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543" r:id="rId3"/>
    <p:sldId id="556" r:id="rId4"/>
    <p:sldId id="369" r:id="rId5"/>
    <p:sldId id="609" r:id="rId6"/>
    <p:sldId id="610" r:id="rId7"/>
    <p:sldId id="583" r:id="rId8"/>
    <p:sldId id="497" r:id="rId9"/>
    <p:sldId id="611" r:id="rId10"/>
    <p:sldId id="612" r:id="rId11"/>
    <p:sldId id="613" r:id="rId12"/>
    <p:sldId id="614" r:id="rId13"/>
    <p:sldId id="615" r:id="rId14"/>
    <p:sldId id="616" r:id="rId15"/>
    <p:sldId id="617" r:id="rId16"/>
    <p:sldId id="618" r:id="rId17"/>
    <p:sldId id="619" r:id="rId18"/>
    <p:sldId id="620" r:id="rId19"/>
    <p:sldId id="563" r:id="rId20"/>
    <p:sldId id="621" r:id="rId21"/>
    <p:sldId id="622" r:id="rId22"/>
    <p:sldId id="623" r:id="rId23"/>
    <p:sldId id="624" r:id="rId24"/>
    <p:sldId id="625" r:id="rId25"/>
    <p:sldId id="569" r:id="rId26"/>
    <p:sldId id="626" r:id="rId27"/>
    <p:sldId id="572" r:id="rId28"/>
    <p:sldId id="628" r:id="rId29"/>
    <p:sldId id="627" r:id="rId30"/>
    <p:sldId id="573" r:id="rId31"/>
    <p:sldId id="630" r:id="rId32"/>
    <p:sldId id="629" r:id="rId33"/>
    <p:sldId id="582" r:id="rId34"/>
    <p:sldId id="631" r:id="rId35"/>
    <p:sldId id="632" r:id="rId36"/>
    <p:sldId id="576" r:id="rId37"/>
    <p:sldId id="577" r:id="rId38"/>
    <p:sldId id="578" r:id="rId39"/>
    <p:sldId id="633" r:id="rId40"/>
    <p:sldId id="634" r:id="rId41"/>
    <p:sldId id="635" r:id="rId42"/>
    <p:sldId id="636" r:id="rId43"/>
    <p:sldId id="546" r:id="rId44"/>
    <p:sldId id="637" r:id="rId45"/>
    <p:sldId id="638" r:id="rId46"/>
    <p:sldId id="581" r:id="rId47"/>
    <p:sldId id="639" r:id="rId48"/>
    <p:sldId id="640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60000"/>
    <a:srgbClr val="0000FF"/>
    <a:srgbClr val="3333FF"/>
    <a:srgbClr val="0D30DD"/>
    <a:srgbClr val="009900"/>
    <a:srgbClr val="FFCCFF"/>
    <a:srgbClr val="00FF00"/>
    <a:srgbClr val="BCFCD4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117" d="100"/>
          <a:sy n="117" d="100"/>
        </p:scale>
        <p:origin x="2862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5D8F4-2F55-4BF6-A353-2E56F4C4C2E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CC809B-7BA7-4A0D-B695-0E9D47EC411D}">
      <dgm:prSet phldrT="[Text]" custT="1"/>
      <dgm:spPr>
        <a:solidFill>
          <a:srgbClr val="0D30DD"/>
        </a:solidFill>
      </dgm:spPr>
      <dgm:t>
        <a:bodyPr/>
        <a:lstStyle/>
        <a:p>
          <a:r>
            <a:rPr lang="en-US" sz="2800" b="1" dirty="0">
              <a:latin typeface="Cambria" pitchFamily="18" charset="0"/>
              <a:ea typeface="Cambria" pitchFamily="18" charset="0"/>
            </a:rPr>
            <a:t>4 </a:t>
          </a:r>
          <a:r>
            <a:rPr lang="en-US" sz="2800" b="1" dirty="0" err="1">
              <a:latin typeface="Cambria" pitchFamily="18" charset="0"/>
              <a:ea typeface="Cambria" pitchFamily="18" charset="0"/>
            </a:rPr>
            <a:t>đặc</a:t>
          </a:r>
          <a:r>
            <a:rPr lang="en-US" sz="2800" b="1" dirty="0">
              <a:latin typeface="Cambria" pitchFamily="18" charset="0"/>
              <a:ea typeface="Cambria" pitchFamily="18" charset="0"/>
            </a:rPr>
            <a:t> </a:t>
          </a:r>
          <a:r>
            <a:rPr lang="en-US" sz="2800" b="1" dirty="0" err="1">
              <a:latin typeface="Cambria" pitchFamily="18" charset="0"/>
              <a:ea typeface="Cambria" pitchFamily="18" charset="0"/>
            </a:rPr>
            <a:t>điểm</a:t>
          </a:r>
          <a:r>
            <a:rPr lang="en-US" sz="2800" b="1" dirty="0">
              <a:latin typeface="Cambria" pitchFamily="18" charset="0"/>
              <a:ea typeface="Cambria" pitchFamily="18" charset="0"/>
            </a:rPr>
            <a:t> </a:t>
          </a:r>
          <a:r>
            <a:rPr lang="en-US" sz="2800" b="1" dirty="0" err="1">
              <a:latin typeface="Cambria" pitchFamily="18" charset="0"/>
              <a:ea typeface="Cambria" pitchFamily="18" charset="0"/>
            </a:rPr>
            <a:t>chung</a:t>
          </a:r>
          <a:endParaRPr lang="en-US" sz="2800" b="1" dirty="0">
            <a:latin typeface="Cambria" pitchFamily="18" charset="0"/>
            <a:ea typeface="Cambria" pitchFamily="18" charset="0"/>
          </a:endParaRPr>
        </a:p>
      </dgm:t>
    </dgm:pt>
    <dgm:pt modelId="{385C8509-BCC9-43D7-B17B-0F89B0FAB8CA}" type="parTrans" cxnId="{A0FFC210-2957-47FA-887C-20B1BE3808AA}">
      <dgm:prSet/>
      <dgm:spPr/>
      <dgm:t>
        <a:bodyPr/>
        <a:lstStyle/>
        <a:p>
          <a:endParaRPr lang="en-US" sz="2800"/>
        </a:p>
      </dgm:t>
    </dgm:pt>
    <dgm:pt modelId="{A4AA5E0B-AC64-449A-BD64-00016E98F395}" type="sibTrans" cxnId="{A0FFC210-2957-47FA-887C-20B1BE3808AA}">
      <dgm:prSet/>
      <dgm:spPr/>
      <dgm:t>
        <a:bodyPr/>
        <a:lstStyle/>
        <a:p>
          <a:endParaRPr lang="en-US" sz="2800"/>
        </a:p>
      </dgm:t>
    </dgm:pt>
    <dgm:pt modelId="{7AB79125-B231-4799-84D0-EB928BE69659}">
      <dgm:prSet phldrT="[Text]" custT="1"/>
      <dgm:spPr>
        <a:solidFill>
          <a:srgbClr val="0000FF"/>
        </a:solidFill>
      </dgm:spPr>
      <dgm:t>
        <a:bodyPr/>
        <a:lstStyle/>
        <a:p>
          <a:r>
            <a:rPr lang="vi-VN" sz="2800" dirty="0">
              <a:latin typeface="Cambria" pitchFamily="18" charset="0"/>
              <a:ea typeface="Cambria" pitchFamily="18" charset="0"/>
            </a:rPr>
            <a:t>Địa hình phần lớn là đồi núi</a:t>
          </a:r>
          <a:endParaRPr lang="en-US" sz="2800" dirty="0">
            <a:latin typeface="Cambria" pitchFamily="18" charset="0"/>
            <a:ea typeface="Cambria" pitchFamily="18" charset="0"/>
          </a:endParaRPr>
        </a:p>
      </dgm:t>
    </dgm:pt>
    <dgm:pt modelId="{0ABB49B6-8467-42F6-AC15-344F799C1469}" type="parTrans" cxnId="{0B2DDD8A-FBF9-4012-9F96-DE4DE095A627}">
      <dgm:prSet custT="1"/>
      <dgm:spPr/>
      <dgm:t>
        <a:bodyPr/>
        <a:lstStyle/>
        <a:p>
          <a:endParaRPr lang="en-US" sz="2800"/>
        </a:p>
      </dgm:t>
    </dgm:pt>
    <dgm:pt modelId="{A9C86BCE-F87D-45BD-B7F1-D74414AF9C10}" type="sibTrans" cxnId="{0B2DDD8A-FBF9-4012-9F96-DE4DE095A627}">
      <dgm:prSet/>
      <dgm:spPr/>
      <dgm:t>
        <a:bodyPr/>
        <a:lstStyle/>
        <a:p>
          <a:endParaRPr lang="en-US" sz="2800"/>
        </a:p>
      </dgm:t>
    </dgm:pt>
    <dgm:pt modelId="{F72E7E77-CB09-42AF-ACC5-792126FFCA2E}">
      <dgm:prSet phldrT="[Text]" custT="1"/>
      <dgm:spPr>
        <a:solidFill>
          <a:srgbClr val="0000FF"/>
        </a:solidFill>
      </dgm:spPr>
      <dgm:t>
        <a:bodyPr/>
        <a:lstStyle/>
        <a:p>
          <a:r>
            <a:rPr lang="vi-VN" sz="2800" dirty="0">
              <a:latin typeface="Cambria" pitchFamily="18" charset="0"/>
              <a:ea typeface="Cambria" pitchFamily="18" charset="0"/>
            </a:rPr>
            <a:t>Địa hình được nâng lên tạo thành các bậc.</a:t>
          </a:r>
          <a:endParaRPr lang="en-US" sz="2800" dirty="0">
            <a:latin typeface="Cambria" pitchFamily="18" charset="0"/>
            <a:ea typeface="Cambria" pitchFamily="18" charset="0"/>
          </a:endParaRPr>
        </a:p>
      </dgm:t>
    </dgm:pt>
    <dgm:pt modelId="{2CE944B4-E07C-4AA5-B3DB-75EC19A3B065}" type="parTrans" cxnId="{CF518178-EDA9-47F3-9589-2A9644126EE7}">
      <dgm:prSet custT="1"/>
      <dgm:spPr/>
      <dgm:t>
        <a:bodyPr/>
        <a:lstStyle/>
        <a:p>
          <a:endParaRPr lang="en-US" sz="2800"/>
        </a:p>
      </dgm:t>
    </dgm:pt>
    <dgm:pt modelId="{829BB0F9-26ED-4B97-8A15-BC7AA5C40593}" type="sibTrans" cxnId="{CF518178-EDA9-47F3-9589-2A9644126EE7}">
      <dgm:prSet/>
      <dgm:spPr/>
      <dgm:t>
        <a:bodyPr/>
        <a:lstStyle/>
        <a:p>
          <a:endParaRPr lang="en-US" sz="2800"/>
        </a:p>
      </dgm:t>
    </dgm:pt>
    <dgm:pt modelId="{7DA43C6A-B607-4E73-BABB-48F4DB078CE5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800" dirty="0" err="1">
              <a:latin typeface="Cambria" pitchFamily="18" charset="0"/>
              <a:ea typeface="Cambria" pitchFamily="18" charset="0"/>
            </a:rPr>
            <a:t>Địa</a:t>
          </a:r>
          <a:r>
            <a:rPr lang="en-US" sz="2800" dirty="0">
              <a:latin typeface="Cambria" pitchFamily="18" charset="0"/>
              <a:ea typeface="Cambria" pitchFamily="18" charset="0"/>
            </a:rPr>
            <a:t> </a:t>
          </a:r>
          <a:r>
            <a:rPr lang="en-US" sz="2800" dirty="0" err="1">
              <a:latin typeface="Cambria" pitchFamily="18" charset="0"/>
              <a:ea typeface="Cambria" pitchFamily="18" charset="0"/>
            </a:rPr>
            <a:t>hình</a:t>
          </a:r>
          <a:r>
            <a:rPr lang="en-US" sz="2800" dirty="0">
              <a:latin typeface="Cambria" pitchFamily="18" charset="0"/>
              <a:ea typeface="Cambria" pitchFamily="18" charset="0"/>
            </a:rPr>
            <a:t> </a:t>
          </a:r>
          <a:r>
            <a:rPr lang="en-US" sz="2800" dirty="0" err="1">
              <a:latin typeface="Cambria" pitchFamily="18" charset="0"/>
              <a:ea typeface="Cambria" pitchFamily="18" charset="0"/>
            </a:rPr>
            <a:t>mang</a:t>
          </a:r>
          <a:r>
            <a:rPr lang="en-US" sz="2800" dirty="0">
              <a:latin typeface="Cambria" pitchFamily="18" charset="0"/>
              <a:ea typeface="Cambria" pitchFamily="18" charset="0"/>
            </a:rPr>
            <a:t> </a:t>
          </a:r>
          <a:r>
            <a:rPr lang="en-US" sz="2800" dirty="0" err="1">
              <a:latin typeface="Cambria" pitchFamily="18" charset="0"/>
              <a:ea typeface="Cambria" pitchFamily="18" charset="0"/>
            </a:rPr>
            <a:t>tính</a:t>
          </a:r>
          <a:r>
            <a:rPr lang="en-US" sz="2800" dirty="0">
              <a:latin typeface="Cambria" pitchFamily="18" charset="0"/>
              <a:ea typeface="Cambria" pitchFamily="18" charset="0"/>
            </a:rPr>
            <a:t> </a:t>
          </a:r>
          <a:r>
            <a:rPr lang="en-US" sz="2800" dirty="0" err="1">
              <a:latin typeface="Cambria" pitchFamily="18" charset="0"/>
              <a:ea typeface="Cambria" pitchFamily="18" charset="0"/>
            </a:rPr>
            <a:t>chất</a:t>
          </a:r>
          <a:r>
            <a:rPr lang="en-US" sz="2800" dirty="0">
              <a:latin typeface="Cambria" pitchFamily="18" charset="0"/>
              <a:ea typeface="Cambria" pitchFamily="18" charset="0"/>
            </a:rPr>
            <a:t> </a:t>
          </a:r>
          <a:r>
            <a:rPr lang="en-US" sz="2800" dirty="0" err="1">
              <a:latin typeface="Cambria" pitchFamily="18" charset="0"/>
              <a:ea typeface="Cambria" pitchFamily="18" charset="0"/>
            </a:rPr>
            <a:t>nhiệt</a:t>
          </a:r>
          <a:r>
            <a:rPr lang="en-US" sz="2800" dirty="0">
              <a:latin typeface="Cambria" pitchFamily="18" charset="0"/>
              <a:ea typeface="Cambria" pitchFamily="18" charset="0"/>
            </a:rPr>
            <a:t> </a:t>
          </a:r>
          <a:r>
            <a:rPr lang="en-US" sz="2800" dirty="0" err="1">
              <a:latin typeface="Cambria" pitchFamily="18" charset="0"/>
              <a:ea typeface="Cambria" pitchFamily="18" charset="0"/>
            </a:rPr>
            <a:t>đới</a:t>
          </a:r>
          <a:r>
            <a:rPr lang="en-US" sz="2800" dirty="0">
              <a:latin typeface="Cambria" pitchFamily="18" charset="0"/>
              <a:ea typeface="Cambria" pitchFamily="18" charset="0"/>
            </a:rPr>
            <a:t> </a:t>
          </a:r>
          <a:r>
            <a:rPr lang="en-US" sz="2800" dirty="0" err="1">
              <a:latin typeface="Cambria" pitchFamily="18" charset="0"/>
              <a:ea typeface="Cambria" pitchFamily="18" charset="0"/>
            </a:rPr>
            <a:t>ẩm</a:t>
          </a:r>
          <a:r>
            <a:rPr lang="en-US" sz="2800" dirty="0">
              <a:latin typeface="Cambria" pitchFamily="18" charset="0"/>
              <a:ea typeface="Cambria" pitchFamily="18" charset="0"/>
            </a:rPr>
            <a:t> </a:t>
          </a:r>
          <a:r>
            <a:rPr lang="en-US" sz="2800" dirty="0" err="1">
              <a:latin typeface="Cambria" pitchFamily="18" charset="0"/>
              <a:ea typeface="Cambria" pitchFamily="18" charset="0"/>
            </a:rPr>
            <a:t>gió</a:t>
          </a:r>
          <a:r>
            <a:rPr lang="en-US" sz="2800" dirty="0">
              <a:latin typeface="Cambria" pitchFamily="18" charset="0"/>
              <a:ea typeface="Cambria" pitchFamily="18" charset="0"/>
            </a:rPr>
            <a:t> </a:t>
          </a:r>
          <a:r>
            <a:rPr lang="en-US" sz="2800" dirty="0" err="1">
              <a:latin typeface="Cambria" pitchFamily="18" charset="0"/>
              <a:ea typeface="Cambria" pitchFamily="18" charset="0"/>
            </a:rPr>
            <a:t>mùa</a:t>
          </a:r>
          <a:endParaRPr lang="en-US" sz="2800" dirty="0">
            <a:latin typeface="Cambria" pitchFamily="18" charset="0"/>
            <a:ea typeface="Cambria" pitchFamily="18" charset="0"/>
          </a:endParaRPr>
        </a:p>
      </dgm:t>
    </dgm:pt>
    <dgm:pt modelId="{33505401-C1B2-4468-B86E-70745E096832}" type="parTrans" cxnId="{BE494AFD-6995-43CB-8B6F-52001AF4248C}">
      <dgm:prSet custT="1"/>
      <dgm:spPr/>
      <dgm:t>
        <a:bodyPr/>
        <a:lstStyle/>
        <a:p>
          <a:endParaRPr lang="en-US" sz="2800"/>
        </a:p>
      </dgm:t>
    </dgm:pt>
    <dgm:pt modelId="{013248DD-3CCE-4309-A4C3-E946B84C297A}" type="sibTrans" cxnId="{BE494AFD-6995-43CB-8B6F-52001AF4248C}">
      <dgm:prSet/>
      <dgm:spPr/>
      <dgm:t>
        <a:bodyPr/>
        <a:lstStyle/>
        <a:p>
          <a:endParaRPr lang="en-US" sz="2800"/>
        </a:p>
      </dgm:t>
    </dgm:pt>
    <dgm:pt modelId="{25165AF8-05A7-4DB1-BE9E-0A6D21ED0147}">
      <dgm:prSet phldrT="[Text]" custT="1"/>
      <dgm:spPr>
        <a:solidFill>
          <a:srgbClr val="0000FF"/>
        </a:solidFill>
      </dgm:spPr>
      <dgm:t>
        <a:bodyPr/>
        <a:lstStyle/>
        <a:p>
          <a:r>
            <a:rPr lang="vi-VN" sz="2800" dirty="0">
              <a:latin typeface="Cambria" pitchFamily="18" charset="0"/>
              <a:ea typeface="Cambria" pitchFamily="18" charset="0"/>
            </a:rPr>
            <a:t>Địa hình chịu tác động của con người</a:t>
          </a:r>
          <a:r>
            <a:rPr lang="en-US" sz="28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D9234A93-74FC-4F5B-939C-6F0E7B5BDCE9}" type="parTrans" cxnId="{C92CD01B-9B6D-4B8D-9A0E-0269111E3327}">
      <dgm:prSet custT="1"/>
      <dgm:spPr/>
      <dgm:t>
        <a:bodyPr/>
        <a:lstStyle/>
        <a:p>
          <a:endParaRPr lang="en-US" sz="2800"/>
        </a:p>
      </dgm:t>
    </dgm:pt>
    <dgm:pt modelId="{4839BF8F-6BE3-4A57-885F-4B78251E5B3E}" type="sibTrans" cxnId="{C92CD01B-9B6D-4B8D-9A0E-0269111E3327}">
      <dgm:prSet/>
      <dgm:spPr/>
      <dgm:t>
        <a:bodyPr/>
        <a:lstStyle/>
        <a:p>
          <a:endParaRPr lang="en-US" sz="2800"/>
        </a:p>
      </dgm:t>
    </dgm:pt>
    <dgm:pt modelId="{90BCF881-EB1A-449F-BD7A-DA4E3052AEF9}" type="pres">
      <dgm:prSet presAssocID="{9005D8F4-2F55-4BF6-A353-2E56F4C4C2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0258815-A71D-499E-806F-3DDB357ABFAB}" type="pres">
      <dgm:prSet presAssocID="{BFCC809B-7BA7-4A0D-B695-0E9D47EC411D}" presName="root1" presStyleCnt="0"/>
      <dgm:spPr/>
    </dgm:pt>
    <dgm:pt modelId="{AA7767D3-53FF-41C3-964D-0C09B48DF49F}" type="pres">
      <dgm:prSet presAssocID="{BFCC809B-7BA7-4A0D-B695-0E9D47EC411D}" presName="LevelOneTextNode" presStyleLbl="node0" presStyleIdx="0" presStyleCnt="1" custScaleX="76094" custScaleY="151289">
        <dgm:presLayoutVars>
          <dgm:chPref val="3"/>
        </dgm:presLayoutVars>
      </dgm:prSet>
      <dgm:spPr/>
    </dgm:pt>
    <dgm:pt modelId="{53873DE6-570B-4673-B52F-AD3D8D05A1C5}" type="pres">
      <dgm:prSet presAssocID="{BFCC809B-7BA7-4A0D-B695-0E9D47EC411D}" presName="level2hierChild" presStyleCnt="0"/>
      <dgm:spPr/>
    </dgm:pt>
    <dgm:pt modelId="{CD7C0DA7-4673-430F-B17D-F4A6D0CF8E78}" type="pres">
      <dgm:prSet presAssocID="{0ABB49B6-8467-42F6-AC15-344F799C1469}" presName="conn2-1" presStyleLbl="parChTrans1D2" presStyleIdx="0" presStyleCnt="4"/>
      <dgm:spPr/>
    </dgm:pt>
    <dgm:pt modelId="{2BE94A9D-F048-47D5-ADF2-709C6A945307}" type="pres">
      <dgm:prSet presAssocID="{0ABB49B6-8467-42F6-AC15-344F799C1469}" presName="connTx" presStyleLbl="parChTrans1D2" presStyleIdx="0" presStyleCnt="4"/>
      <dgm:spPr/>
    </dgm:pt>
    <dgm:pt modelId="{C0885D5E-B366-4CB4-80F7-4B4223EFD112}" type="pres">
      <dgm:prSet presAssocID="{7AB79125-B231-4799-84D0-EB928BE69659}" presName="root2" presStyleCnt="0"/>
      <dgm:spPr/>
    </dgm:pt>
    <dgm:pt modelId="{96F6B4A5-4316-483E-A215-A50AB58380CF}" type="pres">
      <dgm:prSet presAssocID="{7AB79125-B231-4799-84D0-EB928BE69659}" presName="LevelTwoTextNode" presStyleLbl="node2" presStyleIdx="0" presStyleCnt="4" custScaleX="208595" custScaleY="81143">
        <dgm:presLayoutVars>
          <dgm:chPref val="3"/>
        </dgm:presLayoutVars>
      </dgm:prSet>
      <dgm:spPr/>
    </dgm:pt>
    <dgm:pt modelId="{AF8AAEAC-43D2-4E22-8A74-18A94D736197}" type="pres">
      <dgm:prSet presAssocID="{7AB79125-B231-4799-84D0-EB928BE69659}" presName="level3hierChild" presStyleCnt="0"/>
      <dgm:spPr/>
    </dgm:pt>
    <dgm:pt modelId="{94EA96AF-2FBC-4648-9FD1-87361545AC9C}" type="pres">
      <dgm:prSet presAssocID="{2CE944B4-E07C-4AA5-B3DB-75EC19A3B065}" presName="conn2-1" presStyleLbl="parChTrans1D2" presStyleIdx="1" presStyleCnt="4"/>
      <dgm:spPr/>
    </dgm:pt>
    <dgm:pt modelId="{B71E18EA-A9F5-46B8-ABA7-9EFB15559447}" type="pres">
      <dgm:prSet presAssocID="{2CE944B4-E07C-4AA5-B3DB-75EC19A3B065}" presName="connTx" presStyleLbl="parChTrans1D2" presStyleIdx="1" presStyleCnt="4"/>
      <dgm:spPr/>
    </dgm:pt>
    <dgm:pt modelId="{8F04E35C-3EAE-441A-936B-5D9D412F8908}" type="pres">
      <dgm:prSet presAssocID="{F72E7E77-CB09-42AF-ACC5-792126FFCA2E}" presName="root2" presStyleCnt="0"/>
      <dgm:spPr/>
    </dgm:pt>
    <dgm:pt modelId="{194FA8BE-403B-4438-BA10-D5FA171165B8}" type="pres">
      <dgm:prSet presAssocID="{F72E7E77-CB09-42AF-ACC5-792126FFCA2E}" presName="LevelTwoTextNode" presStyleLbl="node2" presStyleIdx="1" presStyleCnt="4" custScaleX="208595" custScaleY="83023">
        <dgm:presLayoutVars>
          <dgm:chPref val="3"/>
        </dgm:presLayoutVars>
      </dgm:prSet>
      <dgm:spPr/>
    </dgm:pt>
    <dgm:pt modelId="{9954F3A6-45BC-4438-9BAD-767003A9A51F}" type="pres">
      <dgm:prSet presAssocID="{F72E7E77-CB09-42AF-ACC5-792126FFCA2E}" presName="level3hierChild" presStyleCnt="0"/>
      <dgm:spPr/>
    </dgm:pt>
    <dgm:pt modelId="{E8278B7B-0FAD-4B56-BFD7-99CDD2D15D79}" type="pres">
      <dgm:prSet presAssocID="{33505401-C1B2-4468-B86E-70745E096832}" presName="conn2-1" presStyleLbl="parChTrans1D2" presStyleIdx="2" presStyleCnt="4"/>
      <dgm:spPr/>
    </dgm:pt>
    <dgm:pt modelId="{0F735E1D-8DE0-4FED-A1AD-7F2CCD5A702A}" type="pres">
      <dgm:prSet presAssocID="{33505401-C1B2-4468-B86E-70745E096832}" presName="connTx" presStyleLbl="parChTrans1D2" presStyleIdx="2" presStyleCnt="4"/>
      <dgm:spPr/>
    </dgm:pt>
    <dgm:pt modelId="{07507DAA-DBE3-4073-8093-C951DFAAE50C}" type="pres">
      <dgm:prSet presAssocID="{7DA43C6A-B607-4E73-BABB-48F4DB078CE5}" presName="root2" presStyleCnt="0"/>
      <dgm:spPr/>
    </dgm:pt>
    <dgm:pt modelId="{EDB4E737-2141-4BB1-B813-7B76AF376A28}" type="pres">
      <dgm:prSet presAssocID="{7DA43C6A-B607-4E73-BABB-48F4DB078CE5}" presName="LevelTwoTextNode" presStyleLbl="node2" presStyleIdx="2" presStyleCnt="4" custScaleX="208595" custScaleY="76383">
        <dgm:presLayoutVars>
          <dgm:chPref val="3"/>
        </dgm:presLayoutVars>
      </dgm:prSet>
      <dgm:spPr/>
    </dgm:pt>
    <dgm:pt modelId="{ECAD4517-59CC-4694-B2CA-32F6DB794FEF}" type="pres">
      <dgm:prSet presAssocID="{7DA43C6A-B607-4E73-BABB-48F4DB078CE5}" presName="level3hierChild" presStyleCnt="0"/>
      <dgm:spPr/>
    </dgm:pt>
    <dgm:pt modelId="{CB055323-E44E-407A-8665-53A08ECD62A4}" type="pres">
      <dgm:prSet presAssocID="{D9234A93-74FC-4F5B-939C-6F0E7B5BDCE9}" presName="conn2-1" presStyleLbl="parChTrans1D2" presStyleIdx="3" presStyleCnt="4"/>
      <dgm:spPr/>
    </dgm:pt>
    <dgm:pt modelId="{6B664DAE-CFAB-4EB3-86DA-BCD831827A4A}" type="pres">
      <dgm:prSet presAssocID="{D9234A93-74FC-4F5B-939C-6F0E7B5BDCE9}" presName="connTx" presStyleLbl="parChTrans1D2" presStyleIdx="3" presStyleCnt="4"/>
      <dgm:spPr/>
    </dgm:pt>
    <dgm:pt modelId="{5B396C6D-38D2-4799-854D-29EDE812012D}" type="pres">
      <dgm:prSet presAssocID="{25165AF8-05A7-4DB1-BE9E-0A6D21ED0147}" presName="root2" presStyleCnt="0"/>
      <dgm:spPr/>
    </dgm:pt>
    <dgm:pt modelId="{8F2DA846-E5CB-4AE7-92C9-8E5BFEDD193F}" type="pres">
      <dgm:prSet presAssocID="{25165AF8-05A7-4DB1-BE9E-0A6D21ED0147}" presName="LevelTwoTextNode" presStyleLbl="node2" presStyleIdx="3" presStyleCnt="4" custScaleX="208595" custScaleY="81049">
        <dgm:presLayoutVars>
          <dgm:chPref val="3"/>
        </dgm:presLayoutVars>
      </dgm:prSet>
      <dgm:spPr/>
    </dgm:pt>
    <dgm:pt modelId="{C08F3E70-20F6-44F0-BBA8-1C543AEDE795}" type="pres">
      <dgm:prSet presAssocID="{25165AF8-05A7-4DB1-BE9E-0A6D21ED0147}" presName="level3hierChild" presStyleCnt="0"/>
      <dgm:spPr/>
    </dgm:pt>
  </dgm:ptLst>
  <dgm:cxnLst>
    <dgm:cxn modelId="{1FEB5100-326C-46CC-9C21-82B20147C3FE}" type="presOf" srcId="{F72E7E77-CB09-42AF-ACC5-792126FFCA2E}" destId="{194FA8BE-403B-4438-BA10-D5FA171165B8}" srcOrd="0" destOrd="0" presId="urn:microsoft.com/office/officeart/2005/8/layout/hierarchy2"/>
    <dgm:cxn modelId="{B8650C08-A839-440F-B1E2-253C76E8F250}" type="presOf" srcId="{7DA43C6A-B607-4E73-BABB-48F4DB078CE5}" destId="{EDB4E737-2141-4BB1-B813-7B76AF376A28}" srcOrd="0" destOrd="0" presId="urn:microsoft.com/office/officeart/2005/8/layout/hierarchy2"/>
    <dgm:cxn modelId="{C814D90C-945F-4E7A-BDA5-8BAFC61A9923}" type="presOf" srcId="{0ABB49B6-8467-42F6-AC15-344F799C1469}" destId="{2BE94A9D-F048-47D5-ADF2-709C6A945307}" srcOrd="1" destOrd="0" presId="urn:microsoft.com/office/officeart/2005/8/layout/hierarchy2"/>
    <dgm:cxn modelId="{A0FFC210-2957-47FA-887C-20B1BE3808AA}" srcId="{9005D8F4-2F55-4BF6-A353-2E56F4C4C2E3}" destId="{BFCC809B-7BA7-4A0D-B695-0E9D47EC411D}" srcOrd="0" destOrd="0" parTransId="{385C8509-BCC9-43D7-B17B-0F89B0FAB8CA}" sibTransId="{A4AA5E0B-AC64-449A-BD64-00016E98F395}"/>
    <dgm:cxn modelId="{C92CD01B-9B6D-4B8D-9A0E-0269111E3327}" srcId="{BFCC809B-7BA7-4A0D-B695-0E9D47EC411D}" destId="{25165AF8-05A7-4DB1-BE9E-0A6D21ED0147}" srcOrd="3" destOrd="0" parTransId="{D9234A93-74FC-4F5B-939C-6F0E7B5BDCE9}" sibTransId="{4839BF8F-6BE3-4A57-885F-4B78251E5B3E}"/>
    <dgm:cxn modelId="{2AA5B627-4AEE-4574-8204-A25E0E6A34A9}" type="presOf" srcId="{33505401-C1B2-4468-B86E-70745E096832}" destId="{E8278B7B-0FAD-4B56-BFD7-99CDD2D15D79}" srcOrd="0" destOrd="0" presId="urn:microsoft.com/office/officeart/2005/8/layout/hierarchy2"/>
    <dgm:cxn modelId="{6A8F592C-CB75-4108-B53D-D6FF1D18C46D}" type="presOf" srcId="{BFCC809B-7BA7-4A0D-B695-0E9D47EC411D}" destId="{AA7767D3-53FF-41C3-964D-0C09B48DF49F}" srcOrd="0" destOrd="0" presId="urn:microsoft.com/office/officeart/2005/8/layout/hierarchy2"/>
    <dgm:cxn modelId="{80479130-C74F-41A2-A30D-4352F3B470A5}" type="presOf" srcId="{D9234A93-74FC-4F5B-939C-6F0E7B5BDCE9}" destId="{6B664DAE-CFAB-4EB3-86DA-BCD831827A4A}" srcOrd="1" destOrd="0" presId="urn:microsoft.com/office/officeart/2005/8/layout/hierarchy2"/>
    <dgm:cxn modelId="{99AEBE31-15D0-48C2-BD6D-0B59C40D6C35}" type="presOf" srcId="{0ABB49B6-8467-42F6-AC15-344F799C1469}" destId="{CD7C0DA7-4673-430F-B17D-F4A6D0CF8E78}" srcOrd="0" destOrd="0" presId="urn:microsoft.com/office/officeart/2005/8/layout/hierarchy2"/>
    <dgm:cxn modelId="{94075342-0968-47A5-83AA-6AD6BDB1678A}" type="presOf" srcId="{D9234A93-74FC-4F5B-939C-6F0E7B5BDCE9}" destId="{CB055323-E44E-407A-8665-53A08ECD62A4}" srcOrd="0" destOrd="0" presId="urn:microsoft.com/office/officeart/2005/8/layout/hierarchy2"/>
    <dgm:cxn modelId="{CF518178-EDA9-47F3-9589-2A9644126EE7}" srcId="{BFCC809B-7BA7-4A0D-B695-0E9D47EC411D}" destId="{F72E7E77-CB09-42AF-ACC5-792126FFCA2E}" srcOrd="1" destOrd="0" parTransId="{2CE944B4-E07C-4AA5-B3DB-75EC19A3B065}" sibTransId="{829BB0F9-26ED-4B97-8A15-BC7AA5C40593}"/>
    <dgm:cxn modelId="{EA64417C-74F9-4C99-98F1-7B27A9BC1635}" type="presOf" srcId="{7AB79125-B231-4799-84D0-EB928BE69659}" destId="{96F6B4A5-4316-483E-A215-A50AB58380CF}" srcOrd="0" destOrd="0" presId="urn:microsoft.com/office/officeart/2005/8/layout/hierarchy2"/>
    <dgm:cxn modelId="{9A8F0380-C4C6-4C09-9F3B-7F078463B7D6}" type="presOf" srcId="{2CE944B4-E07C-4AA5-B3DB-75EC19A3B065}" destId="{94EA96AF-2FBC-4648-9FD1-87361545AC9C}" srcOrd="0" destOrd="0" presId="urn:microsoft.com/office/officeart/2005/8/layout/hierarchy2"/>
    <dgm:cxn modelId="{0B2DDD8A-FBF9-4012-9F96-DE4DE095A627}" srcId="{BFCC809B-7BA7-4A0D-B695-0E9D47EC411D}" destId="{7AB79125-B231-4799-84D0-EB928BE69659}" srcOrd="0" destOrd="0" parTransId="{0ABB49B6-8467-42F6-AC15-344F799C1469}" sibTransId="{A9C86BCE-F87D-45BD-B7F1-D74414AF9C10}"/>
    <dgm:cxn modelId="{C0CCC99A-303D-4ECE-8313-5C7EE6073328}" type="presOf" srcId="{9005D8F4-2F55-4BF6-A353-2E56F4C4C2E3}" destId="{90BCF881-EB1A-449F-BD7A-DA4E3052AEF9}" srcOrd="0" destOrd="0" presId="urn:microsoft.com/office/officeart/2005/8/layout/hierarchy2"/>
    <dgm:cxn modelId="{02E811DD-04B0-4350-AE13-9DAB275DEC51}" type="presOf" srcId="{25165AF8-05A7-4DB1-BE9E-0A6D21ED0147}" destId="{8F2DA846-E5CB-4AE7-92C9-8E5BFEDD193F}" srcOrd="0" destOrd="0" presId="urn:microsoft.com/office/officeart/2005/8/layout/hierarchy2"/>
    <dgm:cxn modelId="{1B244CEE-EAD4-4CEE-BEB8-DE470AB0417B}" type="presOf" srcId="{33505401-C1B2-4468-B86E-70745E096832}" destId="{0F735E1D-8DE0-4FED-A1AD-7F2CCD5A702A}" srcOrd="1" destOrd="0" presId="urn:microsoft.com/office/officeart/2005/8/layout/hierarchy2"/>
    <dgm:cxn modelId="{6A8FD2F5-1303-4E8B-87F7-E37B0B3282FB}" type="presOf" srcId="{2CE944B4-E07C-4AA5-B3DB-75EC19A3B065}" destId="{B71E18EA-A9F5-46B8-ABA7-9EFB15559447}" srcOrd="1" destOrd="0" presId="urn:microsoft.com/office/officeart/2005/8/layout/hierarchy2"/>
    <dgm:cxn modelId="{BE494AFD-6995-43CB-8B6F-52001AF4248C}" srcId="{BFCC809B-7BA7-4A0D-B695-0E9D47EC411D}" destId="{7DA43C6A-B607-4E73-BABB-48F4DB078CE5}" srcOrd="2" destOrd="0" parTransId="{33505401-C1B2-4468-B86E-70745E096832}" sibTransId="{013248DD-3CCE-4309-A4C3-E946B84C297A}"/>
    <dgm:cxn modelId="{69860160-7745-426C-B1D5-5714D698BB33}" type="presParOf" srcId="{90BCF881-EB1A-449F-BD7A-DA4E3052AEF9}" destId="{00258815-A71D-499E-806F-3DDB357ABFAB}" srcOrd="0" destOrd="0" presId="urn:microsoft.com/office/officeart/2005/8/layout/hierarchy2"/>
    <dgm:cxn modelId="{6903CCE8-898F-46AF-8144-7551C383CFF5}" type="presParOf" srcId="{00258815-A71D-499E-806F-3DDB357ABFAB}" destId="{AA7767D3-53FF-41C3-964D-0C09B48DF49F}" srcOrd="0" destOrd="0" presId="urn:microsoft.com/office/officeart/2005/8/layout/hierarchy2"/>
    <dgm:cxn modelId="{0429F496-924D-49BA-AF44-17161A42A223}" type="presParOf" srcId="{00258815-A71D-499E-806F-3DDB357ABFAB}" destId="{53873DE6-570B-4673-B52F-AD3D8D05A1C5}" srcOrd="1" destOrd="0" presId="urn:microsoft.com/office/officeart/2005/8/layout/hierarchy2"/>
    <dgm:cxn modelId="{3E8786AB-9A3E-4A2F-BBF5-3B7B91D1DB24}" type="presParOf" srcId="{53873DE6-570B-4673-B52F-AD3D8D05A1C5}" destId="{CD7C0DA7-4673-430F-B17D-F4A6D0CF8E78}" srcOrd="0" destOrd="0" presId="urn:microsoft.com/office/officeart/2005/8/layout/hierarchy2"/>
    <dgm:cxn modelId="{D6511A37-4D08-4EF0-B50F-185733466CAF}" type="presParOf" srcId="{CD7C0DA7-4673-430F-B17D-F4A6D0CF8E78}" destId="{2BE94A9D-F048-47D5-ADF2-709C6A945307}" srcOrd="0" destOrd="0" presId="urn:microsoft.com/office/officeart/2005/8/layout/hierarchy2"/>
    <dgm:cxn modelId="{8ABABE99-DF79-41AE-B36F-C9AB78922585}" type="presParOf" srcId="{53873DE6-570B-4673-B52F-AD3D8D05A1C5}" destId="{C0885D5E-B366-4CB4-80F7-4B4223EFD112}" srcOrd="1" destOrd="0" presId="urn:microsoft.com/office/officeart/2005/8/layout/hierarchy2"/>
    <dgm:cxn modelId="{373D8CE9-C86D-4964-AA66-A22CAB6DC02D}" type="presParOf" srcId="{C0885D5E-B366-4CB4-80F7-4B4223EFD112}" destId="{96F6B4A5-4316-483E-A215-A50AB58380CF}" srcOrd="0" destOrd="0" presId="urn:microsoft.com/office/officeart/2005/8/layout/hierarchy2"/>
    <dgm:cxn modelId="{19F22376-3B35-4630-9A39-3677D1F035BB}" type="presParOf" srcId="{C0885D5E-B366-4CB4-80F7-4B4223EFD112}" destId="{AF8AAEAC-43D2-4E22-8A74-18A94D736197}" srcOrd="1" destOrd="0" presId="urn:microsoft.com/office/officeart/2005/8/layout/hierarchy2"/>
    <dgm:cxn modelId="{F19C7B3A-2E7D-4FA6-9847-E8774557F199}" type="presParOf" srcId="{53873DE6-570B-4673-B52F-AD3D8D05A1C5}" destId="{94EA96AF-2FBC-4648-9FD1-87361545AC9C}" srcOrd="2" destOrd="0" presId="urn:microsoft.com/office/officeart/2005/8/layout/hierarchy2"/>
    <dgm:cxn modelId="{748012D2-3E0F-4D0A-A547-53B6354C9ECF}" type="presParOf" srcId="{94EA96AF-2FBC-4648-9FD1-87361545AC9C}" destId="{B71E18EA-A9F5-46B8-ABA7-9EFB15559447}" srcOrd="0" destOrd="0" presId="urn:microsoft.com/office/officeart/2005/8/layout/hierarchy2"/>
    <dgm:cxn modelId="{24606F3C-26D0-4768-83E2-726C9DB8C1BF}" type="presParOf" srcId="{53873DE6-570B-4673-B52F-AD3D8D05A1C5}" destId="{8F04E35C-3EAE-441A-936B-5D9D412F8908}" srcOrd="3" destOrd="0" presId="urn:microsoft.com/office/officeart/2005/8/layout/hierarchy2"/>
    <dgm:cxn modelId="{07455879-AC02-4E2B-9DFC-7EBD0C84923F}" type="presParOf" srcId="{8F04E35C-3EAE-441A-936B-5D9D412F8908}" destId="{194FA8BE-403B-4438-BA10-D5FA171165B8}" srcOrd="0" destOrd="0" presId="urn:microsoft.com/office/officeart/2005/8/layout/hierarchy2"/>
    <dgm:cxn modelId="{B0555A6C-AD16-4FE2-9727-3E2B48A0C28F}" type="presParOf" srcId="{8F04E35C-3EAE-441A-936B-5D9D412F8908}" destId="{9954F3A6-45BC-4438-9BAD-767003A9A51F}" srcOrd="1" destOrd="0" presId="urn:microsoft.com/office/officeart/2005/8/layout/hierarchy2"/>
    <dgm:cxn modelId="{3B290A94-7BAD-415F-9693-ADC5D9827B4B}" type="presParOf" srcId="{53873DE6-570B-4673-B52F-AD3D8D05A1C5}" destId="{E8278B7B-0FAD-4B56-BFD7-99CDD2D15D79}" srcOrd="4" destOrd="0" presId="urn:microsoft.com/office/officeart/2005/8/layout/hierarchy2"/>
    <dgm:cxn modelId="{1C8518C9-4423-405A-B320-F84BE55246FB}" type="presParOf" srcId="{E8278B7B-0FAD-4B56-BFD7-99CDD2D15D79}" destId="{0F735E1D-8DE0-4FED-A1AD-7F2CCD5A702A}" srcOrd="0" destOrd="0" presId="urn:microsoft.com/office/officeart/2005/8/layout/hierarchy2"/>
    <dgm:cxn modelId="{6A2D486E-9409-4B39-81AF-5E2318D32D61}" type="presParOf" srcId="{53873DE6-570B-4673-B52F-AD3D8D05A1C5}" destId="{07507DAA-DBE3-4073-8093-C951DFAAE50C}" srcOrd="5" destOrd="0" presId="urn:microsoft.com/office/officeart/2005/8/layout/hierarchy2"/>
    <dgm:cxn modelId="{5749AEA2-C5FE-4901-A9AC-5A02E71FA09D}" type="presParOf" srcId="{07507DAA-DBE3-4073-8093-C951DFAAE50C}" destId="{EDB4E737-2141-4BB1-B813-7B76AF376A28}" srcOrd="0" destOrd="0" presId="urn:microsoft.com/office/officeart/2005/8/layout/hierarchy2"/>
    <dgm:cxn modelId="{55581764-0C31-4BD2-9C2B-F24C7393DDB2}" type="presParOf" srcId="{07507DAA-DBE3-4073-8093-C951DFAAE50C}" destId="{ECAD4517-59CC-4694-B2CA-32F6DB794FEF}" srcOrd="1" destOrd="0" presId="urn:microsoft.com/office/officeart/2005/8/layout/hierarchy2"/>
    <dgm:cxn modelId="{6D434A49-5E0C-4FF9-94BD-149806EF57DA}" type="presParOf" srcId="{53873DE6-570B-4673-B52F-AD3D8D05A1C5}" destId="{CB055323-E44E-407A-8665-53A08ECD62A4}" srcOrd="6" destOrd="0" presId="urn:microsoft.com/office/officeart/2005/8/layout/hierarchy2"/>
    <dgm:cxn modelId="{FD560953-9303-4E11-A7E6-81C6AC33E9E3}" type="presParOf" srcId="{CB055323-E44E-407A-8665-53A08ECD62A4}" destId="{6B664DAE-CFAB-4EB3-86DA-BCD831827A4A}" srcOrd="0" destOrd="0" presId="urn:microsoft.com/office/officeart/2005/8/layout/hierarchy2"/>
    <dgm:cxn modelId="{8740FB0B-800F-4B1A-BA85-D8A3DA6161DB}" type="presParOf" srcId="{53873DE6-570B-4673-B52F-AD3D8D05A1C5}" destId="{5B396C6D-38D2-4799-854D-29EDE812012D}" srcOrd="7" destOrd="0" presId="urn:microsoft.com/office/officeart/2005/8/layout/hierarchy2"/>
    <dgm:cxn modelId="{2036CBB9-5F60-4E31-B4C5-B072419AF28A}" type="presParOf" srcId="{5B396C6D-38D2-4799-854D-29EDE812012D}" destId="{8F2DA846-E5CB-4AE7-92C9-8E5BFEDD193F}" srcOrd="0" destOrd="0" presId="urn:microsoft.com/office/officeart/2005/8/layout/hierarchy2"/>
    <dgm:cxn modelId="{CFE90EA7-A626-4FB8-8491-ECAFAA5E848F}" type="presParOf" srcId="{5B396C6D-38D2-4799-854D-29EDE812012D}" destId="{C08F3E70-20F6-44F0-BBA8-1C543AEDE79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767D3-53FF-41C3-964D-0C09B48DF49F}">
      <dsp:nvSpPr>
        <dsp:cNvPr id="0" name=""/>
        <dsp:cNvSpPr/>
      </dsp:nvSpPr>
      <dsp:spPr>
        <a:xfrm>
          <a:off x="387923" y="1290914"/>
          <a:ext cx="1818291" cy="1807550"/>
        </a:xfrm>
        <a:prstGeom prst="roundRect">
          <a:avLst>
            <a:gd name="adj" fmla="val 10000"/>
          </a:avLst>
        </a:prstGeom>
        <a:solidFill>
          <a:srgbClr val="0D30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itchFamily="18" charset="0"/>
              <a:ea typeface="Cambria" pitchFamily="18" charset="0"/>
            </a:rPr>
            <a:t>4 </a:t>
          </a:r>
          <a:r>
            <a:rPr lang="en-US" sz="2800" b="1" kern="1200" dirty="0" err="1">
              <a:latin typeface="Cambria" pitchFamily="18" charset="0"/>
              <a:ea typeface="Cambria" pitchFamily="18" charset="0"/>
            </a:rPr>
            <a:t>đặc</a:t>
          </a:r>
          <a:r>
            <a:rPr lang="en-US" sz="2800" b="1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b="1" kern="1200" dirty="0" err="1">
              <a:latin typeface="Cambria" pitchFamily="18" charset="0"/>
              <a:ea typeface="Cambria" pitchFamily="18" charset="0"/>
            </a:rPr>
            <a:t>điểm</a:t>
          </a:r>
          <a:r>
            <a:rPr lang="en-US" sz="2800" b="1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b="1" kern="1200" dirty="0" err="1">
              <a:latin typeface="Cambria" pitchFamily="18" charset="0"/>
              <a:ea typeface="Cambria" pitchFamily="18" charset="0"/>
            </a:rPr>
            <a:t>chung</a:t>
          </a:r>
          <a:endParaRPr lang="en-US" sz="2800" b="1" kern="1200" dirty="0">
            <a:latin typeface="Cambria" pitchFamily="18" charset="0"/>
            <a:ea typeface="Cambria" pitchFamily="18" charset="0"/>
          </a:endParaRPr>
        </a:p>
      </dsp:txBody>
      <dsp:txXfrm>
        <a:off x="440864" y="1343855"/>
        <a:ext cx="1712409" cy="1701668"/>
      </dsp:txXfrm>
    </dsp:sp>
    <dsp:sp modelId="{CD7C0DA7-4673-430F-B17D-F4A6D0CF8E78}">
      <dsp:nvSpPr>
        <dsp:cNvPr id="0" name=""/>
        <dsp:cNvSpPr/>
      </dsp:nvSpPr>
      <dsp:spPr>
        <a:xfrm rot="17956260">
          <a:off x="1706690" y="1317562"/>
          <a:ext cx="1954863" cy="48995"/>
        </a:xfrm>
        <a:custGeom>
          <a:avLst/>
          <a:gdLst/>
          <a:ahLst/>
          <a:cxnLst/>
          <a:rect l="0" t="0" r="0" b="0"/>
          <a:pathLst>
            <a:path>
              <a:moveTo>
                <a:pt x="0" y="24497"/>
              </a:moveTo>
              <a:lnTo>
                <a:pt x="1954863" y="244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635250" y="1293188"/>
        <a:ext cx="97743" cy="97743"/>
      </dsp:txXfrm>
    </dsp:sp>
    <dsp:sp modelId="{96F6B4A5-4316-483E-A215-A50AB58380CF}">
      <dsp:nvSpPr>
        <dsp:cNvPr id="0" name=""/>
        <dsp:cNvSpPr/>
      </dsp:nvSpPr>
      <dsp:spPr>
        <a:xfrm>
          <a:off x="3162028" y="4694"/>
          <a:ext cx="4984447" cy="969469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Cambria" pitchFamily="18" charset="0"/>
              <a:ea typeface="Cambria" pitchFamily="18" charset="0"/>
            </a:rPr>
            <a:t>Địa hình phần lớn là đồi núi</a:t>
          </a:r>
          <a:endParaRPr lang="en-US" sz="2800" kern="1200" dirty="0">
            <a:latin typeface="Cambria" pitchFamily="18" charset="0"/>
            <a:ea typeface="Cambria" pitchFamily="18" charset="0"/>
          </a:endParaRPr>
        </a:p>
      </dsp:txBody>
      <dsp:txXfrm>
        <a:off x="3190423" y="33089"/>
        <a:ext cx="4927657" cy="912679"/>
      </dsp:txXfrm>
    </dsp:sp>
    <dsp:sp modelId="{94EA96AF-2FBC-4648-9FD1-87361545AC9C}">
      <dsp:nvSpPr>
        <dsp:cNvPr id="0" name=""/>
        <dsp:cNvSpPr/>
      </dsp:nvSpPr>
      <dsp:spPr>
        <a:xfrm rot="19817569">
          <a:off x="2133899" y="1897519"/>
          <a:ext cx="1100445" cy="48995"/>
        </a:xfrm>
        <a:custGeom>
          <a:avLst/>
          <a:gdLst/>
          <a:ahLst/>
          <a:cxnLst/>
          <a:rect l="0" t="0" r="0" b="0"/>
          <a:pathLst>
            <a:path>
              <a:moveTo>
                <a:pt x="0" y="24497"/>
              </a:moveTo>
              <a:lnTo>
                <a:pt x="1100445" y="244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656611" y="1894506"/>
        <a:ext cx="55022" cy="55022"/>
      </dsp:txXfrm>
    </dsp:sp>
    <dsp:sp modelId="{194FA8BE-403B-4438-BA10-D5FA171165B8}">
      <dsp:nvSpPr>
        <dsp:cNvPr id="0" name=""/>
        <dsp:cNvSpPr/>
      </dsp:nvSpPr>
      <dsp:spPr>
        <a:xfrm>
          <a:off x="3162028" y="1153379"/>
          <a:ext cx="4984447" cy="991931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Cambria" pitchFamily="18" charset="0"/>
              <a:ea typeface="Cambria" pitchFamily="18" charset="0"/>
            </a:rPr>
            <a:t>Địa hình được nâng lên tạo thành các bậc.</a:t>
          </a:r>
          <a:endParaRPr lang="en-US" sz="2800" kern="1200" dirty="0">
            <a:latin typeface="Cambria" pitchFamily="18" charset="0"/>
            <a:ea typeface="Cambria" pitchFamily="18" charset="0"/>
          </a:endParaRPr>
        </a:p>
      </dsp:txBody>
      <dsp:txXfrm>
        <a:off x="3191081" y="1182432"/>
        <a:ext cx="4926341" cy="933825"/>
      </dsp:txXfrm>
    </dsp:sp>
    <dsp:sp modelId="{E8278B7B-0FAD-4B56-BFD7-99CDD2D15D79}">
      <dsp:nvSpPr>
        <dsp:cNvPr id="0" name=""/>
        <dsp:cNvSpPr/>
      </dsp:nvSpPr>
      <dsp:spPr>
        <a:xfrm rot="1891076">
          <a:off x="2123512" y="2463259"/>
          <a:ext cx="1121219" cy="48995"/>
        </a:xfrm>
        <a:custGeom>
          <a:avLst/>
          <a:gdLst/>
          <a:ahLst/>
          <a:cxnLst/>
          <a:rect l="0" t="0" r="0" b="0"/>
          <a:pathLst>
            <a:path>
              <a:moveTo>
                <a:pt x="0" y="24497"/>
              </a:moveTo>
              <a:lnTo>
                <a:pt x="1121219" y="244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656091" y="2459726"/>
        <a:ext cx="56060" cy="56060"/>
      </dsp:txXfrm>
    </dsp:sp>
    <dsp:sp modelId="{EDB4E737-2141-4BB1-B813-7B76AF376A28}">
      <dsp:nvSpPr>
        <dsp:cNvPr id="0" name=""/>
        <dsp:cNvSpPr/>
      </dsp:nvSpPr>
      <dsp:spPr>
        <a:xfrm>
          <a:off x="3162028" y="2324525"/>
          <a:ext cx="4984447" cy="912598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Cambria" pitchFamily="18" charset="0"/>
              <a:ea typeface="Cambria" pitchFamily="18" charset="0"/>
            </a:rPr>
            <a:t>Địa</a:t>
          </a:r>
          <a:r>
            <a:rPr lang="en-US" sz="28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kern="1200" dirty="0" err="1">
              <a:latin typeface="Cambria" pitchFamily="18" charset="0"/>
              <a:ea typeface="Cambria" pitchFamily="18" charset="0"/>
            </a:rPr>
            <a:t>hình</a:t>
          </a:r>
          <a:r>
            <a:rPr lang="en-US" sz="28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kern="1200" dirty="0" err="1">
              <a:latin typeface="Cambria" pitchFamily="18" charset="0"/>
              <a:ea typeface="Cambria" pitchFamily="18" charset="0"/>
            </a:rPr>
            <a:t>mang</a:t>
          </a:r>
          <a:r>
            <a:rPr lang="en-US" sz="28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kern="1200" dirty="0" err="1">
              <a:latin typeface="Cambria" pitchFamily="18" charset="0"/>
              <a:ea typeface="Cambria" pitchFamily="18" charset="0"/>
            </a:rPr>
            <a:t>tính</a:t>
          </a:r>
          <a:r>
            <a:rPr lang="en-US" sz="28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kern="1200" dirty="0" err="1">
              <a:latin typeface="Cambria" pitchFamily="18" charset="0"/>
              <a:ea typeface="Cambria" pitchFamily="18" charset="0"/>
            </a:rPr>
            <a:t>chất</a:t>
          </a:r>
          <a:r>
            <a:rPr lang="en-US" sz="28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kern="1200" dirty="0" err="1">
              <a:latin typeface="Cambria" pitchFamily="18" charset="0"/>
              <a:ea typeface="Cambria" pitchFamily="18" charset="0"/>
            </a:rPr>
            <a:t>nhiệt</a:t>
          </a:r>
          <a:r>
            <a:rPr lang="en-US" sz="28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kern="1200" dirty="0" err="1">
              <a:latin typeface="Cambria" pitchFamily="18" charset="0"/>
              <a:ea typeface="Cambria" pitchFamily="18" charset="0"/>
            </a:rPr>
            <a:t>đới</a:t>
          </a:r>
          <a:r>
            <a:rPr lang="en-US" sz="28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kern="1200" dirty="0" err="1">
              <a:latin typeface="Cambria" pitchFamily="18" charset="0"/>
              <a:ea typeface="Cambria" pitchFamily="18" charset="0"/>
            </a:rPr>
            <a:t>ẩm</a:t>
          </a:r>
          <a:r>
            <a:rPr lang="en-US" sz="28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kern="1200" dirty="0" err="1">
              <a:latin typeface="Cambria" pitchFamily="18" charset="0"/>
              <a:ea typeface="Cambria" pitchFamily="18" charset="0"/>
            </a:rPr>
            <a:t>gió</a:t>
          </a:r>
          <a:r>
            <a:rPr lang="en-US" sz="28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2800" kern="1200" dirty="0" err="1">
              <a:latin typeface="Cambria" pitchFamily="18" charset="0"/>
              <a:ea typeface="Cambria" pitchFamily="18" charset="0"/>
            </a:rPr>
            <a:t>mùa</a:t>
          </a:r>
          <a:endParaRPr lang="en-US" sz="2800" kern="1200" dirty="0">
            <a:latin typeface="Cambria" pitchFamily="18" charset="0"/>
            <a:ea typeface="Cambria" pitchFamily="18" charset="0"/>
          </a:endParaRPr>
        </a:p>
      </dsp:txBody>
      <dsp:txXfrm>
        <a:off x="3188757" y="2351254"/>
        <a:ext cx="4930989" cy="859140"/>
      </dsp:txXfrm>
    </dsp:sp>
    <dsp:sp modelId="{CB055323-E44E-407A-8665-53A08ECD62A4}">
      <dsp:nvSpPr>
        <dsp:cNvPr id="0" name=""/>
        <dsp:cNvSpPr/>
      </dsp:nvSpPr>
      <dsp:spPr>
        <a:xfrm rot="3644222">
          <a:off x="1706445" y="3023103"/>
          <a:ext cx="1955353" cy="48995"/>
        </a:xfrm>
        <a:custGeom>
          <a:avLst/>
          <a:gdLst/>
          <a:ahLst/>
          <a:cxnLst/>
          <a:rect l="0" t="0" r="0" b="0"/>
          <a:pathLst>
            <a:path>
              <a:moveTo>
                <a:pt x="0" y="24497"/>
              </a:moveTo>
              <a:lnTo>
                <a:pt x="1955353" y="244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635238" y="2998717"/>
        <a:ext cx="97767" cy="97767"/>
      </dsp:txXfrm>
    </dsp:sp>
    <dsp:sp modelId="{8F2DA846-E5CB-4AE7-92C9-8E5BFEDD193F}">
      <dsp:nvSpPr>
        <dsp:cNvPr id="0" name=""/>
        <dsp:cNvSpPr/>
      </dsp:nvSpPr>
      <dsp:spPr>
        <a:xfrm>
          <a:off x="3162028" y="3416338"/>
          <a:ext cx="4984447" cy="968346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Cambria" pitchFamily="18" charset="0"/>
              <a:ea typeface="Cambria" pitchFamily="18" charset="0"/>
            </a:rPr>
            <a:t>Địa hình chịu tác động của con người</a:t>
          </a:r>
          <a:r>
            <a:rPr lang="en-US" sz="28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3190390" y="3444700"/>
        <a:ext cx="4927723" cy="911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0:27.285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0 1 24575,'1'2'0,"-1"0"0,1 0 0,0 0 0,-1 0 0,1 0 0,0 0 0,0 0 0,0 0 0,0 0 0,1 0 0,-1-1 0,0 1 0,1 0 0,-1-1 0,4 3 0,29 22 0,-23-18 0,280 205 0,-85-85 0,-83-54 0,-8 6 0,-58-36 0,82 81 0,-29 0 0,7 9 0,-116-134 0,166 153 0,-64-55 0,-76-69 0,2-2 0,59 45 0,215 116 0,-268-162 0,-1 1 0,55 58 0,-40-38 0,31 32 0,84 75 0,-108-105 0,3-2 0,1-3 0,81 44 0,-114-72 0,-2 0 0,0 2 0,42 37 0,59 74 0,-79-79 0,149 139 0,-131-132 0,98 65 0,-96-80-1365,-54-35-5461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9:14:08.60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9:14:08.7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9:14:10.5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0:27.285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0 1 24575,'1'2'0,"-1"0"0,1 0 0,0 0 0,-1 0 0,1 0 0,0 0 0,0 0 0,0 0 0,0 0 0,1 0 0,-1-1 0,0 1 0,1 0 0,-1-1 0,4 3 0,29 22 0,-23-18 0,280 205 0,-85-85 0,-83-54 0,-8 6 0,-58-36 0,82 81 0,-29 0 0,7 9 0,-116-134 0,166 153 0,-64-55 0,-76-69 0,2-2 0,59 45 0,215 116 0,-268-162 0,-1 1 0,55 58 0,-40-38 0,31 32 0,84 75 0,-108-105 0,3-2 0,1-3 0,81 44 0,-114-72 0,-2 0 0,0 2 0,42 37 0,59 74 0,-79-79 0,149 139 0,-131-132 0,98 65 0,-96-80-1365,-54-35-5461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0:35.866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 0 24575,'3'1'0,"1"-1"0,-1 1 0,1 0 0,-1 0 0,1 1 0,-1-1 0,0 1 0,0 0 0,0 0 0,0 0 0,0 0 0,0 1 0,0-1 0,0 1 0,2 4 0,38 50 0,-35-46 0,72 117 0,66 143 0,-138-256 0,194 462 0,-184-429 0,43 121 0,28 71 0,-73-198 0,17 74 0,-24-77 0,2-1 0,27 67 0,3-13 0,-4 2 0,45 174 0,-46-101 0,-19-84 0,45 144 0,-53-198 0,-2 0 0,0 1 0,4 49 0,2 8 0,-6-53 0,8 58 0,-13-64-273,1 0 0,1-1 0,1 0 0,16 51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0:53.570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8 0 24575,'-1'1'0,"1"-1"0,-1 0 0,1 1 0,-1-1 0,1 1 0,-1-1 0,1 1 0,-1-1 0,1 1 0,0 0 0,-1-1 0,1 1 0,0-1 0,0 1 0,0 0 0,-1-1 0,1 1 0,0 0 0,0-1 0,0 1 0,0 0 0,0-1 0,0 1 0,0 0 0,0-1 0,0 1 0,0 0 0,1-1 0,-1 1 0,0 0 0,0-1 0,1 1 0,-1 0 0,0-1 0,1 1 0,0 0 0,9 28 0,-10-29 0,15 32 0,1-1 0,2-1 0,0-1 0,2-1 0,1 0 0,2-2 0,0 0 0,44 36 0,-51-51 0,-1-1 0,1-1 0,1-1 0,25 9 0,6 4 0,-5-3 0,-32-15 0,0 2 0,0-1 0,-1 1 0,0 1 0,0 0 0,16 13 0,89 64 0,-103-75-151,1 0-1,0-2 0,0 1 0,1-2 1,0 1-1,0-2 0,0 0 1,19 2-1,-24-4-6674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1:09.329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1 1 24575,'241'136'0,"-164"-89"0,-59-34 0,1 0 0,27 12 0,34 15 0,126 87 0,-196-119 0,1-2 0,-1 1 0,1-1 0,1-1 0,-1 0 0,1-1 0,16 5 0,22 14-1365,-39-18-5461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2:36.082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0 1 24575,'2'10'0,"1"1"0,0 0 0,1-1 0,0 1 0,1-1 0,0 0 0,11 16 0,-11-17 0,62 84 0,-46-65 0,27 43 0,-29-43 0,2 0 0,1-1 0,1-1 0,2-2 0,38 32 0,-13-12 0,-5-3 0,0-3 0,3-2 0,92 53 0,23 16 0,-134-82 0,34 32 0,-2 0 0,-48-43 0,-1 1 0,0 0 0,-1 1 0,-1 1 0,15 25 0,27 36 0,4-10 0,111 102 0,-122-127 0,-28-24 0,1-1 0,1-1 0,26 17 0,-30-22-1365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3:25.570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684 0 24575,'1'2'0,"1"1"0,-1-1 0,0 0 0,1 1 0,-1-1 0,0 1 0,0-1 0,-1 1 0,1-1 0,-1 1 0,1-1 0,-1 1 0,0 3 0,0 40 0,0-28 0,0 0 0,0 0 0,-1 0 0,-3 24 0,3-35 0,-1-1 0,0 1 0,0-1 0,0 0 0,-1 1 0,0-1 0,0-1 0,-1 1 0,-7 9 0,4-6 0,0 0 0,-1-1 0,0 0 0,0 0 0,-1-1 0,0 0 0,0-1 0,-1 0 0,1 0 0,-1-1 0,0 0 0,-1-1 0,-15 5 0,-5 1 0,-53 26 0,0 1 0,-97 23 0,53-13-1365,119-45-5461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2:55.131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0 0 24575,'1'5'0,"-1"1"0,1-1 0,1 0 0,-1 0 0,1 0 0,0 0 0,0 0 0,0 0 0,1-1 0,-1 1 0,6 6 0,45 51 0,-27-33 0,9 12 0,-11-15 0,-1 2 0,-1 0 0,-1 1 0,-2 2 0,-1 0 0,16 37 0,61 163 0,-75-174 0,49 160 0,-64-195 0,-1 0 0,-1 0 0,-1 0 0,0 0 0,-2 1 0,-1-1 0,-7 44 0,5-56-18,-2 1-1,1-1 0,-1-1 0,-1 1 1,0-1-1,0 0 0,-1 0 0,0 0 1,0-1-1,-1 0 0,0-1 0,0 1 1,-15 8-1,-7 9-1084,22-17-5723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0:35.866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 0 24575,'4'1'0,"0"-1"0,0 1 0,-1 0 0,1 0 0,0 1 0,0-1 0,-1 1 0,1-1 0,-1 1 0,1 0 0,-1 0 0,0 1 0,0-1 0,0 1 0,4 3 0,40 49 0,-38-44 0,80 111 0,74 136 0,-154-244 0,216 441 0,-205-409 0,48 115 0,31 68 0,-81-189 0,18 70 0,-25-73 0,1 0 0,31 63 0,2-12 0,-4 1 0,51 167 0,-52-96 0,-22-82 0,52 138 0,-60-188 0,-2 0 0,-1 1 0,6 46 0,1 8 0,-6-50 0,9 55 0,-15-62-273,1 0 0,1 0 0,2 0 0,17 48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2:56.733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252 0 24575,'0'21'0,"-13"307"0,-13-208 0,1-5 0,18-84 0,-1 0 0,-1-1 0,-2 1 0,-1-2 0,-2 0 0,-22 36 0,1 1 0,31-59-170,0 0-1,0-1 0,-1 0 1,0 0-1,0 0 0,0 0 1,-8 5-1,2-2-6655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3:45.691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1417 0 24575,'-8'3'0,"1"-1"0,-1 1 0,0 0 0,1 1 0,0 0 0,0 0 0,0 1 0,1-1 0,-1 2 0,-7 7 0,-3 0 0,-25 18 0,-2-3 0,-91 44 0,61-34 0,48-23 0,-1-1 0,0-1 0,0-2 0,-1 0 0,-56 12 0,-19-13 0,1-4 0,-108-7 0,65-1 0,129 2-97,0 0-1,0-1 1,0-1-1,1-1 1,-1 0-1,0-1 1,1 0-1,0-1 1,0-1-1,0-1 1,1 0-1,0-1 0,-17-11 1,22 11-6729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9:14:08.60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9:14:08.7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9:14:10.5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9:14:08.60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9:14:08.7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09:14:10.5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6:39.11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1713 24575,'0'0'0,"0"-5"0,6-12 0,-1-6 0,6 1 0,5-7 0,-1-7 0,2-1 0,4-5 0,7-4 0,3-10 0,1-2 0,6-2 0,-7-5 0,-1 0 0,-1 6 0,-2-2 0,-1 1 0,1 7 0,-6 6 0,1-4 0,-1 5 0,2 5 0,1 3 0,-4 4 0,1-2 0,0 2 0,2 6 0,-4 2 0,1 2 0,-4 0 0,6-7 0,3 0 0,1-1 0,8 1 0,0-5 0,0 6 0,0 1 0,-3 7 0,0 1 0,3 6 0,-5-1 0,4-2 0,5 4 0,-1-9 0,0 4 0,-3 3 0,-7-2 0,-3 5 0,-1 3 0,1 4 0,0 2 0,1 2 0,1-3 0,1-1 0,0 1 0,1 1 0,-1 2 0,1-5 0,6 0 0,5 1 0,0 1 0,10 2 0,-2 1 0,3 1 0,-5 1 0,-3 0 0,-5 0 0,-4 1 0,-2-1 0,-3 0 0,0 0 0,-2 0 0,1 0 0,0 0 0,0 0 0,0 0 0,0 0 0,1 0 0,5 0 0,-5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6:49.08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485.36865"/>
      <inkml:brushProperty name="anchorY" value="441.3006"/>
      <inkml:brushProperty name="scaleFactor" value="0.5"/>
    </inkml:brush>
  </inkml:definitions>
  <inkml:trace contextRef="#ctx0" brushRef="#br0">1 1 24575,'0'0'0,"0"4"0,0 13 0,0 6 0,0 10 0,0 13 0,0 7 0,0 4 0,0 3 0,0 5 0,0 10 0,0-5 0,0-3 0,0 2 0,0-3 0,5-3 0,1 3 0,5-2 0,0-2 0,-2 4 0,-2-8 0,3-1 0,-1 4 0,-3-2 0,-1-5 0,-1 4 0,-3-6 0,0-5 0,4 10 0,1-5 0,-1-4 0,-1-5 0,-1 0 0,-1-4 0,5 2 0,-1-3 0,0-2 0,-2-3 0,-1-2 0,-1-1 0,-1-2 0,-1 5 0,0 0 0,0 5 0,0 0 0,0-2 0,-1 4 0,1-3 0,0-1 0,6-8 0,-2-26 0,-3 0 0,0 0 0,1-1 0,0 1 0,-1 0 0,1-1 0,0 1 0,0-1 0,0 0 0,0 0 0,4 2 0,39 10 0,21-6 0,13-4 0,12-3 0,4-12 0,-11-1 0,-13 0 0,-8-3 0,-13 3 0,-8 2 0,-7 4 0,-5 2 0,-3 3 0,-1 1 0,0 1 0,0 0 0,0 1 0,0 0 0,1-1 0,0 0 0,6 1 0,6-1 0,11 0 0,16 0 0,15 0 0,12 0 0,9 0 0,1 0 0,3 0 0,-10 0 0,1 0 0,-15 0 0,-3 0 0,-4 5 0,-10 1 0,0 0 0,-9-1 0,-2-2 0,-2 0 0,0-2 0,-6-1 0,-4 0 0,-5 0 0,-4 0 0,-3 0 0,3 0 0,6-1 0,10 1 0,-1 0 0,-7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0:53.570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8 0 24575,'-1'1'0,"1"-1"0,-1 0 0,1 1 0,-1-1 0,1 1 0,-1-1 0,1 1 0,-1-1 0,1 1 0,0 0 0,-1-1 0,1 1 0,0-1 0,0 1 0,0 0 0,-1-1 0,1 1 0,0 0 0,0-1 0,0 1 0,0 0 0,0-1 0,0 1 0,0 0 0,0-1 0,0 1 0,0 0 0,1-1 0,-1 1 0,0 0 0,0-1 0,1 1 0,-1 0 0,0-1 0,1 1 0,0 0 0,9 28 0,-10-29 0,15 32 0,1-1 0,2-1 0,0-1 0,2-1 0,1 0 0,2-2 0,0 0 0,44 36 0,-51-51 0,-1-1 0,1-1 0,1-1 0,25 9 0,6 4 0,-5-3 0,-32-15 0,0 2 0,0-1 0,-1 1 0,0 1 0,0 0 0,16 13 0,89 64 0,-103-75-151,1 0-1,0-2 0,0 1 0,1-2 1,0 1-1,0-2 0,0 0 1,19 2-1,-24-4-6674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6:51.3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732.17676"/>
      <inkml:brushProperty name="anchorY" value="-3120.39185"/>
      <inkml:brushProperty name="scaleFactor" value="0.5"/>
    </inkml:brush>
  </inkml:definitions>
  <inkml:trace contextRef="#ctx0" brushRef="#br0">0 1 24575,'0'0'0,"14"0"0,12 0 0,13 0 0,20 0 0,12 0 0,20 0 0,5 0 0,13 0 0,5 0 0,-3 0 0,-6 0 0,-12 0 0,-1 0 0,7 0 0,4 0 0,-8 0 0,-2 0 0,0 0 0,4 0 0,3 0 0,-12 0 0,-10 0 0,-14 0 0,-7 0 0,-5 0 0,-7 0 0,-6 0 0,-5 0 0,-3 0 0,-3 0 0,5 0 0,5 0 0,10 0 0,1 0 0,-3 0 0,-4 0 0,-5 0 0,-3 0 0,-4 0 0,4 11 0,10 0 0,6 0 0,3-2 0,-2 4 0,-5 8 0,-41-17 0,-1 0 0,1 0 0,0 0 0,-1 0 0,0 1 0,5 6 0,15 28 0,-9 8 0,-7 3 0,-5 4 0,-4 1 0,0-4 0,-1 5 0,0 0 0,0 7 0,1-1 0,0 6 0,1 5 0,0-3 0,0-2 0,0 2 0,0-8 0,0-4 0,0-2 0,0-2 0,0 0 0,0-1 0,0 1 0,0-5 0,0-6 0,0 1 0,0-5 0,0-3 0,0-3 0,0 3 0,0 4 0,0-1 0,0-1 0,0-4 0,0 4 0,0-1 0,0-3 0,0-1 0,0-3 0,0 0 0,0-2 0,0 0 0,0-1 0,0 0 0,0 0 0,0 1 0,0-1 0,0 1 0,0 5 0,0 0 0,0 0 0,0-6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6:54.6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929.13672"/>
      <inkml:brushProperty name="anchorY" value="-6754.92529"/>
      <inkml:brushProperty name="scaleFactor" value="0.5"/>
    </inkml:brush>
  </inkml:definitions>
  <inkml:trace contextRef="#ctx0" brushRef="#br0">0 0 24575,'0'0'0,"5"5"0,1 12 0,5 5 0,5 6 0,10 1 0,-2 7 0,7 5 0,13 12 0,5 8 0,0 4 0,2-5 0,-4 10 0,-4-8 0,-1-1 0,-3-9 0,-3-1 0,8-2 0,-2 1 0,-2 7 0,-3-4 0,-3 0 0,-2-5 0,3 5 0,-7 1 0,-6-4 0,4 6 0,-1 0 0,8-4 0,0-6 0,-5 0 0,-1-11 0,-2 2 0,1-10 0,-6-1 0,6 10 0,-5-1 0,7 6 0,1 0 0,0 9 0,1-9 0,11 9 0,-1 1 0,0-3 0,-2 1 0,-4-4 0,-7 1 0,-3-10 0,-1-4 0,-6-3 0,1-3 0,-4 6 0,7-1 0,-3 6 0,3 0 0,-5-7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6:57.12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830.26074"/>
      <inkml:brushProperty name="anchorY" value="-10409.26367"/>
      <inkml:brushProperty name="scaleFactor" value="0.5"/>
    </inkml:brush>
  </inkml:definitions>
  <inkml:trace contextRef="#ctx0" brushRef="#br0">1 0 24575,'0'0'0,"9"0"0,15 0 0,15 0 0,15 0 0,7 0 0,9 0 0,5 0 0,16 0 0,14 0 0,7 0 0,4 0 0,6 0 0,1 0 0,-2 0 0,3 0 0,-3 0 0,-2 0 0,-8 0 0,-2 0 0,-2 0 0,-7 0 0,2 0 0,-5 0 0,-4 0 0,-10 0 0,-2 0 0,3 0 0,6 0 0,0 0 0,6 0 0,-2 0 0,-6 0 0,-15 0 0,-13 0 0,-13 0 0,-9 0 0,-7 0 0,-9 6 0,-2 5 0,-6 17 0,0 15 0,-3 5 0,3 0 0,-3 2 0,-2 1 0,-3-5 0,3 2 0,-1 1 0,-2 6 0,-1 3 0,-2 7 0,-2 5 0,0-1 0,-1-1 0,0-3 0,5-4 0,0 4 0,1 3 0,-2-7 0,-1-6 0,-1-4 0,-1-7 0,0 6 0,-1 1 0,0-4 0,0-3 0,-1-6 0,1-3 0,0-4 0,5-2 0,1-2 0,0 0 0,-2 0 0,0-1 0,-2 1 0,-1 0 0,-1 1 0,0 10 0,0 1 0,0 0 0,0-2 0,0-3 0,-1-2 0,1-2 0,0-1 0,0-1 0,0 15 0,0 7 0,0 0 0,0-3 0,0-5 0,0-5 0,0-4 0,0-3 0,0-7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7:00.4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468.08594"/>
      <inkml:brushProperty name="anchorY" value="-14137.10547"/>
      <inkml:brushProperty name="scaleFactor" value="0.5"/>
    </inkml:brush>
  </inkml:definitions>
  <inkml:trace contextRef="#ctx0" brushRef="#br0">112 1 24575,'0'0'0,"0"5"0,0 18 0,0 10 0,0 6 0,0 6 0,0-1 0,0 9 0,0-4 0,0 2 0,-6 6 0,0 2 0,1-5 0,0-1 0,2-6 0,1 0 0,1-5 0,0 2 0,1 1 0,0 3 0,0 2 0,1 3 0,-1-5 0,0-4 0,0 0 0,0-4 0,0 2 0,0-3 0,0 3 0,0-3 0,0-2 0,0-3 0,0-2 0,0-3 0,0 0 0,0-2 0,0 0 0,0 0 0,0 6 0,0 0 0,0 0 0,0 4 0,0 5 0,0-1 0,0-1 0,0-4 0,0 2 0,0-1 0,0-2 0,0-3 0,0-1 0,0-2 0,0-1 0,0 0 0,0-1 0,0 0 0,0 1 0,0 4 0,0 2 0,0 4 0,0 0 0,-6-7 0,0-2 0,1-3 0,0 0 0,1-1 0,2 7 0,1 0 0,-5 11 0,0 0 0,1 4 0,0 4 0,-3-10 0,0-4 0,2-15 0,1-15 0,1-19 0,2-10 0,7-12 0,6 1 0,0 0 0,5 2 0,-1 0 0,12 8 0,10 5 0,13 8 0,0 4 0,10-2 0,7 2 0,5 1 0,-5 1 0,-9 2 0,-8 1 0,-10 1 0,0 0 0,1 0 0,9 0 0,-2 1 0,3-1 0,1 0 0,1 0 0,1 0 0,12 0 0,0 6 0,-4-1 0,-3 6 0,3 5 0,-2-1 0,6-2 0,9-4 0,0-3 0,3-2 0,7-3 0,-4 0 0,1-2 0,-5 1 0,-12-1 0,5 0 0,2 1 0,-2 0 0,14 0 0,2-1 0,14 1 0,-5 0 0,-7 0 0,-4 1 0,-7-1 0,-8 0 0,-6 0 0,2 0 0,-8 0 0,-3 0 0,-6 0 0,-7 0 0,-5 0 0,1 0 0,-2 0 0,-2-6 0,-2 0 0,-7-5 0,-6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7:02.51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4147.0957"/>
      <inkml:brushProperty name="anchorY" value="-17969.30664"/>
      <inkml:brushProperty name="scaleFactor" value="0.5"/>
    </inkml:brush>
  </inkml:definitions>
  <inkml:trace contextRef="#ctx0" brushRef="#br0">2447 888 24575,'0'0'0,"-4"0"0,-8 0 0,-5-6 0,-5-10 0,-8-12 0,-8-11 0,-13-13 0,-5-5 0,-3 1 0,-1 6 0,-11-11 0,-5 1 0,1 9 0,-8 2 0,5 7 0,-13-7 0,5 10 0,5 3 0,1 4 0,7 3 0,-5 7 0,-2-5 0,10 6 0,4 4 0,11 1 0,3 3 0,2 4 0,6 3 0,5 3 0,4 2 0,3 1 0,3 0 0,-4 1 0,1-1 0,-1 1 0,2-1 0,1 1 0,-5-1 0,-5 0 0,1 0 0,1 0 0,3 0 0,7 5 0,3 1 0,-4 5 0,6 5 0,-1-1 0,5 3 0,0-3 0,5 8 0,-2-4 0,-2 2 0,-2-3 0,2 1 0,-7 1 0,-1 2 0,3-4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7:07.03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0430.59375"/>
      <inkml:brushProperty name="anchorY" value="-16061.45215"/>
      <inkml:brushProperty name="scaleFactor" value="0.5"/>
    </inkml:brush>
  </inkml:definitions>
  <inkml:trace contextRef="#ctx0" brushRef="#br0">18 692 24575,'0'0'0,"0"-9"0,0-15 0,0-4 0,5-4 0,12 4 0,5-4 0,6 1 0,7-1 0,1 1 0,0 7 0,-2 7 0,4 5 0,5-5 0,-3 3 0,10-3 0,-3 3 0,2-3 0,3-8 0,-6-2 0,-3 3 0,-5 5 0,-5 6 0,3-1 0,-2 4 0,-1-3 0,-1 3 0,-2 2 0,4 2 0,5-3 0,17-9 0,10 0 0,8 2 0,7 3 0,3 5 0,-4 3 0,-6 2 0,-11 3 0,-6-6 0,-9 1 0,-1 0 0,-1-4 0,-4 1 0,-4 0 0,7 3 0,-1 1 0,2 2 0,8 1 0,2 1 0,-3 0 0,0 0 0,-5 0 0,-7 1 0,1-1 0,8 0 0,2 6 0,-3-1 0,-3 1 0,-6 4 0,1 5 0,1 3 0,5 11 0,2-4 0,-3 8 0,-4-1 0,-4 7 0,-4-7 0,-3-1 0,-2-2 0,-1-2 0,-1 0 0,-1-1 0,1-5 0,-5 1 0,-6 10 0,0 2 0,1-4 0,-3 5 0,2-7 0,-3 4 0,3-1 0,2-5 0,-2-2 0,-4 0 0,2-6 0,-3 1 0,3 7 0,3 2 0,3 1 0,3 1 0,-3 0 0,-5-1 0,2 0 0,-5-1 0,-3 0 0,3-5 0,2 4 0,-1 12 0,9 0 0,-4 1 0,-1 4 0,0-3 0,2 3 0,-3-4 0,2 9 0,2-8 0,1-4 0,-2-3 0,-5 2 0,2 3 0,-5 0 0,-2-2 0,2 3 0,-2-2 0,-2-2 0,-2 3 0,-2-2 0,4 4 0,0-3 0,-1-1 0,-2-3 0,-1-2 0,-1-3 0,-1 0 0,-1-1 0,0-1 0,0 0 0,0 0 0,-1 0 0,-10 1 0,-1-1 0,-5 6 0,2 0 0,-3-5 0,4-1 0,-3-7 0,-2-1 0,-8 12 0,-3 1 0,-1 8 0,5 0 0,-5 4 0,7-2 0,-1-9 0,-5 3 0,0 2 0,-6 10 0,-1-6 0,1 2 0,8-3 0,-4 2 0,2-3 0,0-3 0,0-8 0,7-4 0,-5 10 0,0-6 0,-1 1 0,-5-1 0,5-1 0,-5 4 0,1-4 0,1-1 0,1-1 0,-5-5 0,-4-6 0,1 1 0,1-5 0,2 2 0,3-2 0,2-3 0,-3-2 0,-6-3 0,1-1 0,-3-1 0,-10-1 0,2-1 0,3 1 0,0-1 0,5 1 0,3-6 0,-1 0 0,-3-5 0,8-5 0,-8-10 0,2 2 0,2 4 0,-3-6 0,-2 4 0,-4-11 0,-2 3 0,-9 1 0,-1-6 0,5 7 0,0 0 0,2 1 0,-6 1 0,0 0 0,-1-1 0,1 1 0,6 4 0,7 1 0,2 4 0,9 0 0,5 4 0,3-8 0,-4 3 0,-6-2 0,-5-2 0,0 4 0,-3-8 0,2 5 0,-2-7 0,-2-1 0,3 4 0,3 1 0,5 0 0,-3 5 0,9-1 0,1 5 0,-3-7 0,-5-2 0,0-2 0,1-2 0,7 0 0,2-1 0,3 0 0,5 1 0,5 0 0,6 0 0,3-5 0,-2-6 0,1-5 0,-4-11 0,0 2 0,2-1 0,2-1 0,2 6 0,1 5 0,2 5 0,1-5 0,0-4 0,1 3 0,-1 3 0,0-1 0,1 3 0,-1 3 0,0 3 0,0-8 0,0 1 0,0 2 0,0 2 0,0 4 0,0 1 0,0 3 0,0 1 0,0 0 0,0-10 0,0 0 0,0-1 0,0 3 0,0 2 0,0 2 0,0-3 0,0 0 0,0 2 0,0 1 0,0 2 0,0 0 0,-6 7 0,1 1 0,-1 0 0,2-6 0,-5-1 0,1-2 0,1 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7:09.52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143.30469"/>
      <inkml:brushProperty name="anchorY" value="-14746.34863"/>
      <inkml:brushProperty name="scaleFactor" value="0.5"/>
    </inkml:brush>
  </inkml:definitions>
  <inkml:trace contextRef="#ctx0" brushRef="#br0">442 1 24575,'0'0'0,"-5"0"0,-7 0 0,-5 0 0,-10 5 0,-3 6 0,-3 0 0,0 0 0,1 2 0,1 4 0,2 3 0,0 3 0,6 3 0,1-5 0,6 1 0,-7 1 0,5 0 0,-3-3 0,-1 6 0,4-5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7:12.0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432.77539"/>
      <inkml:brushProperty name="anchorY" value="-13769.80566"/>
      <inkml:brushProperty name="scaleFactor" value="0.5"/>
    </inkml:brush>
  </inkml:definitions>
  <inkml:trace contextRef="#ctx0" brushRef="#br0">1 272 24575,'0'0'0,"4"0"0,8-5 0,5-6 0,5-1 0,3-3 0,2-4 0,1 2 0,6-2 0,0-2 0,1 3 0,-8-1 0,-1 4 0,-7-7 0,-1 3 0,1-2 0,8 4 0,1 4 0,-3 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7:12.9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130.3418"/>
      <inkml:brushProperty name="anchorY" value="-14768.7207"/>
      <inkml:brushProperty name="scaleFactor" value="0.5"/>
    </inkml:brush>
  </inkml:definitions>
  <inkml:trace contextRef="#ctx0" brushRef="#br0">1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7:13.1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0400.3418"/>
      <inkml:brushProperty name="anchorY" value="-16038.7207"/>
      <inkml:brushProperty name="scaleFactor" value="0.5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1:09.329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1 1 24575,'241'136'0,"-164"-89"0,-59-34 0,1 0 0,27 12 0,34 15 0,126 87 0,-196-119 0,1-2 0,-1 1 0,1-1 0,1-1 0,-1 0 0,1-1 0,16 5 0,22 14-1365,-39-18-5461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7:14.96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1670.3418"/>
      <inkml:brushProperty name="anchorY" value="-17308.7207"/>
      <inkml:brushProperty name="scaleFactor" value="0.5"/>
    </inkml:brush>
  </inkml:definitions>
  <inkml:trace contextRef="#ctx0" brushRef="#br0">1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27:15.18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2940.3418"/>
      <inkml:brushProperty name="anchorY" value="-18578.7207"/>
      <inkml:brushProperty name="scaleFactor" value="0.5"/>
    </inkml:brush>
  </inkml:definitions>
  <inkml:trace contextRef="#ctx0" brushRef="#br0">1 1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38:32.1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49:37.22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24575,'0'585'0,"0"-574"0,0 0 0,1 0 0,0 0 0,1 0 0,1 0 0,-1 0 0,2 0 0,-1-1 0,2 0 0,-1 1 0,1-2 0,1 1 0,0 0 0,10 12 0,-6-12 0,0 0 0,1 0 0,0-1 0,0-1 0,1 1 0,0-2 0,1 0 0,0 0 0,0-2 0,25 9 0,12 2 0,2-3 0,-1-2 0,1-2 0,1-2 0,54-1 0,-22-4 0,1 4 0,103 20 0,-116-15 0,94 2 0,-95-9 0,103 18 0,-91-10 0,0-3 0,160-5 0,-178-4 0,-47 1 7,0 1 0,0 1 0,-1 1 0,36 12-1,2 0-1405,-26-9-5427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49:41.1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0 521 24575,'183'15'0,"-12"-2"0,-63-12 0,-6-1 0,171 21 0,-129-2 0,147 0 0,150-20 0,-219-1 0,1475 1 0,-1662 3 0,0 2 0,0 1 0,46 13 0,-46-10 0,0 0 0,0-3 0,38 2 0,-47-6 0,1-2 0,-1 0 0,42-9 0,-57 7 0,-1 0 0,1 0 0,-1-2 0,0 1 0,0-1 0,0 0 0,-1-1 0,1-1 0,-2 1 0,1-1 0,9-10 0,-11 9 0,1-1 0,-2 0 0,1 0 0,-1 0 0,-1-1 0,0 0 0,0 0 0,-1-1 0,0 1 0,0-1 0,-2 0 0,1 0 0,0-13 0,0-16 0,-1 0 0,-6-57 0,0 2 0,4-34-1365,0 103-5461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49:45.44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0 971 24575,'0'-670'0,"0"653"0,1-1 0,1 1 0,0 0 0,1-1 0,1 1 0,7-17 0,-9 27 0,1 0 0,0 0 0,0 1 0,1-1 0,0 1 0,0-1 0,1 1 0,-1 1 0,1-1 0,0 1 0,1-1 0,0 2 0,-1-1 0,2 1 0,-1-1 0,9-3 0,7 0 0,0 1 0,0 1 0,0 1 0,1 1 0,-1 1 0,25 0 0,51-8 0,-23 2 0,1 4 0,129 6 0,-69 2 0,157-3-1365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49:48.4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24575,'0'667'0,"1"-648"0,1-1 0,2 0 0,-1 1 0,2-1 0,10 25 0,8 35 0,-22-72 0,1 1 0,-1-1 0,1 0 0,1 0 0,-1 0 0,1 0 0,0 0 0,0-1 0,0 1 0,1-1 0,0 0 0,0 0 0,1 0 0,5 5 0,-4-6 0,0 0 0,1-1 0,-1 0 0,1 0 0,-1 0 0,1-1 0,0 0 0,0 0 0,0-1 0,0 0 0,0 0 0,12 0 0,290-3 0,-101-2 0,360 4-1365,-539 0-5461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49:54.28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85 2019 24575,'-1'-1'0,"0"1"0,0-1 0,0 1 0,0-1 0,0 1 0,0-1 0,0 1 0,0-1 0,0 0 0,0 0 0,0 0 0,0 1 0,1-1 0,-1 0 0,0 0 0,1 0 0,-1 0 0,0 0 0,1 0 0,0 0 0,-1 0 0,1-1 0,-1 1 0,1 0 0,0 0 0,0 0 0,0-2 0,-6-41 0,4 31 0,-19-112 0,6 46 0,-6-130 0,20-239 0,3 200 0,-1 217 0,1 0 0,2 0 0,1 0 0,1 0 0,2 1 0,1 0 0,2 0 0,0 1 0,2 1 0,1 0 0,2 1 0,23-32 0,-11 16 0,105-142 0,-127 179 0,1 1 0,0-1 0,0 1 0,0 0 0,1 1 0,-1 0 0,1 0 0,0 0 0,0 1 0,18-4 0,38-18 0,-42 15 0,0 1 0,1 1 0,0 1 0,1 0 0,0 2 0,0 2 0,27-2 0,58-12 0,-39 4 0,0 3 0,80-1 0,145 12 0,-119 2 0,954-4-1365,-1102 1-5461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49:58.2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24575,'0'700'0,"0"-663"0,2 1 0,2-1 0,9 44 0,-9-64 0,0-1 0,2 0 0,-1 0 0,2 0 0,0-1 0,1 0 0,1 0 0,0-1 0,16 18 0,-21-27 0,1-1 0,0 0 0,0 0 0,0-1 0,0 1 0,0-1 0,1 0 0,0 0 0,0-1 0,-1 0 0,1 0 0,1 0 0,-1-1 0,7 1 0,12 1 0,-1-2 0,35-2 0,21 2 0,847 21 0,-613-25 0,744 3-1365,-1034 0-5461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0:02.4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746 1 24575,'-98'0'0,"-116"16"0,82-7 0,54-5 0,71-4 0,0 1 0,0 0 0,-1 0 0,1 1 0,1 0 0,-1 0 0,0 1 0,0 0 0,1 0 0,0 0 0,0 1 0,0 0 0,0 0 0,0 0 0,1 1 0,-1 0 0,1 0 0,1 0 0,-1 1 0,1 0 0,0-1 0,0 2 0,0-1 0,-2 8 0,-4 13 0,1 0 0,1 1 0,2 0 0,-6 52 0,-4 16 0,9-51-109,1 1-1,2 0 1,4 74-1,1-76-817,-1-18-5899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2:36.082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0 1 24575,'2'10'0,"1"1"0,0 0 0,1-1 0,0 1 0,1-1 0,0 0 0,11 16 0,-11-17 0,62 84 0,-46-65 0,27 43 0,-29-43 0,2 0 0,1-1 0,1-1 0,2-2 0,38 32 0,-13-12 0,-5-3 0,0-3 0,3-2 0,92 53 0,23 16 0,-134-82 0,34 32 0,-2 0 0,-48-43 0,-1 1 0,0 0 0,-1 1 0,-1 1 0,15 25 0,27 36 0,4-10 0,111 102 0,-122-127 0,-28-24 0,1-1 0,1-1 0,26 17 0,-30-22-1365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0:05.9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61 24575,'-1'-3'0,"11"-3"0,15-7 0,6 3 0,1 2 0,0 1 0,1 1 0,54-1 0,142 8 0,-93 2 0,38-5 0,189 5 0,-358-3 0,-1 0 0,0 1 0,1-1 0,-1 1 0,0 0 0,1 0 0,-1 1 0,0-1 0,0 1 0,0 0 0,0 0 0,0 0 0,-1 1 0,1-1 0,-1 1 0,1 0 0,-1 0 0,0 0 0,0 0 0,5 8 0,-3-2 0,-1 1 0,0 0 0,-1 0 0,0 1 0,0-1 0,-1 1 0,2 18 0,0 39 0,-4 92 0,2 49 0,11-136 0,-8-53 0,-1 0 0,1 30 0,-4-24-1365,-1-2-5461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0:10.30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24575,'4'93'0,"20"113"0,-11-116 0,2 129 0,-12-166 0,13 81 0,-9-80 0,-6-51 0,0 1 0,0-1 0,0 0 0,0 1 0,0-1 0,0 0 0,1 0 0,0 0 0,-1 0 0,1 0 0,0-1 0,1 1 0,-1 0 0,0-1 0,1 0 0,-1 1 0,1-1 0,0 0 0,0 0 0,0-1 0,0 1 0,0-1 0,0 1 0,0-1 0,0 0 0,1 0 0,-1 0 0,6 0 0,10 2 0,0-2 0,0 0 0,0-1 0,21-3 0,-11 1 0,537-3 0,-352 6 0,-173 1 0,0 3 0,73 16 0,37 4 0,-128-21 26,0 0-1,-1 2 1,0 0-1,41 18 1,-41-15-399,1-1 0,0 0-1,46 8 1,-47-14-6453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0:12.79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58 467 24575,'0'-5'0,"-5"-6"0,-1-5 0,-5-11 0,0-9 0,2-3 0,2 0 0,2 2 0,3 3 0,1 2 0,1 2 0,0 1 0,0 1 0,1 1 0,-1 0 0,0 0 0,1 4-8191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0:19.43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1213 24575,'2090'0'0,"-1610"-28"0,-445 23 0,51-15 0,-55 12 0,0 1 0,36-3 0,42 3 0,15 0 0,144-28 0,-233 30 0,1 2 0,-1 1 0,46 4 0,-48 0 0,0-2 0,1-1 0,49-9 0,-77 9 0,0-1 0,1 0 0,-1-1 0,0 1 0,-1-1 0,1 0 0,0-1 0,-1 1 0,0-1 0,0 0 0,0-1 0,0 1 0,-1-1 0,0 0 0,0 0 0,0 0 0,0-1 0,-1 1 0,0-1 0,0 0 0,0 0 0,-1 0 0,0 0 0,0 0 0,1-12 0,2-13 0,-1-1 0,-2 0 0,-1 0 0,-4-33 0,2 26 0,0 12 0,-3-77 0,6 0 0,14-109 0,-9 148-682,-2-111-1,-5 153-6143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0:22.4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1 920 24575,'28'0'0,"142"-6"0,-145 4 0,0-2 0,0-1 0,0-2 0,40-15 0,-17 0 0,-2-2 0,64-45 0,-45 26 0,9 3 0,-56 32 0,0-2 0,0 0 0,-1-1 0,0 0 0,20-20 0,25-32 0,-31 30 0,1 1 0,1 2 0,51-35 0,-34 28 0,76-70 0,-57 46 0,89-93-1365,-142 141-5461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0:39.88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2516 86 24575,'-115'1'0,"24"1"0,0-3 0,-152-23 0,80-2 0,-232-7 0,-167 29 0,311 5 0,222 0 0,-1 1 0,0 1 0,1 1 0,-1 2 0,1 1 0,-35 13 0,44-12 0,1 0 0,-1 2 0,1 0 0,1 2 0,0 0 0,0 0 0,2 2 0,-1 0 0,-18 22 0,18-16 0,0 1 0,2 1 0,0 0 0,2 1 0,0 1 0,-16 43 0,18-32 0,1-1 0,2 1 0,2 0 0,1 1 0,2-1 0,1 64 0,5 817-1365,-3-892-5461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0:44.37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1 145 24575,'0'-3'0,"0"-1"0,0 1 0,0 0 0,1 0 0,-1 0 0,1-1 0,-1 1 0,1 0 0,0 0 0,0 0 0,1 0 0,-1 0 0,1 0 0,-1 0 0,1 1 0,0-1 0,0 0 0,0 1 0,0 0 0,1-1 0,-1 1 0,0 0 0,1 0 0,0 0 0,-1 1 0,1-1 0,5-1 0,12-11 0,-8 7 0,0 0 0,1 0 0,0 1 0,0 1 0,0 0 0,1 1 0,0 1 0,-1 0 0,26-2 0,11 2 0,73 6 0,-25 1 0,644-4 0,-711 0 0,0 3 0,-1 0 0,1 2 0,-1 1 0,48 16 0,-66-16 0,1 1 0,-1 0 0,0 0 0,0 1 0,-1 1 0,0 0 0,-1 0 0,0 1 0,0 0 0,-1 1 0,0 0 0,-1 1 0,-1 0 0,0 0 0,0 0 0,-1 1 0,0 0 0,-2 0 0,1 1 0,3 19 0,4 33 0,-2 1 0,0 79 0,-11 138 0,-2-107 0,3 520-1365,0-674-5461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1:18.74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807 2 24575,'-164'-2'0,"-178"5"0,330-2 0,1 1 0,0 1 0,0 0 0,0 0 0,0 1 0,0 1 0,0 0 0,1 0 0,0 1 0,0 0 0,1 1 0,0 0 0,0 0 0,0 1 0,1 0 0,0 0 0,1 1 0,-8 12 0,1 0 0,0 0 0,2 1 0,1 1 0,0 0 0,2 1 0,0 0 0,-6 35 0,9-19 0,1 1 0,3 0 0,5 75 0,0-20 0,-3 838-1365,0-911-5461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1:21.31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557 1169 24575,'-14'-12'0,"-1"0"0,-26-17 0,-8-4 0,-82-54 0,94 66 0,2-2 0,0-1 0,-44-42 0,65 49 0,0-2 0,1 0 0,1 0 0,1-1 0,1-1 0,-10-28 0,18 45 0,-3-11 0,0 0 0,1 0 0,0 0 0,2-1 0,-3-28 0,7-84 0,0 60 0,-2 21 0,-1 22 0,1 1 0,1-1 0,1 1 0,1 0 0,1 0 0,1 0 0,10-28 0,14-35-1365,-20 66-5461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1:27.24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29 1 24575,'-15'259'0,"1"-6"0,15 848 0,-1-1096 0,0-1 0,0 0 0,0 1 0,0-1 0,1 0 0,0 1 0,0-1 0,0 0 0,0 0 0,1 0 0,-1 0 0,1 0 0,0 0 0,0 0 0,6 6 0,-5-7 0,2 0 0,-1 0 0,0 0 0,0-1 0,1 1 0,-1-1 0,1-1 0,0 1 0,0 0 0,0-1 0,0 0 0,0 0 0,8 0 0,70 4 0,132-8 0,-64-2 0,1751 5 0,-1841-2 0,1-3 0,-2-2 0,83-22 0,42 5-1365,-162 18-5461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3:25.570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684 0 24575,'1'2'0,"1"1"0,-1-1 0,0 0 0,1 1 0,-1-1 0,0 1 0,0-1 0,-1 1 0,1-1 0,-1 1 0,1-1 0,-1 1 0,0 3 0,0 40 0,0-28 0,0 0 0,0 0 0,-1 0 0,-3 24 0,3-35 0,-1-1 0,0 1 0,0-1 0,0 0 0,-1 1 0,0-1 0,0-1 0,-1 1 0,-7 9 0,4-6 0,0 0 0,-1-1 0,0 0 0,0 0 0,-1-1 0,0 0 0,0-1 0,-1 0 0,1 0 0,-1-1 0,0 0 0,-1-1 0,-15 5 0,-5 1 0,-53 26 0,0 1 0,-97 23 0,53-13-1365,119-45-5461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6T05:51:29.9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1 749 24575,'0'-18'0,"0"-17"0,5-15 0,1-5 0,4-6 0,1-8 0,-1 4 0,-4 3 0,-1-1 0,-3 4 0,0 9 0,-2 7 0,0 6 0,-1 6 0,1 2 0,-1 7-8191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2:55.131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0 0 24575,'1'5'0,"-1"1"0,1-1 0,1 0 0,-1 0 0,1 0 0,0 0 0,0 0 0,0 0 0,1-1 0,-1 1 0,6 6 0,45 51 0,-27-33 0,9 12 0,-11-15 0,-1 2 0,-1 0 0,-1 1 0,-2 2 0,-1 0 0,16 37 0,61 163 0,-75-174 0,49 160 0,-64-195 0,-1 0 0,-1 0 0,-1 0 0,0 0 0,-2 1 0,-1-1 0,-7 44 0,5-56-18,-2 1-1,1-1 0,-1-1 0,-1 1 1,0-1-1,0 0 0,-1 0 0,0 0 1,0-1-1,-1 0 0,0-1 0,0 1 1,-15 8-1,-7 9-1084,22-17-5723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2:56.733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252 0 24575,'0'21'0,"-13"307"0,-13-208 0,1-5 0,18-84 0,-1 0 0,-1-1 0,-2 1 0,-1-2 0,-2 0 0,-22 36 0,1 1 0,31-59-170,0 0-1,0-1 0,-1 0 1,0 0-1,0 0 0,0 0 1,-8 5-1,2-2-6655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09:13:45.691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1417 0 24575,'-8'3'0,"1"-1"0,-1 1 0,0 0 0,1 1 0,0 0 0,0 0 0,0 1 0,1-1 0,-1 2 0,-7 7 0,-3 0 0,-25 18 0,-2-3 0,-91 44 0,61-34 0,48-23 0,-1-1 0,0-1 0,0-2 0,-1 0 0,-56 12 0,-19-13 0,1-4 0,-108-7 0,65-1 0,129 2-97,0 0-1,0-1 1,0-1-1,1-1 1,-1 0-1,0-1 1,1 0-1,0-1 1,0-1-1,0-1 1,1 0-1,0-1 0,-17-11 1,22 11-6729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53541A5C-490F-06AE-BC36-E72C9B7472C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7852AF73-54C7-4709-AC38-A99C0A9220BA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E686E9BF-DDBD-A6DA-A6BD-609641322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71A2A546-EE20-548A-4A18-74BF993D7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15F98597-199D-40AD-A529-6B8AFE0FA321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4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21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D093FABF-C46F-4A28-B188-D31B11762614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5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94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6834C-6774-445D-9F7F-9D18905EFC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03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53B90-A85A-4067-BAD9-1EC49EA09C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76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EFB60-B1C0-4EDE-B981-E58E79E873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2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EA290-2E10-4B59-91D5-530B511B74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72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00F0E-B638-41AD-A9A2-3B00AD0353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64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CAF54-4EE2-4591-B7E2-3CE0B77E9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36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81902-03D1-46C4-AC07-293D8EB0A9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27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75F06-70A3-4181-9C88-F4A14B6911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3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D9809-43EA-434D-8729-2ECEBFFF6E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13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1DF5-067A-48F3-A618-F7452B1B97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5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932AA-7073-4B11-8C73-28ACFA0E3C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5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EB9F32-DBA8-46E0-8C23-DF7F1E254A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25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CCCEBB-EFE4-4FDC-AC1E-4B8DBE94FB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1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2024-10-06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F3A003-0A87-4118-879E-BBA8CD2533B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8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2.png"/><Relationship Id="rId18" Type="http://schemas.openxmlformats.org/officeDocument/2006/relationships/customXml" Target="../ink/ink8.xml"/><Relationship Id="rId26" Type="http://schemas.openxmlformats.org/officeDocument/2006/relationships/image" Target="../media/image28.png"/><Relationship Id="rId3" Type="http://schemas.microsoft.com/office/2007/relationships/hdphoto" Target="../media/hdphoto1.wdp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customXml" Target="../ink/ink5.xml"/><Relationship Id="rId17" Type="http://schemas.openxmlformats.org/officeDocument/2006/relationships/image" Target="../media/image24.png"/><Relationship Id="rId25" Type="http://schemas.openxmlformats.org/officeDocument/2006/relationships/customXml" Target="../ink/ink12.xml"/><Relationship Id="rId2" Type="http://schemas.openxmlformats.org/officeDocument/2006/relationships/image" Target="../media/image17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1.png"/><Relationship Id="rId24" Type="http://schemas.openxmlformats.org/officeDocument/2006/relationships/customXml" Target="../ink/ink11.xml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image" Target="../media/image19.jpeg"/><Relationship Id="rId10" Type="http://schemas.openxmlformats.org/officeDocument/2006/relationships/customXml" Target="../ink/ink4.xml"/><Relationship Id="rId19" Type="http://schemas.openxmlformats.org/officeDocument/2006/relationships/image" Target="../media/image25.png"/><Relationship Id="rId4" Type="http://schemas.openxmlformats.org/officeDocument/2006/relationships/customXml" Target="../ink/ink1.xml"/><Relationship Id="rId9" Type="http://schemas.openxmlformats.org/officeDocument/2006/relationships/image" Target="../media/image2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22.png"/><Relationship Id="rId18" Type="http://schemas.openxmlformats.org/officeDocument/2006/relationships/customXml" Target="../ink/ink20.xml"/><Relationship Id="rId26" Type="http://schemas.openxmlformats.org/officeDocument/2006/relationships/image" Target="../media/image28.png"/><Relationship Id="rId3" Type="http://schemas.microsoft.com/office/2007/relationships/hdphoto" Target="../media/hdphoto1.wdp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customXml" Target="../ink/ink17.xml"/><Relationship Id="rId17" Type="http://schemas.openxmlformats.org/officeDocument/2006/relationships/image" Target="../media/image24.png"/><Relationship Id="rId25" Type="http://schemas.openxmlformats.org/officeDocument/2006/relationships/customXml" Target="../ink/ink24.xml"/><Relationship Id="rId2" Type="http://schemas.openxmlformats.org/officeDocument/2006/relationships/image" Target="../media/image17.png"/><Relationship Id="rId16" Type="http://schemas.openxmlformats.org/officeDocument/2006/relationships/customXml" Target="../ink/ink19.xml"/><Relationship Id="rId20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11" Type="http://schemas.openxmlformats.org/officeDocument/2006/relationships/image" Target="../media/image21.png"/><Relationship Id="rId24" Type="http://schemas.openxmlformats.org/officeDocument/2006/relationships/customXml" Target="../ink/ink23.xml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10" Type="http://schemas.openxmlformats.org/officeDocument/2006/relationships/customXml" Target="../ink/ink16.xml"/><Relationship Id="rId19" Type="http://schemas.openxmlformats.org/officeDocument/2006/relationships/image" Target="../media/image25.png"/><Relationship Id="rId4" Type="http://schemas.openxmlformats.org/officeDocument/2006/relationships/customXml" Target="../ink/ink13.xml"/><Relationship Id="rId9" Type="http://schemas.openxmlformats.org/officeDocument/2006/relationships/image" Target="../media/image20.png"/><Relationship Id="rId14" Type="http://schemas.openxmlformats.org/officeDocument/2006/relationships/customXml" Target="../ink/ink18.xml"/><Relationship Id="rId22" Type="http://schemas.openxmlformats.org/officeDocument/2006/relationships/customXml" Target="../ink/ink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customXml" Target="../ink/ink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5" Type="http://schemas.openxmlformats.org/officeDocument/2006/relationships/image" Target="../media/image27.png"/><Relationship Id="rId4" Type="http://schemas.openxmlformats.org/officeDocument/2006/relationships/customXml" Target="../ink/ink25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0.xml"/><Relationship Id="rId21" Type="http://schemas.openxmlformats.org/officeDocument/2006/relationships/image" Target="../media/image85.png"/><Relationship Id="rId34" Type="http://schemas.openxmlformats.org/officeDocument/2006/relationships/customXml" Target="../ink/ink44.xml"/><Relationship Id="rId42" Type="http://schemas.openxmlformats.org/officeDocument/2006/relationships/customXml" Target="../ink/ink48.xml"/><Relationship Id="rId47" Type="http://schemas.openxmlformats.org/officeDocument/2006/relationships/image" Target="../media/image98.png"/><Relationship Id="rId50" Type="http://schemas.openxmlformats.org/officeDocument/2006/relationships/customXml" Target="../ink/ink52.xml"/><Relationship Id="rId55" Type="http://schemas.openxmlformats.org/officeDocument/2006/relationships/image" Target="../media/image102.png"/><Relationship Id="rId63" Type="http://schemas.openxmlformats.org/officeDocument/2006/relationships/image" Target="../media/image106.png"/><Relationship Id="rId7" Type="http://schemas.openxmlformats.org/officeDocument/2006/relationships/image" Target="../media/image78.png"/><Relationship Id="rId2" Type="http://schemas.openxmlformats.org/officeDocument/2006/relationships/customXml" Target="../ink/ink28.xml"/><Relationship Id="rId16" Type="http://schemas.openxmlformats.org/officeDocument/2006/relationships/customXml" Target="../ink/ink35.xml"/><Relationship Id="rId29" Type="http://schemas.openxmlformats.org/officeDocument/2006/relationships/image" Target="../media/image89.png"/><Relationship Id="rId11" Type="http://schemas.openxmlformats.org/officeDocument/2006/relationships/image" Target="../media/image80.png"/><Relationship Id="rId24" Type="http://schemas.openxmlformats.org/officeDocument/2006/relationships/customXml" Target="../ink/ink39.xml"/><Relationship Id="rId32" Type="http://schemas.openxmlformats.org/officeDocument/2006/relationships/customXml" Target="../ink/ink43.xml"/><Relationship Id="rId37" Type="http://schemas.openxmlformats.org/officeDocument/2006/relationships/image" Target="../media/image93.png"/><Relationship Id="rId40" Type="http://schemas.openxmlformats.org/officeDocument/2006/relationships/customXml" Target="../ink/ink47.xml"/><Relationship Id="rId45" Type="http://schemas.openxmlformats.org/officeDocument/2006/relationships/image" Target="../media/image97.png"/><Relationship Id="rId53" Type="http://schemas.openxmlformats.org/officeDocument/2006/relationships/image" Target="../media/image101.png"/><Relationship Id="rId58" Type="http://schemas.openxmlformats.org/officeDocument/2006/relationships/customXml" Target="../ink/ink56.xml"/><Relationship Id="rId66" Type="http://schemas.openxmlformats.org/officeDocument/2006/relationships/customXml" Target="../ink/ink60.xml"/><Relationship Id="rId5" Type="http://schemas.openxmlformats.org/officeDocument/2006/relationships/image" Target="../media/image77.png"/><Relationship Id="rId61" Type="http://schemas.openxmlformats.org/officeDocument/2006/relationships/image" Target="../media/image105.png"/><Relationship Id="rId19" Type="http://schemas.openxmlformats.org/officeDocument/2006/relationships/image" Target="../media/image84.png"/><Relationship Id="rId14" Type="http://schemas.openxmlformats.org/officeDocument/2006/relationships/customXml" Target="../ink/ink34.xml"/><Relationship Id="rId22" Type="http://schemas.openxmlformats.org/officeDocument/2006/relationships/customXml" Target="../ink/ink38.xml"/><Relationship Id="rId27" Type="http://schemas.openxmlformats.org/officeDocument/2006/relationships/image" Target="../media/image88.png"/><Relationship Id="rId30" Type="http://schemas.openxmlformats.org/officeDocument/2006/relationships/customXml" Target="../ink/ink42.xml"/><Relationship Id="rId35" Type="http://schemas.openxmlformats.org/officeDocument/2006/relationships/image" Target="../media/image92.png"/><Relationship Id="rId43" Type="http://schemas.openxmlformats.org/officeDocument/2006/relationships/image" Target="../media/image96.png"/><Relationship Id="rId48" Type="http://schemas.openxmlformats.org/officeDocument/2006/relationships/customXml" Target="../ink/ink51.xml"/><Relationship Id="rId56" Type="http://schemas.openxmlformats.org/officeDocument/2006/relationships/customXml" Target="../ink/ink55.xml"/><Relationship Id="rId64" Type="http://schemas.openxmlformats.org/officeDocument/2006/relationships/customXml" Target="../ink/ink59.xml"/><Relationship Id="rId8" Type="http://schemas.openxmlformats.org/officeDocument/2006/relationships/customXml" Target="../ink/ink31.xml"/><Relationship Id="rId51" Type="http://schemas.openxmlformats.org/officeDocument/2006/relationships/image" Target="../media/image100.png"/><Relationship Id="rId3" Type="http://schemas.openxmlformats.org/officeDocument/2006/relationships/image" Target="../media/image76.png"/><Relationship Id="rId12" Type="http://schemas.openxmlformats.org/officeDocument/2006/relationships/customXml" Target="../ink/ink33.xml"/><Relationship Id="rId17" Type="http://schemas.openxmlformats.org/officeDocument/2006/relationships/image" Target="../media/image83.png"/><Relationship Id="rId25" Type="http://schemas.openxmlformats.org/officeDocument/2006/relationships/image" Target="../media/image87.png"/><Relationship Id="rId33" Type="http://schemas.openxmlformats.org/officeDocument/2006/relationships/image" Target="../media/image91.png"/><Relationship Id="rId38" Type="http://schemas.openxmlformats.org/officeDocument/2006/relationships/customXml" Target="../ink/ink46.xml"/><Relationship Id="rId46" Type="http://schemas.openxmlformats.org/officeDocument/2006/relationships/customXml" Target="../ink/ink50.xml"/><Relationship Id="rId59" Type="http://schemas.openxmlformats.org/officeDocument/2006/relationships/image" Target="../media/image104.png"/><Relationship Id="rId67" Type="http://schemas.openxmlformats.org/officeDocument/2006/relationships/image" Target="../media/image108.png"/><Relationship Id="rId20" Type="http://schemas.openxmlformats.org/officeDocument/2006/relationships/customXml" Target="../ink/ink37.xml"/><Relationship Id="rId41" Type="http://schemas.openxmlformats.org/officeDocument/2006/relationships/image" Target="../media/image95.png"/><Relationship Id="rId54" Type="http://schemas.openxmlformats.org/officeDocument/2006/relationships/customXml" Target="../ink/ink54.xml"/><Relationship Id="rId62" Type="http://schemas.openxmlformats.org/officeDocument/2006/relationships/customXml" Target="../ink/ink5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15" Type="http://schemas.openxmlformats.org/officeDocument/2006/relationships/image" Target="../media/image82.png"/><Relationship Id="rId23" Type="http://schemas.openxmlformats.org/officeDocument/2006/relationships/image" Target="../media/image86.png"/><Relationship Id="rId28" Type="http://schemas.openxmlformats.org/officeDocument/2006/relationships/customXml" Target="../ink/ink41.xml"/><Relationship Id="rId36" Type="http://schemas.openxmlformats.org/officeDocument/2006/relationships/customXml" Target="../ink/ink45.xml"/><Relationship Id="rId49" Type="http://schemas.openxmlformats.org/officeDocument/2006/relationships/image" Target="../media/image99.png"/><Relationship Id="rId57" Type="http://schemas.openxmlformats.org/officeDocument/2006/relationships/image" Target="../media/image103.png"/><Relationship Id="rId10" Type="http://schemas.openxmlformats.org/officeDocument/2006/relationships/customXml" Target="../ink/ink32.xml"/><Relationship Id="rId31" Type="http://schemas.openxmlformats.org/officeDocument/2006/relationships/image" Target="../media/image90.png"/><Relationship Id="rId44" Type="http://schemas.openxmlformats.org/officeDocument/2006/relationships/customXml" Target="../ink/ink49.xml"/><Relationship Id="rId52" Type="http://schemas.openxmlformats.org/officeDocument/2006/relationships/customXml" Target="../ink/ink53.xml"/><Relationship Id="rId60" Type="http://schemas.openxmlformats.org/officeDocument/2006/relationships/customXml" Target="../ink/ink57.xml"/><Relationship Id="rId65" Type="http://schemas.openxmlformats.org/officeDocument/2006/relationships/image" Target="../media/image107.png"/><Relationship Id="rId4" Type="http://schemas.openxmlformats.org/officeDocument/2006/relationships/customXml" Target="../ink/ink29.xml"/><Relationship Id="rId9" Type="http://schemas.openxmlformats.org/officeDocument/2006/relationships/image" Target="../media/image79.png"/><Relationship Id="rId13" Type="http://schemas.openxmlformats.org/officeDocument/2006/relationships/image" Target="../media/image81.png"/><Relationship Id="rId18" Type="http://schemas.openxmlformats.org/officeDocument/2006/relationships/customXml" Target="../ink/ink36.xml"/><Relationship Id="rId39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0437"/>
            <a:ext cx="8610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CHƠI ĐUỔI HÌNH BẮT CHỮ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83729" y="5635953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itchFamily="18" charset="0"/>
                <a:ea typeface="Cambria" pitchFamily="18" charset="0"/>
              </a:rPr>
              <a:t>ĐỒNG BẰNG</a:t>
            </a:r>
          </a:p>
        </p:txBody>
      </p:sp>
      <p:pic>
        <p:nvPicPr>
          <p:cNvPr id="24" name="Picture 23" descr="Đồng tiếng Anh là gì - J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347733"/>
            <a:ext cx="2962593" cy="1842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Equal 24"/>
          <p:cNvSpPr/>
          <p:nvPr/>
        </p:nvSpPr>
        <p:spPr>
          <a:xfrm>
            <a:off x="787802" y="4038600"/>
            <a:ext cx="2982654" cy="1524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7479" y="18288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Đây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</a:p>
        </p:txBody>
      </p:sp>
      <p:pic>
        <p:nvPicPr>
          <p:cNvPr id="5" name="Picture 2" descr="Đồng bằng là gì? Phân loại và đặc trưng của các kiểu đồng bằng">
            <a:extLst>
              <a:ext uri="{FF2B5EF4-FFF2-40B4-BE49-F238E27FC236}">
                <a16:creationId xmlns:a16="http://schemas.microsoft.com/office/drawing/2014/main" id="{FA586AF4-E28D-9A31-86FE-D91ACCF6D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9"/>
          <a:stretch/>
        </p:blipFill>
        <p:spPr bwMode="auto">
          <a:xfrm>
            <a:off x="4546052" y="1751468"/>
            <a:ext cx="438451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0CBDE475-C519-9866-8971-3168F5F32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24" y="4221244"/>
            <a:ext cx="4384516" cy="256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4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25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44EFC2CD-B9F5-BE4A-C32F-D48C7F0A7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7" t="3748" r="3809" b="3320"/>
          <a:stretch/>
        </p:blipFill>
        <p:spPr bwMode="auto">
          <a:xfrm>
            <a:off x="3234690" y="25400"/>
            <a:ext cx="5834744" cy="68072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BCC6E43-4F1C-ABBB-197C-3D7EF39C8649}"/>
                  </a:ext>
                </a:extLst>
              </p14:cNvPr>
              <p14:cNvContentPartPr/>
              <p14:nvPr/>
            </p14:nvContentPartPr>
            <p14:xfrm>
              <a:off x="4302542" y="1611534"/>
              <a:ext cx="1270440" cy="1045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BCC6E43-4F1C-ABBB-197C-3D7EF39C86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3822" y="1592814"/>
                <a:ext cx="1308240" cy="10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F46DF2C-9B56-2192-32CE-0C7D321BE31E}"/>
                  </a:ext>
                </a:extLst>
              </p14:cNvPr>
              <p14:cNvContentPartPr/>
              <p14:nvPr/>
            </p14:nvContentPartPr>
            <p14:xfrm rot="21143834">
              <a:off x="5899614" y="2867664"/>
              <a:ext cx="479279" cy="1128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F46DF2C-9B56-2192-32CE-0C7D321BE3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21143834">
                <a:off x="5880889" y="2848579"/>
                <a:ext cx="517088" cy="1166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2A0B251-9BF9-038C-C6EF-1C80C66878DE}"/>
                  </a:ext>
                </a:extLst>
              </p14:cNvPr>
              <p14:cNvContentPartPr/>
              <p14:nvPr/>
            </p14:nvContentPartPr>
            <p14:xfrm>
              <a:off x="3450602" y="536640"/>
              <a:ext cx="282960" cy="225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2A0B251-9BF9-038C-C6EF-1C80C66878D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36562" y="522240"/>
                <a:ext cx="3110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9154806-4E05-640F-D37A-713A39A6D98D}"/>
                  </a:ext>
                </a:extLst>
              </p14:cNvPr>
              <p14:cNvContentPartPr/>
              <p14:nvPr/>
            </p14:nvContentPartPr>
            <p14:xfrm>
              <a:off x="3751792" y="922869"/>
              <a:ext cx="307800" cy="173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9154806-4E05-640F-D37A-713A39A6D98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37752" y="908829"/>
                <a:ext cx="3358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27A194E-0B07-08B3-02FB-FEB993402A75}"/>
                  </a:ext>
                </a:extLst>
              </p14:cNvPr>
              <p14:cNvContentPartPr/>
              <p14:nvPr/>
            </p14:nvContentPartPr>
            <p14:xfrm>
              <a:off x="3998844" y="450997"/>
              <a:ext cx="546480" cy="5486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27A194E-0B07-08B3-02FB-FEB993402A7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79764" y="432277"/>
                <a:ext cx="584280" cy="5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8E61295-ED7B-5050-0170-689169EF529B}"/>
                  </a:ext>
                </a:extLst>
              </p14:cNvPr>
              <p14:cNvContentPartPr/>
              <p14:nvPr/>
            </p14:nvContentPartPr>
            <p14:xfrm>
              <a:off x="5074486" y="637297"/>
              <a:ext cx="250647" cy="200903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8E61295-ED7B-5050-0170-689169EF529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60461" y="622921"/>
                <a:ext cx="278696" cy="228936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2C003A09-44F4-B2C7-30CE-1F3348365E2C}"/>
              </a:ext>
            </a:extLst>
          </p:cNvPr>
          <p:cNvGrpSpPr/>
          <p:nvPr/>
        </p:nvGrpSpPr>
        <p:grpSpPr>
          <a:xfrm>
            <a:off x="4651922" y="246157"/>
            <a:ext cx="1084320" cy="677160"/>
            <a:chOff x="5316482" y="555945"/>
            <a:chExt cx="1084320" cy="67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172F806-A07E-34AE-894D-5D03A9587215}"/>
                    </a:ext>
                  </a:extLst>
                </p14:cNvPr>
                <p14:cNvContentPartPr/>
                <p14:nvPr/>
              </p14:nvContentPartPr>
              <p14:xfrm>
                <a:off x="5316482" y="555945"/>
                <a:ext cx="180720" cy="479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172F806-A07E-34AE-894D-5D03A958721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02082" y="541545"/>
                  <a:ext cx="20880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E73FD26-0BF8-7521-4B24-1076A4800708}"/>
                    </a:ext>
                  </a:extLst>
                </p14:cNvPr>
                <p14:cNvContentPartPr/>
                <p14:nvPr/>
              </p14:nvContentPartPr>
              <p14:xfrm>
                <a:off x="5602322" y="634065"/>
                <a:ext cx="91080" cy="345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E73FD26-0BF8-7521-4B24-1076A480070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87922" y="620025"/>
                  <a:ext cx="11952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AF316C8-4D64-F1D9-81BC-DC0D75DC23B6}"/>
                    </a:ext>
                  </a:extLst>
                </p14:cNvPr>
                <p14:cNvContentPartPr/>
                <p14:nvPr/>
              </p14:nvContentPartPr>
              <p14:xfrm>
                <a:off x="5890682" y="1111785"/>
                <a:ext cx="510120" cy="121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AF316C8-4D64-F1D9-81BC-DC0D75DC23B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76642" y="1097745"/>
                  <a:ext cx="53820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BD3270-60DF-DF36-2941-EA89B3B47187}"/>
              </a:ext>
            </a:extLst>
          </p:cNvPr>
          <p:cNvGrpSpPr/>
          <p:nvPr/>
        </p:nvGrpSpPr>
        <p:grpSpPr>
          <a:xfrm>
            <a:off x="3611522" y="693825"/>
            <a:ext cx="360" cy="360"/>
            <a:chOff x="3611522" y="69382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3FCECA8-9418-9D6A-46D8-B146A5560287}"/>
                    </a:ext>
                  </a:extLst>
                </p14:cNvPr>
                <p14:cNvContentPartPr/>
                <p14:nvPr/>
              </p14:nvContentPartPr>
              <p14:xfrm>
                <a:off x="3611522" y="693825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3FCECA8-9418-9D6A-46D8-B146A556028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93882" y="58582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CAA02EC-DBF4-2B74-9D65-04001948172A}"/>
                    </a:ext>
                  </a:extLst>
                </p14:cNvPr>
                <p14:cNvContentPartPr/>
                <p14:nvPr/>
              </p14:nvContentPartPr>
              <p14:xfrm>
                <a:off x="3611522" y="693825"/>
                <a:ext cx="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CAA02EC-DBF4-2B74-9D65-04001948172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93882" y="58582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AE4775F-5FE9-BFC2-6B60-44A4F9068CE3}"/>
                  </a:ext>
                </a:extLst>
              </p14:cNvPr>
              <p14:cNvContentPartPr/>
              <p14:nvPr/>
            </p14:nvContentPartPr>
            <p14:xfrm>
              <a:off x="3450602" y="780826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AE4775F-5FE9-BFC2-6B60-44A4F9068C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32962" y="673186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1AC5D39C-F921-77BB-280E-78963039F748}"/>
              </a:ext>
            </a:extLst>
          </p:cNvPr>
          <p:cNvSpPr/>
          <p:nvPr/>
        </p:nvSpPr>
        <p:spPr>
          <a:xfrm>
            <a:off x="4059592" y="498540"/>
            <a:ext cx="76200" cy="762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D570FD9E-27B2-90FE-E328-970B97C6783B}"/>
              </a:ext>
            </a:extLst>
          </p:cNvPr>
          <p:cNvSpPr/>
          <p:nvPr/>
        </p:nvSpPr>
        <p:spPr>
          <a:xfrm>
            <a:off x="4282358" y="1580712"/>
            <a:ext cx="76200" cy="762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401DA5-3B7C-7B2F-D94C-6C80D7755B87}"/>
              </a:ext>
            </a:extLst>
          </p:cNvPr>
          <p:cNvGrpSpPr/>
          <p:nvPr/>
        </p:nvGrpSpPr>
        <p:grpSpPr>
          <a:xfrm>
            <a:off x="29135" y="25400"/>
            <a:ext cx="3182733" cy="2449045"/>
            <a:chOff x="-297724" y="289303"/>
            <a:chExt cx="8061714" cy="3918282"/>
          </a:xfrm>
        </p:grpSpPr>
        <p:pic>
          <p:nvPicPr>
            <p:cNvPr id="60" name="Picture 2" descr="Quyến rũ Phan Xi Păng">
              <a:extLst>
                <a:ext uri="{FF2B5EF4-FFF2-40B4-BE49-F238E27FC236}">
                  <a16:creationId xmlns:a16="http://schemas.microsoft.com/office/drawing/2014/main" id="{39CB2ADA-089A-37EA-903E-62963371D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896" y="289303"/>
              <a:ext cx="4648762" cy="2258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1">
              <a:extLst>
                <a:ext uri="{FF2B5EF4-FFF2-40B4-BE49-F238E27FC236}">
                  <a16:creationId xmlns:a16="http://schemas.microsoft.com/office/drawing/2014/main" id="{E8029CC0-5288-EFE5-D62C-395220AA4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7724" y="2484120"/>
              <a:ext cx="8061714" cy="1723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en-US" altLang="en-US" sz="1600" b="1" dirty="0">
                  <a:solidFill>
                    <a:srgbClr val="7030A0"/>
                  </a:solidFill>
                </a:rPr>
                <a:t>Phan-xi-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păng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: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là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đỉnh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núi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cao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nhất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trong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dãy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núi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 Hoàng Liên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Sơn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3147 m,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nóc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nhà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Đông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Dương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,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4C1B3B5-F0D0-BAC9-481F-EE0D02915781}"/>
              </a:ext>
            </a:extLst>
          </p:cNvPr>
          <p:cNvGrpSpPr/>
          <p:nvPr/>
        </p:nvGrpSpPr>
        <p:grpSpPr>
          <a:xfrm>
            <a:off x="150496" y="2292612"/>
            <a:ext cx="3047378" cy="2551899"/>
            <a:chOff x="1613445" y="104776"/>
            <a:chExt cx="5745296" cy="3324122"/>
          </a:xfrm>
        </p:grpSpPr>
        <p:sp>
          <p:nvSpPr>
            <p:cNvPr id="63" name="Rectangle 1">
              <a:extLst>
                <a:ext uri="{FF2B5EF4-FFF2-40B4-BE49-F238E27FC236}">
                  <a16:creationId xmlns:a16="http://schemas.microsoft.com/office/drawing/2014/main" id="{9616852A-F7C5-486A-B799-CFC7F220E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3445" y="1922972"/>
              <a:ext cx="5745296" cy="1505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1600" b="1" dirty="0">
                  <a:solidFill>
                    <a:srgbClr val="7030A0"/>
                  </a:solidFill>
                </a:rPr>
                <a:t>Pu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Xai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Lai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Leng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 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là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một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ngọn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núi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trên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 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dãy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Trường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Sơn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 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Bắc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,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cao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2720m</a:t>
              </a:r>
            </a:p>
          </p:txBody>
        </p:sp>
        <p:pic>
          <p:nvPicPr>
            <p:cNvPr id="64" name="Picture 2" descr="Khám phá chốn “bồng lai tiên cảnh” ở Phu Xai Lai Leng | Báo Dân trí">
              <a:extLst>
                <a:ext uri="{FF2B5EF4-FFF2-40B4-BE49-F238E27FC236}">
                  <a16:creationId xmlns:a16="http://schemas.microsoft.com/office/drawing/2014/main" id="{8B561218-2112-ADCE-4DC2-53AC89BD7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452" y="104776"/>
              <a:ext cx="3795742" cy="1839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8780544-4A43-5090-ADED-88D527ECE3BE}"/>
              </a:ext>
            </a:extLst>
          </p:cNvPr>
          <p:cNvGrpSpPr/>
          <p:nvPr/>
        </p:nvGrpSpPr>
        <p:grpSpPr>
          <a:xfrm>
            <a:off x="0" y="4635114"/>
            <a:ext cx="3394392" cy="1613286"/>
            <a:chOff x="-1804907" y="104228"/>
            <a:chExt cx="6927850" cy="2312541"/>
          </a:xfrm>
        </p:grpSpPr>
        <p:sp>
          <p:nvSpPr>
            <p:cNvPr id="66" name="Rectangle 1">
              <a:extLst>
                <a:ext uri="{FF2B5EF4-FFF2-40B4-BE49-F238E27FC236}">
                  <a16:creationId xmlns:a16="http://schemas.microsoft.com/office/drawing/2014/main" id="{08F0E9EB-E1E5-FE6C-4F6E-A2C595568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04907" y="1630015"/>
              <a:ext cx="6927850" cy="786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1600" b="1" dirty="0" err="1">
                  <a:solidFill>
                    <a:srgbClr val="7030A0"/>
                  </a:solidFill>
                </a:rPr>
                <a:t>Núi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Ngọc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Linh 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núi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cao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nhất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 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miền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Nam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Việt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Nam,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là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một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phần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của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Trường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Sơn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Nam, </a:t>
              </a:r>
              <a:r>
                <a:rPr lang="en-US" altLang="en-US" sz="1600" b="1" dirty="0" err="1">
                  <a:solidFill>
                    <a:srgbClr val="7030A0"/>
                  </a:solidFill>
                </a:rPr>
                <a:t>cao</a:t>
              </a:r>
              <a:r>
                <a:rPr lang="en-US" altLang="en-US" sz="1600" b="1" dirty="0">
                  <a:solidFill>
                    <a:srgbClr val="7030A0"/>
                  </a:solidFill>
                </a:rPr>
                <a:t> 2598m.</a:t>
              </a:r>
            </a:p>
          </p:txBody>
        </p:sp>
        <p:pic>
          <p:nvPicPr>
            <p:cNvPr id="67" name="Picture 2" descr="CHINH PHỤC ĐỈNH NÚI NGỌC LINH HƠN 2.600 MÉT">
              <a:extLst>
                <a:ext uri="{FF2B5EF4-FFF2-40B4-BE49-F238E27FC236}">
                  <a16:creationId xmlns:a16="http://schemas.microsoft.com/office/drawing/2014/main" id="{67121E85-0755-FC27-CE5E-6EB63B24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14" y="104228"/>
              <a:ext cx="3465043" cy="16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9CAB7870-753F-0BD3-05ED-73A98A21E5E2}"/>
              </a:ext>
            </a:extLst>
          </p:cNvPr>
          <p:cNvSpPr/>
          <p:nvPr/>
        </p:nvSpPr>
        <p:spPr>
          <a:xfrm>
            <a:off x="5892452" y="3137770"/>
            <a:ext cx="76200" cy="762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99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1A56EF-CE89-162A-4D1D-B20583BB3FC3}"/>
              </a:ext>
            </a:extLst>
          </p:cNvPr>
          <p:cNvSpPr txBox="1"/>
          <p:nvPr/>
        </p:nvSpPr>
        <p:spPr>
          <a:xfrm>
            <a:off x="1010653" y="6312932"/>
            <a:ext cx="316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Xai</a:t>
            </a:r>
            <a:r>
              <a:rPr lang="en-US" sz="24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Lai </a:t>
            </a:r>
            <a:r>
              <a:rPr lang="en-US" sz="24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Leng</a:t>
            </a:r>
            <a:r>
              <a:rPr lang="en-US" sz="24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5B9ED2-EE49-38FC-801D-7C62D7D45554}"/>
              </a:ext>
            </a:extLst>
          </p:cNvPr>
          <p:cNvSpPr txBox="1"/>
          <p:nvPr/>
        </p:nvSpPr>
        <p:spPr>
          <a:xfrm>
            <a:off x="5115111" y="6324600"/>
            <a:ext cx="3171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Linh</a:t>
            </a:r>
            <a:endParaRPr lang="en-US" sz="24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B8459-D7FA-C4B2-CBED-BE04BDAC0D85}"/>
              </a:ext>
            </a:extLst>
          </p:cNvPr>
          <p:cNvSpPr txBox="1"/>
          <p:nvPr/>
        </p:nvSpPr>
        <p:spPr>
          <a:xfrm>
            <a:off x="990600" y="2833074"/>
            <a:ext cx="308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Phan</a:t>
            </a:r>
            <a:r>
              <a:rPr lang="en-US" sz="24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-xi-</a:t>
            </a:r>
            <a:r>
              <a:rPr lang="en-US" sz="24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păng</a:t>
            </a:r>
            <a:endParaRPr lang="en-US" sz="24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22CFD2-95BA-BE1C-7067-99C240420537}"/>
              </a:ext>
            </a:extLst>
          </p:cNvPr>
          <p:cNvSpPr txBox="1"/>
          <p:nvPr/>
        </p:nvSpPr>
        <p:spPr>
          <a:xfrm>
            <a:off x="5410200" y="2819400"/>
            <a:ext cx="250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Phu</a:t>
            </a:r>
            <a:r>
              <a:rPr lang="en-US" sz="24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Luông</a:t>
            </a:r>
            <a:endParaRPr lang="en-US" sz="24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97F0F9C-2B2B-B935-4D6A-DE4E32AA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4068"/>
            <a:ext cx="4114799" cy="26413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522FC81-AB6B-9420-A669-D2B2983A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64068"/>
            <a:ext cx="4114798" cy="26413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189F7DD-54CB-81B4-E1AA-64F426AF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0" y="3352800"/>
            <a:ext cx="4145359" cy="28408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6FE238A-084E-8DA4-8963-1EEAD6BC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352800"/>
            <a:ext cx="4114798" cy="285637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17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44EFC2CD-B9F5-BE4A-C32F-D48C7F0A7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7" t="3748" r="3809" b="3320"/>
          <a:stretch/>
        </p:blipFill>
        <p:spPr bwMode="auto">
          <a:xfrm>
            <a:off x="3234690" y="25400"/>
            <a:ext cx="5834744" cy="68072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BCC6E43-4F1C-ABBB-197C-3D7EF39C8649}"/>
                  </a:ext>
                </a:extLst>
              </p14:cNvPr>
              <p14:cNvContentPartPr/>
              <p14:nvPr/>
            </p14:nvContentPartPr>
            <p14:xfrm>
              <a:off x="4302542" y="1611534"/>
              <a:ext cx="1270440" cy="1045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BCC6E43-4F1C-ABBB-197C-3D7EF39C86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3822" y="1592814"/>
                <a:ext cx="1308240" cy="10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F46DF2C-9B56-2192-32CE-0C7D321BE31E}"/>
                  </a:ext>
                </a:extLst>
              </p14:cNvPr>
              <p14:cNvContentPartPr/>
              <p14:nvPr/>
            </p14:nvContentPartPr>
            <p14:xfrm rot="21114801">
              <a:off x="5943836" y="2938443"/>
              <a:ext cx="430077" cy="118377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F46DF2C-9B56-2192-32CE-0C7D321BE3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21114801">
                <a:off x="5925121" y="2919361"/>
                <a:ext cx="467866" cy="12215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2A0B251-9BF9-038C-C6EF-1C80C66878DE}"/>
                  </a:ext>
                </a:extLst>
              </p14:cNvPr>
              <p14:cNvContentPartPr/>
              <p14:nvPr/>
            </p14:nvContentPartPr>
            <p14:xfrm>
              <a:off x="3450602" y="536640"/>
              <a:ext cx="282960" cy="225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2A0B251-9BF9-038C-C6EF-1C80C66878D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36562" y="522240"/>
                <a:ext cx="3110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9154806-4E05-640F-D37A-713A39A6D98D}"/>
                  </a:ext>
                </a:extLst>
              </p14:cNvPr>
              <p14:cNvContentPartPr/>
              <p14:nvPr/>
            </p14:nvContentPartPr>
            <p14:xfrm>
              <a:off x="3751792" y="922869"/>
              <a:ext cx="307800" cy="173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9154806-4E05-640F-D37A-713A39A6D98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37752" y="908829"/>
                <a:ext cx="3358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27A194E-0B07-08B3-02FB-FEB993402A75}"/>
                  </a:ext>
                </a:extLst>
              </p14:cNvPr>
              <p14:cNvContentPartPr/>
              <p14:nvPr/>
            </p14:nvContentPartPr>
            <p14:xfrm>
              <a:off x="3998844" y="450997"/>
              <a:ext cx="546480" cy="5486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27A194E-0B07-08B3-02FB-FEB993402A7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79764" y="432277"/>
                <a:ext cx="584280" cy="5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8E61295-ED7B-5050-0170-689169EF529B}"/>
                  </a:ext>
                </a:extLst>
              </p14:cNvPr>
              <p14:cNvContentPartPr/>
              <p14:nvPr/>
            </p14:nvContentPartPr>
            <p14:xfrm>
              <a:off x="5074486" y="637297"/>
              <a:ext cx="250647" cy="200903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8E61295-ED7B-5050-0170-689169EF529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60461" y="622921"/>
                <a:ext cx="278696" cy="228936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2C003A09-44F4-B2C7-30CE-1F3348365E2C}"/>
              </a:ext>
            </a:extLst>
          </p:cNvPr>
          <p:cNvGrpSpPr/>
          <p:nvPr/>
        </p:nvGrpSpPr>
        <p:grpSpPr>
          <a:xfrm>
            <a:off x="4651922" y="246157"/>
            <a:ext cx="1084320" cy="677160"/>
            <a:chOff x="5316482" y="555945"/>
            <a:chExt cx="1084320" cy="67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172F806-A07E-34AE-894D-5D03A9587215}"/>
                    </a:ext>
                  </a:extLst>
                </p14:cNvPr>
                <p14:cNvContentPartPr/>
                <p14:nvPr/>
              </p14:nvContentPartPr>
              <p14:xfrm>
                <a:off x="5316482" y="555945"/>
                <a:ext cx="180720" cy="479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172F806-A07E-34AE-894D-5D03A958721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02082" y="541545"/>
                  <a:ext cx="20880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E73FD26-0BF8-7521-4B24-1076A4800708}"/>
                    </a:ext>
                  </a:extLst>
                </p14:cNvPr>
                <p14:cNvContentPartPr/>
                <p14:nvPr/>
              </p14:nvContentPartPr>
              <p14:xfrm>
                <a:off x="5602322" y="634065"/>
                <a:ext cx="91080" cy="345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E73FD26-0BF8-7521-4B24-1076A480070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87922" y="620025"/>
                  <a:ext cx="11952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AF316C8-4D64-F1D9-81BC-DC0D75DC23B6}"/>
                    </a:ext>
                  </a:extLst>
                </p14:cNvPr>
                <p14:cNvContentPartPr/>
                <p14:nvPr/>
              </p14:nvContentPartPr>
              <p14:xfrm>
                <a:off x="5890682" y="1111785"/>
                <a:ext cx="510120" cy="121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AF316C8-4D64-F1D9-81BC-DC0D75DC23B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76642" y="1097745"/>
                  <a:ext cx="53820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BD3270-60DF-DF36-2941-EA89B3B47187}"/>
              </a:ext>
            </a:extLst>
          </p:cNvPr>
          <p:cNvGrpSpPr/>
          <p:nvPr/>
        </p:nvGrpSpPr>
        <p:grpSpPr>
          <a:xfrm>
            <a:off x="3611522" y="693825"/>
            <a:ext cx="360" cy="360"/>
            <a:chOff x="3611522" y="69382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3FCECA8-9418-9D6A-46D8-B146A5560287}"/>
                    </a:ext>
                  </a:extLst>
                </p14:cNvPr>
                <p14:cNvContentPartPr/>
                <p14:nvPr/>
              </p14:nvContentPartPr>
              <p14:xfrm>
                <a:off x="3611522" y="693825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3FCECA8-9418-9D6A-46D8-B146A556028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93882" y="58582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CAA02EC-DBF4-2B74-9D65-04001948172A}"/>
                    </a:ext>
                  </a:extLst>
                </p14:cNvPr>
                <p14:cNvContentPartPr/>
                <p14:nvPr/>
              </p14:nvContentPartPr>
              <p14:xfrm>
                <a:off x="3611522" y="693825"/>
                <a:ext cx="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CAA02EC-DBF4-2B74-9D65-04001948172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93882" y="58582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AE4775F-5FE9-BFC2-6B60-44A4F9068CE3}"/>
                  </a:ext>
                </a:extLst>
              </p14:cNvPr>
              <p14:cNvContentPartPr/>
              <p14:nvPr/>
            </p14:nvContentPartPr>
            <p14:xfrm>
              <a:off x="3450602" y="780826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AE4775F-5FE9-BFC2-6B60-44A4F9068C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32962" y="673186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1AC5D39C-F921-77BB-280E-78963039F748}"/>
              </a:ext>
            </a:extLst>
          </p:cNvPr>
          <p:cNvSpPr/>
          <p:nvPr/>
        </p:nvSpPr>
        <p:spPr>
          <a:xfrm>
            <a:off x="4059592" y="498540"/>
            <a:ext cx="76200" cy="762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D570FD9E-27B2-90FE-E328-970B97C6783B}"/>
              </a:ext>
            </a:extLst>
          </p:cNvPr>
          <p:cNvSpPr/>
          <p:nvPr/>
        </p:nvSpPr>
        <p:spPr>
          <a:xfrm>
            <a:off x="4282358" y="1580712"/>
            <a:ext cx="76200" cy="762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1BC41EC-53A8-2884-11EA-82ED93E49485}"/>
              </a:ext>
            </a:extLst>
          </p:cNvPr>
          <p:cNvSpPr/>
          <p:nvPr/>
        </p:nvSpPr>
        <p:spPr>
          <a:xfrm>
            <a:off x="5370394" y="1265616"/>
            <a:ext cx="1270440" cy="556207"/>
          </a:xfrm>
          <a:prstGeom prst="wedgeEllipseCallout">
            <a:avLst>
              <a:gd name="adj1" fmla="val -65322"/>
              <a:gd name="adj2" fmla="val -8413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ĐB SÔNG HỒNG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2DF4798-9DDB-0A01-5691-F1C10DB2DDB6}"/>
              </a:ext>
            </a:extLst>
          </p:cNvPr>
          <p:cNvSpPr/>
          <p:nvPr/>
        </p:nvSpPr>
        <p:spPr>
          <a:xfrm>
            <a:off x="5325133" y="5109102"/>
            <a:ext cx="1456667" cy="556207"/>
          </a:xfrm>
          <a:prstGeom prst="wedgeEllipseCallout">
            <a:avLst>
              <a:gd name="adj1" fmla="val -64091"/>
              <a:gd name="adj2" fmla="val -4759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ĐB SÔNG CỬU LONG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016E5-A7C3-8A4A-4427-F3CCFCC410CD}"/>
              </a:ext>
            </a:extLst>
          </p:cNvPr>
          <p:cNvSpPr txBox="1"/>
          <p:nvPr/>
        </p:nvSpPr>
        <p:spPr>
          <a:xfrm>
            <a:off x="6934200" y="2392395"/>
            <a:ext cx="76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ĐB VEN BIỂN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5C1C55-6838-AAD6-E13C-26BA13A69EA8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486400" y="2424242"/>
            <a:ext cx="1447800" cy="1989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A4885B-104F-07E3-6D59-11335E427B0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928059" y="1847362"/>
            <a:ext cx="2006141" cy="7758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110FDF-698C-D315-A477-483D0F5B73BF}"/>
              </a:ext>
            </a:extLst>
          </p:cNvPr>
          <p:cNvCxnSpPr>
            <a:cxnSpLocks/>
          </p:cNvCxnSpPr>
          <p:nvPr/>
        </p:nvCxnSpPr>
        <p:spPr>
          <a:xfrm flipH="1">
            <a:off x="6364194" y="2616466"/>
            <a:ext cx="570006" cy="683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DE1821D8-1427-2BA6-FE47-F19F443C9FA8}"/>
              </a:ext>
            </a:extLst>
          </p:cNvPr>
          <p:cNvSpPr/>
          <p:nvPr/>
        </p:nvSpPr>
        <p:spPr>
          <a:xfrm rot="11094440" flipH="1" flipV="1">
            <a:off x="5885163" y="3126995"/>
            <a:ext cx="68367" cy="7050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2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6477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144C4-17D9-4365-3AF3-3761AB27E29F}"/>
              </a:ext>
            </a:extLst>
          </p:cNvPr>
          <p:cNvSpPr txBox="1"/>
          <p:nvPr/>
        </p:nvSpPr>
        <p:spPr>
          <a:xfrm>
            <a:off x="304800" y="1195799"/>
            <a:ext cx="8229600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Địa hình phần lớn là đồi núi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TB-ĐN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 cung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0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44EFC2CD-B9F5-BE4A-C32F-D48C7F0A7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7" t="3748" r="3809" b="3320"/>
          <a:stretch/>
        </p:blipFill>
        <p:spPr bwMode="auto">
          <a:xfrm>
            <a:off x="3234690" y="25400"/>
            <a:ext cx="5834744" cy="68072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DEBD3270-60DF-DF36-2941-EA89B3B47187}"/>
              </a:ext>
            </a:extLst>
          </p:cNvPr>
          <p:cNvGrpSpPr/>
          <p:nvPr/>
        </p:nvGrpSpPr>
        <p:grpSpPr>
          <a:xfrm>
            <a:off x="3611522" y="693825"/>
            <a:ext cx="360" cy="360"/>
            <a:chOff x="3611522" y="69382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3FCECA8-9418-9D6A-46D8-B146A5560287}"/>
                    </a:ext>
                  </a:extLst>
                </p14:cNvPr>
                <p14:cNvContentPartPr/>
                <p14:nvPr/>
              </p14:nvContentPartPr>
              <p14:xfrm>
                <a:off x="3611522" y="693825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3FCECA8-9418-9D6A-46D8-B146A556028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93882" y="58582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CAA02EC-DBF4-2B74-9D65-04001948172A}"/>
                    </a:ext>
                  </a:extLst>
                </p14:cNvPr>
                <p14:cNvContentPartPr/>
                <p14:nvPr/>
              </p14:nvContentPartPr>
              <p14:xfrm>
                <a:off x="3611522" y="693825"/>
                <a:ext cx="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CAA02EC-DBF4-2B74-9D65-04001948172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93882" y="58582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AE4775F-5FE9-BFC2-6B60-44A4F9068CE3}"/>
                  </a:ext>
                </a:extLst>
              </p14:cNvPr>
              <p14:cNvContentPartPr/>
              <p14:nvPr/>
            </p14:nvContentPartPr>
            <p14:xfrm>
              <a:off x="3450602" y="780826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AE4775F-5FE9-BFC2-6B60-44A4F9068CE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32962" y="673186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1">
            <a:extLst>
              <a:ext uri="{FF2B5EF4-FFF2-40B4-BE49-F238E27FC236}">
                <a16:creationId xmlns:a16="http://schemas.microsoft.com/office/drawing/2014/main" id="{685F7A80-F0D7-962F-6604-89A59FD0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9611"/>
            <a:ext cx="8610600" cy="517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276718-C7D9-159B-F134-1AFB9C9BCA0C}"/>
              </a:ext>
            </a:extLst>
          </p:cNvPr>
          <p:cNvCxnSpPr>
            <a:cxnSpLocks/>
          </p:cNvCxnSpPr>
          <p:nvPr/>
        </p:nvCxnSpPr>
        <p:spPr>
          <a:xfrm>
            <a:off x="4080616" y="499216"/>
            <a:ext cx="990600" cy="9144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86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6477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144C4-17D9-4365-3AF3-3761AB27E29F}"/>
              </a:ext>
            </a:extLst>
          </p:cNvPr>
          <p:cNvSpPr txBox="1"/>
          <p:nvPr/>
        </p:nvSpPr>
        <p:spPr>
          <a:xfrm>
            <a:off x="304800" y="1195799"/>
            <a:ext cx="8229600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Địa hình phần lớn là đồi núi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TB-ĐN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 cung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D31AE-932F-0991-50D7-20D3B6989DD1}"/>
              </a:ext>
            </a:extLst>
          </p:cNvPr>
          <p:cNvSpPr txBox="1"/>
          <p:nvPr/>
        </p:nvSpPr>
        <p:spPr>
          <a:xfrm>
            <a:off x="340290" y="3255511"/>
            <a:ext cx="82296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Địa hình được nâng lên tạo thành nhiều bậc: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núi, đồi, đồng bằng, bờ biển, thềm lục địa; địa hình thấp dần từ TB xuống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ĐN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7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2FF796-4904-9588-8EDD-6AC85C27A424}"/>
              </a:ext>
            </a:extLst>
          </p:cNvPr>
          <p:cNvSpPr txBox="1"/>
          <p:nvPr/>
        </p:nvSpPr>
        <p:spPr>
          <a:xfrm>
            <a:off x="1066800" y="152400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A7483-1D64-47CC-F0A1-EAF601DF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4495800" cy="51053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78343-219C-361C-DDFE-50B049E68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26" y="762000"/>
            <a:ext cx="4172168" cy="51053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E6B5DE58-0DCB-1876-4F84-AC66F82D4889}"/>
              </a:ext>
            </a:extLst>
          </p:cNvPr>
          <p:cNvSpPr txBox="1"/>
          <p:nvPr/>
        </p:nvSpPr>
        <p:spPr>
          <a:xfrm>
            <a:off x="305030" y="6096000"/>
            <a:ext cx="396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Cambria" pitchFamily="18" charset="0"/>
                <a:ea typeface="Cambria" pitchFamily="18" charset="0"/>
              </a:rPr>
              <a:t>Xói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mòn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đất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vùng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núi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phía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Bắc</a:t>
            </a:r>
            <a:endParaRPr lang="en-US" sz="20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F900E751-DF5C-F7CA-1516-A4695834F066}"/>
              </a:ext>
            </a:extLst>
          </p:cNvPr>
          <p:cNvSpPr txBox="1"/>
          <p:nvPr/>
        </p:nvSpPr>
        <p:spPr>
          <a:xfrm>
            <a:off x="4495800" y="6135469"/>
            <a:ext cx="434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latin typeface="Cambria" pitchFamily="18" charset="0"/>
                <a:ea typeface="Cambria" pitchFamily="18" charset="0"/>
              </a:rPr>
              <a:t>Bồi</a:t>
            </a:r>
            <a:r>
              <a:rPr lang="en-US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  <a:ea typeface="Cambria" pitchFamily="18" charset="0"/>
              </a:rPr>
              <a:t>tụ</a:t>
            </a:r>
            <a:r>
              <a:rPr lang="en-US" b="1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b="1" dirty="0" err="1">
                <a:latin typeface="Cambria" pitchFamily="18" charset="0"/>
                <a:ea typeface="Cambria" pitchFamily="18" charset="0"/>
              </a:rPr>
              <a:t>vùng</a:t>
            </a:r>
            <a:r>
              <a:rPr lang="en-US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  <a:ea typeface="Cambria" pitchFamily="18" charset="0"/>
              </a:rPr>
              <a:t>bằng</a:t>
            </a:r>
            <a:r>
              <a:rPr lang="en-US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  <a:ea typeface="Cambria" pitchFamily="18" charset="0"/>
              </a:rPr>
              <a:t>Cửu</a:t>
            </a:r>
            <a:r>
              <a:rPr lang="en-US" b="1" dirty="0">
                <a:latin typeface="Cambria" pitchFamily="18" charset="0"/>
                <a:ea typeface="Cambria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41499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hinh 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" y="722378"/>
            <a:ext cx="4482704" cy="299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138709" y="3278981"/>
            <a:ext cx="4171950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Sửng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Sốt</a:t>
            </a:r>
            <a:r>
              <a:rPr lang="en-US" altLang="en-US" sz="2000" b="1" dirty="0">
                <a:solidFill>
                  <a:srgbClr val="FF0000"/>
                </a:solidFill>
              </a:rPr>
              <a:t> (</a:t>
            </a:r>
            <a:r>
              <a:rPr lang="en-US" altLang="en-US" sz="2000" b="1" dirty="0" err="1">
                <a:solidFill>
                  <a:srgbClr val="FF0000"/>
                </a:solidFill>
              </a:rPr>
              <a:t>Vịnh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Hạ</a:t>
            </a:r>
            <a:r>
              <a:rPr lang="en-US" altLang="en-US" sz="2000" b="1" dirty="0">
                <a:solidFill>
                  <a:srgbClr val="FF0000"/>
                </a:solidFill>
              </a:rPr>
              <a:t> Long)</a:t>
            </a:r>
          </a:p>
        </p:txBody>
      </p:sp>
      <p:pic>
        <p:nvPicPr>
          <p:cNvPr id="7172" name="Picture 5" descr="phong_nha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82" y="3845884"/>
            <a:ext cx="4629150" cy="28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4498182" y="6329362"/>
            <a:ext cx="4629150" cy="452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 err="1">
                <a:solidFill>
                  <a:srgbClr val="FF0000"/>
                </a:solidFill>
              </a:rPr>
              <a:t>ì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7174" name="Picture 7" descr="huong ti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86" y="738253"/>
            <a:ext cx="4604146" cy="299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TAM THA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" y="3845884"/>
            <a:ext cx="4454129" cy="292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4621413" y="3226653"/>
            <a:ext cx="4457700" cy="4524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0" y="6329362"/>
            <a:ext cx="4199335" cy="452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Tam Thanh(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8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19EED-2C85-3F54-986F-84E55BCD8086}"/>
              </a:ext>
            </a:extLst>
          </p:cNvPr>
          <p:cNvSpPr txBox="1"/>
          <p:nvPr/>
        </p:nvSpPr>
        <p:spPr>
          <a:xfrm>
            <a:off x="1066800" y="152400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92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28602" y="3436332"/>
            <a:ext cx="4591062" cy="3247043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+mj-lt"/>
                <a:ea typeface="Cambria" pitchFamily="18" charset="0"/>
                <a:cs typeface="Times New Roman"/>
              </a:rPr>
              <a:t>- </a:t>
            </a:r>
            <a:r>
              <a:rPr lang="vi-VN" sz="2000" b="1" dirty="0">
                <a:latin typeface="+mj-lt"/>
                <a:ea typeface="Cambria" pitchFamily="18" charset="0"/>
                <a:cs typeface="Times New Roman"/>
              </a:rPr>
              <a:t>Nguyên nhân: </a:t>
            </a:r>
            <a:r>
              <a:rPr lang="vi-VN" sz="2000" dirty="0">
                <a:latin typeface="+mj-lt"/>
                <a:ea typeface="Cambria" pitchFamily="18" charset="0"/>
                <a:cs typeface="Times New Roman"/>
              </a:rPr>
              <a:t>do điều kiện khí hậu nhiệt đới nóng ẩm, nhiệt độ cao, lượng mưa lớn tập trung theo mùa</a:t>
            </a:r>
            <a:r>
              <a:rPr lang="en-US" sz="2000" dirty="0">
                <a:latin typeface="+mj-lt"/>
                <a:ea typeface="Cambria" pitchFamily="18" charset="0"/>
                <a:cs typeface="Times New Roman"/>
              </a:rPr>
              <a:t>.</a:t>
            </a:r>
            <a:endParaRPr lang="vi-VN" sz="2000" dirty="0">
              <a:latin typeface="+mj-lt"/>
              <a:ea typeface="Cambria" pitchFamily="18" charset="0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+mj-lt"/>
                <a:ea typeface="Cambria" pitchFamily="18" charset="0"/>
                <a:cs typeface="Times New Roman"/>
              </a:rPr>
              <a:t>- </a:t>
            </a:r>
            <a:r>
              <a:rPr lang="vi-VN" sz="2000" b="1" dirty="0">
                <a:latin typeface="+mj-lt"/>
                <a:ea typeface="Cambria" pitchFamily="18" charset="0"/>
                <a:cs typeface="Times New Roman"/>
              </a:rPr>
              <a:t>Biểu hiện: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+mj-lt"/>
                <a:ea typeface="Cambria" pitchFamily="18" charset="0"/>
                <a:cs typeface="Times New Roman"/>
              </a:rPr>
              <a:t>+ Quá trình phong hóa diễn ra mạnh.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+mj-lt"/>
                <a:ea typeface="Cambria" pitchFamily="18" charset="0"/>
                <a:cs typeface="Times New Roman"/>
              </a:rPr>
              <a:t>+Quá trình xâm thực, xói mòn diễn ra mạnh mẽ, địa hình bị cắt xẻ.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+mj-lt"/>
                <a:ea typeface="Cambria" pitchFamily="18" charset="0"/>
                <a:cs typeface="Times New Roman"/>
              </a:rPr>
              <a:t>+ Bồi tụ ở vùng đồng bằng và thung lũng.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+mj-lt"/>
                <a:ea typeface="Cambria" pitchFamily="18" charset="0"/>
                <a:cs typeface="Times New Roman"/>
              </a:rPr>
              <a:t>+ Hình thành các hang động đá vôi.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07" y="3682357"/>
            <a:ext cx="3900291" cy="24136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08" y="834758"/>
            <a:ext cx="3900292" cy="23589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130726" y="3168144"/>
            <a:ext cx="34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Xói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mòn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đất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Bắc</a:t>
            </a:r>
            <a:endParaRPr lang="en-US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60283" y="6182442"/>
            <a:ext cx="340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Bồi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tụ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Cửu</a:t>
            </a:r>
            <a:r>
              <a:rPr lang="en-US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25A37-C90B-A117-D55B-7E55F9452C76}"/>
              </a:ext>
            </a:extLst>
          </p:cNvPr>
          <p:cNvSpPr txBox="1"/>
          <p:nvPr/>
        </p:nvSpPr>
        <p:spPr>
          <a:xfrm>
            <a:off x="1066800" y="152400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Picture 5" descr="phong_nha(2)">
            <a:extLst>
              <a:ext uri="{FF2B5EF4-FFF2-40B4-BE49-F238E27FC236}">
                <a16:creationId xmlns:a16="http://schemas.microsoft.com/office/drawing/2014/main" id="{7BA363CE-4853-04CA-4A2C-10F9562E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4758"/>
            <a:ext cx="3834165" cy="23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8CC407E4-A471-F00E-2A75-F88737A61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059" y="2818933"/>
            <a:ext cx="3504654" cy="37473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000" b="1" dirty="0" err="1">
                <a:solidFill>
                  <a:srgbClr val="FF0000"/>
                </a:solidFill>
              </a:rPr>
              <a:t>ì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5334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144C4-17D9-4365-3AF3-3761AB27E29F}"/>
              </a:ext>
            </a:extLst>
          </p:cNvPr>
          <p:cNvSpPr txBox="1"/>
          <p:nvPr/>
        </p:nvSpPr>
        <p:spPr>
          <a:xfrm>
            <a:off x="304800" y="990600"/>
            <a:ext cx="8229600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Địa hình phần lớn là đồi núi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TB-ĐN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 cung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D31AE-932F-0991-50D7-20D3B6989DD1}"/>
              </a:ext>
            </a:extLst>
          </p:cNvPr>
          <p:cNvSpPr txBox="1"/>
          <p:nvPr/>
        </p:nvSpPr>
        <p:spPr>
          <a:xfrm>
            <a:off x="340290" y="2895600"/>
            <a:ext cx="82296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Địa hình được nâng lên tạo thành nhiều bậc: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núi, đồi, đồng bằng, bờ biển, thềm lục địa; địa hình thấp dần từ TB xuống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ĐN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B3B05-9E64-279A-05F8-C0529AE08436}"/>
              </a:ext>
            </a:extLst>
          </p:cNvPr>
          <p:cNvSpPr txBox="1"/>
          <p:nvPr/>
        </p:nvSpPr>
        <p:spPr>
          <a:xfrm>
            <a:off x="152400" y="4343400"/>
            <a:ext cx="8729274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Địa hình mang tính chất nhiệt đới ẩm gió mùa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phong hóa,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xâm thực, xói mòn diễn ra mạnh mẽ.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Bồi tụ ở vùng đồng bằng và thung lũng.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Nhiều hang động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hình thành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10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CHƠI ĐUỔI HÌNH BẮT CHỮ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" y="610618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itchFamily="18" charset="0"/>
                <a:ea typeface="Cambria" pitchFamily="18" charset="0"/>
              </a:rPr>
              <a:t>CAO NGUYÊN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789922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Đây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</a:p>
        </p:txBody>
      </p:sp>
      <p:pic>
        <p:nvPicPr>
          <p:cNvPr id="10" name="Picture 9" descr="Z PNG &amp; Z Transparent Clipart Miễn phí Tải về - Z Thư Biểu Tượng - Lửa chữ  Z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1905000" cy="308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Lòng Bàn Tay Cây Cao Nhiệt - Miễn Phí vector hình ảnh trên Pixaba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1904999" cy="308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ao Nguyên Pleiku">
            <a:extLst>
              <a:ext uri="{FF2B5EF4-FFF2-40B4-BE49-F238E27FC236}">
                <a16:creationId xmlns:a16="http://schemas.microsoft.com/office/drawing/2014/main" id="{481B0F97-9168-80F4-9685-A56DFA60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14373"/>
            <a:ext cx="4459941" cy="250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Description: Cao nguyên Sín Chải ở Sa Pa">
            <a:extLst>
              <a:ext uri="{FF2B5EF4-FFF2-40B4-BE49-F238E27FC236}">
                <a16:creationId xmlns:a16="http://schemas.microsoft.com/office/drawing/2014/main" id="{F6D6AE69-4811-97DC-3EEB-9FF387F5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1"/>
            <a:ext cx="445994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4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F1B5C9-4C0B-4ADE-60C5-5786F19062F7}"/>
              </a:ext>
            </a:extLst>
          </p:cNvPr>
          <p:cNvSpPr txBox="1"/>
          <p:nvPr/>
        </p:nvSpPr>
        <p:spPr>
          <a:xfrm>
            <a:off x="1522843" y="45422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ng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 descr="Đô thị Việt Nam sẽ phát triển mạnh mẽ và đột phá">
            <a:extLst>
              <a:ext uri="{FF2B5EF4-FFF2-40B4-BE49-F238E27FC236}">
                <a16:creationId xmlns:a16="http://schemas.microsoft.com/office/drawing/2014/main" id="{3AB7C5D5-B822-E7F0-1B78-6D22AEF94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25410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87AEB-0CEF-0954-8B86-88A84839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8" y="609600"/>
            <a:ext cx="4254102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DE45AF-E00F-A347-2733-82537A18E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357" y="2673583"/>
            <a:ext cx="1369286" cy="63094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500" b="1" dirty="0" err="1">
                <a:solidFill>
                  <a:srgbClr val="FF0000"/>
                </a:solidFill>
              </a:rPr>
              <a:t>Đô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thị</a:t>
            </a:r>
            <a:endParaRPr lang="en-US" altLang="en-US" sz="3500" dirty="0">
              <a:solidFill>
                <a:srgbClr val="FF000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8744DFC-5C0B-E185-53BF-58413A487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60432"/>
            <a:ext cx="4254102" cy="303476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287D14-FD41-582D-840B-40516057C070}"/>
              </a:ext>
            </a:extLst>
          </p:cNvPr>
          <p:cNvSpPr txBox="1"/>
          <p:nvPr/>
        </p:nvSpPr>
        <p:spPr>
          <a:xfrm>
            <a:off x="368852" y="6248400"/>
            <a:ext cx="4238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đê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Hồng</a:t>
            </a:r>
            <a:endParaRPr lang="en-US" sz="20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1D9C6E30-7B6F-2D51-06F1-A4478915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8" y="3777133"/>
            <a:ext cx="4254102" cy="30170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5764F5-56A4-37DF-2A0A-15B14F9A6B31}"/>
              </a:ext>
            </a:extLst>
          </p:cNvPr>
          <p:cNvSpPr txBox="1"/>
          <p:nvPr/>
        </p:nvSpPr>
        <p:spPr>
          <a:xfrm>
            <a:off x="5365211" y="6248400"/>
            <a:ext cx="3409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Đập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thủy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Hòa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Bình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Sập hầm ở Lâm Đồng: Ai chịu trách nhiệm về 12 nạn nhân?">
            <a:extLst>
              <a:ext uri="{FF2B5EF4-FFF2-40B4-BE49-F238E27FC236}">
                <a16:creationId xmlns:a16="http://schemas.microsoft.com/office/drawing/2014/main" id="{532ED21B-03F3-26A6-1FED-5083C35C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64" y="640550"/>
            <a:ext cx="4254102" cy="306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0CA56A-27DC-6F8F-A39D-8F52A5C3A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8024"/>
            <a:ext cx="4238638" cy="307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id="{79BF1B8B-1E82-75DE-BFE4-25AB68993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014" y="2587122"/>
            <a:ext cx="1511952" cy="52322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 err="1">
                <a:solidFill>
                  <a:srgbClr val="F60000"/>
                </a:solidFill>
              </a:rPr>
              <a:t>Hầm</a:t>
            </a:r>
            <a:r>
              <a:rPr lang="en-US" altLang="en-US" sz="2800" b="1" dirty="0">
                <a:solidFill>
                  <a:srgbClr val="F60000"/>
                </a:solidFill>
              </a:rPr>
              <a:t> </a:t>
            </a:r>
            <a:r>
              <a:rPr lang="en-US" altLang="en-US" sz="2800" b="1" dirty="0" err="1">
                <a:solidFill>
                  <a:srgbClr val="F60000"/>
                </a:solidFill>
              </a:rPr>
              <a:t>mỏ</a:t>
            </a:r>
            <a:endParaRPr lang="en-US" altLang="en-US" sz="2800" dirty="0">
              <a:solidFill>
                <a:srgbClr val="F60000"/>
              </a:solidFill>
            </a:endParaRPr>
          </a:p>
        </p:txBody>
      </p:sp>
      <p:pic>
        <p:nvPicPr>
          <p:cNvPr id="5122" name="Picture 2" descr="hầm Đèo cả đón hơn 10 triệu lượt xe trong 5 năm">
            <a:extLst>
              <a:ext uri="{FF2B5EF4-FFF2-40B4-BE49-F238E27FC236}">
                <a16:creationId xmlns:a16="http://schemas.microsoft.com/office/drawing/2014/main" id="{470C2288-C363-5AE7-A302-5413F51C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75045"/>
            <a:ext cx="4238638" cy="301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our du lịch hồ Dầu Tiếng - Hồ Dầu Tiếng">
            <a:extLst>
              <a:ext uri="{FF2B5EF4-FFF2-40B4-BE49-F238E27FC236}">
                <a16:creationId xmlns:a16="http://schemas.microsoft.com/office/drawing/2014/main" id="{B58C6606-0CC9-F2D1-087F-7E4C04403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75" y="3791686"/>
            <a:ext cx="4270525" cy="300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FA511D-8263-5AEB-8BFA-36195334C0A6}"/>
              </a:ext>
            </a:extLst>
          </p:cNvPr>
          <p:cNvSpPr txBox="1"/>
          <p:nvPr/>
        </p:nvSpPr>
        <p:spPr>
          <a:xfrm>
            <a:off x="6248400" y="3992331"/>
            <a:ext cx="1827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9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/>
      <p:bldP spid="11" grpId="1"/>
      <p:bldP spid="14" grpId="0"/>
      <p:bldP spid="14" grpId="1"/>
      <p:bldP spid="18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93F607-4CF6-C17C-3640-A1B57325D8E5}"/>
              </a:ext>
            </a:extLst>
          </p:cNvPr>
          <p:cNvSpPr txBox="1"/>
          <p:nvPr/>
        </p:nvSpPr>
        <p:spPr>
          <a:xfrm>
            <a:off x="1522843" y="45422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ng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4FE0BE6A-1AF5-C919-7B79-4FC66AA2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695325"/>
            <a:ext cx="43053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Động đất 4 độ richter ở H&amp;#224; Nội g&amp;#226;y sạt lở ở H&amp;#242;a B&amp;#236;nh khiến nhiều nh&amp;#224; d&amp;#226;n bị sập, đ&amp;#232; chết gia s&amp;#250;c">
            <a:extLst>
              <a:ext uri="{FF2B5EF4-FFF2-40B4-BE49-F238E27FC236}">
                <a16:creationId xmlns:a16="http://schemas.microsoft.com/office/drawing/2014/main" id="{EC7A6CD0-98AE-39AD-6D7F-1207BDE3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6" y="695325"/>
            <a:ext cx="4466068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A7903A-ED71-2A64-26C1-4C779D93841A}"/>
              </a:ext>
            </a:extLst>
          </p:cNvPr>
          <p:cNvSpPr txBox="1"/>
          <p:nvPr/>
        </p:nvSpPr>
        <p:spPr>
          <a:xfrm>
            <a:off x="533400" y="28956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FDA8B-1CB6-2FD1-CC20-391F6FCCD25F}"/>
              </a:ext>
            </a:extLst>
          </p:cNvPr>
          <p:cNvSpPr txBox="1"/>
          <p:nvPr/>
        </p:nvSpPr>
        <p:spPr>
          <a:xfrm>
            <a:off x="7162800" y="25908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25/3/2024</a:t>
            </a:r>
          </a:p>
        </p:txBody>
      </p:sp>
      <p:pic>
        <p:nvPicPr>
          <p:cNvPr id="13324" name="Picture 12" descr="TP.HCM lên phương án ứng phó triều cường, thiên tai - Ảnh 1">
            <a:extLst>
              <a:ext uri="{FF2B5EF4-FFF2-40B4-BE49-F238E27FC236}">
                <a16:creationId xmlns:a16="http://schemas.microsoft.com/office/drawing/2014/main" id="{F511D464-3A07-EB51-5A84-57016600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5682"/>
            <a:ext cx="4305300" cy="32261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62D54B-A624-456A-BB95-91B0F3327A3C}"/>
              </a:ext>
            </a:extLst>
          </p:cNvPr>
          <p:cNvSpPr txBox="1"/>
          <p:nvPr/>
        </p:nvSpPr>
        <p:spPr>
          <a:xfrm>
            <a:off x="402871" y="6314915"/>
            <a:ext cx="3918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Triều cường ở TP.HCM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6" name="Picture 14" descr="Lũ quét là gì? Người dân sống trong vùng bị lũ quét được hỗ trợ như thế nào từ nguồn đóng góp tự nguyện?">
            <a:extLst>
              <a:ext uri="{FF2B5EF4-FFF2-40B4-BE49-F238E27FC236}">
                <a16:creationId xmlns:a16="http://schemas.microsoft.com/office/drawing/2014/main" id="{8295CBBD-290C-C6F5-774A-B68EE1DC3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3" y="3486500"/>
            <a:ext cx="4466069" cy="329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CEA429-85CC-2B35-2201-A8FC88FEDCCC}"/>
              </a:ext>
            </a:extLst>
          </p:cNvPr>
          <p:cNvSpPr txBox="1"/>
          <p:nvPr/>
        </p:nvSpPr>
        <p:spPr>
          <a:xfrm>
            <a:off x="5233679" y="6346858"/>
            <a:ext cx="3072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6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5334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144C4-17D9-4365-3AF3-3761AB27E29F}"/>
              </a:ext>
            </a:extLst>
          </p:cNvPr>
          <p:cNvSpPr txBox="1"/>
          <p:nvPr/>
        </p:nvSpPr>
        <p:spPr>
          <a:xfrm>
            <a:off x="304800" y="990600"/>
            <a:ext cx="8229600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Địa hình phần lớn là đồi núi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3/4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TB-ĐN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 cung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D31AE-932F-0991-50D7-20D3B6989DD1}"/>
              </a:ext>
            </a:extLst>
          </p:cNvPr>
          <p:cNvSpPr txBox="1"/>
          <p:nvPr/>
        </p:nvSpPr>
        <p:spPr>
          <a:xfrm>
            <a:off x="328808" y="2636837"/>
            <a:ext cx="822960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Địa hình được nâng lên tạo thành nhiều bậc: 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núi, đồi, đồng bằng, bờ biển, thềm lục địa; địa hình thấp dần từ TB xuống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ĐN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B3B05-9E64-279A-05F8-C0529AE08436}"/>
              </a:ext>
            </a:extLst>
          </p:cNvPr>
          <p:cNvSpPr txBox="1"/>
          <p:nvPr/>
        </p:nvSpPr>
        <p:spPr>
          <a:xfrm>
            <a:off x="283923" y="3463626"/>
            <a:ext cx="8729274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Địa hình mang tính chất nhiệt đới ẩm gió mùa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trình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phong hóa,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xâm thực, xói mòn diễn ra mạnh mẽ.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Bồi tụ ở vùng đồng bằng và thung lũng.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Nhiều hang động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hình thành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10383-A2B6-4014-3BCE-BC9BC83B9933}"/>
              </a:ext>
            </a:extLst>
          </p:cNvPr>
          <p:cNvSpPr txBox="1"/>
          <p:nvPr/>
        </p:nvSpPr>
        <p:spPr>
          <a:xfrm>
            <a:off x="299258" y="5105400"/>
            <a:ext cx="8259150" cy="1625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Địa hình chịu tác động của con người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Tịch cực: 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dạng địa hình nhân tạo: đô thị, hầm mỏ, hồ chứa nước, đê, đập... phát triển kinh tế - xã hội.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5334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6C65E-A154-4E31-D6E2-D9A3E2CDE6A8}"/>
              </a:ext>
            </a:extLst>
          </p:cNvPr>
          <p:cNvSpPr txBox="1"/>
          <p:nvPr/>
        </p:nvSpPr>
        <p:spPr>
          <a:xfrm>
            <a:off x="173182" y="1073727"/>
            <a:ext cx="676101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9297D5-9A7C-D2F9-1DED-38E39D226E57}"/>
              </a:ext>
            </a:extLst>
          </p:cNvPr>
          <p:cNvSpPr/>
          <p:nvPr/>
        </p:nvSpPr>
        <p:spPr>
          <a:xfrm>
            <a:off x="1752600" y="4876800"/>
            <a:ext cx="5943603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057400" y="1524000"/>
            <a:ext cx="22860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Khu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vực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đồi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núi</a:t>
            </a:r>
            <a:endParaRPr lang="en-US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057400" y="3875088"/>
            <a:ext cx="2286000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90099"/>
                </a:solidFill>
                <a:latin typeface="Times New Roman" pitchFamily="18" charset="0"/>
              </a:rPr>
              <a:t>Khu vực đồng bằng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133600" y="5943600"/>
            <a:ext cx="2286000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90099"/>
                </a:solidFill>
                <a:latin typeface="Times New Roman" pitchFamily="18" charset="0"/>
              </a:rPr>
              <a:t>Bờ biển và thềm lục địa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52400" y="3048000"/>
            <a:ext cx="838200" cy="1474788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CÁC KHU VỰC ĐỊA HÌNH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410200" y="128588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Đông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Bắc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410200" y="766763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Tây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Bắc</a:t>
            </a:r>
            <a:endParaRPr lang="en-US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410200" y="1452563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90099"/>
                </a:solidFill>
                <a:latin typeface="Times New Roman" pitchFamily="18" charset="0"/>
              </a:rPr>
              <a:t>Trường Sơn Bắc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410200" y="2138363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90099"/>
                </a:solidFill>
                <a:latin typeface="Times New Roman" pitchFamily="18" charset="0"/>
              </a:rPr>
              <a:t>Trường Sơn Nam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5410200" y="3227388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90099"/>
                </a:solidFill>
                <a:latin typeface="Times New Roman" pitchFamily="18" charset="0"/>
              </a:rPr>
              <a:t>Đồng bằng sông Hồng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5410200" y="3865563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990099"/>
                </a:solidFill>
                <a:latin typeface="Times New Roman" pitchFamily="18" charset="0"/>
              </a:rPr>
              <a:t>Đồng bằng sông Cửu Long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5410200" y="4522788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Đồng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bằng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ven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biển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miền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Trung</a:t>
            </a:r>
            <a:endParaRPr lang="en-US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5424488" y="5638800"/>
            <a:ext cx="3262312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Bờ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biển</a:t>
            </a:r>
            <a:endParaRPr lang="en-US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5424488" y="6267450"/>
            <a:ext cx="3262312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Thềm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lục</a:t>
            </a:r>
            <a:r>
              <a:rPr lang="en-US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990099"/>
                </a:solidFill>
                <a:latin typeface="Times New Roman" pitchFamily="18" charset="0"/>
              </a:rPr>
              <a:t>địa</a:t>
            </a:r>
            <a:endParaRPr lang="en-US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990600" y="1790700"/>
            <a:ext cx="1066800" cy="20193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990600" y="3810000"/>
            <a:ext cx="1066800" cy="2286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990600" y="3810000"/>
            <a:ext cx="1128712" cy="23622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4343400" y="336551"/>
            <a:ext cx="1066800" cy="1416049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V="1">
            <a:off x="4343400" y="1052513"/>
            <a:ext cx="1066800" cy="700087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4343400" y="1752600"/>
            <a:ext cx="106680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4343400" y="1752600"/>
            <a:ext cx="1066800" cy="6096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 flipV="1">
            <a:off x="4343400" y="3465513"/>
            <a:ext cx="1066800" cy="6858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4343400" y="4151313"/>
            <a:ext cx="106680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4343400" y="4151313"/>
            <a:ext cx="1066800" cy="6096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 flipV="1">
            <a:off x="4419600" y="5791200"/>
            <a:ext cx="990600" cy="3810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4419600" y="6172200"/>
            <a:ext cx="990600" cy="3810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173" name="Picture 29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1371600" cy="9620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imagesCA5OMUI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743200"/>
            <a:ext cx="1371600" cy="102711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5" name="Picture 31" descr="3101064_13288051159g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4789489"/>
            <a:ext cx="1371599" cy="10424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335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/>
      <p:bldP spid="6148" grpId="0" animBg="1"/>
      <p:bldP spid="6150" grpId="0" animBg="1"/>
      <p:bldP spid="6151" grpId="0" animBg="1"/>
      <p:bldP spid="6152" grpId="0" animBg="1"/>
      <p:bldP spid="6153" grpId="0" animBg="1"/>
      <p:bldP spid="6155" grpId="0" animBg="1"/>
      <p:bldP spid="6156" grpId="0" animBg="1"/>
      <p:bldP spid="6157" grpId="0" animBg="1"/>
      <p:bldP spid="6158" grpId="0" animBg="1"/>
      <p:bldP spid="6159" grpId="0" animBg="1"/>
      <p:bldP spid="6160" grpId="0" animBg="1"/>
      <p:bldP spid="6161" grpId="0" animBg="1"/>
      <p:bldP spid="6162" grpId="0" animBg="1"/>
      <p:bldP spid="6163" grpId="0" animBg="1"/>
      <p:bldP spid="6164" grpId="0" animBg="1"/>
      <p:bldP spid="6165" grpId="0" animBg="1"/>
      <p:bldP spid="6166" grpId="0" animBg="1"/>
      <p:bldP spid="6168" grpId="0" animBg="1"/>
      <p:bldP spid="6169" grpId="0" animBg="1"/>
      <p:bldP spid="6170" grpId="0" animBg="1"/>
      <p:bldP spid="6171" grpId="0" animBg="1"/>
      <p:bldP spid="61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495F03-5FA6-B747-0CA0-A8A26FFBC649}"/>
              </a:ext>
            </a:extLst>
          </p:cNvPr>
          <p:cNvSpPr/>
          <p:nvPr/>
        </p:nvSpPr>
        <p:spPr>
          <a:xfrm>
            <a:off x="51955" y="0"/>
            <a:ext cx="4443845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7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 2: 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 4: 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sánh khu vực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(phạm vi và đặc điểm hình thái).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5, 6: 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ven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(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7, 8: 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 bày đặc điểm địa hình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thềm lục địa nước ta.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0687A5F-133F-B500-F896-48623F155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7" t="3748" r="3809" b="3320"/>
          <a:stretch/>
        </p:blipFill>
        <p:spPr bwMode="auto">
          <a:xfrm>
            <a:off x="4495800" y="25400"/>
            <a:ext cx="4572000" cy="68072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34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"/>
            <a:ext cx="4495800" cy="6858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2566063" y="525039"/>
            <a:ext cx="1266901" cy="1472862"/>
          </a:xfrm>
          <a:custGeom>
            <a:avLst/>
            <a:gdLst>
              <a:gd name="connsiteX0" fmla="*/ 552918 w 1266901"/>
              <a:gd name="connsiteY0" fmla="*/ 7317 h 1472862"/>
              <a:gd name="connsiteX1" fmla="*/ 509077 w 1266901"/>
              <a:gd name="connsiteY1" fmla="*/ 13580 h 1472862"/>
              <a:gd name="connsiteX2" fmla="*/ 496551 w 1266901"/>
              <a:gd name="connsiteY2" fmla="*/ 51158 h 1472862"/>
              <a:gd name="connsiteX3" fmla="*/ 477762 w 1266901"/>
              <a:gd name="connsiteY3" fmla="*/ 63684 h 1472862"/>
              <a:gd name="connsiteX4" fmla="*/ 446447 w 1266901"/>
              <a:gd name="connsiteY4" fmla="*/ 32369 h 1472862"/>
              <a:gd name="connsiteX5" fmla="*/ 415132 w 1266901"/>
              <a:gd name="connsiteY5" fmla="*/ 1054 h 1472862"/>
              <a:gd name="connsiteX6" fmla="*/ 402605 w 1266901"/>
              <a:gd name="connsiteY6" fmla="*/ 13580 h 1472862"/>
              <a:gd name="connsiteX7" fmla="*/ 390079 w 1266901"/>
              <a:gd name="connsiteY7" fmla="*/ 32369 h 1472862"/>
              <a:gd name="connsiteX8" fmla="*/ 371290 w 1266901"/>
              <a:gd name="connsiteY8" fmla="*/ 38632 h 1472862"/>
              <a:gd name="connsiteX9" fmla="*/ 339975 w 1266901"/>
              <a:gd name="connsiteY9" fmla="*/ 94999 h 1472862"/>
              <a:gd name="connsiteX10" fmla="*/ 327449 w 1266901"/>
              <a:gd name="connsiteY10" fmla="*/ 113788 h 1472862"/>
              <a:gd name="connsiteX11" fmla="*/ 308660 w 1266901"/>
              <a:gd name="connsiteY11" fmla="*/ 120051 h 1472862"/>
              <a:gd name="connsiteX12" fmla="*/ 258556 w 1266901"/>
              <a:gd name="connsiteY12" fmla="*/ 94999 h 1472862"/>
              <a:gd name="connsiteX13" fmla="*/ 239767 w 1266901"/>
              <a:gd name="connsiteY13" fmla="*/ 57421 h 1472862"/>
              <a:gd name="connsiteX14" fmla="*/ 214715 w 1266901"/>
              <a:gd name="connsiteY14" fmla="*/ 51158 h 1472862"/>
              <a:gd name="connsiteX15" fmla="*/ 177137 w 1266901"/>
              <a:gd name="connsiteY15" fmla="*/ 38632 h 1472862"/>
              <a:gd name="connsiteX16" fmla="*/ 158348 w 1266901"/>
              <a:gd name="connsiteY16" fmla="*/ 32369 h 1472862"/>
              <a:gd name="connsiteX17" fmla="*/ 139559 w 1266901"/>
              <a:gd name="connsiteY17" fmla="*/ 26106 h 1472862"/>
              <a:gd name="connsiteX18" fmla="*/ 108244 w 1266901"/>
              <a:gd name="connsiteY18" fmla="*/ 1054 h 1472862"/>
              <a:gd name="connsiteX19" fmla="*/ 95718 w 1266901"/>
              <a:gd name="connsiteY19" fmla="*/ 19843 h 1472862"/>
              <a:gd name="connsiteX20" fmla="*/ 76929 w 1266901"/>
              <a:gd name="connsiteY20" fmla="*/ 69947 h 1472862"/>
              <a:gd name="connsiteX21" fmla="*/ 39351 w 1266901"/>
              <a:gd name="connsiteY21" fmla="*/ 94999 h 1472862"/>
              <a:gd name="connsiteX22" fmla="*/ 33088 w 1266901"/>
              <a:gd name="connsiteY22" fmla="*/ 113788 h 1472862"/>
              <a:gd name="connsiteX23" fmla="*/ 1773 w 1266901"/>
              <a:gd name="connsiteY23" fmla="*/ 120051 h 1472862"/>
              <a:gd name="connsiteX24" fmla="*/ 8036 w 1266901"/>
              <a:gd name="connsiteY24" fmla="*/ 145103 h 1472862"/>
              <a:gd name="connsiteX25" fmla="*/ 39351 w 1266901"/>
              <a:gd name="connsiteY25" fmla="*/ 182682 h 1472862"/>
              <a:gd name="connsiteX26" fmla="*/ 51877 w 1266901"/>
              <a:gd name="connsiteY26" fmla="*/ 239049 h 1472862"/>
              <a:gd name="connsiteX27" fmla="*/ 64403 w 1266901"/>
              <a:gd name="connsiteY27" fmla="*/ 257838 h 1472862"/>
              <a:gd name="connsiteX28" fmla="*/ 70666 w 1266901"/>
              <a:gd name="connsiteY28" fmla="*/ 276627 h 1472862"/>
              <a:gd name="connsiteX29" fmla="*/ 89455 w 1266901"/>
              <a:gd name="connsiteY29" fmla="*/ 282890 h 1472862"/>
              <a:gd name="connsiteX30" fmla="*/ 114507 w 1266901"/>
              <a:gd name="connsiteY30" fmla="*/ 320468 h 1472862"/>
              <a:gd name="connsiteX31" fmla="*/ 133296 w 1266901"/>
              <a:gd name="connsiteY31" fmla="*/ 358046 h 1472862"/>
              <a:gd name="connsiteX32" fmla="*/ 164611 w 1266901"/>
              <a:gd name="connsiteY32" fmla="*/ 420676 h 1472862"/>
              <a:gd name="connsiteX33" fmla="*/ 202189 w 1266901"/>
              <a:gd name="connsiteY33" fmla="*/ 433202 h 1472862"/>
              <a:gd name="connsiteX34" fmla="*/ 220978 w 1266901"/>
              <a:gd name="connsiteY34" fmla="*/ 395624 h 1472862"/>
              <a:gd name="connsiteX35" fmla="*/ 239767 w 1266901"/>
              <a:gd name="connsiteY35" fmla="*/ 401887 h 1472862"/>
              <a:gd name="connsiteX36" fmla="*/ 264819 w 1266901"/>
              <a:gd name="connsiteY36" fmla="*/ 439465 h 1472862"/>
              <a:gd name="connsiteX37" fmla="*/ 277345 w 1266901"/>
              <a:gd name="connsiteY37" fmla="*/ 458254 h 1472862"/>
              <a:gd name="connsiteX38" fmla="*/ 258556 w 1266901"/>
              <a:gd name="connsiteY38" fmla="*/ 495832 h 1472862"/>
              <a:gd name="connsiteX39" fmla="*/ 252293 w 1266901"/>
              <a:gd name="connsiteY39" fmla="*/ 514621 h 1472862"/>
              <a:gd name="connsiteX40" fmla="*/ 252293 w 1266901"/>
              <a:gd name="connsiteY40" fmla="*/ 577251 h 1472862"/>
              <a:gd name="connsiteX41" fmla="*/ 227241 w 1266901"/>
              <a:gd name="connsiteY41" fmla="*/ 583514 h 1472862"/>
              <a:gd name="connsiteX42" fmla="*/ 264819 w 1266901"/>
              <a:gd name="connsiteY42" fmla="*/ 658671 h 1472862"/>
              <a:gd name="connsiteX43" fmla="*/ 283608 w 1266901"/>
              <a:gd name="connsiteY43" fmla="*/ 671197 h 1472862"/>
              <a:gd name="connsiteX44" fmla="*/ 289871 w 1266901"/>
              <a:gd name="connsiteY44" fmla="*/ 689986 h 1472862"/>
              <a:gd name="connsiteX45" fmla="*/ 339975 w 1266901"/>
              <a:gd name="connsiteY45" fmla="*/ 733827 h 1472862"/>
              <a:gd name="connsiteX46" fmla="*/ 358764 w 1266901"/>
              <a:gd name="connsiteY46" fmla="*/ 746353 h 1472862"/>
              <a:gd name="connsiteX47" fmla="*/ 383816 w 1266901"/>
              <a:gd name="connsiteY47" fmla="*/ 771405 h 1472862"/>
              <a:gd name="connsiteX48" fmla="*/ 396342 w 1266901"/>
              <a:gd name="connsiteY48" fmla="*/ 790194 h 1472862"/>
              <a:gd name="connsiteX49" fmla="*/ 415132 w 1266901"/>
              <a:gd name="connsiteY49" fmla="*/ 796457 h 1472862"/>
              <a:gd name="connsiteX50" fmla="*/ 458973 w 1266901"/>
              <a:gd name="connsiteY50" fmla="*/ 802720 h 1472862"/>
              <a:gd name="connsiteX51" fmla="*/ 496551 w 1266901"/>
              <a:gd name="connsiteY51" fmla="*/ 815246 h 1472862"/>
              <a:gd name="connsiteX52" fmla="*/ 527866 w 1266901"/>
              <a:gd name="connsiteY52" fmla="*/ 840298 h 1472862"/>
              <a:gd name="connsiteX53" fmla="*/ 540392 w 1266901"/>
              <a:gd name="connsiteY53" fmla="*/ 821509 h 1472862"/>
              <a:gd name="connsiteX54" fmla="*/ 577970 w 1266901"/>
              <a:gd name="connsiteY54" fmla="*/ 802720 h 1472862"/>
              <a:gd name="connsiteX55" fmla="*/ 590496 w 1266901"/>
              <a:gd name="connsiteY55" fmla="*/ 783931 h 1472862"/>
              <a:gd name="connsiteX56" fmla="*/ 609285 w 1266901"/>
              <a:gd name="connsiteY56" fmla="*/ 777668 h 1472862"/>
              <a:gd name="connsiteX57" fmla="*/ 628074 w 1266901"/>
              <a:gd name="connsiteY57" fmla="*/ 765142 h 1472862"/>
              <a:gd name="connsiteX58" fmla="*/ 690704 w 1266901"/>
              <a:gd name="connsiteY58" fmla="*/ 752616 h 1472862"/>
              <a:gd name="connsiteX59" fmla="*/ 722019 w 1266901"/>
              <a:gd name="connsiteY59" fmla="*/ 758879 h 1472862"/>
              <a:gd name="connsiteX60" fmla="*/ 740808 w 1266901"/>
              <a:gd name="connsiteY60" fmla="*/ 765142 h 1472862"/>
              <a:gd name="connsiteX61" fmla="*/ 784649 w 1266901"/>
              <a:gd name="connsiteY61" fmla="*/ 808983 h 1472862"/>
              <a:gd name="connsiteX62" fmla="*/ 828490 w 1266901"/>
              <a:gd name="connsiteY62" fmla="*/ 840298 h 1472862"/>
              <a:gd name="connsiteX63" fmla="*/ 847279 w 1266901"/>
              <a:gd name="connsiteY63" fmla="*/ 846561 h 1472862"/>
              <a:gd name="connsiteX64" fmla="*/ 866069 w 1266901"/>
              <a:gd name="connsiteY64" fmla="*/ 852824 h 1472862"/>
              <a:gd name="connsiteX65" fmla="*/ 847279 w 1266901"/>
              <a:gd name="connsiteY65" fmla="*/ 859087 h 1472862"/>
              <a:gd name="connsiteX66" fmla="*/ 834753 w 1266901"/>
              <a:gd name="connsiteY66" fmla="*/ 877876 h 1472862"/>
              <a:gd name="connsiteX67" fmla="*/ 815964 w 1266901"/>
              <a:gd name="connsiteY67" fmla="*/ 890402 h 1472862"/>
              <a:gd name="connsiteX68" fmla="*/ 797175 w 1266901"/>
              <a:gd name="connsiteY68" fmla="*/ 934243 h 1472862"/>
              <a:gd name="connsiteX69" fmla="*/ 803438 w 1266901"/>
              <a:gd name="connsiteY69" fmla="*/ 953032 h 1472862"/>
              <a:gd name="connsiteX70" fmla="*/ 866069 w 1266901"/>
              <a:gd name="connsiteY70" fmla="*/ 959295 h 1472862"/>
              <a:gd name="connsiteX71" fmla="*/ 872332 w 1266901"/>
              <a:gd name="connsiteY71" fmla="*/ 1003136 h 1472862"/>
              <a:gd name="connsiteX72" fmla="*/ 891121 w 1266901"/>
              <a:gd name="connsiteY72" fmla="*/ 1009399 h 1472862"/>
              <a:gd name="connsiteX73" fmla="*/ 922436 w 1266901"/>
              <a:gd name="connsiteY73" fmla="*/ 1034451 h 1472862"/>
              <a:gd name="connsiteX74" fmla="*/ 934962 w 1266901"/>
              <a:gd name="connsiteY74" fmla="*/ 1053240 h 1472862"/>
              <a:gd name="connsiteX75" fmla="*/ 960014 w 1266901"/>
              <a:gd name="connsiteY75" fmla="*/ 1059503 h 1472862"/>
              <a:gd name="connsiteX76" fmla="*/ 972540 w 1266901"/>
              <a:gd name="connsiteY76" fmla="*/ 1097082 h 1472862"/>
              <a:gd name="connsiteX77" fmla="*/ 966277 w 1266901"/>
              <a:gd name="connsiteY77" fmla="*/ 1115871 h 1472862"/>
              <a:gd name="connsiteX78" fmla="*/ 941225 w 1266901"/>
              <a:gd name="connsiteY78" fmla="*/ 1153449 h 1472862"/>
              <a:gd name="connsiteX79" fmla="*/ 928699 w 1266901"/>
              <a:gd name="connsiteY79" fmla="*/ 1172238 h 1472862"/>
              <a:gd name="connsiteX80" fmla="*/ 916173 w 1266901"/>
              <a:gd name="connsiteY80" fmla="*/ 1191027 h 1472862"/>
              <a:gd name="connsiteX81" fmla="*/ 909910 w 1266901"/>
              <a:gd name="connsiteY81" fmla="*/ 1209816 h 1472862"/>
              <a:gd name="connsiteX82" fmla="*/ 891121 w 1266901"/>
              <a:gd name="connsiteY82" fmla="*/ 1222342 h 1472862"/>
              <a:gd name="connsiteX83" fmla="*/ 884858 w 1266901"/>
              <a:gd name="connsiteY83" fmla="*/ 1241131 h 1472862"/>
              <a:gd name="connsiteX84" fmla="*/ 847279 w 1266901"/>
              <a:gd name="connsiteY84" fmla="*/ 1253657 h 1472862"/>
              <a:gd name="connsiteX85" fmla="*/ 809701 w 1266901"/>
              <a:gd name="connsiteY85" fmla="*/ 1228605 h 1472862"/>
              <a:gd name="connsiteX86" fmla="*/ 790912 w 1266901"/>
              <a:gd name="connsiteY86" fmla="*/ 1216079 h 1472862"/>
              <a:gd name="connsiteX87" fmla="*/ 772123 w 1266901"/>
              <a:gd name="connsiteY87" fmla="*/ 1228605 h 1472862"/>
              <a:gd name="connsiteX88" fmla="*/ 778386 w 1266901"/>
              <a:gd name="connsiteY88" fmla="*/ 1284972 h 1472862"/>
              <a:gd name="connsiteX89" fmla="*/ 797175 w 1266901"/>
              <a:gd name="connsiteY89" fmla="*/ 1291235 h 1472862"/>
              <a:gd name="connsiteX90" fmla="*/ 834753 w 1266901"/>
              <a:gd name="connsiteY90" fmla="*/ 1297498 h 1472862"/>
              <a:gd name="connsiteX91" fmla="*/ 853542 w 1266901"/>
              <a:gd name="connsiteY91" fmla="*/ 1310024 h 1472862"/>
              <a:gd name="connsiteX92" fmla="*/ 822227 w 1266901"/>
              <a:gd name="connsiteY92" fmla="*/ 1341339 h 1472862"/>
              <a:gd name="connsiteX93" fmla="*/ 822227 w 1266901"/>
              <a:gd name="connsiteY93" fmla="*/ 1391443 h 1472862"/>
              <a:gd name="connsiteX94" fmla="*/ 841016 w 1266901"/>
              <a:gd name="connsiteY94" fmla="*/ 1397706 h 1472862"/>
              <a:gd name="connsiteX95" fmla="*/ 847279 w 1266901"/>
              <a:gd name="connsiteY95" fmla="*/ 1416495 h 1472862"/>
              <a:gd name="connsiteX96" fmla="*/ 884858 w 1266901"/>
              <a:gd name="connsiteY96" fmla="*/ 1429021 h 1472862"/>
              <a:gd name="connsiteX97" fmla="*/ 903647 w 1266901"/>
              <a:gd name="connsiteY97" fmla="*/ 1435284 h 1472862"/>
              <a:gd name="connsiteX98" fmla="*/ 903647 w 1266901"/>
              <a:gd name="connsiteY98" fmla="*/ 1435284 h 1472862"/>
              <a:gd name="connsiteX99" fmla="*/ 922436 w 1266901"/>
              <a:gd name="connsiteY99" fmla="*/ 1447810 h 1472862"/>
              <a:gd name="connsiteX100" fmla="*/ 985066 w 1266901"/>
              <a:gd name="connsiteY100" fmla="*/ 1466599 h 1472862"/>
              <a:gd name="connsiteX101" fmla="*/ 1003855 w 1266901"/>
              <a:gd name="connsiteY101" fmla="*/ 1472862 h 1472862"/>
              <a:gd name="connsiteX102" fmla="*/ 1053959 w 1266901"/>
              <a:gd name="connsiteY102" fmla="*/ 1466599 h 1472862"/>
              <a:gd name="connsiteX103" fmla="*/ 1072748 w 1266901"/>
              <a:gd name="connsiteY103" fmla="*/ 1460336 h 1472862"/>
              <a:gd name="connsiteX104" fmla="*/ 1079011 w 1266901"/>
              <a:gd name="connsiteY104" fmla="*/ 1441547 h 1472862"/>
              <a:gd name="connsiteX105" fmla="*/ 1091537 w 1266901"/>
              <a:gd name="connsiteY105" fmla="*/ 1422758 h 1472862"/>
              <a:gd name="connsiteX106" fmla="*/ 1097800 w 1266901"/>
              <a:gd name="connsiteY106" fmla="*/ 1403969 h 1472862"/>
              <a:gd name="connsiteX107" fmla="*/ 1122852 w 1266901"/>
              <a:gd name="connsiteY107" fmla="*/ 1366391 h 1472862"/>
              <a:gd name="connsiteX108" fmla="*/ 1135378 w 1266901"/>
              <a:gd name="connsiteY108" fmla="*/ 1347602 h 1472862"/>
              <a:gd name="connsiteX109" fmla="*/ 1141641 w 1266901"/>
              <a:gd name="connsiteY109" fmla="*/ 1366391 h 1472862"/>
              <a:gd name="connsiteX110" fmla="*/ 1160430 w 1266901"/>
              <a:gd name="connsiteY110" fmla="*/ 1372654 h 1472862"/>
              <a:gd name="connsiteX111" fmla="*/ 1204271 w 1266901"/>
              <a:gd name="connsiteY111" fmla="*/ 1403969 h 1472862"/>
              <a:gd name="connsiteX112" fmla="*/ 1248112 w 1266901"/>
              <a:gd name="connsiteY112" fmla="*/ 1397706 h 1472862"/>
              <a:gd name="connsiteX113" fmla="*/ 1223060 w 1266901"/>
              <a:gd name="connsiteY113" fmla="*/ 1353865 h 1472862"/>
              <a:gd name="connsiteX114" fmla="*/ 1204271 w 1266901"/>
              <a:gd name="connsiteY114" fmla="*/ 1316287 h 1472862"/>
              <a:gd name="connsiteX115" fmla="*/ 1185482 w 1266901"/>
              <a:gd name="connsiteY115" fmla="*/ 1278709 h 1472862"/>
              <a:gd name="connsiteX116" fmla="*/ 1191745 w 1266901"/>
              <a:gd name="connsiteY116" fmla="*/ 1253657 h 1472862"/>
              <a:gd name="connsiteX117" fmla="*/ 1210534 w 1266901"/>
              <a:gd name="connsiteY117" fmla="*/ 1247394 h 1472862"/>
              <a:gd name="connsiteX118" fmla="*/ 1216797 w 1266901"/>
              <a:gd name="connsiteY118" fmla="*/ 1228605 h 1472862"/>
              <a:gd name="connsiteX119" fmla="*/ 1172956 w 1266901"/>
              <a:gd name="connsiteY119" fmla="*/ 1197290 h 1472862"/>
              <a:gd name="connsiteX120" fmla="*/ 1135378 w 1266901"/>
              <a:gd name="connsiteY120" fmla="*/ 1172238 h 1472862"/>
              <a:gd name="connsiteX121" fmla="*/ 1116589 w 1266901"/>
              <a:gd name="connsiteY121" fmla="*/ 1134660 h 1472862"/>
              <a:gd name="connsiteX122" fmla="*/ 1110326 w 1266901"/>
              <a:gd name="connsiteY122" fmla="*/ 1115871 h 1472862"/>
              <a:gd name="connsiteX123" fmla="*/ 1116589 w 1266901"/>
              <a:gd name="connsiteY123" fmla="*/ 1078293 h 1472862"/>
              <a:gd name="connsiteX124" fmla="*/ 1154167 w 1266901"/>
              <a:gd name="connsiteY124" fmla="*/ 1059503 h 1472862"/>
              <a:gd name="connsiteX125" fmla="*/ 1166693 w 1266901"/>
              <a:gd name="connsiteY125" fmla="*/ 1040714 h 1472862"/>
              <a:gd name="connsiteX126" fmla="*/ 1172956 w 1266901"/>
              <a:gd name="connsiteY126" fmla="*/ 1009399 h 1472862"/>
              <a:gd name="connsiteX127" fmla="*/ 1191745 w 1266901"/>
              <a:gd name="connsiteY127" fmla="*/ 1003136 h 1472862"/>
              <a:gd name="connsiteX128" fmla="*/ 1229323 w 1266901"/>
              <a:gd name="connsiteY128" fmla="*/ 1028188 h 1472862"/>
              <a:gd name="connsiteX129" fmla="*/ 1266901 w 1266901"/>
              <a:gd name="connsiteY129" fmla="*/ 1040714 h 1472862"/>
              <a:gd name="connsiteX130" fmla="*/ 1248112 w 1266901"/>
              <a:gd name="connsiteY130" fmla="*/ 990610 h 1472862"/>
              <a:gd name="connsiteX131" fmla="*/ 1241849 w 1266901"/>
              <a:gd name="connsiteY131" fmla="*/ 971821 h 1472862"/>
              <a:gd name="connsiteX132" fmla="*/ 1191745 w 1266901"/>
              <a:gd name="connsiteY132" fmla="*/ 959295 h 1472862"/>
              <a:gd name="connsiteX133" fmla="*/ 1216797 w 1266901"/>
              <a:gd name="connsiteY133" fmla="*/ 896665 h 1472862"/>
              <a:gd name="connsiteX134" fmla="*/ 1241849 w 1266901"/>
              <a:gd name="connsiteY134" fmla="*/ 859087 h 1472862"/>
              <a:gd name="connsiteX135" fmla="*/ 1235586 w 1266901"/>
              <a:gd name="connsiteY135" fmla="*/ 834035 h 1472862"/>
              <a:gd name="connsiteX136" fmla="*/ 1198008 w 1266901"/>
              <a:gd name="connsiteY136" fmla="*/ 821509 h 1472862"/>
              <a:gd name="connsiteX137" fmla="*/ 1179219 w 1266901"/>
              <a:gd name="connsiteY137" fmla="*/ 815246 h 1472862"/>
              <a:gd name="connsiteX138" fmla="*/ 1160430 w 1266901"/>
              <a:gd name="connsiteY138" fmla="*/ 802720 h 1472862"/>
              <a:gd name="connsiteX139" fmla="*/ 1116589 w 1266901"/>
              <a:gd name="connsiteY139" fmla="*/ 796457 h 1472862"/>
              <a:gd name="connsiteX140" fmla="*/ 1097800 w 1266901"/>
              <a:gd name="connsiteY140" fmla="*/ 721301 h 1472862"/>
              <a:gd name="connsiteX141" fmla="*/ 1091537 w 1266901"/>
              <a:gd name="connsiteY141" fmla="*/ 702512 h 1472862"/>
              <a:gd name="connsiteX142" fmla="*/ 1072748 w 1266901"/>
              <a:gd name="connsiteY142" fmla="*/ 696249 h 1472862"/>
              <a:gd name="connsiteX143" fmla="*/ 1047696 w 1266901"/>
              <a:gd name="connsiteY143" fmla="*/ 621093 h 1472862"/>
              <a:gd name="connsiteX144" fmla="*/ 1041433 w 1266901"/>
              <a:gd name="connsiteY144" fmla="*/ 602303 h 1472862"/>
              <a:gd name="connsiteX145" fmla="*/ 1028907 w 1266901"/>
              <a:gd name="connsiteY145" fmla="*/ 583514 h 1472862"/>
              <a:gd name="connsiteX146" fmla="*/ 997592 w 1266901"/>
              <a:gd name="connsiteY146" fmla="*/ 470780 h 1472862"/>
              <a:gd name="connsiteX147" fmla="*/ 960014 w 1266901"/>
              <a:gd name="connsiteY147" fmla="*/ 445728 h 1472862"/>
              <a:gd name="connsiteX148" fmla="*/ 947488 w 1266901"/>
              <a:gd name="connsiteY148" fmla="*/ 426939 h 1472862"/>
              <a:gd name="connsiteX149" fmla="*/ 941225 w 1266901"/>
              <a:gd name="connsiteY149" fmla="*/ 408150 h 1472862"/>
              <a:gd name="connsiteX150" fmla="*/ 878595 w 1266901"/>
              <a:gd name="connsiteY150" fmla="*/ 395624 h 1472862"/>
              <a:gd name="connsiteX151" fmla="*/ 859805 w 1266901"/>
              <a:gd name="connsiteY151" fmla="*/ 358046 h 1472862"/>
              <a:gd name="connsiteX152" fmla="*/ 847279 w 1266901"/>
              <a:gd name="connsiteY152" fmla="*/ 339257 h 1472862"/>
              <a:gd name="connsiteX153" fmla="*/ 834753 w 1266901"/>
              <a:gd name="connsiteY153" fmla="*/ 301679 h 1472862"/>
              <a:gd name="connsiteX154" fmla="*/ 778386 w 1266901"/>
              <a:gd name="connsiteY154" fmla="*/ 264101 h 1472862"/>
              <a:gd name="connsiteX155" fmla="*/ 759597 w 1266901"/>
              <a:gd name="connsiteY155" fmla="*/ 251575 h 1472862"/>
              <a:gd name="connsiteX156" fmla="*/ 728282 w 1266901"/>
              <a:gd name="connsiteY156" fmla="*/ 220260 h 1472862"/>
              <a:gd name="connsiteX157" fmla="*/ 696967 w 1266901"/>
              <a:gd name="connsiteY157" fmla="*/ 188945 h 1472862"/>
              <a:gd name="connsiteX158" fmla="*/ 678178 w 1266901"/>
              <a:gd name="connsiteY158" fmla="*/ 157629 h 1472862"/>
              <a:gd name="connsiteX159" fmla="*/ 659389 w 1266901"/>
              <a:gd name="connsiteY159" fmla="*/ 151366 h 1472862"/>
              <a:gd name="connsiteX160" fmla="*/ 628074 w 1266901"/>
              <a:gd name="connsiteY160" fmla="*/ 94999 h 1472862"/>
              <a:gd name="connsiteX161" fmla="*/ 596759 w 1266901"/>
              <a:gd name="connsiteY161" fmla="*/ 63684 h 1472862"/>
              <a:gd name="connsiteX162" fmla="*/ 577970 w 1266901"/>
              <a:gd name="connsiteY162" fmla="*/ 57421 h 1472862"/>
              <a:gd name="connsiteX163" fmla="*/ 559181 w 1266901"/>
              <a:gd name="connsiteY163" fmla="*/ 38632 h 1472862"/>
              <a:gd name="connsiteX164" fmla="*/ 552918 w 1266901"/>
              <a:gd name="connsiteY164" fmla="*/ 19843 h 1472862"/>
              <a:gd name="connsiteX165" fmla="*/ 527866 w 1266901"/>
              <a:gd name="connsiteY165" fmla="*/ 13580 h 1472862"/>
              <a:gd name="connsiteX166" fmla="*/ 552918 w 1266901"/>
              <a:gd name="connsiteY166" fmla="*/ 7317 h 14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1266901" h="1472862">
                <a:moveTo>
                  <a:pt x="552918" y="7317"/>
                </a:moveTo>
                <a:cubicBezTo>
                  <a:pt x="549787" y="7317"/>
                  <a:pt x="520729" y="4517"/>
                  <a:pt x="509077" y="13580"/>
                </a:cubicBezTo>
                <a:cubicBezTo>
                  <a:pt x="498655" y="21686"/>
                  <a:pt x="507537" y="43834"/>
                  <a:pt x="496551" y="51158"/>
                </a:cubicBezTo>
                <a:lnTo>
                  <a:pt x="477762" y="63684"/>
                </a:lnTo>
                <a:cubicBezTo>
                  <a:pt x="444359" y="13580"/>
                  <a:pt x="488200" y="74122"/>
                  <a:pt x="446447" y="32369"/>
                </a:cubicBezTo>
                <a:cubicBezTo>
                  <a:pt x="404694" y="-9384"/>
                  <a:pt x="465236" y="34457"/>
                  <a:pt x="415132" y="1054"/>
                </a:cubicBezTo>
                <a:cubicBezTo>
                  <a:pt x="410956" y="5229"/>
                  <a:pt x="406294" y="8969"/>
                  <a:pt x="402605" y="13580"/>
                </a:cubicBezTo>
                <a:cubicBezTo>
                  <a:pt x="397903" y="19458"/>
                  <a:pt x="395957" y="27667"/>
                  <a:pt x="390079" y="32369"/>
                </a:cubicBezTo>
                <a:cubicBezTo>
                  <a:pt x="384924" y="36493"/>
                  <a:pt x="377553" y="36544"/>
                  <a:pt x="371290" y="38632"/>
                </a:cubicBezTo>
                <a:cubicBezTo>
                  <a:pt x="360266" y="71703"/>
                  <a:pt x="368689" y="51928"/>
                  <a:pt x="339975" y="94999"/>
                </a:cubicBezTo>
                <a:cubicBezTo>
                  <a:pt x="335800" y="101262"/>
                  <a:pt x="334590" y="111408"/>
                  <a:pt x="327449" y="113788"/>
                </a:cubicBezTo>
                <a:lnTo>
                  <a:pt x="308660" y="120051"/>
                </a:lnTo>
                <a:cubicBezTo>
                  <a:pt x="280824" y="114484"/>
                  <a:pt x="274751" y="119291"/>
                  <a:pt x="258556" y="94999"/>
                </a:cubicBezTo>
                <a:cubicBezTo>
                  <a:pt x="248553" y="79994"/>
                  <a:pt x="257506" y="69247"/>
                  <a:pt x="239767" y="57421"/>
                </a:cubicBezTo>
                <a:cubicBezTo>
                  <a:pt x="232605" y="52646"/>
                  <a:pt x="222960" y="53631"/>
                  <a:pt x="214715" y="51158"/>
                </a:cubicBezTo>
                <a:cubicBezTo>
                  <a:pt x="202068" y="47364"/>
                  <a:pt x="189663" y="42807"/>
                  <a:pt x="177137" y="38632"/>
                </a:cubicBezTo>
                <a:lnTo>
                  <a:pt x="158348" y="32369"/>
                </a:lnTo>
                <a:lnTo>
                  <a:pt x="139559" y="26106"/>
                </a:lnTo>
                <a:cubicBezTo>
                  <a:pt x="134782" y="18940"/>
                  <a:pt x="124166" y="-5315"/>
                  <a:pt x="108244" y="1054"/>
                </a:cubicBezTo>
                <a:cubicBezTo>
                  <a:pt x="101255" y="3850"/>
                  <a:pt x="99893" y="13580"/>
                  <a:pt x="95718" y="19843"/>
                </a:cubicBezTo>
                <a:cubicBezTo>
                  <a:pt x="91928" y="38793"/>
                  <a:pt x="92567" y="56264"/>
                  <a:pt x="76929" y="69947"/>
                </a:cubicBezTo>
                <a:cubicBezTo>
                  <a:pt x="65599" y="79860"/>
                  <a:pt x="39351" y="94999"/>
                  <a:pt x="39351" y="94999"/>
                </a:cubicBezTo>
                <a:cubicBezTo>
                  <a:pt x="37263" y="101262"/>
                  <a:pt x="38581" y="110126"/>
                  <a:pt x="33088" y="113788"/>
                </a:cubicBezTo>
                <a:cubicBezTo>
                  <a:pt x="24231" y="119693"/>
                  <a:pt x="8423" y="111739"/>
                  <a:pt x="1773" y="120051"/>
                </a:cubicBezTo>
                <a:cubicBezTo>
                  <a:pt x="-3604" y="126772"/>
                  <a:pt x="4645" y="137191"/>
                  <a:pt x="8036" y="145103"/>
                </a:cubicBezTo>
                <a:cubicBezTo>
                  <a:pt x="14576" y="160364"/>
                  <a:pt x="28063" y="171394"/>
                  <a:pt x="39351" y="182682"/>
                </a:cubicBezTo>
                <a:cubicBezTo>
                  <a:pt x="41756" y="197115"/>
                  <a:pt x="44168" y="223631"/>
                  <a:pt x="51877" y="239049"/>
                </a:cubicBezTo>
                <a:cubicBezTo>
                  <a:pt x="55243" y="245782"/>
                  <a:pt x="61037" y="251105"/>
                  <a:pt x="64403" y="257838"/>
                </a:cubicBezTo>
                <a:cubicBezTo>
                  <a:pt x="67355" y="263743"/>
                  <a:pt x="65998" y="271959"/>
                  <a:pt x="70666" y="276627"/>
                </a:cubicBezTo>
                <a:cubicBezTo>
                  <a:pt x="75334" y="281295"/>
                  <a:pt x="83192" y="280802"/>
                  <a:pt x="89455" y="282890"/>
                </a:cubicBezTo>
                <a:cubicBezTo>
                  <a:pt x="97806" y="295416"/>
                  <a:pt x="109746" y="306186"/>
                  <a:pt x="114507" y="320468"/>
                </a:cubicBezTo>
                <a:cubicBezTo>
                  <a:pt x="123150" y="346398"/>
                  <a:pt x="117108" y="333764"/>
                  <a:pt x="133296" y="358046"/>
                </a:cubicBezTo>
                <a:cubicBezTo>
                  <a:pt x="137784" y="375998"/>
                  <a:pt x="144275" y="413897"/>
                  <a:pt x="164611" y="420676"/>
                </a:cubicBezTo>
                <a:lnTo>
                  <a:pt x="202189" y="433202"/>
                </a:lnTo>
                <a:cubicBezTo>
                  <a:pt x="204826" y="425292"/>
                  <a:pt x="211639" y="399360"/>
                  <a:pt x="220978" y="395624"/>
                </a:cubicBezTo>
                <a:cubicBezTo>
                  <a:pt x="227108" y="393172"/>
                  <a:pt x="233504" y="399799"/>
                  <a:pt x="239767" y="401887"/>
                </a:cubicBezTo>
                <a:lnTo>
                  <a:pt x="264819" y="439465"/>
                </a:lnTo>
                <a:lnTo>
                  <a:pt x="277345" y="458254"/>
                </a:lnTo>
                <a:cubicBezTo>
                  <a:pt x="261603" y="505481"/>
                  <a:pt x="282838" y="447268"/>
                  <a:pt x="258556" y="495832"/>
                </a:cubicBezTo>
                <a:cubicBezTo>
                  <a:pt x="255604" y="501737"/>
                  <a:pt x="254381" y="508358"/>
                  <a:pt x="252293" y="514621"/>
                </a:cubicBezTo>
                <a:cubicBezTo>
                  <a:pt x="259446" y="536080"/>
                  <a:pt x="267938" y="552219"/>
                  <a:pt x="252293" y="577251"/>
                </a:cubicBezTo>
                <a:cubicBezTo>
                  <a:pt x="247731" y="584550"/>
                  <a:pt x="235592" y="581426"/>
                  <a:pt x="227241" y="583514"/>
                </a:cubicBezTo>
                <a:cubicBezTo>
                  <a:pt x="234386" y="604950"/>
                  <a:pt x="244005" y="644795"/>
                  <a:pt x="264819" y="658671"/>
                </a:cubicBezTo>
                <a:lnTo>
                  <a:pt x="283608" y="671197"/>
                </a:lnTo>
                <a:cubicBezTo>
                  <a:pt x="285696" y="677460"/>
                  <a:pt x="286919" y="684081"/>
                  <a:pt x="289871" y="689986"/>
                </a:cubicBezTo>
                <a:cubicBezTo>
                  <a:pt x="302919" y="716082"/>
                  <a:pt x="311792" y="715038"/>
                  <a:pt x="339975" y="733827"/>
                </a:cubicBezTo>
                <a:lnTo>
                  <a:pt x="358764" y="746353"/>
                </a:lnTo>
                <a:cubicBezTo>
                  <a:pt x="372429" y="787347"/>
                  <a:pt x="353450" y="747112"/>
                  <a:pt x="383816" y="771405"/>
                </a:cubicBezTo>
                <a:cubicBezTo>
                  <a:pt x="389694" y="776107"/>
                  <a:pt x="390464" y="785492"/>
                  <a:pt x="396342" y="790194"/>
                </a:cubicBezTo>
                <a:cubicBezTo>
                  <a:pt x="401497" y="794318"/>
                  <a:pt x="408658" y="795162"/>
                  <a:pt x="415132" y="796457"/>
                </a:cubicBezTo>
                <a:cubicBezTo>
                  <a:pt x="429607" y="799352"/>
                  <a:pt x="444359" y="800632"/>
                  <a:pt x="458973" y="802720"/>
                </a:cubicBezTo>
                <a:cubicBezTo>
                  <a:pt x="471499" y="806895"/>
                  <a:pt x="489227" y="804260"/>
                  <a:pt x="496551" y="815246"/>
                </a:cubicBezTo>
                <a:cubicBezTo>
                  <a:pt x="512739" y="839528"/>
                  <a:pt x="501936" y="831655"/>
                  <a:pt x="527866" y="840298"/>
                </a:cubicBezTo>
                <a:cubicBezTo>
                  <a:pt x="532041" y="834035"/>
                  <a:pt x="535069" y="826832"/>
                  <a:pt x="540392" y="821509"/>
                </a:cubicBezTo>
                <a:cubicBezTo>
                  <a:pt x="552533" y="809368"/>
                  <a:pt x="562688" y="807814"/>
                  <a:pt x="577970" y="802720"/>
                </a:cubicBezTo>
                <a:cubicBezTo>
                  <a:pt x="582145" y="796457"/>
                  <a:pt x="584618" y="788633"/>
                  <a:pt x="590496" y="783931"/>
                </a:cubicBezTo>
                <a:cubicBezTo>
                  <a:pt x="595651" y="779807"/>
                  <a:pt x="603380" y="780620"/>
                  <a:pt x="609285" y="777668"/>
                </a:cubicBezTo>
                <a:cubicBezTo>
                  <a:pt x="616018" y="774302"/>
                  <a:pt x="621341" y="768508"/>
                  <a:pt x="628074" y="765142"/>
                </a:cubicBezTo>
                <a:cubicBezTo>
                  <a:pt x="645564" y="756397"/>
                  <a:pt x="674548" y="754924"/>
                  <a:pt x="690704" y="752616"/>
                </a:cubicBezTo>
                <a:cubicBezTo>
                  <a:pt x="701142" y="754704"/>
                  <a:pt x="711692" y="756297"/>
                  <a:pt x="722019" y="758879"/>
                </a:cubicBezTo>
                <a:cubicBezTo>
                  <a:pt x="728424" y="760480"/>
                  <a:pt x="736140" y="760474"/>
                  <a:pt x="740808" y="765142"/>
                </a:cubicBezTo>
                <a:cubicBezTo>
                  <a:pt x="791058" y="815392"/>
                  <a:pt x="742134" y="794811"/>
                  <a:pt x="784649" y="808983"/>
                </a:cubicBezTo>
                <a:cubicBezTo>
                  <a:pt x="795087" y="840298"/>
                  <a:pt x="784649" y="825684"/>
                  <a:pt x="828490" y="840298"/>
                </a:cubicBezTo>
                <a:lnTo>
                  <a:pt x="847279" y="846561"/>
                </a:lnTo>
                <a:lnTo>
                  <a:pt x="866069" y="852824"/>
                </a:lnTo>
                <a:cubicBezTo>
                  <a:pt x="859806" y="854912"/>
                  <a:pt x="852434" y="854963"/>
                  <a:pt x="847279" y="859087"/>
                </a:cubicBezTo>
                <a:cubicBezTo>
                  <a:pt x="841401" y="863789"/>
                  <a:pt x="840076" y="872553"/>
                  <a:pt x="834753" y="877876"/>
                </a:cubicBezTo>
                <a:cubicBezTo>
                  <a:pt x="829430" y="883199"/>
                  <a:pt x="822227" y="886227"/>
                  <a:pt x="815964" y="890402"/>
                </a:cubicBezTo>
                <a:cubicBezTo>
                  <a:pt x="805737" y="905743"/>
                  <a:pt x="797175" y="914021"/>
                  <a:pt x="797175" y="934243"/>
                </a:cubicBezTo>
                <a:cubicBezTo>
                  <a:pt x="797175" y="940845"/>
                  <a:pt x="797234" y="950776"/>
                  <a:pt x="803438" y="953032"/>
                </a:cubicBezTo>
                <a:cubicBezTo>
                  <a:pt x="823156" y="960202"/>
                  <a:pt x="845192" y="957207"/>
                  <a:pt x="866069" y="959295"/>
                </a:cubicBezTo>
                <a:cubicBezTo>
                  <a:pt x="868157" y="973909"/>
                  <a:pt x="865730" y="989932"/>
                  <a:pt x="872332" y="1003136"/>
                </a:cubicBezTo>
                <a:cubicBezTo>
                  <a:pt x="875284" y="1009041"/>
                  <a:pt x="886453" y="1004731"/>
                  <a:pt x="891121" y="1009399"/>
                </a:cubicBezTo>
                <a:cubicBezTo>
                  <a:pt x="924066" y="1042344"/>
                  <a:pt x="859739" y="1018777"/>
                  <a:pt x="922436" y="1034451"/>
                </a:cubicBezTo>
                <a:cubicBezTo>
                  <a:pt x="926611" y="1040714"/>
                  <a:pt x="928699" y="1049065"/>
                  <a:pt x="934962" y="1053240"/>
                </a:cubicBezTo>
                <a:cubicBezTo>
                  <a:pt x="942124" y="1058015"/>
                  <a:pt x="954412" y="1052968"/>
                  <a:pt x="960014" y="1059503"/>
                </a:cubicBezTo>
                <a:cubicBezTo>
                  <a:pt x="968607" y="1069528"/>
                  <a:pt x="972540" y="1097082"/>
                  <a:pt x="972540" y="1097082"/>
                </a:cubicBezTo>
                <a:cubicBezTo>
                  <a:pt x="970452" y="1103345"/>
                  <a:pt x="969483" y="1110100"/>
                  <a:pt x="966277" y="1115871"/>
                </a:cubicBezTo>
                <a:cubicBezTo>
                  <a:pt x="958966" y="1129031"/>
                  <a:pt x="949576" y="1140923"/>
                  <a:pt x="941225" y="1153449"/>
                </a:cubicBezTo>
                <a:lnTo>
                  <a:pt x="928699" y="1172238"/>
                </a:lnTo>
                <a:cubicBezTo>
                  <a:pt x="924524" y="1178501"/>
                  <a:pt x="918553" y="1183886"/>
                  <a:pt x="916173" y="1191027"/>
                </a:cubicBezTo>
                <a:cubicBezTo>
                  <a:pt x="914085" y="1197290"/>
                  <a:pt x="914034" y="1204661"/>
                  <a:pt x="909910" y="1209816"/>
                </a:cubicBezTo>
                <a:cubicBezTo>
                  <a:pt x="905208" y="1215694"/>
                  <a:pt x="897384" y="1218167"/>
                  <a:pt x="891121" y="1222342"/>
                </a:cubicBezTo>
                <a:cubicBezTo>
                  <a:pt x="889033" y="1228605"/>
                  <a:pt x="890230" y="1237294"/>
                  <a:pt x="884858" y="1241131"/>
                </a:cubicBezTo>
                <a:cubicBezTo>
                  <a:pt x="874113" y="1248805"/>
                  <a:pt x="847279" y="1253657"/>
                  <a:pt x="847279" y="1253657"/>
                </a:cubicBezTo>
                <a:lnTo>
                  <a:pt x="809701" y="1228605"/>
                </a:lnTo>
                <a:lnTo>
                  <a:pt x="790912" y="1216079"/>
                </a:lnTo>
                <a:cubicBezTo>
                  <a:pt x="784649" y="1220254"/>
                  <a:pt x="773470" y="1221199"/>
                  <a:pt x="772123" y="1228605"/>
                </a:cubicBezTo>
                <a:cubicBezTo>
                  <a:pt x="768741" y="1247205"/>
                  <a:pt x="771365" y="1267419"/>
                  <a:pt x="778386" y="1284972"/>
                </a:cubicBezTo>
                <a:cubicBezTo>
                  <a:pt x="780838" y="1291102"/>
                  <a:pt x="790730" y="1289803"/>
                  <a:pt x="797175" y="1291235"/>
                </a:cubicBezTo>
                <a:cubicBezTo>
                  <a:pt x="809571" y="1293990"/>
                  <a:pt x="822227" y="1295410"/>
                  <a:pt x="834753" y="1297498"/>
                </a:cubicBezTo>
                <a:cubicBezTo>
                  <a:pt x="841016" y="1301673"/>
                  <a:pt x="852066" y="1302643"/>
                  <a:pt x="853542" y="1310024"/>
                </a:cubicBezTo>
                <a:cubicBezTo>
                  <a:pt x="855998" y="1322304"/>
                  <a:pt x="828122" y="1337409"/>
                  <a:pt x="822227" y="1341339"/>
                </a:cubicBezTo>
                <a:cubicBezTo>
                  <a:pt x="816243" y="1359290"/>
                  <a:pt x="808791" y="1371289"/>
                  <a:pt x="822227" y="1391443"/>
                </a:cubicBezTo>
                <a:cubicBezTo>
                  <a:pt x="825889" y="1396936"/>
                  <a:pt x="834753" y="1395618"/>
                  <a:pt x="841016" y="1397706"/>
                </a:cubicBezTo>
                <a:cubicBezTo>
                  <a:pt x="843104" y="1403969"/>
                  <a:pt x="841907" y="1412658"/>
                  <a:pt x="847279" y="1416495"/>
                </a:cubicBezTo>
                <a:cubicBezTo>
                  <a:pt x="858024" y="1424169"/>
                  <a:pt x="872332" y="1424846"/>
                  <a:pt x="884858" y="1429021"/>
                </a:cubicBezTo>
                <a:lnTo>
                  <a:pt x="903647" y="1435284"/>
                </a:lnTo>
                <a:lnTo>
                  <a:pt x="903647" y="1435284"/>
                </a:lnTo>
                <a:cubicBezTo>
                  <a:pt x="909910" y="1439459"/>
                  <a:pt x="915558" y="1444753"/>
                  <a:pt x="922436" y="1447810"/>
                </a:cubicBezTo>
                <a:cubicBezTo>
                  <a:pt x="949226" y="1459717"/>
                  <a:pt x="959561" y="1459312"/>
                  <a:pt x="985066" y="1466599"/>
                </a:cubicBezTo>
                <a:cubicBezTo>
                  <a:pt x="991414" y="1468413"/>
                  <a:pt x="997592" y="1470774"/>
                  <a:pt x="1003855" y="1472862"/>
                </a:cubicBezTo>
                <a:cubicBezTo>
                  <a:pt x="1020556" y="1470774"/>
                  <a:pt x="1037399" y="1469610"/>
                  <a:pt x="1053959" y="1466599"/>
                </a:cubicBezTo>
                <a:cubicBezTo>
                  <a:pt x="1060454" y="1465418"/>
                  <a:pt x="1068080" y="1465004"/>
                  <a:pt x="1072748" y="1460336"/>
                </a:cubicBezTo>
                <a:cubicBezTo>
                  <a:pt x="1077416" y="1455668"/>
                  <a:pt x="1076059" y="1447452"/>
                  <a:pt x="1079011" y="1441547"/>
                </a:cubicBezTo>
                <a:cubicBezTo>
                  <a:pt x="1082377" y="1434814"/>
                  <a:pt x="1088171" y="1429491"/>
                  <a:pt x="1091537" y="1422758"/>
                </a:cubicBezTo>
                <a:cubicBezTo>
                  <a:pt x="1094489" y="1416853"/>
                  <a:pt x="1094594" y="1409740"/>
                  <a:pt x="1097800" y="1403969"/>
                </a:cubicBezTo>
                <a:cubicBezTo>
                  <a:pt x="1105111" y="1390809"/>
                  <a:pt x="1114501" y="1378917"/>
                  <a:pt x="1122852" y="1366391"/>
                </a:cubicBezTo>
                <a:lnTo>
                  <a:pt x="1135378" y="1347602"/>
                </a:lnTo>
                <a:cubicBezTo>
                  <a:pt x="1137466" y="1353865"/>
                  <a:pt x="1136973" y="1361723"/>
                  <a:pt x="1141641" y="1366391"/>
                </a:cubicBezTo>
                <a:cubicBezTo>
                  <a:pt x="1146309" y="1371059"/>
                  <a:pt x="1154525" y="1369702"/>
                  <a:pt x="1160430" y="1372654"/>
                </a:cubicBezTo>
                <a:cubicBezTo>
                  <a:pt x="1169588" y="1377233"/>
                  <a:pt x="1198597" y="1399714"/>
                  <a:pt x="1204271" y="1403969"/>
                </a:cubicBezTo>
                <a:cubicBezTo>
                  <a:pt x="1218885" y="1401881"/>
                  <a:pt x="1237674" y="1408144"/>
                  <a:pt x="1248112" y="1397706"/>
                </a:cubicBezTo>
                <a:cubicBezTo>
                  <a:pt x="1268234" y="1377584"/>
                  <a:pt x="1231005" y="1359162"/>
                  <a:pt x="1223060" y="1353865"/>
                </a:cubicBezTo>
                <a:cubicBezTo>
                  <a:pt x="1207318" y="1306638"/>
                  <a:pt x="1228553" y="1364851"/>
                  <a:pt x="1204271" y="1316287"/>
                </a:cubicBezTo>
                <a:cubicBezTo>
                  <a:pt x="1178341" y="1264427"/>
                  <a:pt x="1221380" y="1332556"/>
                  <a:pt x="1185482" y="1278709"/>
                </a:cubicBezTo>
                <a:cubicBezTo>
                  <a:pt x="1187570" y="1270358"/>
                  <a:pt x="1186368" y="1260378"/>
                  <a:pt x="1191745" y="1253657"/>
                </a:cubicBezTo>
                <a:cubicBezTo>
                  <a:pt x="1195869" y="1248502"/>
                  <a:pt x="1205866" y="1252062"/>
                  <a:pt x="1210534" y="1247394"/>
                </a:cubicBezTo>
                <a:cubicBezTo>
                  <a:pt x="1215202" y="1242726"/>
                  <a:pt x="1214709" y="1234868"/>
                  <a:pt x="1216797" y="1228605"/>
                </a:cubicBezTo>
                <a:cubicBezTo>
                  <a:pt x="1180045" y="1179603"/>
                  <a:pt x="1218688" y="1220156"/>
                  <a:pt x="1172956" y="1197290"/>
                </a:cubicBezTo>
                <a:cubicBezTo>
                  <a:pt x="1159491" y="1190557"/>
                  <a:pt x="1135378" y="1172238"/>
                  <a:pt x="1135378" y="1172238"/>
                </a:cubicBezTo>
                <a:cubicBezTo>
                  <a:pt x="1119636" y="1125011"/>
                  <a:pt x="1140871" y="1183224"/>
                  <a:pt x="1116589" y="1134660"/>
                </a:cubicBezTo>
                <a:cubicBezTo>
                  <a:pt x="1113637" y="1128755"/>
                  <a:pt x="1112414" y="1122134"/>
                  <a:pt x="1110326" y="1115871"/>
                </a:cubicBezTo>
                <a:cubicBezTo>
                  <a:pt x="1112414" y="1103345"/>
                  <a:pt x="1110910" y="1089651"/>
                  <a:pt x="1116589" y="1078293"/>
                </a:cubicBezTo>
                <a:cubicBezTo>
                  <a:pt x="1121446" y="1068579"/>
                  <a:pt x="1145273" y="1062468"/>
                  <a:pt x="1154167" y="1059503"/>
                </a:cubicBezTo>
                <a:cubicBezTo>
                  <a:pt x="1158342" y="1053240"/>
                  <a:pt x="1164050" y="1047762"/>
                  <a:pt x="1166693" y="1040714"/>
                </a:cubicBezTo>
                <a:cubicBezTo>
                  <a:pt x="1170431" y="1030747"/>
                  <a:pt x="1167051" y="1018256"/>
                  <a:pt x="1172956" y="1009399"/>
                </a:cubicBezTo>
                <a:cubicBezTo>
                  <a:pt x="1176618" y="1003906"/>
                  <a:pt x="1185482" y="1005224"/>
                  <a:pt x="1191745" y="1003136"/>
                </a:cubicBezTo>
                <a:cubicBezTo>
                  <a:pt x="1253905" y="1023856"/>
                  <a:pt x="1158952" y="989093"/>
                  <a:pt x="1229323" y="1028188"/>
                </a:cubicBezTo>
                <a:cubicBezTo>
                  <a:pt x="1240865" y="1034600"/>
                  <a:pt x="1266901" y="1040714"/>
                  <a:pt x="1266901" y="1040714"/>
                </a:cubicBezTo>
                <a:cubicBezTo>
                  <a:pt x="1254818" y="980297"/>
                  <a:pt x="1269615" y="1033615"/>
                  <a:pt x="1248112" y="990610"/>
                </a:cubicBezTo>
                <a:cubicBezTo>
                  <a:pt x="1245160" y="984705"/>
                  <a:pt x="1247620" y="975027"/>
                  <a:pt x="1241849" y="971821"/>
                </a:cubicBezTo>
                <a:cubicBezTo>
                  <a:pt x="1226800" y="963460"/>
                  <a:pt x="1191745" y="959295"/>
                  <a:pt x="1191745" y="959295"/>
                </a:cubicBezTo>
                <a:cubicBezTo>
                  <a:pt x="1204034" y="860984"/>
                  <a:pt x="1181726" y="936746"/>
                  <a:pt x="1216797" y="896665"/>
                </a:cubicBezTo>
                <a:cubicBezTo>
                  <a:pt x="1226710" y="885335"/>
                  <a:pt x="1241849" y="859087"/>
                  <a:pt x="1241849" y="859087"/>
                </a:cubicBezTo>
                <a:cubicBezTo>
                  <a:pt x="1239761" y="850736"/>
                  <a:pt x="1242121" y="839637"/>
                  <a:pt x="1235586" y="834035"/>
                </a:cubicBezTo>
                <a:cubicBezTo>
                  <a:pt x="1225561" y="825442"/>
                  <a:pt x="1210534" y="825684"/>
                  <a:pt x="1198008" y="821509"/>
                </a:cubicBezTo>
                <a:cubicBezTo>
                  <a:pt x="1191745" y="819421"/>
                  <a:pt x="1184712" y="818908"/>
                  <a:pt x="1179219" y="815246"/>
                </a:cubicBezTo>
                <a:cubicBezTo>
                  <a:pt x="1172956" y="811071"/>
                  <a:pt x="1167640" y="804883"/>
                  <a:pt x="1160430" y="802720"/>
                </a:cubicBezTo>
                <a:cubicBezTo>
                  <a:pt x="1146291" y="798478"/>
                  <a:pt x="1131203" y="798545"/>
                  <a:pt x="1116589" y="796457"/>
                </a:cubicBezTo>
                <a:cubicBezTo>
                  <a:pt x="1091278" y="720525"/>
                  <a:pt x="1114667" y="797204"/>
                  <a:pt x="1097800" y="721301"/>
                </a:cubicBezTo>
                <a:cubicBezTo>
                  <a:pt x="1096368" y="714856"/>
                  <a:pt x="1096205" y="707180"/>
                  <a:pt x="1091537" y="702512"/>
                </a:cubicBezTo>
                <a:cubicBezTo>
                  <a:pt x="1086869" y="697844"/>
                  <a:pt x="1079011" y="698337"/>
                  <a:pt x="1072748" y="696249"/>
                </a:cubicBezTo>
                <a:lnTo>
                  <a:pt x="1047696" y="621093"/>
                </a:lnTo>
                <a:cubicBezTo>
                  <a:pt x="1045608" y="614830"/>
                  <a:pt x="1045095" y="607796"/>
                  <a:pt x="1041433" y="602303"/>
                </a:cubicBezTo>
                <a:lnTo>
                  <a:pt x="1028907" y="583514"/>
                </a:lnTo>
                <a:cubicBezTo>
                  <a:pt x="1026182" y="550814"/>
                  <a:pt x="1033721" y="494866"/>
                  <a:pt x="997592" y="470780"/>
                </a:cubicBezTo>
                <a:lnTo>
                  <a:pt x="960014" y="445728"/>
                </a:lnTo>
                <a:cubicBezTo>
                  <a:pt x="955839" y="439465"/>
                  <a:pt x="950854" y="433672"/>
                  <a:pt x="947488" y="426939"/>
                </a:cubicBezTo>
                <a:cubicBezTo>
                  <a:pt x="944536" y="421034"/>
                  <a:pt x="947235" y="410882"/>
                  <a:pt x="941225" y="408150"/>
                </a:cubicBezTo>
                <a:cubicBezTo>
                  <a:pt x="921843" y="399340"/>
                  <a:pt x="878595" y="395624"/>
                  <a:pt x="878595" y="395624"/>
                </a:cubicBezTo>
                <a:cubicBezTo>
                  <a:pt x="842698" y="341778"/>
                  <a:pt x="885736" y="409906"/>
                  <a:pt x="859805" y="358046"/>
                </a:cubicBezTo>
                <a:cubicBezTo>
                  <a:pt x="856439" y="351314"/>
                  <a:pt x="850336" y="346135"/>
                  <a:pt x="847279" y="339257"/>
                </a:cubicBezTo>
                <a:cubicBezTo>
                  <a:pt x="841917" y="327191"/>
                  <a:pt x="845739" y="309003"/>
                  <a:pt x="834753" y="301679"/>
                </a:cubicBezTo>
                <a:lnTo>
                  <a:pt x="778386" y="264101"/>
                </a:lnTo>
                <a:lnTo>
                  <a:pt x="759597" y="251575"/>
                </a:lnTo>
                <a:cubicBezTo>
                  <a:pt x="726194" y="201471"/>
                  <a:pt x="770035" y="262013"/>
                  <a:pt x="728282" y="220260"/>
                </a:cubicBezTo>
                <a:cubicBezTo>
                  <a:pt x="686529" y="178507"/>
                  <a:pt x="747071" y="222348"/>
                  <a:pt x="696967" y="188945"/>
                </a:cubicBezTo>
                <a:cubicBezTo>
                  <a:pt x="692041" y="174167"/>
                  <a:pt x="692506" y="166226"/>
                  <a:pt x="678178" y="157629"/>
                </a:cubicBezTo>
                <a:cubicBezTo>
                  <a:pt x="672517" y="154232"/>
                  <a:pt x="665652" y="153454"/>
                  <a:pt x="659389" y="151366"/>
                </a:cubicBezTo>
                <a:cubicBezTo>
                  <a:pt x="648365" y="118295"/>
                  <a:pt x="656788" y="138070"/>
                  <a:pt x="628074" y="94999"/>
                </a:cubicBezTo>
                <a:cubicBezTo>
                  <a:pt x="615548" y="76210"/>
                  <a:pt x="617636" y="74122"/>
                  <a:pt x="596759" y="63684"/>
                </a:cubicBezTo>
                <a:cubicBezTo>
                  <a:pt x="590854" y="60732"/>
                  <a:pt x="584233" y="59509"/>
                  <a:pt x="577970" y="57421"/>
                </a:cubicBezTo>
                <a:cubicBezTo>
                  <a:pt x="571707" y="51158"/>
                  <a:pt x="564094" y="46002"/>
                  <a:pt x="559181" y="38632"/>
                </a:cubicBezTo>
                <a:cubicBezTo>
                  <a:pt x="555519" y="33139"/>
                  <a:pt x="558073" y="23967"/>
                  <a:pt x="552918" y="19843"/>
                </a:cubicBezTo>
                <a:cubicBezTo>
                  <a:pt x="546197" y="14466"/>
                  <a:pt x="535858" y="16777"/>
                  <a:pt x="527866" y="13580"/>
                </a:cubicBezTo>
                <a:cubicBezTo>
                  <a:pt x="525125" y="12484"/>
                  <a:pt x="556049" y="7317"/>
                  <a:pt x="552918" y="731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212926" y="306888"/>
            <a:ext cx="1396652" cy="989556"/>
          </a:xfrm>
          <a:custGeom>
            <a:avLst/>
            <a:gdLst>
              <a:gd name="connsiteX0" fmla="*/ 0 w 1396652"/>
              <a:gd name="connsiteY0" fmla="*/ 306887 h 989556"/>
              <a:gd name="connsiteX1" fmla="*/ 31315 w 1396652"/>
              <a:gd name="connsiteY1" fmla="*/ 281835 h 989556"/>
              <a:gd name="connsiteX2" fmla="*/ 25052 w 1396652"/>
              <a:gd name="connsiteY2" fmla="*/ 263046 h 989556"/>
              <a:gd name="connsiteX3" fmla="*/ 37578 w 1396652"/>
              <a:gd name="connsiteY3" fmla="*/ 244257 h 989556"/>
              <a:gd name="connsiteX4" fmla="*/ 75156 w 1396652"/>
              <a:gd name="connsiteY4" fmla="*/ 219205 h 989556"/>
              <a:gd name="connsiteX5" fmla="*/ 100208 w 1396652"/>
              <a:gd name="connsiteY5" fmla="*/ 194153 h 989556"/>
              <a:gd name="connsiteX6" fmla="*/ 125260 w 1396652"/>
              <a:gd name="connsiteY6" fmla="*/ 250520 h 989556"/>
              <a:gd name="connsiteX7" fmla="*/ 144049 w 1396652"/>
              <a:gd name="connsiteY7" fmla="*/ 256783 h 989556"/>
              <a:gd name="connsiteX8" fmla="*/ 162838 w 1396652"/>
              <a:gd name="connsiteY8" fmla="*/ 244257 h 989556"/>
              <a:gd name="connsiteX9" fmla="*/ 200416 w 1396652"/>
              <a:gd name="connsiteY9" fmla="*/ 212942 h 989556"/>
              <a:gd name="connsiteX10" fmla="*/ 269310 w 1396652"/>
              <a:gd name="connsiteY10" fmla="*/ 200416 h 989556"/>
              <a:gd name="connsiteX11" fmla="*/ 294362 w 1396652"/>
              <a:gd name="connsiteY11" fmla="*/ 162838 h 989556"/>
              <a:gd name="connsiteX12" fmla="*/ 300625 w 1396652"/>
              <a:gd name="connsiteY12" fmla="*/ 144049 h 989556"/>
              <a:gd name="connsiteX13" fmla="*/ 306888 w 1396652"/>
              <a:gd name="connsiteY13" fmla="*/ 112734 h 989556"/>
              <a:gd name="connsiteX14" fmla="*/ 325677 w 1396652"/>
              <a:gd name="connsiteY14" fmla="*/ 100208 h 989556"/>
              <a:gd name="connsiteX15" fmla="*/ 356992 w 1396652"/>
              <a:gd name="connsiteY15" fmla="*/ 75156 h 989556"/>
              <a:gd name="connsiteX16" fmla="*/ 375781 w 1396652"/>
              <a:gd name="connsiteY16" fmla="*/ 62630 h 989556"/>
              <a:gd name="connsiteX17" fmla="*/ 413359 w 1396652"/>
              <a:gd name="connsiteY17" fmla="*/ 50104 h 989556"/>
              <a:gd name="connsiteX18" fmla="*/ 444674 w 1396652"/>
              <a:gd name="connsiteY18" fmla="*/ 25052 h 989556"/>
              <a:gd name="connsiteX19" fmla="*/ 482252 w 1396652"/>
              <a:gd name="connsiteY19" fmla="*/ 0 h 989556"/>
              <a:gd name="connsiteX20" fmla="*/ 501041 w 1396652"/>
              <a:gd name="connsiteY20" fmla="*/ 12526 h 989556"/>
              <a:gd name="connsiteX21" fmla="*/ 526093 w 1396652"/>
              <a:gd name="connsiteY21" fmla="*/ 37578 h 989556"/>
              <a:gd name="connsiteX22" fmla="*/ 538619 w 1396652"/>
              <a:gd name="connsiteY22" fmla="*/ 56367 h 989556"/>
              <a:gd name="connsiteX23" fmla="*/ 613775 w 1396652"/>
              <a:gd name="connsiteY23" fmla="*/ 118997 h 989556"/>
              <a:gd name="connsiteX24" fmla="*/ 645090 w 1396652"/>
              <a:gd name="connsiteY24" fmla="*/ 125260 h 989556"/>
              <a:gd name="connsiteX25" fmla="*/ 676406 w 1396652"/>
              <a:gd name="connsiteY25" fmla="*/ 162838 h 989556"/>
              <a:gd name="connsiteX26" fmla="*/ 713984 w 1396652"/>
              <a:gd name="connsiteY26" fmla="*/ 175364 h 989556"/>
              <a:gd name="connsiteX27" fmla="*/ 726510 w 1396652"/>
              <a:gd name="connsiteY27" fmla="*/ 156575 h 989556"/>
              <a:gd name="connsiteX28" fmla="*/ 776614 w 1396652"/>
              <a:gd name="connsiteY28" fmla="*/ 156575 h 989556"/>
              <a:gd name="connsiteX29" fmla="*/ 795403 w 1396652"/>
              <a:gd name="connsiteY29" fmla="*/ 162838 h 989556"/>
              <a:gd name="connsiteX30" fmla="*/ 832981 w 1396652"/>
              <a:gd name="connsiteY30" fmla="*/ 181627 h 989556"/>
              <a:gd name="connsiteX31" fmla="*/ 908137 w 1396652"/>
              <a:gd name="connsiteY31" fmla="*/ 187890 h 989556"/>
              <a:gd name="connsiteX32" fmla="*/ 958241 w 1396652"/>
              <a:gd name="connsiteY32" fmla="*/ 219205 h 989556"/>
              <a:gd name="connsiteX33" fmla="*/ 977030 w 1396652"/>
              <a:gd name="connsiteY33" fmla="*/ 225468 h 989556"/>
              <a:gd name="connsiteX34" fmla="*/ 995819 w 1396652"/>
              <a:gd name="connsiteY34" fmla="*/ 231731 h 989556"/>
              <a:gd name="connsiteX35" fmla="*/ 977030 w 1396652"/>
              <a:gd name="connsiteY35" fmla="*/ 294361 h 989556"/>
              <a:gd name="connsiteX36" fmla="*/ 958241 w 1396652"/>
              <a:gd name="connsiteY36" fmla="*/ 306887 h 989556"/>
              <a:gd name="connsiteX37" fmla="*/ 945715 w 1396652"/>
              <a:gd name="connsiteY37" fmla="*/ 325676 h 989556"/>
              <a:gd name="connsiteX38" fmla="*/ 945715 w 1396652"/>
              <a:gd name="connsiteY38" fmla="*/ 400833 h 989556"/>
              <a:gd name="connsiteX39" fmla="*/ 983293 w 1396652"/>
              <a:gd name="connsiteY39" fmla="*/ 425885 h 989556"/>
              <a:gd name="connsiteX40" fmla="*/ 989556 w 1396652"/>
              <a:gd name="connsiteY40" fmla="*/ 444674 h 989556"/>
              <a:gd name="connsiteX41" fmla="*/ 977030 w 1396652"/>
              <a:gd name="connsiteY41" fmla="*/ 494778 h 989556"/>
              <a:gd name="connsiteX42" fmla="*/ 983293 w 1396652"/>
              <a:gd name="connsiteY42" fmla="*/ 526093 h 989556"/>
              <a:gd name="connsiteX43" fmla="*/ 1002082 w 1396652"/>
              <a:gd name="connsiteY43" fmla="*/ 538619 h 989556"/>
              <a:gd name="connsiteX44" fmla="*/ 1020871 w 1396652"/>
              <a:gd name="connsiteY44" fmla="*/ 557408 h 989556"/>
              <a:gd name="connsiteX45" fmla="*/ 1058449 w 1396652"/>
              <a:gd name="connsiteY45" fmla="*/ 576197 h 989556"/>
              <a:gd name="connsiteX46" fmla="*/ 1064712 w 1396652"/>
              <a:gd name="connsiteY46" fmla="*/ 594986 h 989556"/>
              <a:gd name="connsiteX47" fmla="*/ 1108553 w 1396652"/>
              <a:gd name="connsiteY47" fmla="*/ 645090 h 989556"/>
              <a:gd name="connsiteX48" fmla="*/ 1127342 w 1396652"/>
              <a:gd name="connsiteY48" fmla="*/ 651353 h 989556"/>
              <a:gd name="connsiteX49" fmla="*/ 1164921 w 1396652"/>
              <a:gd name="connsiteY49" fmla="*/ 657616 h 989556"/>
              <a:gd name="connsiteX50" fmla="*/ 1202499 w 1396652"/>
              <a:gd name="connsiteY50" fmla="*/ 682668 h 989556"/>
              <a:gd name="connsiteX51" fmla="*/ 1221288 w 1396652"/>
              <a:gd name="connsiteY51" fmla="*/ 695194 h 989556"/>
              <a:gd name="connsiteX52" fmla="*/ 1283918 w 1396652"/>
              <a:gd name="connsiteY52" fmla="*/ 713983 h 989556"/>
              <a:gd name="connsiteX53" fmla="*/ 1302707 w 1396652"/>
              <a:gd name="connsiteY53" fmla="*/ 720246 h 989556"/>
              <a:gd name="connsiteX54" fmla="*/ 1321496 w 1396652"/>
              <a:gd name="connsiteY54" fmla="*/ 726509 h 989556"/>
              <a:gd name="connsiteX55" fmla="*/ 1346548 w 1396652"/>
              <a:gd name="connsiteY55" fmla="*/ 720246 h 989556"/>
              <a:gd name="connsiteX56" fmla="*/ 1352811 w 1396652"/>
              <a:gd name="connsiteY56" fmla="*/ 688931 h 989556"/>
              <a:gd name="connsiteX57" fmla="*/ 1390389 w 1396652"/>
              <a:gd name="connsiteY57" fmla="*/ 701457 h 989556"/>
              <a:gd name="connsiteX58" fmla="*/ 1396652 w 1396652"/>
              <a:gd name="connsiteY58" fmla="*/ 720246 h 989556"/>
              <a:gd name="connsiteX59" fmla="*/ 1377863 w 1396652"/>
              <a:gd name="connsiteY59" fmla="*/ 757824 h 989556"/>
              <a:gd name="connsiteX60" fmla="*/ 1359074 w 1396652"/>
              <a:gd name="connsiteY60" fmla="*/ 770350 h 989556"/>
              <a:gd name="connsiteX61" fmla="*/ 1352811 w 1396652"/>
              <a:gd name="connsiteY61" fmla="*/ 789139 h 989556"/>
              <a:gd name="connsiteX62" fmla="*/ 1334022 w 1396652"/>
              <a:gd name="connsiteY62" fmla="*/ 801665 h 989556"/>
              <a:gd name="connsiteX63" fmla="*/ 1327759 w 1396652"/>
              <a:gd name="connsiteY63" fmla="*/ 845507 h 989556"/>
              <a:gd name="connsiteX64" fmla="*/ 1296444 w 1396652"/>
              <a:gd name="connsiteY64" fmla="*/ 876822 h 989556"/>
              <a:gd name="connsiteX65" fmla="*/ 1277655 w 1396652"/>
              <a:gd name="connsiteY65" fmla="*/ 883085 h 989556"/>
              <a:gd name="connsiteX66" fmla="*/ 1271392 w 1396652"/>
              <a:gd name="connsiteY66" fmla="*/ 914400 h 989556"/>
              <a:gd name="connsiteX67" fmla="*/ 1258866 w 1396652"/>
              <a:gd name="connsiteY67" fmla="*/ 933189 h 989556"/>
              <a:gd name="connsiteX68" fmla="*/ 1252603 w 1396652"/>
              <a:gd name="connsiteY68" fmla="*/ 951978 h 989556"/>
              <a:gd name="connsiteX69" fmla="*/ 1246340 w 1396652"/>
              <a:gd name="connsiteY69" fmla="*/ 977030 h 989556"/>
              <a:gd name="connsiteX70" fmla="*/ 1227551 w 1396652"/>
              <a:gd name="connsiteY70" fmla="*/ 989556 h 989556"/>
              <a:gd name="connsiteX71" fmla="*/ 1208762 w 1396652"/>
              <a:gd name="connsiteY71" fmla="*/ 977030 h 989556"/>
              <a:gd name="connsiteX72" fmla="*/ 1196236 w 1396652"/>
              <a:gd name="connsiteY72" fmla="*/ 958241 h 989556"/>
              <a:gd name="connsiteX73" fmla="*/ 1171184 w 1396652"/>
              <a:gd name="connsiteY73" fmla="*/ 945715 h 989556"/>
              <a:gd name="connsiteX74" fmla="*/ 1146132 w 1396652"/>
              <a:gd name="connsiteY74" fmla="*/ 951978 h 989556"/>
              <a:gd name="connsiteX75" fmla="*/ 1127342 w 1396652"/>
              <a:gd name="connsiteY75" fmla="*/ 958241 h 989556"/>
              <a:gd name="connsiteX76" fmla="*/ 1108553 w 1396652"/>
              <a:gd name="connsiteY76" fmla="*/ 920663 h 989556"/>
              <a:gd name="connsiteX77" fmla="*/ 1089764 w 1396652"/>
              <a:gd name="connsiteY77" fmla="*/ 908137 h 989556"/>
              <a:gd name="connsiteX78" fmla="*/ 908137 w 1396652"/>
              <a:gd name="connsiteY78" fmla="*/ 908137 h 989556"/>
              <a:gd name="connsiteX79" fmla="*/ 889348 w 1396652"/>
              <a:gd name="connsiteY79" fmla="*/ 895611 h 989556"/>
              <a:gd name="connsiteX80" fmla="*/ 876822 w 1396652"/>
              <a:gd name="connsiteY80" fmla="*/ 858033 h 989556"/>
              <a:gd name="connsiteX81" fmla="*/ 908137 w 1396652"/>
              <a:gd name="connsiteY81" fmla="*/ 845507 h 989556"/>
              <a:gd name="connsiteX82" fmla="*/ 926926 w 1396652"/>
              <a:gd name="connsiteY82" fmla="*/ 851770 h 989556"/>
              <a:gd name="connsiteX83" fmla="*/ 933189 w 1396652"/>
              <a:gd name="connsiteY83" fmla="*/ 832980 h 989556"/>
              <a:gd name="connsiteX84" fmla="*/ 920663 w 1396652"/>
              <a:gd name="connsiteY84" fmla="*/ 814191 h 989556"/>
              <a:gd name="connsiteX85" fmla="*/ 895611 w 1396652"/>
              <a:gd name="connsiteY85" fmla="*/ 782876 h 989556"/>
              <a:gd name="connsiteX86" fmla="*/ 858033 w 1396652"/>
              <a:gd name="connsiteY86" fmla="*/ 751561 h 989556"/>
              <a:gd name="connsiteX87" fmla="*/ 814192 w 1396652"/>
              <a:gd name="connsiteY87" fmla="*/ 739035 h 989556"/>
              <a:gd name="connsiteX88" fmla="*/ 795403 w 1396652"/>
              <a:gd name="connsiteY88" fmla="*/ 732772 h 989556"/>
              <a:gd name="connsiteX89" fmla="*/ 745299 w 1396652"/>
              <a:gd name="connsiteY89" fmla="*/ 720246 h 989556"/>
              <a:gd name="connsiteX90" fmla="*/ 732773 w 1396652"/>
              <a:gd name="connsiteY90" fmla="*/ 701457 h 989556"/>
              <a:gd name="connsiteX91" fmla="*/ 688932 w 1396652"/>
              <a:gd name="connsiteY91" fmla="*/ 682668 h 989556"/>
              <a:gd name="connsiteX92" fmla="*/ 620038 w 1396652"/>
              <a:gd name="connsiteY92" fmla="*/ 676405 h 989556"/>
              <a:gd name="connsiteX93" fmla="*/ 613775 w 1396652"/>
              <a:gd name="connsiteY93" fmla="*/ 695194 h 989556"/>
              <a:gd name="connsiteX94" fmla="*/ 620038 w 1396652"/>
              <a:gd name="connsiteY94" fmla="*/ 751561 h 989556"/>
              <a:gd name="connsiteX95" fmla="*/ 632564 w 1396652"/>
              <a:gd name="connsiteY95" fmla="*/ 770350 h 989556"/>
              <a:gd name="connsiteX96" fmla="*/ 645090 w 1396652"/>
              <a:gd name="connsiteY96" fmla="*/ 807928 h 989556"/>
              <a:gd name="connsiteX97" fmla="*/ 626301 w 1396652"/>
              <a:gd name="connsiteY97" fmla="*/ 770350 h 989556"/>
              <a:gd name="connsiteX98" fmla="*/ 613775 w 1396652"/>
              <a:gd name="connsiteY98" fmla="*/ 751561 h 989556"/>
              <a:gd name="connsiteX99" fmla="*/ 551145 w 1396652"/>
              <a:gd name="connsiteY99" fmla="*/ 764087 h 989556"/>
              <a:gd name="connsiteX100" fmla="*/ 501041 w 1396652"/>
              <a:gd name="connsiteY100" fmla="*/ 776613 h 989556"/>
              <a:gd name="connsiteX101" fmla="*/ 438411 w 1396652"/>
              <a:gd name="connsiteY101" fmla="*/ 770350 h 989556"/>
              <a:gd name="connsiteX102" fmla="*/ 419622 w 1396652"/>
              <a:gd name="connsiteY102" fmla="*/ 732772 h 989556"/>
              <a:gd name="connsiteX103" fmla="*/ 400833 w 1396652"/>
              <a:gd name="connsiteY103" fmla="*/ 726509 h 989556"/>
              <a:gd name="connsiteX104" fmla="*/ 375781 w 1396652"/>
              <a:gd name="connsiteY104" fmla="*/ 707720 h 98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396652" h="989556">
                <a:moveTo>
                  <a:pt x="0" y="306887"/>
                </a:moveTo>
                <a:cubicBezTo>
                  <a:pt x="10438" y="298536"/>
                  <a:pt x="24683" y="293441"/>
                  <a:pt x="31315" y="281835"/>
                </a:cubicBezTo>
                <a:cubicBezTo>
                  <a:pt x="34590" y="276103"/>
                  <a:pt x="23967" y="269558"/>
                  <a:pt x="25052" y="263046"/>
                </a:cubicBezTo>
                <a:cubicBezTo>
                  <a:pt x="26289" y="255621"/>
                  <a:pt x="31913" y="249214"/>
                  <a:pt x="37578" y="244257"/>
                </a:cubicBezTo>
                <a:cubicBezTo>
                  <a:pt x="48908" y="234344"/>
                  <a:pt x="75156" y="219205"/>
                  <a:pt x="75156" y="219205"/>
                </a:cubicBezTo>
                <a:cubicBezTo>
                  <a:pt x="75156" y="219205"/>
                  <a:pt x="83507" y="177452"/>
                  <a:pt x="100208" y="194153"/>
                </a:cubicBezTo>
                <a:cubicBezTo>
                  <a:pt x="142310" y="236255"/>
                  <a:pt x="89906" y="222237"/>
                  <a:pt x="125260" y="250520"/>
                </a:cubicBezTo>
                <a:cubicBezTo>
                  <a:pt x="130415" y="254644"/>
                  <a:pt x="137786" y="254695"/>
                  <a:pt x="144049" y="256783"/>
                </a:cubicBezTo>
                <a:cubicBezTo>
                  <a:pt x="150312" y="252608"/>
                  <a:pt x="157055" y="249076"/>
                  <a:pt x="162838" y="244257"/>
                </a:cubicBezTo>
                <a:cubicBezTo>
                  <a:pt x="183614" y="226944"/>
                  <a:pt x="177092" y="224604"/>
                  <a:pt x="200416" y="212942"/>
                </a:cubicBezTo>
                <a:cubicBezTo>
                  <a:pt x="219725" y="203288"/>
                  <a:pt x="252040" y="202575"/>
                  <a:pt x="269310" y="200416"/>
                </a:cubicBezTo>
                <a:cubicBezTo>
                  <a:pt x="277661" y="187890"/>
                  <a:pt x="289601" y="177120"/>
                  <a:pt x="294362" y="162838"/>
                </a:cubicBezTo>
                <a:cubicBezTo>
                  <a:pt x="296450" y="156575"/>
                  <a:pt x="299024" y="150454"/>
                  <a:pt x="300625" y="144049"/>
                </a:cubicBezTo>
                <a:cubicBezTo>
                  <a:pt x="303207" y="133722"/>
                  <a:pt x="301607" y="121976"/>
                  <a:pt x="306888" y="112734"/>
                </a:cubicBezTo>
                <a:cubicBezTo>
                  <a:pt x="310623" y="106199"/>
                  <a:pt x="319414" y="104383"/>
                  <a:pt x="325677" y="100208"/>
                </a:cubicBezTo>
                <a:cubicBezTo>
                  <a:pt x="346792" y="68535"/>
                  <a:pt x="326740" y="90282"/>
                  <a:pt x="356992" y="75156"/>
                </a:cubicBezTo>
                <a:cubicBezTo>
                  <a:pt x="363725" y="71790"/>
                  <a:pt x="368903" y="65687"/>
                  <a:pt x="375781" y="62630"/>
                </a:cubicBezTo>
                <a:cubicBezTo>
                  <a:pt x="387847" y="57268"/>
                  <a:pt x="413359" y="50104"/>
                  <a:pt x="413359" y="50104"/>
                </a:cubicBezTo>
                <a:cubicBezTo>
                  <a:pt x="436503" y="15387"/>
                  <a:pt x="412643" y="42847"/>
                  <a:pt x="444674" y="25052"/>
                </a:cubicBezTo>
                <a:cubicBezTo>
                  <a:pt x="457834" y="17741"/>
                  <a:pt x="482252" y="0"/>
                  <a:pt x="482252" y="0"/>
                </a:cubicBezTo>
                <a:cubicBezTo>
                  <a:pt x="488515" y="4175"/>
                  <a:pt x="496339" y="6648"/>
                  <a:pt x="501041" y="12526"/>
                </a:cubicBezTo>
                <a:cubicBezTo>
                  <a:pt x="525334" y="42892"/>
                  <a:pt x="485099" y="23913"/>
                  <a:pt x="526093" y="37578"/>
                </a:cubicBezTo>
                <a:cubicBezTo>
                  <a:pt x="530268" y="43841"/>
                  <a:pt x="533618" y="50741"/>
                  <a:pt x="538619" y="56367"/>
                </a:cubicBezTo>
                <a:cubicBezTo>
                  <a:pt x="549267" y="68346"/>
                  <a:pt x="593390" y="114920"/>
                  <a:pt x="613775" y="118997"/>
                </a:cubicBezTo>
                <a:lnTo>
                  <a:pt x="645090" y="125260"/>
                </a:lnTo>
                <a:cubicBezTo>
                  <a:pt x="652887" y="136956"/>
                  <a:pt x="663639" y="155745"/>
                  <a:pt x="676406" y="162838"/>
                </a:cubicBezTo>
                <a:cubicBezTo>
                  <a:pt x="687948" y="169250"/>
                  <a:pt x="713984" y="175364"/>
                  <a:pt x="713984" y="175364"/>
                </a:cubicBezTo>
                <a:cubicBezTo>
                  <a:pt x="718159" y="169101"/>
                  <a:pt x="720632" y="161277"/>
                  <a:pt x="726510" y="156575"/>
                </a:cubicBezTo>
                <a:cubicBezTo>
                  <a:pt x="741443" y="144629"/>
                  <a:pt x="761327" y="152753"/>
                  <a:pt x="776614" y="156575"/>
                </a:cubicBezTo>
                <a:cubicBezTo>
                  <a:pt x="783019" y="158176"/>
                  <a:pt x="789498" y="159886"/>
                  <a:pt x="795403" y="162838"/>
                </a:cubicBezTo>
                <a:cubicBezTo>
                  <a:pt x="814596" y="172435"/>
                  <a:pt x="811514" y="178765"/>
                  <a:pt x="832981" y="181627"/>
                </a:cubicBezTo>
                <a:cubicBezTo>
                  <a:pt x="857899" y="184949"/>
                  <a:pt x="883085" y="185802"/>
                  <a:pt x="908137" y="187890"/>
                </a:cubicBezTo>
                <a:cubicBezTo>
                  <a:pt x="927987" y="217665"/>
                  <a:pt x="913522" y="204299"/>
                  <a:pt x="958241" y="219205"/>
                </a:cubicBezTo>
                <a:lnTo>
                  <a:pt x="977030" y="225468"/>
                </a:lnTo>
                <a:lnTo>
                  <a:pt x="995819" y="231731"/>
                </a:lnTo>
                <a:cubicBezTo>
                  <a:pt x="992148" y="253757"/>
                  <a:pt x="992201" y="276156"/>
                  <a:pt x="977030" y="294361"/>
                </a:cubicBezTo>
                <a:cubicBezTo>
                  <a:pt x="972211" y="300144"/>
                  <a:pt x="964504" y="302712"/>
                  <a:pt x="958241" y="306887"/>
                </a:cubicBezTo>
                <a:cubicBezTo>
                  <a:pt x="954066" y="313150"/>
                  <a:pt x="948680" y="318757"/>
                  <a:pt x="945715" y="325676"/>
                </a:cubicBezTo>
                <a:cubicBezTo>
                  <a:pt x="936932" y="346170"/>
                  <a:pt x="935330" y="383030"/>
                  <a:pt x="945715" y="400833"/>
                </a:cubicBezTo>
                <a:cubicBezTo>
                  <a:pt x="953300" y="413837"/>
                  <a:pt x="983293" y="425885"/>
                  <a:pt x="983293" y="425885"/>
                </a:cubicBezTo>
                <a:cubicBezTo>
                  <a:pt x="985381" y="432148"/>
                  <a:pt x="989556" y="438072"/>
                  <a:pt x="989556" y="444674"/>
                </a:cubicBezTo>
                <a:cubicBezTo>
                  <a:pt x="989556" y="459789"/>
                  <a:pt x="981972" y="479952"/>
                  <a:pt x="977030" y="494778"/>
                </a:cubicBezTo>
                <a:cubicBezTo>
                  <a:pt x="979118" y="505216"/>
                  <a:pt x="978012" y="516851"/>
                  <a:pt x="983293" y="526093"/>
                </a:cubicBezTo>
                <a:cubicBezTo>
                  <a:pt x="987028" y="532628"/>
                  <a:pt x="996299" y="533800"/>
                  <a:pt x="1002082" y="538619"/>
                </a:cubicBezTo>
                <a:cubicBezTo>
                  <a:pt x="1008886" y="544289"/>
                  <a:pt x="1014067" y="551738"/>
                  <a:pt x="1020871" y="557408"/>
                </a:cubicBezTo>
                <a:cubicBezTo>
                  <a:pt x="1037059" y="570898"/>
                  <a:pt x="1039618" y="569920"/>
                  <a:pt x="1058449" y="576197"/>
                </a:cubicBezTo>
                <a:cubicBezTo>
                  <a:pt x="1060537" y="582460"/>
                  <a:pt x="1061506" y="589215"/>
                  <a:pt x="1064712" y="594986"/>
                </a:cubicBezTo>
                <a:cubicBezTo>
                  <a:pt x="1079165" y="621002"/>
                  <a:pt x="1084625" y="633126"/>
                  <a:pt x="1108553" y="645090"/>
                </a:cubicBezTo>
                <a:cubicBezTo>
                  <a:pt x="1114458" y="648042"/>
                  <a:pt x="1120897" y="649921"/>
                  <a:pt x="1127342" y="651353"/>
                </a:cubicBezTo>
                <a:cubicBezTo>
                  <a:pt x="1139739" y="654108"/>
                  <a:pt x="1152395" y="655528"/>
                  <a:pt x="1164921" y="657616"/>
                </a:cubicBezTo>
                <a:lnTo>
                  <a:pt x="1202499" y="682668"/>
                </a:lnTo>
                <a:cubicBezTo>
                  <a:pt x="1208762" y="686843"/>
                  <a:pt x="1213986" y="693368"/>
                  <a:pt x="1221288" y="695194"/>
                </a:cubicBezTo>
                <a:cubicBezTo>
                  <a:pt x="1259149" y="704659"/>
                  <a:pt x="1238174" y="698735"/>
                  <a:pt x="1283918" y="713983"/>
                </a:cubicBezTo>
                <a:lnTo>
                  <a:pt x="1302707" y="720246"/>
                </a:lnTo>
                <a:lnTo>
                  <a:pt x="1321496" y="726509"/>
                </a:lnTo>
                <a:cubicBezTo>
                  <a:pt x="1329847" y="724421"/>
                  <a:pt x="1341038" y="726859"/>
                  <a:pt x="1346548" y="720246"/>
                </a:cubicBezTo>
                <a:cubicBezTo>
                  <a:pt x="1353363" y="712068"/>
                  <a:pt x="1343027" y="693124"/>
                  <a:pt x="1352811" y="688931"/>
                </a:cubicBezTo>
                <a:cubicBezTo>
                  <a:pt x="1364947" y="683730"/>
                  <a:pt x="1390389" y="701457"/>
                  <a:pt x="1390389" y="701457"/>
                </a:cubicBezTo>
                <a:cubicBezTo>
                  <a:pt x="1392477" y="707720"/>
                  <a:pt x="1396652" y="713644"/>
                  <a:pt x="1396652" y="720246"/>
                </a:cubicBezTo>
                <a:cubicBezTo>
                  <a:pt x="1396652" y="730434"/>
                  <a:pt x="1384196" y="751491"/>
                  <a:pt x="1377863" y="757824"/>
                </a:cubicBezTo>
                <a:cubicBezTo>
                  <a:pt x="1372540" y="763147"/>
                  <a:pt x="1365337" y="766175"/>
                  <a:pt x="1359074" y="770350"/>
                </a:cubicBezTo>
                <a:cubicBezTo>
                  <a:pt x="1356986" y="776613"/>
                  <a:pt x="1356935" y="783984"/>
                  <a:pt x="1352811" y="789139"/>
                </a:cubicBezTo>
                <a:cubicBezTo>
                  <a:pt x="1348109" y="795017"/>
                  <a:pt x="1337079" y="794787"/>
                  <a:pt x="1334022" y="801665"/>
                </a:cubicBezTo>
                <a:cubicBezTo>
                  <a:pt x="1328027" y="815155"/>
                  <a:pt x="1332001" y="831367"/>
                  <a:pt x="1327759" y="845507"/>
                </a:cubicBezTo>
                <a:cubicBezTo>
                  <a:pt x="1323338" y="860243"/>
                  <a:pt x="1309216" y="870436"/>
                  <a:pt x="1296444" y="876822"/>
                </a:cubicBezTo>
                <a:cubicBezTo>
                  <a:pt x="1290539" y="879774"/>
                  <a:pt x="1283918" y="880997"/>
                  <a:pt x="1277655" y="883085"/>
                </a:cubicBezTo>
                <a:cubicBezTo>
                  <a:pt x="1275567" y="893523"/>
                  <a:pt x="1275130" y="904433"/>
                  <a:pt x="1271392" y="914400"/>
                </a:cubicBezTo>
                <a:cubicBezTo>
                  <a:pt x="1268749" y="921448"/>
                  <a:pt x="1262232" y="926456"/>
                  <a:pt x="1258866" y="933189"/>
                </a:cubicBezTo>
                <a:cubicBezTo>
                  <a:pt x="1255914" y="939094"/>
                  <a:pt x="1254417" y="945630"/>
                  <a:pt x="1252603" y="951978"/>
                </a:cubicBezTo>
                <a:cubicBezTo>
                  <a:pt x="1250238" y="960254"/>
                  <a:pt x="1251115" y="969868"/>
                  <a:pt x="1246340" y="977030"/>
                </a:cubicBezTo>
                <a:cubicBezTo>
                  <a:pt x="1242165" y="983293"/>
                  <a:pt x="1233814" y="985381"/>
                  <a:pt x="1227551" y="989556"/>
                </a:cubicBezTo>
                <a:cubicBezTo>
                  <a:pt x="1221288" y="985381"/>
                  <a:pt x="1214085" y="982353"/>
                  <a:pt x="1208762" y="977030"/>
                </a:cubicBezTo>
                <a:cubicBezTo>
                  <a:pt x="1203439" y="971707"/>
                  <a:pt x="1202019" y="963060"/>
                  <a:pt x="1196236" y="958241"/>
                </a:cubicBezTo>
                <a:cubicBezTo>
                  <a:pt x="1189064" y="952264"/>
                  <a:pt x="1179535" y="949890"/>
                  <a:pt x="1171184" y="945715"/>
                </a:cubicBezTo>
                <a:cubicBezTo>
                  <a:pt x="1162833" y="947803"/>
                  <a:pt x="1154408" y="949613"/>
                  <a:pt x="1146132" y="951978"/>
                </a:cubicBezTo>
                <a:cubicBezTo>
                  <a:pt x="1139784" y="953792"/>
                  <a:pt x="1133472" y="960693"/>
                  <a:pt x="1127342" y="958241"/>
                </a:cubicBezTo>
                <a:cubicBezTo>
                  <a:pt x="1111814" y="952030"/>
                  <a:pt x="1116617" y="930744"/>
                  <a:pt x="1108553" y="920663"/>
                </a:cubicBezTo>
                <a:cubicBezTo>
                  <a:pt x="1103851" y="914785"/>
                  <a:pt x="1096027" y="912312"/>
                  <a:pt x="1089764" y="908137"/>
                </a:cubicBezTo>
                <a:cubicBezTo>
                  <a:pt x="1022507" y="930556"/>
                  <a:pt x="1052362" y="923057"/>
                  <a:pt x="908137" y="908137"/>
                </a:cubicBezTo>
                <a:cubicBezTo>
                  <a:pt x="900650" y="907362"/>
                  <a:pt x="895611" y="899786"/>
                  <a:pt x="889348" y="895611"/>
                </a:cubicBezTo>
                <a:lnTo>
                  <a:pt x="876822" y="858033"/>
                </a:lnTo>
                <a:cubicBezTo>
                  <a:pt x="867002" y="828572"/>
                  <a:pt x="863165" y="835513"/>
                  <a:pt x="908137" y="845507"/>
                </a:cubicBezTo>
                <a:cubicBezTo>
                  <a:pt x="914582" y="846939"/>
                  <a:pt x="920663" y="849682"/>
                  <a:pt x="926926" y="851770"/>
                </a:cubicBezTo>
                <a:cubicBezTo>
                  <a:pt x="929014" y="845507"/>
                  <a:pt x="934274" y="839492"/>
                  <a:pt x="933189" y="832980"/>
                </a:cubicBezTo>
                <a:cubicBezTo>
                  <a:pt x="931952" y="825555"/>
                  <a:pt x="924029" y="820924"/>
                  <a:pt x="920663" y="814191"/>
                </a:cubicBezTo>
                <a:cubicBezTo>
                  <a:pt x="901569" y="776003"/>
                  <a:pt x="931809" y="813041"/>
                  <a:pt x="895611" y="782876"/>
                </a:cubicBezTo>
                <a:cubicBezTo>
                  <a:pt x="874834" y="765562"/>
                  <a:pt x="881358" y="763223"/>
                  <a:pt x="858033" y="751561"/>
                </a:cubicBezTo>
                <a:cubicBezTo>
                  <a:pt x="848022" y="746555"/>
                  <a:pt x="823556" y="741711"/>
                  <a:pt x="814192" y="739035"/>
                </a:cubicBezTo>
                <a:cubicBezTo>
                  <a:pt x="807844" y="737221"/>
                  <a:pt x="801808" y="734373"/>
                  <a:pt x="795403" y="732772"/>
                </a:cubicBezTo>
                <a:lnTo>
                  <a:pt x="745299" y="720246"/>
                </a:lnTo>
                <a:cubicBezTo>
                  <a:pt x="741124" y="713983"/>
                  <a:pt x="738096" y="706780"/>
                  <a:pt x="732773" y="701457"/>
                </a:cubicBezTo>
                <a:cubicBezTo>
                  <a:pt x="718356" y="687040"/>
                  <a:pt x="708097" y="687459"/>
                  <a:pt x="688932" y="682668"/>
                </a:cubicBezTo>
                <a:cubicBezTo>
                  <a:pt x="663540" y="665741"/>
                  <a:pt x="661058" y="658174"/>
                  <a:pt x="620038" y="676405"/>
                </a:cubicBezTo>
                <a:cubicBezTo>
                  <a:pt x="614005" y="679086"/>
                  <a:pt x="615863" y="688931"/>
                  <a:pt x="613775" y="695194"/>
                </a:cubicBezTo>
                <a:cubicBezTo>
                  <a:pt x="615863" y="713983"/>
                  <a:pt x="615453" y="733221"/>
                  <a:pt x="620038" y="751561"/>
                </a:cubicBezTo>
                <a:cubicBezTo>
                  <a:pt x="621864" y="758863"/>
                  <a:pt x="629507" y="763472"/>
                  <a:pt x="632564" y="770350"/>
                </a:cubicBezTo>
                <a:cubicBezTo>
                  <a:pt x="637926" y="782416"/>
                  <a:pt x="652414" y="818914"/>
                  <a:pt x="645090" y="807928"/>
                </a:cubicBezTo>
                <a:cubicBezTo>
                  <a:pt x="609192" y="754081"/>
                  <a:pt x="652231" y="822210"/>
                  <a:pt x="626301" y="770350"/>
                </a:cubicBezTo>
                <a:cubicBezTo>
                  <a:pt x="622935" y="763617"/>
                  <a:pt x="617950" y="757824"/>
                  <a:pt x="613775" y="751561"/>
                </a:cubicBezTo>
                <a:cubicBezTo>
                  <a:pt x="529179" y="763646"/>
                  <a:pt x="599242" y="750970"/>
                  <a:pt x="551145" y="764087"/>
                </a:cubicBezTo>
                <a:cubicBezTo>
                  <a:pt x="534536" y="768617"/>
                  <a:pt x="501041" y="776613"/>
                  <a:pt x="501041" y="776613"/>
                </a:cubicBezTo>
                <a:cubicBezTo>
                  <a:pt x="480164" y="774525"/>
                  <a:pt x="458315" y="776985"/>
                  <a:pt x="438411" y="770350"/>
                </a:cubicBezTo>
                <a:cubicBezTo>
                  <a:pt x="420987" y="764542"/>
                  <a:pt x="429349" y="742499"/>
                  <a:pt x="419622" y="732772"/>
                </a:cubicBezTo>
                <a:cubicBezTo>
                  <a:pt x="414954" y="728104"/>
                  <a:pt x="407096" y="728597"/>
                  <a:pt x="400833" y="726509"/>
                </a:cubicBezTo>
                <a:cubicBezTo>
                  <a:pt x="380568" y="706244"/>
                  <a:pt x="390901" y="707720"/>
                  <a:pt x="375781" y="707720"/>
                </a:cubicBezTo>
              </a:path>
            </a:pathLst>
          </a:custGeom>
          <a:ln w="38100">
            <a:solidFill>
              <a:srgbClr val="0D30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3772573" y="228600"/>
            <a:ext cx="869574" cy="180796"/>
          </a:xfrm>
          <a:prstGeom prst="wedgeRoundRectCallout">
            <a:avLst>
              <a:gd name="adj1" fmla="val -53399"/>
              <a:gd name="adj2" fmla="val 181116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>
                <a:effectLst/>
              </a:rPr>
              <a:t>Sông</a:t>
            </a:r>
            <a:r>
              <a:rPr lang="en-US" sz="1000" b="1" dirty="0">
                <a:effectLst/>
              </a:rPr>
              <a:t> </a:t>
            </a:r>
            <a:r>
              <a:rPr lang="en-US" sz="1000" b="1" dirty="0" err="1">
                <a:effectLst/>
              </a:rPr>
              <a:t>Gâm</a:t>
            </a:r>
            <a:endParaRPr lang="en-US" sz="1000" b="1" dirty="0">
              <a:effectLst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114800" y="441992"/>
            <a:ext cx="869574" cy="180796"/>
          </a:xfrm>
          <a:prstGeom prst="wedgeRoundRectCallout">
            <a:avLst>
              <a:gd name="adj1" fmla="val -74036"/>
              <a:gd name="adj2" fmla="val 7712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/>
              <a:t>Ngân</a:t>
            </a:r>
            <a:r>
              <a:rPr lang="en-US" sz="1000" b="1" dirty="0"/>
              <a:t> </a:t>
            </a:r>
            <a:r>
              <a:rPr lang="en-US" sz="1000" b="1" dirty="0" err="1"/>
              <a:t>Sơn</a:t>
            </a:r>
            <a:endParaRPr lang="en-US" sz="1000" b="1" dirty="0">
              <a:effectLst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207360" y="685800"/>
            <a:ext cx="869574" cy="180796"/>
          </a:xfrm>
          <a:prstGeom prst="wedgeRoundRectCallout">
            <a:avLst>
              <a:gd name="adj1" fmla="val -74036"/>
              <a:gd name="adj2" fmla="val 7712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/>
              <a:t>Bắc</a:t>
            </a:r>
            <a:r>
              <a:rPr lang="en-US" sz="1000" b="1" dirty="0"/>
              <a:t> </a:t>
            </a:r>
            <a:r>
              <a:rPr lang="en-US" sz="1000" b="1" dirty="0" err="1"/>
              <a:t>Sơn</a:t>
            </a:r>
            <a:endParaRPr lang="en-US" sz="1000" b="1" dirty="0">
              <a:effectLst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419600" y="928598"/>
            <a:ext cx="869574" cy="180796"/>
          </a:xfrm>
          <a:prstGeom prst="wedgeRoundRectCallout">
            <a:avLst>
              <a:gd name="adj1" fmla="val -61260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/>
              <a:t>Đông</a:t>
            </a:r>
            <a:r>
              <a:rPr lang="en-US" sz="1000" b="1" dirty="0"/>
              <a:t> </a:t>
            </a:r>
            <a:r>
              <a:rPr lang="en-US" sz="1000" b="1" dirty="0" err="1"/>
              <a:t>Triều</a:t>
            </a:r>
            <a:endParaRPr lang="en-US" sz="1000" b="1" dirty="0">
              <a:effectLst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67940" y="598206"/>
            <a:ext cx="290681" cy="529839"/>
          </a:xfrm>
          <a:custGeom>
            <a:avLst/>
            <a:gdLst>
              <a:gd name="connsiteX0" fmla="*/ 0 w 290681"/>
              <a:gd name="connsiteY0" fmla="*/ 0 h 529839"/>
              <a:gd name="connsiteX1" fmla="*/ 17092 w 290681"/>
              <a:gd name="connsiteY1" fmla="*/ 42729 h 529839"/>
              <a:gd name="connsiteX2" fmla="*/ 25638 w 290681"/>
              <a:gd name="connsiteY2" fmla="*/ 68366 h 529839"/>
              <a:gd name="connsiteX3" fmla="*/ 51275 w 290681"/>
              <a:gd name="connsiteY3" fmla="*/ 85458 h 529839"/>
              <a:gd name="connsiteX4" fmla="*/ 102550 w 290681"/>
              <a:gd name="connsiteY4" fmla="*/ 136732 h 529839"/>
              <a:gd name="connsiteX5" fmla="*/ 136733 w 290681"/>
              <a:gd name="connsiteY5" fmla="*/ 179461 h 529839"/>
              <a:gd name="connsiteX6" fmla="*/ 145279 w 290681"/>
              <a:gd name="connsiteY6" fmla="*/ 205099 h 529839"/>
              <a:gd name="connsiteX7" fmla="*/ 179462 w 290681"/>
              <a:gd name="connsiteY7" fmla="*/ 256373 h 529839"/>
              <a:gd name="connsiteX8" fmla="*/ 196553 w 290681"/>
              <a:gd name="connsiteY8" fmla="*/ 282011 h 529839"/>
              <a:gd name="connsiteX9" fmla="*/ 205099 w 290681"/>
              <a:gd name="connsiteY9" fmla="*/ 307648 h 529839"/>
              <a:gd name="connsiteX10" fmla="*/ 239282 w 290681"/>
              <a:gd name="connsiteY10" fmla="*/ 358923 h 529839"/>
              <a:gd name="connsiteX11" fmla="*/ 256374 w 290681"/>
              <a:gd name="connsiteY11" fmla="*/ 427289 h 529839"/>
              <a:gd name="connsiteX12" fmla="*/ 273466 w 290681"/>
              <a:gd name="connsiteY12" fmla="*/ 452927 h 529839"/>
              <a:gd name="connsiteX13" fmla="*/ 290557 w 290681"/>
              <a:gd name="connsiteY13" fmla="*/ 529839 h 52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0681" h="529839">
                <a:moveTo>
                  <a:pt x="0" y="0"/>
                </a:moveTo>
                <a:cubicBezTo>
                  <a:pt x="5697" y="14243"/>
                  <a:pt x="11706" y="28366"/>
                  <a:pt x="17092" y="42729"/>
                </a:cubicBezTo>
                <a:cubicBezTo>
                  <a:pt x="20255" y="51163"/>
                  <a:pt x="20011" y="61332"/>
                  <a:pt x="25638" y="68366"/>
                </a:cubicBezTo>
                <a:cubicBezTo>
                  <a:pt x="32054" y="76386"/>
                  <a:pt x="43599" y="78635"/>
                  <a:pt x="51275" y="85458"/>
                </a:cubicBezTo>
                <a:cubicBezTo>
                  <a:pt x="69341" y="101516"/>
                  <a:pt x="102550" y="136732"/>
                  <a:pt x="102550" y="136732"/>
                </a:cubicBezTo>
                <a:cubicBezTo>
                  <a:pt x="124031" y="201175"/>
                  <a:pt x="92556" y="124240"/>
                  <a:pt x="136733" y="179461"/>
                </a:cubicBezTo>
                <a:cubicBezTo>
                  <a:pt x="142360" y="186495"/>
                  <a:pt x="140904" y="197224"/>
                  <a:pt x="145279" y="205099"/>
                </a:cubicBezTo>
                <a:cubicBezTo>
                  <a:pt x="155255" y="223055"/>
                  <a:pt x="168068" y="239282"/>
                  <a:pt x="179462" y="256373"/>
                </a:cubicBezTo>
                <a:cubicBezTo>
                  <a:pt x="185159" y="264919"/>
                  <a:pt x="193305" y="272267"/>
                  <a:pt x="196553" y="282011"/>
                </a:cubicBezTo>
                <a:cubicBezTo>
                  <a:pt x="199402" y="290557"/>
                  <a:pt x="200724" y="299774"/>
                  <a:pt x="205099" y="307648"/>
                </a:cubicBezTo>
                <a:cubicBezTo>
                  <a:pt x="215075" y="325605"/>
                  <a:pt x="239282" y="358923"/>
                  <a:pt x="239282" y="358923"/>
                </a:cubicBezTo>
                <a:cubicBezTo>
                  <a:pt x="242533" y="375176"/>
                  <a:pt x="247614" y="409770"/>
                  <a:pt x="256374" y="427289"/>
                </a:cubicBezTo>
                <a:cubicBezTo>
                  <a:pt x="260967" y="436476"/>
                  <a:pt x="267769" y="444381"/>
                  <a:pt x="273466" y="452927"/>
                </a:cubicBezTo>
                <a:cubicBezTo>
                  <a:pt x="293259" y="512308"/>
                  <a:pt x="290557" y="486185"/>
                  <a:pt x="290557" y="529839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615013" y="666572"/>
            <a:ext cx="145279" cy="230736"/>
          </a:xfrm>
          <a:custGeom>
            <a:avLst/>
            <a:gdLst>
              <a:gd name="connsiteX0" fmla="*/ 0 w 145279"/>
              <a:gd name="connsiteY0" fmla="*/ 0 h 230736"/>
              <a:gd name="connsiteX1" fmla="*/ 34183 w 145279"/>
              <a:gd name="connsiteY1" fmla="*/ 42729 h 230736"/>
              <a:gd name="connsiteX2" fmla="*/ 42729 w 145279"/>
              <a:gd name="connsiteY2" fmla="*/ 68366 h 230736"/>
              <a:gd name="connsiteX3" fmla="*/ 76912 w 145279"/>
              <a:gd name="connsiteY3" fmla="*/ 119641 h 230736"/>
              <a:gd name="connsiteX4" fmla="*/ 85458 w 145279"/>
              <a:gd name="connsiteY4" fmla="*/ 145278 h 230736"/>
              <a:gd name="connsiteX5" fmla="*/ 111095 w 145279"/>
              <a:gd name="connsiteY5" fmla="*/ 170916 h 230736"/>
              <a:gd name="connsiteX6" fmla="*/ 119641 w 145279"/>
              <a:gd name="connsiteY6" fmla="*/ 196553 h 230736"/>
              <a:gd name="connsiteX7" fmla="*/ 145279 w 145279"/>
              <a:gd name="connsiteY7" fmla="*/ 230736 h 23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279" h="230736">
                <a:moveTo>
                  <a:pt x="0" y="0"/>
                </a:moveTo>
                <a:cubicBezTo>
                  <a:pt x="11394" y="14243"/>
                  <a:pt x="24516" y="27262"/>
                  <a:pt x="34183" y="42729"/>
                </a:cubicBezTo>
                <a:cubicBezTo>
                  <a:pt x="38957" y="50368"/>
                  <a:pt x="38354" y="60492"/>
                  <a:pt x="42729" y="68366"/>
                </a:cubicBezTo>
                <a:cubicBezTo>
                  <a:pt x="52705" y="86323"/>
                  <a:pt x="70416" y="100154"/>
                  <a:pt x="76912" y="119641"/>
                </a:cubicBezTo>
                <a:cubicBezTo>
                  <a:pt x="79761" y="128187"/>
                  <a:pt x="80461" y="137783"/>
                  <a:pt x="85458" y="145278"/>
                </a:cubicBezTo>
                <a:cubicBezTo>
                  <a:pt x="92162" y="155334"/>
                  <a:pt x="102549" y="162370"/>
                  <a:pt x="111095" y="170916"/>
                </a:cubicBezTo>
                <a:cubicBezTo>
                  <a:pt x="113944" y="179462"/>
                  <a:pt x="115612" y="188496"/>
                  <a:pt x="119641" y="196553"/>
                </a:cubicBezTo>
                <a:cubicBezTo>
                  <a:pt x="129306" y="215882"/>
                  <a:pt x="133259" y="218718"/>
                  <a:pt x="145279" y="23073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45750" y="1128045"/>
            <a:ext cx="282011" cy="171615"/>
          </a:xfrm>
          <a:custGeom>
            <a:avLst/>
            <a:gdLst>
              <a:gd name="connsiteX0" fmla="*/ 0 w 282011"/>
              <a:gd name="connsiteY0" fmla="*/ 0 h 171615"/>
              <a:gd name="connsiteX1" fmla="*/ 42729 w 282011"/>
              <a:gd name="connsiteY1" fmla="*/ 25637 h 171615"/>
              <a:gd name="connsiteX2" fmla="*/ 68366 w 282011"/>
              <a:gd name="connsiteY2" fmla="*/ 34183 h 171615"/>
              <a:gd name="connsiteX3" fmla="*/ 102549 w 282011"/>
              <a:gd name="connsiteY3" fmla="*/ 85458 h 171615"/>
              <a:gd name="connsiteX4" fmla="*/ 179461 w 282011"/>
              <a:gd name="connsiteY4" fmla="*/ 145278 h 171615"/>
              <a:gd name="connsiteX5" fmla="*/ 239282 w 282011"/>
              <a:gd name="connsiteY5" fmla="*/ 170916 h 171615"/>
              <a:gd name="connsiteX6" fmla="*/ 282011 w 282011"/>
              <a:gd name="connsiteY6" fmla="*/ 170916 h 17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011" h="171615">
                <a:moveTo>
                  <a:pt x="0" y="0"/>
                </a:moveTo>
                <a:cubicBezTo>
                  <a:pt x="14243" y="8546"/>
                  <a:pt x="27873" y="18209"/>
                  <a:pt x="42729" y="25637"/>
                </a:cubicBezTo>
                <a:cubicBezTo>
                  <a:pt x="50786" y="29665"/>
                  <a:pt x="61996" y="27813"/>
                  <a:pt x="68366" y="34183"/>
                </a:cubicBezTo>
                <a:cubicBezTo>
                  <a:pt x="82891" y="48708"/>
                  <a:pt x="88024" y="70933"/>
                  <a:pt x="102549" y="85458"/>
                </a:cubicBezTo>
                <a:cubicBezTo>
                  <a:pt x="142711" y="125620"/>
                  <a:pt x="118130" y="104391"/>
                  <a:pt x="179461" y="145278"/>
                </a:cubicBezTo>
                <a:cubicBezTo>
                  <a:pt x="205220" y="162450"/>
                  <a:pt x="206172" y="167237"/>
                  <a:pt x="239282" y="170916"/>
                </a:cubicBezTo>
                <a:cubicBezTo>
                  <a:pt x="253438" y="172489"/>
                  <a:pt x="267768" y="170916"/>
                  <a:pt x="282011" y="17091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2692974" y="269741"/>
            <a:ext cx="869574" cy="180796"/>
          </a:xfrm>
          <a:prstGeom prst="wedgeRoundRectCallout">
            <a:avLst>
              <a:gd name="adj1" fmla="val -51433"/>
              <a:gd name="adj2" fmla="val 21420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/>
              <a:t>Pu</a:t>
            </a:r>
            <a:r>
              <a:rPr lang="en-US" sz="1000" b="1" dirty="0"/>
              <a:t> </a:t>
            </a:r>
            <a:r>
              <a:rPr lang="en-US" sz="1000" b="1" dirty="0" err="1"/>
              <a:t>Đen</a:t>
            </a:r>
            <a:r>
              <a:rPr lang="en-US" sz="1000" b="1" dirty="0"/>
              <a:t> </a:t>
            </a:r>
            <a:r>
              <a:rPr lang="en-US" sz="1000" b="1" dirty="0" err="1"/>
              <a:t>Đinh</a:t>
            </a:r>
            <a:endParaRPr lang="en-US" sz="1000" b="1" dirty="0">
              <a:effectLst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2937261" y="1524000"/>
            <a:ext cx="869574" cy="180796"/>
          </a:xfrm>
          <a:prstGeom prst="wedgeRoundRectCallout">
            <a:avLst>
              <a:gd name="adj1" fmla="val -35709"/>
              <a:gd name="adj2" fmla="val -18284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/>
              <a:t>Pu</a:t>
            </a:r>
            <a:r>
              <a:rPr lang="en-US" sz="1000" b="1" dirty="0"/>
              <a:t> Sam Sao</a:t>
            </a:r>
            <a:endParaRPr lang="en-US" sz="1000" b="1" dirty="0">
              <a:effectLst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37261" y="928598"/>
            <a:ext cx="339339" cy="371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276600" y="1109394"/>
            <a:ext cx="339339" cy="371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209925" y="614363"/>
            <a:ext cx="423863" cy="428988"/>
          </a:xfrm>
          <a:custGeom>
            <a:avLst/>
            <a:gdLst>
              <a:gd name="connsiteX0" fmla="*/ 0 w 423863"/>
              <a:gd name="connsiteY0" fmla="*/ 0 h 428988"/>
              <a:gd name="connsiteX1" fmla="*/ 4763 w 423863"/>
              <a:gd name="connsiteY1" fmla="*/ 33337 h 428988"/>
              <a:gd name="connsiteX2" fmla="*/ 19050 w 423863"/>
              <a:gd name="connsiteY2" fmla="*/ 42862 h 428988"/>
              <a:gd name="connsiteX3" fmla="*/ 42863 w 423863"/>
              <a:gd name="connsiteY3" fmla="*/ 71437 h 428988"/>
              <a:gd name="connsiteX4" fmla="*/ 47625 w 423863"/>
              <a:gd name="connsiteY4" fmla="*/ 90487 h 428988"/>
              <a:gd name="connsiteX5" fmla="*/ 71438 w 423863"/>
              <a:gd name="connsiteY5" fmla="*/ 119062 h 428988"/>
              <a:gd name="connsiteX6" fmla="*/ 85725 w 423863"/>
              <a:gd name="connsiteY6" fmla="*/ 123825 h 428988"/>
              <a:gd name="connsiteX7" fmla="*/ 104775 w 423863"/>
              <a:gd name="connsiteY7" fmla="*/ 166687 h 428988"/>
              <a:gd name="connsiteX8" fmla="*/ 119063 w 423863"/>
              <a:gd name="connsiteY8" fmla="*/ 171450 h 428988"/>
              <a:gd name="connsiteX9" fmla="*/ 133350 w 423863"/>
              <a:gd name="connsiteY9" fmla="*/ 185737 h 428988"/>
              <a:gd name="connsiteX10" fmla="*/ 161925 w 423863"/>
              <a:gd name="connsiteY10" fmla="*/ 195262 h 428988"/>
              <a:gd name="connsiteX11" fmla="*/ 176213 w 423863"/>
              <a:gd name="connsiteY11" fmla="*/ 200025 h 428988"/>
              <a:gd name="connsiteX12" fmla="*/ 204788 w 423863"/>
              <a:gd name="connsiteY12" fmla="*/ 219075 h 428988"/>
              <a:gd name="connsiteX13" fmla="*/ 214313 w 423863"/>
              <a:gd name="connsiteY13" fmla="*/ 233362 h 428988"/>
              <a:gd name="connsiteX14" fmla="*/ 238125 w 423863"/>
              <a:gd name="connsiteY14" fmla="*/ 252412 h 428988"/>
              <a:gd name="connsiteX15" fmla="*/ 242888 w 423863"/>
              <a:gd name="connsiteY15" fmla="*/ 290512 h 428988"/>
              <a:gd name="connsiteX16" fmla="*/ 261938 w 423863"/>
              <a:gd name="connsiteY16" fmla="*/ 295275 h 428988"/>
              <a:gd name="connsiteX17" fmla="*/ 276225 w 423863"/>
              <a:gd name="connsiteY17" fmla="*/ 300037 h 428988"/>
              <a:gd name="connsiteX18" fmla="*/ 319088 w 423863"/>
              <a:gd name="connsiteY18" fmla="*/ 333375 h 428988"/>
              <a:gd name="connsiteX19" fmla="*/ 338138 w 423863"/>
              <a:gd name="connsiteY19" fmla="*/ 352425 h 428988"/>
              <a:gd name="connsiteX20" fmla="*/ 352425 w 423863"/>
              <a:gd name="connsiteY20" fmla="*/ 366712 h 428988"/>
              <a:gd name="connsiteX21" fmla="*/ 366713 w 423863"/>
              <a:gd name="connsiteY21" fmla="*/ 376237 h 428988"/>
              <a:gd name="connsiteX22" fmla="*/ 400050 w 423863"/>
              <a:gd name="connsiteY22" fmla="*/ 414337 h 428988"/>
              <a:gd name="connsiteX23" fmla="*/ 423863 w 423863"/>
              <a:gd name="connsiteY23" fmla="*/ 428625 h 42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3863" h="428988">
                <a:moveTo>
                  <a:pt x="0" y="0"/>
                </a:moveTo>
                <a:cubicBezTo>
                  <a:pt x="1588" y="11112"/>
                  <a:pt x="204" y="23079"/>
                  <a:pt x="4763" y="33337"/>
                </a:cubicBezTo>
                <a:cubicBezTo>
                  <a:pt x="7088" y="38567"/>
                  <a:pt x="14653" y="39198"/>
                  <a:pt x="19050" y="42862"/>
                </a:cubicBezTo>
                <a:cubicBezTo>
                  <a:pt x="32801" y="54322"/>
                  <a:pt x="33497" y="57389"/>
                  <a:pt x="42863" y="71437"/>
                </a:cubicBezTo>
                <a:cubicBezTo>
                  <a:pt x="44450" y="77787"/>
                  <a:pt x="45047" y="84471"/>
                  <a:pt x="47625" y="90487"/>
                </a:cubicBezTo>
                <a:cubicBezTo>
                  <a:pt x="51140" y="98689"/>
                  <a:pt x="64570" y="114484"/>
                  <a:pt x="71438" y="119062"/>
                </a:cubicBezTo>
                <a:cubicBezTo>
                  <a:pt x="75615" y="121847"/>
                  <a:pt x="80963" y="122237"/>
                  <a:pt x="85725" y="123825"/>
                </a:cubicBezTo>
                <a:cubicBezTo>
                  <a:pt x="88636" y="132557"/>
                  <a:pt x="94483" y="158454"/>
                  <a:pt x="104775" y="166687"/>
                </a:cubicBezTo>
                <a:cubicBezTo>
                  <a:pt x="108695" y="169823"/>
                  <a:pt x="114300" y="169862"/>
                  <a:pt x="119063" y="171450"/>
                </a:cubicBezTo>
                <a:cubicBezTo>
                  <a:pt x="123825" y="176212"/>
                  <a:pt x="127463" y="182466"/>
                  <a:pt x="133350" y="185737"/>
                </a:cubicBezTo>
                <a:cubicBezTo>
                  <a:pt x="142127" y="190613"/>
                  <a:pt x="152400" y="192087"/>
                  <a:pt x="161925" y="195262"/>
                </a:cubicBezTo>
                <a:cubicBezTo>
                  <a:pt x="166688" y="196850"/>
                  <a:pt x="172036" y="197240"/>
                  <a:pt x="176213" y="200025"/>
                </a:cubicBezTo>
                <a:lnTo>
                  <a:pt x="204788" y="219075"/>
                </a:lnTo>
                <a:cubicBezTo>
                  <a:pt x="207963" y="223837"/>
                  <a:pt x="209844" y="229786"/>
                  <a:pt x="214313" y="233362"/>
                </a:cubicBezTo>
                <a:cubicBezTo>
                  <a:pt x="247175" y="259652"/>
                  <a:pt x="210828" y="211468"/>
                  <a:pt x="238125" y="252412"/>
                </a:cubicBezTo>
                <a:cubicBezTo>
                  <a:pt x="239713" y="265112"/>
                  <a:pt x="236672" y="279324"/>
                  <a:pt x="242888" y="290512"/>
                </a:cubicBezTo>
                <a:cubicBezTo>
                  <a:pt x="246067" y="296234"/>
                  <a:pt x="255644" y="293477"/>
                  <a:pt x="261938" y="295275"/>
                </a:cubicBezTo>
                <a:cubicBezTo>
                  <a:pt x="266765" y="296654"/>
                  <a:pt x="271463" y="298450"/>
                  <a:pt x="276225" y="300037"/>
                </a:cubicBezTo>
                <a:cubicBezTo>
                  <a:pt x="310404" y="322823"/>
                  <a:pt x="296705" y="310992"/>
                  <a:pt x="319088" y="333375"/>
                </a:cubicBezTo>
                <a:cubicBezTo>
                  <a:pt x="328158" y="360588"/>
                  <a:pt x="316367" y="337911"/>
                  <a:pt x="338138" y="352425"/>
                </a:cubicBezTo>
                <a:cubicBezTo>
                  <a:pt x="343742" y="356161"/>
                  <a:pt x="347251" y="362400"/>
                  <a:pt x="352425" y="366712"/>
                </a:cubicBezTo>
                <a:cubicBezTo>
                  <a:pt x="356822" y="370376"/>
                  <a:pt x="361950" y="373062"/>
                  <a:pt x="366713" y="376237"/>
                </a:cubicBezTo>
                <a:cubicBezTo>
                  <a:pt x="388938" y="409574"/>
                  <a:pt x="376238" y="398462"/>
                  <a:pt x="400050" y="414337"/>
                </a:cubicBezTo>
                <a:cubicBezTo>
                  <a:pt x="412217" y="432588"/>
                  <a:pt x="403851" y="428625"/>
                  <a:pt x="423863" y="428625"/>
                </a:cubicBezTo>
              </a:path>
            </a:pathLst>
          </a:custGeom>
          <a:ln w="38100">
            <a:solidFill>
              <a:srgbClr val="0D30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2863BA-DB4C-9B0D-E0CE-EBB269DB4A02}"/>
              </a:ext>
            </a:extLst>
          </p:cNvPr>
          <p:cNvSpPr txBox="1"/>
          <p:nvPr/>
        </p:nvSpPr>
        <p:spPr>
          <a:xfrm>
            <a:off x="1026285" y="6474545"/>
            <a:ext cx="3160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Cao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Mộc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Châu</a:t>
            </a:r>
            <a:endParaRPr lang="en-US" sz="20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FDD163-50CF-B917-CB27-9D911008C5A9}"/>
              </a:ext>
            </a:extLst>
          </p:cNvPr>
          <p:cNvSpPr txBox="1"/>
          <p:nvPr/>
        </p:nvSpPr>
        <p:spPr>
          <a:xfrm>
            <a:off x="5158184" y="6474545"/>
            <a:ext cx="317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Vịnh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Hạ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DFE6A-9E49-2A09-FA5E-005B8B48030C}"/>
              </a:ext>
            </a:extLst>
          </p:cNvPr>
          <p:cNvSpPr txBox="1"/>
          <p:nvPr/>
        </p:nvSpPr>
        <p:spPr>
          <a:xfrm>
            <a:off x="398182" y="3077774"/>
            <a:ext cx="4064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Sơn</a:t>
            </a:r>
            <a:endParaRPr lang="en-US" sz="20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59145-C04E-5906-4095-758E3DB370E2}"/>
              </a:ext>
            </a:extLst>
          </p:cNvPr>
          <p:cNvSpPr txBox="1"/>
          <p:nvPr/>
        </p:nvSpPr>
        <p:spPr>
          <a:xfrm>
            <a:off x="5018590" y="3058198"/>
            <a:ext cx="3294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Gâm</a:t>
            </a:r>
            <a:endParaRPr lang="en-US" sz="20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596CB21-5383-7909-43CC-5F4F438E5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503103"/>
            <a:ext cx="4114798" cy="29622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A8D9ECD-9638-6D0B-77D0-BC21F6F68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52400"/>
            <a:ext cx="4191000" cy="297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Địa lí lớp 4 Bài 1: Dãy Hoàng Liên Sơn - Tin Tức Giáo Dục Học Tập Tiny">
            <a:extLst>
              <a:ext uri="{FF2B5EF4-FFF2-40B4-BE49-F238E27FC236}">
                <a16:creationId xmlns:a16="http://schemas.microsoft.com/office/drawing/2014/main" id="{B5EBD92C-4FFF-B0C0-A785-20360776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52400"/>
            <a:ext cx="4114798" cy="2971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BC0F6C55-DA28-7A98-FCD6-AA676A90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3502745"/>
            <a:ext cx="4190999" cy="29717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5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5334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6C65E-A154-4E31-D6E2-D9A3E2CDE6A8}"/>
              </a:ext>
            </a:extLst>
          </p:cNvPr>
          <p:cNvSpPr txBox="1"/>
          <p:nvPr/>
        </p:nvSpPr>
        <p:spPr>
          <a:xfrm>
            <a:off x="173182" y="1073727"/>
            <a:ext cx="676101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D8AAD-B1FD-90FE-BFC7-4AE4FA767996}"/>
              </a:ext>
            </a:extLst>
          </p:cNvPr>
          <p:cNvSpPr txBox="1"/>
          <p:nvPr/>
        </p:nvSpPr>
        <p:spPr>
          <a:xfrm>
            <a:off x="381000" y="1621826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A8676-0FE1-291B-E26A-8DB935D50383}"/>
              </a:ext>
            </a:extLst>
          </p:cNvPr>
          <p:cNvSpPr txBox="1"/>
          <p:nvPr/>
        </p:nvSpPr>
        <p:spPr>
          <a:xfrm>
            <a:off x="441620" y="2072708"/>
            <a:ext cx="8440054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Tam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các-xt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E7F45A-DED2-63F5-F046-986E16CF8906}"/>
              </a:ext>
            </a:extLst>
          </p:cNvPr>
          <p:cNvSpPr txBox="1"/>
          <p:nvPr/>
        </p:nvSpPr>
        <p:spPr>
          <a:xfrm>
            <a:off x="441620" y="3829920"/>
            <a:ext cx="8702380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"/>
            <a:ext cx="4495800" cy="6858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3185410" y="1762157"/>
            <a:ext cx="1507048" cy="1490709"/>
          </a:xfrm>
          <a:custGeom>
            <a:avLst/>
            <a:gdLst>
              <a:gd name="connsiteX0" fmla="*/ 142406 w 1507048"/>
              <a:gd name="connsiteY0" fmla="*/ 6682 h 1490709"/>
              <a:gd name="connsiteX1" fmla="*/ 44970 w 1507048"/>
              <a:gd name="connsiteY1" fmla="*/ 29168 h 1490709"/>
              <a:gd name="connsiteX2" fmla="*/ 37475 w 1507048"/>
              <a:gd name="connsiteY2" fmla="*/ 51653 h 1490709"/>
              <a:gd name="connsiteX3" fmla="*/ 29980 w 1507048"/>
              <a:gd name="connsiteY3" fmla="*/ 104118 h 1490709"/>
              <a:gd name="connsiteX4" fmla="*/ 14990 w 1507048"/>
              <a:gd name="connsiteY4" fmla="*/ 119109 h 1490709"/>
              <a:gd name="connsiteX5" fmla="*/ 0 w 1507048"/>
              <a:gd name="connsiteY5" fmla="*/ 141594 h 1490709"/>
              <a:gd name="connsiteX6" fmla="*/ 7495 w 1507048"/>
              <a:gd name="connsiteY6" fmla="*/ 179069 h 1490709"/>
              <a:gd name="connsiteX7" fmla="*/ 14990 w 1507048"/>
              <a:gd name="connsiteY7" fmla="*/ 201554 h 1490709"/>
              <a:gd name="connsiteX8" fmla="*/ 67456 w 1507048"/>
              <a:gd name="connsiteY8" fmla="*/ 209050 h 1490709"/>
              <a:gd name="connsiteX9" fmla="*/ 82446 w 1507048"/>
              <a:gd name="connsiteY9" fmla="*/ 231535 h 1490709"/>
              <a:gd name="connsiteX10" fmla="*/ 127416 w 1507048"/>
              <a:gd name="connsiteY10" fmla="*/ 246525 h 1490709"/>
              <a:gd name="connsiteX11" fmla="*/ 179882 w 1507048"/>
              <a:gd name="connsiteY11" fmla="*/ 284000 h 1490709"/>
              <a:gd name="connsiteX12" fmla="*/ 202367 w 1507048"/>
              <a:gd name="connsiteY12" fmla="*/ 291495 h 1490709"/>
              <a:gd name="connsiteX13" fmla="*/ 217357 w 1507048"/>
              <a:gd name="connsiteY13" fmla="*/ 306486 h 1490709"/>
              <a:gd name="connsiteX14" fmla="*/ 247338 w 1507048"/>
              <a:gd name="connsiteY14" fmla="*/ 343961 h 1490709"/>
              <a:gd name="connsiteX15" fmla="*/ 269823 w 1507048"/>
              <a:gd name="connsiteY15" fmla="*/ 351456 h 1490709"/>
              <a:gd name="connsiteX16" fmla="*/ 292308 w 1507048"/>
              <a:gd name="connsiteY16" fmla="*/ 366446 h 1490709"/>
              <a:gd name="connsiteX17" fmla="*/ 359764 w 1507048"/>
              <a:gd name="connsiteY17" fmla="*/ 373941 h 1490709"/>
              <a:gd name="connsiteX18" fmla="*/ 374754 w 1507048"/>
              <a:gd name="connsiteY18" fmla="*/ 388932 h 1490709"/>
              <a:gd name="connsiteX19" fmla="*/ 397239 w 1507048"/>
              <a:gd name="connsiteY19" fmla="*/ 396427 h 1490709"/>
              <a:gd name="connsiteX20" fmla="*/ 419724 w 1507048"/>
              <a:gd name="connsiteY20" fmla="*/ 411417 h 1490709"/>
              <a:gd name="connsiteX21" fmla="*/ 427220 w 1507048"/>
              <a:gd name="connsiteY21" fmla="*/ 501358 h 1490709"/>
              <a:gd name="connsiteX22" fmla="*/ 434715 w 1507048"/>
              <a:gd name="connsiteY22" fmla="*/ 523843 h 1490709"/>
              <a:gd name="connsiteX23" fmla="*/ 457200 w 1507048"/>
              <a:gd name="connsiteY23" fmla="*/ 538833 h 1490709"/>
              <a:gd name="connsiteX24" fmla="*/ 487180 w 1507048"/>
              <a:gd name="connsiteY24" fmla="*/ 606289 h 1490709"/>
              <a:gd name="connsiteX25" fmla="*/ 517160 w 1507048"/>
              <a:gd name="connsiteY25" fmla="*/ 613784 h 1490709"/>
              <a:gd name="connsiteX26" fmla="*/ 532151 w 1507048"/>
              <a:gd name="connsiteY26" fmla="*/ 628774 h 1490709"/>
              <a:gd name="connsiteX27" fmla="*/ 569626 w 1507048"/>
              <a:gd name="connsiteY27" fmla="*/ 666250 h 1490709"/>
              <a:gd name="connsiteX28" fmla="*/ 577121 w 1507048"/>
              <a:gd name="connsiteY28" fmla="*/ 688735 h 1490709"/>
              <a:gd name="connsiteX29" fmla="*/ 584616 w 1507048"/>
              <a:gd name="connsiteY29" fmla="*/ 733705 h 1490709"/>
              <a:gd name="connsiteX30" fmla="*/ 607101 w 1507048"/>
              <a:gd name="connsiteY30" fmla="*/ 741200 h 1490709"/>
              <a:gd name="connsiteX31" fmla="*/ 637082 w 1507048"/>
              <a:gd name="connsiteY31" fmla="*/ 808656 h 1490709"/>
              <a:gd name="connsiteX32" fmla="*/ 682052 w 1507048"/>
              <a:gd name="connsiteY32" fmla="*/ 838636 h 1490709"/>
              <a:gd name="connsiteX33" fmla="*/ 734518 w 1507048"/>
              <a:gd name="connsiteY33" fmla="*/ 876112 h 1490709"/>
              <a:gd name="connsiteX34" fmla="*/ 749508 w 1507048"/>
              <a:gd name="connsiteY34" fmla="*/ 898597 h 1490709"/>
              <a:gd name="connsiteX35" fmla="*/ 757003 w 1507048"/>
              <a:gd name="connsiteY35" fmla="*/ 921082 h 1490709"/>
              <a:gd name="connsiteX36" fmla="*/ 771993 w 1507048"/>
              <a:gd name="connsiteY36" fmla="*/ 936073 h 1490709"/>
              <a:gd name="connsiteX37" fmla="*/ 779488 w 1507048"/>
              <a:gd name="connsiteY37" fmla="*/ 958558 h 1490709"/>
              <a:gd name="connsiteX38" fmla="*/ 816964 w 1507048"/>
              <a:gd name="connsiteY38" fmla="*/ 981043 h 1490709"/>
              <a:gd name="connsiteX39" fmla="*/ 839449 w 1507048"/>
              <a:gd name="connsiteY39" fmla="*/ 996033 h 1490709"/>
              <a:gd name="connsiteX40" fmla="*/ 861934 w 1507048"/>
              <a:gd name="connsiteY40" fmla="*/ 1041004 h 1490709"/>
              <a:gd name="connsiteX41" fmla="*/ 876924 w 1507048"/>
              <a:gd name="connsiteY41" fmla="*/ 1063489 h 1490709"/>
              <a:gd name="connsiteX42" fmla="*/ 899410 w 1507048"/>
              <a:gd name="connsiteY42" fmla="*/ 1070984 h 1490709"/>
              <a:gd name="connsiteX43" fmla="*/ 936885 w 1507048"/>
              <a:gd name="connsiteY43" fmla="*/ 1108459 h 1490709"/>
              <a:gd name="connsiteX44" fmla="*/ 959370 w 1507048"/>
              <a:gd name="connsiteY44" fmla="*/ 1220886 h 1490709"/>
              <a:gd name="connsiteX45" fmla="*/ 966865 w 1507048"/>
              <a:gd name="connsiteY45" fmla="*/ 1243371 h 1490709"/>
              <a:gd name="connsiteX46" fmla="*/ 974360 w 1507048"/>
              <a:gd name="connsiteY46" fmla="*/ 1288341 h 1490709"/>
              <a:gd name="connsiteX47" fmla="*/ 989351 w 1507048"/>
              <a:gd name="connsiteY47" fmla="*/ 1303332 h 1490709"/>
              <a:gd name="connsiteX48" fmla="*/ 1034321 w 1507048"/>
              <a:gd name="connsiteY48" fmla="*/ 1295836 h 1490709"/>
              <a:gd name="connsiteX49" fmla="*/ 1056806 w 1507048"/>
              <a:gd name="connsiteY49" fmla="*/ 1333312 h 1490709"/>
              <a:gd name="connsiteX50" fmla="*/ 1116767 w 1507048"/>
              <a:gd name="connsiteY50" fmla="*/ 1385777 h 1490709"/>
              <a:gd name="connsiteX51" fmla="*/ 1146747 w 1507048"/>
              <a:gd name="connsiteY51" fmla="*/ 1393273 h 1490709"/>
              <a:gd name="connsiteX52" fmla="*/ 1154242 w 1507048"/>
              <a:gd name="connsiteY52" fmla="*/ 1415758 h 1490709"/>
              <a:gd name="connsiteX53" fmla="*/ 1199213 w 1507048"/>
              <a:gd name="connsiteY53" fmla="*/ 1430748 h 1490709"/>
              <a:gd name="connsiteX54" fmla="*/ 1214203 w 1507048"/>
              <a:gd name="connsiteY54" fmla="*/ 1453233 h 1490709"/>
              <a:gd name="connsiteX55" fmla="*/ 1236688 w 1507048"/>
              <a:gd name="connsiteY55" fmla="*/ 1468223 h 1490709"/>
              <a:gd name="connsiteX56" fmla="*/ 1311639 w 1507048"/>
              <a:gd name="connsiteY56" fmla="*/ 1490709 h 1490709"/>
              <a:gd name="connsiteX57" fmla="*/ 1341620 w 1507048"/>
              <a:gd name="connsiteY57" fmla="*/ 1483213 h 1490709"/>
              <a:gd name="connsiteX58" fmla="*/ 1424065 w 1507048"/>
              <a:gd name="connsiteY58" fmla="*/ 1475718 h 1490709"/>
              <a:gd name="connsiteX59" fmla="*/ 1439056 w 1507048"/>
              <a:gd name="connsiteY59" fmla="*/ 1460728 h 1490709"/>
              <a:gd name="connsiteX60" fmla="*/ 1484026 w 1507048"/>
              <a:gd name="connsiteY60" fmla="*/ 1430748 h 1490709"/>
              <a:gd name="connsiteX61" fmla="*/ 1506511 w 1507048"/>
              <a:gd name="connsiteY61" fmla="*/ 1385777 h 1490709"/>
              <a:gd name="connsiteX62" fmla="*/ 1484026 w 1507048"/>
              <a:gd name="connsiteY62" fmla="*/ 1378282 h 1490709"/>
              <a:gd name="connsiteX63" fmla="*/ 1401580 w 1507048"/>
              <a:gd name="connsiteY63" fmla="*/ 1385777 h 1490709"/>
              <a:gd name="connsiteX64" fmla="*/ 1371600 w 1507048"/>
              <a:gd name="connsiteY64" fmla="*/ 1393273 h 1490709"/>
              <a:gd name="connsiteX65" fmla="*/ 1379095 w 1507048"/>
              <a:gd name="connsiteY65" fmla="*/ 1415758 h 1490709"/>
              <a:gd name="connsiteX66" fmla="*/ 1401580 w 1507048"/>
              <a:gd name="connsiteY66" fmla="*/ 1423253 h 1490709"/>
              <a:gd name="connsiteX67" fmla="*/ 1334124 w 1507048"/>
              <a:gd name="connsiteY67" fmla="*/ 1415758 h 1490709"/>
              <a:gd name="connsiteX68" fmla="*/ 1326629 w 1507048"/>
              <a:gd name="connsiteY68" fmla="*/ 1393273 h 1490709"/>
              <a:gd name="connsiteX69" fmla="*/ 1281659 w 1507048"/>
              <a:gd name="connsiteY69" fmla="*/ 1393273 h 1490709"/>
              <a:gd name="connsiteX70" fmla="*/ 1244183 w 1507048"/>
              <a:gd name="connsiteY70" fmla="*/ 1348302 h 1490709"/>
              <a:gd name="connsiteX71" fmla="*/ 1236688 w 1507048"/>
              <a:gd name="connsiteY71" fmla="*/ 1325817 h 1490709"/>
              <a:gd name="connsiteX72" fmla="*/ 1206708 w 1507048"/>
              <a:gd name="connsiteY72" fmla="*/ 1288341 h 1490709"/>
              <a:gd name="connsiteX73" fmla="*/ 1154242 w 1507048"/>
              <a:gd name="connsiteY73" fmla="*/ 1228381 h 1490709"/>
              <a:gd name="connsiteX74" fmla="*/ 1131757 w 1507048"/>
              <a:gd name="connsiteY74" fmla="*/ 1220886 h 1490709"/>
              <a:gd name="connsiteX75" fmla="*/ 1086787 w 1507048"/>
              <a:gd name="connsiteY75" fmla="*/ 1243371 h 1490709"/>
              <a:gd name="connsiteX76" fmla="*/ 1079292 w 1507048"/>
              <a:gd name="connsiteY76" fmla="*/ 1220886 h 1490709"/>
              <a:gd name="connsiteX77" fmla="*/ 1064301 w 1507048"/>
              <a:gd name="connsiteY77" fmla="*/ 1205895 h 1490709"/>
              <a:gd name="connsiteX78" fmla="*/ 1049311 w 1507048"/>
              <a:gd name="connsiteY78" fmla="*/ 1183410 h 1490709"/>
              <a:gd name="connsiteX79" fmla="*/ 1056806 w 1507048"/>
              <a:gd name="connsiteY79" fmla="*/ 1160925 h 1490709"/>
              <a:gd name="connsiteX80" fmla="*/ 1079292 w 1507048"/>
              <a:gd name="connsiteY80" fmla="*/ 1123450 h 1490709"/>
              <a:gd name="connsiteX81" fmla="*/ 1004341 w 1507048"/>
              <a:gd name="connsiteY81" fmla="*/ 1063489 h 1490709"/>
              <a:gd name="connsiteX82" fmla="*/ 981856 w 1507048"/>
              <a:gd name="connsiteY82" fmla="*/ 1048499 h 1490709"/>
              <a:gd name="connsiteX83" fmla="*/ 951875 w 1507048"/>
              <a:gd name="connsiteY83" fmla="*/ 1018518 h 1490709"/>
              <a:gd name="connsiteX84" fmla="*/ 944380 w 1507048"/>
              <a:gd name="connsiteY84" fmla="*/ 996033 h 1490709"/>
              <a:gd name="connsiteX85" fmla="*/ 929390 w 1507048"/>
              <a:gd name="connsiteY85" fmla="*/ 936073 h 1490709"/>
              <a:gd name="connsiteX86" fmla="*/ 914400 w 1507048"/>
              <a:gd name="connsiteY86" fmla="*/ 921082 h 1490709"/>
              <a:gd name="connsiteX87" fmla="*/ 884420 w 1507048"/>
              <a:gd name="connsiteY87" fmla="*/ 876112 h 1490709"/>
              <a:gd name="connsiteX88" fmla="*/ 869429 w 1507048"/>
              <a:gd name="connsiteY88" fmla="*/ 853627 h 1490709"/>
              <a:gd name="connsiteX89" fmla="*/ 861934 w 1507048"/>
              <a:gd name="connsiteY89" fmla="*/ 831141 h 1490709"/>
              <a:gd name="connsiteX90" fmla="*/ 839449 w 1507048"/>
              <a:gd name="connsiteY90" fmla="*/ 786171 h 1490709"/>
              <a:gd name="connsiteX91" fmla="*/ 861934 w 1507048"/>
              <a:gd name="connsiteY91" fmla="*/ 771181 h 1490709"/>
              <a:gd name="connsiteX92" fmla="*/ 906905 w 1507048"/>
              <a:gd name="connsiteY92" fmla="*/ 763686 h 1490709"/>
              <a:gd name="connsiteX93" fmla="*/ 876924 w 1507048"/>
              <a:gd name="connsiteY93" fmla="*/ 681240 h 1490709"/>
              <a:gd name="connsiteX94" fmla="*/ 861934 w 1507048"/>
              <a:gd name="connsiteY94" fmla="*/ 658754 h 1490709"/>
              <a:gd name="connsiteX95" fmla="*/ 816964 w 1507048"/>
              <a:gd name="connsiteY95" fmla="*/ 636269 h 1490709"/>
              <a:gd name="connsiteX96" fmla="*/ 764498 w 1507048"/>
              <a:gd name="connsiteY96" fmla="*/ 643764 h 1490709"/>
              <a:gd name="connsiteX97" fmla="*/ 719528 w 1507048"/>
              <a:gd name="connsiteY97" fmla="*/ 658754 h 1490709"/>
              <a:gd name="connsiteX98" fmla="*/ 697042 w 1507048"/>
              <a:gd name="connsiteY98" fmla="*/ 643764 h 1490709"/>
              <a:gd name="connsiteX99" fmla="*/ 667062 w 1507048"/>
              <a:gd name="connsiteY99" fmla="*/ 613784 h 1490709"/>
              <a:gd name="connsiteX100" fmla="*/ 659567 w 1507048"/>
              <a:gd name="connsiteY100" fmla="*/ 591299 h 1490709"/>
              <a:gd name="connsiteX101" fmla="*/ 629587 w 1507048"/>
              <a:gd name="connsiteY101" fmla="*/ 546328 h 1490709"/>
              <a:gd name="connsiteX102" fmla="*/ 607101 w 1507048"/>
              <a:gd name="connsiteY102" fmla="*/ 553823 h 1490709"/>
              <a:gd name="connsiteX103" fmla="*/ 547141 w 1507048"/>
              <a:gd name="connsiteY103" fmla="*/ 538833 h 1490709"/>
              <a:gd name="connsiteX104" fmla="*/ 532151 w 1507048"/>
              <a:gd name="connsiteY104" fmla="*/ 516348 h 1490709"/>
              <a:gd name="connsiteX105" fmla="*/ 509665 w 1507048"/>
              <a:gd name="connsiteY105" fmla="*/ 471377 h 1490709"/>
              <a:gd name="connsiteX106" fmla="*/ 532151 w 1507048"/>
              <a:gd name="connsiteY106" fmla="*/ 456387 h 1490709"/>
              <a:gd name="connsiteX107" fmla="*/ 562131 w 1507048"/>
              <a:gd name="connsiteY107" fmla="*/ 448892 h 1490709"/>
              <a:gd name="connsiteX108" fmla="*/ 599606 w 1507048"/>
              <a:gd name="connsiteY108" fmla="*/ 418912 h 1490709"/>
              <a:gd name="connsiteX109" fmla="*/ 614597 w 1507048"/>
              <a:gd name="connsiteY109" fmla="*/ 396427 h 1490709"/>
              <a:gd name="connsiteX110" fmla="*/ 599606 w 1507048"/>
              <a:gd name="connsiteY110" fmla="*/ 381436 h 1490709"/>
              <a:gd name="connsiteX111" fmla="*/ 577121 w 1507048"/>
              <a:gd name="connsiteY111" fmla="*/ 336466 h 1490709"/>
              <a:gd name="connsiteX112" fmla="*/ 569626 w 1507048"/>
              <a:gd name="connsiteY112" fmla="*/ 276505 h 1490709"/>
              <a:gd name="connsiteX113" fmla="*/ 524656 w 1507048"/>
              <a:gd name="connsiteY113" fmla="*/ 246525 h 1490709"/>
              <a:gd name="connsiteX114" fmla="*/ 322288 w 1507048"/>
              <a:gd name="connsiteY114" fmla="*/ 239030 h 1490709"/>
              <a:gd name="connsiteX115" fmla="*/ 232347 w 1507048"/>
              <a:gd name="connsiteY115" fmla="*/ 201554 h 1490709"/>
              <a:gd name="connsiteX116" fmla="*/ 187377 w 1507048"/>
              <a:gd name="connsiteY116" fmla="*/ 171574 h 1490709"/>
              <a:gd name="connsiteX117" fmla="*/ 194872 w 1507048"/>
              <a:gd name="connsiteY117" fmla="*/ 149089 h 1490709"/>
              <a:gd name="connsiteX118" fmla="*/ 232347 w 1507048"/>
              <a:gd name="connsiteY118" fmla="*/ 111613 h 1490709"/>
              <a:gd name="connsiteX119" fmla="*/ 224852 w 1507048"/>
              <a:gd name="connsiteY119" fmla="*/ 66643 h 1490709"/>
              <a:gd name="connsiteX120" fmla="*/ 187377 w 1507048"/>
              <a:gd name="connsiteY120" fmla="*/ 59148 h 1490709"/>
              <a:gd name="connsiteX121" fmla="*/ 164892 w 1507048"/>
              <a:gd name="connsiteY121" fmla="*/ 44158 h 1490709"/>
              <a:gd name="connsiteX122" fmla="*/ 134911 w 1507048"/>
              <a:gd name="connsiteY122" fmla="*/ 14177 h 1490709"/>
              <a:gd name="connsiteX123" fmla="*/ 142406 w 1507048"/>
              <a:gd name="connsiteY123" fmla="*/ 6682 h 149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507048" h="1490709">
                <a:moveTo>
                  <a:pt x="142406" y="6682"/>
                </a:moveTo>
                <a:cubicBezTo>
                  <a:pt x="127416" y="9180"/>
                  <a:pt x="64876" y="-4010"/>
                  <a:pt x="44970" y="29168"/>
                </a:cubicBezTo>
                <a:cubicBezTo>
                  <a:pt x="40905" y="35943"/>
                  <a:pt x="39973" y="44158"/>
                  <a:pt x="37475" y="51653"/>
                </a:cubicBezTo>
                <a:cubicBezTo>
                  <a:pt x="34977" y="69141"/>
                  <a:pt x="35566" y="87359"/>
                  <a:pt x="29980" y="104118"/>
                </a:cubicBezTo>
                <a:cubicBezTo>
                  <a:pt x="27745" y="110822"/>
                  <a:pt x="19404" y="113591"/>
                  <a:pt x="14990" y="119109"/>
                </a:cubicBezTo>
                <a:cubicBezTo>
                  <a:pt x="9363" y="126143"/>
                  <a:pt x="4997" y="134099"/>
                  <a:pt x="0" y="141594"/>
                </a:cubicBezTo>
                <a:cubicBezTo>
                  <a:pt x="2498" y="154086"/>
                  <a:pt x="4405" y="166710"/>
                  <a:pt x="7495" y="179069"/>
                </a:cubicBezTo>
                <a:cubicBezTo>
                  <a:pt x="9411" y="186734"/>
                  <a:pt x="7924" y="198021"/>
                  <a:pt x="14990" y="201554"/>
                </a:cubicBezTo>
                <a:cubicBezTo>
                  <a:pt x="30791" y="209455"/>
                  <a:pt x="49967" y="206551"/>
                  <a:pt x="67456" y="209050"/>
                </a:cubicBezTo>
                <a:cubicBezTo>
                  <a:pt x="72453" y="216545"/>
                  <a:pt x="74807" y="226761"/>
                  <a:pt x="82446" y="231535"/>
                </a:cubicBezTo>
                <a:cubicBezTo>
                  <a:pt x="95845" y="239909"/>
                  <a:pt x="127416" y="246525"/>
                  <a:pt x="127416" y="246525"/>
                </a:cubicBezTo>
                <a:cubicBezTo>
                  <a:pt x="139908" y="284000"/>
                  <a:pt x="127416" y="266512"/>
                  <a:pt x="179882" y="284000"/>
                </a:cubicBezTo>
                <a:lnTo>
                  <a:pt x="202367" y="291495"/>
                </a:lnTo>
                <a:cubicBezTo>
                  <a:pt x="207364" y="296492"/>
                  <a:pt x="212943" y="300968"/>
                  <a:pt x="217357" y="306486"/>
                </a:cubicBezTo>
                <a:cubicBezTo>
                  <a:pt x="226786" y="318272"/>
                  <a:pt x="233415" y="335608"/>
                  <a:pt x="247338" y="343961"/>
                </a:cubicBezTo>
                <a:cubicBezTo>
                  <a:pt x="254113" y="348026"/>
                  <a:pt x="262757" y="347923"/>
                  <a:pt x="269823" y="351456"/>
                </a:cubicBezTo>
                <a:cubicBezTo>
                  <a:pt x="277880" y="355484"/>
                  <a:pt x="283569" y="364261"/>
                  <a:pt x="292308" y="366446"/>
                </a:cubicBezTo>
                <a:cubicBezTo>
                  <a:pt x="314256" y="371933"/>
                  <a:pt x="337279" y="371443"/>
                  <a:pt x="359764" y="373941"/>
                </a:cubicBezTo>
                <a:cubicBezTo>
                  <a:pt x="364761" y="378938"/>
                  <a:pt x="368695" y="385296"/>
                  <a:pt x="374754" y="388932"/>
                </a:cubicBezTo>
                <a:cubicBezTo>
                  <a:pt x="381528" y="392997"/>
                  <a:pt x="390173" y="392894"/>
                  <a:pt x="397239" y="396427"/>
                </a:cubicBezTo>
                <a:cubicBezTo>
                  <a:pt x="405296" y="400455"/>
                  <a:pt x="412229" y="406420"/>
                  <a:pt x="419724" y="411417"/>
                </a:cubicBezTo>
                <a:cubicBezTo>
                  <a:pt x="422223" y="441397"/>
                  <a:pt x="423244" y="471538"/>
                  <a:pt x="427220" y="501358"/>
                </a:cubicBezTo>
                <a:cubicBezTo>
                  <a:pt x="428264" y="509189"/>
                  <a:pt x="429780" y="517674"/>
                  <a:pt x="434715" y="523843"/>
                </a:cubicBezTo>
                <a:cubicBezTo>
                  <a:pt x="440342" y="530877"/>
                  <a:pt x="449705" y="533836"/>
                  <a:pt x="457200" y="538833"/>
                </a:cubicBezTo>
                <a:cubicBezTo>
                  <a:pt x="460157" y="547704"/>
                  <a:pt x="471909" y="596108"/>
                  <a:pt x="487180" y="606289"/>
                </a:cubicBezTo>
                <a:cubicBezTo>
                  <a:pt x="495751" y="612003"/>
                  <a:pt x="507167" y="611286"/>
                  <a:pt x="517160" y="613784"/>
                </a:cubicBezTo>
                <a:cubicBezTo>
                  <a:pt x="522157" y="618781"/>
                  <a:pt x="526633" y="624360"/>
                  <a:pt x="532151" y="628774"/>
                </a:cubicBezTo>
                <a:cubicBezTo>
                  <a:pt x="557135" y="648761"/>
                  <a:pt x="554636" y="636269"/>
                  <a:pt x="569626" y="666250"/>
                </a:cubicBezTo>
                <a:cubicBezTo>
                  <a:pt x="573159" y="673316"/>
                  <a:pt x="575407" y="681023"/>
                  <a:pt x="577121" y="688735"/>
                </a:cubicBezTo>
                <a:cubicBezTo>
                  <a:pt x="580418" y="703570"/>
                  <a:pt x="577076" y="720511"/>
                  <a:pt x="584616" y="733705"/>
                </a:cubicBezTo>
                <a:cubicBezTo>
                  <a:pt x="588536" y="740564"/>
                  <a:pt x="599606" y="738702"/>
                  <a:pt x="607101" y="741200"/>
                </a:cubicBezTo>
                <a:cubicBezTo>
                  <a:pt x="612684" y="757948"/>
                  <a:pt x="620314" y="793984"/>
                  <a:pt x="637082" y="808656"/>
                </a:cubicBezTo>
                <a:cubicBezTo>
                  <a:pt x="650640" y="820519"/>
                  <a:pt x="669313" y="825897"/>
                  <a:pt x="682052" y="838636"/>
                </a:cubicBezTo>
                <a:cubicBezTo>
                  <a:pt x="717619" y="874203"/>
                  <a:pt x="698625" y="864148"/>
                  <a:pt x="734518" y="876112"/>
                </a:cubicBezTo>
                <a:cubicBezTo>
                  <a:pt x="739515" y="883607"/>
                  <a:pt x="745480" y="890540"/>
                  <a:pt x="749508" y="898597"/>
                </a:cubicBezTo>
                <a:cubicBezTo>
                  <a:pt x="753041" y="905663"/>
                  <a:pt x="752938" y="914307"/>
                  <a:pt x="757003" y="921082"/>
                </a:cubicBezTo>
                <a:cubicBezTo>
                  <a:pt x="760639" y="927142"/>
                  <a:pt x="766996" y="931076"/>
                  <a:pt x="771993" y="936073"/>
                </a:cubicBezTo>
                <a:cubicBezTo>
                  <a:pt x="774491" y="943568"/>
                  <a:pt x="775423" y="951784"/>
                  <a:pt x="779488" y="958558"/>
                </a:cubicBezTo>
                <a:cubicBezTo>
                  <a:pt x="792036" y="979471"/>
                  <a:pt x="796752" y="970937"/>
                  <a:pt x="816964" y="981043"/>
                </a:cubicBezTo>
                <a:cubicBezTo>
                  <a:pt x="825021" y="985071"/>
                  <a:pt x="831954" y="991036"/>
                  <a:pt x="839449" y="996033"/>
                </a:cubicBezTo>
                <a:cubicBezTo>
                  <a:pt x="851609" y="1044674"/>
                  <a:pt x="837636" y="1010630"/>
                  <a:pt x="861934" y="1041004"/>
                </a:cubicBezTo>
                <a:cubicBezTo>
                  <a:pt x="867561" y="1048038"/>
                  <a:pt x="869890" y="1057862"/>
                  <a:pt x="876924" y="1063489"/>
                </a:cubicBezTo>
                <a:cubicBezTo>
                  <a:pt x="883094" y="1068424"/>
                  <a:pt x="891915" y="1068486"/>
                  <a:pt x="899410" y="1070984"/>
                </a:cubicBezTo>
                <a:cubicBezTo>
                  <a:pt x="912972" y="1080026"/>
                  <a:pt x="933316" y="1089424"/>
                  <a:pt x="936885" y="1108459"/>
                </a:cubicBezTo>
                <a:cubicBezTo>
                  <a:pt x="959141" y="1227161"/>
                  <a:pt x="918262" y="1179776"/>
                  <a:pt x="959370" y="1220886"/>
                </a:cubicBezTo>
                <a:cubicBezTo>
                  <a:pt x="961868" y="1228381"/>
                  <a:pt x="965151" y="1235659"/>
                  <a:pt x="966865" y="1243371"/>
                </a:cubicBezTo>
                <a:cubicBezTo>
                  <a:pt x="970162" y="1258206"/>
                  <a:pt x="969024" y="1274112"/>
                  <a:pt x="974360" y="1288341"/>
                </a:cubicBezTo>
                <a:cubicBezTo>
                  <a:pt x="976841" y="1294958"/>
                  <a:pt x="984354" y="1298335"/>
                  <a:pt x="989351" y="1303332"/>
                </a:cubicBezTo>
                <a:cubicBezTo>
                  <a:pt x="1004341" y="1300833"/>
                  <a:pt x="1019242" y="1293951"/>
                  <a:pt x="1034321" y="1295836"/>
                </a:cubicBezTo>
                <a:cubicBezTo>
                  <a:pt x="1052000" y="1298046"/>
                  <a:pt x="1050315" y="1324658"/>
                  <a:pt x="1056806" y="1333312"/>
                </a:cubicBezTo>
                <a:cubicBezTo>
                  <a:pt x="1065307" y="1344646"/>
                  <a:pt x="1097605" y="1377564"/>
                  <a:pt x="1116767" y="1385777"/>
                </a:cubicBezTo>
                <a:cubicBezTo>
                  <a:pt x="1126235" y="1389835"/>
                  <a:pt x="1136754" y="1390774"/>
                  <a:pt x="1146747" y="1393273"/>
                </a:cubicBezTo>
                <a:cubicBezTo>
                  <a:pt x="1149245" y="1400768"/>
                  <a:pt x="1147813" y="1411166"/>
                  <a:pt x="1154242" y="1415758"/>
                </a:cubicBezTo>
                <a:cubicBezTo>
                  <a:pt x="1167100" y="1424942"/>
                  <a:pt x="1199213" y="1430748"/>
                  <a:pt x="1199213" y="1430748"/>
                </a:cubicBezTo>
                <a:cubicBezTo>
                  <a:pt x="1204210" y="1438243"/>
                  <a:pt x="1207833" y="1446863"/>
                  <a:pt x="1214203" y="1453233"/>
                </a:cubicBezTo>
                <a:cubicBezTo>
                  <a:pt x="1220573" y="1459603"/>
                  <a:pt x="1228456" y="1464565"/>
                  <a:pt x="1236688" y="1468223"/>
                </a:cubicBezTo>
                <a:cubicBezTo>
                  <a:pt x="1260143" y="1478647"/>
                  <a:pt x="1286727" y="1484480"/>
                  <a:pt x="1311639" y="1490709"/>
                </a:cubicBezTo>
                <a:cubicBezTo>
                  <a:pt x="1321633" y="1488210"/>
                  <a:pt x="1331409" y="1484575"/>
                  <a:pt x="1341620" y="1483213"/>
                </a:cubicBezTo>
                <a:cubicBezTo>
                  <a:pt x="1368973" y="1479566"/>
                  <a:pt x="1397177" y="1481923"/>
                  <a:pt x="1424065" y="1475718"/>
                </a:cubicBezTo>
                <a:cubicBezTo>
                  <a:pt x="1430951" y="1474129"/>
                  <a:pt x="1433403" y="1464968"/>
                  <a:pt x="1439056" y="1460728"/>
                </a:cubicBezTo>
                <a:cubicBezTo>
                  <a:pt x="1453469" y="1449919"/>
                  <a:pt x="1484026" y="1430748"/>
                  <a:pt x="1484026" y="1430748"/>
                </a:cubicBezTo>
                <a:cubicBezTo>
                  <a:pt x="1486551" y="1426960"/>
                  <a:pt x="1510944" y="1394644"/>
                  <a:pt x="1506511" y="1385777"/>
                </a:cubicBezTo>
                <a:cubicBezTo>
                  <a:pt x="1502978" y="1378711"/>
                  <a:pt x="1491521" y="1380780"/>
                  <a:pt x="1484026" y="1378282"/>
                </a:cubicBezTo>
                <a:cubicBezTo>
                  <a:pt x="1456544" y="1380780"/>
                  <a:pt x="1428933" y="1382130"/>
                  <a:pt x="1401580" y="1385777"/>
                </a:cubicBezTo>
                <a:cubicBezTo>
                  <a:pt x="1391369" y="1387138"/>
                  <a:pt x="1377780" y="1385032"/>
                  <a:pt x="1371600" y="1393273"/>
                </a:cubicBezTo>
                <a:cubicBezTo>
                  <a:pt x="1366860" y="1399593"/>
                  <a:pt x="1373509" y="1410172"/>
                  <a:pt x="1379095" y="1415758"/>
                </a:cubicBezTo>
                <a:cubicBezTo>
                  <a:pt x="1384681" y="1421344"/>
                  <a:pt x="1409480" y="1423253"/>
                  <a:pt x="1401580" y="1423253"/>
                </a:cubicBezTo>
                <a:cubicBezTo>
                  <a:pt x="1378956" y="1423253"/>
                  <a:pt x="1356609" y="1418256"/>
                  <a:pt x="1334124" y="1415758"/>
                </a:cubicBezTo>
                <a:cubicBezTo>
                  <a:pt x="1331626" y="1408263"/>
                  <a:pt x="1332215" y="1398860"/>
                  <a:pt x="1326629" y="1393273"/>
                </a:cubicBezTo>
                <a:cubicBezTo>
                  <a:pt x="1311638" y="1378281"/>
                  <a:pt x="1296650" y="1388275"/>
                  <a:pt x="1281659" y="1393273"/>
                </a:cubicBezTo>
                <a:cubicBezTo>
                  <a:pt x="1264475" y="1341717"/>
                  <a:pt x="1289559" y="1402752"/>
                  <a:pt x="1244183" y="1348302"/>
                </a:cubicBezTo>
                <a:cubicBezTo>
                  <a:pt x="1239125" y="1342233"/>
                  <a:pt x="1240221" y="1332883"/>
                  <a:pt x="1236688" y="1325817"/>
                </a:cubicBezTo>
                <a:cubicBezTo>
                  <a:pt x="1221310" y="1295062"/>
                  <a:pt x="1225296" y="1311577"/>
                  <a:pt x="1206708" y="1288341"/>
                </a:cubicBezTo>
                <a:cubicBezTo>
                  <a:pt x="1191417" y="1269227"/>
                  <a:pt x="1179459" y="1236787"/>
                  <a:pt x="1154242" y="1228381"/>
                </a:cubicBezTo>
                <a:lnTo>
                  <a:pt x="1131757" y="1220886"/>
                </a:lnTo>
                <a:cubicBezTo>
                  <a:pt x="1127970" y="1223411"/>
                  <a:pt x="1095653" y="1247804"/>
                  <a:pt x="1086787" y="1243371"/>
                </a:cubicBezTo>
                <a:cubicBezTo>
                  <a:pt x="1079721" y="1239838"/>
                  <a:pt x="1083357" y="1227661"/>
                  <a:pt x="1079292" y="1220886"/>
                </a:cubicBezTo>
                <a:cubicBezTo>
                  <a:pt x="1075656" y="1214826"/>
                  <a:pt x="1068716" y="1211413"/>
                  <a:pt x="1064301" y="1205895"/>
                </a:cubicBezTo>
                <a:cubicBezTo>
                  <a:pt x="1058674" y="1198861"/>
                  <a:pt x="1054308" y="1190905"/>
                  <a:pt x="1049311" y="1183410"/>
                </a:cubicBezTo>
                <a:cubicBezTo>
                  <a:pt x="1051809" y="1175915"/>
                  <a:pt x="1052741" y="1167699"/>
                  <a:pt x="1056806" y="1160925"/>
                </a:cubicBezTo>
                <a:cubicBezTo>
                  <a:pt x="1087672" y="1109484"/>
                  <a:pt x="1058060" y="1187145"/>
                  <a:pt x="1079292" y="1123450"/>
                </a:cubicBezTo>
                <a:cubicBezTo>
                  <a:pt x="1067232" y="1039026"/>
                  <a:pt x="1091104" y="1085180"/>
                  <a:pt x="1004341" y="1063489"/>
                </a:cubicBezTo>
                <a:cubicBezTo>
                  <a:pt x="995602" y="1061304"/>
                  <a:pt x="988695" y="1054361"/>
                  <a:pt x="981856" y="1048499"/>
                </a:cubicBezTo>
                <a:cubicBezTo>
                  <a:pt x="971125" y="1039301"/>
                  <a:pt x="951875" y="1018518"/>
                  <a:pt x="951875" y="1018518"/>
                </a:cubicBezTo>
                <a:cubicBezTo>
                  <a:pt x="949377" y="1011023"/>
                  <a:pt x="946296" y="1003698"/>
                  <a:pt x="944380" y="996033"/>
                </a:cubicBezTo>
                <a:cubicBezTo>
                  <a:pt x="942077" y="986821"/>
                  <a:pt x="936733" y="948311"/>
                  <a:pt x="929390" y="936073"/>
                </a:cubicBezTo>
                <a:cubicBezTo>
                  <a:pt x="925754" y="930013"/>
                  <a:pt x="918640" y="926735"/>
                  <a:pt x="914400" y="921082"/>
                </a:cubicBezTo>
                <a:cubicBezTo>
                  <a:pt x="903591" y="906669"/>
                  <a:pt x="894413" y="891102"/>
                  <a:pt x="884420" y="876112"/>
                </a:cubicBezTo>
                <a:lnTo>
                  <a:pt x="869429" y="853627"/>
                </a:lnTo>
                <a:cubicBezTo>
                  <a:pt x="866931" y="846132"/>
                  <a:pt x="865467" y="838208"/>
                  <a:pt x="861934" y="831141"/>
                </a:cubicBezTo>
                <a:cubicBezTo>
                  <a:pt x="832874" y="773020"/>
                  <a:pt x="858289" y="842691"/>
                  <a:pt x="839449" y="786171"/>
                </a:cubicBezTo>
                <a:cubicBezTo>
                  <a:pt x="846944" y="781174"/>
                  <a:pt x="853388" y="774030"/>
                  <a:pt x="861934" y="771181"/>
                </a:cubicBezTo>
                <a:cubicBezTo>
                  <a:pt x="876351" y="766375"/>
                  <a:pt x="900109" y="777279"/>
                  <a:pt x="906905" y="763686"/>
                </a:cubicBezTo>
                <a:cubicBezTo>
                  <a:pt x="933437" y="710623"/>
                  <a:pt x="904290" y="699483"/>
                  <a:pt x="876924" y="681240"/>
                </a:cubicBezTo>
                <a:cubicBezTo>
                  <a:pt x="871927" y="673745"/>
                  <a:pt x="868304" y="665124"/>
                  <a:pt x="861934" y="658754"/>
                </a:cubicBezTo>
                <a:cubicBezTo>
                  <a:pt x="847405" y="644225"/>
                  <a:pt x="835251" y="642365"/>
                  <a:pt x="816964" y="636269"/>
                </a:cubicBezTo>
                <a:cubicBezTo>
                  <a:pt x="799475" y="638767"/>
                  <a:pt x="781712" y="639792"/>
                  <a:pt x="764498" y="643764"/>
                </a:cubicBezTo>
                <a:cubicBezTo>
                  <a:pt x="749102" y="647317"/>
                  <a:pt x="719528" y="658754"/>
                  <a:pt x="719528" y="658754"/>
                </a:cubicBezTo>
                <a:cubicBezTo>
                  <a:pt x="712033" y="653757"/>
                  <a:pt x="702669" y="650798"/>
                  <a:pt x="697042" y="643764"/>
                </a:cubicBezTo>
                <a:cubicBezTo>
                  <a:pt x="667969" y="607424"/>
                  <a:pt x="716122" y="630137"/>
                  <a:pt x="667062" y="613784"/>
                </a:cubicBezTo>
                <a:cubicBezTo>
                  <a:pt x="664564" y="606289"/>
                  <a:pt x="663404" y="598205"/>
                  <a:pt x="659567" y="591299"/>
                </a:cubicBezTo>
                <a:cubicBezTo>
                  <a:pt x="650818" y="575550"/>
                  <a:pt x="629587" y="546328"/>
                  <a:pt x="629587" y="546328"/>
                </a:cubicBezTo>
                <a:cubicBezTo>
                  <a:pt x="622092" y="548826"/>
                  <a:pt x="615002" y="553823"/>
                  <a:pt x="607101" y="553823"/>
                </a:cubicBezTo>
                <a:cubicBezTo>
                  <a:pt x="589012" y="553823"/>
                  <a:pt x="564884" y="544747"/>
                  <a:pt x="547141" y="538833"/>
                </a:cubicBezTo>
                <a:cubicBezTo>
                  <a:pt x="542144" y="531338"/>
                  <a:pt x="535699" y="524628"/>
                  <a:pt x="532151" y="516348"/>
                </a:cubicBezTo>
                <a:cubicBezTo>
                  <a:pt x="511431" y="468001"/>
                  <a:pt x="539837" y="501549"/>
                  <a:pt x="509665" y="471377"/>
                </a:cubicBezTo>
                <a:cubicBezTo>
                  <a:pt x="517160" y="466380"/>
                  <a:pt x="523871" y="459935"/>
                  <a:pt x="532151" y="456387"/>
                </a:cubicBezTo>
                <a:cubicBezTo>
                  <a:pt x="541619" y="452329"/>
                  <a:pt x="553560" y="454606"/>
                  <a:pt x="562131" y="448892"/>
                </a:cubicBezTo>
                <a:cubicBezTo>
                  <a:pt x="629934" y="403690"/>
                  <a:pt x="526099" y="443414"/>
                  <a:pt x="599606" y="418912"/>
                </a:cubicBezTo>
                <a:cubicBezTo>
                  <a:pt x="604603" y="411417"/>
                  <a:pt x="614597" y="405435"/>
                  <a:pt x="614597" y="396427"/>
                </a:cubicBezTo>
                <a:cubicBezTo>
                  <a:pt x="614597" y="389360"/>
                  <a:pt x="604021" y="386954"/>
                  <a:pt x="599606" y="381436"/>
                </a:cubicBezTo>
                <a:cubicBezTo>
                  <a:pt x="583001" y="360680"/>
                  <a:pt x="585037" y="360215"/>
                  <a:pt x="577121" y="336466"/>
                </a:cubicBezTo>
                <a:cubicBezTo>
                  <a:pt x="574623" y="316479"/>
                  <a:pt x="579775" y="293904"/>
                  <a:pt x="569626" y="276505"/>
                </a:cubicBezTo>
                <a:cubicBezTo>
                  <a:pt x="560548" y="260943"/>
                  <a:pt x="542659" y="247192"/>
                  <a:pt x="524656" y="246525"/>
                </a:cubicBezTo>
                <a:lnTo>
                  <a:pt x="322288" y="239030"/>
                </a:lnTo>
                <a:cubicBezTo>
                  <a:pt x="264673" y="200620"/>
                  <a:pt x="295089" y="212012"/>
                  <a:pt x="232347" y="201554"/>
                </a:cubicBezTo>
                <a:cubicBezTo>
                  <a:pt x="217357" y="191561"/>
                  <a:pt x="181680" y="188665"/>
                  <a:pt x="187377" y="171574"/>
                </a:cubicBezTo>
                <a:cubicBezTo>
                  <a:pt x="189875" y="164079"/>
                  <a:pt x="190132" y="155409"/>
                  <a:pt x="194872" y="149089"/>
                </a:cubicBezTo>
                <a:cubicBezTo>
                  <a:pt x="205472" y="134956"/>
                  <a:pt x="232347" y="111613"/>
                  <a:pt x="232347" y="111613"/>
                </a:cubicBezTo>
                <a:cubicBezTo>
                  <a:pt x="229849" y="96623"/>
                  <a:pt x="234742" y="78181"/>
                  <a:pt x="224852" y="66643"/>
                </a:cubicBezTo>
                <a:cubicBezTo>
                  <a:pt x="216562" y="56971"/>
                  <a:pt x="199305" y="63621"/>
                  <a:pt x="187377" y="59148"/>
                </a:cubicBezTo>
                <a:cubicBezTo>
                  <a:pt x="178943" y="55985"/>
                  <a:pt x="171731" y="50020"/>
                  <a:pt x="164892" y="44158"/>
                </a:cubicBezTo>
                <a:cubicBezTo>
                  <a:pt x="154161" y="34960"/>
                  <a:pt x="134911" y="14177"/>
                  <a:pt x="134911" y="14177"/>
                </a:cubicBezTo>
                <a:cubicBezTo>
                  <a:pt x="126626" y="-10678"/>
                  <a:pt x="157396" y="4184"/>
                  <a:pt x="142406" y="668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245429" y="3161876"/>
            <a:ext cx="956662" cy="2097845"/>
          </a:xfrm>
          <a:custGeom>
            <a:avLst/>
            <a:gdLst>
              <a:gd name="connsiteX0" fmla="*/ 449516 w 956662"/>
              <a:gd name="connsiteY0" fmla="*/ 104 h 2097845"/>
              <a:gd name="connsiteX1" fmla="*/ 430305 w 956662"/>
              <a:gd name="connsiteY1" fmla="*/ 15472 h 2097845"/>
              <a:gd name="connsiteX2" fmla="*/ 411095 w 956662"/>
              <a:gd name="connsiteY2" fmla="*/ 34682 h 2097845"/>
              <a:gd name="connsiteX3" fmla="*/ 399569 w 956662"/>
              <a:gd name="connsiteY3" fmla="*/ 57734 h 2097845"/>
              <a:gd name="connsiteX4" fmla="*/ 388043 w 956662"/>
              <a:gd name="connsiteY4" fmla="*/ 61576 h 2097845"/>
              <a:gd name="connsiteX5" fmla="*/ 376517 w 956662"/>
              <a:gd name="connsiteY5" fmla="*/ 69260 h 2097845"/>
              <a:gd name="connsiteX6" fmla="*/ 272783 w 956662"/>
              <a:gd name="connsiteY6" fmla="*/ 80786 h 2097845"/>
              <a:gd name="connsiteX7" fmla="*/ 226679 w 956662"/>
              <a:gd name="connsiteY7" fmla="*/ 84628 h 2097845"/>
              <a:gd name="connsiteX8" fmla="*/ 222837 w 956662"/>
              <a:gd name="connsiteY8" fmla="*/ 96154 h 2097845"/>
              <a:gd name="connsiteX9" fmla="*/ 199784 w 956662"/>
              <a:gd name="connsiteY9" fmla="*/ 115364 h 2097845"/>
              <a:gd name="connsiteX10" fmla="*/ 192100 w 956662"/>
              <a:gd name="connsiteY10" fmla="*/ 126890 h 2097845"/>
              <a:gd name="connsiteX11" fmla="*/ 157522 w 956662"/>
              <a:gd name="connsiteY11" fmla="*/ 130732 h 2097845"/>
              <a:gd name="connsiteX12" fmla="*/ 145996 w 956662"/>
              <a:gd name="connsiteY12" fmla="*/ 134574 h 2097845"/>
              <a:gd name="connsiteX13" fmla="*/ 115260 w 956662"/>
              <a:gd name="connsiteY13" fmla="*/ 172995 h 2097845"/>
              <a:gd name="connsiteX14" fmla="*/ 122944 w 956662"/>
              <a:gd name="connsiteY14" fmla="*/ 184521 h 2097845"/>
              <a:gd name="connsiteX15" fmla="*/ 161364 w 956662"/>
              <a:gd name="connsiteY15" fmla="*/ 245993 h 2097845"/>
              <a:gd name="connsiteX16" fmla="*/ 169048 w 956662"/>
              <a:gd name="connsiteY16" fmla="*/ 257519 h 2097845"/>
              <a:gd name="connsiteX17" fmla="*/ 176732 w 956662"/>
              <a:gd name="connsiteY17" fmla="*/ 269045 h 2097845"/>
              <a:gd name="connsiteX18" fmla="*/ 188258 w 956662"/>
              <a:gd name="connsiteY18" fmla="*/ 272887 h 2097845"/>
              <a:gd name="connsiteX19" fmla="*/ 195942 w 956662"/>
              <a:gd name="connsiteY19" fmla="*/ 284413 h 2097845"/>
              <a:gd name="connsiteX20" fmla="*/ 207468 w 956662"/>
              <a:gd name="connsiteY20" fmla="*/ 288255 h 2097845"/>
              <a:gd name="connsiteX21" fmla="*/ 211310 w 956662"/>
              <a:gd name="connsiteY21" fmla="*/ 299781 h 2097845"/>
              <a:gd name="connsiteX22" fmla="*/ 218995 w 956662"/>
              <a:gd name="connsiteY22" fmla="*/ 307465 h 2097845"/>
              <a:gd name="connsiteX23" fmla="*/ 245889 w 956662"/>
              <a:gd name="connsiteY23" fmla="*/ 338201 h 2097845"/>
              <a:gd name="connsiteX24" fmla="*/ 261257 w 956662"/>
              <a:gd name="connsiteY24" fmla="*/ 411200 h 2097845"/>
              <a:gd name="connsiteX25" fmla="*/ 257415 w 956662"/>
              <a:gd name="connsiteY25" fmla="*/ 461146 h 2097845"/>
              <a:gd name="connsiteX26" fmla="*/ 238205 w 956662"/>
              <a:gd name="connsiteY26" fmla="*/ 464988 h 2097845"/>
              <a:gd name="connsiteX27" fmla="*/ 230521 w 956662"/>
              <a:gd name="connsiteY27" fmla="*/ 476514 h 2097845"/>
              <a:gd name="connsiteX28" fmla="*/ 238205 w 956662"/>
              <a:gd name="connsiteY28" fmla="*/ 507250 h 2097845"/>
              <a:gd name="connsiteX29" fmla="*/ 245889 w 956662"/>
              <a:gd name="connsiteY29" fmla="*/ 518776 h 2097845"/>
              <a:gd name="connsiteX30" fmla="*/ 253573 w 956662"/>
              <a:gd name="connsiteY30" fmla="*/ 541828 h 2097845"/>
              <a:gd name="connsiteX31" fmla="*/ 242047 w 956662"/>
              <a:gd name="connsiteY31" fmla="*/ 591774 h 2097845"/>
              <a:gd name="connsiteX32" fmla="*/ 238205 w 956662"/>
              <a:gd name="connsiteY32" fmla="*/ 657089 h 2097845"/>
              <a:gd name="connsiteX33" fmla="*/ 234363 w 956662"/>
              <a:gd name="connsiteY33" fmla="*/ 668615 h 2097845"/>
              <a:gd name="connsiteX34" fmla="*/ 222837 w 956662"/>
              <a:gd name="connsiteY34" fmla="*/ 676299 h 2097845"/>
              <a:gd name="connsiteX35" fmla="*/ 207468 w 956662"/>
              <a:gd name="connsiteY35" fmla="*/ 699351 h 2097845"/>
              <a:gd name="connsiteX36" fmla="*/ 195942 w 956662"/>
              <a:gd name="connsiteY36" fmla="*/ 726245 h 2097845"/>
              <a:gd name="connsiteX37" fmla="*/ 192100 w 956662"/>
              <a:gd name="connsiteY37" fmla="*/ 741613 h 2097845"/>
              <a:gd name="connsiteX38" fmla="*/ 188258 w 956662"/>
              <a:gd name="connsiteY38" fmla="*/ 803085 h 2097845"/>
              <a:gd name="connsiteX39" fmla="*/ 172890 w 956662"/>
              <a:gd name="connsiteY39" fmla="*/ 826137 h 2097845"/>
              <a:gd name="connsiteX40" fmla="*/ 180574 w 956662"/>
              <a:gd name="connsiteY40" fmla="*/ 864558 h 2097845"/>
              <a:gd name="connsiteX41" fmla="*/ 184416 w 956662"/>
              <a:gd name="connsiteY41" fmla="*/ 883768 h 2097845"/>
              <a:gd name="connsiteX42" fmla="*/ 207468 w 956662"/>
              <a:gd name="connsiteY42" fmla="*/ 899136 h 2097845"/>
              <a:gd name="connsiteX43" fmla="*/ 207468 w 956662"/>
              <a:gd name="connsiteY43" fmla="*/ 937556 h 2097845"/>
              <a:gd name="connsiteX44" fmla="*/ 199784 w 956662"/>
              <a:gd name="connsiteY44" fmla="*/ 949082 h 2097845"/>
              <a:gd name="connsiteX45" fmla="*/ 195942 w 956662"/>
              <a:gd name="connsiteY45" fmla="*/ 960608 h 2097845"/>
              <a:gd name="connsiteX46" fmla="*/ 203626 w 956662"/>
              <a:gd name="connsiteY46" fmla="*/ 972134 h 2097845"/>
              <a:gd name="connsiteX47" fmla="*/ 226679 w 956662"/>
              <a:gd name="connsiteY47" fmla="*/ 983660 h 2097845"/>
              <a:gd name="connsiteX48" fmla="*/ 230521 w 956662"/>
              <a:gd name="connsiteY48" fmla="*/ 995186 h 2097845"/>
              <a:gd name="connsiteX49" fmla="*/ 242047 w 956662"/>
              <a:gd name="connsiteY49" fmla="*/ 1002870 h 2097845"/>
              <a:gd name="connsiteX50" fmla="*/ 249731 w 956662"/>
              <a:gd name="connsiteY50" fmla="*/ 1014396 h 2097845"/>
              <a:gd name="connsiteX51" fmla="*/ 253573 w 956662"/>
              <a:gd name="connsiteY51" fmla="*/ 1033606 h 2097845"/>
              <a:gd name="connsiteX52" fmla="*/ 257415 w 956662"/>
              <a:gd name="connsiteY52" fmla="*/ 1045132 h 2097845"/>
              <a:gd name="connsiteX53" fmla="*/ 261257 w 956662"/>
              <a:gd name="connsiteY53" fmla="*/ 1060500 h 2097845"/>
              <a:gd name="connsiteX54" fmla="*/ 257415 w 956662"/>
              <a:gd name="connsiteY54" fmla="*/ 1110447 h 2097845"/>
              <a:gd name="connsiteX55" fmla="*/ 253573 w 956662"/>
              <a:gd name="connsiteY55" fmla="*/ 1121973 h 2097845"/>
              <a:gd name="connsiteX56" fmla="*/ 245889 w 956662"/>
              <a:gd name="connsiteY56" fmla="*/ 1194971 h 2097845"/>
              <a:gd name="connsiteX57" fmla="*/ 242047 w 956662"/>
              <a:gd name="connsiteY57" fmla="*/ 1206497 h 2097845"/>
              <a:gd name="connsiteX58" fmla="*/ 234363 w 956662"/>
              <a:gd name="connsiteY58" fmla="*/ 1218023 h 2097845"/>
              <a:gd name="connsiteX59" fmla="*/ 230521 w 956662"/>
              <a:gd name="connsiteY59" fmla="*/ 1360178 h 2097845"/>
              <a:gd name="connsiteX60" fmla="*/ 242047 w 956662"/>
              <a:gd name="connsiteY60" fmla="*/ 1398598 h 2097845"/>
              <a:gd name="connsiteX61" fmla="*/ 245889 w 956662"/>
              <a:gd name="connsiteY61" fmla="*/ 1433176 h 2097845"/>
              <a:gd name="connsiteX62" fmla="*/ 249731 w 956662"/>
              <a:gd name="connsiteY62" fmla="*/ 1444702 h 2097845"/>
              <a:gd name="connsiteX63" fmla="*/ 245889 w 956662"/>
              <a:gd name="connsiteY63" fmla="*/ 1498490 h 2097845"/>
              <a:gd name="connsiteX64" fmla="*/ 238205 w 956662"/>
              <a:gd name="connsiteY64" fmla="*/ 1510016 h 2097845"/>
              <a:gd name="connsiteX65" fmla="*/ 226679 w 956662"/>
              <a:gd name="connsiteY65" fmla="*/ 1529227 h 2097845"/>
              <a:gd name="connsiteX66" fmla="*/ 211310 w 956662"/>
              <a:gd name="connsiteY66" fmla="*/ 1552279 h 2097845"/>
              <a:gd name="connsiteX67" fmla="*/ 199784 w 956662"/>
              <a:gd name="connsiteY67" fmla="*/ 1556121 h 2097845"/>
              <a:gd name="connsiteX68" fmla="*/ 130628 w 956662"/>
              <a:gd name="connsiteY68" fmla="*/ 1567647 h 2097845"/>
              <a:gd name="connsiteX69" fmla="*/ 119102 w 956662"/>
              <a:gd name="connsiteY69" fmla="*/ 1575331 h 2097845"/>
              <a:gd name="connsiteX70" fmla="*/ 96050 w 956662"/>
              <a:gd name="connsiteY70" fmla="*/ 1583015 h 2097845"/>
              <a:gd name="connsiteX71" fmla="*/ 88366 w 956662"/>
              <a:gd name="connsiteY71" fmla="*/ 1594541 h 2097845"/>
              <a:gd name="connsiteX72" fmla="*/ 65314 w 956662"/>
              <a:gd name="connsiteY72" fmla="*/ 1606067 h 2097845"/>
              <a:gd name="connsiteX73" fmla="*/ 57630 w 956662"/>
              <a:gd name="connsiteY73" fmla="*/ 1617593 h 2097845"/>
              <a:gd name="connsiteX74" fmla="*/ 46104 w 956662"/>
              <a:gd name="connsiteY74" fmla="*/ 1629119 h 2097845"/>
              <a:gd name="connsiteX75" fmla="*/ 42262 w 956662"/>
              <a:gd name="connsiteY75" fmla="*/ 1640645 h 2097845"/>
              <a:gd name="connsiteX76" fmla="*/ 30736 w 956662"/>
              <a:gd name="connsiteY76" fmla="*/ 1652171 h 2097845"/>
              <a:gd name="connsiteX77" fmla="*/ 23052 w 956662"/>
              <a:gd name="connsiteY77" fmla="*/ 1663697 h 2097845"/>
              <a:gd name="connsiteX78" fmla="*/ 19210 w 956662"/>
              <a:gd name="connsiteY78" fmla="*/ 1694433 h 2097845"/>
              <a:gd name="connsiteX79" fmla="*/ 11526 w 956662"/>
              <a:gd name="connsiteY79" fmla="*/ 1717485 h 2097845"/>
              <a:gd name="connsiteX80" fmla="*/ 3842 w 956662"/>
              <a:gd name="connsiteY80" fmla="*/ 1744379 h 2097845"/>
              <a:gd name="connsiteX81" fmla="*/ 0 w 956662"/>
              <a:gd name="connsiteY81" fmla="*/ 1759748 h 2097845"/>
              <a:gd name="connsiteX82" fmla="*/ 3842 w 956662"/>
              <a:gd name="connsiteY82" fmla="*/ 1790484 h 2097845"/>
              <a:gd name="connsiteX83" fmla="*/ 15368 w 956662"/>
              <a:gd name="connsiteY83" fmla="*/ 1794326 h 2097845"/>
              <a:gd name="connsiteX84" fmla="*/ 30736 w 956662"/>
              <a:gd name="connsiteY84" fmla="*/ 1798168 h 2097845"/>
              <a:gd name="connsiteX85" fmla="*/ 42262 w 956662"/>
              <a:gd name="connsiteY85" fmla="*/ 1805852 h 2097845"/>
              <a:gd name="connsiteX86" fmla="*/ 46104 w 956662"/>
              <a:gd name="connsiteY86" fmla="*/ 1821220 h 2097845"/>
              <a:gd name="connsiteX87" fmla="*/ 49946 w 956662"/>
              <a:gd name="connsiteY87" fmla="*/ 1886534 h 2097845"/>
              <a:gd name="connsiteX88" fmla="*/ 65314 w 956662"/>
              <a:gd name="connsiteY88" fmla="*/ 1882692 h 2097845"/>
              <a:gd name="connsiteX89" fmla="*/ 96050 w 956662"/>
              <a:gd name="connsiteY89" fmla="*/ 1890376 h 2097845"/>
              <a:gd name="connsiteX90" fmla="*/ 103734 w 956662"/>
              <a:gd name="connsiteY90" fmla="*/ 1917270 h 2097845"/>
              <a:gd name="connsiteX91" fmla="*/ 134470 w 956662"/>
              <a:gd name="connsiteY91" fmla="*/ 1944164 h 2097845"/>
              <a:gd name="connsiteX92" fmla="*/ 145996 w 956662"/>
              <a:gd name="connsiteY92" fmla="*/ 1948006 h 2097845"/>
              <a:gd name="connsiteX93" fmla="*/ 157522 w 956662"/>
              <a:gd name="connsiteY93" fmla="*/ 1940322 h 2097845"/>
              <a:gd name="connsiteX94" fmla="*/ 180574 w 956662"/>
              <a:gd name="connsiteY94" fmla="*/ 1928796 h 2097845"/>
              <a:gd name="connsiteX95" fmla="*/ 211310 w 956662"/>
              <a:gd name="connsiteY95" fmla="*/ 1936480 h 2097845"/>
              <a:gd name="connsiteX96" fmla="*/ 218995 w 956662"/>
              <a:gd name="connsiteY96" fmla="*/ 1944164 h 2097845"/>
              <a:gd name="connsiteX97" fmla="*/ 230521 w 956662"/>
              <a:gd name="connsiteY97" fmla="*/ 1951848 h 2097845"/>
              <a:gd name="connsiteX98" fmla="*/ 238205 w 956662"/>
              <a:gd name="connsiteY98" fmla="*/ 1963374 h 2097845"/>
              <a:gd name="connsiteX99" fmla="*/ 249731 w 956662"/>
              <a:gd name="connsiteY99" fmla="*/ 1967216 h 2097845"/>
              <a:gd name="connsiteX100" fmla="*/ 257415 w 956662"/>
              <a:gd name="connsiteY100" fmla="*/ 1990269 h 2097845"/>
              <a:gd name="connsiteX101" fmla="*/ 265099 w 956662"/>
              <a:gd name="connsiteY101" fmla="*/ 2001795 h 2097845"/>
              <a:gd name="connsiteX102" fmla="*/ 272783 w 956662"/>
              <a:gd name="connsiteY102" fmla="*/ 2024847 h 2097845"/>
              <a:gd name="connsiteX103" fmla="*/ 276625 w 956662"/>
              <a:gd name="connsiteY103" fmla="*/ 2063267 h 2097845"/>
              <a:gd name="connsiteX104" fmla="*/ 284309 w 956662"/>
              <a:gd name="connsiteY104" fmla="*/ 2086319 h 2097845"/>
              <a:gd name="connsiteX105" fmla="*/ 307361 w 956662"/>
              <a:gd name="connsiteY105" fmla="*/ 2094003 h 2097845"/>
              <a:gd name="connsiteX106" fmla="*/ 318887 w 956662"/>
              <a:gd name="connsiteY106" fmla="*/ 2097845 h 2097845"/>
              <a:gd name="connsiteX107" fmla="*/ 368833 w 956662"/>
              <a:gd name="connsiteY107" fmla="*/ 2094003 h 2097845"/>
              <a:gd name="connsiteX108" fmla="*/ 384201 w 956662"/>
              <a:gd name="connsiteY108" fmla="*/ 2074793 h 2097845"/>
              <a:gd name="connsiteX109" fmla="*/ 395727 w 956662"/>
              <a:gd name="connsiteY109" fmla="*/ 2044057 h 2097845"/>
              <a:gd name="connsiteX110" fmla="*/ 407253 w 956662"/>
              <a:gd name="connsiteY110" fmla="*/ 2040215 h 2097845"/>
              <a:gd name="connsiteX111" fmla="*/ 437989 w 956662"/>
              <a:gd name="connsiteY111" fmla="*/ 2036373 h 2097845"/>
              <a:gd name="connsiteX112" fmla="*/ 457200 w 956662"/>
              <a:gd name="connsiteY112" fmla="*/ 2017163 h 2097845"/>
              <a:gd name="connsiteX113" fmla="*/ 453358 w 956662"/>
              <a:gd name="connsiteY113" fmla="*/ 2005637 h 2097845"/>
              <a:gd name="connsiteX114" fmla="*/ 472568 w 956662"/>
              <a:gd name="connsiteY114" fmla="*/ 2009479 h 2097845"/>
              <a:gd name="connsiteX115" fmla="*/ 487936 w 956662"/>
              <a:gd name="connsiteY115" fmla="*/ 2078635 h 2097845"/>
              <a:gd name="connsiteX116" fmla="*/ 499462 w 956662"/>
              <a:gd name="connsiteY116" fmla="*/ 2082477 h 2097845"/>
              <a:gd name="connsiteX117" fmla="*/ 530198 w 956662"/>
              <a:gd name="connsiteY117" fmla="*/ 2070951 h 2097845"/>
              <a:gd name="connsiteX118" fmla="*/ 534040 w 956662"/>
              <a:gd name="connsiteY118" fmla="*/ 2059425 h 2097845"/>
              <a:gd name="connsiteX119" fmla="*/ 545566 w 956662"/>
              <a:gd name="connsiteY119" fmla="*/ 2044057 h 2097845"/>
              <a:gd name="connsiteX120" fmla="*/ 553250 w 956662"/>
              <a:gd name="connsiteY120" fmla="*/ 2032531 h 2097845"/>
              <a:gd name="connsiteX121" fmla="*/ 583986 w 956662"/>
              <a:gd name="connsiteY121" fmla="*/ 2024847 h 2097845"/>
              <a:gd name="connsiteX122" fmla="*/ 572460 w 956662"/>
              <a:gd name="connsiteY122" fmla="*/ 1997953 h 2097845"/>
              <a:gd name="connsiteX123" fmla="*/ 560934 w 956662"/>
              <a:gd name="connsiteY123" fmla="*/ 1990269 h 2097845"/>
              <a:gd name="connsiteX124" fmla="*/ 518672 w 956662"/>
              <a:gd name="connsiteY124" fmla="*/ 1990269 h 2097845"/>
              <a:gd name="connsiteX125" fmla="*/ 507146 w 956662"/>
              <a:gd name="connsiteY125" fmla="*/ 1982585 h 2097845"/>
              <a:gd name="connsiteX126" fmla="*/ 510988 w 956662"/>
              <a:gd name="connsiteY126" fmla="*/ 1951848 h 2097845"/>
              <a:gd name="connsiteX127" fmla="*/ 530198 w 956662"/>
              <a:gd name="connsiteY127" fmla="*/ 1948006 h 2097845"/>
              <a:gd name="connsiteX128" fmla="*/ 541724 w 956662"/>
              <a:gd name="connsiteY128" fmla="*/ 1944164 h 2097845"/>
              <a:gd name="connsiteX129" fmla="*/ 568618 w 956662"/>
              <a:gd name="connsiteY129" fmla="*/ 1936480 h 2097845"/>
              <a:gd name="connsiteX130" fmla="*/ 580144 w 956662"/>
              <a:gd name="connsiteY130" fmla="*/ 1928796 h 2097845"/>
              <a:gd name="connsiteX131" fmla="*/ 610880 w 956662"/>
              <a:gd name="connsiteY131" fmla="*/ 1955690 h 2097845"/>
              <a:gd name="connsiteX132" fmla="*/ 641616 w 956662"/>
              <a:gd name="connsiteY132" fmla="*/ 1967216 h 2097845"/>
              <a:gd name="connsiteX133" fmla="*/ 664668 w 956662"/>
              <a:gd name="connsiteY133" fmla="*/ 1959532 h 2097845"/>
              <a:gd name="connsiteX134" fmla="*/ 676195 w 956662"/>
              <a:gd name="connsiteY134" fmla="*/ 1955690 h 2097845"/>
              <a:gd name="connsiteX135" fmla="*/ 695405 w 956662"/>
              <a:gd name="connsiteY135" fmla="*/ 1951848 h 2097845"/>
              <a:gd name="connsiteX136" fmla="*/ 706931 w 956662"/>
              <a:gd name="connsiteY136" fmla="*/ 1940322 h 2097845"/>
              <a:gd name="connsiteX137" fmla="*/ 722299 w 956662"/>
              <a:gd name="connsiteY137" fmla="*/ 1913428 h 2097845"/>
              <a:gd name="connsiteX138" fmla="*/ 718457 w 956662"/>
              <a:gd name="connsiteY138" fmla="*/ 1809694 h 2097845"/>
              <a:gd name="connsiteX139" fmla="*/ 714615 w 956662"/>
              <a:gd name="connsiteY139" fmla="*/ 1798168 h 2097845"/>
              <a:gd name="connsiteX140" fmla="*/ 710773 w 956662"/>
              <a:gd name="connsiteY140" fmla="*/ 1778958 h 2097845"/>
              <a:gd name="connsiteX141" fmla="*/ 714615 w 956662"/>
              <a:gd name="connsiteY141" fmla="*/ 1748221 h 2097845"/>
              <a:gd name="connsiteX142" fmla="*/ 722299 w 956662"/>
              <a:gd name="connsiteY142" fmla="*/ 1755906 h 2097845"/>
              <a:gd name="connsiteX143" fmla="*/ 741509 w 956662"/>
              <a:gd name="connsiteY143" fmla="*/ 1775116 h 2097845"/>
              <a:gd name="connsiteX144" fmla="*/ 749193 w 956662"/>
              <a:gd name="connsiteY144" fmla="*/ 1786642 h 2097845"/>
              <a:gd name="connsiteX145" fmla="*/ 764561 w 956662"/>
              <a:gd name="connsiteY145" fmla="*/ 1790484 h 2097845"/>
              <a:gd name="connsiteX146" fmla="*/ 791455 w 956662"/>
              <a:gd name="connsiteY146" fmla="*/ 1798168 h 2097845"/>
              <a:gd name="connsiteX147" fmla="*/ 779929 w 956662"/>
              <a:gd name="connsiteY147" fmla="*/ 1844272 h 2097845"/>
              <a:gd name="connsiteX148" fmla="*/ 776087 w 956662"/>
              <a:gd name="connsiteY148" fmla="*/ 1855798 h 2097845"/>
              <a:gd name="connsiteX149" fmla="*/ 768403 w 956662"/>
              <a:gd name="connsiteY149" fmla="*/ 1886534 h 2097845"/>
              <a:gd name="connsiteX150" fmla="*/ 772245 w 956662"/>
              <a:gd name="connsiteY150" fmla="*/ 1913428 h 2097845"/>
              <a:gd name="connsiteX151" fmla="*/ 787613 w 956662"/>
              <a:gd name="connsiteY151" fmla="*/ 1909586 h 2097845"/>
              <a:gd name="connsiteX152" fmla="*/ 791455 w 956662"/>
              <a:gd name="connsiteY152" fmla="*/ 1898060 h 2097845"/>
              <a:gd name="connsiteX153" fmla="*/ 799139 w 956662"/>
              <a:gd name="connsiteY153" fmla="*/ 1886534 h 2097845"/>
              <a:gd name="connsiteX154" fmla="*/ 806823 w 956662"/>
              <a:gd name="connsiteY154" fmla="*/ 1859640 h 2097845"/>
              <a:gd name="connsiteX155" fmla="*/ 814507 w 956662"/>
              <a:gd name="connsiteY155" fmla="*/ 1848114 h 2097845"/>
              <a:gd name="connsiteX156" fmla="*/ 826033 w 956662"/>
              <a:gd name="connsiteY156" fmla="*/ 1844272 h 2097845"/>
              <a:gd name="connsiteX157" fmla="*/ 837559 w 956662"/>
              <a:gd name="connsiteY157" fmla="*/ 1836588 h 2097845"/>
              <a:gd name="connsiteX158" fmla="*/ 845243 w 956662"/>
              <a:gd name="connsiteY158" fmla="*/ 1825062 h 2097845"/>
              <a:gd name="connsiteX159" fmla="*/ 856769 w 956662"/>
              <a:gd name="connsiteY159" fmla="*/ 1817378 h 2097845"/>
              <a:gd name="connsiteX160" fmla="*/ 860611 w 956662"/>
              <a:gd name="connsiteY160" fmla="*/ 1802010 h 2097845"/>
              <a:gd name="connsiteX161" fmla="*/ 868295 w 956662"/>
              <a:gd name="connsiteY161" fmla="*/ 1790484 h 2097845"/>
              <a:gd name="connsiteX162" fmla="*/ 868295 w 956662"/>
              <a:gd name="connsiteY162" fmla="*/ 1736695 h 2097845"/>
              <a:gd name="connsiteX163" fmla="*/ 872137 w 956662"/>
              <a:gd name="connsiteY163" fmla="*/ 1721327 h 2097845"/>
              <a:gd name="connsiteX164" fmla="*/ 883663 w 956662"/>
              <a:gd name="connsiteY164" fmla="*/ 1717485 h 2097845"/>
              <a:gd name="connsiteX165" fmla="*/ 887505 w 956662"/>
              <a:gd name="connsiteY165" fmla="*/ 1705959 h 2097845"/>
              <a:gd name="connsiteX166" fmla="*/ 864453 w 956662"/>
              <a:gd name="connsiteY166" fmla="*/ 1682907 h 2097845"/>
              <a:gd name="connsiteX167" fmla="*/ 852927 w 956662"/>
              <a:gd name="connsiteY167" fmla="*/ 1648329 h 2097845"/>
              <a:gd name="connsiteX168" fmla="*/ 860611 w 956662"/>
              <a:gd name="connsiteY168" fmla="*/ 1636803 h 2097845"/>
              <a:gd name="connsiteX169" fmla="*/ 856769 w 956662"/>
              <a:gd name="connsiteY169" fmla="*/ 1598383 h 2097845"/>
              <a:gd name="connsiteX170" fmla="*/ 841401 w 956662"/>
              <a:gd name="connsiteY170" fmla="*/ 1590699 h 2097845"/>
              <a:gd name="connsiteX171" fmla="*/ 810665 w 956662"/>
              <a:gd name="connsiteY171" fmla="*/ 1586857 h 2097845"/>
              <a:gd name="connsiteX172" fmla="*/ 833717 w 956662"/>
              <a:gd name="connsiteY172" fmla="*/ 1579173 h 2097845"/>
              <a:gd name="connsiteX173" fmla="*/ 852927 w 956662"/>
              <a:gd name="connsiteY173" fmla="*/ 1559963 h 2097845"/>
              <a:gd name="connsiteX174" fmla="*/ 849085 w 956662"/>
              <a:gd name="connsiteY174" fmla="*/ 1529227 h 2097845"/>
              <a:gd name="connsiteX175" fmla="*/ 841401 w 956662"/>
              <a:gd name="connsiteY175" fmla="*/ 1521542 h 2097845"/>
              <a:gd name="connsiteX176" fmla="*/ 833717 w 956662"/>
              <a:gd name="connsiteY176" fmla="*/ 1510016 h 2097845"/>
              <a:gd name="connsiteX177" fmla="*/ 822191 w 956662"/>
              <a:gd name="connsiteY177" fmla="*/ 1498490 h 2097845"/>
              <a:gd name="connsiteX178" fmla="*/ 806823 w 956662"/>
              <a:gd name="connsiteY178" fmla="*/ 1475438 h 2097845"/>
              <a:gd name="connsiteX179" fmla="*/ 810665 w 956662"/>
              <a:gd name="connsiteY179" fmla="*/ 1413966 h 2097845"/>
              <a:gd name="connsiteX180" fmla="*/ 822191 w 956662"/>
              <a:gd name="connsiteY180" fmla="*/ 1410124 h 2097845"/>
              <a:gd name="connsiteX181" fmla="*/ 829875 w 956662"/>
              <a:gd name="connsiteY181" fmla="*/ 1398598 h 2097845"/>
              <a:gd name="connsiteX182" fmla="*/ 852927 w 956662"/>
              <a:gd name="connsiteY182" fmla="*/ 1383230 h 2097845"/>
              <a:gd name="connsiteX183" fmla="*/ 864453 w 956662"/>
              <a:gd name="connsiteY183" fmla="*/ 1375546 h 2097845"/>
              <a:gd name="connsiteX184" fmla="*/ 872137 w 956662"/>
              <a:gd name="connsiteY184" fmla="*/ 1387072 h 2097845"/>
              <a:gd name="connsiteX185" fmla="*/ 845243 w 956662"/>
              <a:gd name="connsiteY185" fmla="*/ 1406282 h 2097845"/>
              <a:gd name="connsiteX186" fmla="*/ 849085 w 956662"/>
              <a:gd name="connsiteY186" fmla="*/ 1460070 h 2097845"/>
              <a:gd name="connsiteX187" fmla="*/ 875979 w 956662"/>
              <a:gd name="connsiteY187" fmla="*/ 1490806 h 2097845"/>
              <a:gd name="connsiteX188" fmla="*/ 895189 w 956662"/>
              <a:gd name="connsiteY188" fmla="*/ 1506174 h 2097845"/>
              <a:gd name="connsiteX189" fmla="*/ 906716 w 956662"/>
              <a:gd name="connsiteY189" fmla="*/ 1502332 h 2097845"/>
              <a:gd name="connsiteX190" fmla="*/ 902874 w 956662"/>
              <a:gd name="connsiteY190" fmla="*/ 1490806 h 2097845"/>
              <a:gd name="connsiteX191" fmla="*/ 895189 w 956662"/>
              <a:gd name="connsiteY191" fmla="*/ 1483122 h 2097845"/>
              <a:gd name="connsiteX192" fmla="*/ 875979 w 956662"/>
              <a:gd name="connsiteY192" fmla="*/ 1448544 h 2097845"/>
              <a:gd name="connsiteX193" fmla="*/ 891347 w 956662"/>
              <a:gd name="connsiteY193" fmla="*/ 1410124 h 2097845"/>
              <a:gd name="connsiteX194" fmla="*/ 910558 w 956662"/>
              <a:gd name="connsiteY194" fmla="*/ 1413966 h 2097845"/>
              <a:gd name="connsiteX195" fmla="*/ 918242 w 956662"/>
              <a:gd name="connsiteY195" fmla="*/ 1425492 h 2097845"/>
              <a:gd name="connsiteX196" fmla="*/ 941294 w 956662"/>
              <a:gd name="connsiteY196" fmla="*/ 1437018 h 2097845"/>
              <a:gd name="connsiteX197" fmla="*/ 952820 w 956662"/>
              <a:gd name="connsiteY197" fmla="*/ 1425492 h 2097845"/>
              <a:gd name="connsiteX198" fmla="*/ 945136 w 956662"/>
              <a:gd name="connsiteY198" fmla="*/ 1375546 h 2097845"/>
              <a:gd name="connsiteX199" fmla="*/ 933610 w 956662"/>
              <a:gd name="connsiteY199" fmla="*/ 1352494 h 2097845"/>
              <a:gd name="connsiteX200" fmla="*/ 945136 w 956662"/>
              <a:gd name="connsiteY200" fmla="*/ 1306390 h 2097845"/>
              <a:gd name="connsiteX201" fmla="*/ 956662 w 956662"/>
              <a:gd name="connsiteY201" fmla="*/ 1298706 h 2097845"/>
              <a:gd name="connsiteX202" fmla="*/ 952820 w 956662"/>
              <a:gd name="connsiteY202" fmla="*/ 1283337 h 2097845"/>
              <a:gd name="connsiteX203" fmla="*/ 883663 w 956662"/>
              <a:gd name="connsiteY203" fmla="*/ 1267969 h 2097845"/>
              <a:gd name="connsiteX204" fmla="*/ 799139 w 956662"/>
              <a:gd name="connsiteY204" fmla="*/ 1267969 h 2097845"/>
              <a:gd name="connsiteX205" fmla="*/ 802981 w 956662"/>
              <a:gd name="connsiteY205" fmla="*/ 1252601 h 2097845"/>
              <a:gd name="connsiteX206" fmla="*/ 822191 w 956662"/>
              <a:gd name="connsiteY206" fmla="*/ 1248759 h 2097845"/>
              <a:gd name="connsiteX207" fmla="*/ 833717 w 956662"/>
              <a:gd name="connsiteY207" fmla="*/ 1241075 h 2097845"/>
              <a:gd name="connsiteX208" fmla="*/ 868295 w 956662"/>
              <a:gd name="connsiteY208" fmla="*/ 1237233 h 2097845"/>
              <a:gd name="connsiteX209" fmla="*/ 872137 w 956662"/>
              <a:gd name="connsiteY209" fmla="*/ 1183445 h 2097845"/>
              <a:gd name="connsiteX210" fmla="*/ 875979 w 956662"/>
              <a:gd name="connsiteY210" fmla="*/ 1171919 h 2097845"/>
              <a:gd name="connsiteX211" fmla="*/ 872137 w 956662"/>
              <a:gd name="connsiteY211" fmla="*/ 1160393 h 2097845"/>
              <a:gd name="connsiteX212" fmla="*/ 860611 w 956662"/>
              <a:gd name="connsiteY212" fmla="*/ 1156551 h 2097845"/>
              <a:gd name="connsiteX213" fmla="*/ 833717 w 956662"/>
              <a:gd name="connsiteY213" fmla="*/ 1152709 h 2097845"/>
              <a:gd name="connsiteX214" fmla="*/ 829875 w 956662"/>
              <a:gd name="connsiteY214" fmla="*/ 1141183 h 2097845"/>
              <a:gd name="connsiteX215" fmla="*/ 810665 w 956662"/>
              <a:gd name="connsiteY215" fmla="*/ 1106605 h 2097845"/>
              <a:gd name="connsiteX216" fmla="*/ 814507 w 956662"/>
              <a:gd name="connsiteY216" fmla="*/ 1087395 h 2097845"/>
              <a:gd name="connsiteX217" fmla="*/ 822191 w 956662"/>
              <a:gd name="connsiteY217" fmla="*/ 1098921 h 2097845"/>
              <a:gd name="connsiteX218" fmla="*/ 833717 w 956662"/>
              <a:gd name="connsiteY218" fmla="*/ 1102763 h 2097845"/>
              <a:gd name="connsiteX219" fmla="*/ 845243 w 956662"/>
              <a:gd name="connsiteY219" fmla="*/ 1110447 h 2097845"/>
              <a:gd name="connsiteX220" fmla="*/ 868295 w 956662"/>
              <a:gd name="connsiteY220" fmla="*/ 1118131 h 2097845"/>
              <a:gd name="connsiteX221" fmla="*/ 883663 w 956662"/>
              <a:gd name="connsiteY221" fmla="*/ 1114289 h 2097845"/>
              <a:gd name="connsiteX222" fmla="*/ 872137 w 956662"/>
              <a:gd name="connsiteY222" fmla="*/ 1091237 h 2097845"/>
              <a:gd name="connsiteX223" fmla="*/ 868295 w 956662"/>
              <a:gd name="connsiteY223" fmla="*/ 1072027 h 2097845"/>
              <a:gd name="connsiteX224" fmla="*/ 864453 w 956662"/>
              <a:gd name="connsiteY224" fmla="*/ 1060500 h 2097845"/>
              <a:gd name="connsiteX225" fmla="*/ 845243 w 956662"/>
              <a:gd name="connsiteY225" fmla="*/ 979818 h 2097845"/>
              <a:gd name="connsiteX226" fmla="*/ 833717 w 956662"/>
              <a:gd name="connsiteY226" fmla="*/ 972134 h 2097845"/>
              <a:gd name="connsiteX227" fmla="*/ 822191 w 956662"/>
              <a:gd name="connsiteY227" fmla="*/ 968292 h 2097845"/>
              <a:gd name="connsiteX228" fmla="*/ 806823 w 956662"/>
              <a:gd name="connsiteY228" fmla="*/ 945240 h 2097845"/>
              <a:gd name="connsiteX229" fmla="*/ 795297 w 956662"/>
              <a:gd name="connsiteY229" fmla="*/ 891452 h 2097845"/>
              <a:gd name="connsiteX230" fmla="*/ 791455 w 956662"/>
              <a:gd name="connsiteY230" fmla="*/ 876084 h 2097845"/>
              <a:gd name="connsiteX231" fmla="*/ 795297 w 956662"/>
              <a:gd name="connsiteY231" fmla="*/ 833821 h 2097845"/>
              <a:gd name="connsiteX232" fmla="*/ 814507 w 956662"/>
              <a:gd name="connsiteY232" fmla="*/ 853032 h 2097845"/>
              <a:gd name="connsiteX233" fmla="*/ 826033 w 956662"/>
              <a:gd name="connsiteY233" fmla="*/ 876084 h 2097845"/>
              <a:gd name="connsiteX234" fmla="*/ 837559 w 956662"/>
              <a:gd name="connsiteY234" fmla="*/ 879926 h 2097845"/>
              <a:gd name="connsiteX235" fmla="*/ 860611 w 956662"/>
              <a:gd name="connsiteY235" fmla="*/ 891452 h 2097845"/>
              <a:gd name="connsiteX236" fmla="*/ 868295 w 956662"/>
              <a:gd name="connsiteY236" fmla="*/ 902978 h 2097845"/>
              <a:gd name="connsiteX237" fmla="*/ 879821 w 956662"/>
              <a:gd name="connsiteY237" fmla="*/ 895294 h 2097845"/>
              <a:gd name="connsiteX238" fmla="*/ 872137 w 956662"/>
              <a:gd name="connsiteY238" fmla="*/ 849190 h 2097845"/>
              <a:gd name="connsiteX239" fmla="*/ 864453 w 956662"/>
              <a:gd name="connsiteY239" fmla="*/ 837663 h 2097845"/>
              <a:gd name="connsiteX240" fmla="*/ 852927 w 956662"/>
              <a:gd name="connsiteY240" fmla="*/ 833821 h 2097845"/>
              <a:gd name="connsiteX241" fmla="*/ 852927 w 956662"/>
              <a:gd name="connsiteY241" fmla="*/ 780033 h 2097845"/>
              <a:gd name="connsiteX242" fmla="*/ 849085 w 956662"/>
              <a:gd name="connsiteY242" fmla="*/ 764665 h 2097845"/>
              <a:gd name="connsiteX243" fmla="*/ 837559 w 956662"/>
              <a:gd name="connsiteY243" fmla="*/ 741613 h 2097845"/>
              <a:gd name="connsiteX244" fmla="*/ 829875 w 956662"/>
              <a:gd name="connsiteY244" fmla="*/ 707035 h 2097845"/>
              <a:gd name="connsiteX245" fmla="*/ 826033 w 956662"/>
              <a:gd name="connsiteY245" fmla="*/ 660931 h 2097845"/>
              <a:gd name="connsiteX246" fmla="*/ 810665 w 956662"/>
              <a:gd name="connsiteY246" fmla="*/ 637879 h 2097845"/>
              <a:gd name="connsiteX247" fmla="*/ 802981 w 956662"/>
              <a:gd name="connsiteY247" fmla="*/ 614827 h 2097845"/>
              <a:gd name="connsiteX248" fmla="*/ 799139 w 956662"/>
              <a:gd name="connsiteY248" fmla="*/ 603300 h 2097845"/>
              <a:gd name="connsiteX249" fmla="*/ 776087 w 956662"/>
              <a:gd name="connsiteY249" fmla="*/ 584090 h 2097845"/>
              <a:gd name="connsiteX250" fmla="*/ 764561 w 956662"/>
              <a:gd name="connsiteY250" fmla="*/ 576406 h 2097845"/>
              <a:gd name="connsiteX251" fmla="*/ 741509 w 956662"/>
              <a:gd name="connsiteY251" fmla="*/ 530302 h 2097845"/>
              <a:gd name="connsiteX252" fmla="*/ 737667 w 956662"/>
              <a:gd name="connsiteY252" fmla="*/ 518776 h 2097845"/>
              <a:gd name="connsiteX253" fmla="*/ 714615 w 956662"/>
              <a:gd name="connsiteY253" fmla="*/ 503408 h 2097845"/>
              <a:gd name="connsiteX254" fmla="*/ 703089 w 956662"/>
              <a:gd name="connsiteY254" fmla="*/ 480356 h 2097845"/>
              <a:gd name="connsiteX255" fmla="*/ 699247 w 956662"/>
              <a:gd name="connsiteY255" fmla="*/ 468830 h 2097845"/>
              <a:gd name="connsiteX256" fmla="*/ 703089 w 956662"/>
              <a:gd name="connsiteY256" fmla="*/ 441936 h 2097845"/>
              <a:gd name="connsiteX257" fmla="*/ 706931 w 956662"/>
              <a:gd name="connsiteY257" fmla="*/ 422726 h 2097845"/>
              <a:gd name="connsiteX258" fmla="*/ 710773 w 956662"/>
              <a:gd name="connsiteY258" fmla="*/ 399674 h 2097845"/>
              <a:gd name="connsiteX259" fmla="*/ 729983 w 956662"/>
              <a:gd name="connsiteY259" fmla="*/ 411200 h 2097845"/>
              <a:gd name="connsiteX260" fmla="*/ 718457 w 956662"/>
              <a:gd name="connsiteY260" fmla="*/ 372779 h 2097845"/>
              <a:gd name="connsiteX261" fmla="*/ 710773 w 956662"/>
              <a:gd name="connsiteY261" fmla="*/ 361253 h 2097845"/>
              <a:gd name="connsiteX262" fmla="*/ 687721 w 956662"/>
              <a:gd name="connsiteY262" fmla="*/ 353569 h 2097845"/>
              <a:gd name="connsiteX263" fmla="*/ 649300 w 956662"/>
              <a:gd name="connsiteY263" fmla="*/ 338201 h 2097845"/>
              <a:gd name="connsiteX264" fmla="*/ 645458 w 956662"/>
              <a:gd name="connsiteY264" fmla="*/ 326675 h 2097845"/>
              <a:gd name="connsiteX265" fmla="*/ 633932 w 956662"/>
              <a:gd name="connsiteY265" fmla="*/ 318991 h 2097845"/>
              <a:gd name="connsiteX266" fmla="*/ 622406 w 956662"/>
              <a:gd name="connsiteY266" fmla="*/ 307465 h 2097845"/>
              <a:gd name="connsiteX267" fmla="*/ 599354 w 956662"/>
              <a:gd name="connsiteY267" fmla="*/ 299781 h 2097845"/>
              <a:gd name="connsiteX268" fmla="*/ 591670 w 956662"/>
              <a:gd name="connsiteY268" fmla="*/ 288255 h 2097845"/>
              <a:gd name="connsiteX269" fmla="*/ 580144 w 956662"/>
              <a:gd name="connsiteY269" fmla="*/ 284413 h 2097845"/>
              <a:gd name="connsiteX270" fmla="*/ 572460 w 956662"/>
              <a:gd name="connsiteY270" fmla="*/ 261361 h 2097845"/>
              <a:gd name="connsiteX271" fmla="*/ 568618 w 956662"/>
              <a:gd name="connsiteY271" fmla="*/ 249835 h 2097845"/>
              <a:gd name="connsiteX272" fmla="*/ 557092 w 956662"/>
              <a:gd name="connsiteY272" fmla="*/ 238309 h 2097845"/>
              <a:gd name="connsiteX273" fmla="*/ 491778 w 956662"/>
              <a:gd name="connsiteY273" fmla="*/ 234467 h 2097845"/>
              <a:gd name="connsiteX274" fmla="*/ 495620 w 956662"/>
              <a:gd name="connsiteY274" fmla="*/ 215257 h 2097845"/>
              <a:gd name="connsiteX275" fmla="*/ 499462 w 956662"/>
              <a:gd name="connsiteY275" fmla="*/ 203731 h 2097845"/>
              <a:gd name="connsiteX276" fmla="*/ 503304 w 956662"/>
              <a:gd name="connsiteY276" fmla="*/ 188363 h 2097845"/>
              <a:gd name="connsiteX277" fmla="*/ 468726 w 956662"/>
              <a:gd name="connsiteY277" fmla="*/ 146100 h 2097845"/>
              <a:gd name="connsiteX278" fmla="*/ 464884 w 956662"/>
              <a:gd name="connsiteY278" fmla="*/ 134574 h 2097845"/>
              <a:gd name="connsiteX279" fmla="*/ 445674 w 956662"/>
              <a:gd name="connsiteY279" fmla="*/ 111522 h 2097845"/>
              <a:gd name="connsiteX280" fmla="*/ 445674 w 956662"/>
              <a:gd name="connsiteY280" fmla="*/ 57734 h 2097845"/>
              <a:gd name="connsiteX281" fmla="*/ 453358 w 956662"/>
              <a:gd name="connsiteY281" fmla="*/ 34682 h 2097845"/>
              <a:gd name="connsiteX282" fmla="*/ 449516 w 956662"/>
              <a:gd name="connsiteY282" fmla="*/ 23156 h 2097845"/>
              <a:gd name="connsiteX283" fmla="*/ 449516 w 956662"/>
              <a:gd name="connsiteY283" fmla="*/ 104 h 209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</a:cxnLst>
            <a:rect l="l" t="t" r="r" b="b"/>
            <a:pathLst>
              <a:path w="956662" h="2097845">
                <a:moveTo>
                  <a:pt x="449516" y="104"/>
                </a:moveTo>
                <a:cubicBezTo>
                  <a:pt x="446314" y="-1177"/>
                  <a:pt x="436104" y="9673"/>
                  <a:pt x="430305" y="15472"/>
                </a:cubicBezTo>
                <a:cubicBezTo>
                  <a:pt x="404689" y="41087"/>
                  <a:pt x="441834" y="14189"/>
                  <a:pt x="411095" y="34682"/>
                </a:cubicBezTo>
                <a:cubicBezTo>
                  <a:pt x="408564" y="42275"/>
                  <a:pt x="406340" y="52317"/>
                  <a:pt x="399569" y="57734"/>
                </a:cubicBezTo>
                <a:cubicBezTo>
                  <a:pt x="396407" y="60264"/>
                  <a:pt x="391665" y="59765"/>
                  <a:pt x="388043" y="61576"/>
                </a:cubicBezTo>
                <a:cubicBezTo>
                  <a:pt x="383913" y="63641"/>
                  <a:pt x="380526" y="66969"/>
                  <a:pt x="376517" y="69260"/>
                </a:cubicBezTo>
                <a:cubicBezTo>
                  <a:pt x="340090" y="90076"/>
                  <a:pt x="339529" y="76972"/>
                  <a:pt x="272783" y="80786"/>
                </a:cubicBezTo>
                <a:cubicBezTo>
                  <a:pt x="257387" y="81666"/>
                  <a:pt x="242047" y="83347"/>
                  <a:pt x="226679" y="84628"/>
                </a:cubicBezTo>
                <a:cubicBezTo>
                  <a:pt x="225398" y="88470"/>
                  <a:pt x="225084" y="92784"/>
                  <a:pt x="222837" y="96154"/>
                </a:cubicBezTo>
                <a:cubicBezTo>
                  <a:pt x="216921" y="105027"/>
                  <a:pt x="208288" y="109695"/>
                  <a:pt x="199784" y="115364"/>
                </a:cubicBezTo>
                <a:cubicBezTo>
                  <a:pt x="197223" y="119206"/>
                  <a:pt x="196440" y="125312"/>
                  <a:pt x="192100" y="126890"/>
                </a:cubicBezTo>
                <a:cubicBezTo>
                  <a:pt x="181201" y="130853"/>
                  <a:pt x="168961" y="128825"/>
                  <a:pt x="157522" y="130732"/>
                </a:cubicBezTo>
                <a:cubicBezTo>
                  <a:pt x="153527" y="131398"/>
                  <a:pt x="149838" y="133293"/>
                  <a:pt x="145996" y="134574"/>
                </a:cubicBezTo>
                <a:cubicBezTo>
                  <a:pt x="135751" y="147381"/>
                  <a:pt x="122133" y="158104"/>
                  <a:pt x="115260" y="172995"/>
                </a:cubicBezTo>
                <a:cubicBezTo>
                  <a:pt x="113325" y="177188"/>
                  <a:pt x="120524" y="180588"/>
                  <a:pt x="122944" y="184521"/>
                </a:cubicBezTo>
                <a:cubicBezTo>
                  <a:pt x="160015" y="244762"/>
                  <a:pt x="131981" y="201918"/>
                  <a:pt x="161364" y="245993"/>
                </a:cubicBezTo>
                <a:lnTo>
                  <a:pt x="169048" y="257519"/>
                </a:lnTo>
                <a:cubicBezTo>
                  <a:pt x="171609" y="261361"/>
                  <a:pt x="172351" y="267585"/>
                  <a:pt x="176732" y="269045"/>
                </a:cubicBezTo>
                <a:lnTo>
                  <a:pt x="188258" y="272887"/>
                </a:lnTo>
                <a:cubicBezTo>
                  <a:pt x="190819" y="276729"/>
                  <a:pt x="192336" y="281528"/>
                  <a:pt x="195942" y="284413"/>
                </a:cubicBezTo>
                <a:cubicBezTo>
                  <a:pt x="199104" y="286943"/>
                  <a:pt x="204604" y="285391"/>
                  <a:pt x="207468" y="288255"/>
                </a:cubicBezTo>
                <a:cubicBezTo>
                  <a:pt x="210332" y="291119"/>
                  <a:pt x="209226" y="296308"/>
                  <a:pt x="211310" y="299781"/>
                </a:cubicBezTo>
                <a:cubicBezTo>
                  <a:pt x="213174" y="302887"/>
                  <a:pt x="216821" y="304567"/>
                  <a:pt x="218995" y="307465"/>
                </a:cubicBezTo>
                <a:cubicBezTo>
                  <a:pt x="241409" y="337349"/>
                  <a:pt x="224437" y="323900"/>
                  <a:pt x="245889" y="338201"/>
                </a:cubicBezTo>
                <a:cubicBezTo>
                  <a:pt x="271338" y="399280"/>
                  <a:pt x="265954" y="364226"/>
                  <a:pt x="261257" y="411200"/>
                </a:cubicBezTo>
                <a:cubicBezTo>
                  <a:pt x="259596" y="427815"/>
                  <a:pt x="263993" y="445798"/>
                  <a:pt x="257415" y="461146"/>
                </a:cubicBezTo>
                <a:cubicBezTo>
                  <a:pt x="254843" y="467148"/>
                  <a:pt x="244608" y="463707"/>
                  <a:pt x="238205" y="464988"/>
                </a:cubicBezTo>
                <a:cubicBezTo>
                  <a:pt x="235644" y="468830"/>
                  <a:pt x="231094" y="471932"/>
                  <a:pt x="230521" y="476514"/>
                </a:cubicBezTo>
                <a:cubicBezTo>
                  <a:pt x="230083" y="480021"/>
                  <a:pt x="235445" y="501730"/>
                  <a:pt x="238205" y="507250"/>
                </a:cubicBezTo>
                <a:cubicBezTo>
                  <a:pt x="240270" y="511380"/>
                  <a:pt x="244014" y="514556"/>
                  <a:pt x="245889" y="518776"/>
                </a:cubicBezTo>
                <a:cubicBezTo>
                  <a:pt x="249179" y="526178"/>
                  <a:pt x="253573" y="541828"/>
                  <a:pt x="253573" y="541828"/>
                </a:cubicBezTo>
                <a:cubicBezTo>
                  <a:pt x="245095" y="584219"/>
                  <a:pt x="250019" y="567858"/>
                  <a:pt x="242047" y="591774"/>
                </a:cubicBezTo>
                <a:cubicBezTo>
                  <a:pt x="240766" y="613546"/>
                  <a:pt x="240375" y="635388"/>
                  <a:pt x="238205" y="657089"/>
                </a:cubicBezTo>
                <a:cubicBezTo>
                  <a:pt x="237802" y="661119"/>
                  <a:pt x="236893" y="665453"/>
                  <a:pt x="234363" y="668615"/>
                </a:cubicBezTo>
                <a:cubicBezTo>
                  <a:pt x="231478" y="672221"/>
                  <a:pt x="226679" y="673738"/>
                  <a:pt x="222837" y="676299"/>
                </a:cubicBezTo>
                <a:cubicBezTo>
                  <a:pt x="217714" y="683983"/>
                  <a:pt x="209708" y="690392"/>
                  <a:pt x="207468" y="699351"/>
                </a:cubicBezTo>
                <a:cubicBezTo>
                  <a:pt x="202506" y="719199"/>
                  <a:pt x="206555" y="710326"/>
                  <a:pt x="195942" y="726245"/>
                </a:cubicBezTo>
                <a:cubicBezTo>
                  <a:pt x="194661" y="731368"/>
                  <a:pt x="192625" y="736359"/>
                  <a:pt x="192100" y="741613"/>
                </a:cubicBezTo>
                <a:cubicBezTo>
                  <a:pt x="190057" y="762042"/>
                  <a:pt x="192808" y="783065"/>
                  <a:pt x="188258" y="803085"/>
                </a:cubicBezTo>
                <a:cubicBezTo>
                  <a:pt x="186211" y="812090"/>
                  <a:pt x="172890" y="826137"/>
                  <a:pt x="172890" y="826137"/>
                </a:cubicBezTo>
                <a:cubicBezTo>
                  <a:pt x="182303" y="892028"/>
                  <a:pt x="171633" y="828795"/>
                  <a:pt x="180574" y="864558"/>
                </a:cubicBezTo>
                <a:cubicBezTo>
                  <a:pt x="182158" y="870893"/>
                  <a:pt x="180407" y="878613"/>
                  <a:pt x="184416" y="883768"/>
                </a:cubicBezTo>
                <a:cubicBezTo>
                  <a:pt x="190086" y="891058"/>
                  <a:pt x="207468" y="899136"/>
                  <a:pt x="207468" y="899136"/>
                </a:cubicBezTo>
                <a:cubicBezTo>
                  <a:pt x="213031" y="915824"/>
                  <a:pt x="214439" y="914321"/>
                  <a:pt x="207468" y="937556"/>
                </a:cubicBezTo>
                <a:cubicBezTo>
                  <a:pt x="206141" y="941979"/>
                  <a:pt x="201849" y="944952"/>
                  <a:pt x="199784" y="949082"/>
                </a:cubicBezTo>
                <a:cubicBezTo>
                  <a:pt x="197973" y="952704"/>
                  <a:pt x="197223" y="956766"/>
                  <a:pt x="195942" y="960608"/>
                </a:cubicBezTo>
                <a:cubicBezTo>
                  <a:pt x="198503" y="964450"/>
                  <a:pt x="200361" y="968869"/>
                  <a:pt x="203626" y="972134"/>
                </a:cubicBezTo>
                <a:cubicBezTo>
                  <a:pt x="211074" y="979581"/>
                  <a:pt x="217305" y="980535"/>
                  <a:pt x="226679" y="983660"/>
                </a:cubicBezTo>
                <a:cubicBezTo>
                  <a:pt x="227960" y="987502"/>
                  <a:pt x="227991" y="992024"/>
                  <a:pt x="230521" y="995186"/>
                </a:cubicBezTo>
                <a:cubicBezTo>
                  <a:pt x="233406" y="998792"/>
                  <a:pt x="238782" y="999605"/>
                  <a:pt x="242047" y="1002870"/>
                </a:cubicBezTo>
                <a:cubicBezTo>
                  <a:pt x="245312" y="1006135"/>
                  <a:pt x="247170" y="1010554"/>
                  <a:pt x="249731" y="1014396"/>
                </a:cubicBezTo>
                <a:cubicBezTo>
                  <a:pt x="251012" y="1020799"/>
                  <a:pt x="251989" y="1027271"/>
                  <a:pt x="253573" y="1033606"/>
                </a:cubicBezTo>
                <a:cubicBezTo>
                  <a:pt x="254555" y="1037535"/>
                  <a:pt x="256302" y="1041238"/>
                  <a:pt x="257415" y="1045132"/>
                </a:cubicBezTo>
                <a:cubicBezTo>
                  <a:pt x="258866" y="1050209"/>
                  <a:pt x="259976" y="1055377"/>
                  <a:pt x="261257" y="1060500"/>
                </a:cubicBezTo>
                <a:cubicBezTo>
                  <a:pt x="259976" y="1077149"/>
                  <a:pt x="259486" y="1093878"/>
                  <a:pt x="257415" y="1110447"/>
                </a:cubicBezTo>
                <a:cubicBezTo>
                  <a:pt x="256913" y="1114466"/>
                  <a:pt x="254075" y="1117954"/>
                  <a:pt x="253573" y="1121973"/>
                </a:cubicBezTo>
                <a:cubicBezTo>
                  <a:pt x="248843" y="1159816"/>
                  <a:pt x="252612" y="1164718"/>
                  <a:pt x="245889" y="1194971"/>
                </a:cubicBezTo>
                <a:cubicBezTo>
                  <a:pt x="245010" y="1198924"/>
                  <a:pt x="243858" y="1202875"/>
                  <a:pt x="242047" y="1206497"/>
                </a:cubicBezTo>
                <a:cubicBezTo>
                  <a:pt x="239982" y="1210627"/>
                  <a:pt x="236924" y="1214181"/>
                  <a:pt x="234363" y="1218023"/>
                </a:cubicBezTo>
                <a:cubicBezTo>
                  <a:pt x="225945" y="1302203"/>
                  <a:pt x="223951" y="1281334"/>
                  <a:pt x="230521" y="1360178"/>
                </a:cubicBezTo>
                <a:cubicBezTo>
                  <a:pt x="232876" y="1388432"/>
                  <a:pt x="230431" y="1381174"/>
                  <a:pt x="242047" y="1398598"/>
                </a:cubicBezTo>
                <a:cubicBezTo>
                  <a:pt x="243328" y="1410124"/>
                  <a:pt x="243982" y="1421737"/>
                  <a:pt x="245889" y="1433176"/>
                </a:cubicBezTo>
                <a:cubicBezTo>
                  <a:pt x="246555" y="1437171"/>
                  <a:pt x="249731" y="1440652"/>
                  <a:pt x="249731" y="1444702"/>
                </a:cubicBezTo>
                <a:cubicBezTo>
                  <a:pt x="249731" y="1462677"/>
                  <a:pt x="249013" y="1480789"/>
                  <a:pt x="245889" y="1498490"/>
                </a:cubicBezTo>
                <a:cubicBezTo>
                  <a:pt x="245087" y="1503037"/>
                  <a:pt x="240270" y="1505886"/>
                  <a:pt x="238205" y="1510016"/>
                </a:cubicBezTo>
                <a:cubicBezTo>
                  <a:pt x="228229" y="1529967"/>
                  <a:pt x="241688" y="1514216"/>
                  <a:pt x="226679" y="1529227"/>
                </a:cubicBezTo>
                <a:cubicBezTo>
                  <a:pt x="222651" y="1541312"/>
                  <a:pt x="223645" y="1544056"/>
                  <a:pt x="211310" y="1552279"/>
                </a:cubicBezTo>
                <a:cubicBezTo>
                  <a:pt x="207940" y="1554525"/>
                  <a:pt x="203406" y="1554310"/>
                  <a:pt x="199784" y="1556121"/>
                </a:cubicBezTo>
                <a:cubicBezTo>
                  <a:pt x="161645" y="1575191"/>
                  <a:pt x="237038" y="1560553"/>
                  <a:pt x="130628" y="1567647"/>
                </a:cubicBezTo>
                <a:cubicBezTo>
                  <a:pt x="126786" y="1570208"/>
                  <a:pt x="123322" y="1573456"/>
                  <a:pt x="119102" y="1575331"/>
                </a:cubicBezTo>
                <a:cubicBezTo>
                  <a:pt x="111700" y="1578621"/>
                  <a:pt x="96050" y="1583015"/>
                  <a:pt x="96050" y="1583015"/>
                </a:cubicBezTo>
                <a:cubicBezTo>
                  <a:pt x="93489" y="1586857"/>
                  <a:pt x="91631" y="1591276"/>
                  <a:pt x="88366" y="1594541"/>
                </a:cubicBezTo>
                <a:cubicBezTo>
                  <a:pt x="80918" y="1601989"/>
                  <a:pt x="74688" y="1602942"/>
                  <a:pt x="65314" y="1606067"/>
                </a:cubicBezTo>
                <a:cubicBezTo>
                  <a:pt x="62753" y="1609909"/>
                  <a:pt x="60586" y="1614046"/>
                  <a:pt x="57630" y="1617593"/>
                </a:cubicBezTo>
                <a:cubicBezTo>
                  <a:pt x="54152" y="1621767"/>
                  <a:pt x="49118" y="1624598"/>
                  <a:pt x="46104" y="1629119"/>
                </a:cubicBezTo>
                <a:cubicBezTo>
                  <a:pt x="43858" y="1632489"/>
                  <a:pt x="44508" y="1637275"/>
                  <a:pt x="42262" y="1640645"/>
                </a:cubicBezTo>
                <a:cubicBezTo>
                  <a:pt x="39248" y="1645166"/>
                  <a:pt x="34214" y="1647997"/>
                  <a:pt x="30736" y="1652171"/>
                </a:cubicBezTo>
                <a:cubicBezTo>
                  <a:pt x="27780" y="1655718"/>
                  <a:pt x="25613" y="1659855"/>
                  <a:pt x="23052" y="1663697"/>
                </a:cubicBezTo>
                <a:cubicBezTo>
                  <a:pt x="21771" y="1673942"/>
                  <a:pt x="21373" y="1684337"/>
                  <a:pt x="19210" y="1694433"/>
                </a:cubicBezTo>
                <a:cubicBezTo>
                  <a:pt x="17513" y="1702353"/>
                  <a:pt x="13490" y="1709627"/>
                  <a:pt x="11526" y="1717485"/>
                </a:cubicBezTo>
                <a:cubicBezTo>
                  <a:pt x="-488" y="1765543"/>
                  <a:pt x="14868" y="1705785"/>
                  <a:pt x="3842" y="1744379"/>
                </a:cubicBezTo>
                <a:cubicBezTo>
                  <a:pt x="2391" y="1749456"/>
                  <a:pt x="1281" y="1754625"/>
                  <a:pt x="0" y="1759748"/>
                </a:cubicBezTo>
                <a:cubicBezTo>
                  <a:pt x="1281" y="1769993"/>
                  <a:pt x="-351" y="1781049"/>
                  <a:pt x="3842" y="1790484"/>
                </a:cubicBezTo>
                <a:cubicBezTo>
                  <a:pt x="5487" y="1794185"/>
                  <a:pt x="11474" y="1793213"/>
                  <a:pt x="15368" y="1794326"/>
                </a:cubicBezTo>
                <a:cubicBezTo>
                  <a:pt x="20445" y="1795777"/>
                  <a:pt x="25613" y="1796887"/>
                  <a:pt x="30736" y="1798168"/>
                </a:cubicBezTo>
                <a:cubicBezTo>
                  <a:pt x="34578" y="1800729"/>
                  <a:pt x="39701" y="1802010"/>
                  <a:pt x="42262" y="1805852"/>
                </a:cubicBezTo>
                <a:cubicBezTo>
                  <a:pt x="45191" y="1810245"/>
                  <a:pt x="45603" y="1815963"/>
                  <a:pt x="46104" y="1821220"/>
                </a:cubicBezTo>
                <a:cubicBezTo>
                  <a:pt x="48172" y="1842931"/>
                  <a:pt x="48665" y="1864763"/>
                  <a:pt x="49946" y="1886534"/>
                </a:cubicBezTo>
                <a:cubicBezTo>
                  <a:pt x="55069" y="1885253"/>
                  <a:pt x="60034" y="1882692"/>
                  <a:pt x="65314" y="1882692"/>
                </a:cubicBezTo>
                <a:cubicBezTo>
                  <a:pt x="74586" y="1882692"/>
                  <a:pt x="86955" y="1887344"/>
                  <a:pt x="96050" y="1890376"/>
                </a:cubicBezTo>
                <a:cubicBezTo>
                  <a:pt x="97281" y="1895300"/>
                  <a:pt x="100978" y="1911758"/>
                  <a:pt x="103734" y="1917270"/>
                </a:cubicBezTo>
                <a:cubicBezTo>
                  <a:pt x="110009" y="1929821"/>
                  <a:pt x="120639" y="1939554"/>
                  <a:pt x="134470" y="1944164"/>
                </a:cubicBezTo>
                <a:lnTo>
                  <a:pt x="145996" y="1948006"/>
                </a:lnTo>
                <a:cubicBezTo>
                  <a:pt x="149838" y="1945445"/>
                  <a:pt x="153392" y="1942387"/>
                  <a:pt x="157522" y="1940322"/>
                </a:cubicBezTo>
                <a:cubicBezTo>
                  <a:pt x="189335" y="1924415"/>
                  <a:pt x="147542" y="1950817"/>
                  <a:pt x="180574" y="1928796"/>
                </a:cubicBezTo>
                <a:cubicBezTo>
                  <a:pt x="184706" y="1929622"/>
                  <a:pt x="205403" y="1932936"/>
                  <a:pt x="211310" y="1936480"/>
                </a:cubicBezTo>
                <a:cubicBezTo>
                  <a:pt x="214416" y="1938344"/>
                  <a:pt x="216166" y="1941901"/>
                  <a:pt x="218995" y="1944164"/>
                </a:cubicBezTo>
                <a:cubicBezTo>
                  <a:pt x="222601" y="1947048"/>
                  <a:pt x="226679" y="1949287"/>
                  <a:pt x="230521" y="1951848"/>
                </a:cubicBezTo>
                <a:cubicBezTo>
                  <a:pt x="233082" y="1955690"/>
                  <a:pt x="234599" y="1960489"/>
                  <a:pt x="238205" y="1963374"/>
                </a:cubicBezTo>
                <a:cubicBezTo>
                  <a:pt x="241367" y="1965904"/>
                  <a:pt x="247377" y="1963920"/>
                  <a:pt x="249731" y="1967216"/>
                </a:cubicBezTo>
                <a:cubicBezTo>
                  <a:pt x="254439" y="1973807"/>
                  <a:pt x="252922" y="1983529"/>
                  <a:pt x="257415" y="1990269"/>
                </a:cubicBezTo>
                <a:cubicBezTo>
                  <a:pt x="259976" y="1994111"/>
                  <a:pt x="263224" y="1997575"/>
                  <a:pt x="265099" y="2001795"/>
                </a:cubicBezTo>
                <a:cubicBezTo>
                  <a:pt x="268389" y="2009197"/>
                  <a:pt x="272783" y="2024847"/>
                  <a:pt x="272783" y="2024847"/>
                </a:cubicBezTo>
                <a:cubicBezTo>
                  <a:pt x="274064" y="2037654"/>
                  <a:pt x="274253" y="2050617"/>
                  <a:pt x="276625" y="2063267"/>
                </a:cubicBezTo>
                <a:cubicBezTo>
                  <a:pt x="278118" y="2071228"/>
                  <a:pt x="276625" y="2083758"/>
                  <a:pt x="284309" y="2086319"/>
                </a:cubicBezTo>
                <a:lnTo>
                  <a:pt x="307361" y="2094003"/>
                </a:lnTo>
                <a:lnTo>
                  <a:pt x="318887" y="2097845"/>
                </a:lnTo>
                <a:cubicBezTo>
                  <a:pt x="335536" y="2096564"/>
                  <a:pt x="352421" y="2097080"/>
                  <a:pt x="368833" y="2094003"/>
                </a:cubicBezTo>
                <a:cubicBezTo>
                  <a:pt x="380271" y="2091858"/>
                  <a:pt x="381932" y="2083871"/>
                  <a:pt x="384201" y="2074793"/>
                </a:cubicBezTo>
                <a:cubicBezTo>
                  <a:pt x="386934" y="2063859"/>
                  <a:pt x="385845" y="2051963"/>
                  <a:pt x="395727" y="2044057"/>
                </a:cubicBezTo>
                <a:cubicBezTo>
                  <a:pt x="398889" y="2041527"/>
                  <a:pt x="403269" y="2040939"/>
                  <a:pt x="407253" y="2040215"/>
                </a:cubicBezTo>
                <a:cubicBezTo>
                  <a:pt x="417412" y="2038368"/>
                  <a:pt x="427744" y="2037654"/>
                  <a:pt x="437989" y="2036373"/>
                </a:cubicBezTo>
                <a:cubicBezTo>
                  <a:pt x="444713" y="2031891"/>
                  <a:pt x="455599" y="2026769"/>
                  <a:pt x="457200" y="2017163"/>
                </a:cubicBezTo>
                <a:cubicBezTo>
                  <a:pt x="457866" y="2013168"/>
                  <a:pt x="449736" y="2007448"/>
                  <a:pt x="453358" y="2005637"/>
                </a:cubicBezTo>
                <a:cubicBezTo>
                  <a:pt x="459199" y="2002717"/>
                  <a:pt x="466165" y="2008198"/>
                  <a:pt x="472568" y="2009479"/>
                </a:cubicBezTo>
                <a:cubicBezTo>
                  <a:pt x="475330" y="2053675"/>
                  <a:pt x="459635" y="2064485"/>
                  <a:pt x="487936" y="2078635"/>
                </a:cubicBezTo>
                <a:cubicBezTo>
                  <a:pt x="491558" y="2080446"/>
                  <a:pt x="495620" y="2081196"/>
                  <a:pt x="499462" y="2082477"/>
                </a:cubicBezTo>
                <a:cubicBezTo>
                  <a:pt x="509875" y="2080394"/>
                  <a:pt x="522660" y="2080373"/>
                  <a:pt x="530198" y="2070951"/>
                </a:cubicBezTo>
                <a:cubicBezTo>
                  <a:pt x="532728" y="2067789"/>
                  <a:pt x="532031" y="2062941"/>
                  <a:pt x="534040" y="2059425"/>
                </a:cubicBezTo>
                <a:cubicBezTo>
                  <a:pt x="537217" y="2053865"/>
                  <a:pt x="541844" y="2049268"/>
                  <a:pt x="545566" y="2044057"/>
                </a:cubicBezTo>
                <a:cubicBezTo>
                  <a:pt x="548250" y="2040300"/>
                  <a:pt x="549644" y="2035416"/>
                  <a:pt x="553250" y="2032531"/>
                </a:cubicBezTo>
                <a:cubicBezTo>
                  <a:pt x="557188" y="2029381"/>
                  <a:pt x="583029" y="2025038"/>
                  <a:pt x="583986" y="2024847"/>
                </a:cubicBezTo>
                <a:cubicBezTo>
                  <a:pt x="581047" y="2013090"/>
                  <a:pt x="581304" y="2006797"/>
                  <a:pt x="572460" y="1997953"/>
                </a:cubicBezTo>
                <a:cubicBezTo>
                  <a:pt x="569195" y="1994688"/>
                  <a:pt x="564776" y="1992830"/>
                  <a:pt x="560934" y="1990269"/>
                </a:cubicBezTo>
                <a:cubicBezTo>
                  <a:pt x="541788" y="1993460"/>
                  <a:pt x="536847" y="1997084"/>
                  <a:pt x="518672" y="1990269"/>
                </a:cubicBezTo>
                <a:cubicBezTo>
                  <a:pt x="514348" y="1988648"/>
                  <a:pt x="510988" y="1985146"/>
                  <a:pt x="507146" y="1982585"/>
                </a:cubicBezTo>
                <a:cubicBezTo>
                  <a:pt x="508427" y="1972339"/>
                  <a:pt x="505261" y="1960439"/>
                  <a:pt x="510988" y="1951848"/>
                </a:cubicBezTo>
                <a:cubicBezTo>
                  <a:pt x="514610" y="1946415"/>
                  <a:pt x="523863" y="1949590"/>
                  <a:pt x="530198" y="1948006"/>
                </a:cubicBezTo>
                <a:cubicBezTo>
                  <a:pt x="534127" y="1947024"/>
                  <a:pt x="537830" y="1945277"/>
                  <a:pt x="541724" y="1944164"/>
                </a:cubicBezTo>
                <a:cubicBezTo>
                  <a:pt x="547469" y="1942523"/>
                  <a:pt x="562477" y="1939551"/>
                  <a:pt x="568618" y="1936480"/>
                </a:cubicBezTo>
                <a:cubicBezTo>
                  <a:pt x="572748" y="1934415"/>
                  <a:pt x="576302" y="1931357"/>
                  <a:pt x="580144" y="1928796"/>
                </a:cubicBezTo>
                <a:cubicBezTo>
                  <a:pt x="625395" y="1940109"/>
                  <a:pt x="555989" y="1919096"/>
                  <a:pt x="610880" y="1955690"/>
                </a:cubicBezTo>
                <a:cubicBezTo>
                  <a:pt x="627839" y="1966996"/>
                  <a:pt x="617878" y="1962468"/>
                  <a:pt x="641616" y="1967216"/>
                </a:cubicBezTo>
                <a:lnTo>
                  <a:pt x="664668" y="1959532"/>
                </a:lnTo>
                <a:cubicBezTo>
                  <a:pt x="668510" y="1958251"/>
                  <a:pt x="672224" y="1956484"/>
                  <a:pt x="676195" y="1955690"/>
                </a:cubicBezTo>
                <a:lnTo>
                  <a:pt x="695405" y="1951848"/>
                </a:lnTo>
                <a:cubicBezTo>
                  <a:pt x="699247" y="1948006"/>
                  <a:pt x="704501" y="1945182"/>
                  <a:pt x="706931" y="1940322"/>
                </a:cubicBezTo>
                <a:cubicBezTo>
                  <a:pt x="722361" y="1909463"/>
                  <a:pt x="697786" y="1929770"/>
                  <a:pt x="722299" y="1913428"/>
                </a:cubicBezTo>
                <a:cubicBezTo>
                  <a:pt x="721018" y="1878850"/>
                  <a:pt x="720759" y="1844219"/>
                  <a:pt x="718457" y="1809694"/>
                </a:cubicBezTo>
                <a:cubicBezTo>
                  <a:pt x="718188" y="1805653"/>
                  <a:pt x="715597" y="1802097"/>
                  <a:pt x="714615" y="1798168"/>
                </a:cubicBezTo>
                <a:cubicBezTo>
                  <a:pt x="713031" y="1791833"/>
                  <a:pt x="712054" y="1785361"/>
                  <a:pt x="710773" y="1778958"/>
                </a:cubicBezTo>
                <a:cubicBezTo>
                  <a:pt x="712054" y="1768712"/>
                  <a:pt x="709997" y="1757456"/>
                  <a:pt x="714615" y="1748221"/>
                </a:cubicBezTo>
                <a:cubicBezTo>
                  <a:pt x="716235" y="1744981"/>
                  <a:pt x="720036" y="1753077"/>
                  <a:pt x="722299" y="1755906"/>
                </a:cubicBezTo>
                <a:cubicBezTo>
                  <a:pt x="736934" y="1774200"/>
                  <a:pt x="721752" y="1761945"/>
                  <a:pt x="741509" y="1775116"/>
                </a:cubicBezTo>
                <a:cubicBezTo>
                  <a:pt x="744070" y="1778958"/>
                  <a:pt x="745351" y="1784081"/>
                  <a:pt x="749193" y="1786642"/>
                </a:cubicBezTo>
                <a:cubicBezTo>
                  <a:pt x="753586" y="1789571"/>
                  <a:pt x="759484" y="1789033"/>
                  <a:pt x="764561" y="1790484"/>
                </a:cubicBezTo>
                <a:cubicBezTo>
                  <a:pt x="803143" y="1801508"/>
                  <a:pt x="743412" y="1786157"/>
                  <a:pt x="791455" y="1798168"/>
                </a:cubicBezTo>
                <a:cubicBezTo>
                  <a:pt x="777350" y="1826378"/>
                  <a:pt x="787733" y="1801350"/>
                  <a:pt x="779929" y="1844272"/>
                </a:cubicBezTo>
                <a:cubicBezTo>
                  <a:pt x="779205" y="1848256"/>
                  <a:pt x="777069" y="1851869"/>
                  <a:pt x="776087" y="1855798"/>
                </a:cubicBezTo>
                <a:lnTo>
                  <a:pt x="768403" y="1886534"/>
                </a:lnTo>
                <a:cubicBezTo>
                  <a:pt x="769684" y="1895499"/>
                  <a:pt x="766448" y="1906471"/>
                  <a:pt x="772245" y="1913428"/>
                </a:cubicBezTo>
                <a:cubicBezTo>
                  <a:pt x="775625" y="1917484"/>
                  <a:pt x="783490" y="1912885"/>
                  <a:pt x="787613" y="1909586"/>
                </a:cubicBezTo>
                <a:cubicBezTo>
                  <a:pt x="790775" y="1907056"/>
                  <a:pt x="789644" y="1901682"/>
                  <a:pt x="791455" y="1898060"/>
                </a:cubicBezTo>
                <a:cubicBezTo>
                  <a:pt x="793520" y="1893930"/>
                  <a:pt x="797074" y="1890664"/>
                  <a:pt x="799139" y="1886534"/>
                </a:cubicBezTo>
                <a:cubicBezTo>
                  <a:pt x="806615" y="1871581"/>
                  <a:pt x="799437" y="1876874"/>
                  <a:pt x="806823" y="1859640"/>
                </a:cubicBezTo>
                <a:cubicBezTo>
                  <a:pt x="808642" y="1855396"/>
                  <a:pt x="810901" y="1850999"/>
                  <a:pt x="814507" y="1848114"/>
                </a:cubicBezTo>
                <a:cubicBezTo>
                  <a:pt x="817669" y="1845584"/>
                  <a:pt x="822411" y="1846083"/>
                  <a:pt x="826033" y="1844272"/>
                </a:cubicBezTo>
                <a:cubicBezTo>
                  <a:pt x="830163" y="1842207"/>
                  <a:pt x="833717" y="1839149"/>
                  <a:pt x="837559" y="1836588"/>
                </a:cubicBezTo>
                <a:cubicBezTo>
                  <a:pt x="840120" y="1832746"/>
                  <a:pt x="841978" y="1828327"/>
                  <a:pt x="845243" y="1825062"/>
                </a:cubicBezTo>
                <a:cubicBezTo>
                  <a:pt x="848508" y="1821797"/>
                  <a:pt x="854208" y="1821220"/>
                  <a:pt x="856769" y="1817378"/>
                </a:cubicBezTo>
                <a:cubicBezTo>
                  <a:pt x="859698" y="1812985"/>
                  <a:pt x="858531" y="1806863"/>
                  <a:pt x="860611" y="1802010"/>
                </a:cubicBezTo>
                <a:cubicBezTo>
                  <a:pt x="862430" y="1797766"/>
                  <a:pt x="865734" y="1794326"/>
                  <a:pt x="868295" y="1790484"/>
                </a:cubicBezTo>
                <a:cubicBezTo>
                  <a:pt x="861820" y="1764584"/>
                  <a:pt x="862736" y="1775606"/>
                  <a:pt x="868295" y="1736695"/>
                </a:cubicBezTo>
                <a:cubicBezTo>
                  <a:pt x="869042" y="1731468"/>
                  <a:pt x="868838" y="1725450"/>
                  <a:pt x="872137" y="1721327"/>
                </a:cubicBezTo>
                <a:cubicBezTo>
                  <a:pt x="874667" y="1718165"/>
                  <a:pt x="879821" y="1718766"/>
                  <a:pt x="883663" y="1717485"/>
                </a:cubicBezTo>
                <a:cubicBezTo>
                  <a:pt x="884944" y="1713643"/>
                  <a:pt x="888078" y="1709968"/>
                  <a:pt x="887505" y="1705959"/>
                </a:cubicBezTo>
                <a:cubicBezTo>
                  <a:pt x="885141" y="1689409"/>
                  <a:pt x="877063" y="1689212"/>
                  <a:pt x="864453" y="1682907"/>
                </a:cubicBezTo>
                <a:cubicBezTo>
                  <a:pt x="851244" y="1663094"/>
                  <a:pt x="844233" y="1665718"/>
                  <a:pt x="852927" y="1648329"/>
                </a:cubicBezTo>
                <a:cubicBezTo>
                  <a:pt x="854992" y="1644199"/>
                  <a:pt x="858050" y="1640645"/>
                  <a:pt x="860611" y="1636803"/>
                </a:cubicBezTo>
                <a:cubicBezTo>
                  <a:pt x="859330" y="1623996"/>
                  <a:pt x="861719" y="1610263"/>
                  <a:pt x="856769" y="1598383"/>
                </a:cubicBezTo>
                <a:cubicBezTo>
                  <a:pt x="854566" y="1593096"/>
                  <a:pt x="846957" y="1592088"/>
                  <a:pt x="841401" y="1590699"/>
                </a:cubicBezTo>
                <a:cubicBezTo>
                  <a:pt x="831384" y="1588195"/>
                  <a:pt x="820910" y="1588138"/>
                  <a:pt x="810665" y="1586857"/>
                </a:cubicBezTo>
                <a:cubicBezTo>
                  <a:pt x="818349" y="1584296"/>
                  <a:pt x="829224" y="1585912"/>
                  <a:pt x="833717" y="1579173"/>
                </a:cubicBezTo>
                <a:cubicBezTo>
                  <a:pt x="843962" y="1563805"/>
                  <a:pt x="837559" y="1570208"/>
                  <a:pt x="852927" y="1559963"/>
                </a:cubicBezTo>
                <a:cubicBezTo>
                  <a:pt x="851646" y="1549718"/>
                  <a:pt x="852052" y="1539117"/>
                  <a:pt x="849085" y="1529227"/>
                </a:cubicBezTo>
                <a:cubicBezTo>
                  <a:pt x="848044" y="1525757"/>
                  <a:pt x="843664" y="1524371"/>
                  <a:pt x="841401" y="1521542"/>
                </a:cubicBezTo>
                <a:cubicBezTo>
                  <a:pt x="838517" y="1517936"/>
                  <a:pt x="836673" y="1513563"/>
                  <a:pt x="833717" y="1510016"/>
                </a:cubicBezTo>
                <a:cubicBezTo>
                  <a:pt x="830239" y="1505842"/>
                  <a:pt x="825527" y="1502779"/>
                  <a:pt x="822191" y="1498490"/>
                </a:cubicBezTo>
                <a:cubicBezTo>
                  <a:pt x="816521" y="1491200"/>
                  <a:pt x="806823" y="1475438"/>
                  <a:pt x="806823" y="1475438"/>
                </a:cubicBezTo>
                <a:cubicBezTo>
                  <a:pt x="808104" y="1454947"/>
                  <a:pt x="805963" y="1433951"/>
                  <a:pt x="810665" y="1413966"/>
                </a:cubicBezTo>
                <a:cubicBezTo>
                  <a:pt x="811593" y="1410024"/>
                  <a:pt x="819029" y="1412654"/>
                  <a:pt x="822191" y="1410124"/>
                </a:cubicBezTo>
                <a:cubicBezTo>
                  <a:pt x="825797" y="1407239"/>
                  <a:pt x="826400" y="1401639"/>
                  <a:pt x="829875" y="1398598"/>
                </a:cubicBezTo>
                <a:cubicBezTo>
                  <a:pt x="836825" y="1392517"/>
                  <a:pt x="845243" y="1388353"/>
                  <a:pt x="852927" y="1383230"/>
                </a:cubicBezTo>
                <a:lnTo>
                  <a:pt x="864453" y="1375546"/>
                </a:lnTo>
                <a:cubicBezTo>
                  <a:pt x="867014" y="1379388"/>
                  <a:pt x="872896" y="1382517"/>
                  <a:pt x="872137" y="1387072"/>
                </a:cubicBezTo>
                <a:cubicBezTo>
                  <a:pt x="870721" y="1395568"/>
                  <a:pt x="850545" y="1403631"/>
                  <a:pt x="845243" y="1406282"/>
                </a:cubicBezTo>
                <a:cubicBezTo>
                  <a:pt x="846524" y="1424211"/>
                  <a:pt x="844725" y="1442632"/>
                  <a:pt x="849085" y="1460070"/>
                </a:cubicBezTo>
                <a:cubicBezTo>
                  <a:pt x="853567" y="1477999"/>
                  <a:pt x="863493" y="1482482"/>
                  <a:pt x="875979" y="1490806"/>
                </a:cubicBezTo>
                <a:cubicBezTo>
                  <a:pt x="881879" y="1499656"/>
                  <a:pt x="882817" y="1506174"/>
                  <a:pt x="895189" y="1506174"/>
                </a:cubicBezTo>
                <a:cubicBezTo>
                  <a:pt x="899239" y="1506174"/>
                  <a:pt x="902874" y="1503613"/>
                  <a:pt x="906716" y="1502332"/>
                </a:cubicBezTo>
                <a:cubicBezTo>
                  <a:pt x="905435" y="1498490"/>
                  <a:pt x="904958" y="1494279"/>
                  <a:pt x="902874" y="1490806"/>
                </a:cubicBezTo>
                <a:cubicBezTo>
                  <a:pt x="901010" y="1487700"/>
                  <a:pt x="897363" y="1486020"/>
                  <a:pt x="895189" y="1483122"/>
                </a:cubicBezTo>
                <a:cubicBezTo>
                  <a:pt x="879337" y="1461986"/>
                  <a:pt x="881969" y="1466513"/>
                  <a:pt x="875979" y="1448544"/>
                </a:cubicBezTo>
                <a:cubicBezTo>
                  <a:pt x="877879" y="1431444"/>
                  <a:pt x="869654" y="1410124"/>
                  <a:pt x="891347" y="1410124"/>
                </a:cubicBezTo>
                <a:cubicBezTo>
                  <a:pt x="897877" y="1410124"/>
                  <a:pt x="904154" y="1412685"/>
                  <a:pt x="910558" y="1413966"/>
                </a:cubicBezTo>
                <a:cubicBezTo>
                  <a:pt x="913119" y="1417808"/>
                  <a:pt x="914977" y="1422227"/>
                  <a:pt x="918242" y="1425492"/>
                </a:cubicBezTo>
                <a:cubicBezTo>
                  <a:pt x="925690" y="1432940"/>
                  <a:pt x="931920" y="1433893"/>
                  <a:pt x="941294" y="1437018"/>
                </a:cubicBezTo>
                <a:cubicBezTo>
                  <a:pt x="945136" y="1433176"/>
                  <a:pt x="951994" y="1430862"/>
                  <a:pt x="952820" y="1425492"/>
                </a:cubicBezTo>
                <a:cubicBezTo>
                  <a:pt x="953857" y="1418751"/>
                  <a:pt x="951386" y="1388046"/>
                  <a:pt x="945136" y="1375546"/>
                </a:cubicBezTo>
                <a:cubicBezTo>
                  <a:pt x="930240" y="1345755"/>
                  <a:pt x="943267" y="1381465"/>
                  <a:pt x="933610" y="1352494"/>
                </a:cubicBezTo>
                <a:cubicBezTo>
                  <a:pt x="935746" y="1333270"/>
                  <a:pt x="931901" y="1319625"/>
                  <a:pt x="945136" y="1306390"/>
                </a:cubicBezTo>
                <a:cubicBezTo>
                  <a:pt x="948401" y="1303125"/>
                  <a:pt x="952820" y="1301267"/>
                  <a:pt x="956662" y="1298706"/>
                </a:cubicBezTo>
                <a:cubicBezTo>
                  <a:pt x="955381" y="1293583"/>
                  <a:pt x="955440" y="1287922"/>
                  <a:pt x="952820" y="1283337"/>
                </a:cubicBezTo>
                <a:cubicBezTo>
                  <a:pt x="938882" y="1258944"/>
                  <a:pt x="907024" y="1269526"/>
                  <a:pt x="883663" y="1267969"/>
                </a:cubicBezTo>
                <a:cubicBezTo>
                  <a:pt x="859988" y="1270600"/>
                  <a:pt x="821053" y="1277100"/>
                  <a:pt x="799139" y="1267969"/>
                </a:cubicBezTo>
                <a:cubicBezTo>
                  <a:pt x="794265" y="1265938"/>
                  <a:pt x="798925" y="1255981"/>
                  <a:pt x="802981" y="1252601"/>
                </a:cubicBezTo>
                <a:cubicBezTo>
                  <a:pt x="807998" y="1248421"/>
                  <a:pt x="815788" y="1250040"/>
                  <a:pt x="822191" y="1248759"/>
                </a:cubicBezTo>
                <a:cubicBezTo>
                  <a:pt x="826033" y="1246198"/>
                  <a:pt x="829237" y="1242195"/>
                  <a:pt x="833717" y="1241075"/>
                </a:cubicBezTo>
                <a:cubicBezTo>
                  <a:pt x="844968" y="1238262"/>
                  <a:pt x="861862" y="1246882"/>
                  <a:pt x="868295" y="1237233"/>
                </a:cubicBezTo>
                <a:cubicBezTo>
                  <a:pt x="878266" y="1222277"/>
                  <a:pt x="870037" y="1201297"/>
                  <a:pt x="872137" y="1183445"/>
                </a:cubicBezTo>
                <a:cubicBezTo>
                  <a:pt x="872610" y="1179423"/>
                  <a:pt x="874698" y="1175761"/>
                  <a:pt x="875979" y="1171919"/>
                </a:cubicBezTo>
                <a:cubicBezTo>
                  <a:pt x="874698" y="1168077"/>
                  <a:pt x="875001" y="1163257"/>
                  <a:pt x="872137" y="1160393"/>
                </a:cubicBezTo>
                <a:cubicBezTo>
                  <a:pt x="869273" y="1157529"/>
                  <a:pt x="864582" y="1157345"/>
                  <a:pt x="860611" y="1156551"/>
                </a:cubicBezTo>
                <a:cubicBezTo>
                  <a:pt x="851731" y="1154775"/>
                  <a:pt x="842682" y="1153990"/>
                  <a:pt x="833717" y="1152709"/>
                </a:cubicBezTo>
                <a:cubicBezTo>
                  <a:pt x="832436" y="1148867"/>
                  <a:pt x="831842" y="1144723"/>
                  <a:pt x="829875" y="1141183"/>
                </a:cubicBezTo>
                <a:cubicBezTo>
                  <a:pt x="807857" y="1101551"/>
                  <a:pt x="819358" y="1132685"/>
                  <a:pt x="810665" y="1106605"/>
                </a:cubicBezTo>
                <a:cubicBezTo>
                  <a:pt x="811946" y="1100202"/>
                  <a:pt x="809074" y="1091017"/>
                  <a:pt x="814507" y="1087395"/>
                </a:cubicBezTo>
                <a:cubicBezTo>
                  <a:pt x="818349" y="1084834"/>
                  <a:pt x="818585" y="1096036"/>
                  <a:pt x="822191" y="1098921"/>
                </a:cubicBezTo>
                <a:cubicBezTo>
                  <a:pt x="825353" y="1101451"/>
                  <a:pt x="830095" y="1100952"/>
                  <a:pt x="833717" y="1102763"/>
                </a:cubicBezTo>
                <a:cubicBezTo>
                  <a:pt x="837847" y="1104828"/>
                  <a:pt x="841023" y="1108572"/>
                  <a:pt x="845243" y="1110447"/>
                </a:cubicBezTo>
                <a:cubicBezTo>
                  <a:pt x="852645" y="1113737"/>
                  <a:pt x="868295" y="1118131"/>
                  <a:pt x="868295" y="1118131"/>
                </a:cubicBezTo>
                <a:cubicBezTo>
                  <a:pt x="873418" y="1116850"/>
                  <a:pt x="880495" y="1118513"/>
                  <a:pt x="883663" y="1114289"/>
                </a:cubicBezTo>
                <a:cubicBezTo>
                  <a:pt x="886470" y="1110546"/>
                  <a:pt x="872822" y="1092264"/>
                  <a:pt x="872137" y="1091237"/>
                </a:cubicBezTo>
                <a:cubicBezTo>
                  <a:pt x="870856" y="1084834"/>
                  <a:pt x="869879" y="1078362"/>
                  <a:pt x="868295" y="1072027"/>
                </a:cubicBezTo>
                <a:cubicBezTo>
                  <a:pt x="867313" y="1068098"/>
                  <a:pt x="864804" y="1064535"/>
                  <a:pt x="864453" y="1060500"/>
                </a:cubicBezTo>
                <a:cubicBezTo>
                  <a:pt x="857245" y="977611"/>
                  <a:pt x="886129" y="990040"/>
                  <a:pt x="845243" y="979818"/>
                </a:cubicBezTo>
                <a:cubicBezTo>
                  <a:pt x="841401" y="977257"/>
                  <a:pt x="837847" y="974199"/>
                  <a:pt x="833717" y="972134"/>
                </a:cubicBezTo>
                <a:cubicBezTo>
                  <a:pt x="830095" y="970323"/>
                  <a:pt x="825055" y="971156"/>
                  <a:pt x="822191" y="968292"/>
                </a:cubicBezTo>
                <a:cubicBezTo>
                  <a:pt x="815661" y="961762"/>
                  <a:pt x="806823" y="945240"/>
                  <a:pt x="806823" y="945240"/>
                </a:cubicBezTo>
                <a:cubicBezTo>
                  <a:pt x="801245" y="911771"/>
                  <a:pt x="804870" y="929745"/>
                  <a:pt x="795297" y="891452"/>
                </a:cubicBezTo>
                <a:lnTo>
                  <a:pt x="791455" y="876084"/>
                </a:lnTo>
                <a:cubicBezTo>
                  <a:pt x="792736" y="861996"/>
                  <a:pt x="785294" y="843824"/>
                  <a:pt x="795297" y="833821"/>
                </a:cubicBezTo>
                <a:lnTo>
                  <a:pt x="814507" y="853032"/>
                </a:lnTo>
                <a:cubicBezTo>
                  <a:pt x="817038" y="860625"/>
                  <a:pt x="819262" y="870667"/>
                  <a:pt x="826033" y="876084"/>
                </a:cubicBezTo>
                <a:cubicBezTo>
                  <a:pt x="829195" y="878614"/>
                  <a:pt x="833937" y="878115"/>
                  <a:pt x="837559" y="879926"/>
                </a:cubicBezTo>
                <a:cubicBezTo>
                  <a:pt x="867350" y="894822"/>
                  <a:pt x="831640" y="881795"/>
                  <a:pt x="860611" y="891452"/>
                </a:cubicBezTo>
                <a:cubicBezTo>
                  <a:pt x="863172" y="895294"/>
                  <a:pt x="863767" y="902072"/>
                  <a:pt x="868295" y="902978"/>
                </a:cubicBezTo>
                <a:cubicBezTo>
                  <a:pt x="872823" y="903884"/>
                  <a:pt x="878995" y="899837"/>
                  <a:pt x="879821" y="895294"/>
                </a:cubicBezTo>
                <a:cubicBezTo>
                  <a:pt x="880957" y="889044"/>
                  <a:pt x="877752" y="860420"/>
                  <a:pt x="872137" y="849190"/>
                </a:cubicBezTo>
                <a:cubicBezTo>
                  <a:pt x="870072" y="845060"/>
                  <a:pt x="868059" y="840548"/>
                  <a:pt x="864453" y="837663"/>
                </a:cubicBezTo>
                <a:cubicBezTo>
                  <a:pt x="861291" y="835133"/>
                  <a:pt x="856769" y="835102"/>
                  <a:pt x="852927" y="833821"/>
                </a:cubicBezTo>
                <a:cubicBezTo>
                  <a:pt x="843407" y="805261"/>
                  <a:pt x="852927" y="838954"/>
                  <a:pt x="852927" y="780033"/>
                </a:cubicBezTo>
                <a:cubicBezTo>
                  <a:pt x="852927" y="774753"/>
                  <a:pt x="850536" y="769742"/>
                  <a:pt x="849085" y="764665"/>
                </a:cubicBezTo>
                <a:cubicBezTo>
                  <a:pt x="845108" y="750747"/>
                  <a:pt x="845978" y="754242"/>
                  <a:pt x="837559" y="741613"/>
                </a:cubicBezTo>
                <a:cubicBezTo>
                  <a:pt x="835201" y="732180"/>
                  <a:pt x="830959" y="716248"/>
                  <a:pt x="829875" y="707035"/>
                </a:cubicBezTo>
                <a:cubicBezTo>
                  <a:pt x="828073" y="691719"/>
                  <a:pt x="830160" y="675790"/>
                  <a:pt x="826033" y="660931"/>
                </a:cubicBezTo>
                <a:cubicBezTo>
                  <a:pt x="823561" y="652033"/>
                  <a:pt x="813585" y="646640"/>
                  <a:pt x="810665" y="637879"/>
                </a:cubicBezTo>
                <a:lnTo>
                  <a:pt x="802981" y="614827"/>
                </a:lnTo>
                <a:cubicBezTo>
                  <a:pt x="801700" y="610985"/>
                  <a:pt x="802509" y="605547"/>
                  <a:pt x="799139" y="603300"/>
                </a:cubicBezTo>
                <a:cubicBezTo>
                  <a:pt x="770522" y="584222"/>
                  <a:pt x="805669" y="608742"/>
                  <a:pt x="776087" y="584090"/>
                </a:cubicBezTo>
                <a:cubicBezTo>
                  <a:pt x="772540" y="581134"/>
                  <a:pt x="768403" y="578967"/>
                  <a:pt x="764561" y="576406"/>
                </a:cubicBezTo>
                <a:cubicBezTo>
                  <a:pt x="744700" y="546615"/>
                  <a:pt x="752113" y="562115"/>
                  <a:pt x="741509" y="530302"/>
                </a:cubicBezTo>
                <a:cubicBezTo>
                  <a:pt x="740228" y="526460"/>
                  <a:pt x="741037" y="521022"/>
                  <a:pt x="737667" y="518776"/>
                </a:cubicBezTo>
                <a:lnTo>
                  <a:pt x="714615" y="503408"/>
                </a:lnTo>
                <a:cubicBezTo>
                  <a:pt x="704958" y="474437"/>
                  <a:pt x="717985" y="510147"/>
                  <a:pt x="703089" y="480356"/>
                </a:cubicBezTo>
                <a:cubicBezTo>
                  <a:pt x="701278" y="476734"/>
                  <a:pt x="700528" y="472672"/>
                  <a:pt x="699247" y="468830"/>
                </a:cubicBezTo>
                <a:cubicBezTo>
                  <a:pt x="700528" y="459865"/>
                  <a:pt x="701600" y="450868"/>
                  <a:pt x="703089" y="441936"/>
                </a:cubicBezTo>
                <a:cubicBezTo>
                  <a:pt x="704163" y="435495"/>
                  <a:pt x="705763" y="429151"/>
                  <a:pt x="706931" y="422726"/>
                </a:cubicBezTo>
                <a:cubicBezTo>
                  <a:pt x="708325" y="415062"/>
                  <a:pt x="709492" y="407358"/>
                  <a:pt x="710773" y="399674"/>
                </a:cubicBezTo>
                <a:cubicBezTo>
                  <a:pt x="728387" y="426096"/>
                  <a:pt x="723221" y="431487"/>
                  <a:pt x="729983" y="411200"/>
                </a:cubicBezTo>
                <a:cubicBezTo>
                  <a:pt x="727835" y="402609"/>
                  <a:pt x="722198" y="378391"/>
                  <a:pt x="718457" y="372779"/>
                </a:cubicBezTo>
                <a:cubicBezTo>
                  <a:pt x="715896" y="368937"/>
                  <a:pt x="714689" y="363700"/>
                  <a:pt x="710773" y="361253"/>
                </a:cubicBezTo>
                <a:cubicBezTo>
                  <a:pt x="703905" y="356960"/>
                  <a:pt x="687721" y="353569"/>
                  <a:pt x="687721" y="353569"/>
                </a:cubicBezTo>
                <a:cubicBezTo>
                  <a:pt x="669530" y="326282"/>
                  <a:pt x="695307" y="358648"/>
                  <a:pt x="649300" y="338201"/>
                </a:cubicBezTo>
                <a:cubicBezTo>
                  <a:pt x="645599" y="336556"/>
                  <a:pt x="647988" y="329837"/>
                  <a:pt x="645458" y="326675"/>
                </a:cubicBezTo>
                <a:cubicBezTo>
                  <a:pt x="642573" y="323069"/>
                  <a:pt x="637479" y="321947"/>
                  <a:pt x="633932" y="318991"/>
                </a:cubicBezTo>
                <a:cubicBezTo>
                  <a:pt x="629758" y="315513"/>
                  <a:pt x="627156" y="310104"/>
                  <a:pt x="622406" y="307465"/>
                </a:cubicBezTo>
                <a:cubicBezTo>
                  <a:pt x="615326" y="303531"/>
                  <a:pt x="599354" y="299781"/>
                  <a:pt x="599354" y="299781"/>
                </a:cubicBezTo>
                <a:cubicBezTo>
                  <a:pt x="596793" y="295939"/>
                  <a:pt x="595276" y="291140"/>
                  <a:pt x="591670" y="288255"/>
                </a:cubicBezTo>
                <a:cubicBezTo>
                  <a:pt x="588508" y="285725"/>
                  <a:pt x="582498" y="287708"/>
                  <a:pt x="580144" y="284413"/>
                </a:cubicBezTo>
                <a:cubicBezTo>
                  <a:pt x="575436" y="277822"/>
                  <a:pt x="575021" y="269045"/>
                  <a:pt x="572460" y="261361"/>
                </a:cubicBezTo>
                <a:cubicBezTo>
                  <a:pt x="571179" y="257519"/>
                  <a:pt x="571482" y="252699"/>
                  <a:pt x="568618" y="249835"/>
                </a:cubicBezTo>
                <a:cubicBezTo>
                  <a:pt x="564776" y="245993"/>
                  <a:pt x="562420" y="239375"/>
                  <a:pt x="557092" y="238309"/>
                </a:cubicBezTo>
                <a:cubicBezTo>
                  <a:pt x="535707" y="234032"/>
                  <a:pt x="513549" y="235748"/>
                  <a:pt x="491778" y="234467"/>
                </a:cubicBezTo>
                <a:cubicBezTo>
                  <a:pt x="493059" y="228064"/>
                  <a:pt x="494036" y="221592"/>
                  <a:pt x="495620" y="215257"/>
                </a:cubicBezTo>
                <a:cubicBezTo>
                  <a:pt x="496602" y="211328"/>
                  <a:pt x="498349" y="207625"/>
                  <a:pt x="499462" y="203731"/>
                </a:cubicBezTo>
                <a:cubicBezTo>
                  <a:pt x="500913" y="198654"/>
                  <a:pt x="502023" y="193486"/>
                  <a:pt x="503304" y="188363"/>
                </a:cubicBezTo>
                <a:cubicBezTo>
                  <a:pt x="496622" y="121537"/>
                  <a:pt x="513688" y="166083"/>
                  <a:pt x="468726" y="146100"/>
                </a:cubicBezTo>
                <a:cubicBezTo>
                  <a:pt x="465025" y="144455"/>
                  <a:pt x="466695" y="138196"/>
                  <a:pt x="464884" y="134574"/>
                </a:cubicBezTo>
                <a:cubicBezTo>
                  <a:pt x="459535" y="123876"/>
                  <a:pt x="454171" y="120019"/>
                  <a:pt x="445674" y="111522"/>
                </a:cubicBezTo>
                <a:cubicBezTo>
                  <a:pt x="439606" y="87251"/>
                  <a:pt x="439123" y="92673"/>
                  <a:pt x="445674" y="57734"/>
                </a:cubicBezTo>
                <a:cubicBezTo>
                  <a:pt x="447167" y="49773"/>
                  <a:pt x="453358" y="34682"/>
                  <a:pt x="453358" y="34682"/>
                </a:cubicBezTo>
                <a:cubicBezTo>
                  <a:pt x="452077" y="30840"/>
                  <a:pt x="450395" y="27109"/>
                  <a:pt x="449516" y="23156"/>
                </a:cubicBezTo>
                <a:cubicBezTo>
                  <a:pt x="444113" y="-1159"/>
                  <a:pt x="452718" y="1385"/>
                  <a:pt x="449516" y="104"/>
                </a:cubicBezTo>
                <a:close/>
              </a:path>
            </a:pathLst>
          </a:custGeom>
          <a:noFill/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938934" y="2431997"/>
            <a:ext cx="165221" cy="30736"/>
          </a:xfrm>
          <a:custGeom>
            <a:avLst/>
            <a:gdLst>
              <a:gd name="connsiteX0" fmla="*/ 0 w 165221"/>
              <a:gd name="connsiteY0" fmla="*/ 0 h 30736"/>
              <a:gd name="connsiteX1" fmla="*/ 49947 w 165221"/>
              <a:gd name="connsiteY1" fmla="*/ 11526 h 30736"/>
              <a:gd name="connsiteX2" fmla="*/ 65315 w 165221"/>
              <a:gd name="connsiteY2" fmla="*/ 15368 h 30736"/>
              <a:gd name="connsiteX3" fmla="*/ 76841 w 165221"/>
              <a:gd name="connsiteY3" fmla="*/ 19210 h 30736"/>
              <a:gd name="connsiteX4" fmla="*/ 88367 w 165221"/>
              <a:gd name="connsiteY4" fmla="*/ 26894 h 30736"/>
              <a:gd name="connsiteX5" fmla="*/ 103735 w 165221"/>
              <a:gd name="connsiteY5" fmla="*/ 30736 h 30736"/>
              <a:gd name="connsiteX6" fmla="*/ 157523 w 165221"/>
              <a:gd name="connsiteY6" fmla="*/ 15368 h 30736"/>
              <a:gd name="connsiteX7" fmla="*/ 165207 w 165221"/>
              <a:gd name="connsiteY7" fmla="*/ 0 h 3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221" h="30736">
                <a:moveTo>
                  <a:pt x="0" y="0"/>
                </a:moveTo>
                <a:cubicBezTo>
                  <a:pt x="29565" y="5913"/>
                  <a:pt x="12877" y="2259"/>
                  <a:pt x="49947" y="11526"/>
                </a:cubicBezTo>
                <a:cubicBezTo>
                  <a:pt x="55070" y="12807"/>
                  <a:pt x="60306" y="13698"/>
                  <a:pt x="65315" y="15368"/>
                </a:cubicBezTo>
                <a:cubicBezTo>
                  <a:pt x="69157" y="16649"/>
                  <a:pt x="73219" y="17399"/>
                  <a:pt x="76841" y="19210"/>
                </a:cubicBezTo>
                <a:cubicBezTo>
                  <a:pt x="80971" y="21275"/>
                  <a:pt x="84123" y="25075"/>
                  <a:pt x="88367" y="26894"/>
                </a:cubicBezTo>
                <a:cubicBezTo>
                  <a:pt x="93220" y="28974"/>
                  <a:pt x="98612" y="29455"/>
                  <a:pt x="103735" y="30736"/>
                </a:cubicBezTo>
                <a:cubicBezTo>
                  <a:pt x="141301" y="27321"/>
                  <a:pt x="139877" y="36543"/>
                  <a:pt x="157523" y="15368"/>
                </a:cubicBezTo>
                <a:cubicBezTo>
                  <a:pt x="165917" y="5295"/>
                  <a:pt x="165207" y="7761"/>
                  <a:pt x="165207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31093" y="3111930"/>
            <a:ext cx="161365" cy="99892"/>
          </a:xfrm>
          <a:custGeom>
            <a:avLst/>
            <a:gdLst>
              <a:gd name="connsiteX0" fmla="*/ 0 w 161365"/>
              <a:gd name="connsiteY0" fmla="*/ 92208 h 99892"/>
              <a:gd name="connsiteX1" fmla="*/ 19210 w 161365"/>
              <a:gd name="connsiteY1" fmla="*/ 96050 h 99892"/>
              <a:gd name="connsiteX2" fmla="*/ 30736 w 161365"/>
              <a:gd name="connsiteY2" fmla="*/ 99892 h 99892"/>
              <a:gd name="connsiteX3" fmla="*/ 65314 w 161365"/>
              <a:gd name="connsiteY3" fmla="*/ 96050 h 99892"/>
              <a:gd name="connsiteX4" fmla="*/ 88366 w 161365"/>
              <a:gd name="connsiteY4" fmla="*/ 88366 h 99892"/>
              <a:gd name="connsiteX5" fmla="*/ 111418 w 161365"/>
              <a:gd name="connsiteY5" fmla="*/ 69156 h 99892"/>
              <a:gd name="connsiteX6" fmla="*/ 126786 w 161365"/>
              <a:gd name="connsiteY6" fmla="*/ 46104 h 99892"/>
              <a:gd name="connsiteX7" fmla="*/ 134471 w 161365"/>
              <a:gd name="connsiteY7" fmla="*/ 38420 h 99892"/>
              <a:gd name="connsiteX8" fmla="*/ 149839 w 161365"/>
              <a:gd name="connsiteY8" fmla="*/ 15368 h 99892"/>
              <a:gd name="connsiteX9" fmla="*/ 153681 w 161365"/>
              <a:gd name="connsiteY9" fmla="*/ 3842 h 99892"/>
              <a:gd name="connsiteX10" fmla="*/ 161365 w 161365"/>
              <a:gd name="connsiteY10" fmla="*/ 0 h 9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365" h="99892">
                <a:moveTo>
                  <a:pt x="0" y="92208"/>
                </a:moveTo>
                <a:cubicBezTo>
                  <a:pt x="6403" y="93489"/>
                  <a:pt x="12875" y="94466"/>
                  <a:pt x="19210" y="96050"/>
                </a:cubicBezTo>
                <a:cubicBezTo>
                  <a:pt x="23139" y="97032"/>
                  <a:pt x="26686" y="99892"/>
                  <a:pt x="30736" y="99892"/>
                </a:cubicBezTo>
                <a:cubicBezTo>
                  <a:pt x="42333" y="99892"/>
                  <a:pt x="53788" y="97331"/>
                  <a:pt x="65314" y="96050"/>
                </a:cubicBezTo>
                <a:cubicBezTo>
                  <a:pt x="72998" y="93489"/>
                  <a:pt x="81627" y="92859"/>
                  <a:pt x="88366" y="88366"/>
                </a:cubicBezTo>
                <a:cubicBezTo>
                  <a:pt x="98611" y="81536"/>
                  <a:pt x="103454" y="79396"/>
                  <a:pt x="111418" y="69156"/>
                </a:cubicBezTo>
                <a:cubicBezTo>
                  <a:pt x="117088" y="61866"/>
                  <a:pt x="120255" y="52634"/>
                  <a:pt x="126786" y="46104"/>
                </a:cubicBezTo>
                <a:cubicBezTo>
                  <a:pt x="129348" y="43543"/>
                  <a:pt x="132297" y="41318"/>
                  <a:pt x="134471" y="38420"/>
                </a:cubicBezTo>
                <a:cubicBezTo>
                  <a:pt x="140012" y="31032"/>
                  <a:pt x="146919" y="24129"/>
                  <a:pt x="149839" y="15368"/>
                </a:cubicBezTo>
                <a:cubicBezTo>
                  <a:pt x="151120" y="11526"/>
                  <a:pt x="151251" y="7082"/>
                  <a:pt x="153681" y="3842"/>
                </a:cubicBezTo>
                <a:cubicBezTo>
                  <a:pt x="155399" y="1551"/>
                  <a:pt x="158804" y="1281"/>
                  <a:pt x="161365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4176988" y="2209800"/>
            <a:ext cx="869574" cy="180796"/>
          </a:xfrm>
          <a:prstGeom prst="wedgeRoundRectCallout">
            <a:avLst>
              <a:gd name="adj1" fmla="val -61260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/>
              <a:t>Hoành</a:t>
            </a:r>
            <a:r>
              <a:rPr lang="en-US" sz="1000" b="1" dirty="0"/>
              <a:t> </a:t>
            </a:r>
            <a:r>
              <a:rPr lang="en-US" sz="1000" b="1" dirty="0" err="1"/>
              <a:t>Sơn</a:t>
            </a:r>
            <a:endParaRPr lang="en-US" sz="1000" b="1" dirty="0">
              <a:effectLst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723760" y="2931134"/>
            <a:ext cx="686440" cy="180796"/>
          </a:xfrm>
          <a:prstGeom prst="wedgeRoundRectCallout">
            <a:avLst>
              <a:gd name="adj1" fmla="val -61260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/>
              <a:t>Bạch</a:t>
            </a:r>
            <a:r>
              <a:rPr lang="en-US" sz="1000" b="1" dirty="0"/>
              <a:t> </a:t>
            </a:r>
            <a:r>
              <a:rPr lang="en-US" sz="1000" b="1" dirty="0" err="1"/>
              <a:t>Mã</a:t>
            </a:r>
            <a:endParaRPr lang="en-US" sz="1000" b="1" dirty="0">
              <a:effectLst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40430" y="3733800"/>
            <a:ext cx="339339" cy="294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31093" y="3915936"/>
            <a:ext cx="339339" cy="294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11775" y="4267200"/>
            <a:ext cx="339339" cy="294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62233" y="4648200"/>
            <a:ext cx="339339" cy="294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92114" y="4650814"/>
            <a:ext cx="339339" cy="294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461783" y="4918554"/>
            <a:ext cx="339339" cy="294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0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CF5C3A44-90DE-7A0B-AD30-B527BF241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2400"/>
            <a:ext cx="792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700" b="1" dirty="0">
                <a:solidFill>
                  <a:srgbClr val="0000FF"/>
                </a:solidFill>
              </a:rPr>
              <a:t>Cho </a:t>
            </a:r>
            <a:r>
              <a:rPr lang="en-US" altLang="en-US" sz="2700" b="1" dirty="0" err="1">
                <a:solidFill>
                  <a:srgbClr val="0000FF"/>
                </a:solidFill>
              </a:rPr>
              <a:t>biết</a:t>
            </a:r>
            <a:r>
              <a:rPr lang="en-US" altLang="en-US" sz="2700" b="1" dirty="0">
                <a:solidFill>
                  <a:srgbClr val="0000FF"/>
                </a:solidFill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</a:rPr>
              <a:t>bức</a:t>
            </a:r>
            <a:r>
              <a:rPr lang="en-US" altLang="en-US" sz="2700" b="1" dirty="0">
                <a:solidFill>
                  <a:srgbClr val="0000FF"/>
                </a:solidFill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</a:rPr>
              <a:t>tranh</a:t>
            </a:r>
            <a:r>
              <a:rPr lang="en-US" altLang="en-US" sz="2700" b="1" dirty="0">
                <a:solidFill>
                  <a:srgbClr val="0000FF"/>
                </a:solidFill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</a:rPr>
              <a:t>sau</a:t>
            </a:r>
            <a:r>
              <a:rPr lang="en-US" altLang="en-US" sz="2700" b="1" dirty="0">
                <a:solidFill>
                  <a:srgbClr val="0000FF"/>
                </a:solidFill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</a:rPr>
              <a:t>đây</a:t>
            </a:r>
            <a:r>
              <a:rPr lang="en-US" altLang="en-US" sz="27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altLang="en-US" sz="2700" b="1" dirty="0" err="1">
                <a:solidFill>
                  <a:srgbClr val="0000FF"/>
                </a:solidFill>
              </a:rPr>
              <a:t>thuộc</a:t>
            </a:r>
            <a:r>
              <a:rPr lang="en-US" altLang="en-US" sz="2700" b="1" dirty="0">
                <a:solidFill>
                  <a:srgbClr val="0000FF"/>
                </a:solidFill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</a:rPr>
              <a:t>dạng</a:t>
            </a:r>
            <a:r>
              <a:rPr lang="en-US" altLang="en-US" sz="2700" b="1" dirty="0">
                <a:solidFill>
                  <a:srgbClr val="0000FF"/>
                </a:solidFill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</a:rPr>
              <a:t>địa</a:t>
            </a:r>
            <a:r>
              <a:rPr lang="en-US" altLang="en-US" sz="2700" b="1" dirty="0">
                <a:solidFill>
                  <a:srgbClr val="0000FF"/>
                </a:solidFill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</a:rPr>
              <a:t>hình</a:t>
            </a:r>
            <a:r>
              <a:rPr lang="en-US" altLang="en-US" sz="2700" b="1" dirty="0">
                <a:solidFill>
                  <a:srgbClr val="0000FF"/>
                </a:solidFill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</a:rPr>
              <a:t>nào</a:t>
            </a:r>
            <a:r>
              <a:rPr lang="en-US" altLang="en-US" sz="27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2" name="Picture 9" descr="Fansipan%20h%E1%BA%A5p%20d%E1%BA%ABn%20du%20kh%C3%A1ch">
            <a:extLst>
              <a:ext uri="{FF2B5EF4-FFF2-40B4-BE49-F238E27FC236}">
                <a16:creationId xmlns:a16="http://schemas.microsoft.com/office/drawing/2014/main" id="{EAD446E5-4682-2987-4CF0-D4154808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1219200"/>
            <a:ext cx="424219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8113F0-547F-9BD2-6556-0823E15D5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541" y="6096000"/>
            <a:ext cx="20313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 b="1" dirty="0" err="1">
                <a:solidFill>
                  <a:srgbClr val="00B050"/>
                </a:solidFill>
              </a:rPr>
              <a:t>Địa</a:t>
            </a:r>
            <a:r>
              <a:rPr lang="en-US" altLang="en-US" sz="2700" b="1" dirty="0">
                <a:solidFill>
                  <a:srgbClr val="00B050"/>
                </a:solidFill>
              </a:rPr>
              <a:t> </a:t>
            </a:r>
            <a:r>
              <a:rPr lang="en-US" altLang="en-US" sz="2700" b="1" dirty="0" err="1">
                <a:solidFill>
                  <a:srgbClr val="00B050"/>
                </a:solidFill>
              </a:rPr>
              <a:t>hình</a:t>
            </a:r>
            <a:r>
              <a:rPr lang="en-US" altLang="en-US" sz="2700" b="1" dirty="0">
                <a:solidFill>
                  <a:srgbClr val="00B050"/>
                </a:solidFill>
              </a:rPr>
              <a:t> </a:t>
            </a:r>
            <a:r>
              <a:rPr lang="en-US" altLang="en-US" sz="2700" b="1" dirty="0" err="1">
                <a:solidFill>
                  <a:srgbClr val="00B050"/>
                </a:solidFill>
              </a:rPr>
              <a:t>núi</a:t>
            </a:r>
            <a:endParaRPr lang="en-US" altLang="en-US" sz="2700" dirty="0">
              <a:solidFill>
                <a:srgbClr val="00B050"/>
              </a:solidFill>
            </a:endParaRPr>
          </a:p>
        </p:txBody>
      </p:sp>
      <p:pic>
        <p:nvPicPr>
          <p:cNvPr id="5" name="Picture 4" descr="Pu Si Lung - đỉnh núi cao thứ 2 tại Việt Nam ">
            <a:extLst>
              <a:ext uri="{FF2B5EF4-FFF2-40B4-BE49-F238E27FC236}">
                <a16:creationId xmlns:a16="http://schemas.microsoft.com/office/drawing/2014/main" id="{0FBDBA53-B651-1C6F-00E7-68D975DC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82" y="1204913"/>
            <a:ext cx="432399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152065-60BA-0D61-8078-2EA3F3F687C0}"/>
              </a:ext>
            </a:extLst>
          </p:cNvPr>
          <p:cNvSpPr txBox="1"/>
          <p:nvPr/>
        </p:nvSpPr>
        <p:spPr>
          <a:xfrm>
            <a:off x="990455" y="6457071"/>
            <a:ext cx="3160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itchFamily="18" charset="0"/>
                <a:ea typeface="Cambria" pitchFamily="18" charset="0"/>
              </a:rPr>
              <a:t>Cao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nguyên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Plei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Ku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0CCA8-439D-074B-D804-3E1BF8146E72}"/>
              </a:ext>
            </a:extLst>
          </p:cNvPr>
          <p:cNvSpPr txBox="1"/>
          <p:nvPr/>
        </p:nvSpPr>
        <p:spPr>
          <a:xfrm>
            <a:off x="5094913" y="6468739"/>
            <a:ext cx="317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itchFamily="18" charset="0"/>
                <a:ea typeface="Cambria" pitchFamily="18" charset="0"/>
              </a:rPr>
              <a:t>Cao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nguyên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Lâm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Viên</a:t>
            </a:r>
            <a:endParaRPr lang="en-US" sz="20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6AC0C-BD75-AD37-11A3-0341AE94CF44}"/>
              </a:ext>
            </a:extLst>
          </p:cNvPr>
          <p:cNvSpPr txBox="1"/>
          <p:nvPr/>
        </p:nvSpPr>
        <p:spPr>
          <a:xfrm>
            <a:off x="990600" y="3137874"/>
            <a:ext cx="308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Hoành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Sơn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B1471-213C-7CF5-6615-B07E512ED16E}"/>
              </a:ext>
            </a:extLst>
          </p:cNvPr>
          <p:cNvSpPr txBox="1"/>
          <p:nvPr/>
        </p:nvSpPr>
        <p:spPr>
          <a:xfrm>
            <a:off x="5410200" y="3124200"/>
            <a:ext cx="2502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Bạch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Mã</a:t>
            </a:r>
            <a:endParaRPr lang="en-US" sz="20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5FCB531-7614-964D-32B3-666BC3DBF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1"/>
            <a:ext cx="4190997" cy="29464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92CD097-EE77-ABE3-EF45-5DD3A43E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152400"/>
            <a:ext cx="4267201" cy="29464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0EBB093-0682-02BF-2524-A38A44CA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3" y="3549667"/>
            <a:ext cx="4190997" cy="29074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5076F39-AFC8-1467-55CD-5789F46A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549666"/>
            <a:ext cx="4267200" cy="29074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14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5334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6C65E-A154-4E31-D6E2-D9A3E2CDE6A8}"/>
              </a:ext>
            </a:extLst>
          </p:cNvPr>
          <p:cNvSpPr txBox="1"/>
          <p:nvPr/>
        </p:nvSpPr>
        <p:spPr>
          <a:xfrm>
            <a:off x="173182" y="990600"/>
            <a:ext cx="676101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D8AAD-B1FD-90FE-BFC7-4AE4FA767996}"/>
              </a:ext>
            </a:extLst>
          </p:cNvPr>
          <p:cNvSpPr txBox="1"/>
          <p:nvPr/>
        </p:nvSpPr>
        <p:spPr>
          <a:xfrm>
            <a:off x="381000" y="1495864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A8676-0FE1-291B-E26A-8DB935D50383}"/>
              </a:ext>
            </a:extLst>
          </p:cNvPr>
          <p:cNvSpPr txBox="1"/>
          <p:nvPr/>
        </p:nvSpPr>
        <p:spPr>
          <a:xfrm>
            <a:off x="306354" y="1864060"/>
            <a:ext cx="844005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E7F45A-DED2-63F5-F046-986E16CF8906}"/>
              </a:ext>
            </a:extLst>
          </p:cNvPr>
          <p:cNvSpPr txBox="1"/>
          <p:nvPr/>
        </p:nvSpPr>
        <p:spPr>
          <a:xfrm>
            <a:off x="313388" y="2278600"/>
            <a:ext cx="870238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723B5-108A-3DBC-6CE4-161DF7F1DFF9}"/>
              </a:ext>
            </a:extLst>
          </p:cNvPr>
          <p:cNvSpPr txBox="1"/>
          <p:nvPr/>
        </p:nvSpPr>
        <p:spPr>
          <a:xfrm>
            <a:off x="283630" y="2682400"/>
            <a:ext cx="8619146" cy="2049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 le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2D19C3-3F5A-65D2-0A08-C6B5BF81742F}"/>
              </a:ext>
            </a:extLst>
          </p:cNvPr>
          <p:cNvSpPr txBox="1"/>
          <p:nvPr/>
        </p:nvSpPr>
        <p:spPr>
          <a:xfrm>
            <a:off x="283630" y="4709504"/>
            <a:ext cx="89037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0" b="1708"/>
          <a:stretch/>
        </p:blipFill>
        <p:spPr bwMode="auto">
          <a:xfrm>
            <a:off x="4191000" y="76201"/>
            <a:ext cx="4572001" cy="6705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5406432" y="838200"/>
            <a:ext cx="841967" cy="457200"/>
          </a:xfrm>
          <a:custGeom>
            <a:avLst/>
            <a:gdLst>
              <a:gd name="connsiteX0" fmla="*/ 442912 w 554252"/>
              <a:gd name="connsiteY0" fmla="*/ 200025 h 335760"/>
              <a:gd name="connsiteX1" fmla="*/ 450056 w 554252"/>
              <a:gd name="connsiteY1" fmla="*/ 182166 h 335760"/>
              <a:gd name="connsiteX2" fmla="*/ 464344 w 554252"/>
              <a:gd name="connsiteY2" fmla="*/ 196453 h 335760"/>
              <a:gd name="connsiteX3" fmla="*/ 485775 w 554252"/>
              <a:gd name="connsiteY3" fmla="*/ 192882 h 335760"/>
              <a:gd name="connsiteX4" fmla="*/ 539353 w 554252"/>
              <a:gd name="connsiteY4" fmla="*/ 185738 h 335760"/>
              <a:gd name="connsiteX5" fmla="*/ 550069 w 554252"/>
              <a:gd name="connsiteY5" fmla="*/ 178594 h 335760"/>
              <a:gd name="connsiteX6" fmla="*/ 553641 w 554252"/>
              <a:gd name="connsiteY6" fmla="*/ 167878 h 335760"/>
              <a:gd name="connsiteX7" fmla="*/ 539353 w 554252"/>
              <a:gd name="connsiteY7" fmla="*/ 164307 h 335760"/>
              <a:gd name="connsiteX8" fmla="*/ 528637 w 554252"/>
              <a:gd name="connsiteY8" fmla="*/ 160735 h 335760"/>
              <a:gd name="connsiteX9" fmla="*/ 521494 w 554252"/>
              <a:gd name="connsiteY9" fmla="*/ 150019 h 335760"/>
              <a:gd name="connsiteX10" fmla="*/ 521494 w 554252"/>
              <a:gd name="connsiteY10" fmla="*/ 135732 h 335760"/>
              <a:gd name="connsiteX11" fmla="*/ 521494 w 554252"/>
              <a:gd name="connsiteY11" fmla="*/ 114300 h 335760"/>
              <a:gd name="connsiteX12" fmla="*/ 503634 w 554252"/>
              <a:gd name="connsiteY12" fmla="*/ 110728 h 335760"/>
              <a:gd name="connsiteX13" fmla="*/ 500062 w 554252"/>
              <a:gd name="connsiteY13" fmla="*/ 100013 h 335760"/>
              <a:gd name="connsiteX14" fmla="*/ 450056 w 554252"/>
              <a:gd name="connsiteY14" fmla="*/ 89297 h 335760"/>
              <a:gd name="connsiteX15" fmla="*/ 425053 w 554252"/>
              <a:gd name="connsiteY15" fmla="*/ 82153 h 335760"/>
              <a:gd name="connsiteX16" fmla="*/ 403622 w 554252"/>
              <a:gd name="connsiteY16" fmla="*/ 89297 h 335760"/>
              <a:gd name="connsiteX17" fmla="*/ 389334 w 554252"/>
              <a:gd name="connsiteY17" fmla="*/ 85725 h 335760"/>
              <a:gd name="connsiteX18" fmla="*/ 385762 w 554252"/>
              <a:gd name="connsiteY18" fmla="*/ 75010 h 335760"/>
              <a:gd name="connsiteX19" fmla="*/ 364331 w 554252"/>
              <a:gd name="connsiteY19" fmla="*/ 60722 h 335760"/>
              <a:gd name="connsiteX20" fmla="*/ 353616 w 554252"/>
              <a:gd name="connsiteY20" fmla="*/ 53578 h 335760"/>
              <a:gd name="connsiteX21" fmla="*/ 321469 w 554252"/>
              <a:gd name="connsiteY21" fmla="*/ 42863 h 335760"/>
              <a:gd name="connsiteX22" fmla="*/ 310753 w 554252"/>
              <a:gd name="connsiteY22" fmla="*/ 39291 h 335760"/>
              <a:gd name="connsiteX23" fmla="*/ 285750 w 554252"/>
              <a:gd name="connsiteY23" fmla="*/ 32147 h 335760"/>
              <a:gd name="connsiteX24" fmla="*/ 282178 w 554252"/>
              <a:gd name="connsiteY24" fmla="*/ 21432 h 335760"/>
              <a:gd name="connsiteX25" fmla="*/ 250031 w 554252"/>
              <a:gd name="connsiteY25" fmla="*/ 7144 h 335760"/>
              <a:gd name="connsiteX26" fmla="*/ 239316 w 554252"/>
              <a:gd name="connsiteY26" fmla="*/ 3572 h 335760"/>
              <a:gd name="connsiteX27" fmla="*/ 214312 w 554252"/>
              <a:gd name="connsiteY27" fmla="*/ 7144 h 335760"/>
              <a:gd name="connsiteX28" fmla="*/ 207169 w 554252"/>
              <a:gd name="connsiteY28" fmla="*/ 28575 h 335760"/>
              <a:gd name="connsiteX29" fmla="*/ 196453 w 554252"/>
              <a:gd name="connsiteY29" fmla="*/ 32147 h 335760"/>
              <a:gd name="connsiteX30" fmla="*/ 185737 w 554252"/>
              <a:gd name="connsiteY30" fmla="*/ 25003 h 335760"/>
              <a:gd name="connsiteX31" fmla="*/ 175022 w 554252"/>
              <a:gd name="connsiteY31" fmla="*/ 3572 h 335760"/>
              <a:gd name="connsiteX32" fmla="*/ 164306 w 554252"/>
              <a:gd name="connsiteY32" fmla="*/ 0 h 335760"/>
              <a:gd name="connsiteX33" fmla="*/ 150019 w 554252"/>
              <a:gd name="connsiteY33" fmla="*/ 3572 h 335760"/>
              <a:gd name="connsiteX34" fmla="*/ 132159 w 554252"/>
              <a:gd name="connsiteY34" fmla="*/ 17860 h 335760"/>
              <a:gd name="connsiteX35" fmla="*/ 125016 w 554252"/>
              <a:gd name="connsiteY35" fmla="*/ 28575 h 335760"/>
              <a:gd name="connsiteX36" fmla="*/ 121444 w 554252"/>
              <a:gd name="connsiteY36" fmla="*/ 39291 h 335760"/>
              <a:gd name="connsiteX37" fmla="*/ 110728 w 554252"/>
              <a:gd name="connsiteY37" fmla="*/ 42863 h 335760"/>
              <a:gd name="connsiteX38" fmla="*/ 60722 w 554252"/>
              <a:gd name="connsiteY38" fmla="*/ 46435 h 335760"/>
              <a:gd name="connsiteX39" fmla="*/ 25003 w 554252"/>
              <a:gd name="connsiteY39" fmla="*/ 64294 h 335760"/>
              <a:gd name="connsiteX40" fmla="*/ 21431 w 554252"/>
              <a:gd name="connsiteY40" fmla="*/ 78582 h 335760"/>
              <a:gd name="connsiteX41" fmla="*/ 25003 w 554252"/>
              <a:gd name="connsiteY41" fmla="*/ 107157 h 335760"/>
              <a:gd name="connsiteX42" fmla="*/ 32147 w 554252"/>
              <a:gd name="connsiteY42" fmla="*/ 135732 h 335760"/>
              <a:gd name="connsiteX43" fmla="*/ 28575 w 554252"/>
              <a:gd name="connsiteY43" fmla="*/ 160735 h 335760"/>
              <a:gd name="connsiteX44" fmla="*/ 7144 w 554252"/>
              <a:gd name="connsiteY44" fmla="*/ 164307 h 335760"/>
              <a:gd name="connsiteX45" fmla="*/ 3572 w 554252"/>
              <a:gd name="connsiteY45" fmla="*/ 175022 h 335760"/>
              <a:gd name="connsiteX46" fmla="*/ 0 w 554252"/>
              <a:gd name="connsiteY46" fmla="*/ 189310 h 335760"/>
              <a:gd name="connsiteX47" fmla="*/ 21431 w 554252"/>
              <a:gd name="connsiteY47" fmla="*/ 196453 h 335760"/>
              <a:gd name="connsiteX48" fmla="*/ 32147 w 554252"/>
              <a:gd name="connsiteY48" fmla="*/ 200025 h 335760"/>
              <a:gd name="connsiteX49" fmla="*/ 50006 w 554252"/>
              <a:gd name="connsiteY49" fmla="*/ 228600 h 335760"/>
              <a:gd name="connsiteX50" fmla="*/ 53578 w 554252"/>
              <a:gd name="connsiteY50" fmla="*/ 239316 h 335760"/>
              <a:gd name="connsiteX51" fmla="*/ 75009 w 554252"/>
              <a:gd name="connsiteY51" fmla="*/ 246460 h 335760"/>
              <a:gd name="connsiteX52" fmla="*/ 85725 w 554252"/>
              <a:gd name="connsiteY52" fmla="*/ 250032 h 335760"/>
              <a:gd name="connsiteX53" fmla="*/ 96441 w 554252"/>
              <a:gd name="connsiteY53" fmla="*/ 257175 h 335760"/>
              <a:gd name="connsiteX54" fmla="*/ 117872 w 554252"/>
              <a:gd name="connsiteY54" fmla="*/ 260747 h 335760"/>
              <a:gd name="connsiteX55" fmla="*/ 128587 w 554252"/>
              <a:gd name="connsiteY55" fmla="*/ 264319 h 335760"/>
              <a:gd name="connsiteX56" fmla="*/ 135731 w 554252"/>
              <a:gd name="connsiteY56" fmla="*/ 285750 h 335760"/>
              <a:gd name="connsiteX57" fmla="*/ 146447 w 554252"/>
              <a:gd name="connsiteY57" fmla="*/ 317897 h 335760"/>
              <a:gd name="connsiteX58" fmla="*/ 157162 w 554252"/>
              <a:gd name="connsiteY58" fmla="*/ 321469 h 335760"/>
              <a:gd name="connsiteX59" fmla="*/ 160734 w 554252"/>
              <a:gd name="connsiteY59" fmla="*/ 332185 h 335760"/>
              <a:gd name="connsiteX60" fmla="*/ 192881 w 554252"/>
              <a:gd name="connsiteY60" fmla="*/ 332185 h 335760"/>
              <a:gd name="connsiteX61" fmla="*/ 200025 w 554252"/>
              <a:gd name="connsiteY61" fmla="*/ 321469 h 335760"/>
              <a:gd name="connsiteX62" fmla="*/ 182166 w 554252"/>
              <a:gd name="connsiteY62" fmla="*/ 307182 h 335760"/>
              <a:gd name="connsiteX63" fmla="*/ 171450 w 554252"/>
              <a:gd name="connsiteY63" fmla="*/ 300038 h 335760"/>
              <a:gd name="connsiteX64" fmla="*/ 160734 w 554252"/>
              <a:gd name="connsiteY64" fmla="*/ 296466 h 335760"/>
              <a:gd name="connsiteX65" fmla="*/ 153591 w 554252"/>
              <a:gd name="connsiteY65" fmla="*/ 275035 h 335760"/>
              <a:gd name="connsiteX66" fmla="*/ 135731 w 554252"/>
              <a:gd name="connsiteY66" fmla="*/ 253603 h 335760"/>
              <a:gd name="connsiteX67" fmla="*/ 132159 w 554252"/>
              <a:gd name="connsiteY67" fmla="*/ 242888 h 335760"/>
              <a:gd name="connsiteX68" fmla="*/ 125016 w 554252"/>
              <a:gd name="connsiteY68" fmla="*/ 232172 h 335760"/>
              <a:gd name="connsiteX69" fmla="*/ 121444 w 554252"/>
              <a:gd name="connsiteY69" fmla="*/ 217885 h 335760"/>
              <a:gd name="connsiteX70" fmla="*/ 107156 w 554252"/>
              <a:gd name="connsiteY70" fmla="*/ 196453 h 335760"/>
              <a:gd name="connsiteX71" fmla="*/ 96441 w 554252"/>
              <a:gd name="connsiteY71" fmla="*/ 175022 h 335760"/>
              <a:gd name="connsiteX72" fmla="*/ 85725 w 554252"/>
              <a:gd name="connsiteY72" fmla="*/ 167878 h 335760"/>
              <a:gd name="connsiteX73" fmla="*/ 71437 w 554252"/>
              <a:gd name="connsiteY73" fmla="*/ 135732 h 335760"/>
              <a:gd name="connsiteX74" fmla="*/ 71437 w 554252"/>
              <a:gd name="connsiteY74" fmla="*/ 114300 h 335760"/>
              <a:gd name="connsiteX75" fmla="*/ 92869 w 554252"/>
              <a:gd name="connsiteY75" fmla="*/ 107157 h 335760"/>
              <a:gd name="connsiteX76" fmla="*/ 103584 w 554252"/>
              <a:gd name="connsiteY76" fmla="*/ 96441 h 335760"/>
              <a:gd name="connsiteX77" fmla="*/ 125016 w 554252"/>
              <a:gd name="connsiteY77" fmla="*/ 89297 h 335760"/>
              <a:gd name="connsiteX78" fmla="*/ 150019 w 554252"/>
              <a:gd name="connsiteY78" fmla="*/ 100013 h 335760"/>
              <a:gd name="connsiteX79" fmla="*/ 157162 w 554252"/>
              <a:gd name="connsiteY79" fmla="*/ 110728 h 335760"/>
              <a:gd name="connsiteX80" fmla="*/ 178594 w 554252"/>
              <a:gd name="connsiteY80" fmla="*/ 121444 h 335760"/>
              <a:gd name="connsiteX81" fmla="*/ 185737 w 554252"/>
              <a:gd name="connsiteY81" fmla="*/ 100013 h 335760"/>
              <a:gd name="connsiteX82" fmla="*/ 203597 w 554252"/>
              <a:gd name="connsiteY82" fmla="*/ 132160 h 335760"/>
              <a:gd name="connsiteX83" fmla="*/ 210741 w 554252"/>
              <a:gd name="connsiteY83" fmla="*/ 142875 h 335760"/>
              <a:gd name="connsiteX84" fmla="*/ 232172 w 554252"/>
              <a:gd name="connsiteY84" fmla="*/ 153591 h 335760"/>
              <a:gd name="connsiteX85" fmla="*/ 235744 w 554252"/>
              <a:gd name="connsiteY85" fmla="*/ 117872 h 335760"/>
              <a:gd name="connsiteX86" fmla="*/ 225028 w 554252"/>
              <a:gd name="connsiteY86" fmla="*/ 114300 h 335760"/>
              <a:gd name="connsiteX87" fmla="*/ 214312 w 554252"/>
              <a:gd name="connsiteY87" fmla="*/ 92869 h 335760"/>
              <a:gd name="connsiteX88" fmla="*/ 203597 w 554252"/>
              <a:gd name="connsiteY88" fmla="*/ 71438 h 335760"/>
              <a:gd name="connsiteX89" fmla="*/ 214312 w 554252"/>
              <a:gd name="connsiteY89" fmla="*/ 64294 h 335760"/>
              <a:gd name="connsiteX90" fmla="*/ 267891 w 554252"/>
              <a:gd name="connsiteY90" fmla="*/ 71438 h 335760"/>
              <a:gd name="connsiteX91" fmla="*/ 278606 w 554252"/>
              <a:gd name="connsiteY91" fmla="*/ 75010 h 335760"/>
              <a:gd name="connsiteX92" fmla="*/ 317897 w 554252"/>
              <a:gd name="connsiteY92" fmla="*/ 85725 h 335760"/>
              <a:gd name="connsiteX93" fmla="*/ 321469 w 554252"/>
              <a:gd name="connsiteY93" fmla="*/ 96441 h 335760"/>
              <a:gd name="connsiteX94" fmla="*/ 332184 w 554252"/>
              <a:gd name="connsiteY94" fmla="*/ 103585 h 335760"/>
              <a:gd name="connsiteX95" fmla="*/ 378619 w 554252"/>
              <a:gd name="connsiteY95" fmla="*/ 110728 h 335760"/>
              <a:gd name="connsiteX96" fmla="*/ 400050 w 554252"/>
              <a:gd name="connsiteY96" fmla="*/ 121444 h 335760"/>
              <a:gd name="connsiteX97" fmla="*/ 421481 w 554252"/>
              <a:gd name="connsiteY97" fmla="*/ 132160 h 335760"/>
              <a:gd name="connsiteX98" fmla="*/ 439341 w 554252"/>
              <a:gd name="connsiteY98" fmla="*/ 146447 h 335760"/>
              <a:gd name="connsiteX99" fmla="*/ 446484 w 554252"/>
              <a:gd name="connsiteY99" fmla="*/ 157163 h 335760"/>
              <a:gd name="connsiteX100" fmla="*/ 467916 w 554252"/>
              <a:gd name="connsiteY100" fmla="*/ 164307 h 335760"/>
              <a:gd name="connsiteX101" fmla="*/ 453628 w 554252"/>
              <a:gd name="connsiteY101" fmla="*/ 182166 h 335760"/>
              <a:gd name="connsiteX102" fmla="*/ 442912 w 554252"/>
              <a:gd name="connsiteY102" fmla="*/ 200025 h 3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54252" h="335760">
                <a:moveTo>
                  <a:pt x="442912" y="200025"/>
                </a:moveTo>
                <a:cubicBezTo>
                  <a:pt x="442317" y="200025"/>
                  <a:pt x="445049" y="186171"/>
                  <a:pt x="450056" y="182166"/>
                </a:cubicBezTo>
                <a:cubicBezTo>
                  <a:pt x="460082" y="174146"/>
                  <a:pt x="463842" y="194948"/>
                  <a:pt x="464344" y="196453"/>
                </a:cubicBezTo>
                <a:cubicBezTo>
                  <a:pt x="471488" y="195263"/>
                  <a:pt x="478577" y="193682"/>
                  <a:pt x="485775" y="192882"/>
                </a:cubicBezTo>
                <a:cubicBezTo>
                  <a:pt x="496036" y="191742"/>
                  <a:pt x="524583" y="193123"/>
                  <a:pt x="539353" y="185738"/>
                </a:cubicBezTo>
                <a:cubicBezTo>
                  <a:pt x="543193" y="183818"/>
                  <a:pt x="546497" y="180975"/>
                  <a:pt x="550069" y="178594"/>
                </a:cubicBezTo>
                <a:cubicBezTo>
                  <a:pt x="551260" y="175022"/>
                  <a:pt x="555900" y="170890"/>
                  <a:pt x="553641" y="167878"/>
                </a:cubicBezTo>
                <a:cubicBezTo>
                  <a:pt x="550695" y="163951"/>
                  <a:pt x="544073" y="165655"/>
                  <a:pt x="539353" y="164307"/>
                </a:cubicBezTo>
                <a:cubicBezTo>
                  <a:pt x="535733" y="163273"/>
                  <a:pt x="532209" y="161926"/>
                  <a:pt x="528637" y="160735"/>
                </a:cubicBezTo>
                <a:cubicBezTo>
                  <a:pt x="526256" y="157163"/>
                  <a:pt x="524529" y="153055"/>
                  <a:pt x="521494" y="150019"/>
                </a:cubicBezTo>
                <a:cubicBezTo>
                  <a:pt x="510064" y="138589"/>
                  <a:pt x="504348" y="147161"/>
                  <a:pt x="521494" y="135732"/>
                </a:cubicBezTo>
                <a:cubicBezTo>
                  <a:pt x="523226" y="130536"/>
                  <a:pt x="529287" y="119496"/>
                  <a:pt x="521494" y="114300"/>
                </a:cubicBezTo>
                <a:cubicBezTo>
                  <a:pt x="516442" y="110932"/>
                  <a:pt x="509587" y="111919"/>
                  <a:pt x="503634" y="110728"/>
                </a:cubicBezTo>
                <a:cubicBezTo>
                  <a:pt x="502443" y="107156"/>
                  <a:pt x="503126" y="102201"/>
                  <a:pt x="500062" y="100013"/>
                </a:cubicBezTo>
                <a:cubicBezTo>
                  <a:pt x="489265" y="92301"/>
                  <a:pt x="460938" y="90657"/>
                  <a:pt x="450056" y="89297"/>
                </a:cubicBezTo>
                <a:cubicBezTo>
                  <a:pt x="440185" y="74492"/>
                  <a:pt x="446216" y="76382"/>
                  <a:pt x="425053" y="82153"/>
                </a:cubicBezTo>
                <a:cubicBezTo>
                  <a:pt x="417788" y="84134"/>
                  <a:pt x="403622" y="89297"/>
                  <a:pt x="403622" y="89297"/>
                </a:cubicBezTo>
                <a:cubicBezTo>
                  <a:pt x="398859" y="88106"/>
                  <a:pt x="393168" y="88792"/>
                  <a:pt x="389334" y="85725"/>
                </a:cubicBezTo>
                <a:cubicBezTo>
                  <a:pt x="386394" y="83373"/>
                  <a:pt x="388424" y="77672"/>
                  <a:pt x="385762" y="75010"/>
                </a:cubicBezTo>
                <a:cubicBezTo>
                  <a:pt x="379691" y="68939"/>
                  <a:pt x="371475" y="65485"/>
                  <a:pt x="364331" y="60722"/>
                </a:cubicBezTo>
                <a:cubicBezTo>
                  <a:pt x="360759" y="58341"/>
                  <a:pt x="357689" y="54935"/>
                  <a:pt x="353616" y="53578"/>
                </a:cubicBezTo>
                <a:lnTo>
                  <a:pt x="321469" y="42863"/>
                </a:lnTo>
                <a:cubicBezTo>
                  <a:pt x="317897" y="41672"/>
                  <a:pt x="314406" y="40204"/>
                  <a:pt x="310753" y="39291"/>
                </a:cubicBezTo>
                <a:cubicBezTo>
                  <a:pt x="292813" y="34806"/>
                  <a:pt x="301123" y="37271"/>
                  <a:pt x="285750" y="32147"/>
                </a:cubicBezTo>
                <a:cubicBezTo>
                  <a:pt x="284559" y="28575"/>
                  <a:pt x="284530" y="24372"/>
                  <a:pt x="282178" y="21432"/>
                </a:cubicBezTo>
                <a:cubicBezTo>
                  <a:pt x="276003" y="13713"/>
                  <a:pt x="256580" y="9327"/>
                  <a:pt x="250031" y="7144"/>
                </a:cubicBezTo>
                <a:lnTo>
                  <a:pt x="239316" y="3572"/>
                </a:lnTo>
                <a:cubicBezTo>
                  <a:pt x="230981" y="4763"/>
                  <a:pt x="220958" y="1975"/>
                  <a:pt x="214312" y="7144"/>
                </a:cubicBezTo>
                <a:cubicBezTo>
                  <a:pt x="208368" y="11767"/>
                  <a:pt x="214313" y="26194"/>
                  <a:pt x="207169" y="28575"/>
                </a:cubicBezTo>
                <a:lnTo>
                  <a:pt x="196453" y="32147"/>
                </a:lnTo>
                <a:cubicBezTo>
                  <a:pt x="192881" y="29766"/>
                  <a:pt x="188419" y="28355"/>
                  <a:pt x="185737" y="25003"/>
                </a:cubicBezTo>
                <a:cubicBezTo>
                  <a:pt x="174232" y="10621"/>
                  <a:pt x="191754" y="16958"/>
                  <a:pt x="175022" y="3572"/>
                </a:cubicBezTo>
                <a:cubicBezTo>
                  <a:pt x="172082" y="1220"/>
                  <a:pt x="167878" y="1191"/>
                  <a:pt x="164306" y="0"/>
                </a:cubicBezTo>
                <a:cubicBezTo>
                  <a:pt x="159544" y="1191"/>
                  <a:pt x="154103" y="849"/>
                  <a:pt x="150019" y="3572"/>
                </a:cubicBezTo>
                <a:cubicBezTo>
                  <a:pt x="117708" y="25114"/>
                  <a:pt x="167189" y="6183"/>
                  <a:pt x="132159" y="17860"/>
                </a:cubicBezTo>
                <a:cubicBezTo>
                  <a:pt x="129778" y="21432"/>
                  <a:pt x="126936" y="24736"/>
                  <a:pt x="125016" y="28575"/>
                </a:cubicBezTo>
                <a:cubicBezTo>
                  <a:pt x="123332" y="31943"/>
                  <a:pt x="124106" y="36629"/>
                  <a:pt x="121444" y="39291"/>
                </a:cubicBezTo>
                <a:cubicBezTo>
                  <a:pt x="118782" y="41953"/>
                  <a:pt x="114467" y="42423"/>
                  <a:pt x="110728" y="42863"/>
                </a:cubicBezTo>
                <a:cubicBezTo>
                  <a:pt x="94131" y="44816"/>
                  <a:pt x="77391" y="45244"/>
                  <a:pt x="60722" y="46435"/>
                </a:cubicBezTo>
                <a:cubicBezTo>
                  <a:pt x="35206" y="63445"/>
                  <a:pt x="47620" y="58640"/>
                  <a:pt x="25003" y="64294"/>
                </a:cubicBezTo>
                <a:cubicBezTo>
                  <a:pt x="23812" y="69057"/>
                  <a:pt x="21431" y="73673"/>
                  <a:pt x="21431" y="78582"/>
                </a:cubicBezTo>
                <a:cubicBezTo>
                  <a:pt x="21431" y="88181"/>
                  <a:pt x="23543" y="97670"/>
                  <a:pt x="25003" y="107157"/>
                </a:cubicBezTo>
                <a:cubicBezTo>
                  <a:pt x="27466" y="123166"/>
                  <a:pt x="27801" y="122694"/>
                  <a:pt x="32147" y="135732"/>
                </a:cubicBezTo>
                <a:cubicBezTo>
                  <a:pt x="30956" y="144066"/>
                  <a:pt x="34119" y="154399"/>
                  <a:pt x="28575" y="160735"/>
                </a:cubicBezTo>
                <a:cubicBezTo>
                  <a:pt x="23806" y="166185"/>
                  <a:pt x="13432" y="160714"/>
                  <a:pt x="7144" y="164307"/>
                </a:cubicBezTo>
                <a:cubicBezTo>
                  <a:pt x="3875" y="166175"/>
                  <a:pt x="4606" y="171402"/>
                  <a:pt x="3572" y="175022"/>
                </a:cubicBezTo>
                <a:cubicBezTo>
                  <a:pt x="2223" y="179742"/>
                  <a:pt x="1191" y="184547"/>
                  <a:pt x="0" y="189310"/>
                </a:cubicBezTo>
                <a:lnTo>
                  <a:pt x="21431" y="196453"/>
                </a:lnTo>
                <a:lnTo>
                  <a:pt x="32147" y="200025"/>
                </a:lnTo>
                <a:cubicBezTo>
                  <a:pt x="49127" y="211346"/>
                  <a:pt x="41505" y="203097"/>
                  <a:pt x="50006" y="228600"/>
                </a:cubicBezTo>
                <a:cubicBezTo>
                  <a:pt x="51197" y="232172"/>
                  <a:pt x="50006" y="238125"/>
                  <a:pt x="53578" y="239316"/>
                </a:cubicBezTo>
                <a:lnTo>
                  <a:pt x="75009" y="246460"/>
                </a:lnTo>
                <a:cubicBezTo>
                  <a:pt x="78581" y="247651"/>
                  <a:pt x="82592" y="247944"/>
                  <a:pt x="85725" y="250032"/>
                </a:cubicBezTo>
                <a:cubicBezTo>
                  <a:pt x="89297" y="252413"/>
                  <a:pt x="92368" y="255818"/>
                  <a:pt x="96441" y="257175"/>
                </a:cubicBezTo>
                <a:cubicBezTo>
                  <a:pt x="103312" y="259465"/>
                  <a:pt x="110728" y="259556"/>
                  <a:pt x="117872" y="260747"/>
                </a:cubicBezTo>
                <a:cubicBezTo>
                  <a:pt x="121444" y="261938"/>
                  <a:pt x="126399" y="261255"/>
                  <a:pt x="128587" y="264319"/>
                </a:cubicBezTo>
                <a:cubicBezTo>
                  <a:pt x="132964" y="270447"/>
                  <a:pt x="135731" y="285750"/>
                  <a:pt x="135731" y="285750"/>
                </a:cubicBezTo>
                <a:cubicBezTo>
                  <a:pt x="137474" y="296209"/>
                  <a:pt x="136788" y="310170"/>
                  <a:pt x="146447" y="317897"/>
                </a:cubicBezTo>
                <a:cubicBezTo>
                  <a:pt x="149387" y="320249"/>
                  <a:pt x="153590" y="320278"/>
                  <a:pt x="157162" y="321469"/>
                </a:cubicBezTo>
                <a:cubicBezTo>
                  <a:pt x="158353" y="325041"/>
                  <a:pt x="158072" y="329523"/>
                  <a:pt x="160734" y="332185"/>
                </a:cubicBezTo>
                <a:cubicBezTo>
                  <a:pt x="168271" y="339722"/>
                  <a:pt x="187066" y="333154"/>
                  <a:pt x="192881" y="332185"/>
                </a:cubicBezTo>
                <a:cubicBezTo>
                  <a:pt x="195262" y="328613"/>
                  <a:pt x="200025" y="325762"/>
                  <a:pt x="200025" y="321469"/>
                </a:cubicBezTo>
                <a:cubicBezTo>
                  <a:pt x="200025" y="310697"/>
                  <a:pt x="188857" y="309412"/>
                  <a:pt x="182166" y="307182"/>
                </a:cubicBezTo>
                <a:cubicBezTo>
                  <a:pt x="178594" y="304801"/>
                  <a:pt x="175290" y="301958"/>
                  <a:pt x="171450" y="300038"/>
                </a:cubicBezTo>
                <a:cubicBezTo>
                  <a:pt x="168082" y="298354"/>
                  <a:pt x="162922" y="299530"/>
                  <a:pt x="160734" y="296466"/>
                </a:cubicBezTo>
                <a:cubicBezTo>
                  <a:pt x="156357" y="290339"/>
                  <a:pt x="157768" y="281300"/>
                  <a:pt x="153591" y="275035"/>
                </a:cubicBezTo>
                <a:cubicBezTo>
                  <a:pt x="143645" y="260116"/>
                  <a:pt x="149483" y="267355"/>
                  <a:pt x="135731" y="253603"/>
                </a:cubicBezTo>
                <a:cubicBezTo>
                  <a:pt x="134540" y="250031"/>
                  <a:pt x="133843" y="246255"/>
                  <a:pt x="132159" y="242888"/>
                </a:cubicBezTo>
                <a:cubicBezTo>
                  <a:pt x="130239" y="239048"/>
                  <a:pt x="126707" y="236118"/>
                  <a:pt x="125016" y="232172"/>
                </a:cubicBezTo>
                <a:cubicBezTo>
                  <a:pt x="123082" y="227660"/>
                  <a:pt x="123639" y="222276"/>
                  <a:pt x="121444" y="217885"/>
                </a:cubicBezTo>
                <a:cubicBezTo>
                  <a:pt x="117604" y="210205"/>
                  <a:pt x="109871" y="204598"/>
                  <a:pt x="107156" y="196453"/>
                </a:cubicBezTo>
                <a:cubicBezTo>
                  <a:pt x="104251" y="187740"/>
                  <a:pt x="103363" y="181945"/>
                  <a:pt x="96441" y="175022"/>
                </a:cubicBezTo>
                <a:cubicBezTo>
                  <a:pt x="93405" y="171986"/>
                  <a:pt x="89297" y="170259"/>
                  <a:pt x="85725" y="167878"/>
                </a:cubicBezTo>
                <a:cubicBezTo>
                  <a:pt x="77223" y="142375"/>
                  <a:pt x="82758" y="152712"/>
                  <a:pt x="71437" y="135732"/>
                </a:cubicBezTo>
                <a:cubicBezTo>
                  <a:pt x="69606" y="130238"/>
                  <a:pt x="63745" y="119794"/>
                  <a:pt x="71437" y="114300"/>
                </a:cubicBezTo>
                <a:cubicBezTo>
                  <a:pt x="77565" y="109923"/>
                  <a:pt x="92869" y="107157"/>
                  <a:pt x="92869" y="107157"/>
                </a:cubicBezTo>
                <a:cubicBezTo>
                  <a:pt x="96441" y="103585"/>
                  <a:pt x="99168" y="98894"/>
                  <a:pt x="103584" y="96441"/>
                </a:cubicBezTo>
                <a:cubicBezTo>
                  <a:pt x="110167" y="92784"/>
                  <a:pt x="125016" y="89297"/>
                  <a:pt x="125016" y="89297"/>
                </a:cubicBezTo>
                <a:cubicBezTo>
                  <a:pt x="135946" y="92030"/>
                  <a:pt x="141797" y="91791"/>
                  <a:pt x="150019" y="100013"/>
                </a:cubicBezTo>
                <a:cubicBezTo>
                  <a:pt x="153054" y="103048"/>
                  <a:pt x="154127" y="107693"/>
                  <a:pt x="157162" y="110728"/>
                </a:cubicBezTo>
                <a:cubicBezTo>
                  <a:pt x="164086" y="117652"/>
                  <a:pt x="169878" y="118539"/>
                  <a:pt x="178594" y="121444"/>
                </a:cubicBezTo>
                <a:cubicBezTo>
                  <a:pt x="180975" y="114300"/>
                  <a:pt x="183356" y="92869"/>
                  <a:pt x="185737" y="100013"/>
                </a:cubicBezTo>
                <a:cubicBezTo>
                  <a:pt x="192024" y="118873"/>
                  <a:pt x="187221" y="107597"/>
                  <a:pt x="203597" y="132160"/>
                </a:cubicBezTo>
                <a:cubicBezTo>
                  <a:pt x="205978" y="135732"/>
                  <a:pt x="206669" y="141517"/>
                  <a:pt x="210741" y="142875"/>
                </a:cubicBezTo>
                <a:cubicBezTo>
                  <a:pt x="225529" y="147805"/>
                  <a:pt x="218323" y="144359"/>
                  <a:pt x="232172" y="153591"/>
                </a:cubicBezTo>
                <a:cubicBezTo>
                  <a:pt x="240942" y="140436"/>
                  <a:pt x="245893" y="138170"/>
                  <a:pt x="235744" y="117872"/>
                </a:cubicBezTo>
                <a:cubicBezTo>
                  <a:pt x="234060" y="114504"/>
                  <a:pt x="228600" y="115491"/>
                  <a:pt x="225028" y="114300"/>
                </a:cubicBezTo>
                <a:cubicBezTo>
                  <a:pt x="204565" y="83608"/>
                  <a:pt x="229092" y="122432"/>
                  <a:pt x="214312" y="92869"/>
                </a:cubicBezTo>
                <a:cubicBezTo>
                  <a:pt x="200463" y="65169"/>
                  <a:pt x="212576" y="98373"/>
                  <a:pt x="203597" y="71438"/>
                </a:cubicBezTo>
                <a:cubicBezTo>
                  <a:pt x="207169" y="69057"/>
                  <a:pt x="210037" y="64683"/>
                  <a:pt x="214312" y="64294"/>
                </a:cubicBezTo>
                <a:cubicBezTo>
                  <a:pt x="217132" y="64038"/>
                  <a:pt x="263301" y="70782"/>
                  <a:pt x="267891" y="71438"/>
                </a:cubicBezTo>
                <a:cubicBezTo>
                  <a:pt x="271463" y="72629"/>
                  <a:pt x="274974" y="74019"/>
                  <a:pt x="278606" y="75010"/>
                </a:cubicBezTo>
                <a:cubicBezTo>
                  <a:pt x="322925" y="87096"/>
                  <a:pt x="293230" y="77503"/>
                  <a:pt x="317897" y="85725"/>
                </a:cubicBezTo>
                <a:cubicBezTo>
                  <a:pt x="319088" y="89297"/>
                  <a:pt x="319117" y="93501"/>
                  <a:pt x="321469" y="96441"/>
                </a:cubicBezTo>
                <a:cubicBezTo>
                  <a:pt x="324151" y="99793"/>
                  <a:pt x="328344" y="101665"/>
                  <a:pt x="332184" y="103585"/>
                </a:cubicBezTo>
                <a:cubicBezTo>
                  <a:pt x="345057" y="110022"/>
                  <a:pt x="368375" y="109704"/>
                  <a:pt x="378619" y="110728"/>
                </a:cubicBezTo>
                <a:cubicBezTo>
                  <a:pt x="409321" y="131198"/>
                  <a:pt x="370479" y="106658"/>
                  <a:pt x="400050" y="121444"/>
                </a:cubicBezTo>
                <a:cubicBezTo>
                  <a:pt x="427750" y="135294"/>
                  <a:pt x="394546" y="123181"/>
                  <a:pt x="421481" y="132160"/>
                </a:cubicBezTo>
                <a:cubicBezTo>
                  <a:pt x="441958" y="162873"/>
                  <a:pt x="414690" y="126725"/>
                  <a:pt x="439341" y="146447"/>
                </a:cubicBezTo>
                <a:cubicBezTo>
                  <a:pt x="442693" y="149129"/>
                  <a:pt x="442844" y="154888"/>
                  <a:pt x="446484" y="157163"/>
                </a:cubicBezTo>
                <a:cubicBezTo>
                  <a:pt x="452870" y="161154"/>
                  <a:pt x="467916" y="164307"/>
                  <a:pt x="467916" y="164307"/>
                </a:cubicBezTo>
                <a:cubicBezTo>
                  <a:pt x="458937" y="191240"/>
                  <a:pt x="472094" y="159084"/>
                  <a:pt x="453628" y="182166"/>
                </a:cubicBezTo>
                <a:cubicBezTo>
                  <a:pt x="448927" y="188043"/>
                  <a:pt x="443507" y="200025"/>
                  <a:pt x="442912" y="20002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724053" y="4809653"/>
            <a:ext cx="682033" cy="685800"/>
          </a:xfrm>
          <a:custGeom>
            <a:avLst/>
            <a:gdLst>
              <a:gd name="connsiteX0" fmla="*/ 303520 w 526357"/>
              <a:gd name="connsiteY0" fmla="*/ 3842 h 495646"/>
              <a:gd name="connsiteX1" fmla="*/ 299678 w 526357"/>
              <a:gd name="connsiteY1" fmla="*/ 49946 h 495646"/>
              <a:gd name="connsiteX2" fmla="*/ 291994 w 526357"/>
              <a:gd name="connsiteY2" fmla="*/ 61472 h 495646"/>
              <a:gd name="connsiteX3" fmla="*/ 288152 w 526357"/>
              <a:gd name="connsiteY3" fmla="*/ 88366 h 495646"/>
              <a:gd name="connsiteX4" fmla="*/ 291994 w 526357"/>
              <a:gd name="connsiteY4" fmla="*/ 103734 h 495646"/>
              <a:gd name="connsiteX5" fmla="*/ 307362 w 526357"/>
              <a:gd name="connsiteY5" fmla="*/ 126786 h 495646"/>
              <a:gd name="connsiteX6" fmla="*/ 315046 w 526357"/>
              <a:gd name="connsiteY6" fmla="*/ 149838 h 495646"/>
              <a:gd name="connsiteX7" fmla="*/ 338098 w 526357"/>
              <a:gd name="connsiteY7" fmla="*/ 165206 h 495646"/>
              <a:gd name="connsiteX8" fmla="*/ 357308 w 526357"/>
              <a:gd name="connsiteY8" fmla="*/ 199785 h 495646"/>
              <a:gd name="connsiteX9" fmla="*/ 364992 w 526357"/>
              <a:gd name="connsiteY9" fmla="*/ 211311 h 495646"/>
              <a:gd name="connsiteX10" fmla="*/ 368834 w 526357"/>
              <a:gd name="connsiteY10" fmla="*/ 222837 h 495646"/>
              <a:gd name="connsiteX11" fmla="*/ 380360 w 526357"/>
              <a:gd name="connsiteY11" fmla="*/ 230521 h 495646"/>
              <a:gd name="connsiteX12" fmla="*/ 388044 w 526357"/>
              <a:gd name="connsiteY12" fmla="*/ 218995 h 495646"/>
              <a:gd name="connsiteX13" fmla="*/ 391886 w 526357"/>
              <a:gd name="connsiteY13" fmla="*/ 207469 h 495646"/>
              <a:gd name="connsiteX14" fmla="*/ 422622 w 526357"/>
              <a:gd name="connsiteY14" fmla="*/ 215153 h 495646"/>
              <a:gd name="connsiteX15" fmla="*/ 430306 w 526357"/>
              <a:gd name="connsiteY15" fmla="*/ 226679 h 495646"/>
              <a:gd name="connsiteX16" fmla="*/ 441832 w 526357"/>
              <a:gd name="connsiteY16" fmla="*/ 234363 h 495646"/>
              <a:gd name="connsiteX17" fmla="*/ 457200 w 526357"/>
              <a:gd name="connsiteY17" fmla="*/ 249731 h 495646"/>
              <a:gd name="connsiteX18" fmla="*/ 468726 w 526357"/>
              <a:gd name="connsiteY18" fmla="*/ 261257 h 495646"/>
              <a:gd name="connsiteX19" fmla="*/ 491778 w 526357"/>
              <a:gd name="connsiteY19" fmla="*/ 276625 h 495646"/>
              <a:gd name="connsiteX20" fmla="*/ 510989 w 526357"/>
              <a:gd name="connsiteY20" fmla="*/ 288151 h 495646"/>
              <a:gd name="connsiteX21" fmla="*/ 514831 w 526357"/>
              <a:gd name="connsiteY21" fmla="*/ 299677 h 495646"/>
              <a:gd name="connsiteX22" fmla="*/ 503305 w 526357"/>
              <a:gd name="connsiteY22" fmla="*/ 307361 h 495646"/>
              <a:gd name="connsiteX23" fmla="*/ 495621 w 526357"/>
              <a:gd name="connsiteY23" fmla="*/ 318887 h 495646"/>
              <a:gd name="connsiteX24" fmla="*/ 487936 w 526357"/>
              <a:gd name="connsiteY24" fmla="*/ 326571 h 495646"/>
              <a:gd name="connsiteX25" fmla="*/ 495621 w 526357"/>
              <a:gd name="connsiteY25" fmla="*/ 368833 h 495646"/>
              <a:gd name="connsiteX26" fmla="*/ 510989 w 526357"/>
              <a:gd name="connsiteY26" fmla="*/ 391885 h 495646"/>
              <a:gd name="connsiteX27" fmla="*/ 522515 w 526357"/>
              <a:gd name="connsiteY27" fmla="*/ 399570 h 495646"/>
              <a:gd name="connsiteX28" fmla="*/ 526357 w 526357"/>
              <a:gd name="connsiteY28" fmla="*/ 411096 h 495646"/>
              <a:gd name="connsiteX29" fmla="*/ 499463 w 526357"/>
              <a:gd name="connsiteY29" fmla="*/ 437990 h 495646"/>
              <a:gd name="connsiteX30" fmla="*/ 491778 w 526357"/>
              <a:gd name="connsiteY30" fmla="*/ 445674 h 495646"/>
              <a:gd name="connsiteX31" fmla="*/ 484094 w 526357"/>
              <a:gd name="connsiteY31" fmla="*/ 457200 h 495646"/>
              <a:gd name="connsiteX32" fmla="*/ 464884 w 526357"/>
              <a:gd name="connsiteY32" fmla="*/ 461042 h 495646"/>
              <a:gd name="connsiteX33" fmla="*/ 430306 w 526357"/>
              <a:gd name="connsiteY33" fmla="*/ 476410 h 495646"/>
              <a:gd name="connsiteX34" fmla="*/ 411096 w 526357"/>
              <a:gd name="connsiteY34" fmla="*/ 495620 h 495646"/>
              <a:gd name="connsiteX35" fmla="*/ 349624 w 526357"/>
              <a:gd name="connsiteY35" fmla="*/ 487936 h 495646"/>
              <a:gd name="connsiteX36" fmla="*/ 338098 w 526357"/>
              <a:gd name="connsiteY36" fmla="*/ 476410 h 495646"/>
              <a:gd name="connsiteX37" fmla="*/ 334256 w 526357"/>
              <a:gd name="connsiteY37" fmla="*/ 464884 h 495646"/>
              <a:gd name="connsiteX38" fmla="*/ 322730 w 526357"/>
              <a:gd name="connsiteY38" fmla="*/ 468726 h 495646"/>
              <a:gd name="connsiteX39" fmla="*/ 311204 w 526357"/>
              <a:gd name="connsiteY39" fmla="*/ 464884 h 495646"/>
              <a:gd name="connsiteX40" fmla="*/ 311204 w 526357"/>
              <a:gd name="connsiteY40" fmla="*/ 426464 h 495646"/>
              <a:gd name="connsiteX41" fmla="*/ 303520 w 526357"/>
              <a:gd name="connsiteY41" fmla="*/ 403412 h 495646"/>
              <a:gd name="connsiteX42" fmla="*/ 291994 w 526357"/>
              <a:gd name="connsiteY42" fmla="*/ 380359 h 495646"/>
              <a:gd name="connsiteX43" fmla="*/ 268942 w 526357"/>
              <a:gd name="connsiteY43" fmla="*/ 364991 h 495646"/>
              <a:gd name="connsiteX44" fmla="*/ 257415 w 526357"/>
              <a:gd name="connsiteY44" fmla="*/ 326571 h 495646"/>
              <a:gd name="connsiteX45" fmla="*/ 253573 w 526357"/>
              <a:gd name="connsiteY45" fmla="*/ 315045 h 495646"/>
              <a:gd name="connsiteX46" fmla="*/ 230521 w 526357"/>
              <a:gd name="connsiteY46" fmla="*/ 303519 h 495646"/>
              <a:gd name="connsiteX47" fmla="*/ 222837 w 526357"/>
              <a:gd name="connsiteY47" fmla="*/ 265099 h 495646"/>
              <a:gd name="connsiteX48" fmla="*/ 211311 w 526357"/>
              <a:gd name="connsiteY48" fmla="*/ 242047 h 495646"/>
              <a:gd name="connsiteX49" fmla="*/ 207469 w 526357"/>
              <a:gd name="connsiteY49" fmla="*/ 230521 h 495646"/>
              <a:gd name="connsiteX50" fmla="*/ 192101 w 526357"/>
              <a:gd name="connsiteY50" fmla="*/ 207469 h 495646"/>
              <a:gd name="connsiteX51" fmla="*/ 161365 w 526357"/>
              <a:gd name="connsiteY51" fmla="*/ 199785 h 495646"/>
              <a:gd name="connsiteX52" fmla="*/ 157523 w 526357"/>
              <a:gd name="connsiteY52" fmla="*/ 188259 h 495646"/>
              <a:gd name="connsiteX53" fmla="*/ 145997 w 526357"/>
              <a:gd name="connsiteY53" fmla="*/ 165206 h 495646"/>
              <a:gd name="connsiteX54" fmla="*/ 134471 w 526357"/>
              <a:gd name="connsiteY54" fmla="*/ 161364 h 495646"/>
              <a:gd name="connsiteX55" fmla="*/ 126787 w 526357"/>
              <a:gd name="connsiteY55" fmla="*/ 184417 h 495646"/>
              <a:gd name="connsiteX56" fmla="*/ 122945 w 526357"/>
              <a:gd name="connsiteY56" fmla="*/ 195943 h 495646"/>
              <a:gd name="connsiteX57" fmla="*/ 76841 w 526357"/>
              <a:gd name="connsiteY57" fmla="*/ 207469 h 495646"/>
              <a:gd name="connsiteX58" fmla="*/ 57631 w 526357"/>
              <a:gd name="connsiteY58" fmla="*/ 234363 h 495646"/>
              <a:gd name="connsiteX59" fmla="*/ 42263 w 526357"/>
              <a:gd name="connsiteY59" fmla="*/ 226679 h 495646"/>
              <a:gd name="connsiteX60" fmla="*/ 34578 w 526357"/>
              <a:gd name="connsiteY60" fmla="*/ 218995 h 495646"/>
              <a:gd name="connsiteX61" fmla="*/ 11526 w 526357"/>
              <a:gd name="connsiteY61" fmla="*/ 207469 h 495646"/>
              <a:gd name="connsiteX62" fmla="*/ 7684 w 526357"/>
              <a:gd name="connsiteY62" fmla="*/ 176733 h 495646"/>
              <a:gd name="connsiteX63" fmla="*/ 0 w 526357"/>
              <a:gd name="connsiteY63" fmla="*/ 165206 h 495646"/>
              <a:gd name="connsiteX64" fmla="*/ 7684 w 526357"/>
              <a:gd name="connsiteY64" fmla="*/ 142154 h 495646"/>
              <a:gd name="connsiteX65" fmla="*/ 11526 w 526357"/>
              <a:gd name="connsiteY65" fmla="*/ 122944 h 495646"/>
              <a:gd name="connsiteX66" fmla="*/ 26894 w 526357"/>
              <a:gd name="connsiteY66" fmla="*/ 119102 h 495646"/>
              <a:gd name="connsiteX67" fmla="*/ 30736 w 526357"/>
              <a:gd name="connsiteY67" fmla="*/ 107576 h 495646"/>
              <a:gd name="connsiteX68" fmla="*/ 53789 w 526357"/>
              <a:gd name="connsiteY68" fmla="*/ 92208 h 495646"/>
              <a:gd name="connsiteX69" fmla="*/ 76841 w 526357"/>
              <a:gd name="connsiteY69" fmla="*/ 99892 h 495646"/>
              <a:gd name="connsiteX70" fmla="*/ 88367 w 526357"/>
              <a:gd name="connsiteY70" fmla="*/ 103734 h 495646"/>
              <a:gd name="connsiteX71" fmla="*/ 99893 w 526357"/>
              <a:gd name="connsiteY71" fmla="*/ 111418 h 495646"/>
              <a:gd name="connsiteX72" fmla="*/ 138313 w 526357"/>
              <a:gd name="connsiteY72" fmla="*/ 107576 h 495646"/>
              <a:gd name="connsiteX73" fmla="*/ 142155 w 526357"/>
              <a:gd name="connsiteY73" fmla="*/ 96050 h 495646"/>
              <a:gd name="connsiteX74" fmla="*/ 145997 w 526357"/>
              <a:gd name="connsiteY74" fmla="*/ 76840 h 495646"/>
              <a:gd name="connsiteX75" fmla="*/ 153681 w 526357"/>
              <a:gd name="connsiteY75" fmla="*/ 53788 h 495646"/>
              <a:gd name="connsiteX76" fmla="*/ 157523 w 526357"/>
              <a:gd name="connsiteY76" fmla="*/ 38420 h 495646"/>
              <a:gd name="connsiteX77" fmla="*/ 226679 w 526357"/>
              <a:gd name="connsiteY77" fmla="*/ 34578 h 495646"/>
              <a:gd name="connsiteX78" fmla="*/ 245889 w 526357"/>
              <a:gd name="connsiteY78" fmla="*/ 15368 h 495646"/>
              <a:gd name="connsiteX79" fmla="*/ 268942 w 526357"/>
              <a:gd name="connsiteY79" fmla="*/ 0 h 495646"/>
              <a:gd name="connsiteX80" fmla="*/ 291994 w 526357"/>
              <a:gd name="connsiteY80" fmla="*/ 11526 h 495646"/>
              <a:gd name="connsiteX81" fmla="*/ 303520 w 526357"/>
              <a:gd name="connsiteY81" fmla="*/ 3842 h 49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26357" h="495646">
                <a:moveTo>
                  <a:pt x="303520" y="3842"/>
                </a:moveTo>
                <a:cubicBezTo>
                  <a:pt x="304801" y="10245"/>
                  <a:pt x="302702" y="34824"/>
                  <a:pt x="299678" y="49946"/>
                </a:cubicBezTo>
                <a:cubicBezTo>
                  <a:pt x="298772" y="54474"/>
                  <a:pt x="293321" y="57049"/>
                  <a:pt x="291994" y="61472"/>
                </a:cubicBezTo>
                <a:cubicBezTo>
                  <a:pt x="289392" y="70146"/>
                  <a:pt x="289433" y="79401"/>
                  <a:pt x="288152" y="88366"/>
                </a:cubicBezTo>
                <a:cubicBezTo>
                  <a:pt x="289433" y="93489"/>
                  <a:pt x="289633" y="99011"/>
                  <a:pt x="291994" y="103734"/>
                </a:cubicBezTo>
                <a:cubicBezTo>
                  <a:pt x="296124" y="111994"/>
                  <a:pt x="304442" y="118025"/>
                  <a:pt x="307362" y="126786"/>
                </a:cubicBezTo>
                <a:cubicBezTo>
                  <a:pt x="309923" y="134470"/>
                  <a:pt x="308307" y="145345"/>
                  <a:pt x="315046" y="149838"/>
                </a:cubicBezTo>
                <a:lnTo>
                  <a:pt x="338098" y="165206"/>
                </a:lnTo>
                <a:cubicBezTo>
                  <a:pt x="344860" y="185494"/>
                  <a:pt x="339693" y="173363"/>
                  <a:pt x="357308" y="199785"/>
                </a:cubicBezTo>
                <a:cubicBezTo>
                  <a:pt x="359869" y="203627"/>
                  <a:pt x="363532" y="206930"/>
                  <a:pt x="364992" y="211311"/>
                </a:cubicBezTo>
                <a:cubicBezTo>
                  <a:pt x="366273" y="215153"/>
                  <a:pt x="366304" y="219675"/>
                  <a:pt x="368834" y="222837"/>
                </a:cubicBezTo>
                <a:cubicBezTo>
                  <a:pt x="371719" y="226443"/>
                  <a:pt x="376518" y="227960"/>
                  <a:pt x="380360" y="230521"/>
                </a:cubicBezTo>
                <a:cubicBezTo>
                  <a:pt x="382921" y="226679"/>
                  <a:pt x="385979" y="223125"/>
                  <a:pt x="388044" y="218995"/>
                </a:cubicBezTo>
                <a:cubicBezTo>
                  <a:pt x="389855" y="215373"/>
                  <a:pt x="388044" y="208750"/>
                  <a:pt x="391886" y="207469"/>
                </a:cubicBezTo>
                <a:cubicBezTo>
                  <a:pt x="396522" y="205924"/>
                  <a:pt x="416402" y="213080"/>
                  <a:pt x="422622" y="215153"/>
                </a:cubicBezTo>
                <a:cubicBezTo>
                  <a:pt x="425183" y="218995"/>
                  <a:pt x="427041" y="223414"/>
                  <a:pt x="430306" y="226679"/>
                </a:cubicBezTo>
                <a:cubicBezTo>
                  <a:pt x="433571" y="229944"/>
                  <a:pt x="438947" y="230757"/>
                  <a:pt x="441832" y="234363"/>
                </a:cubicBezTo>
                <a:cubicBezTo>
                  <a:pt x="456734" y="252991"/>
                  <a:pt x="432052" y="241348"/>
                  <a:pt x="457200" y="249731"/>
                </a:cubicBezTo>
                <a:cubicBezTo>
                  <a:pt x="461042" y="253573"/>
                  <a:pt x="464437" y="257921"/>
                  <a:pt x="468726" y="261257"/>
                </a:cubicBezTo>
                <a:cubicBezTo>
                  <a:pt x="476016" y="266927"/>
                  <a:pt x="485247" y="270095"/>
                  <a:pt x="491778" y="276625"/>
                </a:cubicBezTo>
                <a:cubicBezTo>
                  <a:pt x="502327" y="287172"/>
                  <a:pt x="496026" y="283163"/>
                  <a:pt x="510989" y="288151"/>
                </a:cubicBezTo>
                <a:cubicBezTo>
                  <a:pt x="512270" y="291993"/>
                  <a:pt x="516335" y="295917"/>
                  <a:pt x="514831" y="299677"/>
                </a:cubicBezTo>
                <a:cubicBezTo>
                  <a:pt x="513116" y="303964"/>
                  <a:pt x="506570" y="304096"/>
                  <a:pt x="503305" y="307361"/>
                </a:cubicBezTo>
                <a:cubicBezTo>
                  <a:pt x="500040" y="310626"/>
                  <a:pt x="498506" y="315281"/>
                  <a:pt x="495621" y="318887"/>
                </a:cubicBezTo>
                <a:cubicBezTo>
                  <a:pt x="493358" y="321716"/>
                  <a:pt x="490498" y="324010"/>
                  <a:pt x="487936" y="326571"/>
                </a:cubicBezTo>
                <a:cubicBezTo>
                  <a:pt x="488775" y="333280"/>
                  <a:pt x="489887" y="358513"/>
                  <a:pt x="495621" y="368833"/>
                </a:cubicBezTo>
                <a:cubicBezTo>
                  <a:pt x="500106" y="376906"/>
                  <a:pt x="503305" y="386762"/>
                  <a:pt x="510989" y="391885"/>
                </a:cubicBezTo>
                <a:lnTo>
                  <a:pt x="522515" y="399570"/>
                </a:lnTo>
                <a:cubicBezTo>
                  <a:pt x="523796" y="403412"/>
                  <a:pt x="526357" y="407046"/>
                  <a:pt x="526357" y="411096"/>
                </a:cubicBezTo>
                <a:lnTo>
                  <a:pt x="499463" y="437990"/>
                </a:lnTo>
                <a:cubicBezTo>
                  <a:pt x="496901" y="440551"/>
                  <a:pt x="494041" y="442845"/>
                  <a:pt x="491778" y="445674"/>
                </a:cubicBezTo>
                <a:cubicBezTo>
                  <a:pt x="488893" y="449280"/>
                  <a:pt x="488103" y="454909"/>
                  <a:pt x="484094" y="457200"/>
                </a:cubicBezTo>
                <a:cubicBezTo>
                  <a:pt x="478424" y="460440"/>
                  <a:pt x="471184" y="459324"/>
                  <a:pt x="464884" y="461042"/>
                </a:cubicBezTo>
                <a:cubicBezTo>
                  <a:pt x="441672" y="467373"/>
                  <a:pt x="446165" y="465837"/>
                  <a:pt x="430306" y="476410"/>
                </a:cubicBezTo>
                <a:cubicBezTo>
                  <a:pt x="426389" y="482286"/>
                  <a:pt x="420136" y="494867"/>
                  <a:pt x="411096" y="495620"/>
                </a:cubicBezTo>
                <a:cubicBezTo>
                  <a:pt x="404980" y="496130"/>
                  <a:pt x="358745" y="489239"/>
                  <a:pt x="349624" y="487936"/>
                </a:cubicBezTo>
                <a:cubicBezTo>
                  <a:pt x="345782" y="484094"/>
                  <a:pt x="341112" y="480931"/>
                  <a:pt x="338098" y="476410"/>
                </a:cubicBezTo>
                <a:cubicBezTo>
                  <a:pt x="335852" y="473040"/>
                  <a:pt x="337878" y="466695"/>
                  <a:pt x="334256" y="464884"/>
                </a:cubicBezTo>
                <a:cubicBezTo>
                  <a:pt x="330634" y="463073"/>
                  <a:pt x="326572" y="467445"/>
                  <a:pt x="322730" y="468726"/>
                </a:cubicBezTo>
                <a:cubicBezTo>
                  <a:pt x="318888" y="467445"/>
                  <a:pt x="314068" y="467748"/>
                  <a:pt x="311204" y="464884"/>
                </a:cubicBezTo>
                <a:cubicBezTo>
                  <a:pt x="302822" y="456502"/>
                  <a:pt x="310538" y="431127"/>
                  <a:pt x="311204" y="426464"/>
                </a:cubicBezTo>
                <a:lnTo>
                  <a:pt x="303520" y="403412"/>
                </a:lnTo>
                <a:cubicBezTo>
                  <a:pt x="300779" y="395190"/>
                  <a:pt x="299004" y="386493"/>
                  <a:pt x="291994" y="380359"/>
                </a:cubicBezTo>
                <a:cubicBezTo>
                  <a:pt x="285044" y="374278"/>
                  <a:pt x="268942" y="364991"/>
                  <a:pt x="268942" y="364991"/>
                </a:cubicBezTo>
                <a:cubicBezTo>
                  <a:pt x="263134" y="341765"/>
                  <a:pt x="266769" y="354632"/>
                  <a:pt x="257415" y="326571"/>
                </a:cubicBezTo>
                <a:cubicBezTo>
                  <a:pt x="256134" y="322729"/>
                  <a:pt x="256943" y="317291"/>
                  <a:pt x="253573" y="315045"/>
                </a:cubicBezTo>
                <a:cubicBezTo>
                  <a:pt x="238677" y="305115"/>
                  <a:pt x="246428" y="308821"/>
                  <a:pt x="230521" y="303519"/>
                </a:cubicBezTo>
                <a:cubicBezTo>
                  <a:pt x="221841" y="277479"/>
                  <a:pt x="231666" y="309246"/>
                  <a:pt x="222837" y="265099"/>
                </a:cubicBezTo>
                <a:cubicBezTo>
                  <a:pt x="219618" y="249004"/>
                  <a:pt x="218866" y="257157"/>
                  <a:pt x="211311" y="242047"/>
                </a:cubicBezTo>
                <a:cubicBezTo>
                  <a:pt x="209500" y="238425"/>
                  <a:pt x="209436" y="234061"/>
                  <a:pt x="207469" y="230521"/>
                </a:cubicBezTo>
                <a:cubicBezTo>
                  <a:pt x="202984" y="222448"/>
                  <a:pt x="200862" y="210389"/>
                  <a:pt x="192101" y="207469"/>
                </a:cubicBezTo>
                <a:cubicBezTo>
                  <a:pt x="174380" y="201562"/>
                  <a:pt x="184546" y="204421"/>
                  <a:pt x="161365" y="199785"/>
                </a:cubicBezTo>
                <a:cubicBezTo>
                  <a:pt x="160084" y="195943"/>
                  <a:pt x="158636" y="192153"/>
                  <a:pt x="157523" y="188259"/>
                </a:cubicBezTo>
                <a:cubicBezTo>
                  <a:pt x="154285" y="176924"/>
                  <a:pt x="156398" y="171447"/>
                  <a:pt x="145997" y="165206"/>
                </a:cubicBezTo>
                <a:cubicBezTo>
                  <a:pt x="142524" y="163122"/>
                  <a:pt x="138313" y="162645"/>
                  <a:pt x="134471" y="161364"/>
                </a:cubicBezTo>
                <a:lnTo>
                  <a:pt x="126787" y="184417"/>
                </a:lnTo>
                <a:cubicBezTo>
                  <a:pt x="125506" y="188259"/>
                  <a:pt x="126787" y="194662"/>
                  <a:pt x="122945" y="195943"/>
                </a:cubicBezTo>
                <a:cubicBezTo>
                  <a:pt x="92503" y="206090"/>
                  <a:pt x="107882" y="202295"/>
                  <a:pt x="76841" y="207469"/>
                </a:cubicBezTo>
                <a:cubicBezTo>
                  <a:pt x="67876" y="234363"/>
                  <a:pt x="76841" y="227960"/>
                  <a:pt x="57631" y="234363"/>
                </a:cubicBezTo>
                <a:cubicBezTo>
                  <a:pt x="52508" y="231802"/>
                  <a:pt x="47028" y="229856"/>
                  <a:pt x="42263" y="226679"/>
                </a:cubicBezTo>
                <a:cubicBezTo>
                  <a:pt x="39249" y="224670"/>
                  <a:pt x="37407" y="221258"/>
                  <a:pt x="34578" y="218995"/>
                </a:cubicBezTo>
                <a:cubicBezTo>
                  <a:pt x="23937" y="210483"/>
                  <a:pt x="23701" y="211527"/>
                  <a:pt x="11526" y="207469"/>
                </a:cubicBezTo>
                <a:cubicBezTo>
                  <a:pt x="10245" y="197224"/>
                  <a:pt x="10401" y="186694"/>
                  <a:pt x="7684" y="176733"/>
                </a:cubicBezTo>
                <a:cubicBezTo>
                  <a:pt x="6469" y="172278"/>
                  <a:pt x="0" y="169824"/>
                  <a:pt x="0" y="165206"/>
                </a:cubicBezTo>
                <a:cubicBezTo>
                  <a:pt x="0" y="157106"/>
                  <a:pt x="6096" y="150096"/>
                  <a:pt x="7684" y="142154"/>
                </a:cubicBezTo>
                <a:cubicBezTo>
                  <a:pt x="8965" y="135751"/>
                  <a:pt x="7346" y="127961"/>
                  <a:pt x="11526" y="122944"/>
                </a:cubicBezTo>
                <a:cubicBezTo>
                  <a:pt x="14906" y="118888"/>
                  <a:pt x="21771" y="120383"/>
                  <a:pt x="26894" y="119102"/>
                </a:cubicBezTo>
                <a:cubicBezTo>
                  <a:pt x="28175" y="115260"/>
                  <a:pt x="28652" y="111049"/>
                  <a:pt x="30736" y="107576"/>
                </a:cubicBezTo>
                <a:cubicBezTo>
                  <a:pt x="35765" y="99196"/>
                  <a:pt x="45784" y="96210"/>
                  <a:pt x="53789" y="92208"/>
                </a:cubicBezTo>
                <a:lnTo>
                  <a:pt x="76841" y="99892"/>
                </a:lnTo>
                <a:cubicBezTo>
                  <a:pt x="80683" y="101173"/>
                  <a:pt x="84997" y="101488"/>
                  <a:pt x="88367" y="103734"/>
                </a:cubicBezTo>
                <a:lnTo>
                  <a:pt x="99893" y="111418"/>
                </a:lnTo>
                <a:cubicBezTo>
                  <a:pt x="112700" y="110137"/>
                  <a:pt x="126217" y="111974"/>
                  <a:pt x="138313" y="107576"/>
                </a:cubicBezTo>
                <a:cubicBezTo>
                  <a:pt x="142119" y="106192"/>
                  <a:pt x="141173" y="99979"/>
                  <a:pt x="142155" y="96050"/>
                </a:cubicBezTo>
                <a:cubicBezTo>
                  <a:pt x="143739" y="89715"/>
                  <a:pt x="144279" y="83140"/>
                  <a:pt x="145997" y="76840"/>
                </a:cubicBezTo>
                <a:cubicBezTo>
                  <a:pt x="148128" y="69026"/>
                  <a:pt x="151717" y="61646"/>
                  <a:pt x="153681" y="53788"/>
                </a:cubicBezTo>
                <a:cubicBezTo>
                  <a:pt x="154962" y="48665"/>
                  <a:pt x="152417" y="39764"/>
                  <a:pt x="157523" y="38420"/>
                </a:cubicBezTo>
                <a:cubicBezTo>
                  <a:pt x="179850" y="32544"/>
                  <a:pt x="203627" y="35859"/>
                  <a:pt x="226679" y="34578"/>
                </a:cubicBezTo>
                <a:cubicBezTo>
                  <a:pt x="240766" y="13447"/>
                  <a:pt x="226679" y="31376"/>
                  <a:pt x="245889" y="15368"/>
                </a:cubicBezTo>
                <a:cubicBezTo>
                  <a:pt x="265075" y="-621"/>
                  <a:pt x="248685" y="6752"/>
                  <a:pt x="268942" y="0"/>
                </a:cubicBezTo>
                <a:cubicBezTo>
                  <a:pt x="297913" y="9657"/>
                  <a:pt x="262203" y="-3370"/>
                  <a:pt x="291994" y="11526"/>
                </a:cubicBezTo>
                <a:cubicBezTo>
                  <a:pt x="295616" y="13337"/>
                  <a:pt x="302239" y="-2561"/>
                  <a:pt x="303520" y="3842"/>
                </a:cubicBezTo>
                <a:close/>
              </a:path>
            </a:pathLst>
          </a:custGeom>
          <a:noFill/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5334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6C65E-A154-4E31-D6E2-D9A3E2CDE6A8}"/>
              </a:ext>
            </a:extLst>
          </p:cNvPr>
          <p:cNvSpPr txBox="1"/>
          <p:nvPr/>
        </p:nvSpPr>
        <p:spPr>
          <a:xfrm>
            <a:off x="173182" y="990600"/>
            <a:ext cx="676101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D8AAD-B1FD-90FE-BFC7-4AE4FA767996}"/>
              </a:ext>
            </a:extLst>
          </p:cNvPr>
          <p:cNvSpPr txBox="1"/>
          <p:nvPr/>
        </p:nvSpPr>
        <p:spPr>
          <a:xfrm>
            <a:off x="381000" y="1495864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A8676-0FE1-291B-E26A-8DB935D50383}"/>
              </a:ext>
            </a:extLst>
          </p:cNvPr>
          <p:cNvSpPr txBox="1"/>
          <p:nvPr/>
        </p:nvSpPr>
        <p:spPr>
          <a:xfrm>
            <a:off x="306354" y="1864060"/>
            <a:ext cx="844005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E7F45A-DED2-63F5-F046-986E16CF8906}"/>
              </a:ext>
            </a:extLst>
          </p:cNvPr>
          <p:cNvSpPr txBox="1"/>
          <p:nvPr/>
        </p:nvSpPr>
        <p:spPr>
          <a:xfrm>
            <a:off x="313388" y="2278600"/>
            <a:ext cx="870238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723B5-108A-3DBC-6CE4-161DF7F1DFF9}"/>
              </a:ext>
            </a:extLst>
          </p:cNvPr>
          <p:cNvSpPr txBox="1"/>
          <p:nvPr/>
        </p:nvSpPr>
        <p:spPr>
          <a:xfrm>
            <a:off x="283630" y="2682400"/>
            <a:ext cx="8619146" cy="2049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 le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2D19C3-3F5A-65D2-0A08-C6B5BF81742F}"/>
              </a:ext>
            </a:extLst>
          </p:cNvPr>
          <p:cNvSpPr txBox="1"/>
          <p:nvPr/>
        </p:nvSpPr>
        <p:spPr>
          <a:xfrm>
            <a:off x="283630" y="4709504"/>
            <a:ext cx="8903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du, ở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ĐNB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1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6C7A-EB24-5555-D796-A0E17CB0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BD3C3-B027-F0D0-39E7-D25D6E156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6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" b="1111"/>
          <a:stretch/>
        </p:blipFill>
        <p:spPr bwMode="auto">
          <a:xfrm>
            <a:off x="2362200" y="152400"/>
            <a:ext cx="4495800" cy="662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3316542" y="5111826"/>
            <a:ext cx="962690" cy="1072548"/>
          </a:xfrm>
          <a:custGeom>
            <a:avLst/>
            <a:gdLst>
              <a:gd name="connsiteX0" fmla="*/ 676518 w 903766"/>
              <a:gd name="connsiteY0" fmla="*/ 6570 h 964255"/>
              <a:gd name="connsiteX1" fmla="*/ 703572 w 903766"/>
              <a:gd name="connsiteY1" fmla="*/ 17391 h 964255"/>
              <a:gd name="connsiteX2" fmla="*/ 719804 w 903766"/>
              <a:gd name="connsiteY2" fmla="*/ 49855 h 964255"/>
              <a:gd name="connsiteX3" fmla="*/ 741446 w 903766"/>
              <a:gd name="connsiteY3" fmla="*/ 82319 h 964255"/>
              <a:gd name="connsiteX4" fmla="*/ 752267 w 903766"/>
              <a:gd name="connsiteY4" fmla="*/ 98551 h 964255"/>
              <a:gd name="connsiteX5" fmla="*/ 746857 w 903766"/>
              <a:gd name="connsiteY5" fmla="*/ 120193 h 964255"/>
              <a:gd name="connsiteX6" fmla="*/ 752267 w 903766"/>
              <a:gd name="connsiteY6" fmla="*/ 152657 h 964255"/>
              <a:gd name="connsiteX7" fmla="*/ 779321 w 903766"/>
              <a:gd name="connsiteY7" fmla="*/ 190532 h 964255"/>
              <a:gd name="connsiteX8" fmla="*/ 795553 w 903766"/>
              <a:gd name="connsiteY8" fmla="*/ 195943 h 964255"/>
              <a:gd name="connsiteX9" fmla="*/ 849659 w 903766"/>
              <a:gd name="connsiteY9" fmla="*/ 190532 h 964255"/>
              <a:gd name="connsiteX10" fmla="*/ 882123 w 903766"/>
              <a:gd name="connsiteY10" fmla="*/ 179711 h 964255"/>
              <a:gd name="connsiteX11" fmla="*/ 892944 w 903766"/>
              <a:gd name="connsiteY11" fmla="*/ 195943 h 964255"/>
              <a:gd name="connsiteX12" fmla="*/ 882123 w 903766"/>
              <a:gd name="connsiteY12" fmla="*/ 228406 h 964255"/>
              <a:gd name="connsiteX13" fmla="*/ 898355 w 903766"/>
              <a:gd name="connsiteY13" fmla="*/ 298745 h 964255"/>
              <a:gd name="connsiteX14" fmla="*/ 903766 w 903766"/>
              <a:gd name="connsiteY14" fmla="*/ 314977 h 964255"/>
              <a:gd name="connsiteX15" fmla="*/ 898355 w 903766"/>
              <a:gd name="connsiteY15" fmla="*/ 331209 h 964255"/>
              <a:gd name="connsiteX16" fmla="*/ 887534 w 903766"/>
              <a:gd name="connsiteY16" fmla="*/ 347441 h 964255"/>
              <a:gd name="connsiteX17" fmla="*/ 860480 w 903766"/>
              <a:gd name="connsiteY17" fmla="*/ 385315 h 964255"/>
              <a:gd name="connsiteX18" fmla="*/ 849659 w 903766"/>
              <a:gd name="connsiteY18" fmla="*/ 396137 h 964255"/>
              <a:gd name="connsiteX19" fmla="*/ 833427 w 903766"/>
              <a:gd name="connsiteY19" fmla="*/ 406958 h 964255"/>
              <a:gd name="connsiteX20" fmla="*/ 838838 w 903766"/>
              <a:gd name="connsiteY20" fmla="*/ 423190 h 964255"/>
              <a:gd name="connsiteX21" fmla="*/ 855070 w 903766"/>
              <a:gd name="connsiteY21" fmla="*/ 455654 h 964255"/>
              <a:gd name="connsiteX22" fmla="*/ 838838 w 903766"/>
              <a:gd name="connsiteY22" fmla="*/ 466475 h 964255"/>
              <a:gd name="connsiteX23" fmla="*/ 817195 w 903766"/>
              <a:gd name="connsiteY23" fmla="*/ 471886 h 964255"/>
              <a:gd name="connsiteX24" fmla="*/ 806374 w 903766"/>
              <a:gd name="connsiteY24" fmla="*/ 488118 h 964255"/>
              <a:gd name="connsiteX25" fmla="*/ 811785 w 903766"/>
              <a:gd name="connsiteY25" fmla="*/ 515171 h 964255"/>
              <a:gd name="connsiteX26" fmla="*/ 806374 w 903766"/>
              <a:gd name="connsiteY26" fmla="*/ 563867 h 964255"/>
              <a:gd name="connsiteX27" fmla="*/ 763089 w 903766"/>
              <a:gd name="connsiteY27" fmla="*/ 585509 h 964255"/>
              <a:gd name="connsiteX28" fmla="*/ 730625 w 903766"/>
              <a:gd name="connsiteY28" fmla="*/ 601741 h 964255"/>
              <a:gd name="connsiteX29" fmla="*/ 714393 w 903766"/>
              <a:gd name="connsiteY29" fmla="*/ 596331 h 964255"/>
              <a:gd name="connsiteX30" fmla="*/ 681929 w 903766"/>
              <a:gd name="connsiteY30" fmla="*/ 607152 h 964255"/>
              <a:gd name="connsiteX31" fmla="*/ 671108 w 903766"/>
              <a:gd name="connsiteY31" fmla="*/ 623384 h 964255"/>
              <a:gd name="connsiteX32" fmla="*/ 665697 w 903766"/>
              <a:gd name="connsiteY32" fmla="*/ 639616 h 964255"/>
              <a:gd name="connsiteX33" fmla="*/ 633233 w 903766"/>
              <a:gd name="connsiteY33" fmla="*/ 661259 h 964255"/>
              <a:gd name="connsiteX34" fmla="*/ 617001 w 903766"/>
              <a:gd name="connsiteY34" fmla="*/ 672080 h 964255"/>
              <a:gd name="connsiteX35" fmla="*/ 573716 w 903766"/>
              <a:gd name="connsiteY35" fmla="*/ 682901 h 964255"/>
              <a:gd name="connsiteX36" fmla="*/ 552073 w 903766"/>
              <a:gd name="connsiteY36" fmla="*/ 688312 h 964255"/>
              <a:gd name="connsiteX37" fmla="*/ 519609 w 903766"/>
              <a:gd name="connsiteY37" fmla="*/ 709954 h 964255"/>
              <a:gd name="connsiteX38" fmla="*/ 492556 w 903766"/>
              <a:gd name="connsiteY38" fmla="*/ 731597 h 964255"/>
              <a:gd name="connsiteX39" fmla="*/ 476324 w 903766"/>
              <a:gd name="connsiteY39" fmla="*/ 737008 h 964255"/>
              <a:gd name="connsiteX40" fmla="*/ 438450 w 903766"/>
              <a:gd name="connsiteY40" fmla="*/ 753240 h 964255"/>
              <a:gd name="connsiteX41" fmla="*/ 400575 w 903766"/>
              <a:gd name="connsiteY41" fmla="*/ 769472 h 964255"/>
              <a:gd name="connsiteX42" fmla="*/ 351879 w 903766"/>
              <a:gd name="connsiteY42" fmla="*/ 807346 h 964255"/>
              <a:gd name="connsiteX43" fmla="*/ 335647 w 903766"/>
              <a:gd name="connsiteY43" fmla="*/ 818167 h 964255"/>
              <a:gd name="connsiteX44" fmla="*/ 319415 w 903766"/>
              <a:gd name="connsiteY44" fmla="*/ 850631 h 964255"/>
              <a:gd name="connsiteX45" fmla="*/ 314005 w 903766"/>
              <a:gd name="connsiteY45" fmla="*/ 872274 h 964255"/>
              <a:gd name="connsiteX46" fmla="*/ 292362 w 903766"/>
              <a:gd name="connsiteY46" fmla="*/ 893917 h 964255"/>
              <a:gd name="connsiteX47" fmla="*/ 270720 w 903766"/>
              <a:gd name="connsiteY47" fmla="*/ 920970 h 964255"/>
              <a:gd name="connsiteX48" fmla="*/ 254488 w 903766"/>
              <a:gd name="connsiteY48" fmla="*/ 926380 h 964255"/>
              <a:gd name="connsiteX49" fmla="*/ 227434 w 903766"/>
              <a:gd name="connsiteY49" fmla="*/ 942612 h 964255"/>
              <a:gd name="connsiteX50" fmla="*/ 211202 w 903766"/>
              <a:gd name="connsiteY50" fmla="*/ 953434 h 964255"/>
              <a:gd name="connsiteX51" fmla="*/ 178738 w 903766"/>
              <a:gd name="connsiteY51" fmla="*/ 964255 h 964255"/>
              <a:gd name="connsiteX52" fmla="*/ 92168 w 903766"/>
              <a:gd name="connsiteY52" fmla="*/ 958844 h 964255"/>
              <a:gd name="connsiteX53" fmla="*/ 119221 w 903766"/>
              <a:gd name="connsiteY53" fmla="*/ 953434 h 964255"/>
              <a:gd name="connsiteX54" fmla="*/ 130043 w 903766"/>
              <a:gd name="connsiteY54" fmla="*/ 942612 h 964255"/>
              <a:gd name="connsiteX55" fmla="*/ 135453 w 903766"/>
              <a:gd name="connsiteY55" fmla="*/ 926380 h 964255"/>
              <a:gd name="connsiteX56" fmla="*/ 162507 w 903766"/>
              <a:gd name="connsiteY56" fmla="*/ 910148 h 964255"/>
              <a:gd name="connsiteX57" fmla="*/ 140864 w 903766"/>
              <a:gd name="connsiteY57" fmla="*/ 888506 h 964255"/>
              <a:gd name="connsiteX58" fmla="*/ 124632 w 903766"/>
              <a:gd name="connsiteY58" fmla="*/ 856042 h 964255"/>
              <a:gd name="connsiteX59" fmla="*/ 130043 w 903766"/>
              <a:gd name="connsiteY59" fmla="*/ 655848 h 964255"/>
              <a:gd name="connsiteX60" fmla="*/ 135453 w 903766"/>
              <a:gd name="connsiteY60" fmla="*/ 639616 h 964255"/>
              <a:gd name="connsiteX61" fmla="*/ 146275 w 903766"/>
              <a:gd name="connsiteY61" fmla="*/ 596331 h 964255"/>
              <a:gd name="connsiteX62" fmla="*/ 162507 w 903766"/>
              <a:gd name="connsiteY62" fmla="*/ 493528 h 964255"/>
              <a:gd name="connsiteX63" fmla="*/ 178738 w 903766"/>
              <a:gd name="connsiteY63" fmla="*/ 488118 h 964255"/>
              <a:gd name="connsiteX64" fmla="*/ 189560 w 903766"/>
              <a:gd name="connsiteY64" fmla="*/ 477296 h 964255"/>
              <a:gd name="connsiteX65" fmla="*/ 200381 w 903766"/>
              <a:gd name="connsiteY65" fmla="*/ 461064 h 964255"/>
              <a:gd name="connsiteX66" fmla="*/ 216613 w 903766"/>
              <a:gd name="connsiteY66" fmla="*/ 450243 h 964255"/>
              <a:gd name="connsiteX67" fmla="*/ 243666 w 903766"/>
              <a:gd name="connsiteY67" fmla="*/ 417779 h 964255"/>
              <a:gd name="connsiteX68" fmla="*/ 238256 w 903766"/>
              <a:gd name="connsiteY68" fmla="*/ 401547 h 964255"/>
              <a:gd name="connsiteX69" fmla="*/ 173328 w 903766"/>
              <a:gd name="connsiteY69" fmla="*/ 374494 h 964255"/>
              <a:gd name="connsiteX70" fmla="*/ 162507 w 903766"/>
              <a:gd name="connsiteY70" fmla="*/ 358262 h 964255"/>
              <a:gd name="connsiteX71" fmla="*/ 146275 w 903766"/>
              <a:gd name="connsiteY71" fmla="*/ 352851 h 964255"/>
              <a:gd name="connsiteX72" fmla="*/ 135453 w 903766"/>
              <a:gd name="connsiteY72" fmla="*/ 342030 h 964255"/>
              <a:gd name="connsiteX73" fmla="*/ 130043 w 903766"/>
              <a:gd name="connsiteY73" fmla="*/ 325798 h 964255"/>
              <a:gd name="connsiteX74" fmla="*/ 113811 w 903766"/>
              <a:gd name="connsiteY74" fmla="*/ 320388 h 964255"/>
              <a:gd name="connsiteX75" fmla="*/ 102989 w 903766"/>
              <a:gd name="connsiteY75" fmla="*/ 309566 h 964255"/>
              <a:gd name="connsiteX76" fmla="*/ 92168 w 903766"/>
              <a:gd name="connsiteY76" fmla="*/ 320388 h 964255"/>
              <a:gd name="connsiteX77" fmla="*/ 75936 w 903766"/>
              <a:gd name="connsiteY77" fmla="*/ 331209 h 964255"/>
              <a:gd name="connsiteX78" fmla="*/ 65115 w 903766"/>
              <a:gd name="connsiteY78" fmla="*/ 347441 h 964255"/>
              <a:gd name="connsiteX79" fmla="*/ 48883 w 903766"/>
              <a:gd name="connsiteY79" fmla="*/ 314977 h 964255"/>
              <a:gd name="connsiteX80" fmla="*/ 43472 w 903766"/>
              <a:gd name="connsiteY80" fmla="*/ 298745 h 964255"/>
              <a:gd name="connsiteX81" fmla="*/ 38062 w 903766"/>
              <a:gd name="connsiteY81" fmla="*/ 277102 h 964255"/>
              <a:gd name="connsiteX82" fmla="*/ 27240 w 903766"/>
              <a:gd name="connsiteY82" fmla="*/ 266281 h 964255"/>
              <a:gd name="connsiteX83" fmla="*/ 11008 w 903766"/>
              <a:gd name="connsiteY83" fmla="*/ 260870 h 964255"/>
              <a:gd name="connsiteX84" fmla="*/ 187 w 903766"/>
              <a:gd name="connsiteY84" fmla="*/ 244638 h 964255"/>
              <a:gd name="connsiteX85" fmla="*/ 16419 w 903766"/>
              <a:gd name="connsiteY85" fmla="*/ 239228 h 964255"/>
              <a:gd name="connsiteX86" fmla="*/ 21830 w 903766"/>
              <a:gd name="connsiteY86" fmla="*/ 222996 h 964255"/>
              <a:gd name="connsiteX87" fmla="*/ 32651 w 903766"/>
              <a:gd name="connsiteY87" fmla="*/ 212174 h 964255"/>
              <a:gd name="connsiteX88" fmla="*/ 38062 w 903766"/>
              <a:gd name="connsiteY88" fmla="*/ 195943 h 964255"/>
              <a:gd name="connsiteX89" fmla="*/ 54294 w 903766"/>
              <a:gd name="connsiteY89" fmla="*/ 190532 h 964255"/>
              <a:gd name="connsiteX90" fmla="*/ 157096 w 903766"/>
              <a:gd name="connsiteY90" fmla="*/ 185121 h 964255"/>
              <a:gd name="connsiteX91" fmla="*/ 184149 w 903766"/>
              <a:gd name="connsiteY91" fmla="*/ 158068 h 964255"/>
              <a:gd name="connsiteX92" fmla="*/ 194970 w 903766"/>
              <a:gd name="connsiteY92" fmla="*/ 141836 h 964255"/>
              <a:gd name="connsiteX93" fmla="*/ 227434 w 903766"/>
              <a:gd name="connsiteY93" fmla="*/ 131015 h 964255"/>
              <a:gd name="connsiteX94" fmla="*/ 249077 w 903766"/>
              <a:gd name="connsiteY94" fmla="*/ 103961 h 964255"/>
              <a:gd name="connsiteX95" fmla="*/ 243666 w 903766"/>
              <a:gd name="connsiteY95" fmla="*/ 82319 h 964255"/>
              <a:gd name="connsiteX96" fmla="*/ 232845 w 903766"/>
              <a:gd name="connsiteY96" fmla="*/ 49855 h 964255"/>
              <a:gd name="connsiteX97" fmla="*/ 238256 w 903766"/>
              <a:gd name="connsiteY97" fmla="*/ 22802 h 964255"/>
              <a:gd name="connsiteX98" fmla="*/ 243666 w 903766"/>
              <a:gd name="connsiteY98" fmla="*/ 39034 h 964255"/>
              <a:gd name="connsiteX99" fmla="*/ 276130 w 903766"/>
              <a:gd name="connsiteY99" fmla="*/ 49855 h 964255"/>
              <a:gd name="connsiteX100" fmla="*/ 292362 w 903766"/>
              <a:gd name="connsiteY100" fmla="*/ 55266 h 964255"/>
              <a:gd name="connsiteX101" fmla="*/ 308594 w 903766"/>
              <a:gd name="connsiteY101" fmla="*/ 60676 h 964255"/>
              <a:gd name="connsiteX102" fmla="*/ 357290 w 903766"/>
              <a:gd name="connsiteY102" fmla="*/ 44444 h 964255"/>
              <a:gd name="connsiteX103" fmla="*/ 368111 w 903766"/>
              <a:gd name="connsiteY103" fmla="*/ 28212 h 964255"/>
              <a:gd name="connsiteX104" fmla="*/ 411396 w 903766"/>
              <a:gd name="connsiteY104" fmla="*/ 22802 h 964255"/>
              <a:gd name="connsiteX105" fmla="*/ 487146 w 903766"/>
              <a:gd name="connsiteY105" fmla="*/ 6570 h 964255"/>
              <a:gd name="connsiteX106" fmla="*/ 503378 w 903766"/>
              <a:gd name="connsiteY106" fmla="*/ 1159 h 964255"/>
              <a:gd name="connsiteX107" fmla="*/ 514199 w 903766"/>
              <a:gd name="connsiteY107" fmla="*/ 33623 h 964255"/>
              <a:gd name="connsiteX108" fmla="*/ 519609 w 903766"/>
              <a:gd name="connsiteY108" fmla="*/ 49855 h 964255"/>
              <a:gd name="connsiteX109" fmla="*/ 557484 w 903766"/>
              <a:gd name="connsiteY109" fmla="*/ 76908 h 964255"/>
              <a:gd name="connsiteX110" fmla="*/ 627822 w 903766"/>
              <a:gd name="connsiteY110" fmla="*/ 76908 h 964255"/>
              <a:gd name="connsiteX111" fmla="*/ 638644 w 903766"/>
              <a:gd name="connsiteY111" fmla="*/ 87730 h 964255"/>
              <a:gd name="connsiteX112" fmla="*/ 692750 w 903766"/>
              <a:gd name="connsiteY112" fmla="*/ 98551 h 964255"/>
              <a:gd name="connsiteX0" fmla="*/ 676518 w 947776"/>
              <a:gd name="connsiteY0" fmla="*/ 6570 h 964255"/>
              <a:gd name="connsiteX1" fmla="*/ 703572 w 947776"/>
              <a:gd name="connsiteY1" fmla="*/ 17391 h 964255"/>
              <a:gd name="connsiteX2" fmla="*/ 719804 w 947776"/>
              <a:gd name="connsiteY2" fmla="*/ 49855 h 964255"/>
              <a:gd name="connsiteX3" fmla="*/ 741446 w 947776"/>
              <a:gd name="connsiteY3" fmla="*/ 82319 h 964255"/>
              <a:gd name="connsiteX4" fmla="*/ 752267 w 947776"/>
              <a:gd name="connsiteY4" fmla="*/ 98551 h 964255"/>
              <a:gd name="connsiteX5" fmla="*/ 746857 w 947776"/>
              <a:gd name="connsiteY5" fmla="*/ 120193 h 964255"/>
              <a:gd name="connsiteX6" fmla="*/ 752267 w 947776"/>
              <a:gd name="connsiteY6" fmla="*/ 152657 h 964255"/>
              <a:gd name="connsiteX7" fmla="*/ 779321 w 947776"/>
              <a:gd name="connsiteY7" fmla="*/ 190532 h 964255"/>
              <a:gd name="connsiteX8" fmla="*/ 795553 w 947776"/>
              <a:gd name="connsiteY8" fmla="*/ 195943 h 964255"/>
              <a:gd name="connsiteX9" fmla="*/ 946510 w 947776"/>
              <a:gd name="connsiteY9" fmla="*/ 133875 h 964255"/>
              <a:gd name="connsiteX10" fmla="*/ 882123 w 947776"/>
              <a:gd name="connsiteY10" fmla="*/ 179711 h 964255"/>
              <a:gd name="connsiteX11" fmla="*/ 892944 w 947776"/>
              <a:gd name="connsiteY11" fmla="*/ 195943 h 964255"/>
              <a:gd name="connsiteX12" fmla="*/ 882123 w 947776"/>
              <a:gd name="connsiteY12" fmla="*/ 228406 h 964255"/>
              <a:gd name="connsiteX13" fmla="*/ 898355 w 947776"/>
              <a:gd name="connsiteY13" fmla="*/ 298745 h 964255"/>
              <a:gd name="connsiteX14" fmla="*/ 903766 w 947776"/>
              <a:gd name="connsiteY14" fmla="*/ 314977 h 964255"/>
              <a:gd name="connsiteX15" fmla="*/ 898355 w 947776"/>
              <a:gd name="connsiteY15" fmla="*/ 331209 h 964255"/>
              <a:gd name="connsiteX16" fmla="*/ 887534 w 947776"/>
              <a:gd name="connsiteY16" fmla="*/ 347441 h 964255"/>
              <a:gd name="connsiteX17" fmla="*/ 860480 w 947776"/>
              <a:gd name="connsiteY17" fmla="*/ 385315 h 964255"/>
              <a:gd name="connsiteX18" fmla="*/ 849659 w 947776"/>
              <a:gd name="connsiteY18" fmla="*/ 396137 h 964255"/>
              <a:gd name="connsiteX19" fmla="*/ 833427 w 947776"/>
              <a:gd name="connsiteY19" fmla="*/ 406958 h 964255"/>
              <a:gd name="connsiteX20" fmla="*/ 838838 w 947776"/>
              <a:gd name="connsiteY20" fmla="*/ 423190 h 964255"/>
              <a:gd name="connsiteX21" fmla="*/ 855070 w 947776"/>
              <a:gd name="connsiteY21" fmla="*/ 455654 h 964255"/>
              <a:gd name="connsiteX22" fmla="*/ 838838 w 947776"/>
              <a:gd name="connsiteY22" fmla="*/ 466475 h 964255"/>
              <a:gd name="connsiteX23" fmla="*/ 817195 w 947776"/>
              <a:gd name="connsiteY23" fmla="*/ 471886 h 964255"/>
              <a:gd name="connsiteX24" fmla="*/ 806374 w 947776"/>
              <a:gd name="connsiteY24" fmla="*/ 488118 h 964255"/>
              <a:gd name="connsiteX25" fmla="*/ 811785 w 947776"/>
              <a:gd name="connsiteY25" fmla="*/ 515171 h 964255"/>
              <a:gd name="connsiteX26" fmla="*/ 806374 w 947776"/>
              <a:gd name="connsiteY26" fmla="*/ 563867 h 964255"/>
              <a:gd name="connsiteX27" fmla="*/ 763089 w 947776"/>
              <a:gd name="connsiteY27" fmla="*/ 585509 h 964255"/>
              <a:gd name="connsiteX28" fmla="*/ 730625 w 947776"/>
              <a:gd name="connsiteY28" fmla="*/ 601741 h 964255"/>
              <a:gd name="connsiteX29" fmla="*/ 714393 w 947776"/>
              <a:gd name="connsiteY29" fmla="*/ 596331 h 964255"/>
              <a:gd name="connsiteX30" fmla="*/ 681929 w 947776"/>
              <a:gd name="connsiteY30" fmla="*/ 607152 h 964255"/>
              <a:gd name="connsiteX31" fmla="*/ 671108 w 947776"/>
              <a:gd name="connsiteY31" fmla="*/ 623384 h 964255"/>
              <a:gd name="connsiteX32" fmla="*/ 665697 w 947776"/>
              <a:gd name="connsiteY32" fmla="*/ 639616 h 964255"/>
              <a:gd name="connsiteX33" fmla="*/ 633233 w 947776"/>
              <a:gd name="connsiteY33" fmla="*/ 661259 h 964255"/>
              <a:gd name="connsiteX34" fmla="*/ 617001 w 947776"/>
              <a:gd name="connsiteY34" fmla="*/ 672080 h 964255"/>
              <a:gd name="connsiteX35" fmla="*/ 573716 w 947776"/>
              <a:gd name="connsiteY35" fmla="*/ 682901 h 964255"/>
              <a:gd name="connsiteX36" fmla="*/ 552073 w 947776"/>
              <a:gd name="connsiteY36" fmla="*/ 688312 h 964255"/>
              <a:gd name="connsiteX37" fmla="*/ 519609 w 947776"/>
              <a:gd name="connsiteY37" fmla="*/ 709954 h 964255"/>
              <a:gd name="connsiteX38" fmla="*/ 492556 w 947776"/>
              <a:gd name="connsiteY38" fmla="*/ 731597 h 964255"/>
              <a:gd name="connsiteX39" fmla="*/ 476324 w 947776"/>
              <a:gd name="connsiteY39" fmla="*/ 737008 h 964255"/>
              <a:gd name="connsiteX40" fmla="*/ 438450 w 947776"/>
              <a:gd name="connsiteY40" fmla="*/ 753240 h 964255"/>
              <a:gd name="connsiteX41" fmla="*/ 400575 w 947776"/>
              <a:gd name="connsiteY41" fmla="*/ 769472 h 964255"/>
              <a:gd name="connsiteX42" fmla="*/ 351879 w 947776"/>
              <a:gd name="connsiteY42" fmla="*/ 807346 h 964255"/>
              <a:gd name="connsiteX43" fmla="*/ 335647 w 947776"/>
              <a:gd name="connsiteY43" fmla="*/ 818167 h 964255"/>
              <a:gd name="connsiteX44" fmla="*/ 319415 w 947776"/>
              <a:gd name="connsiteY44" fmla="*/ 850631 h 964255"/>
              <a:gd name="connsiteX45" fmla="*/ 314005 w 947776"/>
              <a:gd name="connsiteY45" fmla="*/ 872274 h 964255"/>
              <a:gd name="connsiteX46" fmla="*/ 292362 w 947776"/>
              <a:gd name="connsiteY46" fmla="*/ 893917 h 964255"/>
              <a:gd name="connsiteX47" fmla="*/ 270720 w 947776"/>
              <a:gd name="connsiteY47" fmla="*/ 920970 h 964255"/>
              <a:gd name="connsiteX48" fmla="*/ 254488 w 947776"/>
              <a:gd name="connsiteY48" fmla="*/ 926380 h 964255"/>
              <a:gd name="connsiteX49" fmla="*/ 227434 w 947776"/>
              <a:gd name="connsiteY49" fmla="*/ 942612 h 964255"/>
              <a:gd name="connsiteX50" fmla="*/ 211202 w 947776"/>
              <a:gd name="connsiteY50" fmla="*/ 953434 h 964255"/>
              <a:gd name="connsiteX51" fmla="*/ 178738 w 947776"/>
              <a:gd name="connsiteY51" fmla="*/ 964255 h 964255"/>
              <a:gd name="connsiteX52" fmla="*/ 92168 w 947776"/>
              <a:gd name="connsiteY52" fmla="*/ 958844 h 964255"/>
              <a:gd name="connsiteX53" fmla="*/ 119221 w 947776"/>
              <a:gd name="connsiteY53" fmla="*/ 953434 h 964255"/>
              <a:gd name="connsiteX54" fmla="*/ 130043 w 947776"/>
              <a:gd name="connsiteY54" fmla="*/ 942612 h 964255"/>
              <a:gd name="connsiteX55" fmla="*/ 135453 w 947776"/>
              <a:gd name="connsiteY55" fmla="*/ 926380 h 964255"/>
              <a:gd name="connsiteX56" fmla="*/ 162507 w 947776"/>
              <a:gd name="connsiteY56" fmla="*/ 910148 h 964255"/>
              <a:gd name="connsiteX57" fmla="*/ 140864 w 947776"/>
              <a:gd name="connsiteY57" fmla="*/ 888506 h 964255"/>
              <a:gd name="connsiteX58" fmla="*/ 124632 w 947776"/>
              <a:gd name="connsiteY58" fmla="*/ 856042 h 964255"/>
              <a:gd name="connsiteX59" fmla="*/ 130043 w 947776"/>
              <a:gd name="connsiteY59" fmla="*/ 655848 h 964255"/>
              <a:gd name="connsiteX60" fmla="*/ 135453 w 947776"/>
              <a:gd name="connsiteY60" fmla="*/ 639616 h 964255"/>
              <a:gd name="connsiteX61" fmla="*/ 146275 w 947776"/>
              <a:gd name="connsiteY61" fmla="*/ 596331 h 964255"/>
              <a:gd name="connsiteX62" fmla="*/ 162507 w 947776"/>
              <a:gd name="connsiteY62" fmla="*/ 493528 h 964255"/>
              <a:gd name="connsiteX63" fmla="*/ 178738 w 947776"/>
              <a:gd name="connsiteY63" fmla="*/ 488118 h 964255"/>
              <a:gd name="connsiteX64" fmla="*/ 189560 w 947776"/>
              <a:gd name="connsiteY64" fmla="*/ 477296 h 964255"/>
              <a:gd name="connsiteX65" fmla="*/ 200381 w 947776"/>
              <a:gd name="connsiteY65" fmla="*/ 461064 h 964255"/>
              <a:gd name="connsiteX66" fmla="*/ 216613 w 947776"/>
              <a:gd name="connsiteY66" fmla="*/ 450243 h 964255"/>
              <a:gd name="connsiteX67" fmla="*/ 243666 w 947776"/>
              <a:gd name="connsiteY67" fmla="*/ 417779 h 964255"/>
              <a:gd name="connsiteX68" fmla="*/ 238256 w 947776"/>
              <a:gd name="connsiteY68" fmla="*/ 401547 h 964255"/>
              <a:gd name="connsiteX69" fmla="*/ 173328 w 947776"/>
              <a:gd name="connsiteY69" fmla="*/ 374494 h 964255"/>
              <a:gd name="connsiteX70" fmla="*/ 162507 w 947776"/>
              <a:gd name="connsiteY70" fmla="*/ 358262 h 964255"/>
              <a:gd name="connsiteX71" fmla="*/ 146275 w 947776"/>
              <a:gd name="connsiteY71" fmla="*/ 352851 h 964255"/>
              <a:gd name="connsiteX72" fmla="*/ 135453 w 947776"/>
              <a:gd name="connsiteY72" fmla="*/ 342030 h 964255"/>
              <a:gd name="connsiteX73" fmla="*/ 130043 w 947776"/>
              <a:gd name="connsiteY73" fmla="*/ 325798 h 964255"/>
              <a:gd name="connsiteX74" fmla="*/ 113811 w 947776"/>
              <a:gd name="connsiteY74" fmla="*/ 320388 h 964255"/>
              <a:gd name="connsiteX75" fmla="*/ 102989 w 947776"/>
              <a:gd name="connsiteY75" fmla="*/ 309566 h 964255"/>
              <a:gd name="connsiteX76" fmla="*/ 92168 w 947776"/>
              <a:gd name="connsiteY76" fmla="*/ 320388 h 964255"/>
              <a:gd name="connsiteX77" fmla="*/ 75936 w 947776"/>
              <a:gd name="connsiteY77" fmla="*/ 331209 h 964255"/>
              <a:gd name="connsiteX78" fmla="*/ 65115 w 947776"/>
              <a:gd name="connsiteY78" fmla="*/ 347441 h 964255"/>
              <a:gd name="connsiteX79" fmla="*/ 48883 w 947776"/>
              <a:gd name="connsiteY79" fmla="*/ 314977 h 964255"/>
              <a:gd name="connsiteX80" fmla="*/ 43472 w 947776"/>
              <a:gd name="connsiteY80" fmla="*/ 298745 h 964255"/>
              <a:gd name="connsiteX81" fmla="*/ 38062 w 947776"/>
              <a:gd name="connsiteY81" fmla="*/ 277102 h 964255"/>
              <a:gd name="connsiteX82" fmla="*/ 27240 w 947776"/>
              <a:gd name="connsiteY82" fmla="*/ 266281 h 964255"/>
              <a:gd name="connsiteX83" fmla="*/ 11008 w 947776"/>
              <a:gd name="connsiteY83" fmla="*/ 260870 h 964255"/>
              <a:gd name="connsiteX84" fmla="*/ 187 w 947776"/>
              <a:gd name="connsiteY84" fmla="*/ 244638 h 964255"/>
              <a:gd name="connsiteX85" fmla="*/ 16419 w 947776"/>
              <a:gd name="connsiteY85" fmla="*/ 239228 h 964255"/>
              <a:gd name="connsiteX86" fmla="*/ 21830 w 947776"/>
              <a:gd name="connsiteY86" fmla="*/ 222996 h 964255"/>
              <a:gd name="connsiteX87" fmla="*/ 32651 w 947776"/>
              <a:gd name="connsiteY87" fmla="*/ 212174 h 964255"/>
              <a:gd name="connsiteX88" fmla="*/ 38062 w 947776"/>
              <a:gd name="connsiteY88" fmla="*/ 195943 h 964255"/>
              <a:gd name="connsiteX89" fmla="*/ 54294 w 947776"/>
              <a:gd name="connsiteY89" fmla="*/ 190532 h 964255"/>
              <a:gd name="connsiteX90" fmla="*/ 157096 w 947776"/>
              <a:gd name="connsiteY90" fmla="*/ 185121 h 964255"/>
              <a:gd name="connsiteX91" fmla="*/ 184149 w 947776"/>
              <a:gd name="connsiteY91" fmla="*/ 158068 h 964255"/>
              <a:gd name="connsiteX92" fmla="*/ 194970 w 947776"/>
              <a:gd name="connsiteY92" fmla="*/ 141836 h 964255"/>
              <a:gd name="connsiteX93" fmla="*/ 227434 w 947776"/>
              <a:gd name="connsiteY93" fmla="*/ 131015 h 964255"/>
              <a:gd name="connsiteX94" fmla="*/ 249077 w 947776"/>
              <a:gd name="connsiteY94" fmla="*/ 103961 h 964255"/>
              <a:gd name="connsiteX95" fmla="*/ 243666 w 947776"/>
              <a:gd name="connsiteY95" fmla="*/ 82319 h 964255"/>
              <a:gd name="connsiteX96" fmla="*/ 232845 w 947776"/>
              <a:gd name="connsiteY96" fmla="*/ 49855 h 964255"/>
              <a:gd name="connsiteX97" fmla="*/ 238256 w 947776"/>
              <a:gd name="connsiteY97" fmla="*/ 22802 h 964255"/>
              <a:gd name="connsiteX98" fmla="*/ 243666 w 947776"/>
              <a:gd name="connsiteY98" fmla="*/ 39034 h 964255"/>
              <a:gd name="connsiteX99" fmla="*/ 276130 w 947776"/>
              <a:gd name="connsiteY99" fmla="*/ 49855 h 964255"/>
              <a:gd name="connsiteX100" fmla="*/ 292362 w 947776"/>
              <a:gd name="connsiteY100" fmla="*/ 55266 h 964255"/>
              <a:gd name="connsiteX101" fmla="*/ 308594 w 947776"/>
              <a:gd name="connsiteY101" fmla="*/ 60676 h 964255"/>
              <a:gd name="connsiteX102" fmla="*/ 357290 w 947776"/>
              <a:gd name="connsiteY102" fmla="*/ 44444 h 964255"/>
              <a:gd name="connsiteX103" fmla="*/ 368111 w 947776"/>
              <a:gd name="connsiteY103" fmla="*/ 28212 h 964255"/>
              <a:gd name="connsiteX104" fmla="*/ 411396 w 947776"/>
              <a:gd name="connsiteY104" fmla="*/ 22802 h 964255"/>
              <a:gd name="connsiteX105" fmla="*/ 487146 w 947776"/>
              <a:gd name="connsiteY105" fmla="*/ 6570 h 964255"/>
              <a:gd name="connsiteX106" fmla="*/ 503378 w 947776"/>
              <a:gd name="connsiteY106" fmla="*/ 1159 h 964255"/>
              <a:gd name="connsiteX107" fmla="*/ 514199 w 947776"/>
              <a:gd name="connsiteY107" fmla="*/ 33623 h 964255"/>
              <a:gd name="connsiteX108" fmla="*/ 519609 w 947776"/>
              <a:gd name="connsiteY108" fmla="*/ 49855 h 964255"/>
              <a:gd name="connsiteX109" fmla="*/ 557484 w 947776"/>
              <a:gd name="connsiteY109" fmla="*/ 76908 h 964255"/>
              <a:gd name="connsiteX110" fmla="*/ 627822 w 947776"/>
              <a:gd name="connsiteY110" fmla="*/ 76908 h 964255"/>
              <a:gd name="connsiteX111" fmla="*/ 638644 w 947776"/>
              <a:gd name="connsiteY111" fmla="*/ 87730 h 964255"/>
              <a:gd name="connsiteX112" fmla="*/ 692750 w 947776"/>
              <a:gd name="connsiteY112" fmla="*/ 98551 h 964255"/>
              <a:gd name="connsiteX0" fmla="*/ 676518 w 947776"/>
              <a:gd name="connsiteY0" fmla="*/ 6570 h 964255"/>
              <a:gd name="connsiteX1" fmla="*/ 703572 w 947776"/>
              <a:gd name="connsiteY1" fmla="*/ 17391 h 964255"/>
              <a:gd name="connsiteX2" fmla="*/ 719804 w 947776"/>
              <a:gd name="connsiteY2" fmla="*/ 49855 h 964255"/>
              <a:gd name="connsiteX3" fmla="*/ 741446 w 947776"/>
              <a:gd name="connsiteY3" fmla="*/ 82319 h 964255"/>
              <a:gd name="connsiteX4" fmla="*/ 752267 w 947776"/>
              <a:gd name="connsiteY4" fmla="*/ 98551 h 964255"/>
              <a:gd name="connsiteX5" fmla="*/ 746857 w 947776"/>
              <a:gd name="connsiteY5" fmla="*/ 120193 h 964255"/>
              <a:gd name="connsiteX6" fmla="*/ 752267 w 947776"/>
              <a:gd name="connsiteY6" fmla="*/ 152657 h 964255"/>
              <a:gd name="connsiteX7" fmla="*/ 779321 w 947776"/>
              <a:gd name="connsiteY7" fmla="*/ 190532 h 964255"/>
              <a:gd name="connsiteX8" fmla="*/ 795553 w 947776"/>
              <a:gd name="connsiteY8" fmla="*/ 195943 h 964255"/>
              <a:gd name="connsiteX9" fmla="*/ 946510 w 947776"/>
              <a:gd name="connsiteY9" fmla="*/ 133875 h 964255"/>
              <a:gd name="connsiteX10" fmla="*/ 882123 w 947776"/>
              <a:gd name="connsiteY10" fmla="*/ 179711 h 964255"/>
              <a:gd name="connsiteX11" fmla="*/ 892944 w 947776"/>
              <a:gd name="connsiteY11" fmla="*/ 195943 h 964255"/>
              <a:gd name="connsiteX12" fmla="*/ 882123 w 947776"/>
              <a:gd name="connsiteY12" fmla="*/ 228406 h 964255"/>
              <a:gd name="connsiteX13" fmla="*/ 898355 w 947776"/>
              <a:gd name="connsiteY13" fmla="*/ 298745 h 964255"/>
              <a:gd name="connsiteX14" fmla="*/ 903766 w 947776"/>
              <a:gd name="connsiteY14" fmla="*/ 314977 h 964255"/>
              <a:gd name="connsiteX15" fmla="*/ 898355 w 947776"/>
              <a:gd name="connsiteY15" fmla="*/ 331209 h 964255"/>
              <a:gd name="connsiteX16" fmla="*/ 887534 w 947776"/>
              <a:gd name="connsiteY16" fmla="*/ 347441 h 964255"/>
              <a:gd name="connsiteX17" fmla="*/ 860480 w 947776"/>
              <a:gd name="connsiteY17" fmla="*/ 385315 h 964255"/>
              <a:gd name="connsiteX18" fmla="*/ 849659 w 947776"/>
              <a:gd name="connsiteY18" fmla="*/ 396137 h 964255"/>
              <a:gd name="connsiteX19" fmla="*/ 833427 w 947776"/>
              <a:gd name="connsiteY19" fmla="*/ 406958 h 964255"/>
              <a:gd name="connsiteX20" fmla="*/ 838838 w 947776"/>
              <a:gd name="connsiteY20" fmla="*/ 423190 h 964255"/>
              <a:gd name="connsiteX21" fmla="*/ 855070 w 947776"/>
              <a:gd name="connsiteY21" fmla="*/ 455654 h 964255"/>
              <a:gd name="connsiteX22" fmla="*/ 838838 w 947776"/>
              <a:gd name="connsiteY22" fmla="*/ 466475 h 964255"/>
              <a:gd name="connsiteX23" fmla="*/ 817195 w 947776"/>
              <a:gd name="connsiteY23" fmla="*/ 471886 h 964255"/>
              <a:gd name="connsiteX24" fmla="*/ 806374 w 947776"/>
              <a:gd name="connsiteY24" fmla="*/ 488118 h 964255"/>
              <a:gd name="connsiteX25" fmla="*/ 811785 w 947776"/>
              <a:gd name="connsiteY25" fmla="*/ 515171 h 964255"/>
              <a:gd name="connsiteX26" fmla="*/ 806374 w 947776"/>
              <a:gd name="connsiteY26" fmla="*/ 563867 h 964255"/>
              <a:gd name="connsiteX27" fmla="*/ 763089 w 947776"/>
              <a:gd name="connsiteY27" fmla="*/ 585509 h 964255"/>
              <a:gd name="connsiteX28" fmla="*/ 730625 w 947776"/>
              <a:gd name="connsiteY28" fmla="*/ 601741 h 964255"/>
              <a:gd name="connsiteX29" fmla="*/ 714393 w 947776"/>
              <a:gd name="connsiteY29" fmla="*/ 596331 h 964255"/>
              <a:gd name="connsiteX30" fmla="*/ 681929 w 947776"/>
              <a:gd name="connsiteY30" fmla="*/ 607152 h 964255"/>
              <a:gd name="connsiteX31" fmla="*/ 671108 w 947776"/>
              <a:gd name="connsiteY31" fmla="*/ 623384 h 964255"/>
              <a:gd name="connsiteX32" fmla="*/ 665697 w 947776"/>
              <a:gd name="connsiteY32" fmla="*/ 639616 h 964255"/>
              <a:gd name="connsiteX33" fmla="*/ 633233 w 947776"/>
              <a:gd name="connsiteY33" fmla="*/ 661259 h 964255"/>
              <a:gd name="connsiteX34" fmla="*/ 617001 w 947776"/>
              <a:gd name="connsiteY34" fmla="*/ 672080 h 964255"/>
              <a:gd name="connsiteX35" fmla="*/ 573716 w 947776"/>
              <a:gd name="connsiteY35" fmla="*/ 682901 h 964255"/>
              <a:gd name="connsiteX36" fmla="*/ 552073 w 947776"/>
              <a:gd name="connsiteY36" fmla="*/ 688312 h 964255"/>
              <a:gd name="connsiteX37" fmla="*/ 519609 w 947776"/>
              <a:gd name="connsiteY37" fmla="*/ 709954 h 964255"/>
              <a:gd name="connsiteX38" fmla="*/ 492556 w 947776"/>
              <a:gd name="connsiteY38" fmla="*/ 731597 h 964255"/>
              <a:gd name="connsiteX39" fmla="*/ 476324 w 947776"/>
              <a:gd name="connsiteY39" fmla="*/ 737008 h 964255"/>
              <a:gd name="connsiteX40" fmla="*/ 438450 w 947776"/>
              <a:gd name="connsiteY40" fmla="*/ 753240 h 964255"/>
              <a:gd name="connsiteX41" fmla="*/ 400575 w 947776"/>
              <a:gd name="connsiteY41" fmla="*/ 769472 h 964255"/>
              <a:gd name="connsiteX42" fmla="*/ 351879 w 947776"/>
              <a:gd name="connsiteY42" fmla="*/ 807346 h 964255"/>
              <a:gd name="connsiteX43" fmla="*/ 335647 w 947776"/>
              <a:gd name="connsiteY43" fmla="*/ 818167 h 964255"/>
              <a:gd name="connsiteX44" fmla="*/ 319415 w 947776"/>
              <a:gd name="connsiteY44" fmla="*/ 850631 h 964255"/>
              <a:gd name="connsiteX45" fmla="*/ 314005 w 947776"/>
              <a:gd name="connsiteY45" fmla="*/ 872274 h 964255"/>
              <a:gd name="connsiteX46" fmla="*/ 292362 w 947776"/>
              <a:gd name="connsiteY46" fmla="*/ 893917 h 964255"/>
              <a:gd name="connsiteX47" fmla="*/ 270720 w 947776"/>
              <a:gd name="connsiteY47" fmla="*/ 920970 h 964255"/>
              <a:gd name="connsiteX48" fmla="*/ 254488 w 947776"/>
              <a:gd name="connsiteY48" fmla="*/ 926380 h 964255"/>
              <a:gd name="connsiteX49" fmla="*/ 227434 w 947776"/>
              <a:gd name="connsiteY49" fmla="*/ 942612 h 964255"/>
              <a:gd name="connsiteX50" fmla="*/ 211202 w 947776"/>
              <a:gd name="connsiteY50" fmla="*/ 953434 h 964255"/>
              <a:gd name="connsiteX51" fmla="*/ 178738 w 947776"/>
              <a:gd name="connsiteY51" fmla="*/ 964255 h 964255"/>
              <a:gd name="connsiteX52" fmla="*/ 92168 w 947776"/>
              <a:gd name="connsiteY52" fmla="*/ 958844 h 964255"/>
              <a:gd name="connsiteX53" fmla="*/ 119221 w 947776"/>
              <a:gd name="connsiteY53" fmla="*/ 953434 h 964255"/>
              <a:gd name="connsiteX54" fmla="*/ 130043 w 947776"/>
              <a:gd name="connsiteY54" fmla="*/ 942612 h 964255"/>
              <a:gd name="connsiteX55" fmla="*/ 135453 w 947776"/>
              <a:gd name="connsiteY55" fmla="*/ 926380 h 964255"/>
              <a:gd name="connsiteX56" fmla="*/ 162507 w 947776"/>
              <a:gd name="connsiteY56" fmla="*/ 910148 h 964255"/>
              <a:gd name="connsiteX57" fmla="*/ 140864 w 947776"/>
              <a:gd name="connsiteY57" fmla="*/ 888506 h 964255"/>
              <a:gd name="connsiteX58" fmla="*/ 124632 w 947776"/>
              <a:gd name="connsiteY58" fmla="*/ 856042 h 964255"/>
              <a:gd name="connsiteX59" fmla="*/ 130043 w 947776"/>
              <a:gd name="connsiteY59" fmla="*/ 655848 h 964255"/>
              <a:gd name="connsiteX60" fmla="*/ 135453 w 947776"/>
              <a:gd name="connsiteY60" fmla="*/ 639616 h 964255"/>
              <a:gd name="connsiteX61" fmla="*/ 146275 w 947776"/>
              <a:gd name="connsiteY61" fmla="*/ 596331 h 964255"/>
              <a:gd name="connsiteX62" fmla="*/ 162507 w 947776"/>
              <a:gd name="connsiteY62" fmla="*/ 493528 h 964255"/>
              <a:gd name="connsiteX63" fmla="*/ 178738 w 947776"/>
              <a:gd name="connsiteY63" fmla="*/ 488118 h 964255"/>
              <a:gd name="connsiteX64" fmla="*/ 189560 w 947776"/>
              <a:gd name="connsiteY64" fmla="*/ 477296 h 964255"/>
              <a:gd name="connsiteX65" fmla="*/ 200381 w 947776"/>
              <a:gd name="connsiteY65" fmla="*/ 461064 h 964255"/>
              <a:gd name="connsiteX66" fmla="*/ 216613 w 947776"/>
              <a:gd name="connsiteY66" fmla="*/ 450243 h 964255"/>
              <a:gd name="connsiteX67" fmla="*/ 243666 w 947776"/>
              <a:gd name="connsiteY67" fmla="*/ 417779 h 964255"/>
              <a:gd name="connsiteX68" fmla="*/ 238256 w 947776"/>
              <a:gd name="connsiteY68" fmla="*/ 401547 h 964255"/>
              <a:gd name="connsiteX69" fmla="*/ 173328 w 947776"/>
              <a:gd name="connsiteY69" fmla="*/ 374494 h 964255"/>
              <a:gd name="connsiteX70" fmla="*/ 162507 w 947776"/>
              <a:gd name="connsiteY70" fmla="*/ 358262 h 964255"/>
              <a:gd name="connsiteX71" fmla="*/ 146275 w 947776"/>
              <a:gd name="connsiteY71" fmla="*/ 352851 h 964255"/>
              <a:gd name="connsiteX72" fmla="*/ 135453 w 947776"/>
              <a:gd name="connsiteY72" fmla="*/ 342030 h 964255"/>
              <a:gd name="connsiteX73" fmla="*/ 130043 w 947776"/>
              <a:gd name="connsiteY73" fmla="*/ 325798 h 964255"/>
              <a:gd name="connsiteX74" fmla="*/ 113811 w 947776"/>
              <a:gd name="connsiteY74" fmla="*/ 320388 h 964255"/>
              <a:gd name="connsiteX75" fmla="*/ 102989 w 947776"/>
              <a:gd name="connsiteY75" fmla="*/ 309566 h 964255"/>
              <a:gd name="connsiteX76" fmla="*/ 92168 w 947776"/>
              <a:gd name="connsiteY76" fmla="*/ 320388 h 964255"/>
              <a:gd name="connsiteX77" fmla="*/ 75936 w 947776"/>
              <a:gd name="connsiteY77" fmla="*/ 331209 h 964255"/>
              <a:gd name="connsiteX78" fmla="*/ 65115 w 947776"/>
              <a:gd name="connsiteY78" fmla="*/ 347441 h 964255"/>
              <a:gd name="connsiteX79" fmla="*/ 48883 w 947776"/>
              <a:gd name="connsiteY79" fmla="*/ 314977 h 964255"/>
              <a:gd name="connsiteX80" fmla="*/ 43472 w 947776"/>
              <a:gd name="connsiteY80" fmla="*/ 298745 h 964255"/>
              <a:gd name="connsiteX81" fmla="*/ 38062 w 947776"/>
              <a:gd name="connsiteY81" fmla="*/ 277102 h 964255"/>
              <a:gd name="connsiteX82" fmla="*/ 27240 w 947776"/>
              <a:gd name="connsiteY82" fmla="*/ 266281 h 964255"/>
              <a:gd name="connsiteX83" fmla="*/ 11008 w 947776"/>
              <a:gd name="connsiteY83" fmla="*/ 260870 h 964255"/>
              <a:gd name="connsiteX84" fmla="*/ 187 w 947776"/>
              <a:gd name="connsiteY84" fmla="*/ 244638 h 964255"/>
              <a:gd name="connsiteX85" fmla="*/ 16419 w 947776"/>
              <a:gd name="connsiteY85" fmla="*/ 239228 h 964255"/>
              <a:gd name="connsiteX86" fmla="*/ 21830 w 947776"/>
              <a:gd name="connsiteY86" fmla="*/ 222996 h 964255"/>
              <a:gd name="connsiteX87" fmla="*/ 32651 w 947776"/>
              <a:gd name="connsiteY87" fmla="*/ 212174 h 964255"/>
              <a:gd name="connsiteX88" fmla="*/ 38062 w 947776"/>
              <a:gd name="connsiteY88" fmla="*/ 195943 h 964255"/>
              <a:gd name="connsiteX89" fmla="*/ 54294 w 947776"/>
              <a:gd name="connsiteY89" fmla="*/ 190532 h 964255"/>
              <a:gd name="connsiteX90" fmla="*/ 157096 w 947776"/>
              <a:gd name="connsiteY90" fmla="*/ 185121 h 964255"/>
              <a:gd name="connsiteX91" fmla="*/ 184149 w 947776"/>
              <a:gd name="connsiteY91" fmla="*/ 158068 h 964255"/>
              <a:gd name="connsiteX92" fmla="*/ 194970 w 947776"/>
              <a:gd name="connsiteY92" fmla="*/ 141836 h 964255"/>
              <a:gd name="connsiteX93" fmla="*/ 227434 w 947776"/>
              <a:gd name="connsiteY93" fmla="*/ 131015 h 964255"/>
              <a:gd name="connsiteX94" fmla="*/ 249077 w 947776"/>
              <a:gd name="connsiteY94" fmla="*/ 103961 h 964255"/>
              <a:gd name="connsiteX95" fmla="*/ 243666 w 947776"/>
              <a:gd name="connsiteY95" fmla="*/ 82319 h 964255"/>
              <a:gd name="connsiteX96" fmla="*/ 232845 w 947776"/>
              <a:gd name="connsiteY96" fmla="*/ 49855 h 964255"/>
              <a:gd name="connsiteX97" fmla="*/ 238256 w 947776"/>
              <a:gd name="connsiteY97" fmla="*/ 22802 h 964255"/>
              <a:gd name="connsiteX98" fmla="*/ 243666 w 947776"/>
              <a:gd name="connsiteY98" fmla="*/ 39034 h 964255"/>
              <a:gd name="connsiteX99" fmla="*/ 276130 w 947776"/>
              <a:gd name="connsiteY99" fmla="*/ 49855 h 964255"/>
              <a:gd name="connsiteX100" fmla="*/ 292362 w 947776"/>
              <a:gd name="connsiteY100" fmla="*/ 55266 h 964255"/>
              <a:gd name="connsiteX101" fmla="*/ 308594 w 947776"/>
              <a:gd name="connsiteY101" fmla="*/ 60676 h 964255"/>
              <a:gd name="connsiteX102" fmla="*/ 357290 w 947776"/>
              <a:gd name="connsiteY102" fmla="*/ 44444 h 964255"/>
              <a:gd name="connsiteX103" fmla="*/ 368111 w 947776"/>
              <a:gd name="connsiteY103" fmla="*/ 28212 h 964255"/>
              <a:gd name="connsiteX104" fmla="*/ 411396 w 947776"/>
              <a:gd name="connsiteY104" fmla="*/ 22802 h 964255"/>
              <a:gd name="connsiteX105" fmla="*/ 487146 w 947776"/>
              <a:gd name="connsiteY105" fmla="*/ 6570 h 964255"/>
              <a:gd name="connsiteX106" fmla="*/ 503378 w 947776"/>
              <a:gd name="connsiteY106" fmla="*/ 1159 h 964255"/>
              <a:gd name="connsiteX107" fmla="*/ 514199 w 947776"/>
              <a:gd name="connsiteY107" fmla="*/ 33623 h 964255"/>
              <a:gd name="connsiteX108" fmla="*/ 519609 w 947776"/>
              <a:gd name="connsiteY108" fmla="*/ 49855 h 964255"/>
              <a:gd name="connsiteX109" fmla="*/ 557484 w 947776"/>
              <a:gd name="connsiteY109" fmla="*/ 76908 h 964255"/>
              <a:gd name="connsiteX110" fmla="*/ 627822 w 947776"/>
              <a:gd name="connsiteY110" fmla="*/ 76908 h 964255"/>
              <a:gd name="connsiteX111" fmla="*/ 638644 w 947776"/>
              <a:gd name="connsiteY111" fmla="*/ 87730 h 964255"/>
              <a:gd name="connsiteX112" fmla="*/ 748094 w 947776"/>
              <a:gd name="connsiteY112" fmla="*/ 27730 h 964255"/>
              <a:gd name="connsiteX0" fmla="*/ 676518 w 947776"/>
              <a:gd name="connsiteY0" fmla="*/ 66059 h 1023744"/>
              <a:gd name="connsiteX1" fmla="*/ 703572 w 947776"/>
              <a:gd name="connsiteY1" fmla="*/ 76880 h 1023744"/>
              <a:gd name="connsiteX2" fmla="*/ 719804 w 947776"/>
              <a:gd name="connsiteY2" fmla="*/ 109344 h 1023744"/>
              <a:gd name="connsiteX3" fmla="*/ 741446 w 947776"/>
              <a:gd name="connsiteY3" fmla="*/ 141808 h 1023744"/>
              <a:gd name="connsiteX4" fmla="*/ 752267 w 947776"/>
              <a:gd name="connsiteY4" fmla="*/ 158040 h 1023744"/>
              <a:gd name="connsiteX5" fmla="*/ 746857 w 947776"/>
              <a:gd name="connsiteY5" fmla="*/ 179682 h 1023744"/>
              <a:gd name="connsiteX6" fmla="*/ 752267 w 947776"/>
              <a:gd name="connsiteY6" fmla="*/ 212146 h 1023744"/>
              <a:gd name="connsiteX7" fmla="*/ 779321 w 947776"/>
              <a:gd name="connsiteY7" fmla="*/ 250021 h 1023744"/>
              <a:gd name="connsiteX8" fmla="*/ 795553 w 947776"/>
              <a:gd name="connsiteY8" fmla="*/ 255432 h 1023744"/>
              <a:gd name="connsiteX9" fmla="*/ 946510 w 947776"/>
              <a:gd name="connsiteY9" fmla="*/ 193364 h 1023744"/>
              <a:gd name="connsiteX10" fmla="*/ 882123 w 947776"/>
              <a:gd name="connsiteY10" fmla="*/ 239200 h 1023744"/>
              <a:gd name="connsiteX11" fmla="*/ 892944 w 947776"/>
              <a:gd name="connsiteY11" fmla="*/ 255432 h 1023744"/>
              <a:gd name="connsiteX12" fmla="*/ 882123 w 947776"/>
              <a:gd name="connsiteY12" fmla="*/ 287895 h 1023744"/>
              <a:gd name="connsiteX13" fmla="*/ 898355 w 947776"/>
              <a:gd name="connsiteY13" fmla="*/ 358234 h 1023744"/>
              <a:gd name="connsiteX14" fmla="*/ 903766 w 947776"/>
              <a:gd name="connsiteY14" fmla="*/ 374466 h 1023744"/>
              <a:gd name="connsiteX15" fmla="*/ 898355 w 947776"/>
              <a:gd name="connsiteY15" fmla="*/ 390698 h 1023744"/>
              <a:gd name="connsiteX16" fmla="*/ 887534 w 947776"/>
              <a:gd name="connsiteY16" fmla="*/ 406930 h 1023744"/>
              <a:gd name="connsiteX17" fmla="*/ 860480 w 947776"/>
              <a:gd name="connsiteY17" fmla="*/ 444804 h 1023744"/>
              <a:gd name="connsiteX18" fmla="*/ 849659 w 947776"/>
              <a:gd name="connsiteY18" fmla="*/ 455626 h 1023744"/>
              <a:gd name="connsiteX19" fmla="*/ 833427 w 947776"/>
              <a:gd name="connsiteY19" fmla="*/ 466447 h 1023744"/>
              <a:gd name="connsiteX20" fmla="*/ 838838 w 947776"/>
              <a:gd name="connsiteY20" fmla="*/ 482679 h 1023744"/>
              <a:gd name="connsiteX21" fmla="*/ 855070 w 947776"/>
              <a:gd name="connsiteY21" fmla="*/ 515143 h 1023744"/>
              <a:gd name="connsiteX22" fmla="*/ 838838 w 947776"/>
              <a:gd name="connsiteY22" fmla="*/ 525964 h 1023744"/>
              <a:gd name="connsiteX23" fmla="*/ 817195 w 947776"/>
              <a:gd name="connsiteY23" fmla="*/ 531375 h 1023744"/>
              <a:gd name="connsiteX24" fmla="*/ 806374 w 947776"/>
              <a:gd name="connsiteY24" fmla="*/ 547607 h 1023744"/>
              <a:gd name="connsiteX25" fmla="*/ 811785 w 947776"/>
              <a:gd name="connsiteY25" fmla="*/ 574660 h 1023744"/>
              <a:gd name="connsiteX26" fmla="*/ 806374 w 947776"/>
              <a:gd name="connsiteY26" fmla="*/ 623356 h 1023744"/>
              <a:gd name="connsiteX27" fmla="*/ 763089 w 947776"/>
              <a:gd name="connsiteY27" fmla="*/ 644998 h 1023744"/>
              <a:gd name="connsiteX28" fmla="*/ 730625 w 947776"/>
              <a:gd name="connsiteY28" fmla="*/ 661230 h 1023744"/>
              <a:gd name="connsiteX29" fmla="*/ 714393 w 947776"/>
              <a:gd name="connsiteY29" fmla="*/ 655820 h 1023744"/>
              <a:gd name="connsiteX30" fmla="*/ 681929 w 947776"/>
              <a:gd name="connsiteY30" fmla="*/ 666641 h 1023744"/>
              <a:gd name="connsiteX31" fmla="*/ 671108 w 947776"/>
              <a:gd name="connsiteY31" fmla="*/ 682873 h 1023744"/>
              <a:gd name="connsiteX32" fmla="*/ 665697 w 947776"/>
              <a:gd name="connsiteY32" fmla="*/ 699105 h 1023744"/>
              <a:gd name="connsiteX33" fmla="*/ 633233 w 947776"/>
              <a:gd name="connsiteY33" fmla="*/ 720748 h 1023744"/>
              <a:gd name="connsiteX34" fmla="*/ 617001 w 947776"/>
              <a:gd name="connsiteY34" fmla="*/ 731569 h 1023744"/>
              <a:gd name="connsiteX35" fmla="*/ 573716 w 947776"/>
              <a:gd name="connsiteY35" fmla="*/ 742390 h 1023744"/>
              <a:gd name="connsiteX36" fmla="*/ 552073 w 947776"/>
              <a:gd name="connsiteY36" fmla="*/ 747801 h 1023744"/>
              <a:gd name="connsiteX37" fmla="*/ 519609 w 947776"/>
              <a:gd name="connsiteY37" fmla="*/ 769443 h 1023744"/>
              <a:gd name="connsiteX38" fmla="*/ 492556 w 947776"/>
              <a:gd name="connsiteY38" fmla="*/ 791086 h 1023744"/>
              <a:gd name="connsiteX39" fmla="*/ 476324 w 947776"/>
              <a:gd name="connsiteY39" fmla="*/ 796497 h 1023744"/>
              <a:gd name="connsiteX40" fmla="*/ 438450 w 947776"/>
              <a:gd name="connsiteY40" fmla="*/ 812729 h 1023744"/>
              <a:gd name="connsiteX41" fmla="*/ 400575 w 947776"/>
              <a:gd name="connsiteY41" fmla="*/ 828961 h 1023744"/>
              <a:gd name="connsiteX42" fmla="*/ 351879 w 947776"/>
              <a:gd name="connsiteY42" fmla="*/ 866835 h 1023744"/>
              <a:gd name="connsiteX43" fmla="*/ 335647 w 947776"/>
              <a:gd name="connsiteY43" fmla="*/ 877656 h 1023744"/>
              <a:gd name="connsiteX44" fmla="*/ 319415 w 947776"/>
              <a:gd name="connsiteY44" fmla="*/ 910120 h 1023744"/>
              <a:gd name="connsiteX45" fmla="*/ 314005 w 947776"/>
              <a:gd name="connsiteY45" fmla="*/ 931763 h 1023744"/>
              <a:gd name="connsiteX46" fmla="*/ 292362 w 947776"/>
              <a:gd name="connsiteY46" fmla="*/ 953406 h 1023744"/>
              <a:gd name="connsiteX47" fmla="*/ 270720 w 947776"/>
              <a:gd name="connsiteY47" fmla="*/ 980459 h 1023744"/>
              <a:gd name="connsiteX48" fmla="*/ 254488 w 947776"/>
              <a:gd name="connsiteY48" fmla="*/ 985869 h 1023744"/>
              <a:gd name="connsiteX49" fmla="*/ 227434 w 947776"/>
              <a:gd name="connsiteY49" fmla="*/ 1002101 h 1023744"/>
              <a:gd name="connsiteX50" fmla="*/ 211202 w 947776"/>
              <a:gd name="connsiteY50" fmla="*/ 1012923 h 1023744"/>
              <a:gd name="connsiteX51" fmla="*/ 178738 w 947776"/>
              <a:gd name="connsiteY51" fmla="*/ 1023744 h 1023744"/>
              <a:gd name="connsiteX52" fmla="*/ 92168 w 947776"/>
              <a:gd name="connsiteY52" fmla="*/ 1018333 h 1023744"/>
              <a:gd name="connsiteX53" fmla="*/ 119221 w 947776"/>
              <a:gd name="connsiteY53" fmla="*/ 1012923 h 1023744"/>
              <a:gd name="connsiteX54" fmla="*/ 130043 w 947776"/>
              <a:gd name="connsiteY54" fmla="*/ 1002101 h 1023744"/>
              <a:gd name="connsiteX55" fmla="*/ 135453 w 947776"/>
              <a:gd name="connsiteY55" fmla="*/ 985869 h 1023744"/>
              <a:gd name="connsiteX56" fmla="*/ 162507 w 947776"/>
              <a:gd name="connsiteY56" fmla="*/ 969637 h 1023744"/>
              <a:gd name="connsiteX57" fmla="*/ 140864 w 947776"/>
              <a:gd name="connsiteY57" fmla="*/ 947995 h 1023744"/>
              <a:gd name="connsiteX58" fmla="*/ 124632 w 947776"/>
              <a:gd name="connsiteY58" fmla="*/ 915531 h 1023744"/>
              <a:gd name="connsiteX59" fmla="*/ 130043 w 947776"/>
              <a:gd name="connsiteY59" fmla="*/ 715337 h 1023744"/>
              <a:gd name="connsiteX60" fmla="*/ 135453 w 947776"/>
              <a:gd name="connsiteY60" fmla="*/ 699105 h 1023744"/>
              <a:gd name="connsiteX61" fmla="*/ 146275 w 947776"/>
              <a:gd name="connsiteY61" fmla="*/ 655820 h 1023744"/>
              <a:gd name="connsiteX62" fmla="*/ 162507 w 947776"/>
              <a:gd name="connsiteY62" fmla="*/ 553017 h 1023744"/>
              <a:gd name="connsiteX63" fmla="*/ 178738 w 947776"/>
              <a:gd name="connsiteY63" fmla="*/ 547607 h 1023744"/>
              <a:gd name="connsiteX64" fmla="*/ 189560 w 947776"/>
              <a:gd name="connsiteY64" fmla="*/ 536785 h 1023744"/>
              <a:gd name="connsiteX65" fmla="*/ 200381 w 947776"/>
              <a:gd name="connsiteY65" fmla="*/ 520553 h 1023744"/>
              <a:gd name="connsiteX66" fmla="*/ 216613 w 947776"/>
              <a:gd name="connsiteY66" fmla="*/ 509732 h 1023744"/>
              <a:gd name="connsiteX67" fmla="*/ 243666 w 947776"/>
              <a:gd name="connsiteY67" fmla="*/ 477268 h 1023744"/>
              <a:gd name="connsiteX68" fmla="*/ 238256 w 947776"/>
              <a:gd name="connsiteY68" fmla="*/ 461036 h 1023744"/>
              <a:gd name="connsiteX69" fmla="*/ 173328 w 947776"/>
              <a:gd name="connsiteY69" fmla="*/ 433983 h 1023744"/>
              <a:gd name="connsiteX70" fmla="*/ 162507 w 947776"/>
              <a:gd name="connsiteY70" fmla="*/ 417751 h 1023744"/>
              <a:gd name="connsiteX71" fmla="*/ 146275 w 947776"/>
              <a:gd name="connsiteY71" fmla="*/ 412340 h 1023744"/>
              <a:gd name="connsiteX72" fmla="*/ 135453 w 947776"/>
              <a:gd name="connsiteY72" fmla="*/ 401519 h 1023744"/>
              <a:gd name="connsiteX73" fmla="*/ 130043 w 947776"/>
              <a:gd name="connsiteY73" fmla="*/ 385287 h 1023744"/>
              <a:gd name="connsiteX74" fmla="*/ 113811 w 947776"/>
              <a:gd name="connsiteY74" fmla="*/ 379877 h 1023744"/>
              <a:gd name="connsiteX75" fmla="*/ 102989 w 947776"/>
              <a:gd name="connsiteY75" fmla="*/ 369055 h 1023744"/>
              <a:gd name="connsiteX76" fmla="*/ 92168 w 947776"/>
              <a:gd name="connsiteY76" fmla="*/ 379877 h 1023744"/>
              <a:gd name="connsiteX77" fmla="*/ 75936 w 947776"/>
              <a:gd name="connsiteY77" fmla="*/ 390698 h 1023744"/>
              <a:gd name="connsiteX78" fmla="*/ 65115 w 947776"/>
              <a:gd name="connsiteY78" fmla="*/ 406930 h 1023744"/>
              <a:gd name="connsiteX79" fmla="*/ 48883 w 947776"/>
              <a:gd name="connsiteY79" fmla="*/ 374466 h 1023744"/>
              <a:gd name="connsiteX80" fmla="*/ 43472 w 947776"/>
              <a:gd name="connsiteY80" fmla="*/ 358234 h 1023744"/>
              <a:gd name="connsiteX81" fmla="*/ 38062 w 947776"/>
              <a:gd name="connsiteY81" fmla="*/ 336591 h 1023744"/>
              <a:gd name="connsiteX82" fmla="*/ 27240 w 947776"/>
              <a:gd name="connsiteY82" fmla="*/ 325770 h 1023744"/>
              <a:gd name="connsiteX83" fmla="*/ 11008 w 947776"/>
              <a:gd name="connsiteY83" fmla="*/ 320359 h 1023744"/>
              <a:gd name="connsiteX84" fmla="*/ 187 w 947776"/>
              <a:gd name="connsiteY84" fmla="*/ 304127 h 1023744"/>
              <a:gd name="connsiteX85" fmla="*/ 16419 w 947776"/>
              <a:gd name="connsiteY85" fmla="*/ 298717 h 1023744"/>
              <a:gd name="connsiteX86" fmla="*/ 21830 w 947776"/>
              <a:gd name="connsiteY86" fmla="*/ 282485 h 1023744"/>
              <a:gd name="connsiteX87" fmla="*/ 32651 w 947776"/>
              <a:gd name="connsiteY87" fmla="*/ 271663 h 1023744"/>
              <a:gd name="connsiteX88" fmla="*/ 38062 w 947776"/>
              <a:gd name="connsiteY88" fmla="*/ 255432 h 1023744"/>
              <a:gd name="connsiteX89" fmla="*/ 54294 w 947776"/>
              <a:gd name="connsiteY89" fmla="*/ 250021 h 1023744"/>
              <a:gd name="connsiteX90" fmla="*/ 157096 w 947776"/>
              <a:gd name="connsiteY90" fmla="*/ 244610 h 1023744"/>
              <a:gd name="connsiteX91" fmla="*/ 184149 w 947776"/>
              <a:gd name="connsiteY91" fmla="*/ 217557 h 1023744"/>
              <a:gd name="connsiteX92" fmla="*/ 194970 w 947776"/>
              <a:gd name="connsiteY92" fmla="*/ 201325 h 1023744"/>
              <a:gd name="connsiteX93" fmla="*/ 227434 w 947776"/>
              <a:gd name="connsiteY93" fmla="*/ 190504 h 1023744"/>
              <a:gd name="connsiteX94" fmla="*/ 249077 w 947776"/>
              <a:gd name="connsiteY94" fmla="*/ 163450 h 1023744"/>
              <a:gd name="connsiteX95" fmla="*/ 243666 w 947776"/>
              <a:gd name="connsiteY95" fmla="*/ 141808 h 1023744"/>
              <a:gd name="connsiteX96" fmla="*/ 232845 w 947776"/>
              <a:gd name="connsiteY96" fmla="*/ 109344 h 1023744"/>
              <a:gd name="connsiteX97" fmla="*/ 238256 w 947776"/>
              <a:gd name="connsiteY97" fmla="*/ 82291 h 1023744"/>
              <a:gd name="connsiteX98" fmla="*/ 243666 w 947776"/>
              <a:gd name="connsiteY98" fmla="*/ 98523 h 1023744"/>
              <a:gd name="connsiteX99" fmla="*/ 276130 w 947776"/>
              <a:gd name="connsiteY99" fmla="*/ 109344 h 1023744"/>
              <a:gd name="connsiteX100" fmla="*/ 292362 w 947776"/>
              <a:gd name="connsiteY100" fmla="*/ 114755 h 1023744"/>
              <a:gd name="connsiteX101" fmla="*/ 308594 w 947776"/>
              <a:gd name="connsiteY101" fmla="*/ 120165 h 1023744"/>
              <a:gd name="connsiteX102" fmla="*/ 357290 w 947776"/>
              <a:gd name="connsiteY102" fmla="*/ 103933 h 1023744"/>
              <a:gd name="connsiteX103" fmla="*/ 368111 w 947776"/>
              <a:gd name="connsiteY103" fmla="*/ 87701 h 1023744"/>
              <a:gd name="connsiteX104" fmla="*/ 411396 w 947776"/>
              <a:gd name="connsiteY104" fmla="*/ 82291 h 1023744"/>
              <a:gd name="connsiteX105" fmla="*/ 487146 w 947776"/>
              <a:gd name="connsiteY105" fmla="*/ 66059 h 1023744"/>
              <a:gd name="connsiteX106" fmla="*/ 503378 w 947776"/>
              <a:gd name="connsiteY106" fmla="*/ 60648 h 1023744"/>
              <a:gd name="connsiteX107" fmla="*/ 514199 w 947776"/>
              <a:gd name="connsiteY107" fmla="*/ 93112 h 1023744"/>
              <a:gd name="connsiteX108" fmla="*/ 519609 w 947776"/>
              <a:gd name="connsiteY108" fmla="*/ 109344 h 1023744"/>
              <a:gd name="connsiteX109" fmla="*/ 557484 w 947776"/>
              <a:gd name="connsiteY109" fmla="*/ 136397 h 1023744"/>
              <a:gd name="connsiteX110" fmla="*/ 627822 w 947776"/>
              <a:gd name="connsiteY110" fmla="*/ 136397 h 1023744"/>
              <a:gd name="connsiteX111" fmla="*/ 638644 w 947776"/>
              <a:gd name="connsiteY111" fmla="*/ 147219 h 1023744"/>
              <a:gd name="connsiteX112" fmla="*/ 817273 w 947776"/>
              <a:gd name="connsiteY112" fmla="*/ 2234 h 1023744"/>
              <a:gd name="connsiteX0" fmla="*/ 676518 w 946826"/>
              <a:gd name="connsiteY0" fmla="*/ 66059 h 1023744"/>
              <a:gd name="connsiteX1" fmla="*/ 703572 w 946826"/>
              <a:gd name="connsiteY1" fmla="*/ 76880 h 1023744"/>
              <a:gd name="connsiteX2" fmla="*/ 719804 w 946826"/>
              <a:gd name="connsiteY2" fmla="*/ 109344 h 1023744"/>
              <a:gd name="connsiteX3" fmla="*/ 741446 w 946826"/>
              <a:gd name="connsiteY3" fmla="*/ 141808 h 1023744"/>
              <a:gd name="connsiteX4" fmla="*/ 752267 w 946826"/>
              <a:gd name="connsiteY4" fmla="*/ 158040 h 1023744"/>
              <a:gd name="connsiteX5" fmla="*/ 746857 w 946826"/>
              <a:gd name="connsiteY5" fmla="*/ 179682 h 1023744"/>
              <a:gd name="connsiteX6" fmla="*/ 752267 w 946826"/>
              <a:gd name="connsiteY6" fmla="*/ 212146 h 1023744"/>
              <a:gd name="connsiteX7" fmla="*/ 779321 w 946826"/>
              <a:gd name="connsiteY7" fmla="*/ 250021 h 1023744"/>
              <a:gd name="connsiteX8" fmla="*/ 850897 w 946826"/>
              <a:gd name="connsiteY8" fmla="*/ 142119 h 1023744"/>
              <a:gd name="connsiteX9" fmla="*/ 946510 w 946826"/>
              <a:gd name="connsiteY9" fmla="*/ 193364 h 1023744"/>
              <a:gd name="connsiteX10" fmla="*/ 882123 w 946826"/>
              <a:gd name="connsiteY10" fmla="*/ 239200 h 1023744"/>
              <a:gd name="connsiteX11" fmla="*/ 892944 w 946826"/>
              <a:gd name="connsiteY11" fmla="*/ 255432 h 1023744"/>
              <a:gd name="connsiteX12" fmla="*/ 882123 w 946826"/>
              <a:gd name="connsiteY12" fmla="*/ 287895 h 1023744"/>
              <a:gd name="connsiteX13" fmla="*/ 898355 w 946826"/>
              <a:gd name="connsiteY13" fmla="*/ 358234 h 1023744"/>
              <a:gd name="connsiteX14" fmla="*/ 903766 w 946826"/>
              <a:gd name="connsiteY14" fmla="*/ 374466 h 1023744"/>
              <a:gd name="connsiteX15" fmla="*/ 898355 w 946826"/>
              <a:gd name="connsiteY15" fmla="*/ 390698 h 1023744"/>
              <a:gd name="connsiteX16" fmla="*/ 887534 w 946826"/>
              <a:gd name="connsiteY16" fmla="*/ 406930 h 1023744"/>
              <a:gd name="connsiteX17" fmla="*/ 860480 w 946826"/>
              <a:gd name="connsiteY17" fmla="*/ 444804 h 1023744"/>
              <a:gd name="connsiteX18" fmla="*/ 849659 w 946826"/>
              <a:gd name="connsiteY18" fmla="*/ 455626 h 1023744"/>
              <a:gd name="connsiteX19" fmla="*/ 833427 w 946826"/>
              <a:gd name="connsiteY19" fmla="*/ 466447 h 1023744"/>
              <a:gd name="connsiteX20" fmla="*/ 838838 w 946826"/>
              <a:gd name="connsiteY20" fmla="*/ 482679 h 1023744"/>
              <a:gd name="connsiteX21" fmla="*/ 855070 w 946826"/>
              <a:gd name="connsiteY21" fmla="*/ 515143 h 1023744"/>
              <a:gd name="connsiteX22" fmla="*/ 838838 w 946826"/>
              <a:gd name="connsiteY22" fmla="*/ 525964 h 1023744"/>
              <a:gd name="connsiteX23" fmla="*/ 817195 w 946826"/>
              <a:gd name="connsiteY23" fmla="*/ 531375 h 1023744"/>
              <a:gd name="connsiteX24" fmla="*/ 806374 w 946826"/>
              <a:gd name="connsiteY24" fmla="*/ 547607 h 1023744"/>
              <a:gd name="connsiteX25" fmla="*/ 811785 w 946826"/>
              <a:gd name="connsiteY25" fmla="*/ 574660 h 1023744"/>
              <a:gd name="connsiteX26" fmla="*/ 806374 w 946826"/>
              <a:gd name="connsiteY26" fmla="*/ 623356 h 1023744"/>
              <a:gd name="connsiteX27" fmla="*/ 763089 w 946826"/>
              <a:gd name="connsiteY27" fmla="*/ 644998 h 1023744"/>
              <a:gd name="connsiteX28" fmla="*/ 730625 w 946826"/>
              <a:gd name="connsiteY28" fmla="*/ 661230 h 1023744"/>
              <a:gd name="connsiteX29" fmla="*/ 714393 w 946826"/>
              <a:gd name="connsiteY29" fmla="*/ 655820 h 1023744"/>
              <a:gd name="connsiteX30" fmla="*/ 681929 w 946826"/>
              <a:gd name="connsiteY30" fmla="*/ 666641 h 1023744"/>
              <a:gd name="connsiteX31" fmla="*/ 671108 w 946826"/>
              <a:gd name="connsiteY31" fmla="*/ 682873 h 1023744"/>
              <a:gd name="connsiteX32" fmla="*/ 665697 w 946826"/>
              <a:gd name="connsiteY32" fmla="*/ 699105 h 1023744"/>
              <a:gd name="connsiteX33" fmla="*/ 633233 w 946826"/>
              <a:gd name="connsiteY33" fmla="*/ 720748 h 1023744"/>
              <a:gd name="connsiteX34" fmla="*/ 617001 w 946826"/>
              <a:gd name="connsiteY34" fmla="*/ 731569 h 1023744"/>
              <a:gd name="connsiteX35" fmla="*/ 573716 w 946826"/>
              <a:gd name="connsiteY35" fmla="*/ 742390 h 1023744"/>
              <a:gd name="connsiteX36" fmla="*/ 552073 w 946826"/>
              <a:gd name="connsiteY36" fmla="*/ 747801 h 1023744"/>
              <a:gd name="connsiteX37" fmla="*/ 519609 w 946826"/>
              <a:gd name="connsiteY37" fmla="*/ 769443 h 1023744"/>
              <a:gd name="connsiteX38" fmla="*/ 492556 w 946826"/>
              <a:gd name="connsiteY38" fmla="*/ 791086 h 1023744"/>
              <a:gd name="connsiteX39" fmla="*/ 476324 w 946826"/>
              <a:gd name="connsiteY39" fmla="*/ 796497 h 1023744"/>
              <a:gd name="connsiteX40" fmla="*/ 438450 w 946826"/>
              <a:gd name="connsiteY40" fmla="*/ 812729 h 1023744"/>
              <a:gd name="connsiteX41" fmla="*/ 400575 w 946826"/>
              <a:gd name="connsiteY41" fmla="*/ 828961 h 1023744"/>
              <a:gd name="connsiteX42" fmla="*/ 351879 w 946826"/>
              <a:gd name="connsiteY42" fmla="*/ 866835 h 1023744"/>
              <a:gd name="connsiteX43" fmla="*/ 335647 w 946826"/>
              <a:gd name="connsiteY43" fmla="*/ 877656 h 1023744"/>
              <a:gd name="connsiteX44" fmla="*/ 319415 w 946826"/>
              <a:gd name="connsiteY44" fmla="*/ 910120 h 1023744"/>
              <a:gd name="connsiteX45" fmla="*/ 314005 w 946826"/>
              <a:gd name="connsiteY45" fmla="*/ 931763 h 1023744"/>
              <a:gd name="connsiteX46" fmla="*/ 292362 w 946826"/>
              <a:gd name="connsiteY46" fmla="*/ 953406 h 1023744"/>
              <a:gd name="connsiteX47" fmla="*/ 270720 w 946826"/>
              <a:gd name="connsiteY47" fmla="*/ 980459 h 1023744"/>
              <a:gd name="connsiteX48" fmla="*/ 254488 w 946826"/>
              <a:gd name="connsiteY48" fmla="*/ 985869 h 1023744"/>
              <a:gd name="connsiteX49" fmla="*/ 227434 w 946826"/>
              <a:gd name="connsiteY49" fmla="*/ 1002101 h 1023744"/>
              <a:gd name="connsiteX50" fmla="*/ 211202 w 946826"/>
              <a:gd name="connsiteY50" fmla="*/ 1012923 h 1023744"/>
              <a:gd name="connsiteX51" fmla="*/ 178738 w 946826"/>
              <a:gd name="connsiteY51" fmla="*/ 1023744 h 1023744"/>
              <a:gd name="connsiteX52" fmla="*/ 92168 w 946826"/>
              <a:gd name="connsiteY52" fmla="*/ 1018333 h 1023744"/>
              <a:gd name="connsiteX53" fmla="*/ 119221 w 946826"/>
              <a:gd name="connsiteY53" fmla="*/ 1012923 h 1023744"/>
              <a:gd name="connsiteX54" fmla="*/ 130043 w 946826"/>
              <a:gd name="connsiteY54" fmla="*/ 1002101 h 1023744"/>
              <a:gd name="connsiteX55" fmla="*/ 135453 w 946826"/>
              <a:gd name="connsiteY55" fmla="*/ 985869 h 1023744"/>
              <a:gd name="connsiteX56" fmla="*/ 162507 w 946826"/>
              <a:gd name="connsiteY56" fmla="*/ 969637 h 1023744"/>
              <a:gd name="connsiteX57" fmla="*/ 140864 w 946826"/>
              <a:gd name="connsiteY57" fmla="*/ 947995 h 1023744"/>
              <a:gd name="connsiteX58" fmla="*/ 124632 w 946826"/>
              <a:gd name="connsiteY58" fmla="*/ 915531 h 1023744"/>
              <a:gd name="connsiteX59" fmla="*/ 130043 w 946826"/>
              <a:gd name="connsiteY59" fmla="*/ 715337 h 1023744"/>
              <a:gd name="connsiteX60" fmla="*/ 135453 w 946826"/>
              <a:gd name="connsiteY60" fmla="*/ 699105 h 1023744"/>
              <a:gd name="connsiteX61" fmla="*/ 146275 w 946826"/>
              <a:gd name="connsiteY61" fmla="*/ 655820 h 1023744"/>
              <a:gd name="connsiteX62" fmla="*/ 162507 w 946826"/>
              <a:gd name="connsiteY62" fmla="*/ 553017 h 1023744"/>
              <a:gd name="connsiteX63" fmla="*/ 178738 w 946826"/>
              <a:gd name="connsiteY63" fmla="*/ 547607 h 1023744"/>
              <a:gd name="connsiteX64" fmla="*/ 189560 w 946826"/>
              <a:gd name="connsiteY64" fmla="*/ 536785 h 1023744"/>
              <a:gd name="connsiteX65" fmla="*/ 200381 w 946826"/>
              <a:gd name="connsiteY65" fmla="*/ 520553 h 1023744"/>
              <a:gd name="connsiteX66" fmla="*/ 216613 w 946826"/>
              <a:gd name="connsiteY66" fmla="*/ 509732 h 1023744"/>
              <a:gd name="connsiteX67" fmla="*/ 243666 w 946826"/>
              <a:gd name="connsiteY67" fmla="*/ 477268 h 1023744"/>
              <a:gd name="connsiteX68" fmla="*/ 238256 w 946826"/>
              <a:gd name="connsiteY68" fmla="*/ 461036 h 1023744"/>
              <a:gd name="connsiteX69" fmla="*/ 173328 w 946826"/>
              <a:gd name="connsiteY69" fmla="*/ 433983 h 1023744"/>
              <a:gd name="connsiteX70" fmla="*/ 162507 w 946826"/>
              <a:gd name="connsiteY70" fmla="*/ 417751 h 1023744"/>
              <a:gd name="connsiteX71" fmla="*/ 146275 w 946826"/>
              <a:gd name="connsiteY71" fmla="*/ 412340 h 1023744"/>
              <a:gd name="connsiteX72" fmla="*/ 135453 w 946826"/>
              <a:gd name="connsiteY72" fmla="*/ 401519 h 1023744"/>
              <a:gd name="connsiteX73" fmla="*/ 130043 w 946826"/>
              <a:gd name="connsiteY73" fmla="*/ 385287 h 1023744"/>
              <a:gd name="connsiteX74" fmla="*/ 113811 w 946826"/>
              <a:gd name="connsiteY74" fmla="*/ 379877 h 1023744"/>
              <a:gd name="connsiteX75" fmla="*/ 102989 w 946826"/>
              <a:gd name="connsiteY75" fmla="*/ 369055 h 1023744"/>
              <a:gd name="connsiteX76" fmla="*/ 92168 w 946826"/>
              <a:gd name="connsiteY76" fmla="*/ 379877 h 1023744"/>
              <a:gd name="connsiteX77" fmla="*/ 75936 w 946826"/>
              <a:gd name="connsiteY77" fmla="*/ 390698 h 1023744"/>
              <a:gd name="connsiteX78" fmla="*/ 65115 w 946826"/>
              <a:gd name="connsiteY78" fmla="*/ 406930 h 1023744"/>
              <a:gd name="connsiteX79" fmla="*/ 48883 w 946826"/>
              <a:gd name="connsiteY79" fmla="*/ 374466 h 1023744"/>
              <a:gd name="connsiteX80" fmla="*/ 43472 w 946826"/>
              <a:gd name="connsiteY80" fmla="*/ 358234 h 1023744"/>
              <a:gd name="connsiteX81" fmla="*/ 38062 w 946826"/>
              <a:gd name="connsiteY81" fmla="*/ 336591 h 1023744"/>
              <a:gd name="connsiteX82" fmla="*/ 27240 w 946826"/>
              <a:gd name="connsiteY82" fmla="*/ 325770 h 1023744"/>
              <a:gd name="connsiteX83" fmla="*/ 11008 w 946826"/>
              <a:gd name="connsiteY83" fmla="*/ 320359 h 1023744"/>
              <a:gd name="connsiteX84" fmla="*/ 187 w 946826"/>
              <a:gd name="connsiteY84" fmla="*/ 304127 h 1023744"/>
              <a:gd name="connsiteX85" fmla="*/ 16419 w 946826"/>
              <a:gd name="connsiteY85" fmla="*/ 298717 h 1023744"/>
              <a:gd name="connsiteX86" fmla="*/ 21830 w 946826"/>
              <a:gd name="connsiteY86" fmla="*/ 282485 h 1023744"/>
              <a:gd name="connsiteX87" fmla="*/ 32651 w 946826"/>
              <a:gd name="connsiteY87" fmla="*/ 271663 h 1023744"/>
              <a:gd name="connsiteX88" fmla="*/ 38062 w 946826"/>
              <a:gd name="connsiteY88" fmla="*/ 255432 h 1023744"/>
              <a:gd name="connsiteX89" fmla="*/ 54294 w 946826"/>
              <a:gd name="connsiteY89" fmla="*/ 250021 h 1023744"/>
              <a:gd name="connsiteX90" fmla="*/ 157096 w 946826"/>
              <a:gd name="connsiteY90" fmla="*/ 244610 h 1023744"/>
              <a:gd name="connsiteX91" fmla="*/ 184149 w 946826"/>
              <a:gd name="connsiteY91" fmla="*/ 217557 h 1023744"/>
              <a:gd name="connsiteX92" fmla="*/ 194970 w 946826"/>
              <a:gd name="connsiteY92" fmla="*/ 201325 h 1023744"/>
              <a:gd name="connsiteX93" fmla="*/ 227434 w 946826"/>
              <a:gd name="connsiteY93" fmla="*/ 190504 h 1023744"/>
              <a:gd name="connsiteX94" fmla="*/ 249077 w 946826"/>
              <a:gd name="connsiteY94" fmla="*/ 163450 h 1023744"/>
              <a:gd name="connsiteX95" fmla="*/ 243666 w 946826"/>
              <a:gd name="connsiteY95" fmla="*/ 141808 h 1023744"/>
              <a:gd name="connsiteX96" fmla="*/ 232845 w 946826"/>
              <a:gd name="connsiteY96" fmla="*/ 109344 h 1023744"/>
              <a:gd name="connsiteX97" fmla="*/ 238256 w 946826"/>
              <a:gd name="connsiteY97" fmla="*/ 82291 h 1023744"/>
              <a:gd name="connsiteX98" fmla="*/ 243666 w 946826"/>
              <a:gd name="connsiteY98" fmla="*/ 98523 h 1023744"/>
              <a:gd name="connsiteX99" fmla="*/ 276130 w 946826"/>
              <a:gd name="connsiteY99" fmla="*/ 109344 h 1023744"/>
              <a:gd name="connsiteX100" fmla="*/ 292362 w 946826"/>
              <a:gd name="connsiteY100" fmla="*/ 114755 h 1023744"/>
              <a:gd name="connsiteX101" fmla="*/ 308594 w 946826"/>
              <a:gd name="connsiteY101" fmla="*/ 120165 h 1023744"/>
              <a:gd name="connsiteX102" fmla="*/ 357290 w 946826"/>
              <a:gd name="connsiteY102" fmla="*/ 103933 h 1023744"/>
              <a:gd name="connsiteX103" fmla="*/ 368111 w 946826"/>
              <a:gd name="connsiteY103" fmla="*/ 87701 h 1023744"/>
              <a:gd name="connsiteX104" fmla="*/ 411396 w 946826"/>
              <a:gd name="connsiteY104" fmla="*/ 82291 h 1023744"/>
              <a:gd name="connsiteX105" fmla="*/ 487146 w 946826"/>
              <a:gd name="connsiteY105" fmla="*/ 66059 h 1023744"/>
              <a:gd name="connsiteX106" fmla="*/ 503378 w 946826"/>
              <a:gd name="connsiteY106" fmla="*/ 60648 h 1023744"/>
              <a:gd name="connsiteX107" fmla="*/ 514199 w 946826"/>
              <a:gd name="connsiteY107" fmla="*/ 93112 h 1023744"/>
              <a:gd name="connsiteX108" fmla="*/ 519609 w 946826"/>
              <a:gd name="connsiteY108" fmla="*/ 109344 h 1023744"/>
              <a:gd name="connsiteX109" fmla="*/ 557484 w 946826"/>
              <a:gd name="connsiteY109" fmla="*/ 136397 h 1023744"/>
              <a:gd name="connsiteX110" fmla="*/ 627822 w 946826"/>
              <a:gd name="connsiteY110" fmla="*/ 136397 h 1023744"/>
              <a:gd name="connsiteX111" fmla="*/ 638644 w 946826"/>
              <a:gd name="connsiteY111" fmla="*/ 147219 h 1023744"/>
              <a:gd name="connsiteX112" fmla="*/ 817273 w 946826"/>
              <a:gd name="connsiteY112" fmla="*/ 2234 h 1023744"/>
              <a:gd name="connsiteX0" fmla="*/ 676518 w 946826"/>
              <a:gd name="connsiteY0" fmla="*/ 66059 h 1023744"/>
              <a:gd name="connsiteX1" fmla="*/ 703572 w 946826"/>
              <a:gd name="connsiteY1" fmla="*/ 76880 h 1023744"/>
              <a:gd name="connsiteX2" fmla="*/ 719804 w 946826"/>
              <a:gd name="connsiteY2" fmla="*/ 109344 h 1023744"/>
              <a:gd name="connsiteX3" fmla="*/ 741446 w 946826"/>
              <a:gd name="connsiteY3" fmla="*/ 141808 h 1023744"/>
              <a:gd name="connsiteX4" fmla="*/ 752267 w 946826"/>
              <a:gd name="connsiteY4" fmla="*/ 158040 h 1023744"/>
              <a:gd name="connsiteX5" fmla="*/ 746857 w 946826"/>
              <a:gd name="connsiteY5" fmla="*/ 179682 h 1023744"/>
              <a:gd name="connsiteX6" fmla="*/ 752267 w 946826"/>
              <a:gd name="connsiteY6" fmla="*/ 212146 h 1023744"/>
              <a:gd name="connsiteX7" fmla="*/ 848499 w 946826"/>
              <a:gd name="connsiteY7" fmla="*/ 165036 h 1023744"/>
              <a:gd name="connsiteX8" fmla="*/ 850897 w 946826"/>
              <a:gd name="connsiteY8" fmla="*/ 142119 h 1023744"/>
              <a:gd name="connsiteX9" fmla="*/ 946510 w 946826"/>
              <a:gd name="connsiteY9" fmla="*/ 193364 h 1023744"/>
              <a:gd name="connsiteX10" fmla="*/ 882123 w 946826"/>
              <a:gd name="connsiteY10" fmla="*/ 239200 h 1023744"/>
              <a:gd name="connsiteX11" fmla="*/ 892944 w 946826"/>
              <a:gd name="connsiteY11" fmla="*/ 255432 h 1023744"/>
              <a:gd name="connsiteX12" fmla="*/ 882123 w 946826"/>
              <a:gd name="connsiteY12" fmla="*/ 287895 h 1023744"/>
              <a:gd name="connsiteX13" fmla="*/ 898355 w 946826"/>
              <a:gd name="connsiteY13" fmla="*/ 358234 h 1023744"/>
              <a:gd name="connsiteX14" fmla="*/ 903766 w 946826"/>
              <a:gd name="connsiteY14" fmla="*/ 374466 h 1023744"/>
              <a:gd name="connsiteX15" fmla="*/ 898355 w 946826"/>
              <a:gd name="connsiteY15" fmla="*/ 390698 h 1023744"/>
              <a:gd name="connsiteX16" fmla="*/ 887534 w 946826"/>
              <a:gd name="connsiteY16" fmla="*/ 406930 h 1023744"/>
              <a:gd name="connsiteX17" fmla="*/ 860480 w 946826"/>
              <a:gd name="connsiteY17" fmla="*/ 444804 h 1023744"/>
              <a:gd name="connsiteX18" fmla="*/ 849659 w 946826"/>
              <a:gd name="connsiteY18" fmla="*/ 455626 h 1023744"/>
              <a:gd name="connsiteX19" fmla="*/ 833427 w 946826"/>
              <a:gd name="connsiteY19" fmla="*/ 466447 h 1023744"/>
              <a:gd name="connsiteX20" fmla="*/ 838838 w 946826"/>
              <a:gd name="connsiteY20" fmla="*/ 482679 h 1023744"/>
              <a:gd name="connsiteX21" fmla="*/ 855070 w 946826"/>
              <a:gd name="connsiteY21" fmla="*/ 515143 h 1023744"/>
              <a:gd name="connsiteX22" fmla="*/ 838838 w 946826"/>
              <a:gd name="connsiteY22" fmla="*/ 525964 h 1023744"/>
              <a:gd name="connsiteX23" fmla="*/ 817195 w 946826"/>
              <a:gd name="connsiteY23" fmla="*/ 531375 h 1023744"/>
              <a:gd name="connsiteX24" fmla="*/ 806374 w 946826"/>
              <a:gd name="connsiteY24" fmla="*/ 547607 h 1023744"/>
              <a:gd name="connsiteX25" fmla="*/ 811785 w 946826"/>
              <a:gd name="connsiteY25" fmla="*/ 574660 h 1023744"/>
              <a:gd name="connsiteX26" fmla="*/ 806374 w 946826"/>
              <a:gd name="connsiteY26" fmla="*/ 623356 h 1023744"/>
              <a:gd name="connsiteX27" fmla="*/ 763089 w 946826"/>
              <a:gd name="connsiteY27" fmla="*/ 644998 h 1023744"/>
              <a:gd name="connsiteX28" fmla="*/ 730625 w 946826"/>
              <a:gd name="connsiteY28" fmla="*/ 661230 h 1023744"/>
              <a:gd name="connsiteX29" fmla="*/ 714393 w 946826"/>
              <a:gd name="connsiteY29" fmla="*/ 655820 h 1023744"/>
              <a:gd name="connsiteX30" fmla="*/ 681929 w 946826"/>
              <a:gd name="connsiteY30" fmla="*/ 666641 h 1023744"/>
              <a:gd name="connsiteX31" fmla="*/ 671108 w 946826"/>
              <a:gd name="connsiteY31" fmla="*/ 682873 h 1023744"/>
              <a:gd name="connsiteX32" fmla="*/ 665697 w 946826"/>
              <a:gd name="connsiteY32" fmla="*/ 699105 h 1023744"/>
              <a:gd name="connsiteX33" fmla="*/ 633233 w 946826"/>
              <a:gd name="connsiteY33" fmla="*/ 720748 h 1023744"/>
              <a:gd name="connsiteX34" fmla="*/ 617001 w 946826"/>
              <a:gd name="connsiteY34" fmla="*/ 731569 h 1023744"/>
              <a:gd name="connsiteX35" fmla="*/ 573716 w 946826"/>
              <a:gd name="connsiteY35" fmla="*/ 742390 h 1023744"/>
              <a:gd name="connsiteX36" fmla="*/ 552073 w 946826"/>
              <a:gd name="connsiteY36" fmla="*/ 747801 h 1023744"/>
              <a:gd name="connsiteX37" fmla="*/ 519609 w 946826"/>
              <a:gd name="connsiteY37" fmla="*/ 769443 h 1023744"/>
              <a:gd name="connsiteX38" fmla="*/ 492556 w 946826"/>
              <a:gd name="connsiteY38" fmla="*/ 791086 h 1023744"/>
              <a:gd name="connsiteX39" fmla="*/ 476324 w 946826"/>
              <a:gd name="connsiteY39" fmla="*/ 796497 h 1023744"/>
              <a:gd name="connsiteX40" fmla="*/ 438450 w 946826"/>
              <a:gd name="connsiteY40" fmla="*/ 812729 h 1023744"/>
              <a:gd name="connsiteX41" fmla="*/ 400575 w 946826"/>
              <a:gd name="connsiteY41" fmla="*/ 828961 h 1023744"/>
              <a:gd name="connsiteX42" fmla="*/ 351879 w 946826"/>
              <a:gd name="connsiteY42" fmla="*/ 866835 h 1023744"/>
              <a:gd name="connsiteX43" fmla="*/ 335647 w 946826"/>
              <a:gd name="connsiteY43" fmla="*/ 877656 h 1023744"/>
              <a:gd name="connsiteX44" fmla="*/ 319415 w 946826"/>
              <a:gd name="connsiteY44" fmla="*/ 910120 h 1023744"/>
              <a:gd name="connsiteX45" fmla="*/ 314005 w 946826"/>
              <a:gd name="connsiteY45" fmla="*/ 931763 h 1023744"/>
              <a:gd name="connsiteX46" fmla="*/ 292362 w 946826"/>
              <a:gd name="connsiteY46" fmla="*/ 953406 h 1023744"/>
              <a:gd name="connsiteX47" fmla="*/ 270720 w 946826"/>
              <a:gd name="connsiteY47" fmla="*/ 980459 h 1023744"/>
              <a:gd name="connsiteX48" fmla="*/ 254488 w 946826"/>
              <a:gd name="connsiteY48" fmla="*/ 985869 h 1023744"/>
              <a:gd name="connsiteX49" fmla="*/ 227434 w 946826"/>
              <a:gd name="connsiteY49" fmla="*/ 1002101 h 1023744"/>
              <a:gd name="connsiteX50" fmla="*/ 211202 w 946826"/>
              <a:gd name="connsiteY50" fmla="*/ 1012923 h 1023744"/>
              <a:gd name="connsiteX51" fmla="*/ 178738 w 946826"/>
              <a:gd name="connsiteY51" fmla="*/ 1023744 h 1023744"/>
              <a:gd name="connsiteX52" fmla="*/ 92168 w 946826"/>
              <a:gd name="connsiteY52" fmla="*/ 1018333 h 1023744"/>
              <a:gd name="connsiteX53" fmla="*/ 119221 w 946826"/>
              <a:gd name="connsiteY53" fmla="*/ 1012923 h 1023744"/>
              <a:gd name="connsiteX54" fmla="*/ 130043 w 946826"/>
              <a:gd name="connsiteY54" fmla="*/ 1002101 h 1023744"/>
              <a:gd name="connsiteX55" fmla="*/ 135453 w 946826"/>
              <a:gd name="connsiteY55" fmla="*/ 985869 h 1023744"/>
              <a:gd name="connsiteX56" fmla="*/ 162507 w 946826"/>
              <a:gd name="connsiteY56" fmla="*/ 969637 h 1023744"/>
              <a:gd name="connsiteX57" fmla="*/ 140864 w 946826"/>
              <a:gd name="connsiteY57" fmla="*/ 947995 h 1023744"/>
              <a:gd name="connsiteX58" fmla="*/ 124632 w 946826"/>
              <a:gd name="connsiteY58" fmla="*/ 915531 h 1023744"/>
              <a:gd name="connsiteX59" fmla="*/ 130043 w 946826"/>
              <a:gd name="connsiteY59" fmla="*/ 715337 h 1023744"/>
              <a:gd name="connsiteX60" fmla="*/ 135453 w 946826"/>
              <a:gd name="connsiteY60" fmla="*/ 699105 h 1023744"/>
              <a:gd name="connsiteX61" fmla="*/ 146275 w 946826"/>
              <a:gd name="connsiteY61" fmla="*/ 655820 h 1023744"/>
              <a:gd name="connsiteX62" fmla="*/ 162507 w 946826"/>
              <a:gd name="connsiteY62" fmla="*/ 553017 h 1023744"/>
              <a:gd name="connsiteX63" fmla="*/ 178738 w 946826"/>
              <a:gd name="connsiteY63" fmla="*/ 547607 h 1023744"/>
              <a:gd name="connsiteX64" fmla="*/ 189560 w 946826"/>
              <a:gd name="connsiteY64" fmla="*/ 536785 h 1023744"/>
              <a:gd name="connsiteX65" fmla="*/ 200381 w 946826"/>
              <a:gd name="connsiteY65" fmla="*/ 520553 h 1023744"/>
              <a:gd name="connsiteX66" fmla="*/ 216613 w 946826"/>
              <a:gd name="connsiteY66" fmla="*/ 509732 h 1023744"/>
              <a:gd name="connsiteX67" fmla="*/ 243666 w 946826"/>
              <a:gd name="connsiteY67" fmla="*/ 477268 h 1023744"/>
              <a:gd name="connsiteX68" fmla="*/ 238256 w 946826"/>
              <a:gd name="connsiteY68" fmla="*/ 461036 h 1023744"/>
              <a:gd name="connsiteX69" fmla="*/ 173328 w 946826"/>
              <a:gd name="connsiteY69" fmla="*/ 433983 h 1023744"/>
              <a:gd name="connsiteX70" fmla="*/ 162507 w 946826"/>
              <a:gd name="connsiteY70" fmla="*/ 417751 h 1023744"/>
              <a:gd name="connsiteX71" fmla="*/ 146275 w 946826"/>
              <a:gd name="connsiteY71" fmla="*/ 412340 h 1023744"/>
              <a:gd name="connsiteX72" fmla="*/ 135453 w 946826"/>
              <a:gd name="connsiteY72" fmla="*/ 401519 h 1023744"/>
              <a:gd name="connsiteX73" fmla="*/ 130043 w 946826"/>
              <a:gd name="connsiteY73" fmla="*/ 385287 h 1023744"/>
              <a:gd name="connsiteX74" fmla="*/ 113811 w 946826"/>
              <a:gd name="connsiteY74" fmla="*/ 379877 h 1023744"/>
              <a:gd name="connsiteX75" fmla="*/ 102989 w 946826"/>
              <a:gd name="connsiteY75" fmla="*/ 369055 h 1023744"/>
              <a:gd name="connsiteX76" fmla="*/ 92168 w 946826"/>
              <a:gd name="connsiteY76" fmla="*/ 379877 h 1023744"/>
              <a:gd name="connsiteX77" fmla="*/ 75936 w 946826"/>
              <a:gd name="connsiteY77" fmla="*/ 390698 h 1023744"/>
              <a:gd name="connsiteX78" fmla="*/ 65115 w 946826"/>
              <a:gd name="connsiteY78" fmla="*/ 406930 h 1023744"/>
              <a:gd name="connsiteX79" fmla="*/ 48883 w 946826"/>
              <a:gd name="connsiteY79" fmla="*/ 374466 h 1023744"/>
              <a:gd name="connsiteX80" fmla="*/ 43472 w 946826"/>
              <a:gd name="connsiteY80" fmla="*/ 358234 h 1023744"/>
              <a:gd name="connsiteX81" fmla="*/ 38062 w 946826"/>
              <a:gd name="connsiteY81" fmla="*/ 336591 h 1023744"/>
              <a:gd name="connsiteX82" fmla="*/ 27240 w 946826"/>
              <a:gd name="connsiteY82" fmla="*/ 325770 h 1023744"/>
              <a:gd name="connsiteX83" fmla="*/ 11008 w 946826"/>
              <a:gd name="connsiteY83" fmla="*/ 320359 h 1023744"/>
              <a:gd name="connsiteX84" fmla="*/ 187 w 946826"/>
              <a:gd name="connsiteY84" fmla="*/ 304127 h 1023744"/>
              <a:gd name="connsiteX85" fmla="*/ 16419 w 946826"/>
              <a:gd name="connsiteY85" fmla="*/ 298717 h 1023744"/>
              <a:gd name="connsiteX86" fmla="*/ 21830 w 946826"/>
              <a:gd name="connsiteY86" fmla="*/ 282485 h 1023744"/>
              <a:gd name="connsiteX87" fmla="*/ 32651 w 946826"/>
              <a:gd name="connsiteY87" fmla="*/ 271663 h 1023744"/>
              <a:gd name="connsiteX88" fmla="*/ 38062 w 946826"/>
              <a:gd name="connsiteY88" fmla="*/ 255432 h 1023744"/>
              <a:gd name="connsiteX89" fmla="*/ 54294 w 946826"/>
              <a:gd name="connsiteY89" fmla="*/ 250021 h 1023744"/>
              <a:gd name="connsiteX90" fmla="*/ 157096 w 946826"/>
              <a:gd name="connsiteY90" fmla="*/ 244610 h 1023744"/>
              <a:gd name="connsiteX91" fmla="*/ 184149 w 946826"/>
              <a:gd name="connsiteY91" fmla="*/ 217557 h 1023744"/>
              <a:gd name="connsiteX92" fmla="*/ 194970 w 946826"/>
              <a:gd name="connsiteY92" fmla="*/ 201325 h 1023744"/>
              <a:gd name="connsiteX93" fmla="*/ 227434 w 946826"/>
              <a:gd name="connsiteY93" fmla="*/ 190504 h 1023744"/>
              <a:gd name="connsiteX94" fmla="*/ 249077 w 946826"/>
              <a:gd name="connsiteY94" fmla="*/ 163450 h 1023744"/>
              <a:gd name="connsiteX95" fmla="*/ 243666 w 946826"/>
              <a:gd name="connsiteY95" fmla="*/ 141808 h 1023744"/>
              <a:gd name="connsiteX96" fmla="*/ 232845 w 946826"/>
              <a:gd name="connsiteY96" fmla="*/ 109344 h 1023744"/>
              <a:gd name="connsiteX97" fmla="*/ 238256 w 946826"/>
              <a:gd name="connsiteY97" fmla="*/ 82291 h 1023744"/>
              <a:gd name="connsiteX98" fmla="*/ 243666 w 946826"/>
              <a:gd name="connsiteY98" fmla="*/ 98523 h 1023744"/>
              <a:gd name="connsiteX99" fmla="*/ 276130 w 946826"/>
              <a:gd name="connsiteY99" fmla="*/ 109344 h 1023744"/>
              <a:gd name="connsiteX100" fmla="*/ 292362 w 946826"/>
              <a:gd name="connsiteY100" fmla="*/ 114755 h 1023744"/>
              <a:gd name="connsiteX101" fmla="*/ 308594 w 946826"/>
              <a:gd name="connsiteY101" fmla="*/ 120165 h 1023744"/>
              <a:gd name="connsiteX102" fmla="*/ 357290 w 946826"/>
              <a:gd name="connsiteY102" fmla="*/ 103933 h 1023744"/>
              <a:gd name="connsiteX103" fmla="*/ 368111 w 946826"/>
              <a:gd name="connsiteY103" fmla="*/ 87701 h 1023744"/>
              <a:gd name="connsiteX104" fmla="*/ 411396 w 946826"/>
              <a:gd name="connsiteY104" fmla="*/ 82291 h 1023744"/>
              <a:gd name="connsiteX105" fmla="*/ 487146 w 946826"/>
              <a:gd name="connsiteY105" fmla="*/ 66059 h 1023744"/>
              <a:gd name="connsiteX106" fmla="*/ 503378 w 946826"/>
              <a:gd name="connsiteY106" fmla="*/ 60648 h 1023744"/>
              <a:gd name="connsiteX107" fmla="*/ 514199 w 946826"/>
              <a:gd name="connsiteY107" fmla="*/ 93112 h 1023744"/>
              <a:gd name="connsiteX108" fmla="*/ 519609 w 946826"/>
              <a:gd name="connsiteY108" fmla="*/ 109344 h 1023744"/>
              <a:gd name="connsiteX109" fmla="*/ 557484 w 946826"/>
              <a:gd name="connsiteY109" fmla="*/ 136397 h 1023744"/>
              <a:gd name="connsiteX110" fmla="*/ 627822 w 946826"/>
              <a:gd name="connsiteY110" fmla="*/ 136397 h 1023744"/>
              <a:gd name="connsiteX111" fmla="*/ 638644 w 946826"/>
              <a:gd name="connsiteY111" fmla="*/ 147219 h 1023744"/>
              <a:gd name="connsiteX112" fmla="*/ 817273 w 946826"/>
              <a:gd name="connsiteY112" fmla="*/ 2234 h 1023744"/>
              <a:gd name="connsiteX0" fmla="*/ 676518 w 946826"/>
              <a:gd name="connsiteY0" fmla="*/ 122221 h 1079906"/>
              <a:gd name="connsiteX1" fmla="*/ 703572 w 946826"/>
              <a:gd name="connsiteY1" fmla="*/ 133042 h 1079906"/>
              <a:gd name="connsiteX2" fmla="*/ 719804 w 946826"/>
              <a:gd name="connsiteY2" fmla="*/ 165506 h 1079906"/>
              <a:gd name="connsiteX3" fmla="*/ 741446 w 946826"/>
              <a:gd name="connsiteY3" fmla="*/ 197970 h 1079906"/>
              <a:gd name="connsiteX4" fmla="*/ 752267 w 946826"/>
              <a:gd name="connsiteY4" fmla="*/ 214202 h 1079906"/>
              <a:gd name="connsiteX5" fmla="*/ 746857 w 946826"/>
              <a:gd name="connsiteY5" fmla="*/ 235844 h 1079906"/>
              <a:gd name="connsiteX6" fmla="*/ 752267 w 946826"/>
              <a:gd name="connsiteY6" fmla="*/ 268308 h 1079906"/>
              <a:gd name="connsiteX7" fmla="*/ 848499 w 946826"/>
              <a:gd name="connsiteY7" fmla="*/ 221198 h 1079906"/>
              <a:gd name="connsiteX8" fmla="*/ 850897 w 946826"/>
              <a:gd name="connsiteY8" fmla="*/ 198281 h 1079906"/>
              <a:gd name="connsiteX9" fmla="*/ 946510 w 946826"/>
              <a:gd name="connsiteY9" fmla="*/ 249526 h 1079906"/>
              <a:gd name="connsiteX10" fmla="*/ 882123 w 946826"/>
              <a:gd name="connsiteY10" fmla="*/ 295362 h 1079906"/>
              <a:gd name="connsiteX11" fmla="*/ 892944 w 946826"/>
              <a:gd name="connsiteY11" fmla="*/ 311594 h 1079906"/>
              <a:gd name="connsiteX12" fmla="*/ 882123 w 946826"/>
              <a:gd name="connsiteY12" fmla="*/ 344057 h 1079906"/>
              <a:gd name="connsiteX13" fmla="*/ 898355 w 946826"/>
              <a:gd name="connsiteY13" fmla="*/ 414396 h 1079906"/>
              <a:gd name="connsiteX14" fmla="*/ 903766 w 946826"/>
              <a:gd name="connsiteY14" fmla="*/ 430628 h 1079906"/>
              <a:gd name="connsiteX15" fmla="*/ 898355 w 946826"/>
              <a:gd name="connsiteY15" fmla="*/ 446860 h 1079906"/>
              <a:gd name="connsiteX16" fmla="*/ 887534 w 946826"/>
              <a:gd name="connsiteY16" fmla="*/ 463092 h 1079906"/>
              <a:gd name="connsiteX17" fmla="*/ 860480 w 946826"/>
              <a:gd name="connsiteY17" fmla="*/ 500966 h 1079906"/>
              <a:gd name="connsiteX18" fmla="*/ 849659 w 946826"/>
              <a:gd name="connsiteY18" fmla="*/ 511788 h 1079906"/>
              <a:gd name="connsiteX19" fmla="*/ 833427 w 946826"/>
              <a:gd name="connsiteY19" fmla="*/ 522609 h 1079906"/>
              <a:gd name="connsiteX20" fmla="*/ 838838 w 946826"/>
              <a:gd name="connsiteY20" fmla="*/ 538841 h 1079906"/>
              <a:gd name="connsiteX21" fmla="*/ 855070 w 946826"/>
              <a:gd name="connsiteY21" fmla="*/ 571305 h 1079906"/>
              <a:gd name="connsiteX22" fmla="*/ 838838 w 946826"/>
              <a:gd name="connsiteY22" fmla="*/ 582126 h 1079906"/>
              <a:gd name="connsiteX23" fmla="*/ 817195 w 946826"/>
              <a:gd name="connsiteY23" fmla="*/ 587537 h 1079906"/>
              <a:gd name="connsiteX24" fmla="*/ 806374 w 946826"/>
              <a:gd name="connsiteY24" fmla="*/ 603769 h 1079906"/>
              <a:gd name="connsiteX25" fmla="*/ 811785 w 946826"/>
              <a:gd name="connsiteY25" fmla="*/ 630822 h 1079906"/>
              <a:gd name="connsiteX26" fmla="*/ 806374 w 946826"/>
              <a:gd name="connsiteY26" fmla="*/ 679518 h 1079906"/>
              <a:gd name="connsiteX27" fmla="*/ 763089 w 946826"/>
              <a:gd name="connsiteY27" fmla="*/ 701160 h 1079906"/>
              <a:gd name="connsiteX28" fmla="*/ 730625 w 946826"/>
              <a:gd name="connsiteY28" fmla="*/ 717392 h 1079906"/>
              <a:gd name="connsiteX29" fmla="*/ 714393 w 946826"/>
              <a:gd name="connsiteY29" fmla="*/ 711982 h 1079906"/>
              <a:gd name="connsiteX30" fmla="*/ 681929 w 946826"/>
              <a:gd name="connsiteY30" fmla="*/ 722803 h 1079906"/>
              <a:gd name="connsiteX31" fmla="*/ 671108 w 946826"/>
              <a:gd name="connsiteY31" fmla="*/ 739035 h 1079906"/>
              <a:gd name="connsiteX32" fmla="*/ 665697 w 946826"/>
              <a:gd name="connsiteY32" fmla="*/ 755267 h 1079906"/>
              <a:gd name="connsiteX33" fmla="*/ 633233 w 946826"/>
              <a:gd name="connsiteY33" fmla="*/ 776910 h 1079906"/>
              <a:gd name="connsiteX34" fmla="*/ 617001 w 946826"/>
              <a:gd name="connsiteY34" fmla="*/ 787731 h 1079906"/>
              <a:gd name="connsiteX35" fmla="*/ 573716 w 946826"/>
              <a:gd name="connsiteY35" fmla="*/ 798552 h 1079906"/>
              <a:gd name="connsiteX36" fmla="*/ 552073 w 946826"/>
              <a:gd name="connsiteY36" fmla="*/ 803963 h 1079906"/>
              <a:gd name="connsiteX37" fmla="*/ 519609 w 946826"/>
              <a:gd name="connsiteY37" fmla="*/ 825605 h 1079906"/>
              <a:gd name="connsiteX38" fmla="*/ 492556 w 946826"/>
              <a:gd name="connsiteY38" fmla="*/ 847248 h 1079906"/>
              <a:gd name="connsiteX39" fmla="*/ 476324 w 946826"/>
              <a:gd name="connsiteY39" fmla="*/ 852659 h 1079906"/>
              <a:gd name="connsiteX40" fmla="*/ 438450 w 946826"/>
              <a:gd name="connsiteY40" fmla="*/ 868891 h 1079906"/>
              <a:gd name="connsiteX41" fmla="*/ 400575 w 946826"/>
              <a:gd name="connsiteY41" fmla="*/ 885123 h 1079906"/>
              <a:gd name="connsiteX42" fmla="*/ 351879 w 946826"/>
              <a:gd name="connsiteY42" fmla="*/ 922997 h 1079906"/>
              <a:gd name="connsiteX43" fmla="*/ 335647 w 946826"/>
              <a:gd name="connsiteY43" fmla="*/ 933818 h 1079906"/>
              <a:gd name="connsiteX44" fmla="*/ 319415 w 946826"/>
              <a:gd name="connsiteY44" fmla="*/ 966282 h 1079906"/>
              <a:gd name="connsiteX45" fmla="*/ 314005 w 946826"/>
              <a:gd name="connsiteY45" fmla="*/ 987925 h 1079906"/>
              <a:gd name="connsiteX46" fmla="*/ 292362 w 946826"/>
              <a:gd name="connsiteY46" fmla="*/ 1009568 h 1079906"/>
              <a:gd name="connsiteX47" fmla="*/ 270720 w 946826"/>
              <a:gd name="connsiteY47" fmla="*/ 1036621 h 1079906"/>
              <a:gd name="connsiteX48" fmla="*/ 254488 w 946826"/>
              <a:gd name="connsiteY48" fmla="*/ 1042031 h 1079906"/>
              <a:gd name="connsiteX49" fmla="*/ 227434 w 946826"/>
              <a:gd name="connsiteY49" fmla="*/ 1058263 h 1079906"/>
              <a:gd name="connsiteX50" fmla="*/ 211202 w 946826"/>
              <a:gd name="connsiteY50" fmla="*/ 1069085 h 1079906"/>
              <a:gd name="connsiteX51" fmla="*/ 178738 w 946826"/>
              <a:gd name="connsiteY51" fmla="*/ 1079906 h 1079906"/>
              <a:gd name="connsiteX52" fmla="*/ 92168 w 946826"/>
              <a:gd name="connsiteY52" fmla="*/ 1074495 h 1079906"/>
              <a:gd name="connsiteX53" fmla="*/ 119221 w 946826"/>
              <a:gd name="connsiteY53" fmla="*/ 1069085 h 1079906"/>
              <a:gd name="connsiteX54" fmla="*/ 130043 w 946826"/>
              <a:gd name="connsiteY54" fmla="*/ 1058263 h 1079906"/>
              <a:gd name="connsiteX55" fmla="*/ 135453 w 946826"/>
              <a:gd name="connsiteY55" fmla="*/ 1042031 h 1079906"/>
              <a:gd name="connsiteX56" fmla="*/ 162507 w 946826"/>
              <a:gd name="connsiteY56" fmla="*/ 1025799 h 1079906"/>
              <a:gd name="connsiteX57" fmla="*/ 140864 w 946826"/>
              <a:gd name="connsiteY57" fmla="*/ 1004157 h 1079906"/>
              <a:gd name="connsiteX58" fmla="*/ 124632 w 946826"/>
              <a:gd name="connsiteY58" fmla="*/ 971693 h 1079906"/>
              <a:gd name="connsiteX59" fmla="*/ 130043 w 946826"/>
              <a:gd name="connsiteY59" fmla="*/ 771499 h 1079906"/>
              <a:gd name="connsiteX60" fmla="*/ 135453 w 946826"/>
              <a:gd name="connsiteY60" fmla="*/ 755267 h 1079906"/>
              <a:gd name="connsiteX61" fmla="*/ 146275 w 946826"/>
              <a:gd name="connsiteY61" fmla="*/ 711982 h 1079906"/>
              <a:gd name="connsiteX62" fmla="*/ 162507 w 946826"/>
              <a:gd name="connsiteY62" fmla="*/ 609179 h 1079906"/>
              <a:gd name="connsiteX63" fmla="*/ 178738 w 946826"/>
              <a:gd name="connsiteY63" fmla="*/ 603769 h 1079906"/>
              <a:gd name="connsiteX64" fmla="*/ 189560 w 946826"/>
              <a:gd name="connsiteY64" fmla="*/ 592947 h 1079906"/>
              <a:gd name="connsiteX65" fmla="*/ 200381 w 946826"/>
              <a:gd name="connsiteY65" fmla="*/ 576715 h 1079906"/>
              <a:gd name="connsiteX66" fmla="*/ 216613 w 946826"/>
              <a:gd name="connsiteY66" fmla="*/ 565894 h 1079906"/>
              <a:gd name="connsiteX67" fmla="*/ 243666 w 946826"/>
              <a:gd name="connsiteY67" fmla="*/ 533430 h 1079906"/>
              <a:gd name="connsiteX68" fmla="*/ 238256 w 946826"/>
              <a:gd name="connsiteY68" fmla="*/ 517198 h 1079906"/>
              <a:gd name="connsiteX69" fmla="*/ 173328 w 946826"/>
              <a:gd name="connsiteY69" fmla="*/ 490145 h 1079906"/>
              <a:gd name="connsiteX70" fmla="*/ 162507 w 946826"/>
              <a:gd name="connsiteY70" fmla="*/ 473913 h 1079906"/>
              <a:gd name="connsiteX71" fmla="*/ 146275 w 946826"/>
              <a:gd name="connsiteY71" fmla="*/ 468502 h 1079906"/>
              <a:gd name="connsiteX72" fmla="*/ 135453 w 946826"/>
              <a:gd name="connsiteY72" fmla="*/ 457681 h 1079906"/>
              <a:gd name="connsiteX73" fmla="*/ 130043 w 946826"/>
              <a:gd name="connsiteY73" fmla="*/ 441449 h 1079906"/>
              <a:gd name="connsiteX74" fmla="*/ 113811 w 946826"/>
              <a:gd name="connsiteY74" fmla="*/ 436039 h 1079906"/>
              <a:gd name="connsiteX75" fmla="*/ 102989 w 946826"/>
              <a:gd name="connsiteY75" fmla="*/ 425217 h 1079906"/>
              <a:gd name="connsiteX76" fmla="*/ 92168 w 946826"/>
              <a:gd name="connsiteY76" fmla="*/ 436039 h 1079906"/>
              <a:gd name="connsiteX77" fmla="*/ 75936 w 946826"/>
              <a:gd name="connsiteY77" fmla="*/ 446860 h 1079906"/>
              <a:gd name="connsiteX78" fmla="*/ 65115 w 946826"/>
              <a:gd name="connsiteY78" fmla="*/ 463092 h 1079906"/>
              <a:gd name="connsiteX79" fmla="*/ 48883 w 946826"/>
              <a:gd name="connsiteY79" fmla="*/ 430628 h 1079906"/>
              <a:gd name="connsiteX80" fmla="*/ 43472 w 946826"/>
              <a:gd name="connsiteY80" fmla="*/ 414396 h 1079906"/>
              <a:gd name="connsiteX81" fmla="*/ 38062 w 946826"/>
              <a:gd name="connsiteY81" fmla="*/ 392753 h 1079906"/>
              <a:gd name="connsiteX82" fmla="*/ 27240 w 946826"/>
              <a:gd name="connsiteY82" fmla="*/ 381932 h 1079906"/>
              <a:gd name="connsiteX83" fmla="*/ 11008 w 946826"/>
              <a:gd name="connsiteY83" fmla="*/ 376521 h 1079906"/>
              <a:gd name="connsiteX84" fmla="*/ 187 w 946826"/>
              <a:gd name="connsiteY84" fmla="*/ 360289 h 1079906"/>
              <a:gd name="connsiteX85" fmla="*/ 16419 w 946826"/>
              <a:gd name="connsiteY85" fmla="*/ 354879 h 1079906"/>
              <a:gd name="connsiteX86" fmla="*/ 21830 w 946826"/>
              <a:gd name="connsiteY86" fmla="*/ 338647 h 1079906"/>
              <a:gd name="connsiteX87" fmla="*/ 32651 w 946826"/>
              <a:gd name="connsiteY87" fmla="*/ 327825 h 1079906"/>
              <a:gd name="connsiteX88" fmla="*/ 38062 w 946826"/>
              <a:gd name="connsiteY88" fmla="*/ 311594 h 1079906"/>
              <a:gd name="connsiteX89" fmla="*/ 54294 w 946826"/>
              <a:gd name="connsiteY89" fmla="*/ 306183 h 1079906"/>
              <a:gd name="connsiteX90" fmla="*/ 157096 w 946826"/>
              <a:gd name="connsiteY90" fmla="*/ 300772 h 1079906"/>
              <a:gd name="connsiteX91" fmla="*/ 184149 w 946826"/>
              <a:gd name="connsiteY91" fmla="*/ 273719 h 1079906"/>
              <a:gd name="connsiteX92" fmla="*/ 194970 w 946826"/>
              <a:gd name="connsiteY92" fmla="*/ 257487 h 1079906"/>
              <a:gd name="connsiteX93" fmla="*/ 227434 w 946826"/>
              <a:gd name="connsiteY93" fmla="*/ 246666 h 1079906"/>
              <a:gd name="connsiteX94" fmla="*/ 249077 w 946826"/>
              <a:gd name="connsiteY94" fmla="*/ 219612 h 1079906"/>
              <a:gd name="connsiteX95" fmla="*/ 243666 w 946826"/>
              <a:gd name="connsiteY95" fmla="*/ 197970 h 1079906"/>
              <a:gd name="connsiteX96" fmla="*/ 232845 w 946826"/>
              <a:gd name="connsiteY96" fmla="*/ 165506 h 1079906"/>
              <a:gd name="connsiteX97" fmla="*/ 238256 w 946826"/>
              <a:gd name="connsiteY97" fmla="*/ 138453 h 1079906"/>
              <a:gd name="connsiteX98" fmla="*/ 243666 w 946826"/>
              <a:gd name="connsiteY98" fmla="*/ 154685 h 1079906"/>
              <a:gd name="connsiteX99" fmla="*/ 276130 w 946826"/>
              <a:gd name="connsiteY99" fmla="*/ 165506 h 1079906"/>
              <a:gd name="connsiteX100" fmla="*/ 292362 w 946826"/>
              <a:gd name="connsiteY100" fmla="*/ 170917 h 1079906"/>
              <a:gd name="connsiteX101" fmla="*/ 308594 w 946826"/>
              <a:gd name="connsiteY101" fmla="*/ 176327 h 1079906"/>
              <a:gd name="connsiteX102" fmla="*/ 357290 w 946826"/>
              <a:gd name="connsiteY102" fmla="*/ 160095 h 1079906"/>
              <a:gd name="connsiteX103" fmla="*/ 368111 w 946826"/>
              <a:gd name="connsiteY103" fmla="*/ 143863 h 1079906"/>
              <a:gd name="connsiteX104" fmla="*/ 411396 w 946826"/>
              <a:gd name="connsiteY104" fmla="*/ 138453 h 1079906"/>
              <a:gd name="connsiteX105" fmla="*/ 487146 w 946826"/>
              <a:gd name="connsiteY105" fmla="*/ 122221 h 1079906"/>
              <a:gd name="connsiteX106" fmla="*/ 503378 w 946826"/>
              <a:gd name="connsiteY106" fmla="*/ 116810 h 1079906"/>
              <a:gd name="connsiteX107" fmla="*/ 514199 w 946826"/>
              <a:gd name="connsiteY107" fmla="*/ 149274 h 1079906"/>
              <a:gd name="connsiteX108" fmla="*/ 519609 w 946826"/>
              <a:gd name="connsiteY108" fmla="*/ 165506 h 1079906"/>
              <a:gd name="connsiteX109" fmla="*/ 557484 w 946826"/>
              <a:gd name="connsiteY109" fmla="*/ 192559 h 1079906"/>
              <a:gd name="connsiteX110" fmla="*/ 627822 w 946826"/>
              <a:gd name="connsiteY110" fmla="*/ 192559 h 1079906"/>
              <a:gd name="connsiteX111" fmla="*/ 638644 w 946826"/>
              <a:gd name="connsiteY111" fmla="*/ 203381 h 1079906"/>
              <a:gd name="connsiteX112" fmla="*/ 817273 w 946826"/>
              <a:gd name="connsiteY112" fmla="*/ 1739 h 1079906"/>
              <a:gd name="connsiteX0" fmla="*/ 676518 w 946826"/>
              <a:gd name="connsiteY0" fmla="*/ 122221 h 1079906"/>
              <a:gd name="connsiteX1" fmla="*/ 703572 w 946826"/>
              <a:gd name="connsiteY1" fmla="*/ 133042 h 1079906"/>
              <a:gd name="connsiteX2" fmla="*/ 719804 w 946826"/>
              <a:gd name="connsiteY2" fmla="*/ 165506 h 1079906"/>
              <a:gd name="connsiteX3" fmla="*/ 741446 w 946826"/>
              <a:gd name="connsiteY3" fmla="*/ 197970 h 1079906"/>
              <a:gd name="connsiteX4" fmla="*/ 752267 w 946826"/>
              <a:gd name="connsiteY4" fmla="*/ 214202 h 1079906"/>
              <a:gd name="connsiteX5" fmla="*/ 746857 w 946826"/>
              <a:gd name="connsiteY5" fmla="*/ 235844 h 1079906"/>
              <a:gd name="connsiteX6" fmla="*/ 752267 w 946826"/>
              <a:gd name="connsiteY6" fmla="*/ 268308 h 1079906"/>
              <a:gd name="connsiteX7" fmla="*/ 903843 w 946826"/>
              <a:gd name="connsiteY7" fmla="*/ 122049 h 1079906"/>
              <a:gd name="connsiteX8" fmla="*/ 850897 w 946826"/>
              <a:gd name="connsiteY8" fmla="*/ 198281 h 1079906"/>
              <a:gd name="connsiteX9" fmla="*/ 946510 w 946826"/>
              <a:gd name="connsiteY9" fmla="*/ 249526 h 1079906"/>
              <a:gd name="connsiteX10" fmla="*/ 882123 w 946826"/>
              <a:gd name="connsiteY10" fmla="*/ 295362 h 1079906"/>
              <a:gd name="connsiteX11" fmla="*/ 892944 w 946826"/>
              <a:gd name="connsiteY11" fmla="*/ 311594 h 1079906"/>
              <a:gd name="connsiteX12" fmla="*/ 882123 w 946826"/>
              <a:gd name="connsiteY12" fmla="*/ 344057 h 1079906"/>
              <a:gd name="connsiteX13" fmla="*/ 898355 w 946826"/>
              <a:gd name="connsiteY13" fmla="*/ 414396 h 1079906"/>
              <a:gd name="connsiteX14" fmla="*/ 903766 w 946826"/>
              <a:gd name="connsiteY14" fmla="*/ 430628 h 1079906"/>
              <a:gd name="connsiteX15" fmla="*/ 898355 w 946826"/>
              <a:gd name="connsiteY15" fmla="*/ 446860 h 1079906"/>
              <a:gd name="connsiteX16" fmla="*/ 887534 w 946826"/>
              <a:gd name="connsiteY16" fmla="*/ 463092 h 1079906"/>
              <a:gd name="connsiteX17" fmla="*/ 860480 w 946826"/>
              <a:gd name="connsiteY17" fmla="*/ 500966 h 1079906"/>
              <a:gd name="connsiteX18" fmla="*/ 849659 w 946826"/>
              <a:gd name="connsiteY18" fmla="*/ 511788 h 1079906"/>
              <a:gd name="connsiteX19" fmla="*/ 833427 w 946826"/>
              <a:gd name="connsiteY19" fmla="*/ 522609 h 1079906"/>
              <a:gd name="connsiteX20" fmla="*/ 838838 w 946826"/>
              <a:gd name="connsiteY20" fmla="*/ 538841 h 1079906"/>
              <a:gd name="connsiteX21" fmla="*/ 855070 w 946826"/>
              <a:gd name="connsiteY21" fmla="*/ 571305 h 1079906"/>
              <a:gd name="connsiteX22" fmla="*/ 838838 w 946826"/>
              <a:gd name="connsiteY22" fmla="*/ 582126 h 1079906"/>
              <a:gd name="connsiteX23" fmla="*/ 817195 w 946826"/>
              <a:gd name="connsiteY23" fmla="*/ 587537 h 1079906"/>
              <a:gd name="connsiteX24" fmla="*/ 806374 w 946826"/>
              <a:gd name="connsiteY24" fmla="*/ 603769 h 1079906"/>
              <a:gd name="connsiteX25" fmla="*/ 811785 w 946826"/>
              <a:gd name="connsiteY25" fmla="*/ 630822 h 1079906"/>
              <a:gd name="connsiteX26" fmla="*/ 806374 w 946826"/>
              <a:gd name="connsiteY26" fmla="*/ 679518 h 1079906"/>
              <a:gd name="connsiteX27" fmla="*/ 763089 w 946826"/>
              <a:gd name="connsiteY27" fmla="*/ 701160 h 1079906"/>
              <a:gd name="connsiteX28" fmla="*/ 730625 w 946826"/>
              <a:gd name="connsiteY28" fmla="*/ 717392 h 1079906"/>
              <a:gd name="connsiteX29" fmla="*/ 714393 w 946826"/>
              <a:gd name="connsiteY29" fmla="*/ 711982 h 1079906"/>
              <a:gd name="connsiteX30" fmla="*/ 681929 w 946826"/>
              <a:gd name="connsiteY30" fmla="*/ 722803 h 1079906"/>
              <a:gd name="connsiteX31" fmla="*/ 671108 w 946826"/>
              <a:gd name="connsiteY31" fmla="*/ 739035 h 1079906"/>
              <a:gd name="connsiteX32" fmla="*/ 665697 w 946826"/>
              <a:gd name="connsiteY32" fmla="*/ 755267 h 1079906"/>
              <a:gd name="connsiteX33" fmla="*/ 633233 w 946826"/>
              <a:gd name="connsiteY33" fmla="*/ 776910 h 1079906"/>
              <a:gd name="connsiteX34" fmla="*/ 617001 w 946826"/>
              <a:gd name="connsiteY34" fmla="*/ 787731 h 1079906"/>
              <a:gd name="connsiteX35" fmla="*/ 573716 w 946826"/>
              <a:gd name="connsiteY35" fmla="*/ 798552 h 1079906"/>
              <a:gd name="connsiteX36" fmla="*/ 552073 w 946826"/>
              <a:gd name="connsiteY36" fmla="*/ 803963 h 1079906"/>
              <a:gd name="connsiteX37" fmla="*/ 519609 w 946826"/>
              <a:gd name="connsiteY37" fmla="*/ 825605 h 1079906"/>
              <a:gd name="connsiteX38" fmla="*/ 492556 w 946826"/>
              <a:gd name="connsiteY38" fmla="*/ 847248 h 1079906"/>
              <a:gd name="connsiteX39" fmla="*/ 476324 w 946826"/>
              <a:gd name="connsiteY39" fmla="*/ 852659 h 1079906"/>
              <a:gd name="connsiteX40" fmla="*/ 438450 w 946826"/>
              <a:gd name="connsiteY40" fmla="*/ 868891 h 1079906"/>
              <a:gd name="connsiteX41" fmla="*/ 400575 w 946826"/>
              <a:gd name="connsiteY41" fmla="*/ 885123 h 1079906"/>
              <a:gd name="connsiteX42" fmla="*/ 351879 w 946826"/>
              <a:gd name="connsiteY42" fmla="*/ 922997 h 1079906"/>
              <a:gd name="connsiteX43" fmla="*/ 335647 w 946826"/>
              <a:gd name="connsiteY43" fmla="*/ 933818 h 1079906"/>
              <a:gd name="connsiteX44" fmla="*/ 319415 w 946826"/>
              <a:gd name="connsiteY44" fmla="*/ 966282 h 1079906"/>
              <a:gd name="connsiteX45" fmla="*/ 314005 w 946826"/>
              <a:gd name="connsiteY45" fmla="*/ 987925 h 1079906"/>
              <a:gd name="connsiteX46" fmla="*/ 292362 w 946826"/>
              <a:gd name="connsiteY46" fmla="*/ 1009568 h 1079906"/>
              <a:gd name="connsiteX47" fmla="*/ 270720 w 946826"/>
              <a:gd name="connsiteY47" fmla="*/ 1036621 h 1079906"/>
              <a:gd name="connsiteX48" fmla="*/ 254488 w 946826"/>
              <a:gd name="connsiteY48" fmla="*/ 1042031 h 1079906"/>
              <a:gd name="connsiteX49" fmla="*/ 227434 w 946826"/>
              <a:gd name="connsiteY49" fmla="*/ 1058263 h 1079906"/>
              <a:gd name="connsiteX50" fmla="*/ 211202 w 946826"/>
              <a:gd name="connsiteY50" fmla="*/ 1069085 h 1079906"/>
              <a:gd name="connsiteX51" fmla="*/ 178738 w 946826"/>
              <a:gd name="connsiteY51" fmla="*/ 1079906 h 1079906"/>
              <a:gd name="connsiteX52" fmla="*/ 92168 w 946826"/>
              <a:gd name="connsiteY52" fmla="*/ 1074495 h 1079906"/>
              <a:gd name="connsiteX53" fmla="*/ 119221 w 946826"/>
              <a:gd name="connsiteY53" fmla="*/ 1069085 h 1079906"/>
              <a:gd name="connsiteX54" fmla="*/ 130043 w 946826"/>
              <a:gd name="connsiteY54" fmla="*/ 1058263 h 1079906"/>
              <a:gd name="connsiteX55" fmla="*/ 135453 w 946826"/>
              <a:gd name="connsiteY55" fmla="*/ 1042031 h 1079906"/>
              <a:gd name="connsiteX56" fmla="*/ 162507 w 946826"/>
              <a:gd name="connsiteY56" fmla="*/ 1025799 h 1079906"/>
              <a:gd name="connsiteX57" fmla="*/ 140864 w 946826"/>
              <a:gd name="connsiteY57" fmla="*/ 1004157 h 1079906"/>
              <a:gd name="connsiteX58" fmla="*/ 124632 w 946826"/>
              <a:gd name="connsiteY58" fmla="*/ 971693 h 1079906"/>
              <a:gd name="connsiteX59" fmla="*/ 130043 w 946826"/>
              <a:gd name="connsiteY59" fmla="*/ 771499 h 1079906"/>
              <a:gd name="connsiteX60" fmla="*/ 135453 w 946826"/>
              <a:gd name="connsiteY60" fmla="*/ 755267 h 1079906"/>
              <a:gd name="connsiteX61" fmla="*/ 146275 w 946826"/>
              <a:gd name="connsiteY61" fmla="*/ 711982 h 1079906"/>
              <a:gd name="connsiteX62" fmla="*/ 162507 w 946826"/>
              <a:gd name="connsiteY62" fmla="*/ 609179 h 1079906"/>
              <a:gd name="connsiteX63" fmla="*/ 178738 w 946826"/>
              <a:gd name="connsiteY63" fmla="*/ 603769 h 1079906"/>
              <a:gd name="connsiteX64" fmla="*/ 189560 w 946826"/>
              <a:gd name="connsiteY64" fmla="*/ 592947 h 1079906"/>
              <a:gd name="connsiteX65" fmla="*/ 200381 w 946826"/>
              <a:gd name="connsiteY65" fmla="*/ 576715 h 1079906"/>
              <a:gd name="connsiteX66" fmla="*/ 216613 w 946826"/>
              <a:gd name="connsiteY66" fmla="*/ 565894 h 1079906"/>
              <a:gd name="connsiteX67" fmla="*/ 243666 w 946826"/>
              <a:gd name="connsiteY67" fmla="*/ 533430 h 1079906"/>
              <a:gd name="connsiteX68" fmla="*/ 238256 w 946826"/>
              <a:gd name="connsiteY68" fmla="*/ 517198 h 1079906"/>
              <a:gd name="connsiteX69" fmla="*/ 173328 w 946826"/>
              <a:gd name="connsiteY69" fmla="*/ 490145 h 1079906"/>
              <a:gd name="connsiteX70" fmla="*/ 162507 w 946826"/>
              <a:gd name="connsiteY70" fmla="*/ 473913 h 1079906"/>
              <a:gd name="connsiteX71" fmla="*/ 146275 w 946826"/>
              <a:gd name="connsiteY71" fmla="*/ 468502 h 1079906"/>
              <a:gd name="connsiteX72" fmla="*/ 135453 w 946826"/>
              <a:gd name="connsiteY72" fmla="*/ 457681 h 1079906"/>
              <a:gd name="connsiteX73" fmla="*/ 130043 w 946826"/>
              <a:gd name="connsiteY73" fmla="*/ 441449 h 1079906"/>
              <a:gd name="connsiteX74" fmla="*/ 113811 w 946826"/>
              <a:gd name="connsiteY74" fmla="*/ 436039 h 1079906"/>
              <a:gd name="connsiteX75" fmla="*/ 102989 w 946826"/>
              <a:gd name="connsiteY75" fmla="*/ 425217 h 1079906"/>
              <a:gd name="connsiteX76" fmla="*/ 92168 w 946826"/>
              <a:gd name="connsiteY76" fmla="*/ 436039 h 1079906"/>
              <a:gd name="connsiteX77" fmla="*/ 75936 w 946826"/>
              <a:gd name="connsiteY77" fmla="*/ 446860 h 1079906"/>
              <a:gd name="connsiteX78" fmla="*/ 65115 w 946826"/>
              <a:gd name="connsiteY78" fmla="*/ 463092 h 1079906"/>
              <a:gd name="connsiteX79" fmla="*/ 48883 w 946826"/>
              <a:gd name="connsiteY79" fmla="*/ 430628 h 1079906"/>
              <a:gd name="connsiteX80" fmla="*/ 43472 w 946826"/>
              <a:gd name="connsiteY80" fmla="*/ 414396 h 1079906"/>
              <a:gd name="connsiteX81" fmla="*/ 38062 w 946826"/>
              <a:gd name="connsiteY81" fmla="*/ 392753 h 1079906"/>
              <a:gd name="connsiteX82" fmla="*/ 27240 w 946826"/>
              <a:gd name="connsiteY82" fmla="*/ 381932 h 1079906"/>
              <a:gd name="connsiteX83" fmla="*/ 11008 w 946826"/>
              <a:gd name="connsiteY83" fmla="*/ 376521 h 1079906"/>
              <a:gd name="connsiteX84" fmla="*/ 187 w 946826"/>
              <a:gd name="connsiteY84" fmla="*/ 360289 h 1079906"/>
              <a:gd name="connsiteX85" fmla="*/ 16419 w 946826"/>
              <a:gd name="connsiteY85" fmla="*/ 354879 h 1079906"/>
              <a:gd name="connsiteX86" fmla="*/ 21830 w 946826"/>
              <a:gd name="connsiteY86" fmla="*/ 338647 h 1079906"/>
              <a:gd name="connsiteX87" fmla="*/ 32651 w 946826"/>
              <a:gd name="connsiteY87" fmla="*/ 327825 h 1079906"/>
              <a:gd name="connsiteX88" fmla="*/ 38062 w 946826"/>
              <a:gd name="connsiteY88" fmla="*/ 311594 h 1079906"/>
              <a:gd name="connsiteX89" fmla="*/ 54294 w 946826"/>
              <a:gd name="connsiteY89" fmla="*/ 306183 h 1079906"/>
              <a:gd name="connsiteX90" fmla="*/ 157096 w 946826"/>
              <a:gd name="connsiteY90" fmla="*/ 300772 h 1079906"/>
              <a:gd name="connsiteX91" fmla="*/ 184149 w 946826"/>
              <a:gd name="connsiteY91" fmla="*/ 273719 h 1079906"/>
              <a:gd name="connsiteX92" fmla="*/ 194970 w 946826"/>
              <a:gd name="connsiteY92" fmla="*/ 257487 h 1079906"/>
              <a:gd name="connsiteX93" fmla="*/ 227434 w 946826"/>
              <a:gd name="connsiteY93" fmla="*/ 246666 h 1079906"/>
              <a:gd name="connsiteX94" fmla="*/ 249077 w 946826"/>
              <a:gd name="connsiteY94" fmla="*/ 219612 h 1079906"/>
              <a:gd name="connsiteX95" fmla="*/ 243666 w 946826"/>
              <a:gd name="connsiteY95" fmla="*/ 197970 h 1079906"/>
              <a:gd name="connsiteX96" fmla="*/ 232845 w 946826"/>
              <a:gd name="connsiteY96" fmla="*/ 165506 h 1079906"/>
              <a:gd name="connsiteX97" fmla="*/ 238256 w 946826"/>
              <a:gd name="connsiteY97" fmla="*/ 138453 h 1079906"/>
              <a:gd name="connsiteX98" fmla="*/ 243666 w 946826"/>
              <a:gd name="connsiteY98" fmla="*/ 154685 h 1079906"/>
              <a:gd name="connsiteX99" fmla="*/ 276130 w 946826"/>
              <a:gd name="connsiteY99" fmla="*/ 165506 h 1079906"/>
              <a:gd name="connsiteX100" fmla="*/ 292362 w 946826"/>
              <a:gd name="connsiteY100" fmla="*/ 170917 h 1079906"/>
              <a:gd name="connsiteX101" fmla="*/ 308594 w 946826"/>
              <a:gd name="connsiteY101" fmla="*/ 176327 h 1079906"/>
              <a:gd name="connsiteX102" fmla="*/ 357290 w 946826"/>
              <a:gd name="connsiteY102" fmla="*/ 160095 h 1079906"/>
              <a:gd name="connsiteX103" fmla="*/ 368111 w 946826"/>
              <a:gd name="connsiteY103" fmla="*/ 143863 h 1079906"/>
              <a:gd name="connsiteX104" fmla="*/ 411396 w 946826"/>
              <a:gd name="connsiteY104" fmla="*/ 138453 h 1079906"/>
              <a:gd name="connsiteX105" fmla="*/ 487146 w 946826"/>
              <a:gd name="connsiteY105" fmla="*/ 122221 h 1079906"/>
              <a:gd name="connsiteX106" fmla="*/ 503378 w 946826"/>
              <a:gd name="connsiteY106" fmla="*/ 116810 h 1079906"/>
              <a:gd name="connsiteX107" fmla="*/ 514199 w 946826"/>
              <a:gd name="connsiteY107" fmla="*/ 149274 h 1079906"/>
              <a:gd name="connsiteX108" fmla="*/ 519609 w 946826"/>
              <a:gd name="connsiteY108" fmla="*/ 165506 h 1079906"/>
              <a:gd name="connsiteX109" fmla="*/ 557484 w 946826"/>
              <a:gd name="connsiteY109" fmla="*/ 192559 h 1079906"/>
              <a:gd name="connsiteX110" fmla="*/ 627822 w 946826"/>
              <a:gd name="connsiteY110" fmla="*/ 192559 h 1079906"/>
              <a:gd name="connsiteX111" fmla="*/ 638644 w 946826"/>
              <a:gd name="connsiteY111" fmla="*/ 203381 h 1079906"/>
              <a:gd name="connsiteX112" fmla="*/ 817273 w 946826"/>
              <a:gd name="connsiteY112" fmla="*/ 1739 h 1079906"/>
              <a:gd name="connsiteX0" fmla="*/ 676518 w 946826"/>
              <a:gd name="connsiteY0" fmla="*/ 122221 h 1079906"/>
              <a:gd name="connsiteX1" fmla="*/ 703572 w 946826"/>
              <a:gd name="connsiteY1" fmla="*/ 133042 h 1079906"/>
              <a:gd name="connsiteX2" fmla="*/ 719804 w 946826"/>
              <a:gd name="connsiteY2" fmla="*/ 165506 h 1079906"/>
              <a:gd name="connsiteX3" fmla="*/ 741446 w 946826"/>
              <a:gd name="connsiteY3" fmla="*/ 197970 h 1079906"/>
              <a:gd name="connsiteX4" fmla="*/ 752267 w 946826"/>
              <a:gd name="connsiteY4" fmla="*/ 214202 h 1079906"/>
              <a:gd name="connsiteX5" fmla="*/ 746857 w 946826"/>
              <a:gd name="connsiteY5" fmla="*/ 235844 h 1079906"/>
              <a:gd name="connsiteX6" fmla="*/ 821447 w 946826"/>
              <a:gd name="connsiteY6" fmla="*/ 154994 h 1079906"/>
              <a:gd name="connsiteX7" fmla="*/ 903843 w 946826"/>
              <a:gd name="connsiteY7" fmla="*/ 122049 h 1079906"/>
              <a:gd name="connsiteX8" fmla="*/ 850897 w 946826"/>
              <a:gd name="connsiteY8" fmla="*/ 198281 h 1079906"/>
              <a:gd name="connsiteX9" fmla="*/ 946510 w 946826"/>
              <a:gd name="connsiteY9" fmla="*/ 249526 h 1079906"/>
              <a:gd name="connsiteX10" fmla="*/ 882123 w 946826"/>
              <a:gd name="connsiteY10" fmla="*/ 295362 h 1079906"/>
              <a:gd name="connsiteX11" fmla="*/ 892944 w 946826"/>
              <a:gd name="connsiteY11" fmla="*/ 311594 h 1079906"/>
              <a:gd name="connsiteX12" fmla="*/ 882123 w 946826"/>
              <a:gd name="connsiteY12" fmla="*/ 344057 h 1079906"/>
              <a:gd name="connsiteX13" fmla="*/ 898355 w 946826"/>
              <a:gd name="connsiteY13" fmla="*/ 414396 h 1079906"/>
              <a:gd name="connsiteX14" fmla="*/ 903766 w 946826"/>
              <a:gd name="connsiteY14" fmla="*/ 430628 h 1079906"/>
              <a:gd name="connsiteX15" fmla="*/ 898355 w 946826"/>
              <a:gd name="connsiteY15" fmla="*/ 446860 h 1079906"/>
              <a:gd name="connsiteX16" fmla="*/ 887534 w 946826"/>
              <a:gd name="connsiteY16" fmla="*/ 463092 h 1079906"/>
              <a:gd name="connsiteX17" fmla="*/ 860480 w 946826"/>
              <a:gd name="connsiteY17" fmla="*/ 500966 h 1079906"/>
              <a:gd name="connsiteX18" fmla="*/ 849659 w 946826"/>
              <a:gd name="connsiteY18" fmla="*/ 511788 h 1079906"/>
              <a:gd name="connsiteX19" fmla="*/ 833427 w 946826"/>
              <a:gd name="connsiteY19" fmla="*/ 522609 h 1079906"/>
              <a:gd name="connsiteX20" fmla="*/ 838838 w 946826"/>
              <a:gd name="connsiteY20" fmla="*/ 538841 h 1079906"/>
              <a:gd name="connsiteX21" fmla="*/ 855070 w 946826"/>
              <a:gd name="connsiteY21" fmla="*/ 571305 h 1079906"/>
              <a:gd name="connsiteX22" fmla="*/ 838838 w 946826"/>
              <a:gd name="connsiteY22" fmla="*/ 582126 h 1079906"/>
              <a:gd name="connsiteX23" fmla="*/ 817195 w 946826"/>
              <a:gd name="connsiteY23" fmla="*/ 587537 h 1079906"/>
              <a:gd name="connsiteX24" fmla="*/ 806374 w 946826"/>
              <a:gd name="connsiteY24" fmla="*/ 603769 h 1079906"/>
              <a:gd name="connsiteX25" fmla="*/ 811785 w 946826"/>
              <a:gd name="connsiteY25" fmla="*/ 630822 h 1079906"/>
              <a:gd name="connsiteX26" fmla="*/ 806374 w 946826"/>
              <a:gd name="connsiteY26" fmla="*/ 679518 h 1079906"/>
              <a:gd name="connsiteX27" fmla="*/ 763089 w 946826"/>
              <a:gd name="connsiteY27" fmla="*/ 701160 h 1079906"/>
              <a:gd name="connsiteX28" fmla="*/ 730625 w 946826"/>
              <a:gd name="connsiteY28" fmla="*/ 717392 h 1079906"/>
              <a:gd name="connsiteX29" fmla="*/ 714393 w 946826"/>
              <a:gd name="connsiteY29" fmla="*/ 711982 h 1079906"/>
              <a:gd name="connsiteX30" fmla="*/ 681929 w 946826"/>
              <a:gd name="connsiteY30" fmla="*/ 722803 h 1079906"/>
              <a:gd name="connsiteX31" fmla="*/ 671108 w 946826"/>
              <a:gd name="connsiteY31" fmla="*/ 739035 h 1079906"/>
              <a:gd name="connsiteX32" fmla="*/ 665697 w 946826"/>
              <a:gd name="connsiteY32" fmla="*/ 755267 h 1079906"/>
              <a:gd name="connsiteX33" fmla="*/ 633233 w 946826"/>
              <a:gd name="connsiteY33" fmla="*/ 776910 h 1079906"/>
              <a:gd name="connsiteX34" fmla="*/ 617001 w 946826"/>
              <a:gd name="connsiteY34" fmla="*/ 787731 h 1079906"/>
              <a:gd name="connsiteX35" fmla="*/ 573716 w 946826"/>
              <a:gd name="connsiteY35" fmla="*/ 798552 h 1079906"/>
              <a:gd name="connsiteX36" fmla="*/ 552073 w 946826"/>
              <a:gd name="connsiteY36" fmla="*/ 803963 h 1079906"/>
              <a:gd name="connsiteX37" fmla="*/ 519609 w 946826"/>
              <a:gd name="connsiteY37" fmla="*/ 825605 h 1079906"/>
              <a:gd name="connsiteX38" fmla="*/ 492556 w 946826"/>
              <a:gd name="connsiteY38" fmla="*/ 847248 h 1079906"/>
              <a:gd name="connsiteX39" fmla="*/ 476324 w 946826"/>
              <a:gd name="connsiteY39" fmla="*/ 852659 h 1079906"/>
              <a:gd name="connsiteX40" fmla="*/ 438450 w 946826"/>
              <a:gd name="connsiteY40" fmla="*/ 868891 h 1079906"/>
              <a:gd name="connsiteX41" fmla="*/ 400575 w 946826"/>
              <a:gd name="connsiteY41" fmla="*/ 885123 h 1079906"/>
              <a:gd name="connsiteX42" fmla="*/ 351879 w 946826"/>
              <a:gd name="connsiteY42" fmla="*/ 922997 h 1079906"/>
              <a:gd name="connsiteX43" fmla="*/ 335647 w 946826"/>
              <a:gd name="connsiteY43" fmla="*/ 933818 h 1079906"/>
              <a:gd name="connsiteX44" fmla="*/ 319415 w 946826"/>
              <a:gd name="connsiteY44" fmla="*/ 966282 h 1079906"/>
              <a:gd name="connsiteX45" fmla="*/ 314005 w 946826"/>
              <a:gd name="connsiteY45" fmla="*/ 987925 h 1079906"/>
              <a:gd name="connsiteX46" fmla="*/ 292362 w 946826"/>
              <a:gd name="connsiteY46" fmla="*/ 1009568 h 1079906"/>
              <a:gd name="connsiteX47" fmla="*/ 270720 w 946826"/>
              <a:gd name="connsiteY47" fmla="*/ 1036621 h 1079906"/>
              <a:gd name="connsiteX48" fmla="*/ 254488 w 946826"/>
              <a:gd name="connsiteY48" fmla="*/ 1042031 h 1079906"/>
              <a:gd name="connsiteX49" fmla="*/ 227434 w 946826"/>
              <a:gd name="connsiteY49" fmla="*/ 1058263 h 1079906"/>
              <a:gd name="connsiteX50" fmla="*/ 211202 w 946826"/>
              <a:gd name="connsiteY50" fmla="*/ 1069085 h 1079906"/>
              <a:gd name="connsiteX51" fmla="*/ 178738 w 946826"/>
              <a:gd name="connsiteY51" fmla="*/ 1079906 h 1079906"/>
              <a:gd name="connsiteX52" fmla="*/ 92168 w 946826"/>
              <a:gd name="connsiteY52" fmla="*/ 1074495 h 1079906"/>
              <a:gd name="connsiteX53" fmla="*/ 119221 w 946826"/>
              <a:gd name="connsiteY53" fmla="*/ 1069085 h 1079906"/>
              <a:gd name="connsiteX54" fmla="*/ 130043 w 946826"/>
              <a:gd name="connsiteY54" fmla="*/ 1058263 h 1079906"/>
              <a:gd name="connsiteX55" fmla="*/ 135453 w 946826"/>
              <a:gd name="connsiteY55" fmla="*/ 1042031 h 1079906"/>
              <a:gd name="connsiteX56" fmla="*/ 162507 w 946826"/>
              <a:gd name="connsiteY56" fmla="*/ 1025799 h 1079906"/>
              <a:gd name="connsiteX57" fmla="*/ 140864 w 946826"/>
              <a:gd name="connsiteY57" fmla="*/ 1004157 h 1079906"/>
              <a:gd name="connsiteX58" fmla="*/ 124632 w 946826"/>
              <a:gd name="connsiteY58" fmla="*/ 971693 h 1079906"/>
              <a:gd name="connsiteX59" fmla="*/ 130043 w 946826"/>
              <a:gd name="connsiteY59" fmla="*/ 771499 h 1079906"/>
              <a:gd name="connsiteX60" fmla="*/ 135453 w 946826"/>
              <a:gd name="connsiteY60" fmla="*/ 755267 h 1079906"/>
              <a:gd name="connsiteX61" fmla="*/ 146275 w 946826"/>
              <a:gd name="connsiteY61" fmla="*/ 711982 h 1079906"/>
              <a:gd name="connsiteX62" fmla="*/ 162507 w 946826"/>
              <a:gd name="connsiteY62" fmla="*/ 609179 h 1079906"/>
              <a:gd name="connsiteX63" fmla="*/ 178738 w 946826"/>
              <a:gd name="connsiteY63" fmla="*/ 603769 h 1079906"/>
              <a:gd name="connsiteX64" fmla="*/ 189560 w 946826"/>
              <a:gd name="connsiteY64" fmla="*/ 592947 h 1079906"/>
              <a:gd name="connsiteX65" fmla="*/ 200381 w 946826"/>
              <a:gd name="connsiteY65" fmla="*/ 576715 h 1079906"/>
              <a:gd name="connsiteX66" fmla="*/ 216613 w 946826"/>
              <a:gd name="connsiteY66" fmla="*/ 565894 h 1079906"/>
              <a:gd name="connsiteX67" fmla="*/ 243666 w 946826"/>
              <a:gd name="connsiteY67" fmla="*/ 533430 h 1079906"/>
              <a:gd name="connsiteX68" fmla="*/ 238256 w 946826"/>
              <a:gd name="connsiteY68" fmla="*/ 517198 h 1079906"/>
              <a:gd name="connsiteX69" fmla="*/ 173328 w 946826"/>
              <a:gd name="connsiteY69" fmla="*/ 490145 h 1079906"/>
              <a:gd name="connsiteX70" fmla="*/ 162507 w 946826"/>
              <a:gd name="connsiteY70" fmla="*/ 473913 h 1079906"/>
              <a:gd name="connsiteX71" fmla="*/ 146275 w 946826"/>
              <a:gd name="connsiteY71" fmla="*/ 468502 h 1079906"/>
              <a:gd name="connsiteX72" fmla="*/ 135453 w 946826"/>
              <a:gd name="connsiteY72" fmla="*/ 457681 h 1079906"/>
              <a:gd name="connsiteX73" fmla="*/ 130043 w 946826"/>
              <a:gd name="connsiteY73" fmla="*/ 441449 h 1079906"/>
              <a:gd name="connsiteX74" fmla="*/ 113811 w 946826"/>
              <a:gd name="connsiteY74" fmla="*/ 436039 h 1079906"/>
              <a:gd name="connsiteX75" fmla="*/ 102989 w 946826"/>
              <a:gd name="connsiteY75" fmla="*/ 425217 h 1079906"/>
              <a:gd name="connsiteX76" fmla="*/ 92168 w 946826"/>
              <a:gd name="connsiteY76" fmla="*/ 436039 h 1079906"/>
              <a:gd name="connsiteX77" fmla="*/ 75936 w 946826"/>
              <a:gd name="connsiteY77" fmla="*/ 446860 h 1079906"/>
              <a:gd name="connsiteX78" fmla="*/ 65115 w 946826"/>
              <a:gd name="connsiteY78" fmla="*/ 463092 h 1079906"/>
              <a:gd name="connsiteX79" fmla="*/ 48883 w 946826"/>
              <a:gd name="connsiteY79" fmla="*/ 430628 h 1079906"/>
              <a:gd name="connsiteX80" fmla="*/ 43472 w 946826"/>
              <a:gd name="connsiteY80" fmla="*/ 414396 h 1079906"/>
              <a:gd name="connsiteX81" fmla="*/ 38062 w 946826"/>
              <a:gd name="connsiteY81" fmla="*/ 392753 h 1079906"/>
              <a:gd name="connsiteX82" fmla="*/ 27240 w 946826"/>
              <a:gd name="connsiteY82" fmla="*/ 381932 h 1079906"/>
              <a:gd name="connsiteX83" fmla="*/ 11008 w 946826"/>
              <a:gd name="connsiteY83" fmla="*/ 376521 h 1079906"/>
              <a:gd name="connsiteX84" fmla="*/ 187 w 946826"/>
              <a:gd name="connsiteY84" fmla="*/ 360289 h 1079906"/>
              <a:gd name="connsiteX85" fmla="*/ 16419 w 946826"/>
              <a:gd name="connsiteY85" fmla="*/ 354879 h 1079906"/>
              <a:gd name="connsiteX86" fmla="*/ 21830 w 946826"/>
              <a:gd name="connsiteY86" fmla="*/ 338647 h 1079906"/>
              <a:gd name="connsiteX87" fmla="*/ 32651 w 946826"/>
              <a:gd name="connsiteY87" fmla="*/ 327825 h 1079906"/>
              <a:gd name="connsiteX88" fmla="*/ 38062 w 946826"/>
              <a:gd name="connsiteY88" fmla="*/ 311594 h 1079906"/>
              <a:gd name="connsiteX89" fmla="*/ 54294 w 946826"/>
              <a:gd name="connsiteY89" fmla="*/ 306183 h 1079906"/>
              <a:gd name="connsiteX90" fmla="*/ 157096 w 946826"/>
              <a:gd name="connsiteY90" fmla="*/ 300772 h 1079906"/>
              <a:gd name="connsiteX91" fmla="*/ 184149 w 946826"/>
              <a:gd name="connsiteY91" fmla="*/ 273719 h 1079906"/>
              <a:gd name="connsiteX92" fmla="*/ 194970 w 946826"/>
              <a:gd name="connsiteY92" fmla="*/ 257487 h 1079906"/>
              <a:gd name="connsiteX93" fmla="*/ 227434 w 946826"/>
              <a:gd name="connsiteY93" fmla="*/ 246666 h 1079906"/>
              <a:gd name="connsiteX94" fmla="*/ 249077 w 946826"/>
              <a:gd name="connsiteY94" fmla="*/ 219612 h 1079906"/>
              <a:gd name="connsiteX95" fmla="*/ 243666 w 946826"/>
              <a:gd name="connsiteY95" fmla="*/ 197970 h 1079906"/>
              <a:gd name="connsiteX96" fmla="*/ 232845 w 946826"/>
              <a:gd name="connsiteY96" fmla="*/ 165506 h 1079906"/>
              <a:gd name="connsiteX97" fmla="*/ 238256 w 946826"/>
              <a:gd name="connsiteY97" fmla="*/ 138453 h 1079906"/>
              <a:gd name="connsiteX98" fmla="*/ 243666 w 946826"/>
              <a:gd name="connsiteY98" fmla="*/ 154685 h 1079906"/>
              <a:gd name="connsiteX99" fmla="*/ 276130 w 946826"/>
              <a:gd name="connsiteY99" fmla="*/ 165506 h 1079906"/>
              <a:gd name="connsiteX100" fmla="*/ 292362 w 946826"/>
              <a:gd name="connsiteY100" fmla="*/ 170917 h 1079906"/>
              <a:gd name="connsiteX101" fmla="*/ 308594 w 946826"/>
              <a:gd name="connsiteY101" fmla="*/ 176327 h 1079906"/>
              <a:gd name="connsiteX102" fmla="*/ 357290 w 946826"/>
              <a:gd name="connsiteY102" fmla="*/ 160095 h 1079906"/>
              <a:gd name="connsiteX103" fmla="*/ 368111 w 946826"/>
              <a:gd name="connsiteY103" fmla="*/ 143863 h 1079906"/>
              <a:gd name="connsiteX104" fmla="*/ 411396 w 946826"/>
              <a:gd name="connsiteY104" fmla="*/ 138453 h 1079906"/>
              <a:gd name="connsiteX105" fmla="*/ 487146 w 946826"/>
              <a:gd name="connsiteY105" fmla="*/ 122221 h 1079906"/>
              <a:gd name="connsiteX106" fmla="*/ 503378 w 946826"/>
              <a:gd name="connsiteY106" fmla="*/ 116810 h 1079906"/>
              <a:gd name="connsiteX107" fmla="*/ 514199 w 946826"/>
              <a:gd name="connsiteY107" fmla="*/ 149274 h 1079906"/>
              <a:gd name="connsiteX108" fmla="*/ 519609 w 946826"/>
              <a:gd name="connsiteY108" fmla="*/ 165506 h 1079906"/>
              <a:gd name="connsiteX109" fmla="*/ 557484 w 946826"/>
              <a:gd name="connsiteY109" fmla="*/ 192559 h 1079906"/>
              <a:gd name="connsiteX110" fmla="*/ 627822 w 946826"/>
              <a:gd name="connsiteY110" fmla="*/ 192559 h 1079906"/>
              <a:gd name="connsiteX111" fmla="*/ 638644 w 946826"/>
              <a:gd name="connsiteY111" fmla="*/ 203381 h 1079906"/>
              <a:gd name="connsiteX112" fmla="*/ 817273 w 946826"/>
              <a:gd name="connsiteY112" fmla="*/ 1739 h 1079906"/>
              <a:gd name="connsiteX0" fmla="*/ 676518 w 946826"/>
              <a:gd name="connsiteY0" fmla="*/ 122221 h 1079906"/>
              <a:gd name="connsiteX1" fmla="*/ 703572 w 946826"/>
              <a:gd name="connsiteY1" fmla="*/ 133042 h 1079906"/>
              <a:gd name="connsiteX2" fmla="*/ 719804 w 946826"/>
              <a:gd name="connsiteY2" fmla="*/ 165506 h 1079906"/>
              <a:gd name="connsiteX3" fmla="*/ 741446 w 946826"/>
              <a:gd name="connsiteY3" fmla="*/ 197970 h 1079906"/>
              <a:gd name="connsiteX4" fmla="*/ 752267 w 946826"/>
              <a:gd name="connsiteY4" fmla="*/ 214202 h 1079906"/>
              <a:gd name="connsiteX5" fmla="*/ 746857 w 946826"/>
              <a:gd name="connsiteY5" fmla="*/ 235844 h 1079906"/>
              <a:gd name="connsiteX6" fmla="*/ 876790 w 946826"/>
              <a:gd name="connsiteY6" fmla="*/ 41681 h 1079906"/>
              <a:gd name="connsiteX7" fmla="*/ 903843 w 946826"/>
              <a:gd name="connsiteY7" fmla="*/ 122049 h 1079906"/>
              <a:gd name="connsiteX8" fmla="*/ 850897 w 946826"/>
              <a:gd name="connsiteY8" fmla="*/ 198281 h 1079906"/>
              <a:gd name="connsiteX9" fmla="*/ 946510 w 946826"/>
              <a:gd name="connsiteY9" fmla="*/ 249526 h 1079906"/>
              <a:gd name="connsiteX10" fmla="*/ 882123 w 946826"/>
              <a:gd name="connsiteY10" fmla="*/ 295362 h 1079906"/>
              <a:gd name="connsiteX11" fmla="*/ 892944 w 946826"/>
              <a:gd name="connsiteY11" fmla="*/ 311594 h 1079906"/>
              <a:gd name="connsiteX12" fmla="*/ 882123 w 946826"/>
              <a:gd name="connsiteY12" fmla="*/ 344057 h 1079906"/>
              <a:gd name="connsiteX13" fmla="*/ 898355 w 946826"/>
              <a:gd name="connsiteY13" fmla="*/ 414396 h 1079906"/>
              <a:gd name="connsiteX14" fmla="*/ 903766 w 946826"/>
              <a:gd name="connsiteY14" fmla="*/ 430628 h 1079906"/>
              <a:gd name="connsiteX15" fmla="*/ 898355 w 946826"/>
              <a:gd name="connsiteY15" fmla="*/ 446860 h 1079906"/>
              <a:gd name="connsiteX16" fmla="*/ 887534 w 946826"/>
              <a:gd name="connsiteY16" fmla="*/ 463092 h 1079906"/>
              <a:gd name="connsiteX17" fmla="*/ 860480 w 946826"/>
              <a:gd name="connsiteY17" fmla="*/ 500966 h 1079906"/>
              <a:gd name="connsiteX18" fmla="*/ 849659 w 946826"/>
              <a:gd name="connsiteY18" fmla="*/ 511788 h 1079906"/>
              <a:gd name="connsiteX19" fmla="*/ 833427 w 946826"/>
              <a:gd name="connsiteY19" fmla="*/ 522609 h 1079906"/>
              <a:gd name="connsiteX20" fmla="*/ 838838 w 946826"/>
              <a:gd name="connsiteY20" fmla="*/ 538841 h 1079906"/>
              <a:gd name="connsiteX21" fmla="*/ 855070 w 946826"/>
              <a:gd name="connsiteY21" fmla="*/ 571305 h 1079906"/>
              <a:gd name="connsiteX22" fmla="*/ 838838 w 946826"/>
              <a:gd name="connsiteY22" fmla="*/ 582126 h 1079906"/>
              <a:gd name="connsiteX23" fmla="*/ 817195 w 946826"/>
              <a:gd name="connsiteY23" fmla="*/ 587537 h 1079906"/>
              <a:gd name="connsiteX24" fmla="*/ 806374 w 946826"/>
              <a:gd name="connsiteY24" fmla="*/ 603769 h 1079906"/>
              <a:gd name="connsiteX25" fmla="*/ 811785 w 946826"/>
              <a:gd name="connsiteY25" fmla="*/ 630822 h 1079906"/>
              <a:gd name="connsiteX26" fmla="*/ 806374 w 946826"/>
              <a:gd name="connsiteY26" fmla="*/ 679518 h 1079906"/>
              <a:gd name="connsiteX27" fmla="*/ 763089 w 946826"/>
              <a:gd name="connsiteY27" fmla="*/ 701160 h 1079906"/>
              <a:gd name="connsiteX28" fmla="*/ 730625 w 946826"/>
              <a:gd name="connsiteY28" fmla="*/ 717392 h 1079906"/>
              <a:gd name="connsiteX29" fmla="*/ 714393 w 946826"/>
              <a:gd name="connsiteY29" fmla="*/ 711982 h 1079906"/>
              <a:gd name="connsiteX30" fmla="*/ 681929 w 946826"/>
              <a:gd name="connsiteY30" fmla="*/ 722803 h 1079906"/>
              <a:gd name="connsiteX31" fmla="*/ 671108 w 946826"/>
              <a:gd name="connsiteY31" fmla="*/ 739035 h 1079906"/>
              <a:gd name="connsiteX32" fmla="*/ 665697 w 946826"/>
              <a:gd name="connsiteY32" fmla="*/ 755267 h 1079906"/>
              <a:gd name="connsiteX33" fmla="*/ 633233 w 946826"/>
              <a:gd name="connsiteY33" fmla="*/ 776910 h 1079906"/>
              <a:gd name="connsiteX34" fmla="*/ 617001 w 946826"/>
              <a:gd name="connsiteY34" fmla="*/ 787731 h 1079906"/>
              <a:gd name="connsiteX35" fmla="*/ 573716 w 946826"/>
              <a:gd name="connsiteY35" fmla="*/ 798552 h 1079906"/>
              <a:gd name="connsiteX36" fmla="*/ 552073 w 946826"/>
              <a:gd name="connsiteY36" fmla="*/ 803963 h 1079906"/>
              <a:gd name="connsiteX37" fmla="*/ 519609 w 946826"/>
              <a:gd name="connsiteY37" fmla="*/ 825605 h 1079906"/>
              <a:gd name="connsiteX38" fmla="*/ 492556 w 946826"/>
              <a:gd name="connsiteY38" fmla="*/ 847248 h 1079906"/>
              <a:gd name="connsiteX39" fmla="*/ 476324 w 946826"/>
              <a:gd name="connsiteY39" fmla="*/ 852659 h 1079906"/>
              <a:gd name="connsiteX40" fmla="*/ 438450 w 946826"/>
              <a:gd name="connsiteY40" fmla="*/ 868891 h 1079906"/>
              <a:gd name="connsiteX41" fmla="*/ 400575 w 946826"/>
              <a:gd name="connsiteY41" fmla="*/ 885123 h 1079906"/>
              <a:gd name="connsiteX42" fmla="*/ 351879 w 946826"/>
              <a:gd name="connsiteY42" fmla="*/ 922997 h 1079906"/>
              <a:gd name="connsiteX43" fmla="*/ 335647 w 946826"/>
              <a:gd name="connsiteY43" fmla="*/ 933818 h 1079906"/>
              <a:gd name="connsiteX44" fmla="*/ 319415 w 946826"/>
              <a:gd name="connsiteY44" fmla="*/ 966282 h 1079906"/>
              <a:gd name="connsiteX45" fmla="*/ 314005 w 946826"/>
              <a:gd name="connsiteY45" fmla="*/ 987925 h 1079906"/>
              <a:gd name="connsiteX46" fmla="*/ 292362 w 946826"/>
              <a:gd name="connsiteY46" fmla="*/ 1009568 h 1079906"/>
              <a:gd name="connsiteX47" fmla="*/ 270720 w 946826"/>
              <a:gd name="connsiteY47" fmla="*/ 1036621 h 1079906"/>
              <a:gd name="connsiteX48" fmla="*/ 254488 w 946826"/>
              <a:gd name="connsiteY48" fmla="*/ 1042031 h 1079906"/>
              <a:gd name="connsiteX49" fmla="*/ 227434 w 946826"/>
              <a:gd name="connsiteY49" fmla="*/ 1058263 h 1079906"/>
              <a:gd name="connsiteX50" fmla="*/ 211202 w 946826"/>
              <a:gd name="connsiteY50" fmla="*/ 1069085 h 1079906"/>
              <a:gd name="connsiteX51" fmla="*/ 178738 w 946826"/>
              <a:gd name="connsiteY51" fmla="*/ 1079906 h 1079906"/>
              <a:gd name="connsiteX52" fmla="*/ 92168 w 946826"/>
              <a:gd name="connsiteY52" fmla="*/ 1074495 h 1079906"/>
              <a:gd name="connsiteX53" fmla="*/ 119221 w 946826"/>
              <a:gd name="connsiteY53" fmla="*/ 1069085 h 1079906"/>
              <a:gd name="connsiteX54" fmla="*/ 130043 w 946826"/>
              <a:gd name="connsiteY54" fmla="*/ 1058263 h 1079906"/>
              <a:gd name="connsiteX55" fmla="*/ 135453 w 946826"/>
              <a:gd name="connsiteY55" fmla="*/ 1042031 h 1079906"/>
              <a:gd name="connsiteX56" fmla="*/ 162507 w 946826"/>
              <a:gd name="connsiteY56" fmla="*/ 1025799 h 1079906"/>
              <a:gd name="connsiteX57" fmla="*/ 140864 w 946826"/>
              <a:gd name="connsiteY57" fmla="*/ 1004157 h 1079906"/>
              <a:gd name="connsiteX58" fmla="*/ 124632 w 946826"/>
              <a:gd name="connsiteY58" fmla="*/ 971693 h 1079906"/>
              <a:gd name="connsiteX59" fmla="*/ 130043 w 946826"/>
              <a:gd name="connsiteY59" fmla="*/ 771499 h 1079906"/>
              <a:gd name="connsiteX60" fmla="*/ 135453 w 946826"/>
              <a:gd name="connsiteY60" fmla="*/ 755267 h 1079906"/>
              <a:gd name="connsiteX61" fmla="*/ 146275 w 946826"/>
              <a:gd name="connsiteY61" fmla="*/ 711982 h 1079906"/>
              <a:gd name="connsiteX62" fmla="*/ 162507 w 946826"/>
              <a:gd name="connsiteY62" fmla="*/ 609179 h 1079906"/>
              <a:gd name="connsiteX63" fmla="*/ 178738 w 946826"/>
              <a:gd name="connsiteY63" fmla="*/ 603769 h 1079906"/>
              <a:gd name="connsiteX64" fmla="*/ 189560 w 946826"/>
              <a:gd name="connsiteY64" fmla="*/ 592947 h 1079906"/>
              <a:gd name="connsiteX65" fmla="*/ 200381 w 946826"/>
              <a:gd name="connsiteY65" fmla="*/ 576715 h 1079906"/>
              <a:gd name="connsiteX66" fmla="*/ 216613 w 946826"/>
              <a:gd name="connsiteY66" fmla="*/ 565894 h 1079906"/>
              <a:gd name="connsiteX67" fmla="*/ 243666 w 946826"/>
              <a:gd name="connsiteY67" fmla="*/ 533430 h 1079906"/>
              <a:gd name="connsiteX68" fmla="*/ 238256 w 946826"/>
              <a:gd name="connsiteY68" fmla="*/ 517198 h 1079906"/>
              <a:gd name="connsiteX69" fmla="*/ 173328 w 946826"/>
              <a:gd name="connsiteY69" fmla="*/ 490145 h 1079906"/>
              <a:gd name="connsiteX70" fmla="*/ 162507 w 946826"/>
              <a:gd name="connsiteY70" fmla="*/ 473913 h 1079906"/>
              <a:gd name="connsiteX71" fmla="*/ 146275 w 946826"/>
              <a:gd name="connsiteY71" fmla="*/ 468502 h 1079906"/>
              <a:gd name="connsiteX72" fmla="*/ 135453 w 946826"/>
              <a:gd name="connsiteY72" fmla="*/ 457681 h 1079906"/>
              <a:gd name="connsiteX73" fmla="*/ 130043 w 946826"/>
              <a:gd name="connsiteY73" fmla="*/ 441449 h 1079906"/>
              <a:gd name="connsiteX74" fmla="*/ 113811 w 946826"/>
              <a:gd name="connsiteY74" fmla="*/ 436039 h 1079906"/>
              <a:gd name="connsiteX75" fmla="*/ 102989 w 946826"/>
              <a:gd name="connsiteY75" fmla="*/ 425217 h 1079906"/>
              <a:gd name="connsiteX76" fmla="*/ 92168 w 946826"/>
              <a:gd name="connsiteY76" fmla="*/ 436039 h 1079906"/>
              <a:gd name="connsiteX77" fmla="*/ 75936 w 946826"/>
              <a:gd name="connsiteY77" fmla="*/ 446860 h 1079906"/>
              <a:gd name="connsiteX78" fmla="*/ 65115 w 946826"/>
              <a:gd name="connsiteY78" fmla="*/ 463092 h 1079906"/>
              <a:gd name="connsiteX79" fmla="*/ 48883 w 946826"/>
              <a:gd name="connsiteY79" fmla="*/ 430628 h 1079906"/>
              <a:gd name="connsiteX80" fmla="*/ 43472 w 946826"/>
              <a:gd name="connsiteY80" fmla="*/ 414396 h 1079906"/>
              <a:gd name="connsiteX81" fmla="*/ 38062 w 946826"/>
              <a:gd name="connsiteY81" fmla="*/ 392753 h 1079906"/>
              <a:gd name="connsiteX82" fmla="*/ 27240 w 946826"/>
              <a:gd name="connsiteY82" fmla="*/ 381932 h 1079906"/>
              <a:gd name="connsiteX83" fmla="*/ 11008 w 946826"/>
              <a:gd name="connsiteY83" fmla="*/ 376521 h 1079906"/>
              <a:gd name="connsiteX84" fmla="*/ 187 w 946826"/>
              <a:gd name="connsiteY84" fmla="*/ 360289 h 1079906"/>
              <a:gd name="connsiteX85" fmla="*/ 16419 w 946826"/>
              <a:gd name="connsiteY85" fmla="*/ 354879 h 1079906"/>
              <a:gd name="connsiteX86" fmla="*/ 21830 w 946826"/>
              <a:gd name="connsiteY86" fmla="*/ 338647 h 1079906"/>
              <a:gd name="connsiteX87" fmla="*/ 32651 w 946826"/>
              <a:gd name="connsiteY87" fmla="*/ 327825 h 1079906"/>
              <a:gd name="connsiteX88" fmla="*/ 38062 w 946826"/>
              <a:gd name="connsiteY88" fmla="*/ 311594 h 1079906"/>
              <a:gd name="connsiteX89" fmla="*/ 54294 w 946826"/>
              <a:gd name="connsiteY89" fmla="*/ 306183 h 1079906"/>
              <a:gd name="connsiteX90" fmla="*/ 157096 w 946826"/>
              <a:gd name="connsiteY90" fmla="*/ 300772 h 1079906"/>
              <a:gd name="connsiteX91" fmla="*/ 184149 w 946826"/>
              <a:gd name="connsiteY91" fmla="*/ 273719 h 1079906"/>
              <a:gd name="connsiteX92" fmla="*/ 194970 w 946826"/>
              <a:gd name="connsiteY92" fmla="*/ 257487 h 1079906"/>
              <a:gd name="connsiteX93" fmla="*/ 227434 w 946826"/>
              <a:gd name="connsiteY93" fmla="*/ 246666 h 1079906"/>
              <a:gd name="connsiteX94" fmla="*/ 249077 w 946826"/>
              <a:gd name="connsiteY94" fmla="*/ 219612 h 1079906"/>
              <a:gd name="connsiteX95" fmla="*/ 243666 w 946826"/>
              <a:gd name="connsiteY95" fmla="*/ 197970 h 1079906"/>
              <a:gd name="connsiteX96" fmla="*/ 232845 w 946826"/>
              <a:gd name="connsiteY96" fmla="*/ 165506 h 1079906"/>
              <a:gd name="connsiteX97" fmla="*/ 238256 w 946826"/>
              <a:gd name="connsiteY97" fmla="*/ 138453 h 1079906"/>
              <a:gd name="connsiteX98" fmla="*/ 243666 w 946826"/>
              <a:gd name="connsiteY98" fmla="*/ 154685 h 1079906"/>
              <a:gd name="connsiteX99" fmla="*/ 276130 w 946826"/>
              <a:gd name="connsiteY99" fmla="*/ 165506 h 1079906"/>
              <a:gd name="connsiteX100" fmla="*/ 292362 w 946826"/>
              <a:gd name="connsiteY100" fmla="*/ 170917 h 1079906"/>
              <a:gd name="connsiteX101" fmla="*/ 308594 w 946826"/>
              <a:gd name="connsiteY101" fmla="*/ 176327 h 1079906"/>
              <a:gd name="connsiteX102" fmla="*/ 357290 w 946826"/>
              <a:gd name="connsiteY102" fmla="*/ 160095 h 1079906"/>
              <a:gd name="connsiteX103" fmla="*/ 368111 w 946826"/>
              <a:gd name="connsiteY103" fmla="*/ 143863 h 1079906"/>
              <a:gd name="connsiteX104" fmla="*/ 411396 w 946826"/>
              <a:gd name="connsiteY104" fmla="*/ 138453 h 1079906"/>
              <a:gd name="connsiteX105" fmla="*/ 487146 w 946826"/>
              <a:gd name="connsiteY105" fmla="*/ 122221 h 1079906"/>
              <a:gd name="connsiteX106" fmla="*/ 503378 w 946826"/>
              <a:gd name="connsiteY106" fmla="*/ 116810 h 1079906"/>
              <a:gd name="connsiteX107" fmla="*/ 514199 w 946826"/>
              <a:gd name="connsiteY107" fmla="*/ 149274 h 1079906"/>
              <a:gd name="connsiteX108" fmla="*/ 519609 w 946826"/>
              <a:gd name="connsiteY108" fmla="*/ 165506 h 1079906"/>
              <a:gd name="connsiteX109" fmla="*/ 557484 w 946826"/>
              <a:gd name="connsiteY109" fmla="*/ 192559 h 1079906"/>
              <a:gd name="connsiteX110" fmla="*/ 627822 w 946826"/>
              <a:gd name="connsiteY110" fmla="*/ 192559 h 1079906"/>
              <a:gd name="connsiteX111" fmla="*/ 638644 w 946826"/>
              <a:gd name="connsiteY111" fmla="*/ 203381 h 1079906"/>
              <a:gd name="connsiteX112" fmla="*/ 817273 w 946826"/>
              <a:gd name="connsiteY112" fmla="*/ 1739 h 1079906"/>
              <a:gd name="connsiteX0" fmla="*/ 676518 w 946826"/>
              <a:gd name="connsiteY0" fmla="*/ 122221 h 1079906"/>
              <a:gd name="connsiteX1" fmla="*/ 703572 w 946826"/>
              <a:gd name="connsiteY1" fmla="*/ 133042 h 1079906"/>
              <a:gd name="connsiteX2" fmla="*/ 719804 w 946826"/>
              <a:gd name="connsiteY2" fmla="*/ 165506 h 1079906"/>
              <a:gd name="connsiteX3" fmla="*/ 741446 w 946826"/>
              <a:gd name="connsiteY3" fmla="*/ 197970 h 1079906"/>
              <a:gd name="connsiteX4" fmla="*/ 752267 w 946826"/>
              <a:gd name="connsiteY4" fmla="*/ 214202 h 1079906"/>
              <a:gd name="connsiteX5" fmla="*/ 746857 w 946826"/>
              <a:gd name="connsiteY5" fmla="*/ 235844 h 1079906"/>
              <a:gd name="connsiteX6" fmla="*/ 876790 w 946826"/>
              <a:gd name="connsiteY6" fmla="*/ 41681 h 1079906"/>
              <a:gd name="connsiteX7" fmla="*/ 903843 w 946826"/>
              <a:gd name="connsiteY7" fmla="*/ 122049 h 1079906"/>
              <a:gd name="connsiteX8" fmla="*/ 850897 w 946826"/>
              <a:gd name="connsiteY8" fmla="*/ 28311 h 1079906"/>
              <a:gd name="connsiteX9" fmla="*/ 946510 w 946826"/>
              <a:gd name="connsiteY9" fmla="*/ 249526 h 1079906"/>
              <a:gd name="connsiteX10" fmla="*/ 882123 w 946826"/>
              <a:gd name="connsiteY10" fmla="*/ 295362 h 1079906"/>
              <a:gd name="connsiteX11" fmla="*/ 892944 w 946826"/>
              <a:gd name="connsiteY11" fmla="*/ 311594 h 1079906"/>
              <a:gd name="connsiteX12" fmla="*/ 882123 w 946826"/>
              <a:gd name="connsiteY12" fmla="*/ 344057 h 1079906"/>
              <a:gd name="connsiteX13" fmla="*/ 898355 w 946826"/>
              <a:gd name="connsiteY13" fmla="*/ 414396 h 1079906"/>
              <a:gd name="connsiteX14" fmla="*/ 903766 w 946826"/>
              <a:gd name="connsiteY14" fmla="*/ 430628 h 1079906"/>
              <a:gd name="connsiteX15" fmla="*/ 898355 w 946826"/>
              <a:gd name="connsiteY15" fmla="*/ 446860 h 1079906"/>
              <a:gd name="connsiteX16" fmla="*/ 887534 w 946826"/>
              <a:gd name="connsiteY16" fmla="*/ 463092 h 1079906"/>
              <a:gd name="connsiteX17" fmla="*/ 860480 w 946826"/>
              <a:gd name="connsiteY17" fmla="*/ 500966 h 1079906"/>
              <a:gd name="connsiteX18" fmla="*/ 849659 w 946826"/>
              <a:gd name="connsiteY18" fmla="*/ 511788 h 1079906"/>
              <a:gd name="connsiteX19" fmla="*/ 833427 w 946826"/>
              <a:gd name="connsiteY19" fmla="*/ 522609 h 1079906"/>
              <a:gd name="connsiteX20" fmla="*/ 838838 w 946826"/>
              <a:gd name="connsiteY20" fmla="*/ 538841 h 1079906"/>
              <a:gd name="connsiteX21" fmla="*/ 855070 w 946826"/>
              <a:gd name="connsiteY21" fmla="*/ 571305 h 1079906"/>
              <a:gd name="connsiteX22" fmla="*/ 838838 w 946826"/>
              <a:gd name="connsiteY22" fmla="*/ 582126 h 1079906"/>
              <a:gd name="connsiteX23" fmla="*/ 817195 w 946826"/>
              <a:gd name="connsiteY23" fmla="*/ 587537 h 1079906"/>
              <a:gd name="connsiteX24" fmla="*/ 806374 w 946826"/>
              <a:gd name="connsiteY24" fmla="*/ 603769 h 1079906"/>
              <a:gd name="connsiteX25" fmla="*/ 811785 w 946826"/>
              <a:gd name="connsiteY25" fmla="*/ 630822 h 1079906"/>
              <a:gd name="connsiteX26" fmla="*/ 806374 w 946826"/>
              <a:gd name="connsiteY26" fmla="*/ 679518 h 1079906"/>
              <a:gd name="connsiteX27" fmla="*/ 763089 w 946826"/>
              <a:gd name="connsiteY27" fmla="*/ 701160 h 1079906"/>
              <a:gd name="connsiteX28" fmla="*/ 730625 w 946826"/>
              <a:gd name="connsiteY28" fmla="*/ 717392 h 1079906"/>
              <a:gd name="connsiteX29" fmla="*/ 714393 w 946826"/>
              <a:gd name="connsiteY29" fmla="*/ 711982 h 1079906"/>
              <a:gd name="connsiteX30" fmla="*/ 681929 w 946826"/>
              <a:gd name="connsiteY30" fmla="*/ 722803 h 1079906"/>
              <a:gd name="connsiteX31" fmla="*/ 671108 w 946826"/>
              <a:gd name="connsiteY31" fmla="*/ 739035 h 1079906"/>
              <a:gd name="connsiteX32" fmla="*/ 665697 w 946826"/>
              <a:gd name="connsiteY32" fmla="*/ 755267 h 1079906"/>
              <a:gd name="connsiteX33" fmla="*/ 633233 w 946826"/>
              <a:gd name="connsiteY33" fmla="*/ 776910 h 1079906"/>
              <a:gd name="connsiteX34" fmla="*/ 617001 w 946826"/>
              <a:gd name="connsiteY34" fmla="*/ 787731 h 1079906"/>
              <a:gd name="connsiteX35" fmla="*/ 573716 w 946826"/>
              <a:gd name="connsiteY35" fmla="*/ 798552 h 1079906"/>
              <a:gd name="connsiteX36" fmla="*/ 552073 w 946826"/>
              <a:gd name="connsiteY36" fmla="*/ 803963 h 1079906"/>
              <a:gd name="connsiteX37" fmla="*/ 519609 w 946826"/>
              <a:gd name="connsiteY37" fmla="*/ 825605 h 1079906"/>
              <a:gd name="connsiteX38" fmla="*/ 492556 w 946826"/>
              <a:gd name="connsiteY38" fmla="*/ 847248 h 1079906"/>
              <a:gd name="connsiteX39" fmla="*/ 476324 w 946826"/>
              <a:gd name="connsiteY39" fmla="*/ 852659 h 1079906"/>
              <a:gd name="connsiteX40" fmla="*/ 438450 w 946826"/>
              <a:gd name="connsiteY40" fmla="*/ 868891 h 1079906"/>
              <a:gd name="connsiteX41" fmla="*/ 400575 w 946826"/>
              <a:gd name="connsiteY41" fmla="*/ 885123 h 1079906"/>
              <a:gd name="connsiteX42" fmla="*/ 351879 w 946826"/>
              <a:gd name="connsiteY42" fmla="*/ 922997 h 1079906"/>
              <a:gd name="connsiteX43" fmla="*/ 335647 w 946826"/>
              <a:gd name="connsiteY43" fmla="*/ 933818 h 1079906"/>
              <a:gd name="connsiteX44" fmla="*/ 319415 w 946826"/>
              <a:gd name="connsiteY44" fmla="*/ 966282 h 1079906"/>
              <a:gd name="connsiteX45" fmla="*/ 314005 w 946826"/>
              <a:gd name="connsiteY45" fmla="*/ 987925 h 1079906"/>
              <a:gd name="connsiteX46" fmla="*/ 292362 w 946826"/>
              <a:gd name="connsiteY46" fmla="*/ 1009568 h 1079906"/>
              <a:gd name="connsiteX47" fmla="*/ 270720 w 946826"/>
              <a:gd name="connsiteY47" fmla="*/ 1036621 h 1079906"/>
              <a:gd name="connsiteX48" fmla="*/ 254488 w 946826"/>
              <a:gd name="connsiteY48" fmla="*/ 1042031 h 1079906"/>
              <a:gd name="connsiteX49" fmla="*/ 227434 w 946826"/>
              <a:gd name="connsiteY49" fmla="*/ 1058263 h 1079906"/>
              <a:gd name="connsiteX50" fmla="*/ 211202 w 946826"/>
              <a:gd name="connsiteY50" fmla="*/ 1069085 h 1079906"/>
              <a:gd name="connsiteX51" fmla="*/ 178738 w 946826"/>
              <a:gd name="connsiteY51" fmla="*/ 1079906 h 1079906"/>
              <a:gd name="connsiteX52" fmla="*/ 92168 w 946826"/>
              <a:gd name="connsiteY52" fmla="*/ 1074495 h 1079906"/>
              <a:gd name="connsiteX53" fmla="*/ 119221 w 946826"/>
              <a:gd name="connsiteY53" fmla="*/ 1069085 h 1079906"/>
              <a:gd name="connsiteX54" fmla="*/ 130043 w 946826"/>
              <a:gd name="connsiteY54" fmla="*/ 1058263 h 1079906"/>
              <a:gd name="connsiteX55" fmla="*/ 135453 w 946826"/>
              <a:gd name="connsiteY55" fmla="*/ 1042031 h 1079906"/>
              <a:gd name="connsiteX56" fmla="*/ 162507 w 946826"/>
              <a:gd name="connsiteY56" fmla="*/ 1025799 h 1079906"/>
              <a:gd name="connsiteX57" fmla="*/ 140864 w 946826"/>
              <a:gd name="connsiteY57" fmla="*/ 1004157 h 1079906"/>
              <a:gd name="connsiteX58" fmla="*/ 124632 w 946826"/>
              <a:gd name="connsiteY58" fmla="*/ 971693 h 1079906"/>
              <a:gd name="connsiteX59" fmla="*/ 130043 w 946826"/>
              <a:gd name="connsiteY59" fmla="*/ 771499 h 1079906"/>
              <a:gd name="connsiteX60" fmla="*/ 135453 w 946826"/>
              <a:gd name="connsiteY60" fmla="*/ 755267 h 1079906"/>
              <a:gd name="connsiteX61" fmla="*/ 146275 w 946826"/>
              <a:gd name="connsiteY61" fmla="*/ 711982 h 1079906"/>
              <a:gd name="connsiteX62" fmla="*/ 162507 w 946826"/>
              <a:gd name="connsiteY62" fmla="*/ 609179 h 1079906"/>
              <a:gd name="connsiteX63" fmla="*/ 178738 w 946826"/>
              <a:gd name="connsiteY63" fmla="*/ 603769 h 1079906"/>
              <a:gd name="connsiteX64" fmla="*/ 189560 w 946826"/>
              <a:gd name="connsiteY64" fmla="*/ 592947 h 1079906"/>
              <a:gd name="connsiteX65" fmla="*/ 200381 w 946826"/>
              <a:gd name="connsiteY65" fmla="*/ 576715 h 1079906"/>
              <a:gd name="connsiteX66" fmla="*/ 216613 w 946826"/>
              <a:gd name="connsiteY66" fmla="*/ 565894 h 1079906"/>
              <a:gd name="connsiteX67" fmla="*/ 243666 w 946826"/>
              <a:gd name="connsiteY67" fmla="*/ 533430 h 1079906"/>
              <a:gd name="connsiteX68" fmla="*/ 238256 w 946826"/>
              <a:gd name="connsiteY68" fmla="*/ 517198 h 1079906"/>
              <a:gd name="connsiteX69" fmla="*/ 173328 w 946826"/>
              <a:gd name="connsiteY69" fmla="*/ 490145 h 1079906"/>
              <a:gd name="connsiteX70" fmla="*/ 162507 w 946826"/>
              <a:gd name="connsiteY70" fmla="*/ 473913 h 1079906"/>
              <a:gd name="connsiteX71" fmla="*/ 146275 w 946826"/>
              <a:gd name="connsiteY71" fmla="*/ 468502 h 1079906"/>
              <a:gd name="connsiteX72" fmla="*/ 135453 w 946826"/>
              <a:gd name="connsiteY72" fmla="*/ 457681 h 1079906"/>
              <a:gd name="connsiteX73" fmla="*/ 130043 w 946826"/>
              <a:gd name="connsiteY73" fmla="*/ 441449 h 1079906"/>
              <a:gd name="connsiteX74" fmla="*/ 113811 w 946826"/>
              <a:gd name="connsiteY74" fmla="*/ 436039 h 1079906"/>
              <a:gd name="connsiteX75" fmla="*/ 102989 w 946826"/>
              <a:gd name="connsiteY75" fmla="*/ 425217 h 1079906"/>
              <a:gd name="connsiteX76" fmla="*/ 92168 w 946826"/>
              <a:gd name="connsiteY76" fmla="*/ 436039 h 1079906"/>
              <a:gd name="connsiteX77" fmla="*/ 75936 w 946826"/>
              <a:gd name="connsiteY77" fmla="*/ 446860 h 1079906"/>
              <a:gd name="connsiteX78" fmla="*/ 65115 w 946826"/>
              <a:gd name="connsiteY78" fmla="*/ 463092 h 1079906"/>
              <a:gd name="connsiteX79" fmla="*/ 48883 w 946826"/>
              <a:gd name="connsiteY79" fmla="*/ 430628 h 1079906"/>
              <a:gd name="connsiteX80" fmla="*/ 43472 w 946826"/>
              <a:gd name="connsiteY80" fmla="*/ 414396 h 1079906"/>
              <a:gd name="connsiteX81" fmla="*/ 38062 w 946826"/>
              <a:gd name="connsiteY81" fmla="*/ 392753 h 1079906"/>
              <a:gd name="connsiteX82" fmla="*/ 27240 w 946826"/>
              <a:gd name="connsiteY82" fmla="*/ 381932 h 1079906"/>
              <a:gd name="connsiteX83" fmla="*/ 11008 w 946826"/>
              <a:gd name="connsiteY83" fmla="*/ 376521 h 1079906"/>
              <a:gd name="connsiteX84" fmla="*/ 187 w 946826"/>
              <a:gd name="connsiteY84" fmla="*/ 360289 h 1079906"/>
              <a:gd name="connsiteX85" fmla="*/ 16419 w 946826"/>
              <a:gd name="connsiteY85" fmla="*/ 354879 h 1079906"/>
              <a:gd name="connsiteX86" fmla="*/ 21830 w 946826"/>
              <a:gd name="connsiteY86" fmla="*/ 338647 h 1079906"/>
              <a:gd name="connsiteX87" fmla="*/ 32651 w 946826"/>
              <a:gd name="connsiteY87" fmla="*/ 327825 h 1079906"/>
              <a:gd name="connsiteX88" fmla="*/ 38062 w 946826"/>
              <a:gd name="connsiteY88" fmla="*/ 311594 h 1079906"/>
              <a:gd name="connsiteX89" fmla="*/ 54294 w 946826"/>
              <a:gd name="connsiteY89" fmla="*/ 306183 h 1079906"/>
              <a:gd name="connsiteX90" fmla="*/ 157096 w 946826"/>
              <a:gd name="connsiteY90" fmla="*/ 300772 h 1079906"/>
              <a:gd name="connsiteX91" fmla="*/ 184149 w 946826"/>
              <a:gd name="connsiteY91" fmla="*/ 273719 h 1079906"/>
              <a:gd name="connsiteX92" fmla="*/ 194970 w 946826"/>
              <a:gd name="connsiteY92" fmla="*/ 257487 h 1079906"/>
              <a:gd name="connsiteX93" fmla="*/ 227434 w 946826"/>
              <a:gd name="connsiteY93" fmla="*/ 246666 h 1079906"/>
              <a:gd name="connsiteX94" fmla="*/ 249077 w 946826"/>
              <a:gd name="connsiteY94" fmla="*/ 219612 h 1079906"/>
              <a:gd name="connsiteX95" fmla="*/ 243666 w 946826"/>
              <a:gd name="connsiteY95" fmla="*/ 197970 h 1079906"/>
              <a:gd name="connsiteX96" fmla="*/ 232845 w 946826"/>
              <a:gd name="connsiteY96" fmla="*/ 165506 h 1079906"/>
              <a:gd name="connsiteX97" fmla="*/ 238256 w 946826"/>
              <a:gd name="connsiteY97" fmla="*/ 138453 h 1079906"/>
              <a:gd name="connsiteX98" fmla="*/ 243666 w 946826"/>
              <a:gd name="connsiteY98" fmla="*/ 154685 h 1079906"/>
              <a:gd name="connsiteX99" fmla="*/ 276130 w 946826"/>
              <a:gd name="connsiteY99" fmla="*/ 165506 h 1079906"/>
              <a:gd name="connsiteX100" fmla="*/ 292362 w 946826"/>
              <a:gd name="connsiteY100" fmla="*/ 170917 h 1079906"/>
              <a:gd name="connsiteX101" fmla="*/ 308594 w 946826"/>
              <a:gd name="connsiteY101" fmla="*/ 176327 h 1079906"/>
              <a:gd name="connsiteX102" fmla="*/ 357290 w 946826"/>
              <a:gd name="connsiteY102" fmla="*/ 160095 h 1079906"/>
              <a:gd name="connsiteX103" fmla="*/ 368111 w 946826"/>
              <a:gd name="connsiteY103" fmla="*/ 143863 h 1079906"/>
              <a:gd name="connsiteX104" fmla="*/ 411396 w 946826"/>
              <a:gd name="connsiteY104" fmla="*/ 138453 h 1079906"/>
              <a:gd name="connsiteX105" fmla="*/ 487146 w 946826"/>
              <a:gd name="connsiteY105" fmla="*/ 122221 h 1079906"/>
              <a:gd name="connsiteX106" fmla="*/ 503378 w 946826"/>
              <a:gd name="connsiteY106" fmla="*/ 116810 h 1079906"/>
              <a:gd name="connsiteX107" fmla="*/ 514199 w 946826"/>
              <a:gd name="connsiteY107" fmla="*/ 149274 h 1079906"/>
              <a:gd name="connsiteX108" fmla="*/ 519609 w 946826"/>
              <a:gd name="connsiteY108" fmla="*/ 165506 h 1079906"/>
              <a:gd name="connsiteX109" fmla="*/ 557484 w 946826"/>
              <a:gd name="connsiteY109" fmla="*/ 192559 h 1079906"/>
              <a:gd name="connsiteX110" fmla="*/ 627822 w 946826"/>
              <a:gd name="connsiteY110" fmla="*/ 192559 h 1079906"/>
              <a:gd name="connsiteX111" fmla="*/ 638644 w 946826"/>
              <a:gd name="connsiteY111" fmla="*/ 203381 h 1079906"/>
              <a:gd name="connsiteX112" fmla="*/ 817273 w 946826"/>
              <a:gd name="connsiteY112" fmla="*/ 1739 h 1079906"/>
              <a:gd name="connsiteX0" fmla="*/ 676518 w 946826"/>
              <a:gd name="connsiteY0" fmla="*/ 122221 h 1079906"/>
              <a:gd name="connsiteX1" fmla="*/ 703572 w 946826"/>
              <a:gd name="connsiteY1" fmla="*/ 133042 h 1079906"/>
              <a:gd name="connsiteX2" fmla="*/ 719804 w 946826"/>
              <a:gd name="connsiteY2" fmla="*/ 165506 h 1079906"/>
              <a:gd name="connsiteX3" fmla="*/ 741446 w 946826"/>
              <a:gd name="connsiteY3" fmla="*/ 197970 h 1079906"/>
              <a:gd name="connsiteX4" fmla="*/ 752267 w 946826"/>
              <a:gd name="connsiteY4" fmla="*/ 214202 h 1079906"/>
              <a:gd name="connsiteX5" fmla="*/ 733022 w 946826"/>
              <a:gd name="connsiteY5" fmla="*/ 122531 h 1079906"/>
              <a:gd name="connsiteX6" fmla="*/ 876790 w 946826"/>
              <a:gd name="connsiteY6" fmla="*/ 41681 h 1079906"/>
              <a:gd name="connsiteX7" fmla="*/ 903843 w 946826"/>
              <a:gd name="connsiteY7" fmla="*/ 122049 h 1079906"/>
              <a:gd name="connsiteX8" fmla="*/ 850897 w 946826"/>
              <a:gd name="connsiteY8" fmla="*/ 28311 h 1079906"/>
              <a:gd name="connsiteX9" fmla="*/ 946510 w 946826"/>
              <a:gd name="connsiteY9" fmla="*/ 249526 h 1079906"/>
              <a:gd name="connsiteX10" fmla="*/ 882123 w 946826"/>
              <a:gd name="connsiteY10" fmla="*/ 295362 h 1079906"/>
              <a:gd name="connsiteX11" fmla="*/ 892944 w 946826"/>
              <a:gd name="connsiteY11" fmla="*/ 311594 h 1079906"/>
              <a:gd name="connsiteX12" fmla="*/ 882123 w 946826"/>
              <a:gd name="connsiteY12" fmla="*/ 344057 h 1079906"/>
              <a:gd name="connsiteX13" fmla="*/ 898355 w 946826"/>
              <a:gd name="connsiteY13" fmla="*/ 414396 h 1079906"/>
              <a:gd name="connsiteX14" fmla="*/ 903766 w 946826"/>
              <a:gd name="connsiteY14" fmla="*/ 430628 h 1079906"/>
              <a:gd name="connsiteX15" fmla="*/ 898355 w 946826"/>
              <a:gd name="connsiteY15" fmla="*/ 446860 h 1079906"/>
              <a:gd name="connsiteX16" fmla="*/ 887534 w 946826"/>
              <a:gd name="connsiteY16" fmla="*/ 463092 h 1079906"/>
              <a:gd name="connsiteX17" fmla="*/ 860480 w 946826"/>
              <a:gd name="connsiteY17" fmla="*/ 500966 h 1079906"/>
              <a:gd name="connsiteX18" fmla="*/ 849659 w 946826"/>
              <a:gd name="connsiteY18" fmla="*/ 511788 h 1079906"/>
              <a:gd name="connsiteX19" fmla="*/ 833427 w 946826"/>
              <a:gd name="connsiteY19" fmla="*/ 522609 h 1079906"/>
              <a:gd name="connsiteX20" fmla="*/ 838838 w 946826"/>
              <a:gd name="connsiteY20" fmla="*/ 538841 h 1079906"/>
              <a:gd name="connsiteX21" fmla="*/ 855070 w 946826"/>
              <a:gd name="connsiteY21" fmla="*/ 571305 h 1079906"/>
              <a:gd name="connsiteX22" fmla="*/ 838838 w 946826"/>
              <a:gd name="connsiteY22" fmla="*/ 582126 h 1079906"/>
              <a:gd name="connsiteX23" fmla="*/ 817195 w 946826"/>
              <a:gd name="connsiteY23" fmla="*/ 587537 h 1079906"/>
              <a:gd name="connsiteX24" fmla="*/ 806374 w 946826"/>
              <a:gd name="connsiteY24" fmla="*/ 603769 h 1079906"/>
              <a:gd name="connsiteX25" fmla="*/ 811785 w 946826"/>
              <a:gd name="connsiteY25" fmla="*/ 630822 h 1079906"/>
              <a:gd name="connsiteX26" fmla="*/ 806374 w 946826"/>
              <a:gd name="connsiteY26" fmla="*/ 679518 h 1079906"/>
              <a:gd name="connsiteX27" fmla="*/ 763089 w 946826"/>
              <a:gd name="connsiteY27" fmla="*/ 701160 h 1079906"/>
              <a:gd name="connsiteX28" fmla="*/ 730625 w 946826"/>
              <a:gd name="connsiteY28" fmla="*/ 717392 h 1079906"/>
              <a:gd name="connsiteX29" fmla="*/ 714393 w 946826"/>
              <a:gd name="connsiteY29" fmla="*/ 711982 h 1079906"/>
              <a:gd name="connsiteX30" fmla="*/ 681929 w 946826"/>
              <a:gd name="connsiteY30" fmla="*/ 722803 h 1079906"/>
              <a:gd name="connsiteX31" fmla="*/ 671108 w 946826"/>
              <a:gd name="connsiteY31" fmla="*/ 739035 h 1079906"/>
              <a:gd name="connsiteX32" fmla="*/ 665697 w 946826"/>
              <a:gd name="connsiteY32" fmla="*/ 755267 h 1079906"/>
              <a:gd name="connsiteX33" fmla="*/ 633233 w 946826"/>
              <a:gd name="connsiteY33" fmla="*/ 776910 h 1079906"/>
              <a:gd name="connsiteX34" fmla="*/ 617001 w 946826"/>
              <a:gd name="connsiteY34" fmla="*/ 787731 h 1079906"/>
              <a:gd name="connsiteX35" fmla="*/ 573716 w 946826"/>
              <a:gd name="connsiteY35" fmla="*/ 798552 h 1079906"/>
              <a:gd name="connsiteX36" fmla="*/ 552073 w 946826"/>
              <a:gd name="connsiteY36" fmla="*/ 803963 h 1079906"/>
              <a:gd name="connsiteX37" fmla="*/ 519609 w 946826"/>
              <a:gd name="connsiteY37" fmla="*/ 825605 h 1079906"/>
              <a:gd name="connsiteX38" fmla="*/ 492556 w 946826"/>
              <a:gd name="connsiteY38" fmla="*/ 847248 h 1079906"/>
              <a:gd name="connsiteX39" fmla="*/ 476324 w 946826"/>
              <a:gd name="connsiteY39" fmla="*/ 852659 h 1079906"/>
              <a:gd name="connsiteX40" fmla="*/ 438450 w 946826"/>
              <a:gd name="connsiteY40" fmla="*/ 868891 h 1079906"/>
              <a:gd name="connsiteX41" fmla="*/ 400575 w 946826"/>
              <a:gd name="connsiteY41" fmla="*/ 885123 h 1079906"/>
              <a:gd name="connsiteX42" fmla="*/ 351879 w 946826"/>
              <a:gd name="connsiteY42" fmla="*/ 922997 h 1079906"/>
              <a:gd name="connsiteX43" fmla="*/ 335647 w 946826"/>
              <a:gd name="connsiteY43" fmla="*/ 933818 h 1079906"/>
              <a:gd name="connsiteX44" fmla="*/ 319415 w 946826"/>
              <a:gd name="connsiteY44" fmla="*/ 966282 h 1079906"/>
              <a:gd name="connsiteX45" fmla="*/ 314005 w 946826"/>
              <a:gd name="connsiteY45" fmla="*/ 987925 h 1079906"/>
              <a:gd name="connsiteX46" fmla="*/ 292362 w 946826"/>
              <a:gd name="connsiteY46" fmla="*/ 1009568 h 1079906"/>
              <a:gd name="connsiteX47" fmla="*/ 270720 w 946826"/>
              <a:gd name="connsiteY47" fmla="*/ 1036621 h 1079906"/>
              <a:gd name="connsiteX48" fmla="*/ 254488 w 946826"/>
              <a:gd name="connsiteY48" fmla="*/ 1042031 h 1079906"/>
              <a:gd name="connsiteX49" fmla="*/ 227434 w 946826"/>
              <a:gd name="connsiteY49" fmla="*/ 1058263 h 1079906"/>
              <a:gd name="connsiteX50" fmla="*/ 211202 w 946826"/>
              <a:gd name="connsiteY50" fmla="*/ 1069085 h 1079906"/>
              <a:gd name="connsiteX51" fmla="*/ 178738 w 946826"/>
              <a:gd name="connsiteY51" fmla="*/ 1079906 h 1079906"/>
              <a:gd name="connsiteX52" fmla="*/ 92168 w 946826"/>
              <a:gd name="connsiteY52" fmla="*/ 1074495 h 1079906"/>
              <a:gd name="connsiteX53" fmla="*/ 119221 w 946826"/>
              <a:gd name="connsiteY53" fmla="*/ 1069085 h 1079906"/>
              <a:gd name="connsiteX54" fmla="*/ 130043 w 946826"/>
              <a:gd name="connsiteY54" fmla="*/ 1058263 h 1079906"/>
              <a:gd name="connsiteX55" fmla="*/ 135453 w 946826"/>
              <a:gd name="connsiteY55" fmla="*/ 1042031 h 1079906"/>
              <a:gd name="connsiteX56" fmla="*/ 162507 w 946826"/>
              <a:gd name="connsiteY56" fmla="*/ 1025799 h 1079906"/>
              <a:gd name="connsiteX57" fmla="*/ 140864 w 946826"/>
              <a:gd name="connsiteY57" fmla="*/ 1004157 h 1079906"/>
              <a:gd name="connsiteX58" fmla="*/ 124632 w 946826"/>
              <a:gd name="connsiteY58" fmla="*/ 971693 h 1079906"/>
              <a:gd name="connsiteX59" fmla="*/ 130043 w 946826"/>
              <a:gd name="connsiteY59" fmla="*/ 771499 h 1079906"/>
              <a:gd name="connsiteX60" fmla="*/ 135453 w 946826"/>
              <a:gd name="connsiteY60" fmla="*/ 755267 h 1079906"/>
              <a:gd name="connsiteX61" fmla="*/ 146275 w 946826"/>
              <a:gd name="connsiteY61" fmla="*/ 711982 h 1079906"/>
              <a:gd name="connsiteX62" fmla="*/ 162507 w 946826"/>
              <a:gd name="connsiteY62" fmla="*/ 609179 h 1079906"/>
              <a:gd name="connsiteX63" fmla="*/ 178738 w 946826"/>
              <a:gd name="connsiteY63" fmla="*/ 603769 h 1079906"/>
              <a:gd name="connsiteX64" fmla="*/ 189560 w 946826"/>
              <a:gd name="connsiteY64" fmla="*/ 592947 h 1079906"/>
              <a:gd name="connsiteX65" fmla="*/ 200381 w 946826"/>
              <a:gd name="connsiteY65" fmla="*/ 576715 h 1079906"/>
              <a:gd name="connsiteX66" fmla="*/ 216613 w 946826"/>
              <a:gd name="connsiteY66" fmla="*/ 565894 h 1079906"/>
              <a:gd name="connsiteX67" fmla="*/ 243666 w 946826"/>
              <a:gd name="connsiteY67" fmla="*/ 533430 h 1079906"/>
              <a:gd name="connsiteX68" fmla="*/ 238256 w 946826"/>
              <a:gd name="connsiteY68" fmla="*/ 517198 h 1079906"/>
              <a:gd name="connsiteX69" fmla="*/ 173328 w 946826"/>
              <a:gd name="connsiteY69" fmla="*/ 490145 h 1079906"/>
              <a:gd name="connsiteX70" fmla="*/ 162507 w 946826"/>
              <a:gd name="connsiteY70" fmla="*/ 473913 h 1079906"/>
              <a:gd name="connsiteX71" fmla="*/ 146275 w 946826"/>
              <a:gd name="connsiteY71" fmla="*/ 468502 h 1079906"/>
              <a:gd name="connsiteX72" fmla="*/ 135453 w 946826"/>
              <a:gd name="connsiteY72" fmla="*/ 457681 h 1079906"/>
              <a:gd name="connsiteX73" fmla="*/ 130043 w 946826"/>
              <a:gd name="connsiteY73" fmla="*/ 441449 h 1079906"/>
              <a:gd name="connsiteX74" fmla="*/ 113811 w 946826"/>
              <a:gd name="connsiteY74" fmla="*/ 436039 h 1079906"/>
              <a:gd name="connsiteX75" fmla="*/ 102989 w 946826"/>
              <a:gd name="connsiteY75" fmla="*/ 425217 h 1079906"/>
              <a:gd name="connsiteX76" fmla="*/ 92168 w 946826"/>
              <a:gd name="connsiteY76" fmla="*/ 436039 h 1079906"/>
              <a:gd name="connsiteX77" fmla="*/ 75936 w 946826"/>
              <a:gd name="connsiteY77" fmla="*/ 446860 h 1079906"/>
              <a:gd name="connsiteX78" fmla="*/ 65115 w 946826"/>
              <a:gd name="connsiteY78" fmla="*/ 463092 h 1079906"/>
              <a:gd name="connsiteX79" fmla="*/ 48883 w 946826"/>
              <a:gd name="connsiteY79" fmla="*/ 430628 h 1079906"/>
              <a:gd name="connsiteX80" fmla="*/ 43472 w 946826"/>
              <a:gd name="connsiteY80" fmla="*/ 414396 h 1079906"/>
              <a:gd name="connsiteX81" fmla="*/ 38062 w 946826"/>
              <a:gd name="connsiteY81" fmla="*/ 392753 h 1079906"/>
              <a:gd name="connsiteX82" fmla="*/ 27240 w 946826"/>
              <a:gd name="connsiteY82" fmla="*/ 381932 h 1079906"/>
              <a:gd name="connsiteX83" fmla="*/ 11008 w 946826"/>
              <a:gd name="connsiteY83" fmla="*/ 376521 h 1079906"/>
              <a:gd name="connsiteX84" fmla="*/ 187 w 946826"/>
              <a:gd name="connsiteY84" fmla="*/ 360289 h 1079906"/>
              <a:gd name="connsiteX85" fmla="*/ 16419 w 946826"/>
              <a:gd name="connsiteY85" fmla="*/ 354879 h 1079906"/>
              <a:gd name="connsiteX86" fmla="*/ 21830 w 946826"/>
              <a:gd name="connsiteY86" fmla="*/ 338647 h 1079906"/>
              <a:gd name="connsiteX87" fmla="*/ 32651 w 946826"/>
              <a:gd name="connsiteY87" fmla="*/ 327825 h 1079906"/>
              <a:gd name="connsiteX88" fmla="*/ 38062 w 946826"/>
              <a:gd name="connsiteY88" fmla="*/ 311594 h 1079906"/>
              <a:gd name="connsiteX89" fmla="*/ 54294 w 946826"/>
              <a:gd name="connsiteY89" fmla="*/ 306183 h 1079906"/>
              <a:gd name="connsiteX90" fmla="*/ 157096 w 946826"/>
              <a:gd name="connsiteY90" fmla="*/ 300772 h 1079906"/>
              <a:gd name="connsiteX91" fmla="*/ 184149 w 946826"/>
              <a:gd name="connsiteY91" fmla="*/ 273719 h 1079906"/>
              <a:gd name="connsiteX92" fmla="*/ 194970 w 946826"/>
              <a:gd name="connsiteY92" fmla="*/ 257487 h 1079906"/>
              <a:gd name="connsiteX93" fmla="*/ 227434 w 946826"/>
              <a:gd name="connsiteY93" fmla="*/ 246666 h 1079906"/>
              <a:gd name="connsiteX94" fmla="*/ 249077 w 946826"/>
              <a:gd name="connsiteY94" fmla="*/ 219612 h 1079906"/>
              <a:gd name="connsiteX95" fmla="*/ 243666 w 946826"/>
              <a:gd name="connsiteY95" fmla="*/ 197970 h 1079906"/>
              <a:gd name="connsiteX96" fmla="*/ 232845 w 946826"/>
              <a:gd name="connsiteY96" fmla="*/ 165506 h 1079906"/>
              <a:gd name="connsiteX97" fmla="*/ 238256 w 946826"/>
              <a:gd name="connsiteY97" fmla="*/ 138453 h 1079906"/>
              <a:gd name="connsiteX98" fmla="*/ 243666 w 946826"/>
              <a:gd name="connsiteY98" fmla="*/ 154685 h 1079906"/>
              <a:gd name="connsiteX99" fmla="*/ 276130 w 946826"/>
              <a:gd name="connsiteY99" fmla="*/ 165506 h 1079906"/>
              <a:gd name="connsiteX100" fmla="*/ 292362 w 946826"/>
              <a:gd name="connsiteY100" fmla="*/ 170917 h 1079906"/>
              <a:gd name="connsiteX101" fmla="*/ 308594 w 946826"/>
              <a:gd name="connsiteY101" fmla="*/ 176327 h 1079906"/>
              <a:gd name="connsiteX102" fmla="*/ 357290 w 946826"/>
              <a:gd name="connsiteY102" fmla="*/ 160095 h 1079906"/>
              <a:gd name="connsiteX103" fmla="*/ 368111 w 946826"/>
              <a:gd name="connsiteY103" fmla="*/ 143863 h 1079906"/>
              <a:gd name="connsiteX104" fmla="*/ 411396 w 946826"/>
              <a:gd name="connsiteY104" fmla="*/ 138453 h 1079906"/>
              <a:gd name="connsiteX105" fmla="*/ 487146 w 946826"/>
              <a:gd name="connsiteY105" fmla="*/ 122221 h 1079906"/>
              <a:gd name="connsiteX106" fmla="*/ 503378 w 946826"/>
              <a:gd name="connsiteY106" fmla="*/ 116810 h 1079906"/>
              <a:gd name="connsiteX107" fmla="*/ 514199 w 946826"/>
              <a:gd name="connsiteY107" fmla="*/ 149274 h 1079906"/>
              <a:gd name="connsiteX108" fmla="*/ 519609 w 946826"/>
              <a:gd name="connsiteY108" fmla="*/ 165506 h 1079906"/>
              <a:gd name="connsiteX109" fmla="*/ 557484 w 946826"/>
              <a:gd name="connsiteY109" fmla="*/ 192559 h 1079906"/>
              <a:gd name="connsiteX110" fmla="*/ 627822 w 946826"/>
              <a:gd name="connsiteY110" fmla="*/ 192559 h 1079906"/>
              <a:gd name="connsiteX111" fmla="*/ 638644 w 946826"/>
              <a:gd name="connsiteY111" fmla="*/ 203381 h 1079906"/>
              <a:gd name="connsiteX112" fmla="*/ 817273 w 946826"/>
              <a:gd name="connsiteY112" fmla="*/ 1739 h 107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46826" h="1079906">
                <a:moveTo>
                  <a:pt x="676518" y="122221"/>
                </a:moveTo>
                <a:cubicBezTo>
                  <a:pt x="685536" y="125828"/>
                  <a:pt x="695668" y="127397"/>
                  <a:pt x="703572" y="133042"/>
                </a:cubicBezTo>
                <a:cubicBezTo>
                  <a:pt x="716844" y="142522"/>
                  <a:pt x="712961" y="153189"/>
                  <a:pt x="719804" y="165506"/>
                </a:cubicBezTo>
                <a:cubicBezTo>
                  <a:pt x="726120" y="176875"/>
                  <a:pt x="734232" y="187149"/>
                  <a:pt x="741446" y="197970"/>
                </a:cubicBezTo>
                <a:lnTo>
                  <a:pt x="752267" y="214202"/>
                </a:lnTo>
                <a:cubicBezTo>
                  <a:pt x="750464" y="221416"/>
                  <a:pt x="712268" y="151284"/>
                  <a:pt x="733022" y="122531"/>
                </a:cubicBezTo>
                <a:cubicBezTo>
                  <a:pt x="753776" y="93778"/>
                  <a:pt x="848320" y="41761"/>
                  <a:pt x="876790" y="41681"/>
                </a:cubicBezTo>
                <a:cubicBezTo>
                  <a:pt x="905260" y="41601"/>
                  <a:pt x="887839" y="116714"/>
                  <a:pt x="903843" y="122049"/>
                </a:cubicBezTo>
                <a:lnTo>
                  <a:pt x="850897" y="28311"/>
                </a:lnTo>
                <a:cubicBezTo>
                  <a:pt x="868932" y="26507"/>
                  <a:pt x="941306" y="205018"/>
                  <a:pt x="946510" y="249526"/>
                </a:cubicBezTo>
                <a:cubicBezTo>
                  <a:pt x="951714" y="294034"/>
                  <a:pt x="891051" y="285017"/>
                  <a:pt x="882123" y="295362"/>
                </a:cubicBezTo>
                <a:cubicBezTo>
                  <a:pt x="873195" y="305707"/>
                  <a:pt x="892944" y="305091"/>
                  <a:pt x="892944" y="311594"/>
                </a:cubicBezTo>
                <a:cubicBezTo>
                  <a:pt x="892944" y="323000"/>
                  <a:pt x="882123" y="344057"/>
                  <a:pt x="882123" y="344057"/>
                </a:cubicBezTo>
                <a:cubicBezTo>
                  <a:pt x="889147" y="393221"/>
                  <a:pt x="883502" y="369836"/>
                  <a:pt x="898355" y="414396"/>
                </a:cubicBezTo>
                <a:lnTo>
                  <a:pt x="903766" y="430628"/>
                </a:lnTo>
                <a:cubicBezTo>
                  <a:pt x="901962" y="436039"/>
                  <a:pt x="900906" y="441759"/>
                  <a:pt x="898355" y="446860"/>
                </a:cubicBezTo>
                <a:cubicBezTo>
                  <a:pt x="895447" y="452676"/>
                  <a:pt x="890175" y="457150"/>
                  <a:pt x="887534" y="463092"/>
                </a:cubicBezTo>
                <a:cubicBezTo>
                  <a:pt x="869969" y="502613"/>
                  <a:pt x="890003" y="491126"/>
                  <a:pt x="860480" y="500966"/>
                </a:cubicBezTo>
                <a:cubicBezTo>
                  <a:pt x="856873" y="504573"/>
                  <a:pt x="853642" y="508601"/>
                  <a:pt x="849659" y="511788"/>
                </a:cubicBezTo>
                <a:cubicBezTo>
                  <a:pt x="844581" y="515850"/>
                  <a:pt x="835842" y="516571"/>
                  <a:pt x="833427" y="522609"/>
                </a:cubicBezTo>
                <a:cubicBezTo>
                  <a:pt x="831309" y="527904"/>
                  <a:pt x="836287" y="533740"/>
                  <a:pt x="838838" y="538841"/>
                </a:cubicBezTo>
                <a:cubicBezTo>
                  <a:pt x="859816" y="580796"/>
                  <a:pt x="841469" y="530505"/>
                  <a:pt x="855070" y="571305"/>
                </a:cubicBezTo>
                <a:cubicBezTo>
                  <a:pt x="849659" y="574912"/>
                  <a:pt x="844815" y="579564"/>
                  <a:pt x="838838" y="582126"/>
                </a:cubicBezTo>
                <a:cubicBezTo>
                  <a:pt x="832003" y="585055"/>
                  <a:pt x="823382" y="583412"/>
                  <a:pt x="817195" y="587537"/>
                </a:cubicBezTo>
                <a:cubicBezTo>
                  <a:pt x="811784" y="591144"/>
                  <a:pt x="809981" y="598358"/>
                  <a:pt x="806374" y="603769"/>
                </a:cubicBezTo>
                <a:cubicBezTo>
                  <a:pt x="808178" y="612787"/>
                  <a:pt x="811785" y="621626"/>
                  <a:pt x="811785" y="630822"/>
                </a:cubicBezTo>
                <a:cubicBezTo>
                  <a:pt x="811785" y="647154"/>
                  <a:pt x="811539" y="664024"/>
                  <a:pt x="806374" y="679518"/>
                </a:cubicBezTo>
                <a:cubicBezTo>
                  <a:pt x="799651" y="699688"/>
                  <a:pt x="778402" y="697332"/>
                  <a:pt x="763089" y="701160"/>
                </a:cubicBezTo>
                <a:cubicBezTo>
                  <a:pt x="745170" y="705640"/>
                  <a:pt x="746493" y="706814"/>
                  <a:pt x="730625" y="717392"/>
                </a:cubicBezTo>
                <a:cubicBezTo>
                  <a:pt x="725214" y="715589"/>
                  <a:pt x="720061" y="711352"/>
                  <a:pt x="714393" y="711982"/>
                </a:cubicBezTo>
                <a:cubicBezTo>
                  <a:pt x="703056" y="713242"/>
                  <a:pt x="681929" y="722803"/>
                  <a:pt x="681929" y="722803"/>
                </a:cubicBezTo>
                <a:cubicBezTo>
                  <a:pt x="678322" y="728214"/>
                  <a:pt x="674016" y="733219"/>
                  <a:pt x="671108" y="739035"/>
                </a:cubicBezTo>
                <a:cubicBezTo>
                  <a:pt x="668557" y="744136"/>
                  <a:pt x="668861" y="750522"/>
                  <a:pt x="665697" y="755267"/>
                </a:cubicBezTo>
                <a:cubicBezTo>
                  <a:pt x="650312" y="778344"/>
                  <a:pt x="653087" y="766983"/>
                  <a:pt x="633233" y="776910"/>
                </a:cubicBezTo>
                <a:cubicBezTo>
                  <a:pt x="627417" y="779818"/>
                  <a:pt x="623112" y="785509"/>
                  <a:pt x="617001" y="787731"/>
                </a:cubicBezTo>
                <a:cubicBezTo>
                  <a:pt x="603024" y="792813"/>
                  <a:pt x="588144" y="794945"/>
                  <a:pt x="573716" y="798552"/>
                </a:cubicBezTo>
                <a:lnTo>
                  <a:pt x="552073" y="803963"/>
                </a:lnTo>
                <a:cubicBezTo>
                  <a:pt x="541252" y="811177"/>
                  <a:pt x="528805" y="816408"/>
                  <a:pt x="519609" y="825605"/>
                </a:cubicBezTo>
                <a:cubicBezTo>
                  <a:pt x="509543" y="835672"/>
                  <a:pt x="506209" y="840421"/>
                  <a:pt x="492556" y="847248"/>
                </a:cubicBezTo>
                <a:cubicBezTo>
                  <a:pt x="487455" y="849799"/>
                  <a:pt x="481566" y="850412"/>
                  <a:pt x="476324" y="852659"/>
                </a:cubicBezTo>
                <a:cubicBezTo>
                  <a:pt x="429523" y="872717"/>
                  <a:pt x="476517" y="856201"/>
                  <a:pt x="438450" y="868891"/>
                </a:cubicBezTo>
                <a:cubicBezTo>
                  <a:pt x="412826" y="894512"/>
                  <a:pt x="447591" y="863752"/>
                  <a:pt x="400575" y="885123"/>
                </a:cubicBezTo>
                <a:cubicBezTo>
                  <a:pt x="364470" y="901534"/>
                  <a:pt x="375704" y="903143"/>
                  <a:pt x="351879" y="922997"/>
                </a:cubicBezTo>
                <a:cubicBezTo>
                  <a:pt x="346883" y="927160"/>
                  <a:pt x="341058" y="930211"/>
                  <a:pt x="335647" y="933818"/>
                </a:cubicBezTo>
                <a:cubicBezTo>
                  <a:pt x="323792" y="951601"/>
                  <a:pt x="325014" y="946683"/>
                  <a:pt x="319415" y="966282"/>
                </a:cubicBezTo>
                <a:cubicBezTo>
                  <a:pt x="317372" y="973432"/>
                  <a:pt x="317946" y="981619"/>
                  <a:pt x="314005" y="987925"/>
                </a:cubicBezTo>
                <a:cubicBezTo>
                  <a:pt x="308598" y="996577"/>
                  <a:pt x="298022" y="1001079"/>
                  <a:pt x="292362" y="1009568"/>
                </a:cubicBezTo>
                <a:cubicBezTo>
                  <a:pt x="287449" y="1016938"/>
                  <a:pt x="279284" y="1031482"/>
                  <a:pt x="270720" y="1036621"/>
                </a:cubicBezTo>
                <a:cubicBezTo>
                  <a:pt x="265829" y="1039555"/>
                  <a:pt x="259899" y="1040228"/>
                  <a:pt x="254488" y="1042031"/>
                </a:cubicBezTo>
                <a:cubicBezTo>
                  <a:pt x="233349" y="1063170"/>
                  <a:pt x="255531" y="1044214"/>
                  <a:pt x="227434" y="1058263"/>
                </a:cubicBezTo>
                <a:cubicBezTo>
                  <a:pt x="221618" y="1061171"/>
                  <a:pt x="217144" y="1066444"/>
                  <a:pt x="211202" y="1069085"/>
                </a:cubicBezTo>
                <a:cubicBezTo>
                  <a:pt x="200778" y="1073718"/>
                  <a:pt x="178738" y="1079906"/>
                  <a:pt x="178738" y="1079906"/>
                </a:cubicBezTo>
                <a:cubicBezTo>
                  <a:pt x="149881" y="1078102"/>
                  <a:pt x="120615" y="1079667"/>
                  <a:pt x="92168" y="1074495"/>
                </a:cubicBezTo>
                <a:cubicBezTo>
                  <a:pt x="83120" y="1072850"/>
                  <a:pt x="110768" y="1072708"/>
                  <a:pt x="119221" y="1069085"/>
                </a:cubicBezTo>
                <a:cubicBezTo>
                  <a:pt x="123910" y="1067075"/>
                  <a:pt x="126436" y="1061870"/>
                  <a:pt x="130043" y="1058263"/>
                </a:cubicBezTo>
                <a:cubicBezTo>
                  <a:pt x="131846" y="1052852"/>
                  <a:pt x="132519" y="1046922"/>
                  <a:pt x="135453" y="1042031"/>
                </a:cubicBezTo>
                <a:cubicBezTo>
                  <a:pt x="142880" y="1029654"/>
                  <a:pt x="149741" y="1030055"/>
                  <a:pt x="162507" y="1025799"/>
                </a:cubicBezTo>
                <a:cubicBezTo>
                  <a:pt x="150701" y="990385"/>
                  <a:pt x="167098" y="1025145"/>
                  <a:pt x="140864" y="1004157"/>
                </a:cubicBezTo>
                <a:cubicBezTo>
                  <a:pt x="131330" y="996529"/>
                  <a:pt x="128196" y="982385"/>
                  <a:pt x="124632" y="971693"/>
                </a:cubicBezTo>
                <a:cubicBezTo>
                  <a:pt x="126436" y="904962"/>
                  <a:pt x="126709" y="838171"/>
                  <a:pt x="130043" y="771499"/>
                </a:cubicBezTo>
                <a:cubicBezTo>
                  <a:pt x="130328" y="765803"/>
                  <a:pt x="134070" y="760800"/>
                  <a:pt x="135453" y="755267"/>
                </a:cubicBezTo>
                <a:lnTo>
                  <a:pt x="146275" y="711982"/>
                </a:lnTo>
                <a:cubicBezTo>
                  <a:pt x="147207" y="696134"/>
                  <a:pt x="130761" y="628227"/>
                  <a:pt x="162507" y="609179"/>
                </a:cubicBezTo>
                <a:cubicBezTo>
                  <a:pt x="167397" y="606245"/>
                  <a:pt x="173328" y="605572"/>
                  <a:pt x="178738" y="603769"/>
                </a:cubicBezTo>
                <a:cubicBezTo>
                  <a:pt x="182345" y="600162"/>
                  <a:pt x="186373" y="596931"/>
                  <a:pt x="189560" y="592947"/>
                </a:cubicBezTo>
                <a:cubicBezTo>
                  <a:pt x="193622" y="587869"/>
                  <a:pt x="195783" y="581313"/>
                  <a:pt x="200381" y="576715"/>
                </a:cubicBezTo>
                <a:cubicBezTo>
                  <a:pt x="204979" y="572117"/>
                  <a:pt x="211617" y="570057"/>
                  <a:pt x="216613" y="565894"/>
                </a:cubicBezTo>
                <a:cubicBezTo>
                  <a:pt x="232236" y="552875"/>
                  <a:pt x="233026" y="549390"/>
                  <a:pt x="243666" y="533430"/>
                </a:cubicBezTo>
                <a:cubicBezTo>
                  <a:pt x="241863" y="528019"/>
                  <a:pt x="239823" y="522682"/>
                  <a:pt x="238256" y="517198"/>
                </a:cubicBezTo>
                <a:cubicBezTo>
                  <a:pt x="226512" y="476094"/>
                  <a:pt x="244272" y="496595"/>
                  <a:pt x="173328" y="490145"/>
                </a:cubicBezTo>
                <a:cubicBezTo>
                  <a:pt x="169721" y="484734"/>
                  <a:pt x="167585" y="477975"/>
                  <a:pt x="162507" y="473913"/>
                </a:cubicBezTo>
                <a:cubicBezTo>
                  <a:pt x="158053" y="470350"/>
                  <a:pt x="151166" y="471436"/>
                  <a:pt x="146275" y="468502"/>
                </a:cubicBezTo>
                <a:cubicBezTo>
                  <a:pt x="141901" y="465877"/>
                  <a:pt x="139060" y="461288"/>
                  <a:pt x="135453" y="457681"/>
                </a:cubicBezTo>
                <a:cubicBezTo>
                  <a:pt x="133650" y="452270"/>
                  <a:pt x="134076" y="445482"/>
                  <a:pt x="130043" y="441449"/>
                </a:cubicBezTo>
                <a:cubicBezTo>
                  <a:pt x="126010" y="437416"/>
                  <a:pt x="118702" y="438973"/>
                  <a:pt x="113811" y="436039"/>
                </a:cubicBezTo>
                <a:cubicBezTo>
                  <a:pt x="109436" y="433414"/>
                  <a:pt x="106596" y="428824"/>
                  <a:pt x="102989" y="425217"/>
                </a:cubicBezTo>
                <a:cubicBezTo>
                  <a:pt x="99382" y="428824"/>
                  <a:pt x="96151" y="432852"/>
                  <a:pt x="92168" y="436039"/>
                </a:cubicBezTo>
                <a:cubicBezTo>
                  <a:pt x="87090" y="440101"/>
                  <a:pt x="80534" y="442262"/>
                  <a:pt x="75936" y="446860"/>
                </a:cubicBezTo>
                <a:cubicBezTo>
                  <a:pt x="71338" y="451458"/>
                  <a:pt x="68722" y="457681"/>
                  <a:pt x="65115" y="463092"/>
                </a:cubicBezTo>
                <a:cubicBezTo>
                  <a:pt x="51514" y="422292"/>
                  <a:pt x="69861" y="472583"/>
                  <a:pt x="48883" y="430628"/>
                </a:cubicBezTo>
                <a:cubicBezTo>
                  <a:pt x="46332" y="425527"/>
                  <a:pt x="45039" y="419880"/>
                  <a:pt x="43472" y="414396"/>
                </a:cubicBezTo>
                <a:cubicBezTo>
                  <a:pt x="41429" y="407246"/>
                  <a:pt x="41388" y="399404"/>
                  <a:pt x="38062" y="392753"/>
                </a:cubicBezTo>
                <a:cubicBezTo>
                  <a:pt x="35781" y="388190"/>
                  <a:pt x="31614" y="384557"/>
                  <a:pt x="27240" y="381932"/>
                </a:cubicBezTo>
                <a:cubicBezTo>
                  <a:pt x="22349" y="378998"/>
                  <a:pt x="16419" y="378325"/>
                  <a:pt x="11008" y="376521"/>
                </a:cubicBezTo>
                <a:cubicBezTo>
                  <a:pt x="7401" y="371110"/>
                  <a:pt x="-1390" y="366598"/>
                  <a:pt x="187" y="360289"/>
                </a:cubicBezTo>
                <a:cubicBezTo>
                  <a:pt x="1570" y="354756"/>
                  <a:pt x="12386" y="358912"/>
                  <a:pt x="16419" y="354879"/>
                </a:cubicBezTo>
                <a:cubicBezTo>
                  <a:pt x="20452" y="350846"/>
                  <a:pt x="18896" y="343538"/>
                  <a:pt x="21830" y="338647"/>
                </a:cubicBezTo>
                <a:cubicBezTo>
                  <a:pt x="24455" y="334273"/>
                  <a:pt x="29044" y="331432"/>
                  <a:pt x="32651" y="327825"/>
                </a:cubicBezTo>
                <a:cubicBezTo>
                  <a:pt x="34455" y="322415"/>
                  <a:pt x="34029" y="315627"/>
                  <a:pt x="38062" y="311594"/>
                </a:cubicBezTo>
                <a:cubicBezTo>
                  <a:pt x="42095" y="307561"/>
                  <a:pt x="48614" y="306699"/>
                  <a:pt x="54294" y="306183"/>
                </a:cubicBezTo>
                <a:cubicBezTo>
                  <a:pt x="88468" y="303076"/>
                  <a:pt x="122829" y="302576"/>
                  <a:pt x="157096" y="300772"/>
                </a:cubicBezTo>
                <a:cubicBezTo>
                  <a:pt x="185952" y="257487"/>
                  <a:pt x="148078" y="309790"/>
                  <a:pt x="184149" y="273719"/>
                </a:cubicBezTo>
                <a:cubicBezTo>
                  <a:pt x="188747" y="269121"/>
                  <a:pt x="189456" y="260933"/>
                  <a:pt x="194970" y="257487"/>
                </a:cubicBezTo>
                <a:cubicBezTo>
                  <a:pt x="204643" y="251442"/>
                  <a:pt x="227434" y="246666"/>
                  <a:pt x="227434" y="246666"/>
                </a:cubicBezTo>
                <a:cubicBezTo>
                  <a:pt x="233037" y="241063"/>
                  <a:pt x="247939" y="227576"/>
                  <a:pt x="249077" y="219612"/>
                </a:cubicBezTo>
                <a:cubicBezTo>
                  <a:pt x="250129" y="212251"/>
                  <a:pt x="245803" y="205092"/>
                  <a:pt x="243666" y="197970"/>
                </a:cubicBezTo>
                <a:cubicBezTo>
                  <a:pt x="240388" y="187044"/>
                  <a:pt x="232845" y="165506"/>
                  <a:pt x="232845" y="165506"/>
                </a:cubicBezTo>
                <a:cubicBezTo>
                  <a:pt x="234649" y="156488"/>
                  <a:pt x="231753" y="144956"/>
                  <a:pt x="238256" y="138453"/>
                </a:cubicBezTo>
                <a:cubicBezTo>
                  <a:pt x="242289" y="134420"/>
                  <a:pt x="239025" y="151370"/>
                  <a:pt x="243666" y="154685"/>
                </a:cubicBezTo>
                <a:cubicBezTo>
                  <a:pt x="252948" y="161315"/>
                  <a:pt x="265309" y="161899"/>
                  <a:pt x="276130" y="165506"/>
                </a:cubicBezTo>
                <a:lnTo>
                  <a:pt x="292362" y="170917"/>
                </a:lnTo>
                <a:lnTo>
                  <a:pt x="308594" y="176327"/>
                </a:lnTo>
                <a:cubicBezTo>
                  <a:pt x="330361" y="172700"/>
                  <a:pt x="342073" y="175312"/>
                  <a:pt x="357290" y="160095"/>
                </a:cubicBezTo>
                <a:cubicBezTo>
                  <a:pt x="361888" y="155497"/>
                  <a:pt x="362073" y="146278"/>
                  <a:pt x="368111" y="143863"/>
                </a:cubicBezTo>
                <a:cubicBezTo>
                  <a:pt x="381612" y="138463"/>
                  <a:pt x="396968" y="140256"/>
                  <a:pt x="411396" y="138453"/>
                </a:cubicBezTo>
                <a:cubicBezTo>
                  <a:pt x="457655" y="123033"/>
                  <a:pt x="432541" y="129046"/>
                  <a:pt x="487146" y="122221"/>
                </a:cubicBezTo>
                <a:cubicBezTo>
                  <a:pt x="492557" y="120417"/>
                  <a:pt x="499345" y="112777"/>
                  <a:pt x="503378" y="116810"/>
                </a:cubicBezTo>
                <a:cubicBezTo>
                  <a:pt x="511444" y="124876"/>
                  <a:pt x="510592" y="138453"/>
                  <a:pt x="514199" y="149274"/>
                </a:cubicBezTo>
                <a:cubicBezTo>
                  <a:pt x="516002" y="154685"/>
                  <a:pt x="515576" y="161473"/>
                  <a:pt x="519609" y="165506"/>
                </a:cubicBezTo>
                <a:cubicBezTo>
                  <a:pt x="545285" y="191182"/>
                  <a:pt x="531573" y="183923"/>
                  <a:pt x="557484" y="192559"/>
                </a:cubicBezTo>
                <a:cubicBezTo>
                  <a:pt x="585151" y="188607"/>
                  <a:pt x="600902" y="182464"/>
                  <a:pt x="627822" y="192559"/>
                </a:cubicBezTo>
                <a:cubicBezTo>
                  <a:pt x="632599" y="194350"/>
                  <a:pt x="633695" y="202144"/>
                  <a:pt x="638644" y="203381"/>
                </a:cubicBezTo>
                <a:cubicBezTo>
                  <a:pt x="694545" y="217356"/>
                  <a:pt x="817273" y="-22632"/>
                  <a:pt x="817273" y="1739"/>
                </a:cubicBezTo>
              </a:path>
            </a:pathLst>
          </a:cu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972109" y="5226689"/>
            <a:ext cx="42594" cy="81951"/>
          </a:xfrm>
          <a:custGeom>
            <a:avLst/>
            <a:gdLst>
              <a:gd name="connsiteX0" fmla="*/ 42594 w 42594"/>
              <a:gd name="connsiteY0" fmla="*/ 0 h 81951"/>
              <a:gd name="connsiteX1" fmla="*/ 15541 w 42594"/>
              <a:gd name="connsiteY1" fmla="*/ 10821 h 81951"/>
              <a:gd name="connsiteX2" fmla="*/ 10130 w 42594"/>
              <a:gd name="connsiteY2" fmla="*/ 75749 h 81951"/>
              <a:gd name="connsiteX3" fmla="*/ 42594 w 42594"/>
              <a:gd name="connsiteY3" fmla="*/ 81160 h 8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94" h="81951">
                <a:moveTo>
                  <a:pt x="42594" y="0"/>
                </a:moveTo>
                <a:cubicBezTo>
                  <a:pt x="33576" y="3607"/>
                  <a:pt x="23974" y="6002"/>
                  <a:pt x="15541" y="10821"/>
                </a:cubicBezTo>
                <a:cubicBezTo>
                  <a:pt x="-6274" y="23286"/>
                  <a:pt x="-2271" y="56262"/>
                  <a:pt x="10130" y="75749"/>
                </a:cubicBezTo>
                <a:cubicBezTo>
                  <a:pt x="16020" y="85004"/>
                  <a:pt x="42594" y="81160"/>
                  <a:pt x="42594" y="81160"/>
                </a:cubicBezTo>
              </a:path>
            </a:pathLst>
          </a:cu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672748" y="948668"/>
            <a:ext cx="642515" cy="651532"/>
          </a:xfrm>
          <a:custGeom>
            <a:avLst/>
            <a:gdLst>
              <a:gd name="connsiteX0" fmla="*/ 519423 w 530244"/>
              <a:gd name="connsiteY0" fmla="*/ 238069 h 611403"/>
              <a:gd name="connsiteX1" fmla="*/ 497780 w 530244"/>
              <a:gd name="connsiteY1" fmla="*/ 173141 h 611403"/>
              <a:gd name="connsiteX2" fmla="*/ 481548 w 530244"/>
              <a:gd name="connsiteY2" fmla="*/ 167730 h 611403"/>
              <a:gd name="connsiteX3" fmla="*/ 476137 w 530244"/>
              <a:gd name="connsiteY3" fmla="*/ 151498 h 611403"/>
              <a:gd name="connsiteX4" fmla="*/ 449084 w 530244"/>
              <a:gd name="connsiteY4" fmla="*/ 124445 h 611403"/>
              <a:gd name="connsiteX5" fmla="*/ 416620 w 530244"/>
              <a:gd name="connsiteY5" fmla="*/ 113624 h 611403"/>
              <a:gd name="connsiteX6" fmla="*/ 389567 w 530244"/>
              <a:gd name="connsiteY6" fmla="*/ 97392 h 611403"/>
              <a:gd name="connsiteX7" fmla="*/ 351693 w 530244"/>
              <a:gd name="connsiteY7" fmla="*/ 70338 h 611403"/>
              <a:gd name="connsiteX8" fmla="*/ 302997 w 530244"/>
              <a:gd name="connsiteY8" fmla="*/ 64928 h 611403"/>
              <a:gd name="connsiteX9" fmla="*/ 308407 w 530244"/>
              <a:gd name="connsiteY9" fmla="*/ 10821 h 611403"/>
              <a:gd name="connsiteX10" fmla="*/ 292175 w 530244"/>
              <a:gd name="connsiteY10" fmla="*/ 0 h 611403"/>
              <a:gd name="connsiteX11" fmla="*/ 232658 w 530244"/>
              <a:gd name="connsiteY11" fmla="*/ 5411 h 611403"/>
              <a:gd name="connsiteX12" fmla="*/ 227248 w 530244"/>
              <a:gd name="connsiteY12" fmla="*/ 21642 h 611403"/>
              <a:gd name="connsiteX13" fmla="*/ 173141 w 530244"/>
              <a:gd name="connsiteY13" fmla="*/ 27053 h 611403"/>
              <a:gd name="connsiteX14" fmla="*/ 140677 w 530244"/>
              <a:gd name="connsiteY14" fmla="*/ 21642 h 611403"/>
              <a:gd name="connsiteX15" fmla="*/ 124445 w 530244"/>
              <a:gd name="connsiteY15" fmla="*/ 10821 h 611403"/>
              <a:gd name="connsiteX16" fmla="*/ 108213 w 530244"/>
              <a:gd name="connsiteY16" fmla="*/ 5411 h 611403"/>
              <a:gd name="connsiteX17" fmla="*/ 70339 w 530244"/>
              <a:gd name="connsiteY17" fmla="*/ 10821 h 611403"/>
              <a:gd name="connsiteX18" fmla="*/ 48696 w 530244"/>
              <a:gd name="connsiteY18" fmla="*/ 16232 h 611403"/>
              <a:gd name="connsiteX19" fmla="*/ 37875 w 530244"/>
              <a:gd name="connsiteY19" fmla="*/ 32464 h 611403"/>
              <a:gd name="connsiteX20" fmla="*/ 10822 w 530244"/>
              <a:gd name="connsiteY20" fmla="*/ 54106 h 611403"/>
              <a:gd name="connsiteX21" fmla="*/ 0 w 530244"/>
              <a:gd name="connsiteY21" fmla="*/ 64928 h 611403"/>
              <a:gd name="connsiteX22" fmla="*/ 5411 w 530244"/>
              <a:gd name="connsiteY22" fmla="*/ 129855 h 611403"/>
              <a:gd name="connsiteX23" fmla="*/ 10822 w 530244"/>
              <a:gd name="connsiteY23" fmla="*/ 146087 h 611403"/>
              <a:gd name="connsiteX24" fmla="*/ 21643 w 530244"/>
              <a:gd name="connsiteY24" fmla="*/ 156909 h 611403"/>
              <a:gd name="connsiteX25" fmla="*/ 27053 w 530244"/>
              <a:gd name="connsiteY25" fmla="*/ 173141 h 611403"/>
              <a:gd name="connsiteX26" fmla="*/ 43285 w 530244"/>
              <a:gd name="connsiteY26" fmla="*/ 178551 h 611403"/>
              <a:gd name="connsiteX27" fmla="*/ 70339 w 530244"/>
              <a:gd name="connsiteY27" fmla="*/ 194783 h 611403"/>
              <a:gd name="connsiteX28" fmla="*/ 75749 w 530244"/>
              <a:gd name="connsiteY28" fmla="*/ 243479 h 611403"/>
              <a:gd name="connsiteX29" fmla="*/ 86571 w 530244"/>
              <a:gd name="connsiteY29" fmla="*/ 254300 h 611403"/>
              <a:gd name="connsiteX30" fmla="*/ 97392 w 530244"/>
              <a:gd name="connsiteY30" fmla="*/ 292175 h 611403"/>
              <a:gd name="connsiteX31" fmla="*/ 113624 w 530244"/>
              <a:gd name="connsiteY31" fmla="*/ 302996 h 611403"/>
              <a:gd name="connsiteX32" fmla="*/ 124445 w 530244"/>
              <a:gd name="connsiteY32" fmla="*/ 313818 h 611403"/>
              <a:gd name="connsiteX33" fmla="*/ 162320 w 530244"/>
              <a:gd name="connsiteY33" fmla="*/ 362513 h 611403"/>
              <a:gd name="connsiteX34" fmla="*/ 178552 w 530244"/>
              <a:gd name="connsiteY34" fmla="*/ 367924 h 611403"/>
              <a:gd name="connsiteX35" fmla="*/ 189373 w 530244"/>
              <a:gd name="connsiteY35" fmla="*/ 384156 h 611403"/>
              <a:gd name="connsiteX36" fmla="*/ 173141 w 530244"/>
              <a:gd name="connsiteY36" fmla="*/ 389567 h 611403"/>
              <a:gd name="connsiteX37" fmla="*/ 156909 w 530244"/>
              <a:gd name="connsiteY37" fmla="*/ 400388 h 611403"/>
              <a:gd name="connsiteX38" fmla="*/ 140677 w 530244"/>
              <a:gd name="connsiteY38" fmla="*/ 432852 h 611403"/>
              <a:gd name="connsiteX39" fmla="*/ 146088 w 530244"/>
              <a:gd name="connsiteY39" fmla="*/ 454495 h 611403"/>
              <a:gd name="connsiteX40" fmla="*/ 151498 w 530244"/>
              <a:gd name="connsiteY40" fmla="*/ 470727 h 611403"/>
              <a:gd name="connsiteX41" fmla="*/ 167730 w 530244"/>
              <a:gd name="connsiteY41" fmla="*/ 481548 h 611403"/>
              <a:gd name="connsiteX42" fmla="*/ 194784 w 530244"/>
              <a:gd name="connsiteY42" fmla="*/ 508601 h 611403"/>
              <a:gd name="connsiteX43" fmla="*/ 211016 w 530244"/>
              <a:gd name="connsiteY43" fmla="*/ 541065 h 611403"/>
              <a:gd name="connsiteX44" fmla="*/ 227248 w 530244"/>
              <a:gd name="connsiteY44" fmla="*/ 568118 h 611403"/>
              <a:gd name="connsiteX45" fmla="*/ 232658 w 530244"/>
              <a:gd name="connsiteY45" fmla="*/ 584350 h 611403"/>
              <a:gd name="connsiteX46" fmla="*/ 265122 w 530244"/>
              <a:gd name="connsiteY46" fmla="*/ 611403 h 611403"/>
              <a:gd name="connsiteX47" fmla="*/ 302997 w 530244"/>
              <a:gd name="connsiteY47" fmla="*/ 600582 h 611403"/>
              <a:gd name="connsiteX48" fmla="*/ 324639 w 530244"/>
              <a:gd name="connsiteY48" fmla="*/ 568118 h 611403"/>
              <a:gd name="connsiteX49" fmla="*/ 335461 w 530244"/>
              <a:gd name="connsiteY49" fmla="*/ 557297 h 611403"/>
              <a:gd name="connsiteX50" fmla="*/ 340871 w 530244"/>
              <a:gd name="connsiteY50" fmla="*/ 541065 h 611403"/>
              <a:gd name="connsiteX51" fmla="*/ 362514 w 530244"/>
              <a:gd name="connsiteY51" fmla="*/ 519422 h 611403"/>
              <a:gd name="connsiteX52" fmla="*/ 367924 w 530244"/>
              <a:gd name="connsiteY52" fmla="*/ 503190 h 611403"/>
              <a:gd name="connsiteX53" fmla="*/ 400388 w 530244"/>
              <a:gd name="connsiteY53" fmla="*/ 492369 h 611403"/>
              <a:gd name="connsiteX54" fmla="*/ 443674 w 530244"/>
              <a:gd name="connsiteY54" fmla="*/ 470727 h 611403"/>
              <a:gd name="connsiteX55" fmla="*/ 454495 w 530244"/>
              <a:gd name="connsiteY55" fmla="*/ 459905 h 611403"/>
              <a:gd name="connsiteX56" fmla="*/ 470727 w 530244"/>
              <a:gd name="connsiteY56" fmla="*/ 449084 h 611403"/>
              <a:gd name="connsiteX57" fmla="*/ 476137 w 530244"/>
              <a:gd name="connsiteY57" fmla="*/ 432852 h 611403"/>
              <a:gd name="connsiteX58" fmla="*/ 465316 w 530244"/>
              <a:gd name="connsiteY58" fmla="*/ 394977 h 611403"/>
              <a:gd name="connsiteX59" fmla="*/ 470727 w 530244"/>
              <a:gd name="connsiteY59" fmla="*/ 346282 h 611403"/>
              <a:gd name="connsiteX60" fmla="*/ 486959 w 530244"/>
              <a:gd name="connsiteY60" fmla="*/ 340871 h 611403"/>
              <a:gd name="connsiteX61" fmla="*/ 530244 w 530244"/>
              <a:gd name="connsiteY61" fmla="*/ 324639 h 611403"/>
              <a:gd name="connsiteX62" fmla="*/ 524833 w 530244"/>
              <a:gd name="connsiteY62" fmla="*/ 265122 h 611403"/>
              <a:gd name="connsiteX63" fmla="*/ 530244 w 530244"/>
              <a:gd name="connsiteY63" fmla="*/ 248890 h 611403"/>
              <a:gd name="connsiteX64" fmla="*/ 519423 w 530244"/>
              <a:gd name="connsiteY64" fmla="*/ 232658 h 611403"/>
              <a:gd name="connsiteX65" fmla="*/ 519423 w 530244"/>
              <a:gd name="connsiteY65" fmla="*/ 238069 h 611403"/>
              <a:gd name="connsiteX0" fmla="*/ 519423 w 530244"/>
              <a:gd name="connsiteY0" fmla="*/ 238069 h 611403"/>
              <a:gd name="connsiteX1" fmla="*/ 497780 w 530244"/>
              <a:gd name="connsiteY1" fmla="*/ 173141 h 611403"/>
              <a:gd name="connsiteX2" fmla="*/ 481548 w 530244"/>
              <a:gd name="connsiteY2" fmla="*/ 167730 h 611403"/>
              <a:gd name="connsiteX3" fmla="*/ 476137 w 530244"/>
              <a:gd name="connsiteY3" fmla="*/ 151498 h 611403"/>
              <a:gd name="connsiteX4" fmla="*/ 449084 w 530244"/>
              <a:gd name="connsiteY4" fmla="*/ 124445 h 611403"/>
              <a:gd name="connsiteX5" fmla="*/ 416620 w 530244"/>
              <a:gd name="connsiteY5" fmla="*/ 113624 h 611403"/>
              <a:gd name="connsiteX6" fmla="*/ 389567 w 530244"/>
              <a:gd name="connsiteY6" fmla="*/ 97392 h 611403"/>
              <a:gd name="connsiteX7" fmla="*/ 351693 w 530244"/>
              <a:gd name="connsiteY7" fmla="*/ 70338 h 611403"/>
              <a:gd name="connsiteX8" fmla="*/ 302997 w 530244"/>
              <a:gd name="connsiteY8" fmla="*/ 64928 h 611403"/>
              <a:gd name="connsiteX9" fmla="*/ 308407 w 530244"/>
              <a:gd name="connsiteY9" fmla="*/ 10821 h 611403"/>
              <a:gd name="connsiteX10" fmla="*/ 292175 w 530244"/>
              <a:gd name="connsiteY10" fmla="*/ 0 h 611403"/>
              <a:gd name="connsiteX11" fmla="*/ 232658 w 530244"/>
              <a:gd name="connsiteY11" fmla="*/ 5411 h 611403"/>
              <a:gd name="connsiteX12" fmla="*/ 227248 w 530244"/>
              <a:gd name="connsiteY12" fmla="*/ 21642 h 611403"/>
              <a:gd name="connsiteX13" fmla="*/ 173141 w 530244"/>
              <a:gd name="connsiteY13" fmla="*/ 27053 h 611403"/>
              <a:gd name="connsiteX14" fmla="*/ 140677 w 530244"/>
              <a:gd name="connsiteY14" fmla="*/ 21642 h 611403"/>
              <a:gd name="connsiteX15" fmla="*/ 124445 w 530244"/>
              <a:gd name="connsiteY15" fmla="*/ 10821 h 611403"/>
              <a:gd name="connsiteX16" fmla="*/ 108213 w 530244"/>
              <a:gd name="connsiteY16" fmla="*/ 5411 h 611403"/>
              <a:gd name="connsiteX17" fmla="*/ 70339 w 530244"/>
              <a:gd name="connsiteY17" fmla="*/ 10821 h 611403"/>
              <a:gd name="connsiteX18" fmla="*/ 48696 w 530244"/>
              <a:gd name="connsiteY18" fmla="*/ 16232 h 611403"/>
              <a:gd name="connsiteX19" fmla="*/ 37875 w 530244"/>
              <a:gd name="connsiteY19" fmla="*/ 32464 h 611403"/>
              <a:gd name="connsiteX20" fmla="*/ 10822 w 530244"/>
              <a:gd name="connsiteY20" fmla="*/ 54106 h 611403"/>
              <a:gd name="connsiteX21" fmla="*/ 0 w 530244"/>
              <a:gd name="connsiteY21" fmla="*/ 64928 h 611403"/>
              <a:gd name="connsiteX22" fmla="*/ 5411 w 530244"/>
              <a:gd name="connsiteY22" fmla="*/ 129855 h 611403"/>
              <a:gd name="connsiteX23" fmla="*/ 10822 w 530244"/>
              <a:gd name="connsiteY23" fmla="*/ 146087 h 611403"/>
              <a:gd name="connsiteX24" fmla="*/ 21643 w 530244"/>
              <a:gd name="connsiteY24" fmla="*/ 156909 h 611403"/>
              <a:gd name="connsiteX25" fmla="*/ 27053 w 530244"/>
              <a:gd name="connsiteY25" fmla="*/ 173141 h 611403"/>
              <a:gd name="connsiteX26" fmla="*/ 43285 w 530244"/>
              <a:gd name="connsiteY26" fmla="*/ 178551 h 611403"/>
              <a:gd name="connsiteX27" fmla="*/ 70339 w 530244"/>
              <a:gd name="connsiteY27" fmla="*/ 194783 h 611403"/>
              <a:gd name="connsiteX28" fmla="*/ 75749 w 530244"/>
              <a:gd name="connsiteY28" fmla="*/ 243479 h 611403"/>
              <a:gd name="connsiteX29" fmla="*/ 86571 w 530244"/>
              <a:gd name="connsiteY29" fmla="*/ 254300 h 611403"/>
              <a:gd name="connsiteX30" fmla="*/ 97392 w 530244"/>
              <a:gd name="connsiteY30" fmla="*/ 292175 h 611403"/>
              <a:gd name="connsiteX31" fmla="*/ 113624 w 530244"/>
              <a:gd name="connsiteY31" fmla="*/ 302996 h 611403"/>
              <a:gd name="connsiteX32" fmla="*/ 124445 w 530244"/>
              <a:gd name="connsiteY32" fmla="*/ 313818 h 611403"/>
              <a:gd name="connsiteX33" fmla="*/ 162320 w 530244"/>
              <a:gd name="connsiteY33" fmla="*/ 362513 h 611403"/>
              <a:gd name="connsiteX34" fmla="*/ 178552 w 530244"/>
              <a:gd name="connsiteY34" fmla="*/ 367924 h 611403"/>
              <a:gd name="connsiteX35" fmla="*/ 189373 w 530244"/>
              <a:gd name="connsiteY35" fmla="*/ 384156 h 611403"/>
              <a:gd name="connsiteX36" fmla="*/ 173141 w 530244"/>
              <a:gd name="connsiteY36" fmla="*/ 389567 h 611403"/>
              <a:gd name="connsiteX37" fmla="*/ 156909 w 530244"/>
              <a:gd name="connsiteY37" fmla="*/ 400388 h 611403"/>
              <a:gd name="connsiteX38" fmla="*/ 140677 w 530244"/>
              <a:gd name="connsiteY38" fmla="*/ 432852 h 611403"/>
              <a:gd name="connsiteX39" fmla="*/ 146088 w 530244"/>
              <a:gd name="connsiteY39" fmla="*/ 454495 h 611403"/>
              <a:gd name="connsiteX40" fmla="*/ 151498 w 530244"/>
              <a:gd name="connsiteY40" fmla="*/ 470727 h 611403"/>
              <a:gd name="connsiteX41" fmla="*/ 167730 w 530244"/>
              <a:gd name="connsiteY41" fmla="*/ 481548 h 611403"/>
              <a:gd name="connsiteX42" fmla="*/ 194784 w 530244"/>
              <a:gd name="connsiteY42" fmla="*/ 508601 h 611403"/>
              <a:gd name="connsiteX43" fmla="*/ 211016 w 530244"/>
              <a:gd name="connsiteY43" fmla="*/ 541065 h 611403"/>
              <a:gd name="connsiteX44" fmla="*/ 227248 w 530244"/>
              <a:gd name="connsiteY44" fmla="*/ 568118 h 611403"/>
              <a:gd name="connsiteX45" fmla="*/ 232658 w 530244"/>
              <a:gd name="connsiteY45" fmla="*/ 584350 h 611403"/>
              <a:gd name="connsiteX46" fmla="*/ 265122 w 530244"/>
              <a:gd name="connsiteY46" fmla="*/ 611403 h 611403"/>
              <a:gd name="connsiteX47" fmla="*/ 302997 w 530244"/>
              <a:gd name="connsiteY47" fmla="*/ 600582 h 611403"/>
              <a:gd name="connsiteX48" fmla="*/ 324639 w 530244"/>
              <a:gd name="connsiteY48" fmla="*/ 568118 h 611403"/>
              <a:gd name="connsiteX49" fmla="*/ 335461 w 530244"/>
              <a:gd name="connsiteY49" fmla="*/ 557297 h 611403"/>
              <a:gd name="connsiteX50" fmla="*/ 340871 w 530244"/>
              <a:gd name="connsiteY50" fmla="*/ 541065 h 611403"/>
              <a:gd name="connsiteX51" fmla="*/ 362514 w 530244"/>
              <a:gd name="connsiteY51" fmla="*/ 519422 h 611403"/>
              <a:gd name="connsiteX52" fmla="*/ 367924 w 530244"/>
              <a:gd name="connsiteY52" fmla="*/ 503190 h 611403"/>
              <a:gd name="connsiteX53" fmla="*/ 400388 w 530244"/>
              <a:gd name="connsiteY53" fmla="*/ 492369 h 611403"/>
              <a:gd name="connsiteX54" fmla="*/ 443674 w 530244"/>
              <a:gd name="connsiteY54" fmla="*/ 470727 h 611403"/>
              <a:gd name="connsiteX55" fmla="*/ 454495 w 530244"/>
              <a:gd name="connsiteY55" fmla="*/ 459905 h 611403"/>
              <a:gd name="connsiteX56" fmla="*/ 470727 w 530244"/>
              <a:gd name="connsiteY56" fmla="*/ 449084 h 611403"/>
              <a:gd name="connsiteX57" fmla="*/ 406480 w 530244"/>
              <a:gd name="connsiteY57" fmla="*/ 393248 h 611403"/>
              <a:gd name="connsiteX58" fmla="*/ 465316 w 530244"/>
              <a:gd name="connsiteY58" fmla="*/ 394977 h 611403"/>
              <a:gd name="connsiteX59" fmla="*/ 470727 w 530244"/>
              <a:gd name="connsiteY59" fmla="*/ 346282 h 611403"/>
              <a:gd name="connsiteX60" fmla="*/ 486959 w 530244"/>
              <a:gd name="connsiteY60" fmla="*/ 340871 h 611403"/>
              <a:gd name="connsiteX61" fmla="*/ 530244 w 530244"/>
              <a:gd name="connsiteY61" fmla="*/ 324639 h 611403"/>
              <a:gd name="connsiteX62" fmla="*/ 524833 w 530244"/>
              <a:gd name="connsiteY62" fmla="*/ 265122 h 611403"/>
              <a:gd name="connsiteX63" fmla="*/ 530244 w 530244"/>
              <a:gd name="connsiteY63" fmla="*/ 248890 h 611403"/>
              <a:gd name="connsiteX64" fmla="*/ 519423 w 530244"/>
              <a:gd name="connsiteY64" fmla="*/ 232658 h 611403"/>
              <a:gd name="connsiteX65" fmla="*/ 519423 w 530244"/>
              <a:gd name="connsiteY65" fmla="*/ 238069 h 611403"/>
              <a:gd name="connsiteX0" fmla="*/ 519423 w 530244"/>
              <a:gd name="connsiteY0" fmla="*/ 238069 h 611403"/>
              <a:gd name="connsiteX1" fmla="*/ 497780 w 530244"/>
              <a:gd name="connsiteY1" fmla="*/ 173141 h 611403"/>
              <a:gd name="connsiteX2" fmla="*/ 481548 w 530244"/>
              <a:gd name="connsiteY2" fmla="*/ 167730 h 611403"/>
              <a:gd name="connsiteX3" fmla="*/ 476137 w 530244"/>
              <a:gd name="connsiteY3" fmla="*/ 151498 h 611403"/>
              <a:gd name="connsiteX4" fmla="*/ 449084 w 530244"/>
              <a:gd name="connsiteY4" fmla="*/ 124445 h 611403"/>
              <a:gd name="connsiteX5" fmla="*/ 416620 w 530244"/>
              <a:gd name="connsiteY5" fmla="*/ 113624 h 611403"/>
              <a:gd name="connsiteX6" fmla="*/ 389567 w 530244"/>
              <a:gd name="connsiteY6" fmla="*/ 97392 h 611403"/>
              <a:gd name="connsiteX7" fmla="*/ 351693 w 530244"/>
              <a:gd name="connsiteY7" fmla="*/ 70338 h 611403"/>
              <a:gd name="connsiteX8" fmla="*/ 302997 w 530244"/>
              <a:gd name="connsiteY8" fmla="*/ 64928 h 611403"/>
              <a:gd name="connsiteX9" fmla="*/ 308407 w 530244"/>
              <a:gd name="connsiteY9" fmla="*/ 10821 h 611403"/>
              <a:gd name="connsiteX10" fmla="*/ 292175 w 530244"/>
              <a:gd name="connsiteY10" fmla="*/ 0 h 611403"/>
              <a:gd name="connsiteX11" fmla="*/ 232658 w 530244"/>
              <a:gd name="connsiteY11" fmla="*/ 5411 h 611403"/>
              <a:gd name="connsiteX12" fmla="*/ 227248 w 530244"/>
              <a:gd name="connsiteY12" fmla="*/ 21642 h 611403"/>
              <a:gd name="connsiteX13" fmla="*/ 173141 w 530244"/>
              <a:gd name="connsiteY13" fmla="*/ 27053 h 611403"/>
              <a:gd name="connsiteX14" fmla="*/ 140677 w 530244"/>
              <a:gd name="connsiteY14" fmla="*/ 21642 h 611403"/>
              <a:gd name="connsiteX15" fmla="*/ 124445 w 530244"/>
              <a:gd name="connsiteY15" fmla="*/ 10821 h 611403"/>
              <a:gd name="connsiteX16" fmla="*/ 108213 w 530244"/>
              <a:gd name="connsiteY16" fmla="*/ 5411 h 611403"/>
              <a:gd name="connsiteX17" fmla="*/ 70339 w 530244"/>
              <a:gd name="connsiteY17" fmla="*/ 10821 h 611403"/>
              <a:gd name="connsiteX18" fmla="*/ 48696 w 530244"/>
              <a:gd name="connsiteY18" fmla="*/ 16232 h 611403"/>
              <a:gd name="connsiteX19" fmla="*/ 37875 w 530244"/>
              <a:gd name="connsiteY19" fmla="*/ 32464 h 611403"/>
              <a:gd name="connsiteX20" fmla="*/ 10822 w 530244"/>
              <a:gd name="connsiteY20" fmla="*/ 54106 h 611403"/>
              <a:gd name="connsiteX21" fmla="*/ 0 w 530244"/>
              <a:gd name="connsiteY21" fmla="*/ 64928 h 611403"/>
              <a:gd name="connsiteX22" fmla="*/ 5411 w 530244"/>
              <a:gd name="connsiteY22" fmla="*/ 129855 h 611403"/>
              <a:gd name="connsiteX23" fmla="*/ 10822 w 530244"/>
              <a:gd name="connsiteY23" fmla="*/ 146087 h 611403"/>
              <a:gd name="connsiteX24" fmla="*/ 21643 w 530244"/>
              <a:gd name="connsiteY24" fmla="*/ 156909 h 611403"/>
              <a:gd name="connsiteX25" fmla="*/ 27053 w 530244"/>
              <a:gd name="connsiteY25" fmla="*/ 173141 h 611403"/>
              <a:gd name="connsiteX26" fmla="*/ 43285 w 530244"/>
              <a:gd name="connsiteY26" fmla="*/ 178551 h 611403"/>
              <a:gd name="connsiteX27" fmla="*/ 70339 w 530244"/>
              <a:gd name="connsiteY27" fmla="*/ 194783 h 611403"/>
              <a:gd name="connsiteX28" fmla="*/ 75749 w 530244"/>
              <a:gd name="connsiteY28" fmla="*/ 243479 h 611403"/>
              <a:gd name="connsiteX29" fmla="*/ 86571 w 530244"/>
              <a:gd name="connsiteY29" fmla="*/ 254300 h 611403"/>
              <a:gd name="connsiteX30" fmla="*/ 97392 w 530244"/>
              <a:gd name="connsiteY30" fmla="*/ 292175 h 611403"/>
              <a:gd name="connsiteX31" fmla="*/ 113624 w 530244"/>
              <a:gd name="connsiteY31" fmla="*/ 302996 h 611403"/>
              <a:gd name="connsiteX32" fmla="*/ 124445 w 530244"/>
              <a:gd name="connsiteY32" fmla="*/ 313818 h 611403"/>
              <a:gd name="connsiteX33" fmla="*/ 162320 w 530244"/>
              <a:gd name="connsiteY33" fmla="*/ 362513 h 611403"/>
              <a:gd name="connsiteX34" fmla="*/ 178552 w 530244"/>
              <a:gd name="connsiteY34" fmla="*/ 367924 h 611403"/>
              <a:gd name="connsiteX35" fmla="*/ 189373 w 530244"/>
              <a:gd name="connsiteY35" fmla="*/ 384156 h 611403"/>
              <a:gd name="connsiteX36" fmla="*/ 173141 w 530244"/>
              <a:gd name="connsiteY36" fmla="*/ 389567 h 611403"/>
              <a:gd name="connsiteX37" fmla="*/ 156909 w 530244"/>
              <a:gd name="connsiteY37" fmla="*/ 400388 h 611403"/>
              <a:gd name="connsiteX38" fmla="*/ 140677 w 530244"/>
              <a:gd name="connsiteY38" fmla="*/ 432852 h 611403"/>
              <a:gd name="connsiteX39" fmla="*/ 146088 w 530244"/>
              <a:gd name="connsiteY39" fmla="*/ 454495 h 611403"/>
              <a:gd name="connsiteX40" fmla="*/ 151498 w 530244"/>
              <a:gd name="connsiteY40" fmla="*/ 470727 h 611403"/>
              <a:gd name="connsiteX41" fmla="*/ 167730 w 530244"/>
              <a:gd name="connsiteY41" fmla="*/ 481548 h 611403"/>
              <a:gd name="connsiteX42" fmla="*/ 194784 w 530244"/>
              <a:gd name="connsiteY42" fmla="*/ 508601 h 611403"/>
              <a:gd name="connsiteX43" fmla="*/ 211016 w 530244"/>
              <a:gd name="connsiteY43" fmla="*/ 541065 h 611403"/>
              <a:gd name="connsiteX44" fmla="*/ 227248 w 530244"/>
              <a:gd name="connsiteY44" fmla="*/ 568118 h 611403"/>
              <a:gd name="connsiteX45" fmla="*/ 232658 w 530244"/>
              <a:gd name="connsiteY45" fmla="*/ 584350 h 611403"/>
              <a:gd name="connsiteX46" fmla="*/ 265122 w 530244"/>
              <a:gd name="connsiteY46" fmla="*/ 611403 h 611403"/>
              <a:gd name="connsiteX47" fmla="*/ 302997 w 530244"/>
              <a:gd name="connsiteY47" fmla="*/ 600582 h 611403"/>
              <a:gd name="connsiteX48" fmla="*/ 324639 w 530244"/>
              <a:gd name="connsiteY48" fmla="*/ 568118 h 611403"/>
              <a:gd name="connsiteX49" fmla="*/ 335461 w 530244"/>
              <a:gd name="connsiteY49" fmla="*/ 557297 h 611403"/>
              <a:gd name="connsiteX50" fmla="*/ 340871 w 530244"/>
              <a:gd name="connsiteY50" fmla="*/ 541065 h 611403"/>
              <a:gd name="connsiteX51" fmla="*/ 362514 w 530244"/>
              <a:gd name="connsiteY51" fmla="*/ 519422 h 611403"/>
              <a:gd name="connsiteX52" fmla="*/ 367924 w 530244"/>
              <a:gd name="connsiteY52" fmla="*/ 503190 h 611403"/>
              <a:gd name="connsiteX53" fmla="*/ 400388 w 530244"/>
              <a:gd name="connsiteY53" fmla="*/ 492369 h 611403"/>
              <a:gd name="connsiteX54" fmla="*/ 443674 w 530244"/>
              <a:gd name="connsiteY54" fmla="*/ 470727 h 611403"/>
              <a:gd name="connsiteX55" fmla="*/ 454495 w 530244"/>
              <a:gd name="connsiteY55" fmla="*/ 459905 h 611403"/>
              <a:gd name="connsiteX56" fmla="*/ 470727 w 530244"/>
              <a:gd name="connsiteY56" fmla="*/ 449084 h 611403"/>
              <a:gd name="connsiteX57" fmla="*/ 406480 w 530244"/>
              <a:gd name="connsiteY57" fmla="*/ 393248 h 611403"/>
              <a:gd name="connsiteX58" fmla="*/ 395659 w 530244"/>
              <a:gd name="connsiteY58" fmla="*/ 394977 h 611403"/>
              <a:gd name="connsiteX59" fmla="*/ 470727 w 530244"/>
              <a:gd name="connsiteY59" fmla="*/ 346282 h 611403"/>
              <a:gd name="connsiteX60" fmla="*/ 486959 w 530244"/>
              <a:gd name="connsiteY60" fmla="*/ 340871 h 611403"/>
              <a:gd name="connsiteX61" fmla="*/ 530244 w 530244"/>
              <a:gd name="connsiteY61" fmla="*/ 324639 h 611403"/>
              <a:gd name="connsiteX62" fmla="*/ 524833 w 530244"/>
              <a:gd name="connsiteY62" fmla="*/ 265122 h 611403"/>
              <a:gd name="connsiteX63" fmla="*/ 530244 w 530244"/>
              <a:gd name="connsiteY63" fmla="*/ 248890 h 611403"/>
              <a:gd name="connsiteX64" fmla="*/ 519423 w 530244"/>
              <a:gd name="connsiteY64" fmla="*/ 232658 h 611403"/>
              <a:gd name="connsiteX65" fmla="*/ 519423 w 530244"/>
              <a:gd name="connsiteY65" fmla="*/ 238069 h 611403"/>
              <a:gd name="connsiteX0" fmla="*/ 519423 w 530244"/>
              <a:gd name="connsiteY0" fmla="*/ 238069 h 611403"/>
              <a:gd name="connsiteX1" fmla="*/ 497780 w 530244"/>
              <a:gd name="connsiteY1" fmla="*/ 173141 h 611403"/>
              <a:gd name="connsiteX2" fmla="*/ 481548 w 530244"/>
              <a:gd name="connsiteY2" fmla="*/ 167730 h 611403"/>
              <a:gd name="connsiteX3" fmla="*/ 476137 w 530244"/>
              <a:gd name="connsiteY3" fmla="*/ 151498 h 611403"/>
              <a:gd name="connsiteX4" fmla="*/ 449084 w 530244"/>
              <a:gd name="connsiteY4" fmla="*/ 124445 h 611403"/>
              <a:gd name="connsiteX5" fmla="*/ 416620 w 530244"/>
              <a:gd name="connsiteY5" fmla="*/ 113624 h 611403"/>
              <a:gd name="connsiteX6" fmla="*/ 389567 w 530244"/>
              <a:gd name="connsiteY6" fmla="*/ 97392 h 611403"/>
              <a:gd name="connsiteX7" fmla="*/ 351693 w 530244"/>
              <a:gd name="connsiteY7" fmla="*/ 70338 h 611403"/>
              <a:gd name="connsiteX8" fmla="*/ 302997 w 530244"/>
              <a:gd name="connsiteY8" fmla="*/ 64928 h 611403"/>
              <a:gd name="connsiteX9" fmla="*/ 308407 w 530244"/>
              <a:gd name="connsiteY9" fmla="*/ 10821 h 611403"/>
              <a:gd name="connsiteX10" fmla="*/ 292175 w 530244"/>
              <a:gd name="connsiteY10" fmla="*/ 0 h 611403"/>
              <a:gd name="connsiteX11" fmla="*/ 232658 w 530244"/>
              <a:gd name="connsiteY11" fmla="*/ 5411 h 611403"/>
              <a:gd name="connsiteX12" fmla="*/ 227248 w 530244"/>
              <a:gd name="connsiteY12" fmla="*/ 21642 h 611403"/>
              <a:gd name="connsiteX13" fmla="*/ 173141 w 530244"/>
              <a:gd name="connsiteY13" fmla="*/ 27053 h 611403"/>
              <a:gd name="connsiteX14" fmla="*/ 140677 w 530244"/>
              <a:gd name="connsiteY14" fmla="*/ 21642 h 611403"/>
              <a:gd name="connsiteX15" fmla="*/ 124445 w 530244"/>
              <a:gd name="connsiteY15" fmla="*/ 10821 h 611403"/>
              <a:gd name="connsiteX16" fmla="*/ 108213 w 530244"/>
              <a:gd name="connsiteY16" fmla="*/ 5411 h 611403"/>
              <a:gd name="connsiteX17" fmla="*/ 70339 w 530244"/>
              <a:gd name="connsiteY17" fmla="*/ 10821 h 611403"/>
              <a:gd name="connsiteX18" fmla="*/ 48696 w 530244"/>
              <a:gd name="connsiteY18" fmla="*/ 16232 h 611403"/>
              <a:gd name="connsiteX19" fmla="*/ 37875 w 530244"/>
              <a:gd name="connsiteY19" fmla="*/ 32464 h 611403"/>
              <a:gd name="connsiteX20" fmla="*/ 10822 w 530244"/>
              <a:gd name="connsiteY20" fmla="*/ 54106 h 611403"/>
              <a:gd name="connsiteX21" fmla="*/ 0 w 530244"/>
              <a:gd name="connsiteY21" fmla="*/ 64928 h 611403"/>
              <a:gd name="connsiteX22" fmla="*/ 5411 w 530244"/>
              <a:gd name="connsiteY22" fmla="*/ 129855 h 611403"/>
              <a:gd name="connsiteX23" fmla="*/ 10822 w 530244"/>
              <a:gd name="connsiteY23" fmla="*/ 146087 h 611403"/>
              <a:gd name="connsiteX24" fmla="*/ 21643 w 530244"/>
              <a:gd name="connsiteY24" fmla="*/ 156909 h 611403"/>
              <a:gd name="connsiteX25" fmla="*/ 27053 w 530244"/>
              <a:gd name="connsiteY25" fmla="*/ 173141 h 611403"/>
              <a:gd name="connsiteX26" fmla="*/ 43285 w 530244"/>
              <a:gd name="connsiteY26" fmla="*/ 178551 h 611403"/>
              <a:gd name="connsiteX27" fmla="*/ 70339 w 530244"/>
              <a:gd name="connsiteY27" fmla="*/ 194783 h 611403"/>
              <a:gd name="connsiteX28" fmla="*/ 75749 w 530244"/>
              <a:gd name="connsiteY28" fmla="*/ 243479 h 611403"/>
              <a:gd name="connsiteX29" fmla="*/ 86571 w 530244"/>
              <a:gd name="connsiteY29" fmla="*/ 254300 h 611403"/>
              <a:gd name="connsiteX30" fmla="*/ 97392 w 530244"/>
              <a:gd name="connsiteY30" fmla="*/ 292175 h 611403"/>
              <a:gd name="connsiteX31" fmla="*/ 113624 w 530244"/>
              <a:gd name="connsiteY31" fmla="*/ 302996 h 611403"/>
              <a:gd name="connsiteX32" fmla="*/ 124445 w 530244"/>
              <a:gd name="connsiteY32" fmla="*/ 313818 h 611403"/>
              <a:gd name="connsiteX33" fmla="*/ 162320 w 530244"/>
              <a:gd name="connsiteY33" fmla="*/ 362513 h 611403"/>
              <a:gd name="connsiteX34" fmla="*/ 178552 w 530244"/>
              <a:gd name="connsiteY34" fmla="*/ 367924 h 611403"/>
              <a:gd name="connsiteX35" fmla="*/ 189373 w 530244"/>
              <a:gd name="connsiteY35" fmla="*/ 384156 h 611403"/>
              <a:gd name="connsiteX36" fmla="*/ 173141 w 530244"/>
              <a:gd name="connsiteY36" fmla="*/ 389567 h 611403"/>
              <a:gd name="connsiteX37" fmla="*/ 156909 w 530244"/>
              <a:gd name="connsiteY37" fmla="*/ 400388 h 611403"/>
              <a:gd name="connsiteX38" fmla="*/ 140677 w 530244"/>
              <a:gd name="connsiteY38" fmla="*/ 432852 h 611403"/>
              <a:gd name="connsiteX39" fmla="*/ 146088 w 530244"/>
              <a:gd name="connsiteY39" fmla="*/ 454495 h 611403"/>
              <a:gd name="connsiteX40" fmla="*/ 151498 w 530244"/>
              <a:gd name="connsiteY40" fmla="*/ 470727 h 611403"/>
              <a:gd name="connsiteX41" fmla="*/ 167730 w 530244"/>
              <a:gd name="connsiteY41" fmla="*/ 481548 h 611403"/>
              <a:gd name="connsiteX42" fmla="*/ 194784 w 530244"/>
              <a:gd name="connsiteY42" fmla="*/ 508601 h 611403"/>
              <a:gd name="connsiteX43" fmla="*/ 211016 w 530244"/>
              <a:gd name="connsiteY43" fmla="*/ 541065 h 611403"/>
              <a:gd name="connsiteX44" fmla="*/ 227248 w 530244"/>
              <a:gd name="connsiteY44" fmla="*/ 568118 h 611403"/>
              <a:gd name="connsiteX45" fmla="*/ 232658 w 530244"/>
              <a:gd name="connsiteY45" fmla="*/ 584350 h 611403"/>
              <a:gd name="connsiteX46" fmla="*/ 265122 w 530244"/>
              <a:gd name="connsiteY46" fmla="*/ 611403 h 611403"/>
              <a:gd name="connsiteX47" fmla="*/ 302997 w 530244"/>
              <a:gd name="connsiteY47" fmla="*/ 600582 h 611403"/>
              <a:gd name="connsiteX48" fmla="*/ 324639 w 530244"/>
              <a:gd name="connsiteY48" fmla="*/ 568118 h 611403"/>
              <a:gd name="connsiteX49" fmla="*/ 335461 w 530244"/>
              <a:gd name="connsiteY49" fmla="*/ 557297 h 611403"/>
              <a:gd name="connsiteX50" fmla="*/ 340871 w 530244"/>
              <a:gd name="connsiteY50" fmla="*/ 541065 h 611403"/>
              <a:gd name="connsiteX51" fmla="*/ 362514 w 530244"/>
              <a:gd name="connsiteY51" fmla="*/ 519422 h 611403"/>
              <a:gd name="connsiteX52" fmla="*/ 367924 w 530244"/>
              <a:gd name="connsiteY52" fmla="*/ 503190 h 611403"/>
              <a:gd name="connsiteX53" fmla="*/ 400388 w 530244"/>
              <a:gd name="connsiteY53" fmla="*/ 492369 h 611403"/>
              <a:gd name="connsiteX54" fmla="*/ 443674 w 530244"/>
              <a:gd name="connsiteY54" fmla="*/ 470727 h 611403"/>
              <a:gd name="connsiteX55" fmla="*/ 454495 w 530244"/>
              <a:gd name="connsiteY55" fmla="*/ 459905 h 611403"/>
              <a:gd name="connsiteX56" fmla="*/ 401070 w 530244"/>
              <a:gd name="connsiteY56" fmla="*/ 449084 h 611403"/>
              <a:gd name="connsiteX57" fmla="*/ 406480 w 530244"/>
              <a:gd name="connsiteY57" fmla="*/ 393248 h 611403"/>
              <a:gd name="connsiteX58" fmla="*/ 395659 w 530244"/>
              <a:gd name="connsiteY58" fmla="*/ 394977 h 611403"/>
              <a:gd name="connsiteX59" fmla="*/ 470727 w 530244"/>
              <a:gd name="connsiteY59" fmla="*/ 346282 h 611403"/>
              <a:gd name="connsiteX60" fmla="*/ 486959 w 530244"/>
              <a:gd name="connsiteY60" fmla="*/ 340871 h 611403"/>
              <a:gd name="connsiteX61" fmla="*/ 530244 w 530244"/>
              <a:gd name="connsiteY61" fmla="*/ 324639 h 611403"/>
              <a:gd name="connsiteX62" fmla="*/ 524833 w 530244"/>
              <a:gd name="connsiteY62" fmla="*/ 265122 h 611403"/>
              <a:gd name="connsiteX63" fmla="*/ 530244 w 530244"/>
              <a:gd name="connsiteY63" fmla="*/ 248890 h 611403"/>
              <a:gd name="connsiteX64" fmla="*/ 519423 w 530244"/>
              <a:gd name="connsiteY64" fmla="*/ 232658 h 611403"/>
              <a:gd name="connsiteX65" fmla="*/ 519423 w 530244"/>
              <a:gd name="connsiteY65" fmla="*/ 238069 h 611403"/>
              <a:gd name="connsiteX0" fmla="*/ 519423 w 530244"/>
              <a:gd name="connsiteY0" fmla="*/ 238069 h 611403"/>
              <a:gd name="connsiteX1" fmla="*/ 497780 w 530244"/>
              <a:gd name="connsiteY1" fmla="*/ 173141 h 611403"/>
              <a:gd name="connsiteX2" fmla="*/ 481548 w 530244"/>
              <a:gd name="connsiteY2" fmla="*/ 167730 h 611403"/>
              <a:gd name="connsiteX3" fmla="*/ 476137 w 530244"/>
              <a:gd name="connsiteY3" fmla="*/ 151498 h 611403"/>
              <a:gd name="connsiteX4" fmla="*/ 449084 w 530244"/>
              <a:gd name="connsiteY4" fmla="*/ 124445 h 611403"/>
              <a:gd name="connsiteX5" fmla="*/ 416620 w 530244"/>
              <a:gd name="connsiteY5" fmla="*/ 113624 h 611403"/>
              <a:gd name="connsiteX6" fmla="*/ 389567 w 530244"/>
              <a:gd name="connsiteY6" fmla="*/ 97392 h 611403"/>
              <a:gd name="connsiteX7" fmla="*/ 351693 w 530244"/>
              <a:gd name="connsiteY7" fmla="*/ 70338 h 611403"/>
              <a:gd name="connsiteX8" fmla="*/ 302997 w 530244"/>
              <a:gd name="connsiteY8" fmla="*/ 64928 h 611403"/>
              <a:gd name="connsiteX9" fmla="*/ 308407 w 530244"/>
              <a:gd name="connsiteY9" fmla="*/ 10821 h 611403"/>
              <a:gd name="connsiteX10" fmla="*/ 292175 w 530244"/>
              <a:gd name="connsiteY10" fmla="*/ 0 h 611403"/>
              <a:gd name="connsiteX11" fmla="*/ 232658 w 530244"/>
              <a:gd name="connsiteY11" fmla="*/ 5411 h 611403"/>
              <a:gd name="connsiteX12" fmla="*/ 227248 w 530244"/>
              <a:gd name="connsiteY12" fmla="*/ 21642 h 611403"/>
              <a:gd name="connsiteX13" fmla="*/ 173141 w 530244"/>
              <a:gd name="connsiteY13" fmla="*/ 27053 h 611403"/>
              <a:gd name="connsiteX14" fmla="*/ 140677 w 530244"/>
              <a:gd name="connsiteY14" fmla="*/ 21642 h 611403"/>
              <a:gd name="connsiteX15" fmla="*/ 124445 w 530244"/>
              <a:gd name="connsiteY15" fmla="*/ 10821 h 611403"/>
              <a:gd name="connsiteX16" fmla="*/ 108213 w 530244"/>
              <a:gd name="connsiteY16" fmla="*/ 5411 h 611403"/>
              <a:gd name="connsiteX17" fmla="*/ 70339 w 530244"/>
              <a:gd name="connsiteY17" fmla="*/ 10821 h 611403"/>
              <a:gd name="connsiteX18" fmla="*/ 48696 w 530244"/>
              <a:gd name="connsiteY18" fmla="*/ 16232 h 611403"/>
              <a:gd name="connsiteX19" fmla="*/ 37875 w 530244"/>
              <a:gd name="connsiteY19" fmla="*/ 32464 h 611403"/>
              <a:gd name="connsiteX20" fmla="*/ 10822 w 530244"/>
              <a:gd name="connsiteY20" fmla="*/ 54106 h 611403"/>
              <a:gd name="connsiteX21" fmla="*/ 0 w 530244"/>
              <a:gd name="connsiteY21" fmla="*/ 64928 h 611403"/>
              <a:gd name="connsiteX22" fmla="*/ 5411 w 530244"/>
              <a:gd name="connsiteY22" fmla="*/ 129855 h 611403"/>
              <a:gd name="connsiteX23" fmla="*/ 10822 w 530244"/>
              <a:gd name="connsiteY23" fmla="*/ 146087 h 611403"/>
              <a:gd name="connsiteX24" fmla="*/ 21643 w 530244"/>
              <a:gd name="connsiteY24" fmla="*/ 156909 h 611403"/>
              <a:gd name="connsiteX25" fmla="*/ 27053 w 530244"/>
              <a:gd name="connsiteY25" fmla="*/ 173141 h 611403"/>
              <a:gd name="connsiteX26" fmla="*/ 43285 w 530244"/>
              <a:gd name="connsiteY26" fmla="*/ 178551 h 611403"/>
              <a:gd name="connsiteX27" fmla="*/ 70339 w 530244"/>
              <a:gd name="connsiteY27" fmla="*/ 194783 h 611403"/>
              <a:gd name="connsiteX28" fmla="*/ 75749 w 530244"/>
              <a:gd name="connsiteY28" fmla="*/ 243479 h 611403"/>
              <a:gd name="connsiteX29" fmla="*/ 86571 w 530244"/>
              <a:gd name="connsiteY29" fmla="*/ 254300 h 611403"/>
              <a:gd name="connsiteX30" fmla="*/ 97392 w 530244"/>
              <a:gd name="connsiteY30" fmla="*/ 292175 h 611403"/>
              <a:gd name="connsiteX31" fmla="*/ 113624 w 530244"/>
              <a:gd name="connsiteY31" fmla="*/ 302996 h 611403"/>
              <a:gd name="connsiteX32" fmla="*/ 124445 w 530244"/>
              <a:gd name="connsiteY32" fmla="*/ 313818 h 611403"/>
              <a:gd name="connsiteX33" fmla="*/ 162320 w 530244"/>
              <a:gd name="connsiteY33" fmla="*/ 362513 h 611403"/>
              <a:gd name="connsiteX34" fmla="*/ 178552 w 530244"/>
              <a:gd name="connsiteY34" fmla="*/ 367924 h 611403"/>
              <a:gd name="connsiteX35" fmla="*/ 189373 w 530244"/>
              <a:gd name="connsiteY35" fmla="*/ 384156 h 611403"/>
              <a:gd name="connsiteX36" fmla="*/ 173141 w 530244"/>
              <a:gd name="connsiteY36" fmla="*/ 389567 h 611403"/>
              <a:gd name="connsiteX37" fmla="*/ 156909 w 530244"/>
              <a:gd name="connsiteY37" fmla="*/ 400388 h 611403"/>
              <a:gd name="connsiteX38" fmla="*/ 140677 w 530244"/>
              <a:gd name="connsiteY38" fmla="*/ 432852 h 611403"/>
              <a:gd name="connsiteX39" fmla="*/ 146088 w 530244"/>
              <a:gd name="connsiteY39" fmla="*/ 454495 h 611403"/>
              <a:gd name="connsiteX40" fmla="*/ 151498 w 530244"/>
              <a:gd name="connsiteY40" fmla="*/ 470727 h 611403"/>
              <a:gd name="connsiteX41" fmla="*/ 167730 w 530244"/>
              <a:gd name="connsiteY41" fmla="*/ 481548 h 611403"/>
              <a:gd name="connsiteX42" fmla="*/ 194784 w 530244"/>
              <a:gd name="connsiteY42" fmla="*/ 508601 h 611403"/>
              <a:gd name="connsiteX43" fmla="*/ 211016 w 530244"/>
              <a:gd name="connsiteY43" fmla="*/ 541065 h 611403"/>
              <a:gd name="connsiteX44" fmla="*/ 227248 w 530244"/>
              <a:gd name="connsiteY44" fmla="*/ 568118 h 611403"/>
              <a:gd name="connsiteX45" fmla="*/ 232658 w 530244"/>
              <a:gd name="connsiteY45" fmla="*/ 584350 h 611403"/>
              <a:gd name="connsiteX46" fmla="*/ 265122 w 530244"/>
              <a:gd name="connsiteY46" fmla="*/ 611403 h 611403"/>
              <a:gd name="connsiteX47" fmla="*/ 302997 w 530244"/>
              <a:gd name="connsiteY47" fmla="*/ 600582 h 611403"/>
              <a:gd name="connsiteX48" fmla="*/ 324639 w 530244"/>
              <a:gd name="connsiteY48" fmla="*/ 568118 h 611403"/>
              <a:gd name="connsiteX49" fmla="*/ 335461 w 530244"/>
              <a:gd name="connsiteY49" fmla="*/ 557297 h 611403"/>
              <a:gd name="connsiteX50" fmla="*/ 340871 w 530244"/>
              <a:gd name="connsiteY50" fmla="*/ 541065 h 611403"/>
              <a:gd name="connsiteX51" fmla="*/ 362514 w 530244"/>
              <a:gd name="connsiteY51" fmla="*/ 519422 h 611403"/>
              <a:gd name="connsiteX52" fmla="*/ 367924 w 530244"/>
              <a:gd name="connsiteY52" fmla="*/ 503190 h 611403"/>
              <a:gd name="connsiteX53" fmla="*/ 400388 w 530244"/>
              <a:gd name="connsiteY53" fmla="*/ 492369 h 611403"/>
              <a:gd name="connsiteX54" fmla="*/ 443674 w 530244"/>
              <a:gd name="connsiteY54" fmla="*/ 470727 h 611403"/>
              <a:gd name="connsiteX55" fmla="*/ 454495 w 530244"/>
              <a:gd name="connsiteY55" fmla="*/ 459905 h 611403"/>
              <a:gd name="connsiteX56" fmla="*/ 377851 w 530244"/>
              <a:gd name="connsiteY56" fmla="*/ 383078 h 611403"/>
              <a:gd name="connsiteX57" fmla="*/ 406480 w 530244"/>
              <a:gd name="connsiteY57" fmla="*/ 393248 h 611403"/>
              <a:gd name="connsiteX58" fmla="*/ 395659 w 530244"/>
              <a:gd name="connsiteY58" fmla="*/ 394977 h 611403"/>
              <a:gd name="connsiteX59" fmla="*/ 470727 w 530244"/>
              <a:gd name="connsiteY59" fmla="*/ 346282 h 611403"/>
              <a:gd name="connsiteX60" fmla="*/ 486959 w 530244"/>
              <a:gd name="connsiteY60" fmla="*/ 340871 h 611403"/>
              <a:gd name="connsiteX61" fmla="*/ 530244 w 530244"/>
              <a:gd name="connsiteY61" fmla="*/ 324639 h 611403"/>
              <a:gd name="connsiteX62" fmla="*/ 524833 w 530244"/>
              <a:gd name="connsiteY62" fmla="*/ 265122 h 611403"/>
              <a:gd name="connsiteX63" fmla="*/ 530244 w 530244"/>
              <a:gd name="connsiteY63" fmla="*/ 248890 h 611403"/>
              <a:gd name="connsiteX64" fmla="*/ 519423 w 530244"/>
              <a:gd name="connsiteY64" fmla="*/ 232658 h 611403"/>
              <a:gd name="connsiteX65" fmla="*/ 519423 w 530244"/>
              <a:gd name="connsiteY65" fmla="*/ 238069 h 61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30244" h="611403">
                <a:moveTo>
                  <a:pt x="519423" y="238069"/>
                </a:moveTo>
                <a:cubicBezTo>
                  <a:pt x="515816" y="228150"/>
                  <a:pt x="528544" y="188523"/>
                  <a:pt x="497780" y="173141"/>
                </a:cubicBezTo>
                <a:cubicBezTo>
                  <a:pt x="492679" y="170590"/>
                  <a:pt x="486959" y="169534"/>
                  <a:pt x="481548" y="167730"/>
                </a:cubicBezTo>
                <a:cubicBezTo>
                  <a:pt x="479744" y="162319"/>
                  <a:pt x="478688" y="156599"/>
                  <a:pt x="476137" y="151498"/>
                </a:cubicBezTo>
                <a:cubicBezTo>
                  <a:pt x="469438" y="138100"/>
                  <a:pt x="462998" y="130629"/>
                  <a:pt x="449084" y="124445"/>
                </a:cubicBezTo>
                <a:cubicBezTo>
                  <a:pt x="438660" y="119812"/>
                  <a:pt x="416620" y="113624"/>
                  <a:pt x="416620" y="113624"/>
                </a:cubicBezTo>
                <a:cubicBezTo>
                  <a:pt x="376644" y="73644"/>
                  <a:pt x="438725" y="132504"/>
                  <a:pt x="389567" y="97392"/>
                </a:cubicBezTo>
                <a:cubicBezTo>
                  <a:pt x="364605" y="79563"/>
                  <a:pt x="377204" y="74590"/>
                  <a:pt x="351693" y="70338"/>
                </a:cubicBezTo>
                <a:cubicBezTo>
                  <a:pt x="335583" y="67653"/>
                  <a:pt x="319229" y="66731"/>
                  <a:pt x="302997" y="64928"/>
                </a:cubicBezTo>
                <a:cubicBezTo>
                  <a:pt x="316804" y="44217"/>
                  <a:pt x="322756" y="43106"/>
                  <a:pt x="308407" y="10821"/>
                </a:cubicBezTo>
                <a:cubicBezTo>
                  <a:pt x="305766" y="4879"/>
                  <a:pt x="297586" y="3607"/>
                  <a:pt x="292175" y="0"/>
                </a:cubicBezTo>
                <a:cubicBezTo>
                  <a:pt x="272336" y="1804"/>
                  <a:pt x="251557" y="-888"/>
                  <a:pt x="232658" y="5411"/>
                </a:cubicBezTo>
                <a:cubicBezTo>
                  <a:pt x="227248" y="7214"/>
                  <a:pt x="232608" y="19693"/>
                  <a:pt x="227248" y="21642"/>
                </a:cubicBezTo>
                <a:cubicBezTo>
                  <a:pt x="210214" y="27836"/>
                  <a:pt x="191177" y="25249"/>
                  <a:pt x="173141" y="27053"/>
                </a:cubicBezTo>
                <a:cubicBezTo>
                  <a:pt x="162320" y="25249"/>
                  <a:pt x="151085" y="25111"/>
                  <a:pt x="140677" y="21642"/>
                </a:cubicBezTo>
                <a:cubicBezTo>
                  <a:pt x="134508" y="19586"/>
                  <a:pt x="130261" y="13729"/>
                  <a:pt x="124445" y="10821"/>
                </a:cubicBezTo>
                <a:cubicBezTo>
                  <a:pt x="119344" y="8271"/>
                  <a:pt x="113624" y="7214"/>
                  <a:pt x="108213" y="5411"/>
                </a:cubicBezTo>
                <a:cubicBezTo>
                  <a:pt x="95588" y="7214"/>
                  <a:pt x="82886" y="8540"/>
                  <a:pt x="70339" y="10821"/>
                </a:cubicBezTo>
                <a:cubicBezTo>
                  <a:pt x="63023" y="12151"/>
                  <a:pt x="54883" y="12107"/>
                  <a:pt x="48696" y="16232"/>
                </a:cubicBezTo>
                <a:cubicBezTo>
                  <a:pt x="43285" y="19839"/>
                  <a:pt x="41482" y="27053"/>
                  <a:pt x="37875" y="32464"/>
                </a:cubicBezTo>
                <a:cubicBezTo>
                  <a:pt x="47976" y="62771"/>
                  <a:pt x="46560" y="40704"/>
                  <a:pt x="10822" y="54106"/>
                </a:cubicBezTo>
                <a:cubicBezTo>
                  <a:pt x="6045" y="55897"/>
                  <a:pt x="3607" y="61321"/>
                  <a:pt x="0" y="64928"/>
                </a:cubicBezTo>
                <a:cubicBezTo>
                  <a:pt x="1804" y="86570"/>
                  <a:pt x="2541" y="108328"/>
                  <a:pt x="5411" y="129855"/>
                </a:cubicBezTo>
                <a:cubicBezTo>
                  <a:pt x="6165" y="135508"/>
                  <a:pt x="7888" y="141196"/>
                  <a:pt x="10822" y="146087"/>
                </a:cubicBezTo>
                <a:cubicBezTo>
                  <a:pt x="13447" y="150461"/>
                  <a:pt x="18036" y="153302"/>
                  <a:pt x="21643" y="156909"/>
                </a:cubicBezTo>
                <a:cubicBezTo>
                  <a:pt x="23446" y="162320"/>
                  <a:pt x="23020" y="169108"/>
                  <a:pt x="27053" y="173141"/>
                </a:cubicBezTo>
                <a:cubicBezTo>
                  <a:pt x="31086" y="177174"/>
                  <a:pt x="38394" y="175617"/>
                  <a:pt x="43285" y="178551"/>
                </a:cubicBezTo>
                <a:cubicBezTo>
                  <a:pt x="80421" y="200832"/>
                  <a:pt x="24358" y="179458"/>
                  <a:pt x="70339" y="194783"/>
                </a:cubicBezTo>
                <a:cubicBezTo>
                  <a:pt x="72142" y="211015"/>
                  <a:pt x="71452" y="227723"/>
                  <a:pt x="75749" y="243479"/>
                </a:cubicBezTo>
                <a:cubicBezTo>
                  <a:pt x="77091" y="248401"/>
                  <a:pt x="84290" y="249737"/>
                  <a:pt x="86571" y="254300"/>
                </a:cubicBezTo>
                <a:cubicBezTo>
                  <a:pt x="87870" y="256898"/>
                  <a:pt x="93843" y="287739"/>
                  <a:pt x="97392" y="292175"/>
                </a:cubicBezTo>
                <a:cubicBezTo>
                  <a:pt x="101454" y="297253"/>
                  <a:pt x="108546" y="298934"/>
                  <a:pt x="113624" y="302996"/>
                </a:cubicBezTo>
                <a:cubicBezTo>
                  <a:pt x="117607" y="306183"/>
                  <a:pt x="121384" y="309737"/>
                  <a:pt x="124445" y="313818"/>
                </a:cubicBezTo>
                <a:cubicBezTo>
                  <a:pt x="135195" y="328152"/>
                  <a:pt x="145797" y="351498"/>
                  <a:pt x="162320" y="362513"/>
                </a:cubicBezTo>
                <a:cubicBezTo>
                  <a:pt x="167066" y="365677"/>
                  <a:pt x="173141" y="366120"/>
                  <a:pt x="178552" y="367924"/>
                </a:cubicBezTo>
                <a:cubicBezTo>
                  <a:pt x="182159" y="373335"/>
                  <a:pt x="190950" y="377847"/>
                  <a:pt x="189373" y="384156"/>
                </a:cubicBezTo>
                <a:cubicBezTo>
                  <a:pt x="187990" y="389689"/>
                  <a:pt x="178242" y="387016"/>
                  <a:pt x="173141" y="389567"/>
                </a:cubicBezTo>
                <a:cubicBezTo>
                  <a:pt x="167325" y="392475"/>
                  <a:pt x="162320" y="396781"/>
                  <a:pt x="156909" y="400388"/>
                </a:cubicBezTo>
                <a:cubicBezTo>
                  <a:pt x="151438" y="408594"/>
                  <a:pt x="140677" y="421653"/>
                  <a:pt x="140677" y="432852"/>
                </a:cubicBezTo>
                <a:cubicBezTo>
                  <a:pt x="140677" y="440288"/>
                  <a:pt x="144045" y="447345"/>
                  <a:pt x="146088" y="454495"/>
                </a:cubicBezTo>
                <a:cubicBezTo>
                  <a:pt x="147655" y="459979"/>
                  <a:pt x="147935" y="466273"/>
                  <a:pt x="151498" y="470727"/>
                </a:cubicBezTo>
                <a:cubicBezTo>
                  <a:pt x="155560" y="475805"/>
                  <a:pt x="162836" y="477266"/>
                  <a:pt x="167730" y="481548"/>
                </a:cubicBezTo>
                <a:cubicBezTo>
                  <a:pt x="177328" y="489946"/>
                  <a:pt x="194784" y="508601"/>
                  <a:pt x="194784" y="508601"/>
                </a:cubicBezTo>
                <a:cubicBezTo>
                  <a:pt x="208382" y="549400"/>
                  <a:pt x="190039" y="499110"/>
                  <a:pt x="211016" y="541065"/>
                </a:cubicBezTo>
                <a:cubicBezTo>
                  <a:pt x="225064" y="569161"/>
                  <a:pt x="206110" y="546981"/>
                  <a:pt x="227248" y="568118"/>
                </a:cubicBezTo>
                <a:cubicBezTo>
                  <a:pt x="229051" y="573529"/>
                  <a:pt x="229494" y="579605"/>
                  <a:pt x="232658" y="584350"/>
                </a:cubicBezTo>
                <a:cubicBezTo>
                  <a:pt x="240990" y="596848"/>
                  <a:pt x="253145" y="603418"/>
                  <a:pt x="265122" y="611403"/>
                </a:cubicBezTo>
                <a:cubicBezTo>
                  <a:pt x="265312" y="611356"/>
                  <a:pt x="300408" y="603171"/>
                  <a:pt x="302997" y="600582"/>
                </a:cubicBezTo>
                <a:cubicBezTo>
                  <a:pt x="312193" y="591386"/>
                  <a:pt x="315442" y="577314"/>
                  <a:pt x="324639" y="568118"/>
                </a:cubicBezTo>
                <a:lnTo>
                  <a:pt x="335461" y="557297"/>
                </a:lnTo>
                <a:cubicBezTo>
                  <a:pt x="337264" y="551886"/>
                  <a:pt x="337556" y="545706"/>
                  <a:pt x="340871" y="541065"/>
                </a:cubicBezTo>
                <a:cubicBezTo>
                  <a:pt x="346801" y="532763"/>
                  <a:pt x="362514" y="519422"/>
                  <a:pt x="362514" y="519422"/>
                </a:cubicBezTo>
                <a:cubicBezTo>
                  <a:pt x="364317" y="514011"/>
                  <a:pt x="363283" y="506505"/>
                  <a:pt x="367924" y="503190"/>
                </a:cubicBezTo>
                <a:cubicBezTo>
                  <a:pt x="377206" y="496560"/>
                  <a:pt x="400388" y="492369"/>
                  <a:pt x="400388" y="492369"/>
                </a:cubicBezTo>
                <a:cubicBezTo>
                  <a:pt x="424839" y="467920"/>
                  <a:pt x="393932" y="495599"/>
                  <a:pt x="443674" y="470727"/>
                </a:cubicBezTo>
                <a:cubicBezTo>
                  <a:pt x="448237" y="468446"/>
                  <a:pt x="465465" y="474513"/>
                  <a:pt x="454495" y="459905"/>
                </a:cubicBezTo>
                <a:cubicBezTo>
                  <a:pt x="443525" y="445297"/>
                  <a:pt x="372440" y="386685"/>
                  <a:pt x="377851" y="383078"/>
                </a:cubicBezTo>
                <a:cubicBezTo>
                  <a:pt x="379654" y="377667"/>
                  <a:pt x="403512" y="391265"/>
                  <a:pt x="406480" y="393248"/>
                </a:cubicBezTo>
                <a:cubicBezTo>
                  <a:pt x="409448" y="395231"/>
                  <a:pt x="398212" y="402634"/>
                  <a:pt x="395659" y="394977"/>
                </a:cubicBezTo>
                <a:cubicBezTo>
                  <a:pt x="397463" y="378745"/>
                  <a:pt x="455510" y="355300"/>
                  <a:pt x="470727" y="346282"/>
                </a:cubicBezTo>
                <a:cubicBezTo>
                  <a:pt x="485944" y="337264"/>
                  <a:pt x="481858" y="343422"/>
                  <a:pt x="486959" y="340871"/>
                </a:cubicBezTo>
                <a:cubicBezTo>
                  <a:pt x="524111" y="322295"/>
                  <a:pt x="478051" y="335078"/>
                  <a:pt x="530244" y="324639"/>
                </a:cubicBezTo>
                <a:cubicBezTo>
                  <a:pt x="517871" y="287517"/>
                  <a:pt x="516093" y="300081"/>
                  <a:pt x="524833" y="265122"/>
                </a:cubicBezTo>
                <a:cubicBezTo>
                  <a:pt x="526216" y="259589"/>
                  <a:pt x="528440" y="254301"/>
                  <a:pt x="530244" y="248890"/>
                </a:cubicBezTo>
                <a:cubicBezTo>
                  <a:pt x="526637" y="243479"/>
                  <a:pt x="522331" y="238474"/>
                  <a:pt x="519423" y="232658"/>
                </a:cubicBezTo>
                <a:cubicBezTo>
                  <a:pt x="506989" y="207790"/>
                  <a:pt x="523030" y="247988"/>
                  <a:pt x="519423" y="23806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772166" y="1628606"/>
            <a:ext cx="918910" cy="1531214"/>
          </a:xfrm>
          <a:custGeom>
            <a:avLst/>
            <a:gdLst>
              <a:gd name="connsiteX0" fmla="*/ 123503 w 918910"/>
              <a:gd name="connsiteY0" fmla="*/ 0 h 1531214"/>
              <a:gd name="connsiteX1" fmla="*/ 101860 w 918910"/>
              <a:gd name="connsiteY1" fmla="*/ 27053 h 1531214"/>
              <a:gd name="connsiteX2" fmla="*/ 85628 w 918910"/>
              <a:gd name="connsiteY2" fmla="*/ 32464 h 1531214"/>
              <a:gd name="connsiteX3" fmla="*/ 58575 w 918910"/>
              <a:gd name="connsiteY3" fmla="*/ 54106 h 1531214"/>
              <a:gd name="connsiteX4" fmla="*/ 47754 w 918910"/>
              <a:gd name="connsiteY4" fmla="*/ 64928 h 1531214"/>
              <a:gd name="connsiteX5" fmla="*/ 20700 w 918910"/>
              <a:gd name="connsiteY5" fmla="*/ 81160 h 1531214"/>
              <a:gd name="connsiteX6" fmla="*/ 26111 w 918910"/>
              <a:gd name="connsiteY6" fmla="*/ 108213 h 1531214"/>
              <a:gd name="connsiteX7" fmla="*/ 36932 w 918910"/>
              <a:gd name="connsiteY7" fmla="*/ 124445 h 1531214"/>
              <a:gd name="connsiteX8" fmla="*/ 42343 w 918910"/>
              <a:gd name="connsiteY8" fmla="*/ 151498 h 1531214"/>
              <a:gd name="connsiteX9" fmla="*/ 31522 w 918910"/>
              <a:gd name="connsiteY9" fmla="*/ 167730 h 1531214"/>
              <a:gd name="connsiteX10" fmla="*/ 47754 w 918910"/>
              <a:gd name="connsiteY10" fmla="*/ 232658 h 1531214"/>
              <a:gd name="connsiteX11" fmla="*/ 42343 w 918910"/>
              <a:gd name="connsiteY11" fmla="*/ 275943 h 1531214"/>
              <a:gd name="connsiteX12" fmla="*/ 26111 w 918910"/>
              <a:gd name="connsiteY12" fmla="*/ 313818 h 1531214"/>
              <a:gd name="connsiteX13" fmla="*/ 9879 w 918910"/>
              <a:gd name="connsiteY13" fmla="*/ 324639 h 1531214"/>
              <a:gd name="connsiteX14" fmla="*/ 9879 w 918910"/>
              <a:gd name="connsiteY14" fmla="*/ 454495 h 1531214"/>
              <a:gd name="connsiteX15" fmla="*/ 15290 w 918910"/>
              <a:gd name="connsiteY15" fmla="*/ 476137 h 1531214"/>
              <a:gd name="connsiteX16" fmla="*/ 26111 w 918910"/>
              <a:gd name="connsiteY16" fmla="*/ 492369 h 1531214"/>
              <a:gd name="connsiteX17" fmla="*/ 42343 w 918910"/>
              <a:gd name="connsiteY17" fmla="*/ 524833 h 1531214"/>
              <a:gd name="connsiteX18" fmla="*/ 47754 w 918910"/>
              <a:gd name="connsiteY18" fmla="*/ 551886 h 1531214"/>
              <a:gd name="connsiteX19" fmla="*/ 53164 w 918910"/>
              <a:gd name="connsiteY19" fmla="*/ 568118 h 1531214"/>
              <a:gd name="connsiteX20" fmla="*/ 58575 w 918910"/>
              <a:gd name="connsiteY20" fmla="*/ 595172 h 1531214"/>
              <a:gd name="connsiteX21" fmla="*/ 80217 w 918910"/>
              <a:gd name="connsiteY21" fmla="*/ 622225 h 1531214"/>
              <a:gd name="connsiteX22" fmla="*/ 85628 w 918910"/>
              <a:gd name="connsiteY22" fmla="*/ 643867 h 1531214"/>
              <a:gd name="connsiteX23" fmla="*/ 101860 w 918910"/>
              <a:gd name="connsiteY23" fmla="*/ 654689 h 1531214"/>
              <a:gd name="connsiteX24" fmla="*/ 118092 w 918910"/>
              <a:gd name="connsiteY24" fmla="*/ 670921 h 1531214"/>
              <a:gd name="connsiteX25" fmla="*/ 155967 w 918910"/>
              <a:gd name="connsiteY25" fmla="*/ 697974 h 1531214"/>
              <a:gd name="connsiteX26" fmla="*/ 172198 w 918910"/>
              <a:gd name="connsiteY26" fmla="*/ 703385 h 1531214"/>
              <a:gd name="connsiteX27" fmla="*/ 177609 w 918910"/>
              <a:gd name="connsiteY27" fmla="*/ 719616 h 1531214"/>
              <a:gd name="connsiteX28" fmla="*/ 204662 w 918910"/>
              <a:gd name="connsiteY28" fmla="*/ 735848 h 1531214"/>
              <a:gd name="connsiteX29" fmla="*/ 226305 w 918910"/>
              <a:gd name="connsiteY29" fmla="*/ 741259 h 1531214"/>
              <a:gd name="connsiteX30" fmla="*/ 242537 w 918910"/>
              <a:gd name="connsiteY30" fmla="*/ 752080 h 1531214"/>
              <a:gd name="connsiteX31" fmla="*/ 264180 w 918910"/>
              <a:gd name="connsiteY31" fmla="*/ 773723 h 1531214"/>
              <a:gd name="connsiteX32" fmla="*/ 280412 w 918910"/>
              <a:gd name="connsiteY32" fmla="*/ 779134 h 1531214"/>
              <a:gd name="connsiteX33" fmla="*/ 307465 w 918910"/>
              <a:gd name="connsiteY33" fmla="*/ 806187 h 1531214"/>
              <a:gd name="connsiteX34" fmla="*/ 323697 w 918910"/>
              <a:gd name="connsiteY34" fmla="*/ 838651 h 1531214"/>
              <a:gd name="connsiteX35" fmla="*/ 329107 w 918910"/>
              <a:gd name="connsiteY35" fmla="*/ 968506 h 1531214"/>
              <a:gd name="connsiteX36" fmla="*/ 334518 w 918910"/>
              <a:gd name="connsiteY36" fmla="*/ 984738 h 1531214"/>
              <a:gd name="connsiteX37" fmla="*/ 356161 w 918910"/>
              <a:gd name="connsiteY37" fmla="*/ 1006381 h 1531214"/>
              <a:gd name="connsiteX38" fmla="*/ 361571 w 918910"/>
              <a:gd name="connsiteY38" fmla="*/ 1022613 h 1531214"/>
              <a:gd name="connsiteX39" fmla="*/ 383214 w 918910"/>
              <a:gd name="connsiteY39" fmla="*/ 1044256 h 1531214"/>
              <a:gd name="connsiteX40" fmla="*/ 399446 w 918910"/>
              <a:gd name="connsiteY40" fmla="*/ 1092951 h 1531214"/>
              <a:gd name="connsiteX41" fmla="*/ 404856 w 918910"/>
              <a:gd name="connsiteY41" fmla="*/ 1109183 h 1531214"/>
              <a:gd name="connsiteX42" fmla="*/ 415678 w 918910"/>
              <a:gd name="connsiteY42" fmla="*/ 1120005 h 1531214"/>
              <a:gd name="connsiteX43" fmla="*/ 437320 w 918910"/>
              <a:gd name="connsiteY43" fmla="*/ 1152469 h 1531214"/>
              <a:gd name="connsiteX44" fmla="*/ 448142 w 918910"/>
              <a:gd name="connsiteY44" fmla="*/ 1168701 h 1531214"/>
              <a:gd name="connsiteX45" fmla="*/ 464374 w 918910"/>
              <a:gd name="connsiteY45" fmla="*/ 1190343 h 1531214"/>
              <a:gd name="connsiteX46" fmla="*/ 480606 w 918910"/>
              <a:gd name="connsiteY46" fmla="*/ 1201164 h 1531214"/>
              <a:gd name="connsiteX47" fmla="*/ 491427 w 918910"/>
              <a:gd name="connsiteY47" fmla="*/ 1211986 h 1531214"/>
              <a:gd name="connsiteX48" fmla="*/ 523891 w 918910"/>
              <a:gd name="connsiteY48" fmla="*/ 1222807 h 1531214"/>
              <a:gd name="connsiteX49" fmla="*/ 529301 w 918910"/>
              <a:gd name="connsiteY49" fmla="*/ 1239039 h 1531214"/>
              <a:gd name="connsiteX50" fmla="*/ 583408 w 918910"/>
              <a:gd name="connsiteY50" fmla="*/ 1282324 h 1531214"/>
              <a:gd name="connsiteX51" fmla="*/ 615872 w 918910"/>
              <a:gd name="connsiteY51" fmla="*/ 1293145 h 1531214"/>
              <a:gd name="connsiteX52" fmla="*/ 626693 w 918910"/>
              <a:gd name="connsiteY52" fmla="*/ 1303967 h 1531214"/>
              <a:gd name="connsiteX53" fmla="*/ 642925 w 918910"/>
              <a:gd name="connsiteY53" fmla="*/ 1309377 h 1531214"/>
              <a:gd name="connsiteX54" fmla="*/ 648336 w 918910"/>
              <a:gd name="connsiteY54" fmla="*/ 1325609 h 1531214"/>
              <a:gd name="connsiteX55" fmla="*/ 659157 w 918910"/>
              <a:gd name="connsiteY55" fmla="*/ 1336431 h 1531214"/>
              <a:gd name="connsiteX56" fmla="*/ 680800 w 918910"/>
              <a:gd name="connsiteY56" fmla="*/ 1363484 h 1531214"/>
              <a:gd name="connsiteX57" fmla="*/ 686210 w 918910"/>
              <a:gd name="connsiteY57" fmla="*/ 1379716 h 1531214"/>
              <a:gd name="connsiteX58" fmla="*/ 697032 w 918910"/>
              <a:gd name="connsiteY58" fmla="*/ 1390537 h 1531214"/>
              <a:gd name="connsiteX59" fmla="*/ 745727 w 918910"/>
              <a:gd name="connsiteY59" fmla="*/ 1417590 h 1531214"/>
              <a:gd name="connsiteX60" fmla="*/ 761959 w 918910"/>
              <a:gd name="connsiteY60" fmla="*/ 1444644 h 1531214"/>
              <a:gd name="connsiteX61" fmla="*/ 805245 w 918910"/>
              <a:gd name="connsiteY61" fmla="*/ 1477108 h 1531214"/>
              <a:gd name="connsiteX62" fmla="*/ 837709 w 918910"/>
              <a:gd name="connsiteY62" fmla="*/ 1487929 h 1531214"/>
              <a:gd name="connsiteX63" fmla="*/ 843119 w 918910"/>
              <a:gd name="connsiteY63" fmla="*/ 1504161 h 1531214"/>
              <a:gd name="connsiteX64" fmla="*/ 870172 w 918910"/>
              <a:gd name="connsiteY64" fmla="*/ 1525803 h 1531214"/>
              <a:gd name="connsiteX65" fmla="*/ 891815 w 918910"/>
              <a:gd name="connsiteY65" fmla="*/ 1531214 h 1531214"/>
              <a:gd name="connsiteX66" fmla="*/ 918868 w 918910"/>
              <a:gd name="connsiteY66" fmla="*/ 1498750 h 1531214"/>
              <a:gd name="connsiteX67" fmla="*/ 902636 w 918910"/>
              <a:gd name="connsiteY67" fmla="*/ 1487929 h 1531214"/>
              <a:gd name="connsiteX68" fmla="*/ 826887 w 918910"/>
              <a:gd name="connsiteY68" fmla="*/ 1482518 h 1531214"/>
              <a:gd name="connsiteX69" fmla="*/ 810655 w 918910"/>
              <a:gd name="connsiteY69" fmla="*/ 1466286 h 1531214"/>
              <a:gd name="connsiteX70" fmla="*/ 789013 w 918910"/>
              <a:gd name="connsiteY70" fmla="*/ 1433822 h 1531214"/>
              <a:gd name="connsiteX71" fmla="*/ 778191 w 918910"/>
              <a:gd name="connsiteY71" fmla="*/ 1423001 h 1531214"/>
              <a:gd name="connsiteX72" fmla="*/ 756549 w 918910"/>
              <a:gd name="connsiteY72" fmla="*/ 1390537 h 1531214"/>
              <a:gd name="connsiteX73" fmla="*/ 734906 w 918910"/>
              <a:gd name="connsiteY73" fmla="*/ 1363484 h 1531214"/>
              <a:gd name="connsiteX74" fmla="*/ 713264 w 918910"/>
              <a:gd name="connsiteY74" fmla="*/ 1314788 h 1531214"/>
              <a:gd name="connsiteX75" fmla="*/ 702442 w 918910"/>
              <a:gd name="connsiteY75" fmla="*/ 1303967 h 1531214"/>
              <a:gd name="connsiteX76" fmla="*/ 669978 w 918910"/>
              <a:gd name="connsiteY76" fmla="*/ 1293145 h 1531214"/>
              <a:gd name="connsiteX77" fmla="*/ 637514 w 918910"/>
              <a:gd name="connsiteY77" fmla="*/ 1271503 h 1531214"/>
              <a:gd name="connsiteX78" fmla="*/ 626693 w 918910"/>
              <a:gd name="connsiteY78" fmla="*/ 1255271 h 1531214"/>
              <a:gd name="connsiteX79" fmla="*/ 610461 w 918910"/>
              <a:gd name="connsiteY79" fmla="*/ 1249860 h 1531214"/>
              <a:gd name="connsiteX80" fmla="*/ 594229 w 918910"/>
              <a:gd name="connsiteY80" fmla="*/ 1239039 h 1531214"/>
              <a:gd name="connsiteX81" fmla="*/ 572587 w 918910"/>
              <a:gd name="connsiteY81" fmla="*/ 1206575 h 1531214"/>
              <a:gd name="connsiteX82" fmla="*/ 550944 w 918910"/>
              <a:gd name="connsiteY82" fmla="*/ 1184932 h 1531214"/>
              <a:gd name="connsiteX83" fmla="*/ 545533 w 918910"/>
              <a:gd name="connsiteY83" fmla="*/ 1168701 h 1531214"/>
              <a:gd name="connsiteX84" fmla="*/ 502248 w 918910"/>
              <a:gd name="connsiteY84" fmla="*/ 1147058 h 1531214"/>
              <a:gd name="connsiteX85" fmla="*/ 486016 w 918910"/>
              <a:gd name="connsiteY85" fmla="*/ 1141647 h 1531214"/>
              <a:gd name="connsiteX86" fmla="*/ 464374 w 918910"/>
              <a:gd name="connsiteY86" fmla="*/ 1109183 h 1531214"/>
              <a:gd name="connsiteX87" fmla="*/ 448142 w 918910"/>
              <a:gd name="connsiteY87" fmla="*/ 1076719 h 1531214"/>
              <a:gd name="connsiteX88" fmla="*/ 431910 w 918910"/>
              <a:gd name="connsiteY88" fmla="*/ 1065898 h 1531214"/>
              <a:gd name="connsiteX89" fmla="*/ 426499 w 918910"/>
              <a:gd name="connsiteY89" fmla="*/ 1049666 h 1531214"/>
              <a:gd name="connsiteX90" fmla="*/ 404856 w 918910"/>
              <a:gd name="connsiteY90" fmla="*/ 1022613 h 1531214"/>
              <a:gd name="connsiteX91" fmla="*/ 383214 w 918910"/>
              <a:gd name="connsiteY91" fmla="*/ 995560 h 1531214"/>
              <a:gd name="connsiteX92" fmla="*/ 377803 w 918910"/>
              <a:gd name="connsiteY92" fmla="*/ 979328 h 1531214"/>
              <a:gd name="connsiteX93" fmla="*/ 366982 w 918910"/>
              <a:gd name="connsiteY93" fmla="*/ 968506 h 1531214"/>
              <a:gd name="connsiteX94" fmla="*/ 356161 w 918910"/>
              <a:gd name="connsiteY94" fmla="*/ 952274 h 1531214"/>
              <a:gd name="connsiteX95" fmla="*/ 339929 w 918910"/>
              <a:gd name="connsiteY95" fmla="*/ 925221 h 1531214"/>
              <a:gd name="connsiteX96" fmla="*/ 334518 w 918910"/>
              <a:gd name="connsiteY96" fmla="*/ 903579 h 1531214"/>
              <a:gd name="connsiteX97" fmla="*/ 323697 w 918910"/>
              <a:gd name="connsiteY97" fmla="*/ 860293 h 1531214"/>
              <a:gd name="connsiteX98" fmla="*/ 307465 w 918910"/>
              <a:gd name="connsiteY98" fmla="*/ 779134 h 1531214"/>
              <a:gd name="connsiteX99" fmla="*/ 280412 w 918910"/>
              <a:gd name="connsiteY99" fmla="*/ 757491 h 1531214"/>
              <a:gd name="connsiteX100" fmla="*/ 269590 w 918910"/>
              <a:gd name="connsiteY100" fmla="*/ 741259 h 1531214"/>
              <a:gd name="connsiteX101" fmla="*/ 237126 w 918910"/>
              <a:gd name="connsiteY101" fmla="*/ 730438 h 1531214"/>
              <a:gd name="connsiteX102" fmla="*/ 226305 w 918910"/>
              <a:gd name="connsiteY102" fmla="*/ 719616 h 1531214"/>
              <a:gd name="connsiteX103" fmla="*/ 210073 w 918910"/>
              <a:gd name="connsiteY103" fmla="*/ 714206 h 1531214"/>
              <a:gd name="connsiteX104" fmla="*/ 193841 w 918910"/>
              <a:gd name="connsiteY104" fmla="*/ 703385 h 1531214"/>
              <a:gd name="connsiteX105" fmla="*/ 188430 w 918910"/>
              <a:gd name="connsiteY105" fmla="*/ 687153 h 1531214"/>
              <a:gd name="connsiteX106" fmla="*/ 166788 w 918910"/>
              <a:gd name="connsiteY106" fmla="*/ 681742 h 1531214"/>
              <a:gd name="connsiteX107" fmla="*/ 150556 w 918910"/>
              <a:gd name="connsiteY107" fmla="*/ 676331 h 1531214"/>
              <a:gd name="connsiteX108" fmla="*/ 128913 w 918910"/>
              <a:gd name="connsiteY108" fmla="*/ 633046 h 1531214"/>
              <a:gd name="connsiteX109" fmla="*/ 118092 w 918910"/>
              <a:gd name="connsiteY109" fmla="*/ 600582 h 1531214"/>
              <a:gd name="connsiteX110" fmla="*/ 107271 w 918910"/>
              <a:gd name="connsiteY110" fmla="*/ 584350 h 1531214"/>
              <a:gd name="connsiteX111" fmla="*/ 101860 w 918910"/>
              <a:gd name="connsiteY111" fmla="*/ 568118 h 1531214"/>
              <a:gd name="connsiteX112" fmla="*/ 85628 w 918910"/>
              <a:gd name="connsiteY112" fmla="*/ 562708 h 1531214"/>
              <a:gd name="connsiteX113" fmla="*/ 80217 w 918910"/>
              <a:gd name="connsiteY113" fmla="*/ 546476 h 1531214"/>
              <a:gd name="connsiteX114" fmla="*/ 69396 w 918910"/>
              <a:gd name="connsiteY114" fmla="*/ 535654 h 1531214"/>
              <a:gd name="connsiteX115" fmla="*/ 58575 w 918910"/>
              <a:gd name="connsiteY115" fmla="*/ 503190 h 1531214"/>
              <a:gd name="connsiteX116" fmla="*/ 53164 w 918910"/>
              <a:gd name="connsiteY116" fmla="*/ 486958 h 1531214"/>
              <a:gd name="connsiteX117" fmla="*/ 47754 w 918910"/>
              <a:gd name="connsiteY117" fmla="*/ 470727 h 1531214"/>
              <a:gd name="connsiteX118" fmla="*/ 31522 w 918910"/>
              <a:gd name="connsiteY118" fmla="*/ 465316 h 1531214"/>
              <a:gd name="connsiteX119" fmla="*/ 26111 w 918910"/>
              <a:gd name="connsiteY119" fmla="*/ 405799 h 1531214"/>
              <a:gd name="connsiteX120" fmla="*/ 31522 w 918910"/>
              <a:gd name="connsiteY120" fmla="*/ 384156 h 1531214"/>
              <a:gd name="connsiteX121" fmla="*/ 47754 w 918910"/>
              <a:gd name="connsiteY121" fmla="*/ 367924 h 1531214"/>
              <a:gd name="connsiteX122" fmla="*/ 53164 w 918910"/>
              <a:gd name="connsiteY122" fmla="*/ 351692 h 1531214"/>
              <a:gd name="connsiteX123" fmla="*/ 69396 w 918910"/>
              <a:gd name="connsiteY123" fmla="*/ 340871 h 1531214"/>
              <a:gd name="connsiteX124" fmla="*/ 74807 w 918910"/>
              <a:gd name="connsiteY124" fmla="*/ 302996 h 1531214"/>
              <a:gd name="connsiteX125" fmla="*/ 80217 w 918910"/>
              <a:gd name="connsiteY125" fmla="*/ 286764 h 1531214"/>
              <a:gd name="connsiteX126" fmla="*/ 96449 w 918910"/>
              <a:gd name="connsiteY126" fmla="*/ 243479 h 1531214"/>
              <a:gd name="connsiteX127" fmla="*/ 107271 w 918910"/>
              <a:gd name="connsiteY127" fmla="*/ 146087 h 1531214"/>
              <a:gd name="connsiteX128" fmla="*/ 112681 w 918910"/>
              <a:gd name="connsiteY128" fmla="*/ 129856 h 1531214"/>
              <a:gd name="connsiteX129" fmla="*/ 134324 w 918910"/>
              <a:gd name="connsiteY129" fmla="*/ 102802 h 1531214"/>
              <a:gd name="connsiteX130" fmla="*/ 139735 w 918910"/>
              <a:gd name="connsiteY130" fmla="*/ 86570 h 1531214"/>
              <a:gd name="connsiteX131" fmla="*/ 150556 w 918910"/>
              <a:gd name="connsiteY131" fmla="*/ 70338 h 1531214"/>
              <a:gd name="connsiteX132" fmla="*/ 150556 w 918910"/>
              <a:gd name="connsiteY132" fmla="*/ 43285 h 1531214"/>
              <a:gd name="connsiteX0" fmla="*/ 123503 w 918910"/>
              <a:gd name="connsiteY0" fmla="*/ 0 h 1531214"/>
              <a:gd name="connsiteX1" fmla="*/ 101860 w 918910"/>
              <a:gd name="connsiteY1" fmla="*/ 27053 h 1531214"/>
              <a:gd name="connsiteX2" fmla="*/ 85628 w 918910"/>
              <a:gd name="connsiteY2" fmla="*/ 32464 h 1531214"/>
              <a:gd name="connsiteX3" fmla="*/ 58575 w 918910"/>
              <a:gd name="connsiteY3" fmla="*/ 54106 h 1531214"/>
              <a:gd name="connsiteX4" fmla="*/ 47754 w 918910"/>
              <a:gd name="connsiteY4" fmla="*/ 64928 h 1531214"/>
              <a:gd name="connsiteX5" fmla="*/ 20700 w 918910"/>
              <a:gd name="connsiteY5" fmla="*/ 81160 h 1531214"/>
              <a:gd name="connsiteX6" fmla="*/ 26111 w 918910"/>
              <a:gd name="connsiteY6" fmla="*/ 108213 h 1531214"/>
              <a:gd name="connsiteX7" fmla="*/ 36932 w 918910"/>
              <a:gd name="connsiteY7" fmla="*/ 124445 h 1531214"/>
              <a:gd name="connsiteX8" fmla="*/ 42343 w 918910"/>
              <a:gd name="connsiteY8" fmla="*/ 151498 h 1531214"/>
              <a:gd name="connsiteX9" fmla="*/ 31522 w 918910"/>
              <a:gd name="connsiteY9" fmla="*/ 167730 h 1531214"/>
              <a:gd name="connsiteX10" fmla="*/ 47754 w 918910"/>
              <a:gd name="connsiteY10" fmla="*/ 232658 h 1531214"/>
              <a:gd name="connsiteX11" fmla="*/ 42343 w 918910"/>
              <a:gd name="connsiteY11" fmla="*/ 275943 h 1531214"/>
              <a:gd name="connsiteX12" fmla="*/ 26111 w 918910"/>
              <a:gd name="connsiteY12" fmla="*/ 313818 h 1531214"/>
              <a:gd name="connsiteX13" fmla="*/ 9879 w 918910"/>
              <a:gd name="connsiteY13" fmla="*/ 324639 h 1531214"/>
              <a:gd name="connsiteX14" fmla="*/ 9879 w 918910"/>
              <a:gd name="connsiteY14" fmla="*/ 454495 h 1531214"/>
              <a:gd name="connsiteX15" fmla="*/ 15290 w 918910"/>
              <a:gd name="connsiteY15" fmla="*/ 476137 h 1531214"/>
              <a:gd name="connsiteX16" fmla="*/ 26111 w 918910"/>
              <a:gd name="connsiteY16" fmla="*/ 492369 h 1531214"/>
              <a:gd name="connsiteX17" fmla="*/ 42343 w 918910"/>
              <a:gd name="connsiteY17" fmla="*/ 524833 h 1531214"/>
              <a:gd name="connsiteX18" fmla="*/ 47754 w 918910"/>
              <a:gd name="connsiteY18" fmla="*/ 551886 h 1531214"/>
              <a:gd name="connsiteX19" fmla="*/ 53164 w 918910"/>
              <a:gd name="connsiteY19" fmla="*/ 568118 h 1531214"/>
              <a:gd name="connsiteX20" fmla="*/ 58575 w 918910"/>
              <a:gd name="connsiteY20" fmla="*/ 595172 h 1531214"/>
              <a:gd name="connsiteX21" fmla="*/ 80217 w 918910"/>
              <a:gd name="connsiteY21" fmla="*/ 622225 h 1531214"/>
              <a:gd name="connsiteX22" fmla="*/ 85628 w 918910"/>
              <a:gd name="connsiteY22" fmla="*/ 643867 h 1531214"/>
              <a:gd name="connsiteX23" fmla="*/ 101860 w 918910"/>
              <a:gd name="connsiteY23" fmla="*/ 654689 h 1531214"/>
              <a:gd name="connsiteX24" fmla="*/ 118092 w 918910"/>
              <a:gd name="connsiteY24" fmla="*/ 670921 h 1531214"/>
              <a:gd name="connsiteX25" fmla="*/ 155967 w 918910"/>
              <a:gd name="connsiteY25" fmla="*/ 697974 h 1531214"/>
              <a:gd name="connsiteX26" fmla="*/ 172198 w 918910"/>
              <a:gd name="connsiteY26" fmla="*/ 703385 h 1531214"/>
              <a:gd name="connsiteX27" fmla="*/ 177609 w 918910"/>
              <a:gd name="connsiteY27" fmla="*/ 719616 h 1531214"/>
              <a:gd name="connsiteX28" fmla="*/ 204662 w 918910"/>
              <a:gd name="connsiteY28" fmla="*/ 735848 h 1531214"/>
              <a:gd name="connsiteX29" fmla="*/ 226305 w 918910"/>
              <a:gd name="connsiteY29" fmla="*/ 741259 h 1531214"/>
              <a:gd name="connsiteX30" fmla="*/ 242537 w 918910"/>
              <a:gd name="connsiteY30" fmla="*/ 752080 h 1531214"/>
              <a:gd name="connsiteX31" fmla="*/ 264180 w 918910"/>
              <a:gd name="connsiteY31" fmla="*/ 773723 h 1531214"/>
              <a:gd name="connsiteX32" fmla="*/ 280412 w 918910"/>
              <a:gd name="connsiteY32" fmla="*/ 779134 h 1531214"/>
              <a:gd name="connsiteX33" fmla="*/ 307465 w 918910"/>
              <a:gd name="connsiteY33" fmla="*/ 806187 h 1531214"/>
              <a:gd name="connsiteX34" fmla="*/ 323697 w 918910"/>
              <a:gd name="connsiteY34" fmla="*/ 838651 h 1531214"/>
              <a:gd name="connsiteX35" fmla="*/ 329107 w 918910"/>
              <a:gd name="connsiteY35" fmla="*/ 968506 h 1531214"/>
              <a:gd name="connsiteX36" fmla="*/ 334518 w 918910"/>
              <a:gd name="connsiteY36" fmla="*/ 984738 h 1531214"/>
              <a:gd name="connsiteX37" fmla="*/ 356161 w 918910"/>
              <a:gd name="connsiteY37" fmla="*/ 1006381 h 1531214"/>
              <a:gd name="connsiteX38" fmla="*/ 361571 w 918910"/>
              <a:gd name="connsiteY38" fmla="*/ 1022613 h 1531214"/>
              <a:gd name="connsiteX39" fmla="*/ 383214 w 918910"/>
              <a:gd name="connsiteY39" fmla="*/ 1044256 h 1531214"/>
              <a:gd name="connsiteX40" fmla="*/ 399446 w 918910"/>
              <a:gd name="connsiteY40" fmla="*/ 1092951 h 1531214"/>
              <a:gd name="connsiteX41" fmla="*/ 404856 w 918910"/>
              <a:gd name="connsiteY41" fmla="*/ 1109183 h 1531214"/>
              <a:gd name="connsiteX42" fmla="*/ 415678 w 918910"/>
              <a:gd name="connsiteY42" fmla="*/ 1120005 h 1531214"/>
              <a:gd name="connsiteX43" fmla="*/ 437320 w 918910"/>
              <a:gd name="connsiteY43" fmla="*/ 1152469 h 1531214"/>
              <a:gd name="connsiteX44" fmla="*/ 448142 w 918910"/>
              <a:gd name="connsiteY44" fmla="*/ 1168701 h 1531214"/>
              <a:gd name="connsiteX45" fmla="*/ 464374 w 918910"/>
              <a:gd name="connsiteY45" fmla="*/ 1190343 h 1531214"/>
              <a:gd name="connsiteX46" fmla="*/ 480606 w 918910"/>
              <a:gd name="connsiteY46" fmla="*/ 1201164 h 1531214"/>
              <a:gd name="connsiteX47" fmla="*/ 491427 w 918910"/>
              <a:gd name="connsiteY47" fmla="*/ 1211986 h 1531214"/>
              <a:gd name="connsiteX48" fmla="*/ 523891 w 918910"/>
              <a:gd name="connsiteY48" fmla="*/ 1222807 h 1531214"/>
              <a:gd name="connsiteX49" fmla="*/ 529301 w 918910"/>
              <a:gd name="connsiteY49" fmla="*/ 1239039 h 1531214"/>
              <a:gd name="connsiteX50" fmla="*/ 583408 w 918910"/>
              <a:gd name="connsiteY50" fmla="*/ 1282324 h 1531214"/>
              <a:gd name="connsiteX51" fmla="*/ 615872 w 918910"/>
              <a:gd name="connsiteY51" fmla="*/ 1293145 h 1531214"/>
              <a:gd name="connsiteX52" fmla="*/ 626693 w 918910"/>
              <a:gd name="connsiteY52" fmla="*/ 1303967 h 1531214"/>
              <a:gd name="connsiteX53" fmla="*/ 642925 w 918910"/>
              <a:gd name="connsiteY53" fmla="*/ 1309377 h 1531214"/>
              <a:gd name="connsiteX54" fmla="*/ 648336 w 918910"/>
              <a:gd name="connsiteY54" fmla="*/ 1325609 h 1531214"/>
              <a:gd name="connsiteX55" fmla="*/ 659157 w 918910"/>
              <a:gd name="connsiteY55" fmla="*/ 1336431 h 1531214"/>
              <a:gd name="connsiteX56" fmla="*/ 680800 w 918910"/>
              <a:gd name="connsiteY56" fmla="*/ 1363484 h 1531214"/>
              <a:gd name="connsiteX57" fmla="*/ 686210 w 918910"/>
              <a:gd name="connsiteY57" fmla="*/ 1379716 h 1531214"/>
              <a:gd name="connsiteX58" fmla="*/ 697032 w 918910"/>
              <a:gd name="connsiteY58" fmla="*/ 1390537 h 1531214"/>
              <a:gd name="connsiteX59" fmla="*/ 745727 w 918910"/>
              <a:gd name="connsiteY59" fmla="*/ 1417590 h 1531214"/>
              <a:gd name="connsiteX60" fmla="*/ 761959 w 918910"/>
              <a:gd name="connsiteY60" fmla="*/ 1444644 h 1531214"/>
              <a:gd name="connsiteX61" fmla="*/ 805245 w 918910"/>
              <a:gd name="connsiteY61" fmla="*/ 1477108 h 1531214"/>
              <a:gd name="connsiteX62" fmla="*/ 837709 w 918910"/>
              <a:gd name="connsiteY62" fmla="*/ 1487929 h 1531214"/>
              <a:gd name="connsiteX63" fmla="*/ 843119 w 918910"/>
              <a:gd name="connsiteY63" fmla="*/ 1504161 h 1531214"/>
              <a:gd name="connsiteX64" fmla="*/ 870172 w 918910"/>
              <a:gd name="connsiteY64" fmla="*/ 1525803 h 1531214"/>
              <a:gd name="connsiteX65" fmla="*/ 891815 w 918910"/>
              <a:gd name="connsiteY65" fmla="*/ 1531214 h 1531214"/>
              <a:gd name="connsiteX66" fmla="*/ 918868 w 918910"/>
              <a:gd name="connsiteY66" fmla="*/ 1498750 h 1531214"/>
              <a:gd name="connsiteX67" fmla="*/ 902636 w 918910"/>
              <a:gd name="connsiteY67" fmla="*/ 1487929 h 1531214"/>
              <a:gd name="connsiteX68" fmla="*/ 826887 w 918910"/>
              <a:gd name="connsiteY68" fmla="*/ 1482518 h 1531214"/>
              <a:gd name="connsiteX69" fmla="*/ 810655 w 918910"/>
              <a:gd name="connsiteY69" fmla="*/ 1466286 h 1531214"/>
              <a:gd name="connsiteX70" fmla="*/ 789013 w 918910"/>
              <a:gd name="connsiteY70" fmla="*/ 1433822 h 1531214"/>
              <a:gd name="connsiteX71" fmla="*/ 778191 w 918910"/>
              <a:gd name="connsiteY71" fmla="*/ 1423001 h 1531214"/>
              <a:gd name="connsiteX72" fmla="*/ 756549 w 918910"/>
              <a:gd name="connsiteY72" fmla="*/ 1390537 h 1531214"/>
              <a:gd name="connsiteX73" fmla="*/ 734906 w 918910"/>
              <a:gd name="connsiteY73" fmla="*/ 1363484 h 1531214"/>
              <a:gd name="connsiteX74" fmla="*/ 713264 w 918910"/>
              <a:gd name="connsiteY74" fmla="*/ 1314788 h 1531214"/>
              <a:gd name="connsiteX75" fmla="*/ 702442 w 918910"/>
              <a:gd name="connsiteY75" fmla="*/ 1303967 h 1531214"/>
              <a:gd name="connsiteX76" fmla="*/ 669978 w 918910"/>
              <a:gd name="connsiteY76" fmla="*/ 1293145 h 1531214"/>
              <a:gd name="connsiteX77" fmla="*/ 637514 w 918910"/>
              <a:gd name="connsiteY77" fmla="*/ 1271503 h 1531214"/>
              <a:gd name="connsiteX78" fmla="*/ 626693 w 918910"/>
              <a:gd name="connsiteY78" fmla="*/ 1255271 h 1531214"/>
              <a:gd name="connsiteX79" fmla="*/ 610461 w 918910"/>
              <a:gd name="connsiteY79" fmla="*/ 1249860 h 1531214"/>
              <a:gd name="connsiteX80" fmla="*/ 594229 w 918910"/>
              <a:gd name="connsiteY80" fmla="*/ 1239039 h 1531214"/>
              <a:gd name="connsiteX81" fmla="*/ 572587 w 918910"/>
              <a:gd name="connsiteY81" fmla="*/ 1206575 h 1531214"/>
              <a:gd name="connsiteX82" fmla="*/ 550944 w 918910"/>
              <a:gd name="connsiteY82" fmla="*/ 1184932 h 1531214"/>
              <a:gd name="connsiteX83" fmla="*/ 545533 w 918910"/>
              <a:gd name="connsiteY83" fmla="*/ 1168701 h 1531214"/>
              <a:gd name="connsiteX84" fmla="*/ 502248 w 918910"/>
              <a:gd name="connsiteY84" fmla="*/ 1147058 h 1531214"/>
              <a:gd name="connsiteX85" fmla="*/ 486016 w 918910"/>
              <a:gd name="connsiteY85" fmla="*/ 1141647 h 1531214"/>
              <a:gd name="connsiteX86" fmla="*/ 464374 w 918910"/>
              <a:gd name="connsiteY86" fmla="*/ 1109183 h 1531214"/>
              <a:gd name="connsiteX87" fmla="*/ 448142 w 918910"/>
              <a:gd name="connsiteY87" fmla="*/ 1076719 h 1531214"/>
              <a:gd name="connsiteX88" fmla="*/ 431910 w 918910"/>
              <a:gd name="connsiteY88" fmla="*/ 1065898 h 1531214"/>
              <a:gd name="connsiteX89" fmla="*/ 426499 w 918910"/>
              <a:gd name="connsiteY89" fmla="*/ 1049666 h 1531214"/>
              <a:gd name="connsiteX90" fmla="*/ 404856 w 918910"/>
              <a:gd name="connsiteY90" fmla="*/ 1022613 h 1531214"/>
              <a:gd name="connsiteX91" fmla="*/ 383214 w 918910"/>
              <a:gd name="connsiteY91" fmla="*/ 995560 h 1531214"/>
              <a:gd name="connsiteX92" fmla="*/ 377803 w 918910"/>
              <a:gd name="connsiteY92" fmla="*/ 979328 h 1531214"/>
              <a:gd name="connsiteX93" fmla="*/ 366982 w 918910"/>
              <a:gd name="connsiteY93" fmla="*/ 968506 h 1531214"/>
              <a:gd name="connsiteX94" fmla="*/ 356161 w 918910"/>
              <a:gd name="connsiteY94" fmla="*/ 952274 h 1531214"/>
              <a:gd name="connsiteX95" fmla="*/ 339929 w 918910"/>
              <a:gd name="connsiteY95" fmla="*/ 925221 h 1531214"/>
              <a:gd name="connsiteX96" fmla="*/ 334518 w 918910"/>
              <a:gd name="connsiteY96" fmla="*/ 903579 h 1531214"/>
              <a:gd name="connsiteX97" fmla="*/ 323697 w 918910"/>
              <a:gd name="connsiteY97" fmla="*/ 860293 h 1531214"/>
              <a:gd name="connsiteX98" fmla="*/ 307465 w 918910"/>
              <a:gd name="connsiteY98" fmla="*/ 779134 h 1531214"/>
              <a:gd name="connsiteX99" fmla="*/ 280412 w 918910"/>
              <a:gd name="connsiteY99" fmla="*/ 757491 h 1531214"/>
              <a:gd name="connsiteX100" fmla="*/ 269590 w 918910"/>
              <a:gd name="connsiteY100" fmla="*/ 741259 h 1531214"/>
              <a:gd name="connsiteX101" fmla="*/ 237126 w 918910"/>
              <a:gd name="connsiteY101" fmla="*/ 730438 h 1531214"/>
              <a:gd name="connsiteX102" fmla="*/ 226305 w 918910"/>
              <a:gd name="connsiteY102" fmla="*/ 719616 h 1531214"/>
              <a:gd name="connsiteX103" fmla="*/ 210073 w 918910"/>
              <a:gd name="connsiteY103" fmla="*/ 714206 h 1531214"/>
              <a:gd name="connsiteX104" fmla="*/ 193841 w 918910"/>
              <a:gd name="connsiteY104" fmla="*/ 703385 h 1531214"/>
              <a:gd name="connsiteX105" fmla="*/ 188430 w 918910"/>
              <a:gd name="connsiteY105" fmla="*/ 687153 h 1531214"/>
              <a:gd name="connsiteX106" fmla="*/ 166788 w 918910"/>
              <a:gd name="connsiteY106" fmla="*/ 681742 h 1531214"/>
              <a:gd name="connsiteX107" fmla="*/ 150556 w 918910"/>
              <a:gd name="connsiteY107" fmla="*/ 676331 h 1531214"/>
              <a:gd name="connsiteX108" fmla="*/ 128913 w 918910"/>
              <a:gd name="connsiteY108" fmla="*/ 633046 h 1531214"/>
              <a:gd name="connsiteX109" fmla="*/ 118092 w 918910"/>
              <a:gd name="connsiteY109" fmla="*/ 600582 h 1531214"/>
              <a:gd name="connsiteX110" fmla="*/ 107271 w 918910"/>
              <a:gd name="connsiteY110" fmla="*/ 584350 h 1531214"/>
              <a:gd name="connsiteX111" fmla="*/ 101860 w 918910"/>
              <a:gd name="connsiteY111" fmla="*/ 568118 h 1531214"/>
              <a:gd name="connsiteX112" fmla="*/ 85628 w 918910"/>
              <a:gd name="connsiteY112" fmla="*/ 562708 h 1531214"/>
              <a:gd name="connsiteX113" fmla="*/ 80217 w 918910"/>
              <a:gd name="connsiteY113" fmla="*/ 546476 h 1531214"/>
              <a:gd name="connsiteX114" fmla="*/ 69396 w 918910"/>
              <a:gd name="connsiteY114" fmla="*/ 535654 h 1531214"/>
              <a:gd name="connsiteX115" fmla="*/ 58575 w 918910"/>
              <a:gd name="connsiteY115" fmla="*/ 503190 h 1531214"/>
              <a:gd name="connsiteX116" fmla="*/ 53164 w 918910"/>
              <a:gd name="connsiteY116" fmla="*/ 486958 h 1531214"/>
              <a:gd name="connsiteX117" fmla="*/ 47754 w 918910"/>
              <a:gd name="connsiteY117" fmla="*/ 470727 h 1531214"/>
              <a:gd name="connsiteX118" fmla="*/ 31522 w 918910"/>
              <a:gd name="connsiteY118" fmla="*/ 465316 h 1531214"/>
              <a:gd name="connsiteX119" fmla="*/ 26111 w 918910"/>
              <a:gd name="connsiteY119" fmla="*/ 405799 h 1531214"/>
              <a:gd name="connsiteX120" fmla="*/ 31522 w 918910"/>
              <a:gd name="connsiteY120" fmla="*/ 384156 h 1531214"/>
              <a:gd name="connsiteX121" fmla="*/ 47754 w 918910"/>
              <a:gd name="connsiteY121" fmla="*/ 367924 h 1531214"/>
              <a:gd name="connsiteX122" fmla="*/ 53164 w 918910"/>
              <a:gd name="connsiteY122" fmla="*/ 351692 h 1531214"/>
              <a:gd name="connsiteX123" fmla="*/ 69396 w 918910"/>
              <a:gd name="connsiteY123" fmla="*/ 340871 h 1531214"/>
              <a:gd name="connsiteX124" fmla="*/ 74807 w 918910"/>
              <a:gd name="connsiteY124" fmla="*/ 302996 h 1531214"/>
              <a:gd name="connsiteX125" fmla="*/ 80217 w 918910"/>
              <a:gd name="connsiteY125" fmla="*/ 286764 h 1531214"/>
              <a:gd name="connsiteX126" fmla="*/ 96449 w 918910"/>
              <a:gd name="connsiteY126" fmla="*/ 243479 h 1531214"/>
              <a:gd name="connsiteX127" fmla="*/ 107271 w 918910"/>
              <a:gd name="connsiteY127" fmla="*/ 146087 h 1531214"/>
              <a:gd name="connsiteX128" fmla="*/ 112681 w 918910"/>
              <a:gd name="connsiteY128" fmla="*/ 129856 h 1531214"/>
              <a:gd name="connsiteX129" fmla="*/ 134324 w 918910"/>
              <a:gd name="connsiteY129" fmla="*/ 102802 h 1531214"/>
              <a:gd name="connsiteX130" fmla="*/ 139735 w 918910"/>
              <a:gd name="connsiteY130" fmla="*/ 86570 h 1531214"/>
              <a:gd name="connsiteX131" fmla="*/ 150556 w 918910"/>
              <a:gd name="connsiteY131" fmla="*/ 70338 h 1531214"/>
              <a:gd name="connsiteX132" fmla="*/ 150556 w 918910"/>
              <a:gd name="connsiteY132" fmla="*/ 29217 h 153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918910" h="1531214">
                <a:moveTo>
                  <a:pt x="123503" y="0"/>
                </a:moveTo>
                <a:cubicBezTo>
                  <a:pt x="116289" y="9018"/>
                  <a:pt x="110628" y="19537"/>
                  <a:pt x="101860" y="27053"/>
                </a:cubicBezTo>
                <a:cubicBezTo>
                  <a:pt x="97530" y="30765"/>
                  <a:pt x="90082" y="28901"/>
                  <a:pt x="85628" y="32464"/>
                </a:cubicBezTo>
                <a:cubicBezTo>
                  <a:pt x="50669" y="60432"/>
                  <a:pt x="99372" y="40509"/>
                  <a:pt x="58575" y="54106"/>
                </a:cubicBezTo>
                <a:cubicBezTo>
                  <a:pt x="54968" y="57713"/>
                  <a:pt x="52128" y="62303"/>
                  <a:pt x="47754" y="64928"/>
                </a:cubicBezTo>
                <a:cubicBezTo>
                  <a:pt x="12632" y="86002"/>
                  <a:pt x="48123" y="53737"/>
                  <a:pt x="20700" y="81160"/>
                </a:cubicBezTo>
                <a:cubicBezTo>
                  <a:pt x="22504" y="90178"/>
                  <a:pt x="22882" y="99602"/>
                  <a:pt x="26111" y="108213"/>
                </a:cubicBezTo>
                <a:cubicBezTo>
                  <a:pt x="28394" y="114302"/>
                  <a:pt x="34649" y="118356"/>
                  <a:pt x="36932" y="124445"/>
                </a:cubicBezTo>
                <a:cubicBezTo>
                  <a:pt x="40161" y="133056"/>
                  <a:pt x="40539" y="142480"/>
                  <a:pt x="42343" y="151498"/>
                </a:cubicBezTo>
                <a:cubicBezTo>
                  <a:pt x="38736" y="156909"/>
                  <a:pt x="32021" y="161246"/>
                  <a:pt x="31522" y="167730"/>
                </a:cubicBezTo>
                <a:cubicBezTo>
                  <a:pt x="27717" y="217191"/>
                  <a:pt x="26851" y="211757"/>
                  <a:pt x="47754" y="232658"/>
                </a:cubicBezTo>
                <a:cubicBezTo>
                  <a:pt x="45950" y="247086"/>
                  <a:pt x="44734" y="261600"/>
                  <a:pt x="42343" y="275943"/>
                </a:cubicBezTo>
                <a:cubicBezTo>
                  <a:pt x="39859" y="290843"/>
                  <a:pt x="37118" y="302811"/>
                  <a:pt x="26111" y="313818"/>
                </a:cubicBezTo>
                <a:cubicBezTo>
                  <a:pt x="21513" y="318416"/>
                  <a:pt x="15290" y="321032"/>
                  <a:pt x="9879" y="324639"/>
                </a:cubicBezTo>
                <a:cubicBezTo>
                  <a:pt x="-7055" y="375437"/>
                  <a:pt x="1081" y="344522"/>
                  <a:pt x="9879" y="454495"/>
                </a:cubicBezTo>
                <a:cubicBezTo>
                  <a:pt x="10472" y="461907"/>
                  <a:pt x="12361" y="469302"/>
                  <a:pt x="15290" y="476137"/>
                </a:cubicBezTo>
                <a:cubicBezTo>
                  <a:pt x="17852" y="482114"/>
                  <a:pt x="23203" y="486553"/>
                  <a:pt x="26111" y="492369"/>
                </a:cubicBezTo>
                <a:cubicBezTo>
                  <a:pt x="48512" y="537171"/>
                  <a:pt x="11332" y="478315"/>
                  <a:pt x="42343" y="524833"/>
                </a:cubicBezTo>
                <a:cubicBezTo>
                  <a:pt x="44147" y="533851"/>
                  <a:pt x="45524" y="542964"/>
                  <a:pt x="47754" y="551886"/>
                </a:cubicBezTo>
                <a:cubicBezTo>
                  <a:pt x="49137" y="557419"/>
                  <a:pt x="51781" y="562585"/>
                  <a:pt x="53164" y="568118"/>
                </a:cubicBezTo>
                <a:cubicBezTo>
                  <a:pt x="55394" y="577040"/>
                  <a:pt x="55346" y="586561"/>
                  <a:pt x="58575" y="595172"/>
                </a:cubicBezTo>
                <a:cubicBezTo>
                  <a:pt x="62669" y="606090"/>
                  <a:pt x="72295" y="614303"/>
                  <a:pt x="80217" y="622225"/>
                </a:cubicBezTo>
                <a:cubicBezTo>
                  <a:pt x="82021" y="629439"/>
                  <a:pt x="81503" y="637680"/>
                  <a:pt x="85628" y="643867"/>
                </a:cubicBezTo>
                <a:cubicBezTo>
                  <a:pt x="89235" y="649278"/>
                  <a:pt x="96864" y="650526"/>
                  <a:pt x="101860" y="654689"/>
                </a:cubicBezTo>
                <a:cubicBezTo>
                  <a:pt x="107738" y="659588"/>
                  <a:pt x="112681" y="665510"/>
                  <a:pt x="118092" y="670921"/>
                </a:cubicBezTo>
                <a:cubicBezTo>
                  <a:pt x="127110" y="697975"/>
                  <a:pt x="118092" y="685349"/>
                  <a:pt x="155967" y="697974"/>
                </a:cubicBezTo>
                <a:lnTo>
                  <a:pt x="172198" y="703385"/>
                </a:lnTo>
                <a:cubicBezTo>
                  <a:pt x="174002" y="708795"/>
                  <a:pt x="174675" y="714726"/>
                  <a:pt x="177609" y="719616"/>
                </a:cubicBezTo>
                <a:cubicBezTo>
                  <a:pt x="184644" y="731340"/>
                  <a:pt x="192332" y="732325"/>
                  <a:pt x="204662" y="735848"/>
                </a:cubicBezTo>
                <a:cubicBezTo>
                  <a:pt x="211812" y="737891"/>
                  <a:pt x="219091" y="739455"/>
                  <a:pt x="226305" y="741259"/>
                </a:cubicBezTo>
                <a:cubicBezTo>
                  <a:pt x="231716" y="744866"/>
                  <a:pt x="237600" y="747848"/>
                  <a:pt x="242537" y="752080"/>
                </a:cubicBezTo>
                <a:cubicBezTo>
                  <a:pt x="250283" y="758720"/>
                  <a:pt x="254501" y="770496"/>
                  <a:pt x="264180" y="773723"/>
                </a:cubicBezTo>
                <a:lnTo>
                  <a:pt x="280412" y="779134"/>
                </a:lnTo>
                <a:cubicBezTo>
                  <a:pt x="309268" y="822419"/>
                  <a:pt x="271394" y="770116"/>
                  <a:pt x="307465" y="806187"/>
                </a:cubicBezTo>
                <a:cubicBezTo>
                  <a:pt x="317953" y="816675"/>
                  <a:pt x="319296" y="825450"/>
                  <a:pt x="323697" y="838651"/>
                </a:cubicBezTo>
                <a:cubicBezTo>
                  <a:pt x="325500" y="881936"/>
                  <a:pt x="325907" y="925302"/>
                  <a:pt x="329107" y="968506"/>
                </a:cubicBezTo>
                <a:cubicBezTo>
                  <a:pt x="329528" y="974194"/>
                  <a:pt x="331203" y="980097"/>
                  <a:pt x="334518" y="984738"/>
                </a:cubicBezTo>
                <a:cubicBezTo>
                  <a:pt x="340448" y="993040"/>
                  <a:pt x="356161" y="1006381"/>
                  <a:pt x="356161" y="1006381"/>
                </a:cubicBezTo>
                <a:cubicBezTo>
                  <a:pt x="357964" y="1011792"/>
                  <a:pt x="358256" y="1017972"/>
                  <a:pt x="361571" y="1022613"/>
                </a:cubicBezTo>
                <a:cubicBezTo>
                  <a:pt x="367501" y="1030915"/>
                  <a:pt x="383214" y="1044256"/>
                  <a:pt x="383214" y="1044256"/>
                </a:cubicBezTo>
                <a:lnTo>
                  <a:pt x="399446" y="1092951"/>
                </a:lnTo>
                <a:cubicBezTo>
                  <a:pt x="401249" y="1098362"/>
                  <a:pt x="400823" y="1105150"/>
                  <a:pt x="404856" y="1109183"/>
                </a:cubicBezTo>
                <a:cubicBezTo>
                  <a:pt x="408463" y="1112790"/>
                  <a:pt x="412617" y="1115924"/>
                  <a:pt x="415678" y="1120005"/>
                </a:cubicBezTo>
                <a:cubicBezTo>
                  <a:pt x="423481" y="1130409"/>
                  <a:pt x="430106" y="1141648"/>
                  <a:pt x="437320" y="1152469"/>
                </a:cubicBezTo>
                <a:cubicBezTo>
                  <a:pt x="440927" y="1157880"/>
                  <a:pt x="444240" y="1163499"/>
                  <a:pt x="448142" y="1168701"/>
                </a:cubicBezTo>
                <a:cubicBezTo>
                  <a:pt x="453553" y="1175915"/>
                  <a:pt x="457997" y="1183967"/>
                  <a:pt x="464374" y="1190343"/>
                </a:cubicBezTo>
                <a:cubicBezTo>
                  <a:pt x="468972" y="1194941"/>
                  <a:pt x="475528" y="1197102"/>
                  <a:pt x="480606" y="1201164"/>
                </a:cubicBezTo>
                <a:cubicBezTo>
                  <a:pt x="484589" y="1204351"/>
                  <a:pt x="486864" y="1209705"/>
                  <a:pt x="491427" y="1211986"/>
                </a:cubicBezTo>
                <a:cubicBezTo>
                  <a:pt x="501629" y="1217087"/>
                  <a:pt x="523891" y="1222807"/>
                  <a:pt x="523891" y="1222807"/>
                </a:cubicBezTo>
                <a:cubicBezTo>
                  <a:pt x="525694" y="1228218"/>
                  <a:pt x="525986" y="1234398"/>
                  <a:pt x="529301" y="1239039"/>
                </a:cubicBezTo>
                <a:cubicBezTo>
                  <a:pt x="538536" y="1251968"/>
                  <a:pt x="569994" y="1277853"/>
                  <a:pt x="583408" y="1282324"/>
                </a:cubicBezTo>
                <a:lnTo>
                  <a:pt x="615872" y="1293145"/>
                </a:lnTo>
                <a:cubicBezTo>
                  <a:pt x="619479" y="1296752"/>
                  <a:pt x="622319" y="1301342"/>
                  <a:pt x="626693" y="1303967"/>
                </a:cubicBezTo>
                <a:cubicBezTo>
                  <a:pt x="631584" y="1306901"/>
                  <a:pt x="638892" y="1305344"/>
                  <a:pt x="642925" y="1309377"/>
                </a:cubicBezTo>
                <a:cubicBezTo>
                  <a:pt x="646958" y="1313410"/>
                  <a:pt x="645402" y="1320718"/>
                  <a:pt x="648336" y="1325609"/>
                </a:cubicBezTo>
                <a:cubicBezTo>
                  <a:pt x="650961" y="1329983"/>
                  <a:pt x="655970" y="1332447"/>
                  <a:pt x="659157" y="1336431"/>
                </a:cubicBezTo>
                <a:cubicBezTo>
                  <a:pt x="686448" y="1370547"/>
                  <a:pt x="654679" y="1337365"/>
                  <a:pt x="680800" y="1363484"/>
                </a:cubicBezTo>
                <a:cubicBezTo>
                  <a:pt x="682603" y="1368895"/>
                  <a:pt x="683276" y="1374825"/>
                  <a:pt x="686210" y="1379716"/>
                </a:cubicBezTo>
                <a:cubicBezTo>
                  <a:pt x="688835" y="1384090"/>
                  <a:pt x="692951" y="1387476"/>
                  <a:pt x="697032" y="1390537"/>
                </a:cubicBezTo>
                <a:cubicBezTo>
                  <a:pt x="726801" y="1412864"/>
                  <a:pt x="720420" y="1409155"/>
                  <a:pt x="745727" y="1417590"/>
                </a:cubicBezTo>
                <a:cubicBezTo>
                  <a:pt x="773150" y="1445013"/>
                  <a:pt x="740885" y="1409522"/>
                  <a:pt x="761959" y="1444644"/>
                </a:cubicBezTo>
                <a:cubicBezTo>
                  <a:pt x="768367" y="1455325"/>
                  <a:pt x="803236" y="1476438"/>
                  <a:pt x="805245" y="1477108"/>
                </a:cubicBezTo>
                <a:lnTo>
                  <a:pt x="837709" y="1487929"/>
                </a:lnTo>
                <a:cubicBezTo>
                  <a:pt x="839512" y="1493340"/>
                  <a:pt x="840185" y="1499270"/>
                  <a:pt x="843119" y="1504161"/>
                </a:cubicBezTo>
                <a:cubicBezTo>
                  <a:pt x="847146" y="1510872"/>
                  <a:pt x="864220" y="1523252"/>
                  <a:pt x="870172" y="1525803"/>
                </a:cubicBezTo>
                <a:cubicBezTo>
                  <a:pt x="877007" y="1528732"/>
                  <a:pt x="884601" y="1529410"/>
                  <a:pt x="891815" y="1531214"/>
                </a:cubicBezTo>
                <a:cubicBezTo>
                  <a:pt x="893440" y="1529589"/>
                  <a:pt x="920124" y="1505028"/>
                  <a:pt x="918868" y="1498750"/>
                </a:cubicBezTo>
                <a:cubicBezTo>
                  <a:pt x="917593" y="1492374"/>
                  <a:pt x="909040" y="1489059"/>
                  <a:pt x="902636" y="1487929"/>
                </a:cubicBezTo>
                <a:cubicBezTo>
                  <a:pt x="877707" y="1483530"/>
                  <a:pt x="852137" y="1484322"/>
                  <a:pt x="826887" y="1482518"/>
                </a:cubicBezTo>
                <a:cubicBezTo>
                  <a:pt x="821476" y="1477107"/>
                  <a:pt x="815353" y="1472326"/>
                  <a:pt x="810655" y="1466286"/>
                </a:cubicBezTo>
                <a:cubicBezTo>
                  <a:pt x="802670" y="1456020"/>
                  <a:pt x="798210" y="1443018"/>
                  <a:pt x="789013" y="1433822"/>
                </a:cubicBezTo>
                <a:cubicBezTo>
                  <a:pt x="785406" y="1430215"/>
                  <a:pt x="781252" y="1427082"/>
                  <a:pt x="778191" y="1423001"/>
                </a:cubicBezTo>
                <a:cubicBezTo>
                  <a:pt x="770388" y="1412597"/>
                  <a:pt x="765746" y="1399733"/>
                  <a:pt x="756549" y="1390537"/>
                </a:cubicBezTo>
                <a:cubicBezTo>
                  <a:pt x="741129" y="1375118"/>
                  <a:pt x="748557" y="1383961"/>
                  <a:pt x="734906" y="1363484"/>
                </a:cubicBezTo>
                <a:cubicBezTo>
                  <a:pt x="726327" y="1337746"/>
                  <a:pt x="727962" y="1333160"/>
                  <a:pt x="713264" y="1314788"/>
                </a:cubicBezTo>
                <a:cubicBezTo>
                  <a:pt x="710077" y="1310805"/>
                  <a:pt x="707005" y="1306248"/>
                  <a:pt x="702442" y="1303967"/>
                </a:cubicBezTo>
                <a:cubicBezTo>
                  <a:pt x="692239" y="1298866"/>
                  <a:pt x="669978" y="1293145"/>
                  <a:pt x="669978" y="1293145"/>
                </a:cubicBezTo>
                <a:cubicBezTo>
                  <a:pt x="642811" y="1252395"/>
                  <a:pt x="679442" y="1299455"/>
                  <a:pt x="637514" y="1271503"/>
                </a:cubicBezTo>
                <a:cubicBezTo>
                  <a:pt x="632103" y="1267896"/>
                  <a:pt x="631771" y="1259333"/>
                  <a:pt x="626693" y="1255271"/>
                </a:cubicBezTo>
                <a:cubicBezTo>
                  <a:pt x="622239" y="1251708"/>
                  <a:pt x="615562" y="1252411"/>
                  <a:pt x="610461" y="1249860"/>
                </a:cubicBezTo>
                <a:cubicBezTo>
                  <a:pt x="604645" y="1246952"/>
                  <a:pt x="599640" y="1242646"/>
                  <a:pt x="594229" y="1239039"/>
                </a:cubicBezTo>
                <a:cubicBezTo>
                  <a:pt x="587015" y="1228218"/>
                  <a:pt x="581783" y="1215771"/>
                  <a:pt x="572587" y="1206575"/>
                </a:cubicBezTo>
                <a:lnTo>
                  <a:pt x="550944" y="1184932"/>
                </a:lnTo>
                <a:cubicBezTo>
                  <a:pt x="549140" y="1179522"/>
                  <a:pt x="548467" y="1173591"/>
                  <a:pt x="545533" y="1168701"/>
                </a:cubicBezTo>
                <a:cubicBezTo>
                  <a:pt x="536088" y="1152960"/>
                  <a:pt x="518440" y="1152455"/>
                  <a:pt x="502248" y="1147058"/>
                </a:cubicBezTo>
                <a:lnTo>
                  <a:pt x="486016" y="1141647"/>
                </a:lnTo>
                <a:cubicBezTo>
                  <a:pt x="478802" y="1130826"/>
                  <a:pt x="468487" y="1121521"/>
                  <a:pt x="464374" y="1109183"/>
                </a:cubicBezTo>
                <a:cubicBezTo>
                  <a:pt x="459973" y="1095982"/>
                  <a:pt x="458630" y="1087207"/>
                  <a:pt x="448142" y="1076719"/>
                </a:cubicBezTo>
                <a:cubicBezTo>
                  <a:pt x="443544" y="1072121"/>
                  <a:pt x="437321" y="1069505"/>
                  <a:pt x="431910" y="1065898"/>
                </a:cubicBezTo>
                <a:cubicBezTo>
                  <a:pt x="430106" y="1060487"/>
                  <a:pt x="429050" y="1054767"/>
                  <a:pt x="426499" y="1049666"/>
                </a:cubicBezTo>
                <a:cubicBezTo>
                  <a:pt x="419672" y="1036013"/>
                  <a:pt x="414923" y="1032679"/>
                  <a:pt x="404856" y="1022613"/>
                </a:cubicBezTo>
                <a:cubicBezTo>
                  <a:pt x="391259" y="981816"/>
                  <a:pt x="411182" y="1030519"/>
                  <a:pt x="383214" y="995560"/>
                </a:cubicBezTo>
                <a:cubicBezTo>
                  <a:pt x="379651" y="991106"/>
                  <a:pt x="380737" y="984219"/>
                  <a:pt x="377803" y="979328"/>
                </a:cubicBezTo>
                <a:cubicBezTo>
                  <a:pt x="375178" y="974954"/>
                  <a:pt x="370169" y="972490"/>
                  <a:pt x="366982" y="968506"/>
                </a:cubicBezTo>
                <a:cubicBezTo>
                  <a:pt x="362920" y="963428"/>
                  <a:pt x="359069" y="958090"/>
                  <a:pt x="356161" y="952274"/>
                </a:cubicBezTo>
                <a:cubicBezTo>
                  <a:pt x="342113" y="924180"/>
                  <a:pt x="361065" y="946359"/>
                  <a:pt x="339929" y="925221"/>
                </a:cubicBezTo>
                <a:cubicBezTo>
                  <a:pt x="338125" y="918007"/>
                  <a:pt x="336561" y="910729"/>
                  <a:pt x="334518" y="903579"/>
                </a:cubicBezTo>
                <a:cubicBezTo>
                  <a:pt x="327323" y="878399"/>
                  <a:pt x="328412" y="893300"/>
                  <a:pt x="323697" y="860293"/>
                </a:cubicBezTo>
                <a:cubicBezTo>
                  <a:pt x="322433" y="851444"/>
                  <a:pt x="319674" y="791343"/>
                  <a:pt x="307465" y="779134"/>
                </a:cubicBezTo>
                <a:cubicBezTo>
                  <a:pt x="292045" y="763714"/>
                  <a:pt x="300888" y="771142"/>
                  <a:pt x="280412" y="757491"/>
                </a:cubicBezTo>
                <a:cubicBezTo>
                  <a:pt x="276805" y="752080"/>
                  <a:pt x="275105" y="744705"/>
                  <a:pt x="269590" y="741259"/>
                </a:cubicBezTo>
                <a:cubicBezTo>
                  <a:pt x="259917" y="735214"/>
                  <a:pt x="237126" y="730438"/>
                  <a:pt x="237126" y="730438"/>
                </a:cubicBezTo>
                <a:cubicBezTo>
                  <a:pt x="233519" y="726831"/>
                  <a:pt x="230679" y="722241"/>
                  <a:pt x="226305" y="719616"/>
                </a:cubicBezTo>
                <a:cubicBezTo>
                  <a:pt x="221414" y="716682"/>
                  <a:pt x="215174" y="716756"/>
                  <a:pt x="210073" y="714206"/>
                </a:cubicBezTo>
                <a:cubicBezTo>
                  <a:pt x="204257" y="711298"/>
                  <a:pt x="199252" y="706992"/>
                  <a:pt x="193841" y="703385"/>
                </a:cubicBezTo>
                <a:cubicBezTo>
                  <a:pt x="192037" y="697974"/>
                  <a:pt x="192884" y="690716"/>
                  <a:pt x="188430" y="687153"/>
                </a:cubicBezTo>
                <a:cubicBezTo>
                  <a:pt x="182623" y="682508"/>
                  <a:pt x="173938" y="683785"/>
                  <a:pt x="166788" y="681742"/>
                </a:cubicBezTo>
                <a:cubicBezTo>
                  <a:pt x="161304" y="680175"/>
                  <a:pt x="155967" y="678135"/>
                  <a:pt x="150556" y="676331"/>
                </a:cubicBezTo>
                <a:cubicBezTo>
                  <a:pt x="138122" y="639027"/>
                  <a:pt x="147801" y="651932"/>
                  <a:pt x="128913" y="633046"/>
                </a:cubicBezTo>
                <a:cubicBezTo>
                  <a:pt x="125306" y="622225"/>
                  <a:pt x="124419" y="610073"/>
                  <a:pt x="118092" y="600582"/>
                </a:cubicBezTo>
                <a:cubicBezTo>
                  <a:pt x="114485" y="595171"/>
                  <a:pt x="110179" y="590166"/>
                  <a:pt x="107271" y="584350"/>
                </a:cubicBezTo>
                <a:cubicBezTo>
                  <a:pt x="104720" y="579249"/>
                  <a:pt x="105893" y="572151"/>
                  <a:pt x="101860" y="568118"/>
                </a:cubicBezTo>
                <a:cubicBezTo>
                  <a:pt x="97827" y="564085"/>
                  <a:pt x="91039" y="564511"/>
                  <a:pt x="85628" y="562708"/>
                </a:cubicBezTo>
                <a:cubicBezTo>
                  <a:pt x="83824" y="557297"/>
                  <a:pt x="83151" y="551367"/>
                  <a:pt x="80217" y="546476"/>
                </a:cubicBezTo>
                <a:cubicBezTo>
                  <a:pt x="77592" y="542102"/>
                  <a:pt x="71677" y="540217"/>
                  <a:pt x="69396" y="535654"/>
                </a:cubicBezTo>
                <a:cubicBezTo>
                  <a:pt x="64295" y="525451"/>
                  <a:pt x="62182" y="514011"/>
                  <a:pt x="58575" y="503190"/>
                </a:cubicBezTo>
                <a:lnTo>
                  <a:pt x="53164" y="486958"/>
                </a:lnTo>
                <a:cubicBezTo>
                  <a:pt x="51361" y="481548"/>
                  <a:pt x="53164" y="472531"/>
                  <a:pt x="47754" y="470727"/>
                </a:cubicBezTo>
                <a:lnTo>
                  <a:pt x="31522" y="465316"/>
                </a:lnTo>
                <a:cubicBezTo>
                  <a:pt x="18424" y="426025"/>
                  <a:pt x="17953" y="442508"/>
                  <a:pt x="26111" y="405799"/>
                </a:cubicBezTo>
                <a:cubicBezTo>
                  <a:pt x="27724" y="398540"/>
                  <a:pt x="27833" y="390613"/>
                  <a:pt x="31522" y="384156"/>
                </a:cubicBezTo>
                <a:cubicBezTo>
                  <a:pt x="35318" y="377512"/>
                  <a:pt x="42343" y="373335"/>
                  <a:pt x="47754" y="367924"/>
                </a:cubicBezTo>
                <a:cubicBezTo>
                  <a:pt x="49557" y="362513"/>
                  <a:pt x="49601" y="356146"/>
                  <a:pt x="53164" y="351692"/>
                </a:cubicBezTo>
                <a:cubicBezTo>
                  <a:pt x="57226" y="346614"/>
                  <a:pt x="66755" y="346813"/>
                  <a:pt x="69396" y="340871"/>
                </a:cubicBezTo>
                <a:cubicBezTo>
                  <a:pt x="74576" y="329217"/>
                  <a:pt x="72306" y="315502"/>
                  <a:pt x="74807" y="302996"/>
                </a:cubicBezTo>
                <a:cubicBezTo>
                  <a:pt x="75925" y="297403"/>
                  <a:pt x="78834" y="292297"/>
                  <a:pt x="80217" y="286764"/>
                </a:cubicBezTo>
                <a:cubicBezTo>
                  <a:pt x="89577" y="249325"/>
                  <a:pt x="78637" y="270198"/>
                  <a:pt x="96449" y="243479"/>
                </a:cubicBezTo>
                <a:cubicBezTo>
                  <a:pt x="99216" y="210281"/>
                  <a:pt x="100085" y="178422"/>
                  <a:pt x="107271" y="146087"/>
                </a:cubicBezTo>
                <a:cubicBezTo>
                  <a:pt x="108508" y="140520"/>
                  <a:pt x="109747" y="134746"/>
                  <a:pt x="112681" y="129856"/>
                </a:cubicBezTo>
                <a:cubicBezTo>
                  <a:pt x="142877" y="79530"/>
                  <a:pt x="101839" y="167772"/>
                  <a:pt x="134324" y="102802"/>
                </a:cubicBezTo>
                <a:cubicBezTo>
                  <a:pt x="136875" y="97701"/>
                  <a:pt x="137184" y="91671"/>
                  <a:pt x="139735" y="86570"/>
                </a:cubicBezTo>
                <a:cubicBezTo>
                  <a:pt x="142643" y="80754"/>
                  <a:pt x="148979" y="76647"/>
                  <a:pt x="150556" y="70338"/>
                </a:cubicBezTo>
                <a:cubicBezTo>
                  <a:pt x="152743" y="61590"/>
                  <a:pt x="150556" y="38235"/>
                  <a:pt x="150556" y="29217"/>
                </a:cubicBezTo>
              </a:path>
            </a:pathLst>
          </a:custGeom>
          <a:ln w="38100">
            <a:solidFill>
              <a:srgbClr val="0D30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501662" y="3143567"/>
            <a:ext cx="697986" cy="2245441"/>
          </a:xfrm>
          <a:custGeom>
            <a:avLst/>
            <a:gdLst>
              <a:gd name="connsiteX0" fmla="*/ 194783 w 697986"/>
              <a:gd name="connsiteY0" fmla="*/ 21 h 2245441"/>
              <a:gd name="connsiteX1" fmla="*/ 227247 w 697986"/>
              <a:gd name="connsiteY1" fmla="*/ 37896 h 2245441"/>
              <a:gd name="connsiteX2" fmla="*/ 221836 w 697986"/>
              <a:gd name="connsiteY2" fmla="*/ 54128 h 2245441"/>
              <a:gd name="connsiteX3" fmla="*/ 238068 w 697986"/>
              <a:gd name="connsiteY3" fmla="*/ 102824 h 2245441"/>
              <a:gd name="connsiteX4" fmla="*/ 248889 w 697986"/>
              <a:gd name="connsiteY4" fmla="*/ 135287 h 2245441"/>
              <a:gd name="connsiteX5" fmla="*/ 259711 w 697986"/>
              <a:gd name="connsiteY5" fmla="*/ 173162 h 2245441"/>
              <a:gd name="connsiteX6" fmla="*/ 270532 w 697986"/>
              <a:gd name="connsiteY6" fmla="*/ 189394 h 2245441"/>
              <a:gd name="connsiteX7" fmla="*/ 275943 w 697986"/>
              <a:gd name="connsiteY7" fmla="*/ 254322 h 2245441"/>
              <a:gd name="connsiteX8" fmla="*/ 292175 w 697986"/>
              <a:gd name="connsiteY8" fmla="*/ 259732 h 2245441"/>
              <a:gd name="connsiteX9" fmla="*/ 302996 w 697986"/>
              <a:gd name="connsiteY9" fmla="*/ 270554 h 2245441"/>
              <a:gd name="connsiteX10" fmla="*/ 335460 w 697986"/>
              <a:gd name="connsiteY10" fmla="*/ 281375 h 2245441"/>
              <a:gd name="connsiteX11" fmla="*/ 357102 w 697986"/>
              <a:gd name="connsiteY11" fmla="*/ 330071 h 2245441"/>
              <a:gd name="connsiteX12" fmla="*/ 362513 w 697986"/>
              <a:gd name="connsiteY12" fmla="*/ 346303 h 2245441"/>
              <a:gd name="connsiteX13" fmla="*/ 384156 w 697986"/>
              <a:gd name="connsiteY13" fmla="*/ 373356 h 2245441"/>
              <a:gd name="connsiteX14" fmla="*/ 389566 w 697986"/>
              <a:gd name="connsiteY14" fmla="*/ 389588 h 2245441"/>
              <a:gd name="connsiteX15" fmla="*/ 411209 w 697986"/>
              <a:gd name="connsiteY15" fmla="*/ 411231 h 2245441"/>
              <a:gd name="connsiteX16" fmla="*/ 411209 w 697986"/>
              <a:gd name="connsiteY16" fmla="*/ 449105 h 2245441"/>
              <a:gd name="connsiteX17" fmla="*/ 443673 w 697986"/>
              <a:gd name="connsiteY17" fmla="*/ 470748 h 2245441"/>
              <a:gd name="connsiteX18" fmla="*/ 459905 w 697986"/>
              <a:gd name="connsiteY18" fmla="*/ 481569 h 2245441"/>
              <a:gd name="connsiteX19" fmla="*/ 470726 w 697986"/>
              <a:gd name="connsiteY19" fmla="*/ 497801 h 2245441"/>
              <a:gd name="connsiteX20" fmla="*/ 481547 w 697986"/>
              <a:gd name="connsiteY20" fmla="*/ 546497 h 2245441"/>
              <a:gd name="connsiteX21" fmla="*/ 503190 w 697986"/>
              <a:gd name="connsiteY21" fmla="*/ 568140 h 2245441"/>
              <a:gd name="connsiteX22" fmla="*/ 508601 w 697986"/>
              <a:gd name="connsiteY22" fmla="*/ 584371 h 2245441"/>
              <a:gd name="connsiteX23" fmla="*/ 519422 w 697986"/>
              <a:gd name="connsiteY23" fmla="*/ 627657 h 2245441"/>
              <a:gd name="connsiteX24" fmla="*/ 530243 w 697986"/>
              <a:gd name="connsiteY24" fmla="*/ 643889 h 2245441"/>
              <a:gd name="connsiteX25" fmla="*/ 535654 w 697986"/>
              <a:gd name="connsiteY25" fmla="*/ 660121 h 2245441"/>
              <a:gd name="connsiteX26" fmla="*/ 546475 w 697986"/>
              <a:gd name="connsiteY26" fmla="*/ 676353 h 2245441"/>
              <a:gd name="connsiteX27" fmla="*/ 557297 w 697986"/>
              <a:gd name="connsiteY27" fmla="*/ 708816 h 2245441"/>
              <a:gd name="connsiteX28" fmla="*/ 562707 w 697986"/>
              <a:gd name="connsiteY28" fmla="*/ 725048 h 2245441"/>
              <a:gd name="connsiteX29" fmla="*/ 557297 w 697986"/>
              <a:gd name="connsiteY29" fmla="*/ 854904 h 2245441"/>
              <a:gd name="connsiteX30" fmla="*/ 551886 w 697986"/>
              <a:gd name="connsiteY30" fmla="*/ 871136 h 2245441"/>
              <a:gd name="connsiteX31" fmla="*/ 541065 w 697986"/>
              <a:gd name="connsiteY31" fmla="*/ 887368 h 2245441"/>
              <a:gd name="connsiteX32" fmla="*/ 530243 w 697986"/>
              <a:gd name="connsiteY32" fmla="*/ 898189 h 2245441"/>
              <a:gd name="connsiteX33" fmla="*/ 541065 w 697986"/>
              <a:gd name="connsiteY33" fmla="*/ 941474 h 2245441"/>
              <a:gd name="connsiteX34" fmla="*/ 551886 w 697986"/>
              <a:gd name="connsiteY34" fmla="*/ 952296 h 2245441"/>
              <a:gd name="connsiteX35" fmla="*/ 584350 w 697986"/>
              <a:gd name="connsiteY35" fmla="*/ 973938 h 2245441"/>
              <a:gd name="connsiteX36" fmla="*/ 605992 w 697986"/>
              <a:gd name="connsiteY36" fmla="*/ 1000992 h 2245441"/>
              <a:gd name="connsiteX37" fmla="*/ 616814 w 697986"/>
              <a:gd name="connsiteY37" fmla="*/ 1011813 h 2245441"/>
              <a:gd name="connsiteX38" fmla="*/ 633046 w 697986"/>
              <a:gd name="connsiteY38" fmla="*/ 1098383 h 2245441"/>
              <a:gd name="connsiteX39" fmla="*/ 627635 w 697986"/>
              <a:gd name="connsiteY39" fmla="*/ 1201186 h 2245441"/>
              <a:gd name="connsiteX40" fmla="*/ 622224 w 697986"/>
              <a:gd name="connsiteY40" fmla="*/ 1244471 h 2245441"/>
              <a:gd name="connsiteX41" fmla="*/ 649278 w 697986"/>
              <a:gd name="connsiteY41" fmla="*/ 1260703 h 2245441"/>
              <a:gd name="connsiteX42" fmla="*/ 681742 w 697986"/>
              <a:gd name="connsiteY42" fmla="*/ 1287756 h 2245441"/>
              <a:gd name="connsiteX43" fmla="*/ 692563 w 697986"/>
              <a:gd name="connsiteY43" fmla="*/ 1303988 h 2245441"/>
              <a:gd name="connsiteX44" fmla="*/ 676331 w 697986"/>
              <a:gd name="connsiteY44" fmla="*/ 1352684 h 2245441"/>
              <a:gd name="connsiteX45" fmla="*/ 643867 w 697986"/>
              <a:gd name="connsiteY45" fmla="*/ 1363505 h 2245441"/>
              <a:gd name="connsiteX46" fmla="*/ 627635 w 697986"/>
              <a:gd name="connsiteY46" fmla="*/ 1374326 h 2245441"/>
              <a:gd name="connsiteX47" fmla="*/ 584350 w 697986"/>
              <a:gd name="connsiteY47" fmla="*/ 1428433 h 2245441"/>
              <a:gd name="connsiteX48" fmla="*/ 568118 w 697986"/>
              <a:gd name="connsiteY48" fmla="*/ 1460897 h 2245441"/>
              <a:gd name="connsiteX49" fmla="*/ 573529 w 697986"/>
              <a:gd name="connsiteY49" fmla="*/ 1509593 h 2245441"/>
              <a:gd name="connsiteX50" fmla="*/ 578939 w 697986"/>
              <a:gd name="connsiteY50" fmla="*/ 1525825 h 2245441"/>
              <a:gd name="connsiteX51" fmla="*/ 562707 w 697986"/>
              <a:gd name="connsiteY51" fmla="*/ 1596163 h 2245441"/>
              <a:gd name="connsiteX52" fmla="*/ 551886 w 697986"/>
              <a:gd name="connsiteY52" fmla="*/ 1612395 h 2245441"/>
              <a:gd name="connsiteX53" fmla="*/ 568118 w 697986"/>
              <a:gd name="connsiteY53" fmla="*/ 1617806 h 2245441"/>
              <a:gd name="connsiteX54" fmla="*/ 605992 w 697986"/>
              <a:gd name="connsiteY54" fmla="*/ 1623216 h 2245441"/>
              <a:gd name="connsiteX55" fmla="*/ 616814 w 697986"/>
              <a:gd name="connsiteY55" fmla="*/ 1634038 h 2245441"/>
              <a:gd name="connsiteX56" fmla="*/ 611403 w 697986"/>
              <a:gd name="connsiteY56" fmla="*/ 1698966 h 2245441"/>
              <a:gd name="connsiteX57" fmla="*/ 589760 w 697986"/>
              <a:gd name="connsiteY57" fmla="*/ 1704376 h 2245441"/>
              <a:gd name="connsiteX58" fmla="*/ 578939 w 697986"/>
              <a:gd name="connsiteY58" fmla="*/ 1736840 h 2245441"/>
              <a:gd name="connsiteX59" fmla="*/ 562707 w 697986"/>
              <a:gd name="connsiteY59" fmla="*/ 1769304 h 2245441"/>
              <a:gd name="connsiteX60" fmla="*/ 535654 w 697986"/>
              <a:gd name="connsiteY60" fmla="*/ 1796357 h 2245441"/>
              <a:gd name="connsiteX61" fmla="*/ 524833 w 697986"/>
              <a:gd name="connsiteY61" fmla="*/ 1807179 h 2245441"/>
              <a:gd name="connsiteX62" fmla="*/ 486958 w 697986"/>
              <a:gd name="connsiteY62" fmla="*/ 1801768 h 2245441"/>
              <a:gd name="connsiteX63" fmla="*/ 476137 w 697986"/>
              <a:gd name="connsiteY63" fmla="*/ 1818000 h 2245441"/>
              <a:gd name="connsiteX64" fmla="*/ 470726 w 697986"/>
              <a:gd name="connsiteY64" fmla="*/ 1861285 h 2245441"/>
              <a:gd name="connsiteX65" fmla="*/ 449084 w 697986"/>
              <a:gd name="connsiteY65" fmla="*/ 1909981 h 2245441"/>
              <a:gd name="connsiteX66" fmla="*/ 427441 w 697986"/>
              <a:gd name="connsiteY66" fmla="*/ 1942445 h 2245441"/>
              <a:gd name="connsiteX67" fmla="*/ 411209 w 697986"/>
              <a:gd name="connsiteY67" fmla="*/ 1974909 h 2245441"/>
              <a:gd name="connsiteX68" fmla="*/ 378745 w 697986"/>
              <a:gd name="connsiteY68" fmla="*/ 1985730 h 2245441"/>
              <a:gd name="connsiteX69" fmla="*/ 335460 w 697986"/>
              <a:gd name="connsiteY69" fmla="*/ 1974909 h 2245441"/>
              <a:gd name="connsiteX70" fmla="*/ 308407 w 697986"/>
              <a:gd name="connsiteY70" fmla="*/ 1958677 h 2245441"/>
              <a:gd name="connsiteX71" fmla="*/ 281353 w 697986"/>
              <a:gd name="connsiteY71" fmla="*/ 1964087 h 2245441"/>
              <a:gd name="connsiteX72" fmla="*/ 275943 w 697986"/>
              <a:gd name="connsiteY72" fmla="*/ 1980319 h 2245441"/>
              <a:gd name="connsiteX73" fmla="*/ 254300 w 697986"/>
              <a:gd name="connsiteY73" fmla="*/ 2007373 h 2245441"/>
              <a:gd name="connsiteX74" fmla="*/ 221836 w 697986"/>
              <a:gd name="connsiteY74" fmla="*/ 2023605 h 2245441"/>
              <a:gd name="connsiteX75" fmla="*/ 189372 w 697986"/>
              <a:gd name="connsiteY75" fmla="*/ 2050658 h 2245441"/>
              <a:gd name="connsiteX76" fmla="*/ 156908 w 697986"/>
              <a:gd name="connsiteY76" fmla="*/ 2066890 h 2245441"/>
              <a:gd name="connsiteX77" fmla="*/ 140676 w 697986"/>
              <a:gd name="connsiteY77" fmla="*/ 2077711 h 2245441"/>
              <a:gd name="connsiteX78" fmla="*/ 113623 w 697986"/>
              <a:gd name="connsiteY78" fmla="*/ 2115586 h 2245441"/>
              <a:gd name="connsiteX79" fmla="*/ 108213 w 697986"/>
              <a:gd name="connsiteY79" fmla="*/ 2131818 h 2245441"/>
              <a:gd name="connsiteX80" fmla="*/ 81159 w 697986"/>
              <a:gd name="connsiteY80" fmla="*/ 2137228 h 2245441"/>
              <a:gd name="connsiteX81" fmla="*/ 64927 w 697986"/>
              <a:gd name="connsiteY81" fmla="*/ 2142639 h 2245441"/>
              <a:gd name="connsiteX82" fmla="*/ 32463 w 697986"/>
              <a:gd name="connsiteY82" fmla="*/ 2164282 h 2245441"/>
              <a:gd name="connsiteX83" fmla="*/ 27053 w 697986"/>
              <a:gd name="connsiteY83" fmla="*/ 2180513 h 2245441"/>
              <a:gd name="connsiteX84" fmla="*/ 0 w 697986"/>
              <a:gd name="connsiteY84" fmla="*/ 2196745 h 2245441"/>
              <a:gd name="connsiteX85" fmla="*/ 10821 w 697986"/>
              <a:gd name="connsiteY85" fmla="*/ 2207567 h 2245441"/>
              <a:gd name="connsiteX86" fmla="*/ 27053 w 697986"/>
              <a:gd name="connsiteY86" fmla="*/ 2218388 h 2245441"/>
              <a:gd name="connsiteX87" fmla="*/ 32463 w 697986"/>
              <a:gd name="connsiteY87" fmla="*/ 2234620 h 2245441"/>
              <a:gd name="connsiteX88" fmla="*/ 43285 w 697986"/>
              <a:gd name="connsiteY88" fmla="*/ 2245441 h 2245441"/>
              <a:gd name="connsiteX89" fmla="*/ 59517 w 697986"/>
              <a:gd name="connsiteY89" fmla="*/ 2240031 h 2245441"/>
              <a:gd name="connsiteX90" fmla="*/ 81159 w 697986"/>
              <a:gd name="connsiteY90" fmla="*/ 2212977 h 2245441"/>
              <a:gd name="connsiteX91" fmla="*/ 113623 w 697986"/>
              <a:gd name="connsiteY91" fmla="*/ 2196745 h 2245441"/>
              <a:gd name="connsiteX92" fmla="*/ 140676 w 697986"/>
              <a:gd name="connsiteY92" fmla="*/ 2175103 h 2245441"/>
              <a:gd name="connsiteX93" fmla="*/ 183962 w 697986"/>
              <a:gd name="connsiteY93" fmla="*/ 2169692 h 2245441"/>
              <a:gd name="connsiteX94" fmla="*/ 216426 w 697986"/>
              <a:gd name="connsiteY94" fmla="*/ 2153460 h 2245441"/>
              <a:gd name="connsiteX95" fmla="*/ 232658 w 697986"/>
              <a:gd name="connsiteY95" fmla="*/ 2120996 h 2245441"/>
              <a:gd name="connsiteX96" fmla="*/ 248889 w 697986"/>
              <a:gd name="connsiteY96" fmla="*/ 2104764 h 2245441"/>
              <a:gd name="connsiteX97" fmla="*/ 265121 w 697986"/>
              <a:gd name="connsiteY97" fmla="*/ 2039837 h 2245441"/>
              <a:gd name="connsiteX98" fmla="*/ 281353 w 697986"/>
              <a:gd name="connsiteY98" fmla="*/ 2034426 h 2245441"/>
              <a:gd name="connsiteX99" fmla="*/ 319228 w 697986"/>
              <a:gd name="connsiteY99" fmla="*/ 2007373 h 2245441"/>
              <a:gd name="connsiteX100" fmla="*/ 335460 w 697986"/>
              <a:gd name="connsiteY100" fmla="*/ 2023605 h 2245441"/>
              <a:gd name="connsiteX101" fmla="*/ 362513 w 697986"/>
              <a:gd name="connsiteY101" fmla="*/ 2039837 h 2245441"/>
              <a:gd name="connsiteX102" fmla="*/ 411209 w 697986"/>
              <a:gd name="connsiteY102" fmla="*/ 2029015 h 2245441"/>
              <a:gd name="connsiteX103" fmla="*/ 427441 w 697986"/>
              <a:gd name="connsiteY103" fmla="*/ 2018194 h 2245441"/>
              <a:gd name="connsiteX104" fmla="*/ 438262 w 697986"/>
              <a:gd name="connsiteY104" fmla="*/ 2001962 h 2245441"/>
              <a:gd name="connsiteX105" fmla="*/ 449084 w 697986"/>
              <a:gd name="connsiteY105" fmla="*/ 1991141 h 2245441"/>
              <a:gd name="connsiteX106" fmla="*/ 454494 w 697986"/>
              <a:gd name="connsiteY106" fmla="*/ 1974909 h 2245441"/>
              <a:gd name="connsiteX107" fmla="*/ 481547 w 697986"/>
              <a:gd name="connsiteY107" fmla="*/ 1958677 h 2245441"/>
              <a:gd name="connsiteX108" fmla="*/ 492369 w 697986"/>
              <a:gd name="connsiteY108" fmla="*/ 1947855 h 2245441"/>
              <a:gd name="connsiteX109" fmla="*/ 508601 w 697986"/>
              <a:gd name="connsiteY109" fmla="*/ 1937034 h 2245441"/>
              <a:gd name="connsiteX110" fmla="*/ 519422 w 697986"/>
              <a:gd name="connsiteY110" fmla="*/ 1920802 h 2245441"/>
              <a:gd name="connsiteX111" fmla="*/ 519422 w 697986"/>
              <a:gd name="connsiteY111" fmla="*/ 1877517 h 2245441"/>
              <a:gd name="connsiteX112" fmla="*/ 524833 w 697986"/>
              <a:gd name="connsiteY112" fmla="*/ 1861285 h 2245441"/>
              <a:gd name="connsiteX113" fmla="*/ 541065 w 697986"/>
              <a:gd name="connsiteY113" fmla="*/ 1855874 h 2245441"/>
              <a:gd name="connsiteX114" fmla="*/ 557297 w 697986"/>
              <a:gd name="connsiteY114" fmla="*/ 1845053 h 2245441"/>
              <a:gd name="connsiteX115" fmla="*/ 573529 w 697986"/>
              <a:gd name="connsiteY115" fmla="*/ 1812589 h 2245441"/>
              <a:gd name="connsiteX116" fmla="*/ 578939 w 697986"/>
              <a:gd name="connsiteY116" fmla="*/ 1780125 h 2245441"/>
              <a:gd name="connsiteX117" fmla="*/ 584350 w 697986"/>
              <a:gd name="connsiteY117" fmla="*/ 1763893 h 2245441"/>
              <a:gd name="connsiteX118" fmla="*/ 600582 w 697986"/>
              <a:gd name="connsiteY118" fmla="*/ 1758483 h 2245441"/>
              <a:gd name="connsiteX119" fmla="*/ 605992 w 697986"/>
              <a:gd name="connsiteY119" fmla="*/ 1742251 h 2245441"/>
              <a:gd name="connsiteX120" fmla="*/ 616814 w 697986"/>
              <a:gd name="connsiteY120" fmla="*/ 1731429 h 2245441"/>
              <a:gd name="connsiteX121" fmla="*/ 627635 w 697986"/>
              <a:gd name="connsiteY121" fmla="*/ 1715197 h 2245441"/>
              <a:gd name="connsiteX122" fmla="*/ 633046 w 697986"/>
              <a:gd name="connsiteY122" fmla="*/ 1644859 h 2245441"/>
              <a:gd name="connsiteX123" fmla="*/ 654688 w 697986"/>
              <a:gd name="connsiteY123" fmla="*/ 1596163 h 2245441"/>
              <a:gd name="connsiteX124" fmla="*/ 660099 w 697986"/>
              <a:gd name="connsiteY124" fmla="*/ 1579931 h 2245441"/>
              <a:gd name="connsiteX125" fmla="*/ 654688 w 697986"/>
              <a:gd name="connsiteY125" fmla="*/ 1563699 h 2245441"/>
              <a:gd name="connsiteX126" fmla="*/ 616814 w 697986"/>
              <a:gd name="connsiteY126" fmla="*/ 1547467 h 2245441"/>
              <a:gd name="connsiteX127" fmla="*/ 605992 w 697986"/>
              <a:gd name="connsiteY127" fmla="*/ 1536646 h 2245441"/>
              <a:gd name="connsiteX128" fmla="*/ 595171 w 697986"/>
              <a:gd name="connsiteY128" fmla="*/ 1498771 h 2245441"/>
              <a:gd name="connsiteX129" fmla="*/ 600582 w 697986"/>
              <a:gd name="connsiteY129" fmla="*/ 1450076 h 2245441"/>
              <a:gd name="connsiteX130" fmla="*/ 611403 w 697986"/>
              <a:gd name="connsiteY130" fmla="*/ 1439254 h 2245441"/>
              <a:gd name="connsiteX131" fmla="*/ 638456 w 697986"/>
              <a:gd name="connsiteY131" fmla="*/ 1444665 h 2245441"/>
              <a:gd name="connsiteX132" fmla="*/ 676331 w 697986"/>
              <a:gd name="connsiteY132" fmla="*/ 1460897 h 2245441"/>
              <a:gd name="connsiteX133" fmla="*/ 670920 w 697986"/>
              <a:gd name="connsiteY133" fmla="*/ 1423022 h 2245441"/>
              <a:gd name="connsiteX134" fmla="*/ 670920 w 697986"/>
              <a:gd name="connsiteY134" fmla="*/ 1374326 h 2245441"/>
              <a:gd name="connsiteX135" fmla="*/ 681742 w 697986"/>
              <a:gd name="connsiteY135" fmla="*/ 1358095 h 2245441"/>
              <a:gd name="connsiteX136" fmla="*/ 687152 w 697986"/>
              <a:gd name="connsiteY136" fmla="*/ 1341863 h 2245441"/>
              <a:gd name="connsiteX137" fmla="*/ 697974 w 697986"/>
              <a:gd name="connsiteY137" fmla="*/ 1331041 h 2245441"/>
              <a:gd name="connsiteX138" fmla="*/ 687152 w 697986"/>
              <a:gd name="connsiteY138" fmla="*/ 1282345 h 2245441"/>
              <a:gd name="connsiteX139" fmla="*/ 670920 w 697986"/>
              <a:gd name="connsiteY139" fmla="*/ 1266113 h 2245441"/>
              <a:gd name="connsiteX140" fmla="*/ 660099 w 697986"/>
              <a:gd name="connsiteY140" fmla="*/ 1212007 h 2245441"/>
              <a:gd name="connsiteX141" fmla="*/ 665510 w 697986"/>
              <a:gd name="connsiteY141" fmla="*/ 1157900 h 2245441"/>
              <a:gd name="connsiteX142" fmla="*/ 670920 w 697986"/>
              <a:gd name="connsiteY142" fmla="*/ 1141669 h 2245441"/>
              <a:gd name="connsiteX143" fmla="*/ 660099 w 697986"/>
              <a:gd name="connsiteY143" fmla="*/ 1049687 h 2245441"/>
              <a:gd name="connsiteX144" fmla="*/ 638456 w 697986"/>
              <a:gd name="connsiteY144" fmla="*/ 1022634 h 2245441"/>
              <a:gd name="connsiteX145" fmla="*/ 633046 w 697986"/>
              <a:gd name="connsiteY145" fmla="*/ 1006402 h 2245441"/>
              <a:gd name="connsiteX146" fmla="*/ 622224 w 697986"/>
              <a:gd name="connsiteY146" fmla="*/ 995581 h 2245441"/>
              <a:gd name="connsiteX147" fmla="*/ 643867 w 697986"/>
              <a:gd name="connsiteY147" fmla="*/ 919832 h 2245441"/>
              <a:gd name="connsiteX148" fmla="*/ 627635 w 697986"/>
              <a:gd name="connsiteY148" fmla="*/ 860315 h 2245441"/>
              <a:gd name="connsiteX149" fmla="*/ 622224 w 697986"/>
              <a:gd name="connsiteY149" fmla="*/ 844083 h 2245441"/>
              <a:gd name="connsiteX150" fmla="*/ 611403 w 697986"/>
              <a:gd name="connsiteY150" fmla="*/ 833261 h 2245441"/>
              <a:gd name="connsiteX151" fmla="*/ 605992 w 697986"/>
              <a:gd name="connsiteY151" fmla="*/ 811619 h 2245441"/>
              <a:gd name="connsiteX152" fmla="*/ 595171 w 697986"/>
              <a:gd name="connsiteY152" fmla="*/ 800797 h 2245441"/>
              <a:gd name="connsiteX153" fmla="*/ 589760 w 697986"/>
              <a:gd name="connsiteY153" fmla="*/ 768334 h 2245441"/>
              <a:gd name="connsiteX154" fmla="*/ 578939 w 697986"/>
              <a:gd name="connsiteY154" fmla="*/ 735870 h 2245441"/>
              <a:gd name="connsiteX155" fmla="*/ 573529 w 697986"/>
              <a:gd name="connsiteY155" fmla="*/ 719638 h 2245441"/>
              <a:gd name="connsiteX156" fmla="*/ 557297 w 697986"/>
              <a:gd name="connsiteY156" fmla="*/ 660121 h 2245441"/>
              <a:gd name="connsiteX157" fmla="*/ 541065 w 697986"/>
              <a:gd name="connsiteY157" fmla="*/ 578961 h 2245441"/>
              <a:gd name="connsiteX158" fmla="*/ 530243 w 697986"/>
              <a:gd name="connsiteY158" fmla="*/ 568140 h 2245441"/>
              <a:gd name="connsiteX159" fmla="*/ 524833 w 697986"/>
              <a:gd name="connsiteY159" fmla="*/ 551908 h 2245441"/>
              <a:gd name="connsiteX160" fmla="*/ 514011 w 697986"/>
              <a:gd name="connsiteY160" fmla="*/ 541086 h 2245441"/>
              <a:gd name="connsiteX161" fmla="*/ 503190 w 697986"/>
              <a:gd name="connsiteY161" fmla="*/ 524854 h 2245441"/>
              <a:gd name="connsiteX162" fmla="*/ 486958 w 697986"/>
              <a:gd name="connsiteY162" fmla="*/ 492390 h 2245441"/>
              <a:gd name="connsiteX163" fmla="*/ 481547 w 697986"/>
              <a:gd name="connsiteY163" fmla="*/ 449105 h 2245441"/>
              <a:gd name="connsiteX164" fmla="*/ 476137 w 697986"/>
              <a:gd name="connsiteY164" fmla="*/ 432873 h 2245441"/>
              <a:gd name="connsiteX165" fmla="*/ 443673 w 697986"/>
              <a:gd name="connsiteY165" fmla="*/ 411231 h 2245441"/>
              <a:gd name="connsiteX166" fmla="*/ 422030 w 697986"/>
              <a:gd name="connsiteY166" fmla="*/ 389588 h 2245441"/>
              <a:gd name="connsiteX167" fmla="*/ 427441 w 697986"/>
              <a:gd name="connsiteY167" fmla="*/ 373356 h 2245441"/>
              <a:gd name="connsiteX168" fmla="*/ 416620 w 697986"/>
              <a:gd name="connsiteY168" fmla="*/ 303018 h 2245441"/>
              <a:gd name="connsiteX169" fmla="*/ 405798 w 697986"/>
              <a:gd name="connsiteY169" fmla="*/ 292196 h 2245441"/>
              <a:gd name="connsiteX170" fmla="*/ 384156 w 697986"/>
              <a:gd name="connsiteY170" fmla="*/ 259732 h 2245441"/>
              <a:gd name="connsiteX171" fmla="*/ 373334 w 697986"/>
              <a:gd name="connsiteY171" fmla="*/ 248911 h 2245441"/>
              <a:gd name="connsiteX172" fmla="*/ 346281 w 697986"/>
              <a:gd name="connsiteY172" fmla="*/ 221858 h 2245441"/>
              <a:gd name="connsiteX173" fmla="*/ 340871 w 697986"/>
              <a:gd name="connsiteY173" fmla="*/ 205626 h 2245441"/>
              <a:gd name="connsiteX174" fmla="*/ 319228 w 697986"/>
              <a:gd name="connsiteY174" fmla="*/ 183983 h 2245441"/>
              <a:gd name="connsiteX175" fmla="*/ 313817 w 697986"/>
              <a:gd name="connsiteY175" fmla="*/ 167751 h 2245441"/>
              <a:gd name="connsiteX176" fmla="*/ 297585 w 697986"/>
              <a:gd name="connsiteY176" fmla="*/ 156930 h 2245441"/>
              <a:gd name="connsiteX177" fmla="*/ 286764 w 697986"/>
              <a:gd name="connsiteY177" fmla="*/ 124466 h 2245441"/>
              <a:gd name="connsiteX178" fmla="*/ 275943 w 697986"/>
              <a:gd name="connsiteY178" fmla="*/ 102824 h 2245441"/>
              <a:gd name="connsiteX179" fmla="*/ 259711 w 697986"/>
              <a:gd name="connsiteY179" fmla="*/ 75770 h 2245441"/>
              <a:gd name="connsiteX180" fmla="*/ 243479 w 697986"/>
              <a:gd name="connsiteY180" fmla="*/ 70360 h 2245441"/>
              <a:gd name="connsiteX181" fmla="*/ 221836 w 697986"/>
              <a:gd name="connsiteY181" fmla="*/ 48717 h 2245441"/>
              <a:gd name="connsiteX182" fmla="*/ 211015 w 697986"/>
              <a:gd name="connsiteY182" fmla="*/ 32485 h 2245441"/>
              <a:gd name="connsiteX183" fmla="*/ 194783 w 697986"/>
              <a:gd name="connsiteY183" fmla="*/ 21 h 224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697986" h="2245441">
                <a:moveTo>
                  <a:pt x="194783" y="21"/>
                </a:moveTo>
                <a:cubicBezTo>
                  <a:pt x="197488" y="923"/>
                  <a:pt x="227247" y="17959"/>
                  <a:pt x="227247" y="37896"/>
                </a:cubicBezTo>
                <a:cubicBezTo>
                  <a:pt x="227247" y="43599"/>
                  <a:pt x="223640" y="48717"/>
                  <a:pt x="221836" y="54128"/>
                </a:cubicBezTo>
                <a:cubicBezTo>
                  <a:pt x="234021" y="127233"/>
                  <a:pt x="217780" y="57176"/>
                  <a:pt x="238068" y="102824"/>
                </a:cubicBezTo>
                <a:cubicBezTo>
                  <a:pt x="242701" y="113247"/>
                  <a:pt x="246122" y="124221"/>
                  <a:pt x="248889" y="135287"/>
                </a:cubicBezTo>
                <a:cubicBezTo>
                  <a:pt x="250623" y="142223"/>
                  <a:pt x="255829" y="165399"/>
                  <a:pt x="259711" y="173162"/>
                </a:cubicBezTo>
                <a:cubicBezTo>
                  <a:pt x="262619" y="178978"/>
                  <a:pt x="266925" y="183983"/>
                  <a:pt x="270532" y="189394"/>
                </a:cubicBezTo>
                <a:cubicBezTo>
                  <a:pt x="272336" y="211037"/>
                  <a:pt x="269556" y="233565"/>
                  <a:pt x="275943" y="254322"/>
                </a:cubicBezTo>
                <a:cubicBezTo>
                  <a:pt x="277620" y="259773"/>
                  <a:pt x="287284" y="256798"/>
                  <a:pt x="292175" y="259732"/>
                </a:cubicBezTo>
                <a:cubicBezTo>
                  <a:pt x="296549" y="262357"/>
                  <a:pt x="298433" y="268273"/>
                  <a:pt x="302996" y="270554"/>
                </a:cubicBezTo>
                <a:cubicBezTo>
                  <a:pt x="313198" y="275655"/>
                  <a:pt x="335460" y="281375"/>
                  <a:pt x="335460" y="281375"/>
                </a:cubicBezTo>
                <a:cubicBezTo>
                  <a:pt x="352609" y="307099"/>
                  <a:pt x="344224" y="291437"/>
                  <a:pt x="357102" y="330071"/>
                </a:cubicBezTo>
                <a:cubicBezTo>
                  <a:pt x="358906" y="335482"/>
                  <a:pt x="359349" y="341557"/>
                  <a:pt x="362513" y="346303"/>
                </a:cubicBezTo>
                <a:cubicBezTo>
                  <a:pt x="376164" y="366780"/>
                  <a:pt x="368736" y="357937"/>
                  <a:pt x="384156" y="373356"/>
                </a:cubicBezTo>
                <a:cubicBezTo>
                  <a:pt x="385959" y="378767"/>
                  <a:pt x="386251" y="384947"/>
                  <a:pt x="389566" y="389588"/>
                </a:cubicBezTo>
                <a:cubicBezTo>
                  <a:pt x="395496" y="397890"/>
                  <a:pt x="411209" y="411231"/>
                  <a:pt x="411209" y="411231"/>
                </a:cubicBezTo>
                <a:cubicBezTo>
                  <a:pt x="407040" y="423737"/>
                  <a:pt x="399729" y="435985"/>
                  <a:pt x="411209" y="449105"/>
                </a:cubicBezTo>
                <a:cubicBezTo>
                  <a:pt x="419773" y="458893"/>
                  <a:pt x="432852" y="463534"/>
                  <a:pt x="443673" y="470748"/>
                </a:cubicBezTo>
                <a:lnTo>
                  <a:pt x="459905" y="481569"/>
                </a:lnTo>
                <a:cubicBezTo>
                  <a:pt x="463512" y="486980"/>
                  <a:pt x="468670" y="491632"/>
                  <a:pt x="470726" y="497801"/>
                </a:cubicBezTo>
                <a:cubicBezTo>
                  <a:pt x="471894" y="501306"/>
                  <a:pt x="475361" y="537837"/>
                  <a:pt x="481547" y="546497"/>
                </a:cubicBezTo>
                <a:cubicBezTo>
                  <a:pt x="487477" y="554799"/>
                  <a:pt x="503190" y="568140"/>
                  <a:pt x="503190" y="568140"/>
                </a:cubicBezTo>
                <a:cubicBezTo>
                  <a:pt x="504994" y="573550"/>
                  <a:pt x="507218" y="578838"/>
                  <a:pt x="508601" y="584371"/>
                </a:cubicBezTo>
                <a:cubicBezTo>
                  <a:pt x="511690" y="596726"/>
                  <a:pt x="513236" y="615285"/>
                  <a:pt x="519422" y="627657"/>
                </a:cubicBezTo>
                <a:cubicBezTo>
                  <a:pt x="522330" y="633473"/>
                  <a:pt x="527335" y="638073"/>
                  <a:pt x="530243" y="643889"/>
                </a:cubicBezTo>
                <a:cubicBezTo>
                  <a:pt x="532794" y="648990"/>
                  <a:pt x="533103" y="655020"/>
                  <a:pt x="535654" y="660121"/>
                </a:cubicBezTo>
                <a:cubicBezTo>
                  <a:pt x="538562" y="665937"/>
                  <a:pt x="543834" y="670411"/>
                  <a:pt x="546475" y="676353"/>
                </a:cubicBezTo>
                <a:cubicBezTo>
                  <a:pt x="551108" y="686776"/>
                  <a:pt x="553690" y="697995"/>
                  <a:pt x="557297" y="708816"/>
                </a:cubicBezTo>
                <a:lnTo>
                  <a:pt x="562707" y="725048"/>
                </a:lnTo>
                <a:cubicBezTo>
                  <a:pt x="560904" y="768333"/>
                  <a:pt x="560497" y="811699"/>
                  <a:pt x="557297" y="854904"/>
                </a:cubicBezTo>
                <a:cubicBezTo>
                  <a:pt x="556876" y="860592"/>
                  <a:pt x="554437" y="866035"/>
                  <a:pt x="551886" y="871136"/>
                </a:cubicBezTo>
                <a:cubicBezTo>
                  <a:pt x="548978" y="876952"/>
                  <a:pt x="545127" y="882290"/>
                  <a:pt x="541065" y="887368"/>
                </a:cubicBezTo>
                <a:cubicBezTo>
                  <a:pt x="537878" y="891351"/>
                  <a:pt x="533850" y="894582"/>
                  <a:pt x="530243" y="898189"/>
                </a:cubicBezTo>
                <a:cubicBezTo>
                  <a:pt x="533850" y="912617"/>
                  <a:pt x="530549" y="930957"/>
                  <a:pt x="541065" y="941474"/>
                </a:cubicBezTo>
                <a:cubicBezTo>
                  <a:pt x="544672" y="945081"/>
                  <a:pt x="547805" y="949235"/>
                  <a:pt x="551886" y="952296"/>
                </a:cubicBezTo>
                <a:cubicBezTo>
                  <a:pt x="562290" y="960099"/>
                  <a:pt x="575154" y="964741"/>
                  <a:pt x="584350" y="973938"/>
                </a:cubicBezTo>
                <a:cubicBezTo>
                  <a:pt x="610487" y="1000077"/>
                  <a:pt x="578679" y="966852"/>
                  <a:pt x="605992" y="1000992"/>
                </a:cubicBezTo>
                <a:cubicBezTo>
                  <a:pt x="609179" y="1004975"/>
                  <a:pt x="613207" y="1008206"/>
                  <a:pt x="616814" y="1011813"/>
                </a:cubicBezTo>
                <a:cubicBezTo>
                  <a:pt x="633367" y="1061472"/>
                  <a:pt x="626500" y="1032927"/>
                  <a:pt x="633046" y="1098383"/>
                </a:cubicBezTo>
                <a:cubicBezTo>
                  <a:pt x="631242" y="1132651"/>
                  <a:pt x="630170" y="1166965"/>
                  <a:pt x="627635" y="1201186"/>
                </a:cubicBezTo>
                <a:cubicBezTo>
                  <a:pt x="626561" y="1215687"/>
                  <a:pt x="620777" y="1230003"/>
                  <a:pt x="622224" y="1244471"/>
                </a:cubicBezTo>
                <a:cubicBezTo>
                  <a:pt x="623336" y="1255594"/>
                  <a:pt x="643571" y="1257850"/>
                  <a:pt x="649278" y="1260703"/>
                </a:cubicBezTo>
                <a:cubicBezTo>
                  <a:pt x="661439" y="1266783"/>
                  <a:pt x="673194" y="1277499"/>
                  <a:pt x="681742" y="1287756"/>
                </a:cubicBezTo>
                <a:cubicBezTo>
                  <a:pt x="685905" y="1292752"/>
                  <a:pt x="688956" y="1298577"/>
                  <a:pt x="692563" y="1303988"/>
                </a:cubicBezTo>
                <a:cubicBezTo>
                  <a:pt x="690727" y="1315006"/>
                  <a:pt x="690485" y="1343838"/>
                  <a:pt x="676331" y="1352684"/>
                </a:cubicBezTo>
                <a:cubicBezTo>
                  <a:pt x="666658" y="1358729"/>
                  <a:pt x="643867" y="1363505"/>
                  <a:pt x="643867" y="1363505"/>
                </a:cubicBezTo>
                <a:cubicBezTo>
                  <a:pt x="638456" y="1367112"/>
                  <a:pt x="632572" y="1370094"/>
                  <a:pt x="627635" y="1374326"/>
                </a:cubicBezTo>
                <a:cubicBezTo>
                  <a:pt x="603649" y="1394886"/>
                  <a:pt x="602916" y="1400584"/>
                  <a:pt x="584350" y="1428433"/>
                </a:cubicBezTo>
                <a:cubicBezTo>
                  <a:pt x="570365" y="1449411"/>
                  <a:pt x="575585" y="1438496"/>
                  <a:pt x="568118" y="1460897"/>
                </a:cubicBezTo>
                <a:cubicBezTo>
                  <a:pt x="569922" y="1477129"/>
                  <a:pt x="570844" y="1493483"/>
                  <a:pt x="573529" y="1509593"/>
                </a:cubicBezTo>
                <a:cubicBezTo>
                  <a:pt x="574467" y="1515219"/>
                  <a:pt x="578939" y="1520122"/>
                  <a:pt x="578939" y="1525825"/>
                </a:cubicBezTo>
                <a:cubicBezTo>
                  <a:pt x="578939" y="1539548"/>
                  <a:pt x="571280" y="1583303"/>
                  <a:pt x="562707" y="1596163"/>
                </a:cubicBezTo>
                <a:lnTo>
                  <a:pt x="551886" y="1612395"/>
                </a:lnTo>
                <a:cubicBezTo>
                  <a:pt x="557297" y="1614199"/>
                  <a:pt x="562525" y="1616687"/>
                  <a:pt x="568118" y="1617806"/>
                </a:cubicBezTo>
                <a:cubicBezTo>
                  <a:pt x="580623" y="1620307"/>
                  <a:pt x="593894" y="1619183"/>
                  <a:pt x="605992" y="1623216"/>
                </a:cubicBezTo>
                <a:cubicBezTo>
                  <a:pt x="610832" y="1624829"/>
                  <a:pt x="613207" y="1630431"/>
                  <a:pt x="616814" y="1634038"/>
                </a:cubicBezTo>
                <a:cubicBezTo>
                  <a:pt x="615010" y="1655681"/>
                  <a:pt x="619199" y="1678696"/>
                  <a:pt x="611403" y="1698966"/>
                </a:cubicBezTo>
                <a:cubicBezTo>
                  <a:pt x="608733" y="1705907"/>
                  <a:pt x="594600" y="1698730"/>
                  <a:pt x="589760" y="1704376"/>
                </a:cubicBezTo>
                <a:cubicBezTo>
                  <a:pt x="582337" y="1713037"/>
                  <a:pt x="585266" y="1727349"/>
                  <a:pt x="578939" y="1736840"/>
                </a:cubicBezTo>
                <a:cubicBezTo>
                  <a:pt x="547928" y="1783358"/>
                  <a:pt x="585108" y="1724502"/>
                  <a:pt x="562707" y="1769304"/>
                </a:cubicBezTo>
                <a:cubicBezTo>
                  <a:pt x="551885" y="1790949"/>
                  <a:pt x="553691" y="1781927"/>
                  <a:pt x="535654" y="1796357"/>
                </a:cubicBezTo>
                <a:cubicBezTo>
                  <a:pt x="531671" y="1799544"/>
                  <a:pt x="528440" y="1803572"/>
                  <a:pt x="524833" y="1807179"/>
                </a:cubicBezTo>
                <a:cubicBezTo>
                  <a:pt x="512208" y="1805375"/>
                  <a:pt x="499408" y="1799002"/>
                  <a:pt x="486958" y="1801768"/>
                </a:cubicBezTo>
                <a:cubicBezTo>
                  <a:pt x="480610" y="1803179"/>
                  <a:pt x="477848" y="1811726"/>
                  <a:pt x="476137" y="1818000"/>
                </a:cubicBezTo>
                <a:cubicBezTo>
                  <a:pt x="472311" y="1832028"/>
                  <a:pt x="473773" y="1847067"/>
                  <a:pt x="470726" y="1861285"/>
                </a:cubicBezTo>
                <a:cubicBezTo>
                  <a:pt x="460257" y="1910140"/>
                  <a:pt x="464859" y="1878431"/>
                  <a:pt x="449084" y="1909981"/>
                </a:cubicBezTo>
                <a:cubicBezTo>
                  <a:pt x="433424" y="1941302"/>
                  <a:pt x="458210" y="1911676"/>
                  <a:pt x="427441" y="1942445"/>
                </a:cubicBezTo>
                <a:cubicBezTo>
                  <a:pt x="424493" y="1951288"/>
                  <a:pt x="420041" y="1969389"/>
                  <a:pt x="411209" y="1974909"/>
                </a:cubicBezTo>
                <a:cubicBezTo>
                  <a:pt x="401536" y="1980954"/>
                  <a:pt x="378745" y="1985730"/>
                  <a:pt x="378745" y="1985730"/>
                </a:cubicBezTo>
                <a:cubicBezTo>
                  <a:pt x="372932" y="1984567"/>
                  <a:pt x="343775" y="1979898"/>
                  <a:pt x="335460" y="1974909"/>
                </a:cubicBezTo>
                <a:cubicBezTo>
                  <a:pt x="298325" y="1952628"/>
                  <a:pt x="354389" y="1974002"/>
                  <a:pt x="308407" y="1958677"/>
                </a:cubicBezTo>
                <a:cubicBezTo>
                  <a:pt x="299389" y="1960480"/>
                  <a:pt x="289005" y="1958986"/>
                  <a:pt x="281353" y="1964087"/>
                </a:cubicBezTo>
                <a:cubicBezTo>
                  <a:pt x="276608" y="1967251"/>
                  <a:pt x="278494" y="1975218"/>
                  <a:pt x="275943" y="1980319"/>
                </a:cubicBezTo>
                <a:cubicBezTo>
                  <a:pt x="271258" y="1989690"/>
                  <a:pt x="262685" y="2000665"/>
                  <a:pt x="254300" y="2007373"/>
                </a:cubicBezTo>
                <a:cubicBezTo>
                  <a:pt x="228462" y="2028044"/>
                  <a:pt x="248500" y="2010273"/>
                  <a:pt x="221836" y="2023605"/>
                </a:cubicBezTo>
                <a:cubicBezTo>
                  <a:pt x="201684" y="2033681"/>
                  <a:pt x="207323" y="2035699"/>
                  <a:pt x="189372" y="2050658"/>
                </a:cubicBezTo>
                <a:cubicBezTo>
                  <a:pt x="166115" y="2070039"/>
                  <a:pt x="181308" y="2054690"/>
                  <a:pt x="156908" y="2066890"/>
                </a:cubicBezTo>
                <a:cubicBezTo>
                  <a:pt x="151092" y="2069798"/>
                  <a:pt x="146087" y="2074104"/>
                  <a:pt x="140676" y="2077711"/>
                </a:cubicBezTo>
                <a:cubicBezTo>
                  <a:pt x="128051" y="2115586"/>
                  <a:pt x="140676" y="2106568"/>
                  <a:pt x="113623" y="2115586"/>
                </a:cubicBezTo>
                <a:cubicBezTo>
                  <a:pt x="111820" y="2120997"/>
                  <a:pt x="112958" y="2128654"/>
                  <a:pt x="108213" y="2131818"/>
                </a:cubicBezTo>
                <a:cubicBezTo>
                  <a:pt x="100561" y="2136919"/>
                  <a:pt x="90081" y="2134998"/>
                  <a:pt x="81159" y="2137228"/>
                </a:cubicBezTo>
                <a:cubicBezTo>
                  <a:pt x="75626" y="2138611"/>
                  <a:pt x="69913" y="2139869"/>
                  <a:pt x="64927" y="2142639"/>
                </a:cubicBezTo>
                <a:cubicBezTo>
                  <a:pt x="53558" y="2148955"/>
                  <a:pt x="32463" y="2164282"/>
                  <a:pt x="32463" y="2164282"/>
                </a:cubicBezTo>
                <a:cubicBezTo>
                  <a:pt x="30660" y="2169692"/>
                  <a:pt x="29987" y="2175623"/>
                  <a:pt x="27053" y="2180513"/>
                </a:cubicBezTo>
                <a:cubicBezTo>
                  <a:pt x="19625" y="2192892"/>
                  <a:pt x="12768" y="2192489"/>
                  <a:pt x="0" y="2196745"/>
                </a:cubicBezTo>
                <a:cubicBezTo>
                  <a:pt x="3607" y="2200352"/>
                  <a:pt x="6838" y="2204380"/>
                  <a:pt x="10821" y="2207567"/>
                </a:cubicBezTo>
                <a:cubicBezTo>
                  <a:pt x="15899" y="2211629"/>
                  <a:pt x="22991" y="2213310"/>
                  <a:pt x="27053" y="2218388"/>
                </a:cubicBezTo>
                <a:cubicBezTo>
                  <a:pt x="30616" y="2222842"/>
                  <a:pt x="29529" y="2229729"/>
                  <a:pt x="32463" y="2234620"/>
                </a:cubicBezTo>
                <a:cubicBezTo>
                  <a:pt x="35088" y="2238994"/>
                  <a:pt x="39678" y="2241834"/>
                  <a:pt x="43285" y="2245441"/>
                </a:cubicBezTo>
                <a:cubicBezTo>
                  <a:pt x="48696" y="2243638"/>
                  <a:pt x="54626" y="2242965"/>
                  <a:pt x="59517" y="2240031"/>
                </a:cubicBezTo>
                <a:cubicBezTo>
                  <a:pt x="72901" y="2232001"/>
                  <a:pt x="70103" y="2224033"/>
                  <a:pt x="81159" y="2212977"/>
                </a:cubicBezTo>
                <a:cubicBezTo>
                  <a:pt x="91647" y="2202489"/>
                  <a:pt x="100422" y="2201146"/>
                  <a:pt x="113623" y="2196745"/>
                </a:cubicBezTo>
                <a:cubicBezTo>
                  <a:pt x="120341" y="2190028"/>
                  <a:pt x="131293" y="2177662"/>
                  <a:pt x="140676" y="2175103"/>
                </a:cubicBezTo>
                <a:cubicBezTo>
                  <a:pt x="154705" y="2171277"/>
                  <a:pt x="169533" y="2171496"/>
                  <a:pt x="183962" y="2169692"/>
                </a:cubicBezTo>
                <a:cubicBezTo>
                  <a:pt x="197166" y="2165291"/>
                  <a:pt x="205936" y="2163950"/>
                  <a:pt x="216426" y="2153460"/>
                </a:cubicBezTo>
                <a:cubicBezTo>
                  <a:pt x="241964" y="2127921"/>
                  <a:pt x="215058" y="2147398"/>
                  <a:pt x="232658" y="2120996"/>
                </a:cubicBezTo>
                <a:cubicBezTo>
                  <a:pt x="236902" y="2114629"/>
                  <a:pt x="243479" y="2110175"/>
                  <a:pt x="248889" y="2104764"/>
                </a:cubicBezTo>
                <a:cubicBezTo>
                  <a:pt x="250838" y="2089169"/>
                  <a:pt x="250272" y="2054686"/>
                  <a:pt x="265121" y="2039837"/>
                </a:cubicBezTo>
                <a:cubicBezTo>
                  <a:pt x="269154" y="2035804"/>
                  <a:pt x="275942" y="2036230"/>
                  <a:pt x="281353" y="2034426"/>
                </a:cubicBezTo>
                <a:cubicBezTo>
                  <a:pt x="307029" y="2008750"/>
                  <a:pt x="293317" y="2016009"/>
                  <a:pt x="319228" y="2007373"/>
                </a:cubicBezTo>
                <a:cubicBezTo>
                  <a:pt x="324639" y="2012784"/>
                  <a:pt x="329093" y="2019361"/>
                  <a:pt x="335460" y="2023605"/>
                </a:cubicBezTo>
                <a:cubicBezTo>
                  <a:pt x="377597" y="2051696"/>
                  <a:pt x="328817" y="2006138"/>
                  <a:pt x="362513" y="2039837"/>
                </a:cubicBezTo>
                <a:cubicBezTo>
                  <a:pt x="374984" y="2037758"/>
                  <a:pt x="397888" y="2035676"/>
                  <a:pt x="411209" y="2029015"/>
                </a:cubicBezTo>
                <a:cubicBezTo>
                  <a:pt x="417025" y="2026107"/>
                  <a:pt x="422030" y="2021801"/>
                  <a:pt x="427441" y="2018194"/>
                </a:cubicBezTo>
                <a:cubicBezTo>
                  <a:pt x="431048" y="2012783"/>
                  <a:pt x="434200" y="2007040"/>
                  <a:pt x="438262" y="2001962"/>
                </a:cubicBezTo>
                <a:cubicBezTo>
                  <a:pt x="441449" y="1997979"/>
                  <a:pt x="446459" y="1995515"/>
                  <a:pt x="449084" y="1991141"/>
                </a:cubicBezTo>
                <a:cubicBezTo>
                  <a:pt x="452018" y="1986250"/>
                  <a:pt x="451560" y="1979800"/>
                  <a:pt x="454494" y="1974909"/>
                </a:cubicBezTo>
                <a:cubicBezTo>
                  <a:pt x="461921" y="1962530"/>
                  <a:pt x="468779" y="1962933"/>
                  <a:pt x="481547" y="1958677"/>
                </a:cubicBezTo>
                <a:cubicBezTo>
                  <a:pt x="485154" y="1955070"/>
                  <a:pt x="488385" y="1951042"/>
                  <a:pt x="492369" y="1947855"/>
                </a:cubicBezTo>
                <a:cubicBezTo>
                  <a:pt x="497447" y="1943793"/>
                  <a:pt x="504003" y="1941632"/>
                  <a:pt x="508601" y="1937034"/>
                </a:cubicBezTo>
                <a:cubicBezTo>
                  <a:pt x="513199" y="1932436"/>
                  <a:pt x="515815" y="1926213"/>
                  <a:pt x="519422" y="1920802"/>
                </a:cubicBezTo>
                <a:cubicBezTo>
                  <a:pt x="511681" y="1897581"/>
                  <a:pt x="511960" y="1907364"/>
                  <a:pt x="519422" y="1877517"/>
                </a:cubicBezTo>
                <a:cubicBezTo>
                  <a:pt x="520805" y="1871984"/>
                  <a:pt x="520800" y="1865318"/>
                  <a:pt x="524833" y="1861285"/>
                </a:cubicBezTo>
                <a:cubicBezTo>
                  <a:pt x="528866" y="1857252"/>
                  <a:pt x="535964" y="1858425"/>
                  <a:pt x="541065" y="1855874"/>
                </a:cubicBezTo>
                <a:cubicBezTo>
                  <a:pt x="546881" y="1852966"/>
                  <a:pt x="551886" y="1848660"/>
                  <a:pt x="557297" y="1845053"/>
                </a:cubicBezTo>
                <a:cubicBezTo>
                  <a:pt x="567024" y="1830462"/>
                  <a:pt x="569796" y="1829388"/>
                  <a:pt x="573529" y="1812589"/>
                </a:cubicBezTo>
                <a:cubicBezTo>
                  <a:pt x="575909" y="1801880"/>
                  <a:pt x="576559" y="1790834"/>
                  <a:pt x="578939" y="1780125"/>
                </a:cubicBezTo>
                <a:cubicBezTo>
                  <a:pt x="580176" y="1774557"/>
                  <a:pt x="580317" y="1767926"/>
                  <a:pt x="584350" y="1763893"/>
                </a:cubicBezTo>
                <a:cubicBezTo>
                  <a:pt x="588383" y="1759860"/>
                  <a:pt x="595171" y="1760286"/>
                  <a:pt x="600582" y="1758483"/>
                </a:cubicBezTo>
                <a:cubicBezTo>
                  <a:pt x="602385" y="1753072"/>
                  <a:pt x="603058" y="1747142"/>
                  <a:pt x="605992" y="1742251"/>
                </a:cubicBezTo>
                <a:cubicBezTo>
                  <a:pt x="608617" y="1737876"/>
                  <a:pt x="613627" y="1735413"/>
                  <a:pt x="616814" y="1731429"/>
                </a:cubicBezTo>
                <a:cubicBezTo>
                  <a:pt x="620876" y="1726351"/>
                  <a:pt x="624028" y="1720608"/>
                  <a:pt x="627635" y="1715197"/>
                </a:cubicBezTo>
                <a:cubicBezTo>
                  <a:pt x="629439" y="1691751"/>
                  <a:pt x="629378" y="1668087"/>
                  <a:pt x="633046" y="1644859"/>
                </a:cubicBezTo>
                <a:cubicBezTo>
                  <a:pt x="639488" y="1604057"/>
                  <a:pt x="641208" y="1623122"/>
                  <a:pt x="654688" y="1596163"/>
                </a:cubicBezTo>
                <a:cubicBezTo>
                  <a:pt x="657239" y="1591062"/>
                  <a:pt x="658295" y="1585342"/>
                  <a:pt x="660099" y="1579931"/>
                </a:cubicBezTo>
                <a:cubicBezTo>
                  <a:pt x="658295" y="1574520"/>
                  <a:pt x="658251" y="1568153"/>
                  <a:pt x="654688" y="1563699"/>
                </a:cubicBezTo>
                <a:cubicBezTo>
                  <a:pt x="645347" y="1552023"/>
                  <a:pt x="629809" y="1550716"/>
                  <a:pt x="616814" y="1547467"/>
                </a:cubicBezTo>
                <a:cubicBezTo>
                  <a:pt x="613207" y="1543860"/>
                  <a:pt x="608617" y="1541020"/>
                  <a:pt x="605992" y="1536646"/>
                </a:cubicBezTo>
                <a:cubicBezTo>
                  <a:pt x="602667" y="1531105"/>
                  <a:pt x="596180" y="1502809"/>
                  <a:pt x="595171" y="1498771"/>
                </a:cubicBezTo>
                <a:cubicBezTo>
                  <a:pt x="596975" y="1482539"/>
                  <a:pt x="596285" y="1465832"/>
                  <a:pt x="600582" y="1450076"/>
                </a:cubicBezTo>
                <a:cubicBezTo>
                  <a:pt x="601924" y="1445154"/>
                  <a:pt x="606353" y="1439975"/>
                  <a:pt x="611403" y="1439254"/>
                </a:cubicBezTo>
                <a:cubicBezTo>
                  <a:pt x="620507" y="1437953"/>
                  <a:pt x="629534" y="1442434"/>
                  <a:pt x="638456" y="1444665"/>
                </a:cubicBezTo>
                <a:cubicBezTo>
                  <a:pt x="654377" y="1448646"/>
                  <a:pt x="660848" y="1453156"/>
                  <a:pt x="676331" y="1460897"/>
                </a:cubicBezTo>
                <a:cubicBezTo>
                  <a:pt x="674527" y="1448272"/>
                  <a:pt x="673421" y="1435528"/>
                  <a:pt x="670920" y="1423022"/>
                </a:cubicBezTo>
                <a:cubicBezTo>
                  <a:pt x="665498" y="1395913"/>
                  <a:pt x="657922" y="1413318"/>
                  <a:pt x="670920" y="1374326"/>
                </a:cubicBezTo>
                <a:cubicBezTo>
                  <a:pt x="672976" y="1368157"/>
                  <a:pt x="678135" y="1363505"/>
                  <a:pt x="681742" y="1358095"/>
                </a:cubicBezTo>
                <a:cubicBezTo>
                  <a:pt x="683545" y="1352684"/>
                  <a:pt x="684218" y="1346754"/>
                  <a:pt x="687152" y="1341863"/>
                </a:cubicBezTo>
                <a:cubicBezTo>
                  <a:pt x="689777" y="1337488"/>
                  <a:pt x="697341" y="1336103"/>
                  <a:pt x="697974" y="1331041"/>
                </a:cubicBezTo>
                <a:cubicBezTo>
                  <a:pt x="698284" y="1328559"/>
                  <a:pt x="692571" y="1290473"/>
                  <a:pt x="687152" y="1282345"/>
                </a:cubicBezTo>
                <a:cubicBezTo>
                  <a:pt x="682907" y="1275978"/>
                  <a:pt x="676331" y="1271524"/>
                  <a:pt x="670920" y="1266113"/>
                </a:cubicBezTo>
                <a:cubicBezTo>
                  <a:pt x="664258" y="1246125"/>
                  <a:pt x="660099" y="1236874"/>
                  <a:pt x="660099" y="1212007"/>
                </a:cubicBezTo>
                <a:cubicBezTo>
                  <a:pt x="660099" y="1193881"/>
                  <a:pt x="662754" y="1175815"/>
                  <a:pt x="665510" y="1157900"/>
                </a:cubicBezTo>
                <a:cubicBezTo>
                  <a:pt x="666377" y="1152263"/>
                  <a:pt x="669117" y="1147079"/>
                  <a:pt x="670920" y="1141669"/>
                </a:cubicBezTo>
                <a:cubicBezTo>
                  <a:pt x="670430" y="1135297"/>
                  <a:pt x="669477" y="1071570"/>
                  <a:pt x="660099" y="1049687"/>
                </a:cubicBezTo>
                <a:cubicBezTo>
                  <a:pt x="654979" y="1037740"/>
                  <a:pt x="647184" y="1031361"/>
                  <a:pt x="638456" y="1022634"/>
                </a:cubicBezTo>
                <a:cubicBezTo>
                  <a:pt x="636653" y="1017223"/>
                  <a:pt x="635980" y="1011293"/>
                  <a:pt x="633046" y="1006402"/>
                </a:cubicBezTo>
                <a:cubicBezTo>
                  <a:pt x="630421" y="1002028"/>
                  <a:pt x="622587" y="1000669"/>
                  <a:pt x="622224" y="995581"/>
                </a:cubicBezTo>
                <a:cubicBezTo>
                  <a:pt x="617625" y="931206"/>
                  <a:pt x="612723" y="940594"/>
                  <a:pt x="643867" y="919832"/>
                </a:cubicBezTo>
                <a:cubicBezTo>
                  <a:pt x="636219" y="881596"/>
                  <a:pt x="641363" y="901500"/>
                  <a:pt x="627635" y="860315"/>
                </a:cubicBezTo>
                <a:cubicBezTo>
                  <a:pt x="625831" y="854904"/>
                  <a:pt x="626257" y="848116"/>
                  <a:pt x="622224" y="844083"/>
                </a:cubicBezTo>
                <a:lnTo>
                  <a:pt x="611403" y="833261"/>
                </a:lnTo>
                <a:cubicBezTo>
                  <a:pt x="609599" y="826047"/>
                  <a:pt x="609318" y="818270"/>
                  <a:pt x="605992" y="811619"/>
                </a:cubicBezTo>
                <a:cubicBezTo>
                  <a:pt x="603711" y="807056"/>
                  <a:pt x="596962" y="805573"/>
                  <a:pt x="595171" y="800797"/>
                </a:cubicBezTo>
                <a:cubicBezTo>
                  <a:pt x="591319" y="790525"/>
                  <a:pt x="592421" y="778977"/>
                  <a:pt x="589760" y="768334"/>
                </a:cubicBezTo>
                <a:cubicBezTo>
                  <a:pt x="586993" y="757268"/>
                  <a:pt x="582546" y="746691"/>
                  <a:pt x="578939" y="735870"/>
                </a:cubicBezTo>
                <a:cubicBezTo>
                  <a:pt x="577136" y="730459"/>
                  <a:pt x="574912" y="725171"/>
                  <a:pt x="573529" y="719638"/>
                </a:cubicBezTo>
                <a:cubicBezTo>
                  <a:pt x="561324" y="670820"/>
                  <a:pt x="567410" y="690462"/>
                  <a:pt x="557297" y="660121"/>
                </a:cubicBezTo>
                <a:cubicBezTo>
                  <a:pt x="556349" y="651590"/>
                  <a:pt x="553053" y="590948"/>
                  <a:pt x="541065" y="578961"/>
                </a:cubicBezTo>
                <a:lnTo>
                  <a:pt x="530243" y="568140"/>
                </a:lnTo>
                <a:cubicBezTo>
                  <a:pt x="528440" y="562729"/>
                  <a:pt x="527767" y="556799"/>
                  <a:pt x="524833" y="551908"/>
                </a:cubicBezTo>
                <a:cubicBezTo>
                  <a:pt x="522208" y="547533"/>
                  <a:pt x="517198" y="545070"/>
                  <a:pt x="514011" y="541086"/>
                </a:cubicBezTo>
                <a:cubicBezTo>
                  <a:pt x="509949" y="536008"/>
                  <a:pt x="506098" y="530670"/>
                  <a:pt x="503190" y="524854"/>
                </a:cubicBezTo>
                <a:cubicBezTo>
                  <a:pt x="480789" y="480052"/>
                  <a:pt x="517969" y="538908"/>
                  <a:pt x="486958" y="492390"/>
                </a:cubicBezTo>
                <a:cubicBezTo>
                  <a:pt x="485154" y="477962"/>
                  <a:pt x="484148" y="463411"/>
                  <a:pt x="481547" y="449105"/>
                </a:cubicBezTo>
                <a:cubicBezTo>
                  <a:pt x="480527" y="443494"/>
                  <a:pt x="480170" y="436906"/>
                  <a:pt x="476137" y="432873"/>
                </a:cubicBezTo>
                <a:cubicBezTo>
                  <a:pt x="466941" y="423677"/>
                  <a:pt x="452869" y="420427"/>
                  <a:pt x="443673" y="411231"/>
                </a:cubicBezTo>
                <a:lnTo>
                  <a:pt x="422030" y="389588"/>
                </a:lnTo>
                <a:cubicBezTo>
                  <a:pt x="423834" y="384177"/>
                  <a:pt x="427441" y="379059"/>
                  <a:pt x="427441" y="373356"/>
                </a:cubicBezTo>
                <a:cubicBezTo>
                  <a:pt x="427441" y="370760"/>
                  <a:pt x="425880" y="318452"/>
                  <a:pt x="416620" y="303018"/>
                </a:cubicBezTo>
                <a:cubicBezTo>
                  <a:pt x="413995" y="298643"/>
                  <a:pt x="408859" y="296277"/>
                  <a:pt x="405798" y="292196"/>
                </a:cubicBezTo>
                <a:cubicBezTo>
                  <a:pt x="397995" y="281792"/>
                  <a:pt x="393353" y="268928"/>
                  <a:pt x="384156" y="259732"/>
                </a:cubicBezTo>
                <a:cubicBezTo>
                  <a:pt x="380549" y="256125"/>
                  <a:pt x="376521" y="252894"/>
                  <a:pt x="373334" y="248911"/>
                </a:cubicBezTo>
                <a:cubicBezTo>
                  <a:pt x="352720" y="223145"/>
                  <a:pt x="374109" y="240410"/>
                  <a:pt x="346281" y="221858"/>
                </a:cubicBezTo>
                <a:cubicBezTo>
                  <a:pt x="344478" y="216447"/>
                  <a:pt x="344186" y="210267"/>
                  <a:pt x="340871" y="205626"/>
                </a:cubicBezTo>
                <a:cubicBezTo>
                  <a:pt x="334941" y="197324"/>
                  <a:pt x="319228" y="183983"/>
                  <a:pt x="319228" y="183983"/>
                </a:cubicBezTo>
                <a:cubicBezTo>
                  <a:pt x="317424" y="178572"/>
                  <a:pt x="317380" y="172205"/>
                  <a:pt x="313817" y="167751"/>
                </a:cubicBezTo>
                <a:cubicBezTo>
                  <a:pt x="309755" y="162673"/>
                  <a:pt x="301031" y="162444"/>
                  <a:pt x="297585" y="156930"/>
                </a:cubicBezTo>
                <a:cubicBezTo>
                  <a:pt x="291540" y="147257"/>
                  <a:pt x="291865" y="134668"/>
                  <a:pt x="286764" y="124466"/>
                </a:cubicBezTo>
                <a:cubicBezTo>
                  <a:pt x="283157" y="117252"/>
                  <a:pt x="279120" y="110237"/>
                  <a:pt x="275943" y="102824"/>
                </a:cubicBezTo>
                <a:cubicBezTo>
                  <a:pt x="270051" y="89076"/>
                  <a:pt x="273552" y="84075"/>
                  <a:pt x="259711" y="75770"/>
                </a:cubicBezTo>
                <a:cubicBezTo>
                  <a:pt x="254820" y="72836"/>
                  <a:pt x="248890" y="72163"/>
                  <a:pt x="243479" y="70360"/>
                </a:cubicBezTo>
                <a:cubicBezTo>
                  <a:pt x="236265" y="63146"/>
                  <a:pt x="227495" y="57206"/>
                  <a:pt x="221836" y="48717"/>
                </a:cubicBezTo>
                <a:cubicBezTo>
                  <a:pt x="218229" y="43306"/>
                  <a:pt x="216426" y="36092"/>
                  <a:pt x="211015" y="32485"/>
                </a:cubicBezTo>
                <a:cubicBezTo>
                  <a:pt x="202243" y="26637"/>
                  <a:pt x="192078" y="-881"/>
                  <a:pt x="194783" y="21"/>
                </a:cubicBezTo>
                <a:close/>
              </a:path>
            </a:pathLst>
          </a:custGeom>
          <a:noFill/>
          <a:ln w="38100"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809948"/>
              </p:ext>
            </p:extLst>
          </p:nvPr>
        </p:nvGraphicFramePr>
        <p:xfrm>
          <a:off x="219193" y="121764"/>
          <a:ext cx="8705613" cy="6614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95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9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Đồng</a:t>
                      </a:r>
                      <a:r>
                        <a:rPr lang="en-US" sz="2400" b="1" i="0" baseline="0" dirty="0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b="1" i="0" baseline="0" dirty="0" err="1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bằng</a:t>
                      </a:r>
                      <a:endParaRPr lang="en-US" sz="2400" i="0" dirty="0">
                        <a:solidFill>
                          <a:srgbClr val="FF00FF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Diện</a:t>
                      </a:r>
                      <a:r>
                        <a:rPr lang="en-US" sz="2400" b="1" i="0" baseline="0" dirty="0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b="1" i="0" baseline="0" dirty="0" err="1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tích</a:t>
                      </a:r>
                      <a:endParaRPr lang="en-US" sz="2400" i="0" dirty="0">
                        <a:solidFill>
                          <a:srgbClr val="FF00FF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Nguồn</a:t>
                      </a:r>
                      <a:r>
                        <a:rPr lang="en-US" sz="2400" i="0" baseline="0" dirty="0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gốc</a:t>
                      </a:r>
                      <a:r>
                        <a:rPr lang="en-US" sz="2400" i="0" baseline="0" dirty="0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2400" i="0" baseline="0" dirty="0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i="0" baseline="0" dirty="0" err="1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thành</a:t>
                      </a:r>
                      <a:endParaRPr lang="en-US" sz="2400" i="0" dirty="0">
                        <a:solidFill>
                          <a:srgbClr val="FF00FF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Đặc</a:t>
                      </a:r>
                      <a:r>
                        <a:rPr lang="en-US" sz="2400" b="1" i="0" dirty="0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FF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điểm</a:t>
                      </a:r>
                      <a:endParaRPr lang="en-US" sz="2400" i="0" dirty="0">
                        <a:solidFill>
                          <a:srgbClr val="FF00FF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240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Hồng</a:t>
                      </a:r>
                      <a:endParaRPr lang="en-US" sz="240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15000 km</a:t>
                      </a:r>
                      <a:r>
                        <a:rPr lang="en-US" sz="2400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 baseline="30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Hồng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Thái Bình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bồi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đắp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</a:t>
                      </a:r>
                      <a:r>
                        <a:rPr lang="vi-VN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Có nhiều núi sót, có nhiều ô trũng.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4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240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Cửu</a:t>
                      </a:r>
                      <a:r>
                        <a:rPr lang="en-US" sz="240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Long</a:t>
                      </a:r>
                      <a:endParaRPr lang="en-US" sz="240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40000 km</a:t>
                      </a:r>
                      <a:r>
                        <a:rPr lang="en-US" sz="2400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 baseline="30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MeKong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bồi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đắp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C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ó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kênh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rạch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dày đặc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hưởng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sâu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sắc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chế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thủy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triều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vùng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trũng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4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</a:t>
                      </a:r>
                      <a:r>
                        <a:rPr lang="en-US" sz="240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en</a:t>
                      </a:r>
                      <a:r>
                        <a:rPr lang="en-US" sz="240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biển</a:t>
                      </a:r>
                      <a:r>
                        <a:rPr lang="en-US" sz="240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miền</a:t>
                      </a:r>
                      <a:r>
                        <a:rPr lang="en-US" sz="240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240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Trung</a:t>
                      </a:r>
                      <a:endParaRPr lang="en-US" sz="240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15000 km</a:t>
                      </a:r>
                      <a:r>
                        <a:rPr lang="en-US" sz="2400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 baseline="30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giữa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biển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Nhỏ hẹp, kéo dài từ Thanh Hóa đến Bình thuận, có nhiều đồng bằng nhỏ hẹp.</a:t>
                      </a:r>
                      <a:endParaRPr lang="en-US" sz="24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4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54111" y="6444734"/>
            <a:ext cx="3160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Hóa</a:t>
            </a:r>
            <a:endParaRPr lang="en-US" sz="20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37224" y="6430883"/>
            <a:ext cx="317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bằng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Tuy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latin typeface="Cambria" pitchFamily="18" charset="0"/>
                <a:ea typeface="Cambria" pitchFamily="18" charset="0"/>
              </a:rPr>
              <a:t>Hòa</a:t>
            </a:r>
            <a:endParaRPr lang="en-US" sz="20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0" y="3124200"/>
            <a:ext cx="30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ea typeface="Cambria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mbria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mbria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mbria" pitchFamily="18" charset="0"/>
                <a:cs typeface="Times New Roman" panose="02020603050405020304" pitchFamily="18" charset="0"/>
              </a:rPr>
              <a:t>Hồng</a:t>
            </a:r>
            <a:endParaRPr lang="en-US" b="1" dirty="0"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401" y="314425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ea typeface="Cambria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mbria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mbria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mbria" pitchFamily="18" charset="0"/>
                <a:cs typeface="Times New Roman" panose="02020603050405020304" pitchFamily="18" charset="0"/>
              </a:rPr>
              <a:t>Cửu</a:t>
            </a:r>
            <a:r>
              <a:rPr lang="en-US" b="1" dirty="0">
                <a:ea typeface="Cambria" pitchFamily="18" charset="0"/>
                <a:cs typeface="Times New Roman" panose="02020603050405020304" pitchFamily="18" charset="0"/>
              </a:rPr>
              <a:t> Long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0653"/>
            <a:ext cx="4114795" cy="29710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52400"/>
            <a:ext cx="4191000" cy="299585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493532"/>
            <a:ext cx="4114795" cy="29373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3493532"/>
            <a:ext cx="4191001" cy="29512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6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5334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6C65E-A154-4E31-D6E2-D9A3E2CDE6A8}"/>
              </a:ext>
            </a:extLst>
          </p:cNvPr>
          <p:cNvSpPr txBox="1"/>
          <p:nvPr/>
        </p:nvSpPr>
        <p:spPr>
          <a:xfrm>
            <a:off x="173182" y="990600"/>
            <a:ext cx="676101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D8AAD-B1FD-90FE-BFC7-4AE4FA767996}"/>
              </a:ext>
            </a:extLst>
          </p:cNvPr>
          <p:cNvSpPr txBox="1"/>
          <p:nvPr/>
        </p:nvSpPr>
        <p:spPr>
          <a:xfrm>
            <a:off x="381000" y="1495864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DE50F-43BD-A652-A681-514B15D3D270}"/>
              </a:ext>
            </a:extLst>
          </p:cNvPr>
          <p:cNvSpPr txBox="1"/>
          <p:nvPr/>
        </p:nvSpPr>
        <p:spPr>
          <a:xfrm>
            <a:off x="381000" y="1937084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03916C-4C41-4283-954B-7DE19F4D6022}"/>
              </a:ext>
            </a:extLst>
          </p:cNvPr>
          <p:cNvSpPr txBox="1"/>
          <p:nvPr/>
        </p:nvSpPr>
        <p:spPr>
          <a:xfrm>
            <a:off x="435737" y="2414825"/>
            <a:ext cx="4628146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C002ECD-6C67-BEF8-B96E-5BA6CCD67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850088"/>
              </p:ext>
            </p:extLst>
          </p:nvPr>
        </p:nvGraphicFramePr>
        <p:xfrm>
          <a:off x="76199" y="2895600"/>
          <a:ext cx="8991601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154">
                  <a:extLst>
                    <a:ext uri="{9D8B030D-6E8A-4147-A177-3AD203B41FA5}">
                      <a16:colId xmlns:a16="http://schemas.microsoft.com/office/drawing/2014/main" val="3442487023"/>
                    </a:ext>
                  </a:extLst>
                </a:gridCol>
                <a:gridCol w="3458308">
                  <a:extLst>
                    <a:ext uri="{9D8B030D-6E8A-4147-A177-3AD203B41FA5}">
                      <a16:colId xmlns:a16="http://schemas.microsoft.com/office/drawing/2014/main" val="3058361142"/>
                    </a:ext>
                  </a:extLst>
                </a:gridCol>
                <a:gridCol w="3804139">
                  <a:extLst>
                    <a:ext uri="{9D8B030D-6E8A-4147-A177-3AD203B41FA5}">
                      <a16:colId xmlns:a16="http://schemas.microsoft.com/office/drawing/2014/main" val="14045814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Cửu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Long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140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rgbClr val="F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15000km</a:t>
                      </a:r>
                      <a:r>
                        <a:rPr lang="en-US" sz="24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40000 km</a:t>
                      </a:r>
                      <a:r>
                        <a:rPr lang="en-US" sz="24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143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rgbClr val="F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Thái Bình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đắp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Me Kong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đắp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003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i="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i="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Có nhiều núi sót, có nhiều ô trũng.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ó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rạch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dày đặc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trũng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94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9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5334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6C65E-A154-4E31-D6E2-D9A3E2CDE6A8}"/>
              </a:ext>
            </a:extLst>
          </p:cNvPr>
          <p:cNvSpPr txBox="1"/>
          <p:nvPr/>
        </p:nvSpPr>
        <p:spPr>
          <a:xfrm>
            <a:off x="173182" y="990600"/>
            <a:ext cx="676101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D8AAD-B1FD-90FE-BFC7-4AE4FA767996}"/>
              </a:ext>
            </a:extLst>
          </p:cNvPr>
          <p:cNvSpPr txBox="1"/>
          <p:nvPr/>
        </p:nvSpPr>
        <p:spPr>
          <a:xfrm>
            <a:off x="381000" y="1495864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DE50F-43BD-A652-A681-514B15D3D270}"/>
              </a:ext>
            </a:extLst>
          </p:cNvPr>
          <p:cNvSpPr txBox="1"/>
          <p:nvPr/>
        </p:nvSpPr>
        <p:spPr>
          <a:xfrm>
            <a:off x="381000" y="1937084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03916C-4C41-4283-954B-7DE19F4D6022}"/>
              </a:ext>
            </a:extLst>
          </p:cNvPr>
          <p:cNvSpPr txBox="1"/>
          <p:nvPr/>
        </p:nvSpPr>
        <p:spPr>
          <a:xfrm>
            <a:off x="435737" y="2414825"/>
            <a:ext cx="4628146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8C58F7-70EE-39B1-C282-E3EABC4703BA}"/>
              </a:ext>
            </a:extLst>
          </p:cNvPr>
          <p:cNvSpPr txBox="1"/>
          <p:nvPr/>
        </p:nvSpPr>
        <p:spPr>
          <a:xfrm>
            <a:off x="435737" y="2819400"/>
            <a:ext cx="801575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EB1EDC-7BB2-F7E4-AF6F-0482ED87F2AC}"/>
              </a:ext>
            </a:extLst>
          </p:cNvPr>
          <p:cNvSpPr txBox="1"/>
          <p:nvPr/>
        </p:nvSpPr>
        <p:spPr>
          <a:xfrm>
            <a:off x="614794" y="3276600"/>
            <a:ext cx="8072005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15000 km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849EF-EC51-6218-CE78-E9216E2EE023}"/>
              </a:ext>
            </a:extLst>
          </p:cNvPr>
          <p:cNvSpPr txBox="1"/>
          <p:nvPr/>
        </p:nvSpPr>
        <p:spPr>
          <a:xfrm>
            <a:off x="614794" y="3792175"/>
            <a:ext cx="8072005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Bình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5ADE8-2B39-1798-5E97-C22C515CE017}"/>
              </a:ext>
            </a:extLst>
          </p:cNvPr>
          <p:cNvSpPr txBox="1"/>
          <p:nvPr/>
        </p:nvSpPr>
        <p:spPr>
          <a:xfrm>
            <a:off x="435736" y="5526742"/>
            <a:ext cx="5355463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 hình bờ biển và thềm lục địa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8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1373115" y="19050"/>
            <a:ext cx="6425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0000FF"/>
                </a:solidFill>
              </a:rPr>
              <a:t>Cho </a:t>
            </a:r>
            <a:r>
              <a:rPr lang="en-US" altLang="en-US" sz="3600" b="1" dirty="0" err="1">
                <a:solidFill>
                  <a:srgbClr val="0000FF"/>
                </a:solidFill>
              </a:rPr>
              <a:t>biết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bức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tranh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sau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đây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altLang="en-US" sz="3600" b="1" dirty="0" err="1">
                <a:solidFill>
                  <a:srgbClr val="0000FF"/>
                </a:solidFill>
              </a:rPr>
              <a:t>thuộc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dạng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địa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29000" y="6019800"/>
            <a:ext cx="3478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 dirty="0" err="1">
                <a:solidFill>
                  <a:srgbClr val="00B050"/>
                </a:solidFill>
              </a:rPr>
              <a:t>Địa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hình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bờ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biển</a:t>
            </a:r>
            <a:endParaRPr lang="en-US" altLang="en-US" sz="3600" dirty="0">
              <a:solidFill>
                <a:srgbClr val="00B050"/>
              </a:solidFill>
            </a:endParaRPr>
          </a:p>
        </p:txBody>
      </p:sp>
      <p:pic>
        <p:nvPicPr>
          <p:cNvPr id="184322" name="Picture 2" descr="Top 10 bãi biển Đà Nẵng đẹp mê hoặc lòng người có thể bạn chưa biế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6388"/>
            <a:ext cx="4275534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3" name="Picture 3" descr="Bờ biển Việt Nam dài bao nhiêu km? - PQ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66" y="1576388"/>
            <a:ext cx="4275534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465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AC5A56-08E8-C304-0C81-C0B00F38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267200" cy="306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81210A-4600-83AA-C2FC-7C823499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2592" cy="306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CCB1621-31FE-12D6-9FDF-B29DDC4E3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" y="76200"/>
            <a:ext cx="4267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7">
            <a:extLst>
              <a:ext uri="{FF2B5EF4-FFF2-40B4-BE49-F238E27FC236}">
                <a16:creationId xmlns:a16="http://schemas.microsoft.com/office/drawing/2014/main" id="{DD130EC8-2EF0-386A-1EAA-E4DF6B77F1B1}"/>
              </a:ext>
            </a:extLst>
          </p:cNvPr>
          <p:cNvSpPr txBox="1"/>
          <p:nvPr/>
        </p:nvSpPr>
        <p:spPr>
          <a:xfrm>
            <a:off x="914400" y="64770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Gành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Đá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Đĩa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Yên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7">
            <a:extLst>
              <a:ext uri="{FF2B5EF4-FFF2-40B4-BE49-F238E27FC236}">
                <a16:creationId xmlns:a16="http://schemas.microsoft.com/office/drawing/2014/main" id="{43AA210E-4873-4C45-A231-2AEBE7D3023E}"/>
              </a:ext>
            </a:extLst>
          </p:cNvPr>
          <p:cNvSpPr txBox="1"/>
          <p:nvPr/>
        </p:nvSpPr>
        <p:spPr>
          <a:xfrm>
            <a:off x="5638800" y="64770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Mỹ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Khê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Đà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Nẵng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57A50837-DB2A-13B7-FD30-F19F9AFEF86D}"/>
              </a:ext>
            </a:extLst>
          </p:cNvPr>
          <p:cNvSpPr txBox="1"/>
          <p:nvPr/>
        </p:nvSpPr>
        <p:spPr>
          <a:xfrm>
            <a:off x="879764" y="302889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Mũi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Cà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Mau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EE8A019-D3A2-F351-9DEA-0327B5964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7"/>
          <a:stretch/>
        </p:blipFill>
        <p:spPr bwMode="auto">
          <a:xfrm>
            <a:off x="4571998" y="76201"/>
            <a:ext cx="434259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7">
            <a:extLst>
              <a:ext uri="{FF2B5EF4-FFF2-40B4-BE49-F238E27FC236}">
                <a16:creationId xmlns:a16="http://schemas.microsoft.com/office/drawing/2014/main" id="{238E3A0D-13A0-A255-9352-13F997CD3501}"/>
              </a:ext>
            </a:extLst>
          </p:cNvPr>
          <p:cNvSpPr txBox="1"/>
          <p:nvPr/>
        </p:nvSpPr>
        <p:spPr>
          <a:xfrm>
            <a:off x="5666509" y="302889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Giao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Thủy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– Nam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Định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06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B39ED50C-4A2A-50D2-4AC8-DBF2A6FC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76213"/>
            <a:ext cx="5599112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846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A366B9-BBB6-5BD6-1F2D-D60EB997B682}"/>
              </a:ext>
            </a:extLst>
          </p:cNvPr>
          <p:cNvGrpSpPr/>
          <p:nvPr/>
        </p:nvGrpSpPr>
        <p:grpSpPr>
          <a:xfrm>
            <a:off x="-6863245" y="-890843"/>
            <a:ext cx="15702445" cy="8715888"/>
            <a:chOff x="-6863245" y="-890843"/>
            <a:chExt cx="15702445" cy="871588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5C8856-B00D-5AEE-F743-321CE3D97D11}"/>
                </a:ext>
              </a:extLst>
            </p:cNvPr>
            <p:cNvSpPr/>
            <p:nvPr/>
          </p:nvSpPr>
          <p:spPr>
            <a:xfrm>
              <a:off x="457200" y="228600"/>
              <a:ext cx="8382000" cy="6477000"/>
            </a:xfrm>
            <a:prstGeom prst="rect">
              <a:avLst/>
            </a:prstGeom>
            <a:noFill/>
          </p:spPr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607DDE66-62DE-8567-E902-A568868A82EB}"/>
                </a:ext>
              </a:extLst>
            </p:cNvPr>
            <p:cNvSpPr/>
            <p:nvPr/>
          </p:nvSpPr>
          <p:spPr>
            <a:xfrm>
              <a:off x="-6863245" y="-890843"/>
              <a:ext cx="8715888" cy="8715888"/>
            </a:xfrm>
            <a:prstGeom prst="blockArc">
              <a:avLst>
                <a:gd name="adj1" fmla="val 18900000"/>
                <a:gd name="adj2" fmla="val 2700000"/>
                <a:gd name="adj3" fmla="val 248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BE6794-EA4A-7D1A-0789-A35689270E22}"/>
                </a:ext>
              </a:extLst>
            </p:cNvPr>
            <p:cNvSpPr/>
            <p:nvPr/>
          </p:nvSpPr>
          <p:spPr>
            <a:xfrm>
              <a:off x="1676400" y="228600"/>
              <a:ext cx="7162799" cy="2080295"/>
            </a:xfrm>
            <a:custGeom>
              <a:avLst/>
              <a:gdLst>
                <a:gd name="connsiteX0" fmla="*/ 0 w 7393609"/>
                <a:gd name="connsiteY0" fmla="*/ 0 h 2080295"/>
                <a:gd name="connsiteX1" fmla="*/ 7393609 w 7393609"/>
                <a:gd name="connsiteY1" fmla="*/ 0 h 2080295"/>
                <a:gd name="connsiteX2" fmla="*/ 7393609 w 7393609"/>
                <a:gd name="connsiteY2" fmla="*/ 2080295 h 2080295"/>
                <a:gd name="connsiteX3" fmla="*/ 0 w 7393609"/>
                <a:gd name="connsiteY3" fmla="*/ 2080295 h 2080295"/>
                <a:gd name="connsiteX4" fmla="*/ 0 w 7393609"/>
                <a:gd name="connsiteY4" fmla="*/ 0 h 208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3609" h="2080295">
                  <a:moveTo>
                    <a:pt x="0" y="0"/>
                  </a:moveTo>
                  <a:lnTo>
                    <a:pt x="7393609" y="0"/>
                  </a:lnTo>
                  <a:lnTo>
                    <a:pt x="7393609" y="2080295"/>
                  </a:lnTo>
                  <a:lnTo>
                    <a:pt x="0" y="2080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224" tIns="60960" rIns="60960" bIns="60960" numCol="1" spcCol="1270" anchor="ctr" anchorCtr="0">
              <a:noAutofit/>
            </a:bodyPr>
            <a:lstStyle/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Bờ biển nước ta dài 3260 km, kéo dài từ Móng Cái (Quảng Ninh) đến Hà Tiên (Kiên Giang). Có 2 dạng chính địa hình:</a:t>
              </a:r>
              <a:endParaRPr lang="en-US" sz="2400" b="0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Bờ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bồi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tụ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thổ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Cửu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Long),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bùn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ngập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mặn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56A6057-CFC3-860B-7259-2DE8402CB345}"/>
                </a:ext>
              </a:extLst>
            </p:cNvPr>
            <p:cNvSpPr/>
            <p:nvPr/>
          </p:nvSpPr>
          <p:spPr>
            <a:xfrm>
              <a:off x="1916469" y="2590800"/>
              <a:ext cx="6922731" cy="1499606"/>
            </a:xfrm>
            <a:custGeom>
              <a:avLst/>
              <a:gdLst>
                <a:gd name="connsiteX0" fmla="*/ 0 w 6922731"/>
                <a:gd name="connsiteY0" fmla="*/ 0 h 1499606"/>
                <a:gd name="connsiteX1" fmla="*/ 6922731 w 6922731"/>
                <a:gd name="connsiteY1" fmla="*/ 0 h 1499606"/>
                <a:gd name="connsiteX2" fmla="*/ 6922731 w 6922731"/>
                <a:gd name="connsiteY2" fmla="*/ 1499606 h 1499606"/>
                <a:gd name="connsiteX3" fmla="*/ 0 w 6922731"/>
                <a:gd name="connsiteY3" fmla="*/ 1499606 h 1499606"/>
                <a:gd name="connsiteX4" fmla="*/ 0 w 6922731"/>
                <a:gd name="connsiteY4" fmla="*/ 0 h 149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2731" h="1499606">
                  <a:moveTo>
                    <a:pt x="0" y="0"/>
                  </a:moveTo>
                  <a:lnTo>
                    <a:pt x="6922731" y="0"/>
                  </a:lnTo>
                  <a:lnTo>
                    <a:pt x="6922731" y="1499606"/>
                  </a:lnTo>
                  <a:lnTo>
                    <a:pt x="0" y="1499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224" tIns="60960" rIns="60960" bIns="60960" numCol="1" spcCol="1270" anchor="ctr" anchorCtr="0">
              <a:noAutofit/>
            </a:bodyPr>
            <a:lstStyle/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Bờ biển mài mòn </a:t>
              </a:r>
              <a:r>
                <a:rPr lang="vi-VN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(tại các vùng chân núi và hải đảo, ví dụ: đoạn bờ biển từ Đà Nẵng đến Vũng Tàu) rất khúc khuỷu, có nhiều vũng, vịnh nước sâu, kín gió, nhiều bãi cát.</a:t>
              </a:r>
              <a:endParaRPr lang="en-US" sz="2400" b="0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0E3108-1704-FE25-9CBD-3FB9EF6FAFA9}"/>
                </a:ext>
              </a:extLst>
            </p:cNvPr>
            <p:cNvSpPr/>
            <p:nvPr/>
          </p:nvSpPr>
          <p:spPr>
            <a:xfrm>
              <a:off x="1445591" y="4762500"/>
              <a:ext cx="7393609" cy="1295400"/>
            </a:xfrm>
            <a:custGeom>
              <a:avLst/>
              <a:gdLst>
                <a:gd name="connsiteX0" fmla="*/ 0 w 7393609"/>
                <a:gd name="connsiteY0" fmla="*/ 0 h 1295400"/>
                <a:gd name="connsiteX1" fmla="*/ 7393609 w 7393609"/>
                <a:gd name="connsiteY1" fmla="*/ 0 h 1295400"/>
                <a:gd name="connsiteX2" fmla="*/ 7393609 w 7393609"/>
                <a:gd name="connsiteY2" fmla="*/ 1295400 h 1295400"/>
                <a:gd name="connsiteX3" fmla="*/ 0 w 7393609"/>
                <a:gd name="connsiteY3" fmla="*/ 1295400 h 1295400"/>
                <a:gd name="connsiteX4" fmla="*/ 0 w 7393609"/>
                <a:gd name="connsiteY4" fmla="*/ 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3609" h="1295400">
                  <a:moveTo>
                    <a:pt x="0" y="0"/>
                  </a:moveTo>
                  <a:lnTo>
                    <a:pt x="7393609" y="0"/>
                  </a:lnTo>
                  <a:lnTo>
                    <a:pt x="7393609" y="1295400"/>
                  </a:lnTo>
                  <a:lnTo>
                    <a:pt x="0" y="1295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FC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224" tIns="60960" rIns="60960" bIns="6096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Thềm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lục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địa</a:t>
              </a:r>
              <a:endPara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400" b="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- Vùng biển miền Trung sâu và hẹp hơn.</a:t>
              </a:r>
              <a:endParaRPr lang="en-US" sz="2400" b="0" kern="12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41B1444B-582A-D4B3-DF00-C64253393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2" y="2347916"/>
            <a:ext cx="2105898" cy="200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48B6AFBF-0C64-0CD2-F535-BB09267DE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725"/>
            <a:ext cx="2133600" cy="20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E4ABDAF2-307B-2494-50A3-21220F511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3562" r="3755" b="2700"/>
          <a:stretch/>
        </p:blipFill>
        <p:spPr bwMode="auto">
          <a:xfrm>
            <a:off x="332502" y="4387642"/>
            <a:ext cx="2105898" cy="23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7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5334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6C65E-A154-4E31-D6E2-D9A3E2CDE6A8}"/>
              </a:ext>
            </a:extLst>
          </p:cNvPr>
          <p:cNvSpPr txBox="1"/>
          <p:nvPr/>
        </p:nvSpPr>
        <p:spPr>
          <a:xfrm>
            <a:off x="173182" y="990600"/>
            <a:ext cx="676101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D8AAD-B1FD-90FE-BFC7-4AE4FA767996}"/>
              </a:ext>
            </a:extLst>
          </p:cNvPr>
          <p:cNvSpPr txBox="1"/>
          <p:nvPr/>
        </p:nvSpPr>
        <p:spPr>
          <a:xfrm>
            <a:off x="381000" y="1495864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DE50F-43BD-A652-A681-514B15D3D270}"/>
              </a:ext>
            </a:extLst>
          </p:cNvPr>
          <p:cNvSpPr txBox="1"/>
          <p:nvPr/>
        </p:nvSpPr>
        <p:spPr>
          <a:xfrm>
            <a:off x="381000" y="1937084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5ADE8-2B39-1798-5E97-C22C515CE017}"/>
              </a:ext>
            </a:extLst>
          </p:cNvPr>
          <p:cNvSpPr txBox="1"/>
          <p:nvPr/>
        </p:nvSpPr>
        <p:spPr>
          <a:xfrm>
            <a:off x="381000" y="2393246"/>
            <a:ext cx="5355463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 hình bờ biển và thềm lục địa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41E6D2-75BE-3C4A-2426-1C3398F5221E}"/>
              </a:ext>
            </a:extLst>
          </p:cNvPr>
          <p:cNvSpPr txBox="1"/>
          <p:nvPr/>
        </p:nvSpPr>
        <p:spPr>
          <a:xfrm>
            <a:off x="630836" y="2876263"/>
            <a:ext cx="8513164" cy="301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 hình bờ biển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nước ta khá đa dạng: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+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Bờ biển bồi tụ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+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Bờ biển mài mòn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Thềm lục địa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mở rộng ở khu vực vịnh Bắc Bộ, vùng biển phía nam và tây nam.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thu hẹp ở miền Trung.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804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2362199" y="0"/>
            <a:ext cx="5638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217891" y="685800"/>
            <a:ext cx="199191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26A87C-2777-C4F8-CC3D-440FA2A59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90" y="1261765"/>
            <a:ext cx="86213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 err="1"/>
              <a:t>Câu</a:t>
            </a:r>
            <a:r>
              <a:rPr lang="en-US" altLang="en-US" sz="2400" b="1" dirty="0"/>
              <a:t> 1. Hoàn </a:t>
            </a:r>
            <a:r>
              <a:rPr lang="en-US" altLang="en-US" sz="2400" b="1" dirty="0" err="1"/>
              <a:t>thành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bảng</a:t>
            </a:r>
            <a:r>
              <a:rPr lang="en-US" altLang="en-US" sz="2400" b="1" dirty="0"/>
              <a:t> so </a:t>
            </a:r>
            <a:r>
              <a:rPr lang="en-US" altLang="en-US" sz="2400" b="1" dirty="0" err="1"/>
              <a:t>sánh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về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phạm</a:t>
            </a:r>
            <a:r>
              <a:rPr lang="en-US" altLang="en-US" sz="2400" b="1" dirty="0"/>
              <a:t> vi </a:t>
            </a:r>
            <a:r>
              <a:rPr lang="en-US" altLang="en-US" sz="2400" b="1" dirty="0" err="1"/>
              <a:t>và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đặc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điểm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thái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vực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đồi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núi</a:t>
            </a:r>
            <a:r>
              <a:rPr lang="en-US" altLang="en-US" sz="2400" b="1" dirty="0"/>
              <a:t>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8969DF4-4EB4-0FF6-212B-977F79120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13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2092762"/>
            <a:ext cx="8621309" cy="4460438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1000"/>
              </a:scheme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5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94938" y="1393989"/>
            <a:ext cx="8231301" cy="83099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 S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 sánh đặc điểm địa hình của Đồng bằng sông Hồng, Đồng bằng sông Cửu Long.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362199" y="0"/>
            <a:ext cx="5638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217891" y="752468"/>
            <a:ext cx="183951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D95C5C-803E-4BC9-1B56-8CA1C1B39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86163"/>
              </p:ext>
            </p:extLst>
          </p:nvPr>
        </p:nvGraphicFramePr>
        <p:xfrm>
          <a:off x="76199" y="2224986"/>
          <a:ext cx="8991601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154">
                  <a:extLst>
                    <a:ext uri="{9D8B030D-6E8A-4147-A177-3AD203B41FA5}">
                      <a16:colId xmlns:a16="http://schemas.microsoft.com/office/drawing/2014/main" val="3442487023"/>
                    </a:ext>
                  </a:extLst>
                </a:gridCol>
                <a:gridCol w="3458308">
                  <a:extLst>
                    <a:ext uri="{9D8B030D-6E8A-4147-A177-3AD203B41FA5}">
                      <a16:colId xmlns:a16="http://schemas.microsoft.com/office/drawing/2014/main" val="3058361142"/>
                    </a:ext>
                  </a:extLst>
                </a:gridCol>
                <a:gridCol w="3804139">
                  <a:extLst>
                    <a:ext uri="{9D8B030D-6E8A-4147-A177-3AD203B41FA5}">
                      <a16:colId xmlns:a16="http://schemas.microsoft.com/office/drawing/2014/main" val="14045814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Cửu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Long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140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rgbClr val="F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143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rgbClr val="F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003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i="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i="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9404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69043C1-B869-90BE-01F1-B49F52E95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012681"/>
              </p:ext>
            </p:extLst>
          </p:nvPr>
        </p:nvGraphicFramePr>
        <p:xfrm>
          <a:off x="76198" y="2224986"/>
          <a:ext cx="8991601" cy="409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154">
                  <a:extLst>
                    <a:ext uri="{9D8B030D-6E8A-4147-A177-3AD203B41FA5}">
                      <a16:colId xmlns:a16="http://schemas.microsoft.com/office/drawing/2014/main" val="3442487023"/>
                    </a:ext>
                  </a:extLst>
                </a:gridCol>
                <a:gridCol w="3458308">
                  <a:extLst>
                    <a:ext uri="{9D8B030D-6E8A-4147-A177-3AD203B41FA5}">
                      <a16:colId xmlns:a16="http://schemas.microsoft.com/office/drawing/2014/main" val="3058361142"/>
                    </a:ext>
                  </a:extLst>
                </a:gridCol>
                <a:gridCol w="3804139">
                  <a:extLst>
                    <a:ext uri="{9D8B030D-6E8A-4147-A177-3AD203B41FA5}">
                      <a16:colId xmlns:a16="http://schemas.microsoft.com/office/drawing/2014/main" val="14045814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Cửu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Long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140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rgbClr val="F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15000km</a:t>
                      </a:r>
                      <a:r>
                        <a:rPr lang="en-US" sz="24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40000 km</a:t>
                      </a:r>
                      <a:r>
                        <a:rPr lang="en-US" sz="24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143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kern="120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rgbClr val="F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Thái Bình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đắp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Me Kong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đắp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003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i="0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i="0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Có nhiều núi sót, có nhiều ô trũng.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ó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rạch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dày đặc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trũng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94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1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2362199" y="0"/>
            <a:ext cx="5638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217891" y="752468"/>
            <a:ext cx="191571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4893D0E5-6B7A-467C-0986-FC48DEE9D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91" y="1315006"/>
            <a:ext cx="191571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5E1C4C9-F739-3F8B-80D5-2654209A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90" y="2057400"/>
            <a:ext cx="8545110" cy="2893096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000" b="1" dirty="0" err="1">
                <a:solidFill>
                  <a:srgbClr val="0000FF"/>
                </a:solidFill>
              </a:rPr>
              <a:t>Nhiệm</a:t>
            </a:r>
            <a:r>
              <a:rPr lang="en-US" altLang="en-US" sz="3000" b="1" dirty="0">
                <a:solidFill>
                  <a:srgbClr val="0000FF"/>
                </a:solidFill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</a:rPr>
              <a:t>vụ</a:t>
            </a:r>
            <a:r>
              <a:rPr lang="en-US" altLang="en-US" sz="3000" b="1" dirty="0">
                <a:solidFill>
                  <a:srgbClr val="0000FF"/>
                </a:solidFill>
              </a:rPr>
              <a:t> 1: </a:t>
            </a:r>
            <a:r>
              <a:rPr lang="en-US" altLang="en-US" sz="3000" b="1" dirty="0" err="1"/>
              <a:t>Viết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một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báo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cáo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ngắn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để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mô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tả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những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đặc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điểm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chủ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yếu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của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địa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hình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nơi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em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sinh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sống</a:t>
            </a:r>
            <a:r>
              <a:rPr lang="en-US" altLang="en-US" sz="3000" b="1" dirty="0"/>
              <a:t>.</a:t>
            </a:r>
          </a:p>
          <a:p>
            <a:pPr algn="just"/>
            <a:r>
              <a:rPr lang="en-US" altLang="en-US" sz="3000" b="1" dirty="0" err="1">
                <a:solidFill>
                  <a:srgbClr val="0000FF"/>
                </a:solidFill>
              </a:rPr>
              <a:t>Nhiệm</a:t>
            </a:r>
            <a:r>
              <a:rPr lang="en-US" altLang="en-US" sz="3000" b="1" dirty="0">
                <a:solidFill>
                  <a:srgbClr val="0000FF"/>
                </a:solidFill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</a:rPr>
              <a:t>vụ</a:t>
            </a:r>
            <a:r>
              <a:rPr lang="en-US" altLang="en-US" sz="3000" b="1" dirty="0">
                <a:solidFill>
                  <a:srgbClr val="0000FF"/>
                </a:solidFill>
              </a:rPr>
              <a:t> 2: </a:t>
            </a:r>
            <a:r>
              <a:rPr lang="en-US" altLang="en-US" sz="3000" b="1" dirty="0"/>
              <a:t>Thu </a:t>
            </a:r>
            <a:r>
              <a:rPr lang="en-US" altLang="en-US" sz="3000" b="1" dirty="0" err="1"/>
              <a:t>thập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thông</a:t>
            </a:r>
            <a:r>
              <a:rPr lang="en-US" altLang="en-US" sz="3000" b="1" dirty="0"/>
              <a:t> tin </a:t>
            </a:r>
            <a:r>
              <a:rPr lang="en-US" altLang="en-US" sz="3000" b="1" dirty="0" err="1"/>
              <a:t>và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hình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ảnh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về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động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của</a:t>
            </a:r>
            <a:r>
              <a:rPr lang="en-US" altLang="en-US" sz="3000" b="1" dirty="0"/>
              <a:t> con </a:t>
            </a:r>
            <a:r>
              <a:rPr lang="en-US" altLang="en-US" sz="3000" b="1" dirty="0" err="1"/>
              <a:t>người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đã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làm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thay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đổi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địa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hình</a:t>
            </a:r>
            <a:r>
              <a:rPr lang="en-US" altLang="en-US" sz="3000" b="1" dirty="0"/>
              <a:t> ở </a:t>
            </a:r>
            <a:r>
              <a:rPr lang="en-US" altLang="en-US" sz="3000" b="1" dirty="0" err="1"/>
              <a:t>địa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phương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em</a:t>
            </a:r>
            <a:r>
              <a:rPr lang="en-US" altLang="en-US" sz="3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75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422DE52-482F-5044-CFDF-989B87649D40}"/>
              </a:ext>
            </a:extLst>
          </p:cNvPr>
          <p:cNvSpPr/>
          <p:nvPr/>
        </p:nvSpPr>
        <p:spPr>
          <a:xfrm>
            <a:off x="3200400" y="2514600"/>
            <a:ext cx="1524000" cy="838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 HƯỞNG CỦA ĐỊA HÌNH ĐỐI VỚI KHAI THÁC KINH TẾ</a:t>
            </a:r>
            <a:endParaRPr lang="en-US" sz="9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0B408AD-90B8-54B7-A4C7-C30F101CF27B}"/>
                  </a:ext>
                </a:extLst>
              </p14:cNvPr>
              <p14:cNvContentPartPr/>
              <p14:nvPr/>
            </p14:nvContentPartPr>
            <p14:xfrm>
              <a:off x="4313661" y="1927847"/>
              <a:ext cx="797760" cy="617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0B408AD-90B8-54B7-A4C7-C30F101CF2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5661" y="1909847"/>
                <a:ext cx="833400" cy="65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B16A9D7-4FB1-D33D-F196-92374067BB18}"/>
              </a:ext>
            </a:extLst>
          </p:cNvPr>
          <p:cNvGrpSpPr/>
          <p:nvPr/>
        </p:nvGrpSpPr>
        <p:grpSpPr>
          <a:xfrm>
            <a:off x="5118261" y="1351487"/>
            <a:ext cx="1072080" cy="887400"/>
            <a:chOff x="5118261" y="1351487"/>
            <a:chExt cx="1072080" cy="8874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23A0582-15D6-E435-3FED-9C2C3C356D2B}"/>
                    </a:ext>
                  </a:extLst>
                </p14:cNvPr>
                <p14:cNvContentPartPr/>
                <p14:nvPr/>
              </p14:nvContentPartPr>
              <p14:xfrm>
                <a:off x="5118261" y="1391447"/>
                <a:ext cx="1072080" cy="8474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23A0582-15D6-E435-3FED-9C2C3C356D2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00621" y="1373807"/>
                  <a:ext cx="1107720" cy="88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0165448-374E-D1BD-B24F-BA2569EAE911}"/>
                    </a:ext>
                  </a:extLst>
                </p14:cNvPr>
                <p14:cNvContentPartPr/>
                <p14:nvPr/>
              </p14:nvContentPartPr>
              <p14:xfrm>
                <a:off x="5128341" y="1351487"/>
                <a:ext cx="1057320" cy="8517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0165448-374E-D1BD-B24F-BA2569EAE91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10341" y="1333847"/>
                  <a:ext cx="1092960" cy="88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141477-64E9-F1F6-182B-150991526484}"/>
              </a:ext>
            </a:extLst>
          </p:cNvPr>
          <p:cNvGrpSpPr/>
          <p:nvPr/>
        </p:nvGrpSpPr>
        <p:grpSpPr>
          <a:xfrm>
            <a:off x="4154541" y="3359567"/>
            <a:ext cx="1505880" cy="1789560"/>
            <a:chOff x="4154541" y="3359567"/>
            <a:chExt cx="1505880" cy="17895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9CD9607-3A25-F465-3DB5-5C53D464E04E}"/>
                    </a:ext>
                  </a:extLst>
                </p14:cNvPr>
                <p14:cNvContentPartPr/>
                <p14:nvPr/>
              </p14:nvContentPartPr>
              <p14:xfrm>
                <a:off x="4154541" y="3359567"/>
                <a:ext cx="587520" cy="8586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9CD9607-3A25-F465-3DB5-5C53D464E04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36541" y="3341567"/>
                  <a:ext cx="623160" cy="89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50DCD86-9B42-CA71-96A8-F728CB4CB0CD}"/>
                    </a:ext>
                  </a:extLst>
                </p14:cNvPr>
                <p14:cNvContentPartPr/>
                <p14:nvPr/>
              </p14:nvContentPartPr>
              <p14:xfrm>
                <a:off x="4432821" y="4154447"/>
                <a:ext cx="1213200" cy="8852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50DCD86-9B42-CA71-96A8-F728CB4CB0C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5181" y="4136447"/>
                  <a:ext cx="1248840" cy="9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3673965-B713-3F31-EE87-32E46461C28C}"/>
                    </a:ext>
                  </a:extLst>
                </p14:cNvPr>
                <p14:cNvContentPartPr/>
                <p14:nvPr/>
              </p14:nvContentPartPr>
              <p14:xfrm>
                <a:off x="4392861" y="4144367"/>
                <a:ext cx="1267560" cy="10047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3673965-B713-3F31-EE87-32E46461C28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74861" y="4126727"/>
                  <a:ext cx="1303200" cy="104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8712141-D247-0772-9848-5FB78229760B}"/>
                  </a:ext>
                </a:extLst>
              </p14:cNvPr>
              <p14:cNvContentPartPr/>
              <p14:nvPr/>
            </p14:nvContentPartPr>
            <p14:xfrm>
              <a:off x="2309541" y="2612567"/>
              <a:ext cx="881280" cy="3196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8712141-D247-0772-9848-5FB7822976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91901" y="2594927"/>
                <a:ext cx="916920" cy="35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C8244789-3F7D-9153-3C0A-B97E80A4FD60}"/>
              </a:ext>
            </a:extLst>
          </p:cNvPr>
          <p:cNvGrpSpPr/>
          <p:nvPr/>
        </p:nvGrpSpPr>
        <p:grpSpPr>
          <a:xfrm>
            <a:off x="1057101" y="2464247"/>
            <a:ext cx="1656360" cy="1263960"/>
            <a:chOff x="1057101" y="2464247"/>
            <a:chExt cx="1656360" cy="12639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DCDC65C-AC80-AA1E-6FDB-6381283C5105}"/>
                    </a:ext>
                  </a:extLst>
                </p14:cNvPr>
                <p14:cNvContentPartPr/>
                <p14:nvPr/>
              </p14:nvContentPartPr>
              <p14:xfrm>
                <a:off x="1057101" y="2464247"/>
                <a:ext cx="1339200" cy="12639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DCDC65C-AC80-AA1E-6FDB-6381283C510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39101" y="2446607"/>
                  <a:ext cx="1374840" cy="12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6FE05F4-F97B-94FA-DB79-89B6E45B9733}"/>
                    </a:ext>
                  </a:extLst>
                </p14:cNvPr>
                <p14:cNvContentPartPr/>
                <p14:nvPr/>
              </p14:nvContentPartPr>
              <p14:xfrm>
                <a:off x="2276061" y="2653607"/>
                <a:ext cx="159120" cy="1058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6FE05F4-F97B-94FA-DB79-89B6E45B973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58421" y="2635967"/>
                  <a:ext cx="1947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4498C40-502D-4D24-DC08-3A5E1371A268}"/>
                    </a:ext>
                  </a:extLst>
                </p14:cNvPr>
                <p14:cNvContentPartPr/>
                <p14:nvPr/>
              </p14:nvContentPartPr>
              <p14:xfrm>
                <a:off x="2236101" y="2635247"/>
                <a:ext cx="154440" cy="979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4498C40-502D-4D24-DC08-3A5E1371A26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18461" y="2617607"/>
                  <a:ext cx="1900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E5A3091-5F54-1AD5-44DA-6A733421E85C}"/>
                    </a:ext>
                  </a:extLst>
                </p14:cNvPr>
                <p14:cNvContentPartPr/>
                <p14:nvPr/>
              </p14:nvContentPartPr>
              <p14:xfrm>
                <a:off x="2713101" y="3448487"/>
                <a:ext cx="360" cy="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E5A3091-5F54-1AD5-44DA-6A733421E85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95461" y="343084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5065344-A14B-7E78-30EF-9BAB629210A3}"/>
                    </a:ext>
                  </a:extLst>
                </p14:cNvPr>
                <p14:cNvContentPartPr/>
                <p14:nvPr/>
              </p14:nvContentPartPr>
              <p14:xfrm>
                <a:off x="2713101" y="3448487"/>
                <a:ext cx="360" cy="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5065344-A14B-7E78-30EF-9BAB629210A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95461" y="343084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D82FA10-E6B0-CE3D-63E0-289F8D521923}"/>
                  </a:ext>
                </a:extLst>
              </p14:cNvPr>
              <p14:cNvContentPartPr/>
              <p14:nvPr/>
            </p14:nvContentPartPr>
            <p14:xfrm>
              <a:off x="-2415459" y="248447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D82FA10-E6B0-CE3D-63E0-289F8D52192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2433099" y="23080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BFC155E-06BB-3217-46A9-196829330106}"/>
                  </a:ext>
                </a:extLst>
              </p14:cNvPr>
              <p14:cNvContentPartPr/>
              <p14:nvPr/>
            </p14:nvContentPartPr>
            <p14:xfrm>
              <a:off x="-2415459" y="248447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BFC155E-06BB-3217-46A9-19682933010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-2433099" y="230807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22463A07-E803-FCD3-C41B-B1862E6ADECB}"/>
              </a:ext>
            </a:extLst>
          </p:cNvPr>
          <p:cNvSpPr txBox="1"/>
          <p:nvPr/>
        </p:nvSpPr>
        <p:spPr>
          <a:xfrm>
            <a:off x="5128341" y="1391447"/>
            <a:ext cx="105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Đồi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núi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154EE4-D77C-E4E6-1FBF-B3B52B7FE367}"/>
              </a:ext>
            </a:extLst>
          </p:cNvPr>
          <p:cNvSpPr txBox="1"/>
          <p:nvPr/>
        </p:nvSpPr>
        <p:spPr>
          <a:xfrm>
            <a:off x="4432822" y="4412401"/>
            <a:ext cx="126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Đồng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bằng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85B001-2879-E315-8861-70ED1B9B8CF7}"/>
              </a:ext>
            </a:extLst>
          </p:cNvPr>
          <p:cNvSpPr txBox="1"/>
          <p:nvPr/>
        </p:nvSpPr>
        <p:spPr>
          <a:xfrm>
            <a:off x="1209621" y="2838273"/>
            <a:ext cx="97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Bờ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Biển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77CFF2-8D92-FE54-6BF6-4C426165ACF7}"/>
              </a:ext>
            </a:extLst>
          </p:cNvPr>
          <p:cNvSpPr txBox="1"/>
          <p:nvPr/>
        </p:nvSpPr>
        <p:spPr>
          <a:xfrm>
            <a:off x="1574450" y="88113"/>
            <a:ext cx="3149230" cy="46166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12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C64818-F02C-BD0F-31CF-F6F368AFA6B3}"/>
              </a:ext>
            </a:extLst>
          </p:cNvPr>
          <p:cNvSpPr txBox="1"/>
          <p:nvPr/>
        </p:nvSpPr>
        <p:spPr>
          <a:xfrm>
            <a:off x="6811272" y="88113"/>
            <a:ext cx="1960200" cy="646331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endParaRPr lang="en-US" sz="10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681F0A-2341-E048-E678-3D5FF7424BAD}"/>
              </a:ext>
            </a:extLst>
          </p:cNvPr>
          <p:cNvSpPr txBox="1"/>
          <p:nvPr/>
        </p:nvSpPr>
        <p:spPr>
          <a:xfrm>
            <a:off x="7679149" y="2829580"/>
            <a:ext cx="1162708" cy="52322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endParaRPr lang="en-US" sz="9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7C1BFC-432B-6CC5-6674-2F5E2E8C2B61}"/>
              </a:ext>
            </a:extLst>
          </p:cNvPr>
          <p:cNvSpPr txBox="1"/>
          <p:nvPr/>
        </p:nvSpPr>
        <p:spPr>
          <a:xfrm>
            <a:off x="7471378" y="3935347"/>
            <a:ext cx="1502999" cy="95410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endParaRPr lang="en-US" sz="7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632126-0088-63D4-C686-D2C9935BBF20}"/>
              </a:ext>
            </a:extLst>
          </p:cNvPr>
          <p:cNvSpPr txBox="1"/>
          <p:nvPr/>
        </p:nvSpPr>
        <p:spPr>
          <a:xfrm>
            <a:off x="7487943" y="5486400"/>
            <a:ext cx="1503000" cy="95410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7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1B7BD2-2AB5-F8B1-7FDA-B299D47AA286}"/>
              </a:ext>
            </a:extLst>
          </p:cNvPr>
          <p:cNvSpPr txBox="1"/>
          <p:nvPr/>
        </p:nvSpPr>
        <p:spPr>
          <a:xfrm>
            <a:off x="2435181" y="5267776"/>
            <a:ext cx="1769200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endParaRPr lang="en-US" sz="9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8763287-0FDB-DECA-1337-96310EC84B7C}"/>
                  </a:ext>
                </a:extLst>
              </p14:cNvPr>
              <p14:cNvContentPartPr/>
              <p14:nvPr/>
            </p14:nvContentPartPr>
            <p14:xfrm>
              <a:off x="3717141" y="943967"/>
              <a:ext cx="360" cy="3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8763287-0FDB-DECA-1337-96310EC84B7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699501" y="925967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1EC0A68A-1061-73B6-1E75-7B95EA3B1918}"/>
              </a:ext>
            </a:extLst>
          </p:cNvPr>
          <p:cNvSpPr txBox="1"/>
          <p:nvPr/>
        </p:nvSpPr>
        <p:spPr>
          <a:xfrm>
            <a:off x="4906785" y="740332"/>
            <a:ext cx="1188135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endParaRPr lang="en-US" sz="14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D31695-5948-CE9F-FA1B-3B2A9C804DF8}"/>
              </a:ext>
            </a:extLst>
          </p:cNvPr>
          <p:cNvSpPr txBox="1"/>
          <p:nvPr/>
        </p:nvSpPr>
        <p:spPr>
          <a:xfrm>
            <a:off x="6108172" y="5224790"/>
            <a:ext cx="772559" cy="523220"/>
          </a:xfrm>
          <a:prstGeom prst="rect">
            <a:avLst/>
          </a:prstGeom>
          <a:noFill/>
          <a:ln>
            <a:solidFill>
              <a:srgbClr val="F6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endParaRPr lang="en-US" sz="14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F78A11F-5141-77E2-21D6-E3BB3219C8F9}"/>
              </a:ext>
            </a:extLst>
          </p:cNvPr>
          <p:cNvSpPr txBox="1"/>
          <p:nvPr/>
        </p:nvSpPr>
        <p:spPr>
          <a:xfrm>
            <a:off x="947362" y="1538187"/>
            <a:ext cx="772559" cy="523220"/>
          </a:xfrm>
          <a:prstGeom prst="rect">
            <a:avLst/>
          </a:prstGeom>
          <a:noFill/>
          <a:ln>
            <a:solidFill>
              <a:srgbClr val="F6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endParaRPr lang="en-US" sz="14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2C6A4A-CB40-D284-A2F0-A3A90E442BAE}"/>
              </a:ext>
            </a:extLst>
          </p:cNvPr>
          <p:cNvSpPr txBox="1"/>
          <p:nvPr/>
        </p:nvSpPr>
        <p:spPr>
          <a:xfrm>
            <a:off x="539066" y="3715534"/>
            <a:ext cx="62723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endParaRPr lang="en-US" sz="1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DAC68FB-5634-1BE3-3DFE-EDD63ADD8D22}"/>
              </a:ext>
            </a:extLst>
          </p:cNvPr>
          <p:cNvSpPr txBox="1"/>
          <p:nvPr/>
        </p:nvSpPr>
        <p:spPr>
          <a:xfrm>
            <a:off x="74018" y="691094"/>
            <a:ext cx="597020" cy="646331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endParaRPr lang="en-US" sz="12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5EDF2D8-DF71-B638-F028-C681C44E7B55}"/>
              </a:ext>
            </a:extLst>
          </p:cNvPr>
          <p:cNvSpPr txBox="1"/>
          <p:nvPr/>
        </p:nvSpPr>
        <p:spPr>
          <a:xfrm>
            <a:off x="1769634" y="691094"/>
            <a:ext cx="685913" cy="46166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endParaRPr lang="en-US" sz="12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1E254C5-1ED1-4CE3-21DD-128A209096B5}"/>
              </a:ext>
            </a:extLst>
          </p:cNvPr>
          <p:cNvSpPr txBox="1"/>
          <p:nvPr/>
        </p:nvSpPr>
        <p:spPr>
          <a:xfrm>
            <a:off x="2607455" y="701191"/>
            <a:ext cx="880560" cy="646331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1CF1285-14DA-1A5F-E14F-3A60BAC0444E}"/>
              </a:ext>
            </a:extLst>
          </p:cNvPr>
          <p:cNvSpPr txBox="1"/>
          <p:nvPr/>
        </p:nvSpPr>
        <p:spPr>
          <a:xfrm>
            <a:off x="764271" y="701867"/>
            <a:ext cx="912130" cy="646331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6032D9E-02EE-1D38-8B34-F296AE88AFB2}"/>
              </a:ext>
            </a:extLst>
          </p:cNvPr>
          <p:cNvSpPr txBox="1"/>
          <p:nvPr/>
        </p:nvSpPr>
        <p:spPr>
          <a:xfrm>
            <a:off x="116303" y="4304566"/>
            <a:ext cx="806358" cy="83099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mài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mòn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sạt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lở</a:t>
            </a:r>
            <a:endParaRPr lang="en-US" sz="12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74A8E-F8D2-A8D4-B91F-45AF9E38B885}"/>
              </a:ext>
            </a:extLst>
          </p:cNvPr>
          <p:cNvSpPr txBox="1"/>
          <p:nvPr/>
        </p:nvSpPr>
        <p:spPr>
          <a:xfrm>
            <a:off x="966158" y="4298805"/>
            <a:ext cx="1015042" cy="83099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hưởng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tai: </a:t>
            </a:r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bão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áp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thấp</a:t>
            </a:r>
            <a:endParaRPr lang="en-US" sz="12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DA3EDEF-FA47-B118-571A-FC8742E5BFD1}"/>
              </a:ext>
            </a:extLst>
          </p:cNvPr>
          <p:cNvSpPr txBox="1"/>
          <p:nvPr/>
        </p:nvSpPr>
        <p:spPr>
          <a:xfrm>
            <a:off x="6954621" y="2429254"/>
            <a:ext cx="53332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endParaRPr lang="en-US" sz="12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87390D5-DED9-0A68-5D21-207E27C183C3}"/>
              </a:ext>
            </a:extLst>
          </p:cNvPr>
          <p:cNvSpPr txBox="1"/>
          <p:nvPr/>
        </p:nvSpPr>
        <p:spPr>
          <a:xfrm>
            <a:off x="7615284" y="1757999"/>
            <a:ext cx="1162708" cy="52322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endParaRPr lang="en-US" sz="9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BE2004C-2B09-04E0-815F-99DBCF535D28}"/>
                  </a:ext>
                </a:extLst>
              </p14:cNvPr>
              <p14:cNvContentPartPr/>
              <p14:nvPr/>
            </p14:nvContentPartPr>
            <p14:xfrm>
              <a:off x="4124661" y="556607"/>
              <a:ext cx="762480" cy="3859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BE2004C-2B09-04E0-815F-99DBCF535D2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107021" y="538607"/>
                <a:ext cx="79812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8E6CE25-7D55-4271-884A-A7EEB5CD72D5}"/>
                  </a:ext>
                </a:extLst>
              </p14:cNvPr>
              <p14:cNvContentPartPr/>
              <p14:nvPr/>
            </p14:nvContentPartPr>
            <p14:xfrm>
              <a:off x="6092781" y="756407"/>
              <a:ext cx="1563480" cy="2386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8E6CE25-7D55-4271-884A-A7EEB5CD72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74781" y="738767"/>
                <a:ext cx="15991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BDFC3A9-A86D-B181-E4C0-9F811C5AD916}"/>
                  </a:ext>
                </a:extLst>
              </p14:cNvPr>
              <p14:cNvContentPartPr/>
              <p14:nvPr/>
            </p14:nvContentPartPr>
            <p14:xfrm>
              <a:off x="7195821" y="2045927"/>
              <a:ext cx="422640" cy="3499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BDFC3A9-A86D-B181-E4C0-9F811C5AD91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177821" y="2028287"/>
                <a:ext cx="4582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2EA5052A-3231-FF25-535B-FC2967D4EE83}"/>
                  </a:ext>
                </a:extLst>
              </p14:cNvPr>
              <p14:cNvContentPartPr/>
              <p14:nvPr/>
            </p14:nvContentPartPr>
            <p14:xfrm>
              <a:off x="7205541" y="2921807"/>
              <a:ext cx="474120" cy="3600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2EA5052A-3231-FF25-535B-FC2967D4EE8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187901" y="2903807"/>
                <a:ext cx="50976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E7FF3FF-912B-64C1-0489-EAD70535630E}"/>
                  </a:ext>
                </a:extLst>
              </p14:cNvPr>
              <p14:cNvContentPartPr/>
              <p14:nvPr/>
            </p14:nvContentPartPr>
            <p14:xfrm>
              <a:off x="6479781" y="4491407"/>
              <a:ext cx="974520" cy="72720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E7FF3FF-912B-64C1-0489-EAD70535630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461781" y="4473407"/>
                <a:ext cx="1010160" cy="76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06CCE041-21B1-2C77-30C4-B37FF4D67176}"/>
                  </a:ext>
                </a:extLst>
              </p14:cNvPr>
              <p14:cNvContentPartPr/>
              <p14:nvPr/>
            </p14:nvContentPartPr>
            <p14:xfrm>
              <a:off x="6510021" y="5764367"/>
              <a:ext cx="973440" cy="40896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06CCE041-21B1-2C77-30C4-B37FF4D6717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492381" y="5746727"/>
                <a:ext cx="1009080" cy="4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A47E41B-B03C-C588-CB27-439A413EFF64}"/>
                  </a:ext>
                </a:extLst>
              </p14:cNvPr>
              <p14:cNvContentPartPr/>
              <p14:nvPr/>
            </p14:nvContentPartPr>
            <p14:xfrm>
              <a:off x="248181" y="4025207"/>
              <a:ext cx="268920" cy="2678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A47E41B-B03C-C588-CB27-439A413EFF6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30181" y="4007567"/>
                <a:ext cx="3045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8C86167-C618-9518-73E7-43D842CE80B4}"/>
                  </a:ext>
                </a:extLst>
              </p14:cNvPr>
              <p14:cNvContentPartPr/>
              <p14:nvPr/>
            </p14:nvContentPartPr>
            <p14:xfrm>
              <a:off x="1182381" y="3993527"/>
              <a:ext cx="468360" cy="2887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8C86167-C618-9518-73E7-43D842CE80B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64381" y="3975887"/>
                <a:ext cx="504000" cy="32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CEE65587-28B8-DE17-1A13-2B456831528B}"/>
              </a:ext>
            </a:extLst>
          </p:cNvPr>
          <p:cNvGrpSpPr/>
          <p:nvPr/>
        </p:nvGrpSpPr>
        <p:grpSpPr>
          <a:xfrm>
            <a:off x="308301" y="1371287"/>
            <a:ext cx="1003680" cy="379080"/>
            <a:chOff x="308301" y="1371287"/>
            <a:chExt cx="1003680" cy="379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652A8ED-A484-C2C4-9426-80F97F0D4212}"/>
                    </a:ext>
                  </a:extLst>
                </p14:cNvPr>
                <p14:cNvContentPartPr/>
                <p14:nvPr/>
              </p14:nvContentPartPr>
              <p14:xfrm>
                <a:off x="308301" y="1371287"/>
                <a:ext cx="625320" cy="3790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652A8ED-A484-C2C4-9426-80F97F0D421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90301" y="1353287"/>
                  <a:ext cx="66096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38BA182-6CFE-2621-3D55-1FAE2AC11CE8}"/>
                    </a:ext>
                  </a:extLst>
                </p14:cNvPr>
                <p14:cNvContentPartPr/>
                <p14:nvPr/>
              </p14:nvContentPartPr>
              <p14:xfrm>
                <a:off x="1291101" y="1372367"/>
                <a:ext cx="20880" cy="1684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38BA182-6CFE-2621-3D55-1FAE2AC11CE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273461" y="1354367"/>
                  <a:ext cx="5652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3687DA0-E675-759B-46C9-C94A8BE92187}"/>
              </a:ext>
            </a:extLst>
          </p:cNvPr>
          <p:cNvGrpSpPr/>
          <p:nvPr/>
        </p:nvGrpSpPr>
        <p:grpSpPr>
          <a:xfrm>
            <a:off x="1520421" y="1179767"/>
            <a:ext cx="1600920" cy="639360"/>
            <a:chOff x="1520421" y="1179767"/>
            <a:chExt cx="1600920" cy="639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BED924D-C4FE-9A65-5F8C-595E0BE9E408}"/>
                    </a:ext>
                  </a:extLst>
                </p14:cNvPr>
                <p14:cNvContentPartPr/>
                <p14:nvPr/>
              </p14:nvContentPartPr>
              <p14:xfrm>
                <a:off x="1739301" y="1382087"/>
                <a:ext cx="1382040" cy="43704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BED924D-C4FE-9A65-5F8C-595E0BE9E40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721661" y="1364447"/>
                  <a:ext cx="141768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4958065-0D13-0594-611D-2AA30A44837B}"/>
                    </a:ext>
                  </a:extLst>
                </p14:cNvPr>
                <p14:cNvContentPartPr/>
                <p14:nvPr/>
              </p14:nvContentPartPr>
              <p14:xfrm>
                <a:off x="1520421" y="1179767"/>
                <a:ext cx="537480" cy="3315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4958065-0D13-0594-611D-2AA30A44837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502781" y="1161767"/>
                  <a:ext cx="573120" cy="36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594F219-D18F-6BED-3FA1-7C5C7C80ADBB}"/>
                  </a:ext>
                </a:extLst>
              </p14:cNvPr>
              <p14:cNvContentPartPr/>
              <p14:nvPr/>
            </p14:nvContentPartPr>
            <p14:xfrm>
              <a:off x="3517341" y="4650527"/>
              <a:ext cx="906120" cy="5864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594F219-D18F-6BED-3FA1-7C5C7C80ADB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499341" y="4632887"/>
                <a:ext cx="94176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3BF9989-4427-FEFA-42A1-219F716167CA}"/>
                  </a:ext>
                </a:extLst>
              </p14:cNvPr>
              <p14:cNvContentPartPr/>
              <p14:nvPr/>
            </p14:nvContentPartPr>
            <p14:xfrm>
              <a:off x="5644941" y="4589327"/>
              <a:ext cx="608040" cy="62820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3BF9989-4427-FEFA-42A1-219F716167C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627301" y="4571327"/>
                <a:ext cx="643680" cy="66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05F89D9-202B-CAEC-CDC1-94CBFBC93B15}"/>
                  </a:ext>
                </a:extLst>
              </p14:cNvPr>
              <p14:cNvContentPartPr/>
              <p14:nvPr/>
            </p14:nvContentPartPr>
            <p14:xfrm>
              <a:off x="753261" y="3139967"/>
              <a:ext cx="290880" cy="58680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05F89D9-202B-CAEC-CDC1-94CBFBC93B1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35261" y="3121967"/>
                <a:ext cx="326520" cy="62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0D80ABA7-55DB-1615-012A-B2F53127C2C9}"/>
                  </a:ext>
                </a:extLst>
              </p14:cNvPr>
              <p14:cNvContentPartPr/>
              <p14:nvPr/>
            </p14:nvContentPartPr>
            <p14:xfrm>
              <a:off x="1320261" y="2063927"/>
              <a:ext cx="200520" cy="4208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0D80ABA7-55DB-1615-012A-B2F53127C2C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302261" y="2046287"/>
                <a:ext cx="23616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90EB285-2B71-CD20-3A05-C2AD4E84FDD8}"/>
                  </a:ext>
                </a:extLst>
              </p14:cNvPr>
              <p14:cNvContentPartPr/>
              <p14:nvPr/>
            </p14:nvContentPartPr>
            <p14:xfrm>
              <a:off x="5863821" y="2226287"/>
              <a:ext cx="1073160" cy="61920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90EB285-2B71-CD20-3A05-C2AD4E84FDD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845821" y="2208647"/>
                <a:ext cx="1108800" cy="65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BCE8F86-0531-E951-E976-EAC73689393F}"/>
                  </a:ext>
                </a:extLst>
              </p14:cNvPr>
              <p14:cNvContentPartPr/>
              <p14:nvPr/>
            </p14:nvContentPartPr>
            <p14:xfrm>
              <a:off x="5565741" y="1052327"/>
              <a:ext cx="20880" cy="2700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BCE8F86-0531-E951-E976-EAC73689393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548101" y="1034327"/>
                <a:ext cx="56520" cy="30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1468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9" descr="Pu Si Lung - đỉnh núi cao thứ 2 tại Việt Nam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8" y="708212"/>
            <a:ext cx="2895600" cy="29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8" y="3818965"/>
            <a:ext cx="2895600" cy="292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84" y="708212"/>
            <a:ext cx="2840831" cy="29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84" y="3810001"/>
            <a:ext cx="2868215" cy="293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23" y="708212"/>
            <a:ext cx="2840832" cy="29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Bờ biển Việt Nam dài bao nhiêu km? - PQR">
            <a:extLst>
              <a:ext uri="{FF2B5EF4-FFF2-40B4-BE49-F238E27FC236}">
                <a16:creationId xmlns:a16="http://schemas.microsoft.com/office/drawing/2014/main" id="{087FA4A8-77A3-F17A-C6AA-D3A9518D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00" y="3810000"/>
            <a:ext cx="2809456" cy="293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D592A5-AA01-A7E8-7E34-301F31C5A0EC}"/>
              </a:ext>
            </a:extLst>
          </p:cNvPr>
          <p:cNvSpPr txBox="1">
            <a:spLocks/>
          </p:cNvSpPr>
          <p:nvPr/>
        </p:nvSpPr>
        <p:spPr>
          <a:xfrm>
            <a:off x="457200" y="76924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2.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HÌNH VIỆT NAM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5556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41620" y="216121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0665" y="46482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58337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135122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342335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2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endParaRPr lang="en-US" sz="32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45074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2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KHU VỰC ĐỊA HÌNH</a:t>
            </a:r>
            <a:endParaRPr lang="en-US" sz="32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300509" y="49149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20584" y="1631155"/>
            <a:ext cx="8102831" cy="4768813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23511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58325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338861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48837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7481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8387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82726-4735-CD4B-5266-BF861A0ADE3A}"/>
              </a:ext>
            </a:extLst>
          </p:cNvPr>
          <p:cNvSpPr txBox="1"/>
          <p:nvPr/>
        </p:nvSpPr>
        <p:spPr>
          <a:xfrm>
            <a:off x="2114548" y="983178"/>
            <a:ext cx="49149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vi-VN" sz="3200" b="1" u="sng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2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23474" y="1331062"/>
            <a:ext cx="7239001" cy="83099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hình nước ta có mấy đặc điểm chung? Kể tên.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95731328"/>
              </p:ext>
            </p:extLst>
          </p:nvPr>
        </p:nvGraphicFramePr>
        <p:xfrm>
          <a:off x="533400" y="2362200"/>
          <a:ext cx="8534400" cy="438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6477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AA-08E8-3013-CE7B-C7734B0AF502}"/>
              </a:ext>
            </a:extLst>
          </p:cNvPr>
          <p:cNvSpPr txBox="1">
            <a:spLocks/>
          </p:cNvSpPr>
          <p:nvPr/>
        </p:nvSpPr>
        <p:spPr>
          <a:xfrm>
            <a:off x="179294" y="76200"/>
            <a:ext cx="87023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ĐỊA HÌNH VIỆT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78AFB-711C-88D3-F7A7-6A5CEF2187AE}"/>
              </a:ext>
            </a:extLst>
          </p:cNvPr>
          <p:cNvSpPr txBox="1"/>
          <p:nvPr/>
        </p:nvSpPr>
        <p:spPr>
          <a:xfrm>
            <a:off x="152400" y="647700"/>
            <a:ext cx="55288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địa hình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A13E8D-2996-62B5-6F23-09D940C3D564}"/>
              </a:ext>
            </a:extLst>
          </p:cNvPr>
          <p:cNvSpPr/>
          <p:nvPr/>
        </p:nvSpPr>
        <p:spPr>
          <a:xfrm>
            <a:off x="152400" y="1195799"/>
            <a:ext cx="8702380" cy="95410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2.1, 2.2, 2.3, 2.4 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15E7EF3-62CE-46B3-5DBB-1BBBA438E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20" y="2514600"/>
            <a:ext cx="8592454" cy="2462213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đồi núi 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con ng</a:t>
            </a:r>
            <a:r>
              <a:rPr lang="vi-VN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590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78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+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2000m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+  </a:t>
            </a:r>
            <a:r>
              <a:rPr lang="vi-VN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chính của địa hình đồi núi? Kể tên.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+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bằngKể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  <a:p>
            <a:pPr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H2.3,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</a:p>
          <a:p>
            <a:pPr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+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None/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+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+Con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89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16558</TotalTime>
  <Words>3100</Words>
  <Application>Microsoft Office PowerPoint</Application>
  <PresentationFormat>On-screen Show (4:3)</PresentationFormat>
  <Paragraphs>338</Paragraphs>
  <Slides>47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Cambria</vt:lpstr>
      <vt:lpstr>Times New Roman</vt:lpstr>
      <vt:lpstr>Office Theme</vt:lpstr>
      <vt:lpstr>Default Design</vt:lpstr>
      <vt:lpstr>KHỞI ĐỘNG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DUY</cp:lastModifiedBy>
  <cp:revision>483</cp:revision>
  <dcterms:created xsi:type="dcterms:W3CDTF">2016-02-15T14:28:12Z</dcterms:created>
  <dcterms:modified xsi:type="dcterms:W3CDTF">2024-10-06T05:55:29Z</dcterms:modified>
</cp:coreProperties>
</file>