
<file path=[Content_Types].xml><?xml version="1.0" encoding="utf-8"?>
<Types xmlns="http://schemas.openxmlformats.org/package/2006/content-types">
  <Default Extension="png" ContentType="image/png"/>
  <Default Extension="mp3" ContentType="audio/unknown"/>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1"/>
    <p:sldMasterId id="2147483700" r:id="rId2"/>
    <p:sldMasterId id="2147483713" r:id="rId3"/>
    <p:sldMasterId id="2147483726" r:id="rId4"/>
    <p:sldMasterId id="2147483739" r:id="rId5"/>
    <p:sldMasterId id="2147483752" r:id="rId6"/>
    <p:sldMasterId id="2147483764" r:id="rId7"/>
    <p:sldMasterId id="2147483776" r:id="rId8"/>
  </p:sldMasterIdLst>
  <p:notesMasterIdLst>
    <p:notesMasterId r:id="rId43"/>
  </p:notesMasterIdLst>
  <p:sldIdLst>
    <p:sldId id="376" r:id="rId9"/>
    <p:sldId id="315" r:id="rId10"/>
    <p:sldId id="337" r:id="rId11"/>
    <p:sldId id="377" r:id="rId12"/>
    <p:sldId id="340" r:id="rId13"/>
    <p:sldId id="343" r:id="rId14"/>
    <p:sldId id="261" r:id="rId15"/>
    <p:sldId id="317" r:id="rId16"/>
    <p:sldId id="319" r:id="rId17"/>
    <p:sldId id="351" r:id="rId18"/>
    <p:sldId id="347" r:id="rId19"/>
    <p:sldId id="346" r:id="rId20"/>
    <p:sldId id="353" r:id="rId21"/>
    <p:sldId id="328" r:id="rId22"/>
    <p:sldId id="354" r:id="rId23"/>
    <p:sldId id="329" r:id="rId24"/>
    <p:sldId id="274" r:id="rId25"/>
    <p:sldId id="330" r:id="rId26"/>
    <p:sldId id="359" r:id="rId27"/>
    <p:sldId id="356" r:id="rId28"/>
    <p:sldId id="332" r:id="rId29"/>
    <p:sldId id="360" r:id="rId30"/>
    <p:sldId id="373" r:id="rId31"/>
    <p:sldId id="361" r:id="rId32"/>
    <p:sldId id="363" r:id="rId33"/>
    <p:sldId id="364" r:id="rId34"/>
    <p:sldId id="365" r:id="rId35"/>
    <p:sldId id="366" r:id="rId36"/>
    <p:sldId id="367" r:id="rId37"/>
    <p:sldId id="368" r:id="rId38"/>
    <p:sldId id="369" r:id="rId39"/>
    <p:sldId id="370" r:id="rId40"/>
    <p:sldId id="374" r:id="rId41"/>
    <p:sldId id="371" r:id="rId42"/>
  </p:sldIdLst>
  <p:sldSz cx="9144000" cy="6858000" type="screen4x3"/>
  <p:notesSz cx="6858000" cy="9144000"/>
  <p:custDataLst>
    <p:tags r:id="rId4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2A57E2E-AB84-4681-A180-C837CCFF8859}">
          <p14:sldIdLst>
            <p14:sldId id="376"/>
            <p14:sldId id="315"/>
            <p14:sldId id="337"/>
            <p14:sldId id="377"/>
            <p14:sldId id="340"/>
            <p14:sldId id="343"/>
            <p14:sldId id="261"/>
            <p14:sldId id="317"/>
            <p14:sldId id="319"/>
            <p14:sldId id="351"/>
            <p14:sldId id="347"/>
            <p14:sldId id="346"/>
            <p14:sldId id="353"/>
            <p14:sldId id="328"/>
            <p14:sldId id="354"/>
            <p14:sldId id="329"/>
            <p14:sldId id="274"/>
            <p14:sldId id="330"/>
            <p14:sldId id="359"/>
            <p14:sldId id="356"/>
            <p14:sldId id="332"/>
            <p14:sldId id="360"/>
            <p14:sldId id="373"/>
            <p14:sldId id="361"/>
            <p14:sldId id="363"/>
            <p14:sldId id="364"/>
            <p14:sldId id="365"/>
            <p14:sldId id="366"/>
            <p14:sldId id="367"/>
            <p14:sldId id="368"/>
            <p14:sldId id="369"/>
            <p14:sldId id="370"/>
            <p14:sldId id="374"/>
            <p14:sldId id="371"/>
          </p14:sldIdLst>
        </p14:section>
        <p14:section name="Untitled Section" id="{493620FA-9B75-4C68-87DF-23964D95FFF8}">
          <p14:sldIdLst/>
        </p14:section>
      </p14:sectionLst>
    </p:ex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192" autoAdjust="0"/>
    <p:restoredTop sz="94624" autoAdjust="0"/>
  </p:normalViewPr>
  <p:slideViewPr>
    <p:cSldViewPr>
      <p:cViewPr>
        <p:scale>
          <a:sx n="110" d="100"/>
          <a:sy n="110" d="100"/>
        </p:scale>
        <p:origin x="-228" y="1650"/>
      </p:cViewPr>
      <p:guideLst>
        <p:guide orient="horz" pos="2160"/>
        <p:guide pos="2880"/>
      </p:guideLst>
    </p:cSldViewPr>
  </p:slideViewPr>
  <p:outlineViewPr>
    <p:cViewPr>
      <p:scale>
        <a:sx n="33" d="100"/>
        <a:sy n="33" d="100"/>
      </p:scale>
      <p:origin x="0" y="420"/>
    </p:cViewPr>
  </p:outlineViewPr>
  <p:notesTextViewPr>
    <p:cViewPr>
      <p:scale>
        <a:sx n="100" d="100"/>
        <a:sy n="100" d="100"/>
      </p:scale>
      <p:origin x="0" y="0"/>
    </p:cViewPr>
  </p:notesTextViewPr>
  <p:sorterViewPr>
    <p:cViewPr>
      <p:scale>
        <a:sx n="66" d="100"/>
        <a:sy n="66" d="100"/>
      </p:scale>
      <p:origin x="0" y="54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3" Type="http://schemas.openxmlformats.org/officeDocument/2006/relationships/slideMaster" Target="slideMasters/slideMaster3.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slide" Target="slides/slide3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tags" Target="tags/tag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notesMaster" Target="notesMasters/notesMaster1.xml"/><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F715A14-2B41-4822-BC8E-B5CCE4774A54}" type="datetimeFigureOut">
              <a:rPr lang="en-US" smtClean="0"/>
              <a:pPr/>
              <a:t>2/23/2025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C42BE1D-C95D-4CE6-88F1-33EF17194843}" type="slidenum">
              <a:rPr lang="en-US" smtClean="0"/>
              <a:pPr/>
              <a:t>‹#›</a:t>
            </a:fld>
            <a:endParaRPr lang="en-US"/>
          </a:p>
        </p:txBody>
      </p:sp>
    </p:spTree>
    <p:extLst>
      <p:ext uri="{BB962C8B-B14F-4D97-AF65-F5344CB8AC3E}">
        <p14:creationId xmlns:p14="http://schemas.microsoft.com/office/powerpoint/2010/main" val="34030510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C42BE1D-C95D-4CE6-88F1-33EF17194843}" type="slidenum">
              <a:rPr lang="en-US" smtClean="0"/>
              <a:pPr/>
              <a:t>2</a:t>
            </a:fld>
            <a:endParaRPr lang="en-US"/>
          </a:p>
        </p:txBody>
      </p:sp>
    </p:spTree>
    <p:extLst>
      <p:ext uri="{BB962C8B-B14F-4D97-AF65-F5344CB8AC3E}">
        <p14:creationId xmlns:p14="http://schemas.microsoft.com/office/powerpoint/2010/main" val="40827548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C42BE1D-C95D-4CE6-88F1-33EF17194843}"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83D616C-607C-4603-90E7-A03316BB4D95}" type="datetimeFigureOut">
              <a:rPr lang="en-US" smtClean="0"/>
              <a:pPr/>
              <a:t>2/23/2025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F42E17-8129-4223-BB89-10549D6A196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D616C-607C-4603-90E7-A03316BB4D95}" type="datetimeFigureOut">
              <a:rPr lang="en-US" smtClean="0"/>
              <a:pPr/>
              <a:t>2/23/2025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F42E17-8129-4223-BB89-10549D6A196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D616C-607C-4603-90E7-A03316BB4D95}" type="datetimeFigureOut">
              <a:rPr lang="en-US" smtClean="0"/>
              <a:pPr/>
              <a:t>2/23/2025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F42E17-8129-4223-BB89-10549D6A196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83D616C-607C-4603-90E7-A03316BB4D95}" type="datetimeFigureOut">
              <a:rPr lang="en-US" smtClean="0">
                <a:solidFill>
                  <a:prstClr val="black">
                    <a:tint val="75000"/>
                  </a:prstClr>
                </a:solidFill>
              </a:rPr>
              <a:pPr/>
              <a:t>2/23/2025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EF42E17-8129-4223-BB89-10549D6A19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51282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D616C-607C-4603-90E7-A03316BB4D95}" type="datetimeFigureOut">
              <a:rPr lang="en-US" smtClean="0">
                <a:solidFill>
                  <a:prstClr val="black">
                    <a:tint val="75000"/>
                  </a:prstClr>
                </a:solidFill>
              </a:rPr>
              <a:pPr/>
              <a:t>2/23/2025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EF42E17-8129-4223-BB89-10549D6A19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45215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83D616C-607C-4603-90E7-A03316BB4D95}" type="datetimeFigureOut">
              <a:rPr lang="en-US" smtClean="0">
                <a:solidFill>
                  <a:prstClr val="black">
                    <a:tint val="75000"/>
                  </a:prstClr>
                </a:solidFill>
              </a:rPr>
              <a:pPr/>
              <a:t>2/23/2025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EF42E17-8129-4223-BB89-10549D6A19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66148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83D616C-607C-4603-90E7-A03316BB4D95}" type="datetimeFigureOut">
              <a:rPr lang="en-US" smtClean="0">
                <a:solidFill>
                  <a:prstClr val="black">
                    <a:tint val="75000"/>
                  </a:prstClr>
                </a:solidFill>
              </a:rPr>
              <a:pPr/>
              <a:t>2/23/2025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EF42E17-8129-4223-BB89-10549D6A19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538413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83D616C-607C-4603-90E7-A03316BB4D95}" type="datetimeFigureOut">
              <a:rPr lang="en-US" smtClean="0">
                <a:solidFill>
                  <a:prstClr val="black">
                    <a:tint val="75000"/>
                  </a:prstClr>
                </a:solidFill>
              </a:rPr>
              <a:pPr/>
              <a:t>2/23/2025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EF42E17-8129-4223-BB89-10549D6A19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726368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83D616C-607C-4603-90E7-A03316BB4D95}" type="datetimeFigureOut">
              <a:rPr lang="en-US" smtClean="0">
                <a:solidFill>
                  <a:prstClr val="black">
                    <a:tint val="75000"/>
                  </a:prstClr>
                </a:solidFill>
              </a:rPr>
              <a:pPr/>
              <a:t>2/23/2025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EF42E17-8129-4223-BB89-10549D6A19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686929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3D616C-607C-4603-90E7-A03316BB4D95}" type="datetimeFigureOut">
              <a:rPr lang="en-US" smtClean="0">
                <a:solidFill>
                  <a:prstClr val="black">
                    <a:tint val="75000"/>
                  </a:prstClr>
                </a:solidFill>
              </a:rPr>
              <a:pPr/>
              <a:t>2/23/2025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EF42E17-8129-4223-BB89-10549D6A19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87440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3D616C-607C-4603-90E7-A03316BB4D95}" type="datetimeFigureOut">
              <a:rPr lang="en-US" smtClean="0">
                <a:solidFill>
                  <a:prstClr val="black">
                    <a:tint val="75000"/>
                  </a:prstClr>
                </a:solidFill>
              </a:rPr>
              <a:pPr/>
              <a:t>2/23/2025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EF42E17-8129-4223-BB89-10549D6A19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13635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D616C-607C-4603-90E7-A03316BB4D95}" type="datetimeFigureOut">
              <a:rPr lang="en-US" smtClean="0"/>
              <a:pPr/>
              <a:t>2/23/2025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F42E17-8129-4223-BB89-10549D6A196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3D616C-607C-4603-90E7-A03316BB4D95}" type="datetimeFigureOut">
              <a:rPr lang="en-US" smtClean="0">
                <a:solidFill>
                  <a:prstClr val="black">
                    <a:tint val="75000"/>
                  </a:prstClr>
                </a:solidFill>
              </a:rPr>
              <a:pPr/>
              <a:t>2/23/2025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EF42E17-8129-4223-BB89-10549D6A19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04722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D616C-607C-4603-90E7-A03316BB4D95}" type="datetimeFigureOut">
              <a:rPr lang="en-US" smtClean="0">
                <a:solidFill>
                  <a:prstClr val="black">
                    <a:tint val="75000"/>
                  </a:prstClr>
                </a:solidFill>
              </a:rPr>
              <a:pPr/>
              <a:t>2/23/2025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EF42E17-8129-4223-BB89-10549D6A19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01276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D616C-607C-4603-90E7-A03316BB4D95}" type="datetimeFigureOut">
              <a:rPr lang="en-US" smtClean="0">
                <a:solidFill>
                  <a:prstClr val="black">
                    <a:tint val="75000"/>
                  </a:prstClr>
                </a:solidFill>
              </a:rPr>
              <a:pPr/>
              <a:t>2/23/2025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EF42E17-8129-4223-BB89-10549D6A19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53454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4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prstClr val="black">
                  <a:tint val="75000"/>
                </a:prstClr>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prstClr val="black">
                  <a:tint val="75000"/>
                </a:prstClr>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22000AB-4E94-412F-A08F-A12796F571A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7734504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534991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29" name="Title 28"/>
          <p:cNvSpPr>
            <a:spLocks noGrp="1"/>
          </p:cNvSpPr>
          <p:nvPr>
            <p:ph type="ctrTitle"/>
          </p:nvPr>
        </p:nvSpPr>
        <p:spPr>
          <a:xfrm>
            <a:off x="381000" y="4853421"/>
            <a:ext cx="8458200" cy="1222375"/>
          </a:xfrm>
        </p:spPr>
        <p:txBody>
          <a:bodyPr anchor="t"/>
          <a:lstStyle/>
          <a:p>
            <a:r>
              <a:rPr kumimoji="0" lang="en-US" smtClean="0"/>
              <a:t>Click to edit Master title style</a:t>
            </a:r>
            <a:endParaRPr kumimoji="0" lang="en-US"/>
          </a:p>
        </p:txBody>
      </p:sp>
      <p:sp>
        <p:nvSpPr>
          <p:cNvPr id="9" name="Subtitle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16" name="Date Placeholder 15"/>
          <p:cNvSpPr>
            <a:spLocks noGrp="1"/>
          </p:cNvSpPr>
          <p:nvPr>
            <p:ph type="dt" sz="half" idx="10"/>
          </p:nvPr>
        </p:nvSpPr>
        <p:spPr/>
        <p:txBody>
          <a:bodyPr/>
          <a:lstStyle/>
          <a:p>
            <a:fld id="{083D616C-607C-4603-90E7-A03316BB4D95}" type="datetimeFigureOut">
              <a:rPr lang="en-US" smtClean="0">
                <a:solidFill>
                  <a:srgbClr val="F0A22E">
                    <a:shade val="75000"/>
                  </a:srgbClr>
                </a:solidFill>
              </a:rPr>
              <a:pPr/>
              <a:t>2/23/2025</a:t>
            </a:fld>
            <a:endParaRPr lang="en-US">
              <a:solidFill>
                <a:srgbClr val="F0A22E">
                  <a:shade val="75000"/>
                </a:srgbClr>
              </a:solidFill>
            </a:endParaRPr>
          </a:p>
        </p:txBody>
      </p:sp>
      <p:sp>
        <p:nvSpPr>
          <p:cNvPr id="2" name="Footer Placeholder 1"/>
          <p:cNvSpPr>
            <a:spLocks noGrp="1"/>
          </p:cNvSpPr>
          <p:nvPr>
            <p:ph type="ftr" sz="quarter" idx="11"/>
          </p:nvPr>
        </p:nvSpPr>
        <p:spPr/>
        <p:txBody>
          <a:bodyPr/>
          <a:lstStyle/>
          <a:p>
            <a:endParaRPr lang="en-US">
              <a:solidFill>
                <a:srgbClr val="F0A22E">
                  <a:shade val="75000"/>
                </a:srgbClr>
              </a:solidFill>
            </a:endParaRPr>
          </a:p>
        </p:txBody>
      </p:sp>
      <p:sp>
        <p:nvSpPr>
          <p:cNvPr id="15" name="Slide Number Placeholder 14"/>
          <p:cNvSpPr>
            <a:spLocks noGrp="1"/>
          </p:cNvSpPr>
          <p:nvPr>
            <p:ph type="sldNum" sz="quarter" idx="12"/>
          </p:nvPr>
        </p:nvSpPr>
        <p:spPr>
          <a:xfrm>
            <a:off x="8229600" y="6473952"/>
            <a:ext cx="758952" cy="246888"/>
          </a:xfrm>
        </p:spPr>
        <p:txBody>
          <a:bodyPr/>
          <a:lstStyle/>
          <a:p>
            <a:fld id="{9EF42E17-8129-4223-BB89-10549D6A196B}"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10602343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kumimoji="0" lang="en-US" smtClean="0"/>
              <a:t>Click to edit Master title style</a:t>
            </a:r>
            <a:endParaRPr kumimoji="0" lang="en-US"/>
          </a:p>
        </p:txBody>
      </p:sp>
      <p:sp>
        <p:nvSpPr>
          <p:cNvPr id="27" name="Content Placeholder 26"/>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Date Placeholder 24"/>
          <p:cNvSpPr>
            <a:spLocks noGrp="1"/>
          </p:cNvSpPr>
          <p:nvPr>
            <p:ph type="dt" sz="half" idx="10"/>
          </p:nvPr>
        </p:nvSpPr>
        <p:spPr/>
        <p:txBody>
          <a:bodyPr/>
          <a:lstStyle/>
          <a:p>
            <a:fld id="{083D616C-607C-4603-90E7-A03316BB4D95}" type="datetimeFigureOut">
              <a:rPr lang="en-US" smtClean="0">
                <a:solidFill>
                  <a:srgbClr val="F0A22E">
                    <a:shade val="75000"/>
                  </a:srgbClr>
                </a:solidFill>
              </a:rPr>
              <a:pPr/>
              <a:t>2/23/2025</a:t>
            </a:fld>
            <a:endParaRPr lang="en-US">
              <a:solidFill>
                <a:srgbClr val="F0A22E">
                  <a:shade val="75000"/>
                </a:srgbClr>
              </a:solidFill>
            </a:endParaRPr>
          </a:p>
        </p:txBody>
      </p:sp>
      <p:sp>
        <p:nvSpPr>
          <p:cNvPr id="19" name="Footer Placeholder 18"/>
          <p:cNvSpPr>
            <a:spLocks noGrp="1"/>
          </p:cNvSpPr>
          <p:nvPr>
            <p:ph type="ftr" sz="quarter" idx="11"/>
          </p:nvPr>
        </p:nvSpPr>
        <p:spPr>
          <a:xfrm>
            <a:off x="3581400" y="76203"/>
            <a:ext cx="2895600" cy="288925"/>
          </a:xfrm>
        </p:spPr>
        <p:txBody>
          <a:bodyPr/>
          <a:lstStyle/>
          <a:p>
            <a:endParaRPr lang="en-US">
              <a:solidFill>
                <a:srgbClr val="F0A22E">
                  <a:shade val="75000"/>
                </a:srgbClr>
              </a:solidFill>
            </a:endParaRPr>
          </a:p>
        </p:txBody>
      </p:sp>
      <p:sp>
        <p:nvSpPr>
          <p:cNvPr id="16" name="Slide Number Placeholder 15"/>
          <p:cNvSpPr>
            <a:spLocks noGrp="1"/>
          </p:cNvSpPr>
          <p:nvPr>
            <p:ph type="sldNum" sz="quarter" idx="12"/>
          </p:nvPr>
        </p:nvSpPr>
        <p:spPr>
          <a:xfrm>
            <a:off x="8229600" y="6473952"/>
            <a:ext cx="758952" cy="246888"/>
          </a:xfrm>
        </p:spPr>
        <p:txBody>
          <a:bodyPr/>
          <a:lstStyle/>
          <a:p>
            <a:fld id="{9EF42E17-8129-4223-BB89-10549D6A196B}"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30527811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3444904"/>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6" name="Text Placeholder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19" name="Date Placeholder 18"/>
          <p:cNvSpPr>
            <a:spLocks noGrp="1"/>
          </p:cNvSpPr>
          <p:nvPr>
            <p:ph type="dt" sz="half" idx="10"/>
          </p:nvPr>
        </p:nvSpPr>
        <p:spPr/>
        <p:txBody>
          <a:bodyPr/>
          <a:lstStyle/>
          <a:p>
            <a:fld id="{083D616C-607C-4603-90E7-A03316BB4D95}" type="datetimeFigureOut">
              <a:rPr lang="en-US" smtClean="0">
                <a:solidFill>
                  <a:srgbClr val="F0A22E">
                    <a:shade val="75000"/>
                  </a:srgbClr>
                </a:solidFill>
              </a:rPr>
              <a:pPr/>
              <a:t>2/23/2025</a:t>
            </a:fld>
            <a:endParaRPr lang="en-US">
              <a:solidFill>
                <a:srgbClr val="F0A22E">
                  <a:shade val="75000"/>
                </a:srgbClr>
              </a:solidFill>
            </a:endParaRPr>
          </a:p>
        </p:txBody>
      </p:sp>
      <p:sp>
        <p:nvSpPr>
          <p:cNvPr id="11" name="Footer Placeholder 10"/>
          <p:cNvSpPr>
            <a:spLocks noGrp="1"/>
          </p:cNvSpPr>
          <p:nvPr>
            <p:ph type="ftr" sz="quarter" idx="11"/>
          </p:nvPr>
        </p:nvSpPr>
        <p:spPr/>
        <p:txBody>
          <a:bodyPr/>
          <a:lstStyle/>
          <a:p>
            <a:endParaRPr lang="en-US">
              <a:solidFill>
                <a:srgbClr val="F0A22E">
                  <a:shade val="75000"/>
                </a:srgbClr>
              </a:solidFill>
            </a:endParaRPr>
          </a:p>
        </p:txBody>
      </p:sp>
      <p:sp>
        <p:nvSpPr>
          <p:cNvPr id="16" name="Slide Number Placeholder 15"/>
          <p:cNvSpPr>
            <a:spLocks noGrp="1"/>
          </p:cNvSpPr>
          <p:nvPr>
            <p:ph type="sldNum" sz="quarter" idx="12"/>
          </p:nvPr>
        </p:nvSpPr>
        <p:spPr/>
        <p:txBody>
          <a:bodyPr/>
          <a:lstStyle/>
          <a:p>
            <a:fld id="{9EF42E17-8129-4223-BB89-10549D6A196B}" type="slidenum">
              <a:rPr lang="en-US" smtClean="0">
                <a:solidFill>
                  <a:srgbClr val="F0A22E">
                    <a:shade val="75000"/>
                  </a:srgbClr>
                </a:solidFill>
              </a:rPr>
              <a:pPr/>
              <a:t>‹#›</a:t>
            </a:fld>
            <a:endParaRPr lang="en-US">
              <a:solidFill>
                <a:srgbClr val="F0A22E">
                  <a:shade val="75000"/>
                </a:srgbClr>
              </a:solidFill>
            </a:endParaRPr>
          </a:p>
        </p:txBody>
      </p:sp>
      <p:sp>
        <p:nvSpPr>
          <p:cNvPr id="8" name="Title 7"/>
          <p:cNvSpPr>
            <a:spLocks noGrp="1"/>
          </p:cNvSpPr>
          <p:nvPr>
            <p:ph type="title"/>
          </p:nvPr>
        </p:nvSpPr>
        <p:spPr>
          <a:xfrm>
            <a:off x="180475" y="2947087"/>
            <a:ext cx="8686800" cy="1184825"/>
          </a:xfrm>
        </p:spPr>
        <p:txBody>
          <a:bodyPr rtlCol="0" anchor="t"/>
          <a:lstStyle>
            <a:lvl1pPr algn="r">
              <a:defRPr/>
            </a:lvl1pPr>
          </a:lstStyle>
          <a:p>
            <a:r>
              <a:rPr kumimoji="0" lang="en-US" smtClean="0"/>
              <a:t>Click to edit Master title style</a:t>
            </a:r>
            <a:endParaRPr kumimoji="0" lang="en-US"/>
          </a:p>
        </p:txBody>
      </p:sp>
    </p:spTree>
    <p:extLst>
      <p:ext uri="{BB962C8B-B14F-4D97-AF65-F5344CB8AC3E}">
        <p14:creationId xmlns:p14="http://schemas.microsoft.com/office/powerpoint/2010/main" val="3654458407"/>
      </p:ext>
    </p:extLst>
  </p:cSld>
  <p:clrMapOvr>
    <a:overrideClrMapping bg1="dk1" tx1="lt1" bg2="dk2" tx2="lt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0" name="Title 19"/>
          <p:cNvSpPr>
            <a:spLocks noGrp="1"/>
          </p:cNvSpPr>
          <p:nvPr>
            <p:ph type="title"/>
          </p:nvPr>
        </p:nvSpPr>
        <p:spPr>
          <a:xfrm>
            <a:off x="301752" y="457200"/>
            <a:ext cx="8686800" cy="841248"/>
          </a:xfrm>
        </p:spPr>
        <p:txBody>
          <a:bodyPr/>
          <a:lstStyle/>
          <a:p>
            <a:r>
              <a:rPr kumimoji="0" lang="en-US" smtClean="0"/>
              <a:t>Click to edit Master title style</a:t>
            </a:r>
            <a:endParaRPr kumimoji="0" lang="en-US"/>
          </a:p>
        </p:txBody>
      </p:sp>
      <p:sp>
        <p:nvSpPr>
          <p:cNvPr id="14" name="Content Placeholder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1" name="Date Placeholder 20"/>
          <p:cNvSpPr>
            <a:spLocks noGrp="1"/>
          </p:cNvSpPr>
          <p:nvPr>
            <p:ph type="dt" sz="half" idx="10"/>
          </p:nvPr>
        </p:nvSpPr>
        <p:spPr/>
        <p:txBody>
          <a:bodyPr/>
          <a:lstStyle/>
          <a:p>
            <a:fld id="{083D616C-607C-4603-90E7-A03316BB4D95}" type="datetimeFigureOut">
              <a:rPr lang="en-US" smtClean="0">
                <a:solidFill>
                  <a:srgbClr val="F0A22E">
                    <a:shade val="75000"/>
                  </a:srgbClr>
                </a:solidFill>
              </a:rPr>
              <a:pPr/>
              <a:t>2/23/2025</a:t>
            </a:fld>
            <a:endParaRPr lang="en-US">
              <a:solidFill>
                <a:srgbClr val="F0A22E">
                  <a:shade val="75000"/>
                </a:srgbClr>
              </a:solidFill>
            </a:endParaRPr>
          </a:p>
        </p:txBody>
      </p:sp>
      <p:sp>
        <p:nvSpPr>
          <p:cNvPr id="10" name="Footer Placeholder 9"/>
          <p:cNvSpPr>
            <a:spLocks noGrp="1"/>
          </p:cNvSpPr>
          <p:nvPr>
            <p:ph type="ftr" sz="quarter" idx="11"/>
          </p:nvPr>
        </p:nvSpPr>
        <p:spPr/>
        <p:txBody>
          <a:bodyPr/>
          <a:lstStyle/>
          <a:p>
            <a:endParaRPr lang="en-US">
              <a:solidFill>
                <a:srgbClr val="F0A22E">
                  <a:shade val="75000"/>
                </a:srgbClr>
              </a:solidFill>
            </a:endParaRPr>
          </a:p>
        </p:txBody>
      </p:sp>
      <p:sp>
        <p:nvSpPr>
          <p:cNvPr id="31" name="Slide Number Placeholder 30"/>
          <p:cNvSpPr>
            <a:spLocks noGrp="1"/>
          </p:cNvSpPr>
          <p:nvPr>
            <p:ph type="sldNum" sz="quarter" idx="12"/>
          </p:nvPr>
        </p:nvSpPr>
        <p:spPr/>
        <p:txBody>
          <a:bodyPr/>
          <a:lstStyle/>
          <a:p>
            <a:fld id="{9EF42E17-8129-4223-BB89-10549D6A196B}"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3738325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9" name="Title 28"/>
          <p:cNvSpPr>
            <a:spLocks noGrp="1"/>
          </p:cNvSpPr>
          <p:nvPr>
            <p:ph type="title"/>
          </p:nvPr>
        </p:nvSpPr>
        <p:spPr>
          <a:xfrm>
            <a:off x="304800" y="5410200"/>
            <a:ext cx="8610600" cy="882650"/>
          </a:xfrm>
        </p:spPr>
        <p:txBody>
          <a:bodyPr anchor="ctr"/>
          <a:lstStyle>
            <a:lvl1pPr>
              <a:defRPr/>
            </a:lvl1pPr>
          </a:lstStyle>
          <a:p>
            <a:r>
              <a:rPr kumimoji="0" lang="en-US" smtClean="0"/>
              <a:t>Click to edit Master title style</a:t>
            </a:r>
            <a:endParaRPr kumimoji="0" lang="en-US"/>
          </a:p>
        </p:txBody>
      </p:sp>
      <p:sp>
        <p:nvSpPr>
          <p:cNvPr id="13" name="Text Placeholder 12"/>
          <p:cNvSpPr>
            <a:spLocks noGrp="1"/>
          </p:cNvSpPr>
          <p:nvPr>
            <p:ph type="body" idx="1"/>
          </p:nvPr>
        </p:nvSpPr>
        <p:spPr>
          <a:xfrm>
            <a:off x="281445"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25" name="Text Placeholder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Content Placeholder 3"/>
          <p:cNvSpPr>
            <a:spLocks noGrp="1"/>
          </p:cNvSpPr>
          <p:nvPr>
            <p:ph sz="quarter" idx="2"/>
          </p:nvPr>
        </p:nvSpPr>
        <p:spPr>
          <a:xfrm>
            <a:off x="281445" y="131604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8" name="Content Placeholder 27"/>
          <p:cNvSpPr>
            <a:spLocks noGrp="1"/>
          </p:cNvSpPr>
          <p:nvPr>
            <p:ph sz="quarter" idx="4"/>
          </p:nvPr>
        </p:nvSpPr>
        <p:spPr>
          <a:xfrm>
            <a:off x="4648730" y="131604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0"/>
          </p:nvPr>
        </p:nvSpPr>
        <p:spPr/>
        <p:txBody>
          <a:bodyPr/>
          <a:lstStyle/>
          <a:p>
            <a:fld id="{083D616C-607C-4603-90E7-A03316BB4D95}" type="datetimeFigureOut">
              <a:rPr lang="en-US" smtClean="0">
                <a:solidFill>
                  <a:srgbClr val="F0A22E">
                    <a:shade val="75000"/>
                  </a:srgbClr>
                </a:solidFill>
              </a:rPr>
              <a:pPr/>
              <a:t>2/23/2025</a:t>
            </a:fld>
            <a:endParaRPr lang="en-US">
              <a:solidFill>
                <a:srgbClr val="F0A22E">
                  <a:shade val="75000"/>
                </a:srgbClr>
              </a:solidFill>
            </a:endParaRPr>
          </a:p>
        </p:txBody>
      </p:sp>
      <p:sp>
        <p:nvSpPr>
          <p:cNvPr id="6" name="Footer Placeholder 5"/>
          <p:cNvSpPr>
            <a:spLocks noGrp="1"/>
          </p:cNvSpPr>
          <p:nvPr>
            <p:ph type="ftr" sz="quarter" idx="11"/>
          </p:nvPr>
        </p:nvSpPr>
        <p:spPr/>
        <p:txBody>
          <a:bodyPr/>
          <a:lstStyle/>
          <a:p>
            <a:endParaRPr lang="en-US">
              <a:solidFill>
                <a:srgbClr val="F0A22E">
                  <a:shade val="75000"/>
                </a:srgbClr>
              </a:solidFill>
            </a:endParaRPr>
          </a:p>
        </p:txBody>
      </p:sp>
      <p:sp>
        <p:nvSpPr>
          <p:cNvPr id="7" name="Slide Number Placeholder 6"/>
          <p:cNvSpPr>
            <a:spLocks noGrp="1"/>
          </p:cNvSpPr>
          <p:nvPr>
            <p:ph type="sldNum" sz="quarter" idx="12"/>
          </p:nvPr>
        </p:nvSpPr>
        <p:spPr>
          <a:xfrm>
            <a:off x="8229600" y="6477000"/>
            <a:ext cx="762000" cy="246888"/>
          </a:xfrm>
        </p:spPr>
        <p:txBody>
          <a:bodyPr/>
          <a:lstStyle/>
          <a:p>
            <a:fld id="{9EF42E17-8129-4223-BB89-10549D6A196B}" type="slidenum">
              <a:rPr lang="en-US" smtClean="0">
                <a:solidFill>
                  <a:srgbClr val="F0A22E">
                    <a:shade val="75000"/>
                  </a:srgbClr>
                </a:solidFill>
              </a:rPr>
              <a:pPr/>
              <a:t>‹#›</a:t>
            </a:fld>
            <a:endParaRPr lang="en-US">
              <a:solidFill>
                <a:srgbClr val="F0A22E">
                  <a:shade val="75000"/>
                </a:srgbClr>
              </a:solidFill>
            </a:endParaRPr>
          </a:p>
        </p:txBody>
      </p:sp>
      <p:sp>
        <p:nvSpPr>
          <p:cNvPr id="11" name="Straight Connector 10"/>
          <p:cNvSpPr>
            <a:spLocks noChangeShapeType="1"/>
          </p:cNvSpPr>
          <p:nvPr/>
        </p:nvSpPr>
        <p:spPr bwMode="auto">
          <a:xfrm>
            <a:off x="514350" y="601981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411611931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0" name="Title 29"/>
          <p:cNvSpPr>
            <a:spLocks noGrp="1"/>
          </p:cNvSpPr>
          <p:nvPr>
            <p:ph type="title"/>
          </p:nvPr>
        </p:nvSpPr>
        <p:spPr>
          <a:xfrm>
            <a:off x="301752" y="457200"/>
            <a:ext cx="8686800" cy="841248"/>
          </a:xfrm>
        </p:spPr>
        <p:txBody>
          <a:body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fld id="{083D616C-607C-4603-90E7-A03316BB4D95}" type="datetimeFigureOut">
              <a:rPr lang="en-US" smtClean="0">
                <a:solidFill>
                  <a:srgbClr val="F0A22E">
                    <a:shade val="75000"/>
                  </a:srgbClr>
                </a:solidFill>
              </a:rPr>
              <a:pPr/>
              <a:t>2/23/2025</a:t>
            </a:fld>
            <a:endParaRPr lang="en-US">
              <a:solidFill>
                <a:srgbClr val="F0A22E">
                  <a:shade val="75000"/>
                </a:srgbClr>
              </a:solidFill>
            </a:endParaRPr>
          </a:p>
        </p:txBody>
      </p:sp>
      <p:sp>
        <p:nvSpPr>
          <p:cNvPr id="21" name="Footer Placeholder 20"/>
          <p:cNvSpPr>
            <a:spLocks noGrp="1"/>
          </p:cNvSpPr>
          <p:nvPr>
            <p:ph type="ftr" sz="quarter" idx="11"/>
          </p:nvPr>
        </p:nvSpPr>
        <p:spPr/>
        <p:txBody>
          <a:bodyPr/>
          <a:lstStyle/>
          <a:p>
            <a:endParaRPr lang="en-US">
              <a:solidFill>
                <a:srgbClr val="F0A22E">
                  <a:shade val="75000"/>
                </a:srgbClr>
              </a:solidFill>
            </a:endParaRPr>
          </a:p>
        </p:txBody>
      </p:sp>
      <p:sp>
        <p:nvSpPr>
          <p:cNvPr id="6" name="Slide Number Placeholder 5"/>
          <p:cNvSpPr>
            <a:spLocks noGrp="1"/>
          </p:cNvSpPr>
          <p:nvPr>
            <p:ph type="sldNum" sz="quarter" idx="12"/>
          </p:nvPr>
        </p:nvSpPr>
        <p:spPr/>
        <p:txBody>
          <a:bodyPr/>
          <a:lstStyle/>
          <a:p>
            <a:fld id="{9EF42E17-8129-4223-BB89-10549D6A196B}"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40918712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83D616C-607C-4603-90E7-A03316BB4D95}" type="datetimeFigureOut">
              <a:rPr lang="en-US" smtClean="0"/>
              <a:pPr/>
              <a:t>2/23/2025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F42E17-8129-4223-BB89-10549D6A196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083D616C-607C-4603-90E7-A03316BB4D95}" type="datetimeFigureOut">
              <a:rPr lang="en-US" smtClean="0">
                <a:solidFill>
                  <a:srgbClr val="F0A22E">
                    <a:shade val="75000"/>
                  </a:srgbClr>
                </a:solidFill>
              </a:rPr>
              <a:pPr/>
              <a:t>2/23/2025</a:t>
            </a:fld>
            <a:endParaRPr lang="en-US">
              <a:solidFill>
                <a:srgbClr val="F0A22E">
                  <a:shade val="75000"/>
                </a:srgbClr>
              </a:solidFill>
            </a:endParaRPr>
          </a:p>
        </p:txBody>
      </p:sp>
      <p:sp>
        <p:nvSpPr>
          <p:cNvPr id="24" name="Footer Placeholder 23"/>
          <p:cNvSpPr>
            <a:spLocks noGrp="1"/>
          </p:cNvSpPr>
          <p:nvPr>
            <p:ph type="ftr" sz="quarter" idx="11"/>
          </p:nvPr>
        </p:nvSpPr>
        <p:spPr/>
        <p:txBody>
          <a:bodyPr/>
          <a:lstStyle/>
          <a:p>
            <a:endParaRPr lang="en-US">
              <a:solidFill>
                <a:srgbClr val="F0A22E">
                  <a:shade val="75000"/>
                </a:srgbClr>
              </a:solidFill>
            </a:endParaRPr>
          </a:p>
        </p:txBody>
      </p:sp>
      <p:sp>
        <p:nvSpPr>
          <p:cNvPr id="7" name="Slide Number Placeholder 6"/>
          <p:cNvSpPr>
            <a:spLocks noGrp="1"/>
          </p:cNvSpPr>
          <p:nvPr>
            <p:ph type="sldNum" sz="quarter" idx="12"/>
          </p:nvPr>
        </p:nvSpPr>
        <p:spPr/>
        <p:txBody>
          <a:bodyPr/>
          <a:lstStyle/>
          <a:p>
            <a:fld id="{9EF42E17-8129-4223-BB89-10549D6A196B}"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10102944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Straight Connector 7"/>
          <p:cNvSpPr>
            <a:spLocks noChangeShapeType="1"/>
          </p:cNvSpPr>
          <p:nvPr/>
        </p:nvSpPr>
        <p:spPr bwMode="auto">
          <a:xfrm>
            <a:off x="514350" y="584912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2" name="Title 11"/>
          <p:cNvSpPr>
            <a:spLocks noGrp="1"/>
          </p:cNvSpPr>
          <p:nvPr>
            <p:ph type="title"/>
          </p:nvPr>
        </p:nvSpPr>
        <p:spPr>
          <a:xfrm>
            <a:off x="457200" y="5486400"/>
            <a:ext cx="8458200" cy="520700"/>
          </a:xfrm>
        </p:spPr>
        <p:txBody>
          <a:bodyPr anchor="ctr"/>
          <a:lstStyle>
            <a:lvl1pPr algn="l">
              <a:buNone/>
              <a:defRPr sz="2000" b="1"/>
            </a:lvl1pPr>
          </a:lstStyle>
          <a:p>
            <a:r>
              <a:rPr kumimoji="0" lang="en-US" smtClean="0"/>
              <a:t>Click to edit Master title style</a:t>
            </a:r>
            <a:endParaRPr kumimoji="0" lang="en-US"/>
          </a:p>
        </p:txBody>
      </p:sp>
      <p:sp>
        <p:nvSpPr>
          <p:cNvPr id="26" name="Text Placeholder 25"/>
          <p:cNvSpPr>
            <a:spLocks noGrp="1"/>
          </p:cNvSpPr>
          <p:nvPr>
            <p:ph type="body" idx="2"/>
          </p:nvPr>
        </p:nvSpPr>
        <p:spPr>
          <a:xfrm>
            <a:off x="457202"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14" name="Content Placeholder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Date Placeholder 24"/>
          <p:cNvSpPr>
            <a:spLocks noGrp="1"/>
          </p:cNvSpPr>
          <p:nvPr>
            <p:ph type="dt" sz="half" idx="10"/>
          </p:nvPr>
        </p:nvSpPr>
        <p:spPr/>
        <p:txBody>
          <a:bodyPr/>
          <a:lstStyle/>
          <a:p>
            <a:fld id="{083D616C-607C-4603-90E7-A03316BB4D95}" type="datetimeFigureOut">
              <a:rPr lang="en-US" smtClean="0">
                <a:solidFill>
                  <a:srgbClr val="F0A22E">
                    <a:shade val="75000"/>
                  </a:srgbClr>
                </a:solidFill>
              </a:rPr>
              <a:pPr/>
              <a:t>2/23/2025</a:t>
            </a:fld>
            <a:endParaRPr lang="en-US">
              <a:solidFill>
                <a:srgbClr val="F0A22E">
                  <a:shade val="75000"/>
                </a:srgbClr>
              </a:solidFill>
            </a:endParaRPr>
          </a:p>
        </p:txBody>
      </p:sp>
      <p:sp>
        <p:nvSpPr>
          <p:cNvPr id="29" name="Footer Placeholder 28"/>
          <p:cNvSpPr>
            <a:spLocks noGrp="1"/>
          </p:cNvSpPr>
          <p:nvPr>
            <p:ph type="ftr" sz="quarter" idx="11"/>
          </p:nvPr>
        </p:nvSpPr>
        <p:spPr/>
        <p:txBody>
          <a:bodyPr/>
          <a:lstStyle/>
          <a:p>
            <a:endParaRPr lang="en-US">
              <a:solidFill>
                <a:srgbClr val="F0A22E">
                  <a:shade val="75000"/>
                </a:srgbClr>
              </a:solidFill>
            </a:endParaRPr>
          </a:p>
        </p:txBody>
      </p:sp>
      <p:sp>
        <p:nvSpPr>
          <p:cNvPr id="7" name="Slide Number Placeholder 6"/>
          <p:cNvSpPr>
            <a:spLocks noGrp="1"/>
          </p:cNvSpPr>
          <p:nvPr>
            <p:ph type="sldNum" sz="quarter" idx="12"/>
          </p:nvPr>
        </p:nvSpPr>
        <p:spPr/>
        <p:txBody>
          <a:bodyPr/>
          <a:lstStyle/>
          <a:p>
            <a:fld id="{9EF42E17-8129-4223-BB89-10549D6A196B}"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39703292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3" name="Picture Placeholder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en-US" smtClean="0"/>
              <a:t>Click icon to add picture</a:t>
            </a:r>
            <a:endParaRPr kumimoji="0" lang="en-US" dirty="0"/>
          </a:p>
        </p:txBody>
      </p:sp>
      <p:sp>
        <p:nvSpPr>
          <p:cNvPr id="7" name="Date Placeholder 6"/>
          <p:cNvSpPr>
            <a:spLocks noGrp="1"/>
          </p:cNvSpPr>
          <p:nvPr>
            <p:ph type="dt" sz="half" idx="10"/>
          </p:nvPr>
        </p:nvSpPr>
        <p:spPr/>
        <p:txBody>
          <a:bodyPr/>
          <a:lstStyle/>
          <a:p>
            <a:fld id="{083D616C-607C-4603-90E7-A03316BB4D95}" type="datetimeFigureOut">
              <a:rPr lang="en-US" smtClean="0">
                <a:solidFill>
                  <a:srgbClr val="F0A22E">
                    <a:shade val="75000"/>
                  </a:srgbClr>
                </a:solidFill>
              </a:rPr>
              <a:pPr/>
              <a:t>2/23/2025</a:t>
            </a:fld>
            <a:endParaRPr lang="en-US">
              <a:solidFill>
                <a:srgbClr val="F0A22E">
                  <a:shade val="75000"/>
                </a:srgbClr>
              </a:solidFill>
            </a:endParaRPr>
          </a:p>
        </p:txBody>
      </p:sp>
      <p:sp>
        <p:nvSpPr>
          <p:cNvPr id="5" name="Footer Placeholder 4"/>
          <p:cNvSpPr>
            <a:spLocks noGrp="1"/>
          </p:cNvSpPr>
          <p:nvPr>
            <p:ph type="ftr" sz="quarter" idx="11"/>
          </p:nvPr>
        </p:nvSpPr>
        <p:spPr/>
        <p:txBody>
          <a:bodyPr/>
          <a:lstStyle/>
          <a:p>
            <a:endParaRPr lang="en-US">
              <a:solidFill>
                <a:srgbClr val="F0A22E">
                  <a:shade val="75000"/>
                </a:srgbClr>
              </a:solidFill>
            </a:endParaRPr>
          </a:p>
        </p:txBody>
      </p:sp>
      <p:sp>
        <p:nvSpPr>
          <p:cNvPr id="31" name="Slide Number Placeholder 30"/>
          <p:cNvSpPr>
            <a:spLocks noGrp="1"/>
          </p:cNvSpPr>
          <p:nvPr>
            <p:ph type="sldNum" sz="quarter" idx="12"/>
          </p:nvPr>
        </p:nvSpPr>
        <p:spPr/>
        <p:txBody>
          <a:bodyPr/>
          <a:lstStyle/>
          <a:p>
            <a:fld id="{9EF42E17-8129-4223-BB89-10549D6A196B}" type="slidenum">
              <a:rPr lang="en-US" smtClean="0">
                <a:solidFill>
                  <a:srgbClr val="F0A22E">
                    <a:shade val="75000"/>
                  </a:srgbClr>
                </a:solidFill>
              </a:rPr>
              <a:pPr/>
              <a:t>‹#›</a:t>
            </a:fld>
            <a:endParaRPr lang="en-US">
              <a:solidFill>
                <a:srgbClr val="F0A22E">
                  <a:shade val="75000"/>
                </a:srgbClr>
              </a:solidFill>
            </a:endParaRPr>
          </a:p>
        </p:txBody>
      </p:sp>
      <p:sp>
        <p:nvSpPr>
          <p:cNvPr id="17" name="Title 16"/>
          <p:cNvSpPr>
            <a:spLocks noGrp="1"/>
          </p:cNvSpPr>
          <p:nvPr>
            <p:ph type="title"/>
          </p:nvPr>
        </p:nvSpPr>
        <p:spPr>
          <a:xfrm>
            <a:off x="381000" y="4993760"/>
            <a:ext cx="5867400" cy="522288"/>
          </a:xfrm>
        </p:spPr>
        <p:txBody>
          <a:bodyPr anchor="ctr"/>
          <a:lstStyle>
            <a:lvl1pPr algn="l">
              <a:buNone/>
              <a:defRPr sz="2000" b="1"/>
            </a:lvl1pPr>
          </a:lstStyle>
          <a:p>
            <a:r>
              <a:rPr kumimoji="0" lang="en-US" smtClean="0"/>
              <a:t>Click to edit Master title style</a:t>
            </a:r>
            <a:endParaRPr kumimoji="0" lang="en-US"/>
          </a:p>
        </p:txBody>
      </p:sp>
      <p:sp>
        <p:nvSpPr>
          <p:cNvPr id="26" name="Text Placeholder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37938544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083D616C-607C-4603-90E7-A03316BB4D95}" type="datetimeFigureOut">
              <a:rPr lang="en-US" smtClean="0">
                <a:solidFill>
                  <a:srgbClr val="F0A22E">
                    <a:shade val="75000"/>
                  </a:srgbClr>
                </a:solidFill>
              </a:rPr>
              <a:pPr/>
              <a:t>2/23/2025</a:t>
            </a:fld>
            <a:endParaRPr lang="en-US">
              <a:solidFill>
                <a:srgbClr val="F0A22E">
                  <a:shade val="75000"/>
                </a:srgbClr>
              </a:solidFill>
            </a:endParaRPr>
          </a:p>
        </p:txBody>
      </p:sp>
      <p:sp>
        <p:nvSpPr>
          <p:cNvPr id="5" name="Footer Placeholder 4"/>
          <p:cNvSpPr>
            <a:spLocks noGrp="1"/>
          </p:cNvSpPr>
          <p:nvPr>
            <p:ph type="ftr" sz="quarter" idx="11"/>
          </p:nvPr>
        </p:nvSpPr>
        <p:spPr/>
        <p:txBody>
          <a:bodyPr/>
          <a:lstStyle/>
          <a:p>
            <a:endParaRPr lang="en-US">
              <a:solidFill>
                <a:srgbClr val="F0A22E">
                  <a:shade val="75000"/>
                </a:srgbClr>
              </a:solidFill>
            </a:endParaRPr>
          </a:p>
        </p:txBody>
      </p:sp>
      <p:sp>
        <p:nvSpPr>
          <p:cNvPr id="6" name="Slide Number Placeholder 5"/>
          <p:cNvSpPr>
            <a:spLocks noGrp="1"/>
          </p:cNvSpPr>
          <p:nvPr>
            <p:ph type="sldNum" sz="quarter" idx="12"/>
          </p:nvPr>
        </p:nvSpPr>
        <p:spPr/>
        <p:txBody>
          <a:bodyPr/>
          <a:lstStyle/>
          <a:p>
            <a:fld id="{9EF42E17-8129-4223-BB89-10549D6A196B}"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9035127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549279"/>
            <a:ext cx="18288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549279"/>
            <a:ext cx="62484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083D616C-607C-4603-90E7-A03316BB4D95}" type="datetimeFigureOut">
              <a:rPr lang="en-US" smtClean="0">
                <a:solidFill>
                  <a:srgbClr val="F0A22E">
                    <a:shade val="75000"/>
                  </a:srgbClr>
                </a:solidFill>
              </a:rPr>
              <a:pPr/>
              <a:t>2/23/2025</a:t>
            </a:fld>
            <a:endParaRPr lang="en-US">
              <a:solidFill>
                <a:srgbClr val="F0A22E">
                  <a:shade val="75000"/>
                </a:srgbClr>
              </a:solidFill>
            </a:endParaRPr>
          </a:p>
        </p:txBody>
      </p:sp>
      <p:sp>
        <p:nvSpPr>
          <p:cNvPr id="5" name="Footer Placeholder 4"/>
          <p:cNvSpPr>
            <a:spLocks noGrp="1"/>
          </p:cNvSpPr>
          <p:nvPr>
            <p:ph type="ftr" sz="quarter" idx="11"/>
          </p:nvPr>
        </p:nvSpPr>
        <p:spPr/>
        <p:txBody>
          <a:bodyPr/>
          <a:lstStyle/>
          <a:p>
            <a:endParaRPr lang="en-US">
              <a:solidFill>
                <a:srgbClr val="F0A22E">
                  <a:shade val="75000"/>
                </a:srgbClr>
              </a:solidFill>
            </a:endParaRPr>
          </a:p>
        </p:txBody>
      </p:sp>
      <p:sp>
        <p:nvSpPr>
          <p:cNvPr id="6" name="Slide Number Placeholder 5"/>
          <p:cNvSpPr>
            <a:spLocks noGrp="1"/>
          </p:cNvSpPr>
          <p:nvPr>
            <p:ph type="sldNum" sz="quarter" idx="12"/>
          </p:nvPr>
        </p:nvSpPr>
        <p:spPr/>
        <p:txBody>
          <a:bodyPr/>
          <a:lstStyle/>
          <a:p>
            <a:fld id="{9EF42E17-8129-4223-BB89-10549D6A196B}"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413974124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4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0A22E">
                  <a:shade val="75000"/>
                </a:srgbClr>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0A22E">
                  <a:shade val="75000"/>
                </a:srgbClr>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22000AB-4E94-412F-A08F-A12796F571A1}" type="slidenum">
              <a:rPr lang="en-US">
                <a:solidFill>
                  <a:srgbClr val="F0A22E">
                    <a:shade val="75000"/>
                  </a:srgbClr>
                </a:solidFill>
              </a:rPr>
              <a:pPr>
                <a:defRPr/>
              </a:pPr>
              <a:t>‹#›</a:t>
            </a:fld>
            <a:endParaRPr lang="en-US">
              <a:solidFill>
                <a:srgbClr val="F0A22E">
                  <a:shade val="75000"/>
                </a:srgbClr>
              </a:solidFill>
            </a:endParaRPr>
          </a:p>
        </p:txBody>
      </p:sp>
    </p:spTree>
    <p:extLst>
      <p:ext uri="{BB962C8B-B14F-4D97-AF65-F5344CB8AC3E}">
        <p14:creationId xmlns:p14="http://schemas.microsoft.com/office/powerpoint/2010/main" val="96587437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534991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29" name="Title 28"/>
          <p:cNvSpPr>
            <a:spLocks noGrp="1"/>
          </p:cNvSpPr>
          <p:nvPr>
            <p:ph type="ctrTitle"/>
          </p:nvPr>
        </p:nvSpPr>
        <p:spPr>
          <a:xfrm>
            <a:off x="381000" y="4853421"/>
            <a:ext cx="8458200" cy="1222375"/>
          </a:xfrm>
        </p:spPr>
        <p:txBody>
          <a:bodyPr anchor="t"/>
          <a:lstStyle/>
          <a:p>
            <a:r>
              <a:rPr kumimoji="0" lang="en-US" smtClean="0"/>
              <a:t>Click to edit Master title style</a:t>
            </a:r>
            <a:endParaRPr kumimoji="0" lang="en-US"/>
          </a:p>
        </p:txBody>
      </p:sp>
      <p:sp>
        <p:nvSpPr>
          <p:cNvPr id="9" name="Subtitle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16" name="Date Placeholder 15"/>
          <p:cNvSpPr>
            <a:spLocks noGrp="1"/>
          </p:cNvSpPr>
          <p:nvPr>
            <p:ph type="dt" sz="half" idx="10"/>
          </p:nvPr>
        </p:nvSpPr>
        <p:spPr/>
        <p:txBody>
          <a:bodyPr/>
          <a:lstStyle/>
          <a:p>
            <a:fld id="{083D616C-607C-4603-90E7-A03316BB4D95}" type="datetimeFigureOut">
              <a:rPr lang="en-US" smtClean="0">
                <a:solidFill>
                  <a:srgbClr val="F0A22E">
                    <a:shade val="75000"/>
                  </a:srgbClr>
                </a:solidFill>
              </a:rPr>
              <a:pPr/>
              <a:t>2/23/2025</a:t>
            </a:fld>
            <a:endParaRPr lang="en-US">
              <a:solidFill>
                <a:srgbClr val="F0A22E">
                  <a:shade val="75000"/>
                </a:srgbClr>
              </a:solidFill>
            </a:endParaRPr>
          </a:p>
        </p:txBody>
      </p:sp>
      <p:sp>
        <p:nvSpPr>
          <p:cNvPr id="2" name="Footer Placeholder 1"/>
          <p:cNvSpPr>
            <a:spLocks noGrp="1"/>
          </p:cNvSpPr>
          <p:nvPr>
            <p:ph type="ftr" sz="quarter" idx="11"/>
          </p:nvPr>
        </p:nvSpPr>
        <p:spPr/>
        <p:txBody>
          <a:bodyPr/>
          <a:lstStyle/>
          <a:p>
            <a:endParaRPr lang="en-US">
              <a:solidFill>
                <a:srgbClr val="F0A22E">
                  <a:shade val="75000"/>
                </a:srgbClr>
              </a:solidFill>
            </a:endParaRPr>
          </a:p>
        </p:txBody>
      </p:sp>
      <p:sp>
        <p:nvSpPr>
          <p:cNvPr id="15" name="Slide Number Placeholder 14"/>
          <p:cNvSpPr>
            <a:spLocks noGrp="1"/>
          </p:cNvSpPr>
          <p:nvPr>
            <p:ph type="sldNum" sz="quarter" idx="12"/>
          </p:nvPr>
        </p:nvSpPr>
        <p:spPr>
          <a:xfrm>
            <a:off x="8229600" y="6473952"/>
            <a:ext cx="758952" cy="246888"/>
          </a:xfrm>
        </p:spPr>
        <p:txBody>
          <a:bodyPr/>
          <a:lstStyle/>
          <a:p>
            <a:fld id="{9EF42E17-8129-4223-BB89-10549D6A196B}"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280921584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kumimoji="0" lang="en-US" smtClean="0"/>
              <a:t>Click to edit Master title style</a:t>
            </a:r>
            <a:endParaRPr kumimoji="0" lang="en-US"/>
          </a:p>
        </p:txBody>
      </p:sp>
      <p:sp>
        <p:nvSpPr>
          <p:cNvPr id="27" name="Content Placeholder 26"/>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Date Placeholder 24"/>
          <p:cNvSpPr>
            <a:spLocks noGrp="1"/>
          </p:cNvSpPr>
          <p:nvPr>
            <p:ph type="dt" sz="half" idx="10"/>
          </p:nvPr>
        </p:nvSpPr>
        <p:spPr/>
        <p:txBody>
          <a:bodyPr/>
          <a:lstStyle/>
          <a:p>
            <a:fld id="{083D616C-607C-4603-90E7-A03316BB4D95}" type="datetimeFigureOut">
              <a:rPr lang="en-US" smtClean="0">
                <a:solidFill>
                  <a:srgbClr val="F0A22E">
                    <a:shade val="75000"/>
                  </a:srgbClr>
                </a:solidFill>
              </a:rPr>
              <a:pPr/>
              <a:t>2/23/2025</a:t>
            </a:fld>
            <a:endParaRPr lang="en-US">
              <a:solidFill>
                <a:srgbClr val="F0A22E">
                  <a:shade val="75000"/>
                </a:srgbClr>
              </a:solidFill>
            </a:endParaRPr>
          </a:p>
        </p:txBody>
      </p:sp>
      <p:sp>
        <p:nvSpPr>
          <p:cNvPr id="19" name="Footer Placeholder 18"/>
          <p:cNvSpPr>
            <a:spLocks noGrp="1"/>
          </p:cNvSpPr>
          <p:nvPr>
            <p:ph type="ftr" sz="quarter" idx="11"/>
          </p:nvPr>
        </p:nvSpPr>
        <p:spPr>
          <a:xfrm>
            <a:off x="3581400" y="76203"/>
            <a:ext cx="2895600" cy="288925"/>
          </a:xfrm>
        </p:spPr>
        <p:txBody>
          <a:bodyPr/>
          <a:lstStyle/>
          <a:p>
            <a:endParaRPr lang="en-US">
              <a:solidFill>
                <a:srgbClr val="F0A22E">
                  <a:shade val="75000"/>
                </a:srgbClr>
              </a:solidFill>
            </a:endParaRPr>
          </a:p>
        </p:txBody>
      </p:sp>
      <p:sp>
        <p:nvSpPr>
          <p:cNvPr id="16" name="Slide Number Placeholder 15"/>
          <p:cNvSpPr>
            <a:spLocks noGrp="1"/>
          </p:cNvSpPr>
          <p:nvPr>
            <p:ph type="sldNum" sz="quarter" idx="12"/>
          </p:nvPr>
        </p:nvSpPr>
        <p:spPr>
          <a:xfrm>
            <a:off x="8229600" y="6473952"/>
            <a:ext cx="758952" cy="246888"/>
          </a:xfrm>
        </p:spPr>
        <p:txBody>
          <a:bodyPr/>
          <a:lstStyle/>
          <a:p>
            <a:fld id="{9EF42E17-8129-4223-BB89-10549D6A196B}"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994319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3444904"/>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6" name="Text Placeholder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19" name="Date Placeholder 18"/>
          <p:cNvSpPr>
            <a:spLocks noGrp="1"/>
          </p:cNvSpPr>
          <p:nvPr>
            <p:ph type="dt" sz="half" idx="10"/>
          </p:nvPr>
        </p:nvSpPr>
        <p:spPr/>
        <p:txBody>
          <a:bodyPr/>
          <a:lstStyle/>
          <a:p>
            <a:fld id="{083D616C-607C-4603-90E7-A03316BB4D95}" type="datetimeFigureOut">
              <a:rPr lang="en-US" smtClean="0">
                <a:solidFill>
                  <a:srgbClr val="F0A22E">
                    <a:shade val="75000"/>
                  </a:srgbClr>
                </a:solidFill>
              </a:rPr>
              <a:pPr/>
              <a:t>2/23/2025</a:t>
            </a:fld>
            <a:endParaRPr lang="en-US">
              <a:solidFill>
                <a:srgbClr val="F0A22E">
                  <a:shade val="75000"/>
                </a:srgbClr>
              </a:solidFill>
            </a:endParaRPr>
          </a:p>
        </p:txBody>
      </p:sp>
      <p:sp>
        <p:nvSpPr>
          <p:cNvPr id="11" name="Footer Placeholder 10"/>
          <p:cNvSpPr>
            <a:spLocks noGrp="1"/>
          </p:cNvSpPr>
          <p:nvPr>
            <p:ph type="ftr" sz="quarter" idx="11"/>
          </p:nvPr>
        </p:nvSpPr>
        <p:spPr/>
        <p:txBody>
          <a:bodyPr/>
          <a:lstStyle/>
          <a:p>
            <a:endParaRPr lang="en-US">
              <a:solidFill>
                <a:srgbClr val="F0A22E">
                  <a:shade val="75000"/>
                </a:srgbClr>
              </a:solidFill>
            </a:endParaRPr>
          </a:p>
        </p:txBody>
      </p:sp>
      <p:sp>
        <p:nvSpPr>
          <p:cNvPr id="16" name="Slide Number Placeholder 15"/>
          <p:cNvSpPr>
            <a:spLocks noGrp="1"/>
          </p:cNvSpPr>
          <p:nvPr>
            <p:ph type="sldNum" sz="quarter" idx="12"/>
          </p:nvPr>
        </p:nvSpPr>
        <p:spPr/>
        <p:txBody>
          <a:bodyPr/>
          <a:lstStyle/>
          <a:p>
            <a:fld id="{9EF42E17-8129-4223-BB89-10549D6A196B}" type="slidenum">
              <a:rPr lang="en-US" smtClean="0">
                <a:solidFill>
                  <a:srgbClr val="F0A22E">
                    <a:shade val="75000"/>
                  </a:srgbClr>
                </a:solidFill>
              </a:rPr>
              <a:pPr/>
              <a:t>‹#›</a:t>
            </a:fld>
            <a:endParaRPr lang="en-US">
              <a:solidFill>
                <a:srgbClr val="F0A22E">
                  <a:shade val="75000"/>
                </a:srgbClr>
              </a:solidFill>
            </a:endParaRPr>
          </a:p>
        </p:txBody>
      </p:sp>
      <p:sp>
        <p:nvSpPr>
          <p:cNvPr id="8" name="Title 7"/>
          <p:cNvSpPr>
            <a:spLocks noGrp="1"/>
          </p:cNvSpPr>
          <p:nvPr>
            <p:ph type="title"/>
          </p:nvPr>
        </p:nvSpPr>
        <p:spPr>
          <a:xfrm>
            <a:off x="180475" y="2947087"/>
            <a:ext cx="8686800" cy="1184825"/>
          </a:xfrm>
        </p:spPr>
        <p:txBody>
          <a:bodyPr rtlCol="0" anchor="t"/>
          <a:lstStyle>
            <a:lvl1pPr algn="r">
              <a:defRPr/>
            </a:lvl1pPr>
          </a:lstStyle>
          <a:p>
            <a:r>
              <a:rPr kumimoji="0" lang="en-US" smtClean="0"/>
              <a:t>Click to edit Master title style</a:t>
            </a:r>
            <a:endParaRPr kumimoji="0" lang="en-US"/>
          </a:p>
        </p:txBody>
      </p:sp>
    </p:spTree>
    <p:extLst>
      <p:ext uri="{BB962C8B-B14F-4D97-AF65-F5344CB8AC3E}">
        <p14:creationId xmlns:p14="http://schemas.microsoft.com/office/powerpoint/2010/main" val="436809255"/>
      </p:ext>
    </p:extLst>
  </p:cSld>
  <p:clrMapOvr>
    <a:overrideClrMapping bg1="dk1" tx1="lt1" bg2="dk2" tx2="lt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0" name="Title 19"/>
          <p:cNvSpPr>
            <a:spLocks noGrp="1"/>
          </p:cNvSpPr>
          <p:nvPr>
            <p:ph type="title"/>
          </p:nvPr>
        </p:nvSpPr>
        <p:spPr>
          <a:xfrm>
            <a:off x="301752" y="457200"/>
            <a:ext cx="8686800" cy="841248"/>
          </a:xfrm>
        </p:spPr>
        <p:txBody>
          <a:bodyPr/>
          <a:lstStyle/>
          <a:p>
            <a:r>
              <a:rPr kumimoji="0" lang="en-US" smtClean="0"/>
              <a:t>Click to edit Master title style</a:t>
            </a:r>
            <a:endParaRPr kumimoji="0" lang="en-US"/>
          </a:p>
        </p:txBody>
      </p:sp>
      <p:sp>
        <p:nvSpPr>
          <p:cNvPr id="14" name="Content Placeholder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1" name="Date Placeholder 20"/>
          <p:cNvSpPr>
            <a:spLocks noGrp="1"/>
          </p:cNvSpPr>
          <p:nvPr>
            <p:ph type="dt" sz="half" idx="10"/>
          </p:nvPr>
        </p:nvSpPr>
        <p:spPr/>
        <p:txBody>
          <a:bodyPr/>
          <a:lstStyle/>
          <a:p>
            <a:fld id="{083D616C-607C-4603-90E7-A03316BB4D95}" type="datetimeFigureOut">
              <a:rPr lang="en-US" smtClean="0">
                <a:solidFill>
                  <a:srgbClr val="F0A22E">
                    <a:shade val="75000"/>
                  </a:srgbClr>
                </a:solidFill>
              </a:rPr>
              <a:pPr/>
              <a:t>2/23/2025</a:t>
            </a:fld>
            <a:endParaRPr lang="en-US">
              <a:solidFill>
                <a:srgbClr val="F0A22E">
                  <a:shade val="75000"/>
                </a:srgbClr>
              </a:solidFill>
            </a:endParaRPr>
          </a:p>
        </p:txBody>
      </p:sp>
      <p:sp>
        <p:nvSpPr>
          <p:cNvPr id="10" name="Footer Placeholder 9"/>
          <p:cNvSpPr>
            <a:spLocks noGrp="1"/>
          </p:cNvSpPr>
          <p:nvPr>
            <p:ph type="ftr" sz="quarter" idx="11"/>
          </p:nvPr>
        </p:nvSpPr>
        <p:spPr/>
        <p:txBody>
          <a:bodyPr/>
          <a:lstStyle/>
          <a:p>
            <a:endParaRPr lang="en-US">
              <a:solidFill>
                <a:srgbClr val="F0A22E">
                  <a:shade val="75000"/>
                </a:srgbClr>
              </a:solidFill>
            </a:endParaRPr>
          </a:p>
        </p:txBody>
      </p:sp>
      <p:sp>
        <p:nvSpPr>
          <p:cNvPr id="31" name="Slide Number Placeholder 30"/>
          <p:cNvSpPr>
            <a:spLocks noGrp="1"/>
          </p:cNvSpPr>
          <p:nvPr>
            <p:ph type="sldNum" sz="quarter" idx="12"/>
          </p:nvPr>
        </p:nvSpPr>
        <p:spPr/>
        <p:txBody>
          <a:bodyPr/>
          <a:lstStyle/>
          <a:p>
            <a:fld id="{9EF42E17-8129-4223-BB89-10549D6A196B}"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42292286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83D616C-607C-4603-90E7-A03316BB4D95}" type="datetimeFigureOut">
              <a:rPr lang="en-US" smtClean="0"/>
              <a:pPr/>
              <a:t>2/23/2025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F42E17-8129-4223-BB89-10549D6A196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9" name="Title 28"/>
          <p:cNvSpPr>
            <a:spLocks noGrp="1"/>
          </p:cNvSpPr>
          <p:nvPr>
            <p:ph type="title"/>
          </p:nvPr>
        </p:nvSpPr>
        <p:spPr>
          <a:xfrm>
            <a:off x="304800" y="5410200"/>
            <a:ext cx="8610600" cy="882650"/>
          </a:xfrm>
        </p:spPr>
        <p:txBody>
          <a:bodyPr anchor="ctr"/>
          <a:lstStyle>
            <a:lvl1pPr>
              <a:defRPr/>
            </a:lvl1pPr>
          </a:lstStyle>
          <a:p>
            <a:r>
              <a:rPr kumimoji="0" lang="en-US" smtClean="0"/>
              <a:t>Click to edit Master title style</a:t>
            </a:r>
            <a:endParaRPr kumimoji="0" lang="en-US"/>
          </a:p>
        </p:txBody>
      </p:sp>
      <p:sp>
        <p:nvSpPr>
          <p:cNvPr id="13" name="Text Placeholder 12"/>
          <p:cNvSpPr>
            <a:spLocks noGrp="1"/>
          </p:cNvSpPr>
          <p:nvPr>
            <p:ph type="body" idx="1"/>
          </p:nvPr>
        </p:nvSpPr>
        <p:spPr>
          <a:xfrm>
            <a:off x="281445"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25" name="Text Placeholder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Content Placeholder 3"/>
          <p:cNvSpPr>
            <a:spLocks noGrp="1"/>
          </p:cNvSpPr>
          <p:nvPr>
            <p:ph sz="quarter" idx="2"/>
          </p:nvPr>
        </p:nvSpPr>
        <p:spPr>
          <a:xfrm>
            <a:off x="281445" y="131604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8" name="Content Placeholder 27"/>
          <p:cNvSpPr>
            <a:spLocks noGrp="1"/>
          </p:cNvSpPr>
          <p:nvPr>
            <p:ph sz="quarter" idx="4"/>
          </p:nvPr>
        </p:nvSpPr>
        <p:spPr>
          <a:xfrm>
            <a:off x="4648730" y="131604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0"/>
          </p:nvPr>
        </p:nvSpPr>
        <p:spPr/>
        <p:txBody>
          <a:bodyPr/>
          <a:lstStyle/>
          <a:p>
            <a:fld id="{083D616C-607C-4603-90E7-A03316BB4D95}" type="datetimeFigureOut">
              <a:rPr lang="en-US" smtClean="0">
                <a:solidFill>
                  <a:srgbClr val="F0A22E">
                    <a:shade val="75000"/>
                  </a:srgbClr>
                </a:solidFill>
              </a:rPr>
              <a:pPr/>
              <a:t>2/23/2025</a:t>
            </a:fld>
            <a:endParaRPr lang="en-US">
              <a:solidFill>
                <a:srgbClr val="F0A22E">
                  <a:shade val="75000"/>
                </a:srgbClr>
              </a:solidFill>
            </a:endParaRPr>
          </a:p>
        </p:txBody>
      </p:sp>
      <p:sp>
        <p:nvSpPr>
          <p:cNvPr id="6" name="Footer Placeholder 5"/>
          <p:cNvSpPr>
            <a:spLocks noGrp="1"/>
          </p:cNvSpPr>
          <p:nvPr>
            <p:ph type="ftr" sz="quarter" idx="11"/>
          </p:nvPr>
        </p:nvSpPr>
        <p:spPr/>
        <p:txBody>
          <a:bodyPr/>
          <a:lstStyle/>
          <a:p>
            <a:endParaRPr lang="en-US">
              <a:solidFill>
                <a:srgbClr val="F0A22E">
                  <a:shade val="75000"/>
                </a:srgbClr>
              </a:solidFill>
            </a:endParaRPr>
          </a:p>
        </p:txBody>
      </p:sp>
      <p:sp>
        <p:nvSpPr>
          <p:cNvPr id="7" name="Slide Number Placeholder 6"/>
          <p:cNvSpPr>
            <a:spLocks noGrp="1"/>
          </p:cNvSpPr>
          <p:nvPr>
            <p:ph type="sldNum" sz="quarter" idx="12"/>
          </p:nvPr>
        </p:nvSpPr>
        <p:spPr>
          <a:xfrm>
            <a:off x="8229600" y="6477000"/>
            <a:ext cx="762000" cy="246888"/>
          </a:xfrm>
        </p:spPr>
        <p:txBody>
          <a:bodyPr/>
          <a:lstStyle/>
          <a:p>
            <a:fld id="{9EF42E17-8129-4223-BB89-10549D6A196B}" type="slidenum">
              <a:rPr lang="en-US" smtClean="0">
                <a:solidFill>
                  <a:srgbClr val="F0A22E">
                    <a:shade val="75000"/>
                  </a:srgbClr>
                </a:solidFill>
              </a:rPr>
              <a:pPr/>
              <a:t>‹#›</a:t>
            </a:fld>
            <a:endParaRPr lang="en-US">
              <a:solidFill>
                <a:srgbClr val="F0A22E">
                  <a:shade val="75000"/>
                </a:srgbClr>
              </a:solidFill>
            </a:endParaRPr>
          </a:p>
        </p:txBody>
      </p:sp>
      <p:sp>
        <p:nvSpPr>
          <p:cNvPr id="11" name="Straight Connector 10"/>
          <p:cNvSpPr>
            <a:spLocks noChangeShapeType="1"/>
          </p:cNvSpPr>
          <p:nvPr/>
        </p:nvSpPr>
        <p:spPr bwMode="auto">
          <a:xfrm>
            <a:off x="514350" y="601981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132305988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0" name="Title 29"/>
          <p:cNvSpPr>
            <a:spLocks noGrp="1"/>
          </p:cNvSpPr>
          <p:nvPr>
            <p:ph type="title"/>
          </p:nvPr>
        </p:nvSpPr>
        <p:spPr>
          <a:xfrm>
            <a:off x="301752" y="457200"/>
            <a:ext cx="8686800" cy="841248"/>
          </a:xfrm>
        </p:spPr>
        <p:txBody>
          <a:body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fld id="{083D616C-607C-4603-90E7-A03316BB4D95}" type="datetimeFigureOut">
              <a:rPr lang="en-US" smtClean="0">
                <a:solidFill>
                  <a:srgbClr val="F0A22E">
                    <a:shade val="75000"/>
                  </a:srgbClr>
                </a:solidFill>
              </a:rPr>
              <a:pPr/>
              <a:t>2/23/2025</a:t>
            </a:fld>
            <a:endParaRPr lang="en-US">
              <a:solidFill>
                <a:srgbClr val="F0A22E">
                  <a:shade val="75000"/>
                </a:srgbClr>
              </a:solidFill>
            </a:endParaRPr>
          </a:p>
        </p:txBody>
      </p:sp>
      <p:sp>
        <p:nvSpPr>
          <p:cNvPr id="21" name="Footer Placeholder 20"/>
          <p:cNvSpPr>
            <a:spLocks noGrp="1"/>
          </p:cNvSpPr>
          <p:nvPr>
            <p:ph type="ftr" sz="quarter" idx="11"/>
          </p:nvPr>
        </p:nvSpPr>
        <p:spPr/>
        <p:txBody>
          <a:bodyPr/>
          <a:lstStyle/>
          <a:p>
            <a:endParaRPr lang="en-US">
              <a:solidFill>
                <a:srgbClr val="F0A22E">
                  <a:shade val="75000"/>
                </a:srgbClr>
              </a:solidFill>
            </a:endParaRPr>
          </a:p>
        </p:txBody>
      </p:sp>
      <p:sp>
        <p:nvSpPr>
          <p:cNvPr id="6" name="Slide Number Placeholder 5"/>
          <p:cNvSpPr>
            <a:spLocks noGrp="1"/>
          </p:cNvSpPr>
          <p:nvPr>
            <p:ph type="sldNum" sz="quarter" idx="12"/>
          </p:nvPr>
        </p:nvSpPr>
        <p:spPr/>
        <p:txBody>
          <a:bodyPr/>
          <a:lstStyle/>
          <a:p>
            <a:fld id="{9EF42E17-8129-4223-BB89-10549D6A196B}"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333622086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083D616C-607C-4603-90E7-A03316BB4D95}" type="datetimeFigureOut">
              <a:rPr lang="en-US" smtClean="0">
                <a:solidFill>
                  <a:srgbClr val="F0A22E">
                    <a:shade val="75000"/>
                  </a:srgbClr>
                </a:solidFill>
              </a:rPr>
              <a:pPr/>
              <a:t>2/23/2025</a:t>
            </a:fld>
            <a:endParaRPr lang="en-US">
              <a:solidFill>
                <a:srgbClr val="F0A22E">
                  <a:shade val="75000"/>
                </a:srgbClr>
              </a:solidFill>
            </a:endParaRPr>
          </a:p>
        </p:txBody>
      </p:sp>
      <p:sp>
        <p:nvSpPr>
          <p:cNvPr id="24" name="Footer Placeholder 23"/>
          <p:cNvSpPr>
            <a:spLocks noGrp="1"/>
          </p:cNvSpPr>
          <p:nvPr>
            <p:ph type="ftr" sz="quarter" idx="11"/>
          </p:nvPr>
        </p:nvSpPr>
        <p:spPr/>
        <p:txBody>
          <a:bodyPr/>
          <a:lstStyle/>
          <a:p>
            <a:endParaRPr lang="en-US">
              <a:solidFill>
                <a:srgbClr val="F0A22E">
                  <a:shade val="75000"/>
                </a:srgbClr>
              </a:solidFill>
            </a:endParaRPr>
          </a:p>
        </p:txBody>
      </p:sp>
      <p:sp>
        <p:nvSpPr>
          <p:cNvPr id="7" name="Slide Number Placeholder 6"/>
          <p:cNvSpPr>
            <a:spLocks noGrp="1"/>
          </p:cNvSpPr>
          <p:nvPr>
            <p:ph type="sldNum" sz="quarter" idx="12"/>
          </p:nvPr>
        </p:nvSpPr>
        <p:spPr/>
        <p:txBody>
          <a:bodyPr/>
          <a:lstStyle/>
          <a:p>
            <a:fld id="{9EF42E17-8129-4223-BB89-10549D6A196B}"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307681722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Straight Connector 7"/>
          <p:cNvSpPr>
            <a:spLocks noChangeShapeType="1"/>
          </p:cNvSpPr>
          <p:nvPr/>
        </p:nvSpPr>
        <p:spPr bwMode="auto">
          <a:xfrm>
            <a:off x="514350" y="584912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2" name="Title 11"/>
          <p:cNvSpPr>
            <a:spLocks noGrp="1"/>
          </p:cNvSpPr>
          <p:nvPr>
            <p:ph type="title"/>
          </p:nvPr>
        </p:nvSpPr>
        <p:spPr>
          <a:xfrm>
            <a:off x="457200" y="5486400"/>
            <a:ext cx="8458200" cy="520700"/>
          </a:xfrm>
        </p:spPr>
        <p:txBody>
          <a:bodyPr anchor="ctr"/>
          <a:lstStyle>
            <a:lvl1pPr algn="l">
              <a:buNone/>
              <a:defRPr sz="2000" b="1"/>
            </a:lvl1pPr>
          </a:lstStyle>
          <a:p>
            <a:r>
              <a:rPr kumimoji="0" lang="en-US" smtClean="0"/>
              <a:t>Click to edit Master title style</a:t>
            </a:r>
            <a:endParaRPr kumimoji="0" lang="en-US"/>
          </a:p>
        </p:txBody>
      </p:sp>
      <p:sp>
        <p:nvSpPr>
          <p:cNvPr id="26" name="Text Placeholder 25"/>
          <p:cNvSpPr>
            <a:spLocks noGrp="1"/>
          </p:cNvSpPr>
          <p:nvPr>
            <p:ph type="body" idx="2"/>
          </p:nvPr>
        </p:nvSpPr>
        <p:spPr>
          <a:xfrm>
            <a:off x="457202"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14" name="Content Placeholder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Date Placeholder 24"/>
          <p:cNvSpPr>
            <a:spLocks noGrp="1"/>
          </p:cNvSpPr>
          <p:nvPr>
            <p:ph type="dt" sz="half" idx="10"/>
          </p:nvPr>
        </p:nvSpPr>
        <p:spPr/>
        <p:txBody>
          <a:bodyPr/>
          <a:lstStyle/>
          <a:p>
            <a:fld id="{083D616C-607C-4603-90E7-A03316BB4D95}" type="datetimeFigureOut">
              <a:rPr lang="en-US" smtClean="0">
                <a:solidFill>
                  <a:srgbClr val="F0A22E">
                    <a:shade val="75000"/>
                  </a:srgbClr>
                </a:solidFill>
              </a:rPr>
              <a:pPr/>
              <a:t>2/23/2025</a:t>
            </a:fld>
            <a:endParaRPr lang="en-US">
              <a:solidFill>
                <a:srgbClr val="F0A22E">
                  <a:shade val="75000"/>
                </a:srgbClr>
              </a:solidFill>
            </a:endParaRPr>
          </a:p>
        </p:txBody>
      </p:sp>
      <p:sp>
        <p:nvSpPr>
          <p:cNvPr id="29" name="Footer Placeholder 28"/>
          <p:cNvSpPr>
            <a:spLocks noGrp="1"/>
          </p:cNvSpPr>
          <p:nvPr>
            <p:ph type="ftr" sz="quarter" idx="11"/>
          </p:nvPr>
        </p:nvSpPr>
        <p:spPr/>
        <p:txBody>
          <a:bodyPr/>
          <a:lstStyle/>
          <a:p>
            <a:endParaRPr lang="en-US">
              <a:solidFill>
                <a:srgbClr val="F0A22E">
                  <a:shade val="75000"/>
                </a:srgbClr>
              </a:solidFill>
            </a:endParaRPr>
          </a:p>
        </p:txBody>
      </p:sp>
      <p:sp>
        <p:nvSpPr>
          <p:cNvPr id="7" name="Slide Number Placeholder 6"/>
          <p:cNvSpPr>
            <a:spLocks noGrp="1"/>
          </p:cNvSpPr>
          <p:nvPr>
            <p:ph type="sldNum" sz="quarter" idx="12"/>
          </p:nvPr>
        </p:nvSpPr>
        <p:spPr/>
        <p:txBody>
          <a:bodyPr/>
          <a:lstStyle/>
          <a:p>
            <a:fld id="{9EF42E17-8129-4223-BB89-10549D6A196B}"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96010676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3" name="Picture Placeholder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en-US" smtClean="0"/>
              <a:t>Click icon to add picture</a:t>
            </a:r>
            <a:endParaRPr kumimoji="0" lang="en-US" dirty="0"/>
          </a:p>
        </p:txBody>
      </p:sp>
      <p:sp>
        <p:nvSpPr>
          <p:cNvPr id="7" name="Date Placeholder 6"/>
          <p:cNvSpPr>
            <a:spLocks noGrp="1"/>
          </p:cNvSpPr>
          <p:nvPr>
            <p:ph type="dt" sz="half" idx="10"/>
          </p:nvPr>
        </p:nvSpPr>
        <p:spPr/>
        <p:txBody>
          <a:bodyPr/>
          <a:lstStyle/>
          <a:p>
            <a:fld id="{083D616C-607C-4603-90E7-A03316BB4D95}" type="datetimeFigureOut">
              <a:rPr lang="en-US" smtClean="0">
                <a:solidFill>
                  <a:srgbClr val="F0A22E">
                    <a:shade val="75000"/>
                  </a:srgbClr>
                </a:solidFill>
              </a:rPr>
              <a:pPr/>
              <a:t>2/23/2025</a:t>
            </a:fld>
            <a:endParaRPr lang="en-US">
              <a:solidFill>
                <a:srgbClr val="F0A22E">
                  <a:shade val="75000"/>
                </a:srgbClr>
              </a:solidFill>
            </a:endParaRPr>
          </a:p>
        </p:txBody>
      </p:sp>
      <p:sp>
        <p:nvSpPr>
          <p:cNvPr id="5" name="Footer Placeholder 4"/>
          <p:cNvSpPr>
            <a:spLocks noGrp="1"/>
          </p:cNvSpPr>
          <p:nvPr>
            <p:ph type="ftr" sz="quarter" idx="11"/>
          </p:nvPr>
        </p:nvSpPr>
        <p:spPr/>
        <p:txBody>
          <a:bodyPr/>
          <a:lstStyle/>
          <a:p>
            <a:endParaRPr lang="en-US">
              <a:solidFill>
                <a:srgbClr val="F0A22E">
                  <a:shade val="75000"/>
                </a:srgbClr>
              </a:solidFill>
            </a:endParaRPr>
          </a:p>
        </p:txBody>
      </p:sp>
      <p:sp>
        <p:nvSpPr>
          <p:cNvPr id="31" name="Slide Number Placeholder 30"/>
          <p:cNvSpPr>
            <a:spLocks noGrp="1"/>
          </p:cNvSpPr>
          <p:nvPr>
            <p:ph type="sldNum" sz="quarter" idx="12"/>
          </p:nvPr>
        </p:nvSpPr>
        <p:spPr/>
        <p:txBody>
          <a:bodyPr/>
          <a:lstStyle/>
          <a:p>
            <a:fld id="{9EF42E17-8129-4223-BB89-10549D6A196B}" type="slidenum">
              <a:rPr lang="en-US" smtClean="0">
                <a:solidFill>
                  <a:srgbClr val="F0A22E">
                    <a:shade val="75000"/>
                  </a:srgbClr>
                </a:solidFill>
              </a:rPr>
              <a:pPr/>
              <a:t>‹#›</a:t>
            </a:fld>
            <a:endParaRPr lang="en-US">
              <a:solidFill>
                <a:srgbClr val="F0A22E">
                  <a:shade val="75000"/>
                </a:srgbClr>
              </a:solidFill>
            </a:endParaRPr>
          </a:p>
        </p:txBody>
      </p:sp>
      <p:sp>
        <p:nvSpPr>
          <p:cNvPr id="17" name="Title 16"/>
          <p:cNvSpPr>
            <a:spLocks noGrp="1"/>
          </p:cNvSpPr>
          <p:nvPr>
            <p:ph type="title"/>
          </p:nvPr>
        </p:nvSpPr>
        <p:spPr>
          <a:xfrm>
            <a:off x="381000" y="4993760"/>
            <a:ext cx="5867400" cy="522288"/>
          </a:xfrm>
        </p:spPr>
        <p:txBody>
          <a:bodyPr anchor="ctr"/>
          <a:lstStyle>
            <a:lvl1pPr algn="l">
              <a:buNone/>
              <a:defRPr sz="2000" b="1"/>
            </a:lvl1pPr>
          </a:lstStyle>
          <a:p>
            <a:r>
              <a:rPr kumimoji="0" lang="en-US" smtClean="0"/>
              <a:t>Click to edit Master title style</a:t>
            </a:r>
            <a:endParaRPr kumimoji="0" lang="en-US"/>
          </a:p>
        </p:txBody>
      </p:sp>
      <p:sp>
        <p:nvSpPr>
          <p:cNvPr id="26" name="Text Placeholder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262403616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083D616C-607C-4603-90E7-A03316BB4D95}" type="datetimeFigureOut">
              <a:rPr lang="en-US" smtClean="0">
                <a:solidFill>
                  <a:srgbClr val="F0A22E">
                    <a:shade val="75000"/>
                  </a:srgbClr>
                </a:solidFill>
              </a:rPr>
              <a:pPr/>
              <a:t>2/23/2025</a:t>
            </a:fld>
            <a:endParaRPr lang="en-US">
              <a:solidFill>
                <a:srgbClr val="F0A22E">
                  <a:shade val="75000"/>
                </a:srgbClr>
              </a:solidFill>
            </a:endParaRPr>
          </a:p>
        </p:txBody>
      </p:sp>
      <p:sp>
        <p:nvSpPr>
          <p:cNvPr id="5" name="Footer Placeholder 4"/>
          <p:cNvSpPr>
            <a:spLocks noGrp="1"/>
          </p:cNvSpPr>
          <p:nvPr>
            <p:ph type="ftr" sz="quarter" idx="11"/>
          </p:nvPr>
        </p:nvSpPr>
        <p:spPr/>
        <p:txBody>
          <a:bodyPr/>
          <a:lstStyle/>
          <a:p>
            <a:endParaRPr lang="en-US">
              <a:solidFill>
                <a:srgbClr val="F0A22E">
                  <a:shade val="75000"/>
                </a:srgbClr>
              </a:solidFill>
            </a:endParaRPr>
          </a:p>
        </p:txBody>
      </p:sp>
      <p:sp>
        <p:nvSpPr>
          <p:cNvPr id="6" name="Slide Number Placeholder 5"/>
          <p:cNvSpPr>
            <a:spLocks noGrp="1"/>
          </p:cNvSpPr>
          <p:nvPr>
            <p:ph type="sldNum" sz="quarter" idx="12"/>
          </p:nvPr>
        </p:nvSpPr>
        <p:spPr/>
        <p:txBody>
          <a:bodyPr/>
          <a:lstStyle/>
          <a:p>
            <a:fld id="{9EF42E17-8129-4223-BB89-10549D6A196B}"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254774336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549279"/>
            <a:ext cx="18288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549279"/>
            <a:ext cx="62484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083D616C-607C-4603-90E7-A03316BB4D95}" type="datetimeFigureOut">
              <a:rPr lang="en-US" smtClean="0">
                <a:solidFill>
                  <a:srgbClr val="F0A22E">
                    <a:shade val="75000"/>
                  </a:srgbClr>
                </a:solidFill>
              </a:rPr>
              <a:pPr/>
              <a:t>2/23/2025</a:t>
            </a:fld>
            <a:endParaRPr lang="en-US">
              <a:solidFill>
                <a:srgbClr val="F0A22E">
                  <a:shade val="75000"/>
                </a:srgbClr>
              </a:solidFill>
            </a:endParaRPr>
          </a:p>
        </p:txBody>
      </p:sp>
      <p:sp>
        <p:nvSpPr>
          <p:cNvPr id="5" name="Footer Placeholder 4"/>
          <p:cNvSpPr>
            <a:spLocks noGrp="1"/>
          </p:cNvSpPr>
          <p:nvPr>
            <p:ph type="ftr" sz="quarter" idx="11"/>
          </p:nvPr>
        </p:nvSpPr>
        <p:spPr/>
        <p:txBody>
          <a:bodyPr/>
          <a:lstStyle/>
          <a:p>
            <a:endParaRPr lang="en-US">
              <a:solidFill>
                <a:srgbClr val="F0A22E">
                  <a:shade val="75000"/>
                </a:srgbClr>
              </a:solidFill>
            </a:endParaRPr>
          </a:p>
        </p:txBody>
      </p:sp>
      <p:sp>
        <p:nvSpPr>
          <p:cNvPr id="6" name="Slide Number Placeholder 5"/>
          <p:cNvSpPr>
            <a:spLocks noGrp="1"/>
          </p:cNvSpPr>
          <p:nvPr>
            <p:ph type="sldNum" sz="quarter" idx="12"/>
          </p:nvPr>
        </p:nvSpPr>
        <p:spPr/>
        <p:txBody>
          <a:bodyPr/>
          <a:lstStyle/>
          <a:p>
            <a:fld id="{9EF42E17-8129-4223-BB89-10549D6A196B}"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59914025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4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0A22E">
                  <a:shade val="75000"/>
                </a:srgbClr>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0A22E">
                  <a:shade val="75000"/>
                </a:srgbClr>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22000AB-4E94-412F-A08F-A12796F571A1}" type="slidenum">
              <a:rPr lang="en-US">
                <a:solidFill>
                  <a:srgbClr val="F0A22E">
                    <a:shade val="75000"/>
                  </a:srgbClr>
                </a:solidFill>
              </a:rPr>
              <a:pPr>
                <a:defRPr/>
              </a:pPr>
              <a:t>‹#›</a:t>
            </a:fld>
            <a:endParaRPr lang="en-US">
              <a:solidFill>
                <a:srgbClr val="F0A22E">
                  <a:shade val="75000"/>
                </a:srgbClr>
              </a:solidFill>
            </a:endParaRPr>
          </a:p>
        </p:txBody>
      </p:sp>
    </p:spTree>
    <p:extLst>
      <p:ext uri="{BB962C8B-B14F-4D97-AF65-F5344CB8AC3E}">
        <p14:creationId xmlns:p14="http://schemas.microsoft.com/office/powerpoint/2010/main" val="372561705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534991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29" name="Title 28"/>
          <p:cNvSpPr>
            <a:spLocks noGrp="1"/>
          </p:cNvSpPr>
          <p:nvPr>
            <p:ph type="ctrTitle"/>
          </p:nvPr>
        </p:nvSpPr>
        <p:spPr>
          <a:xfrm>
            <a:off x="381000" y="4853421"/>
            <a:ext cx="8458200" cy="1222375"/>
          </a:xfrm>
        </p:spPr>
        <p:txBody>
          <a:bodyPr anchor="t"/>
          <a:lstStyle/>
          <a:p>
            <a:r>
              <a:rPr kumimoji="0" lang="en-US" smtClean="0"/>
              <a:t>Click to edit Master title style</a:t>
            </a:r>
            <a:endParaRPr kumimoji="0" lang="en-US"/>
          </a:p>
        </p:txBody>
      </p:sp>
      <p:sp>
        <p:nvSpPr>
          <p:cNvPr id="9" name="Subtitle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16" name="Date Placeholder 15"/>
          <p:cNvSpPr>
            <a:spLocks noGrp="1"/>
          </p:cNvSpPr>
          <p:nvPr>
            <p:ph type="dt" sz="half" idx="10"/>
          </p:nvPr>
        </p:nvSpPr>
        <p:spPr/>
        <p:txBody>
          <a:bodyPr/>
          <a:lstStyle/>
          <a:p>
            <a:fld id="{083D616C-607C-4603-90E7-A03316BB4D95}" type="datetimeFigureOut">
              <a:rPr lang="en-US" smtClean="0">
                <a:solidFill>
                  <a:srgbClr val="F0A22E">
                    <a:shade val="75000"/>
                  </a:srgbClr>
                </a:solidFill>
              </a:rPr>
              <a:pPr/>
              <a:t>2/23/2025</a:t>
            </a:fld>
            <a:endParaRPr lang="en-US">
              <a:solidFill>
                <a:srgbClr val="F0A22E">
                  <a:shade val="75000"/>
                </a:srgbClr>
              </a:solidFill>
            </a:endParaRPr>
          </a:p>
        </p:txBody>
      </p:sp>
      <p:sp>
        <p:nvSpPr>
          <p:cNvPr id="2" name="Footer Placeholder 1"/>
          <p:cNvSpPr>
            <a:spLocks noGrp="1"/>
          </p:cNvSpPr>
          <p:nvPr>
            <p:ph type="ftr" sz="quarter" idx="11"/>
          </p:nvPr>
        </p:nvSpPr>
        <p:spPr/>
        <p:txBody>
          <a:bodyPr/>
          <a:lstStyle/>
          <a:p>
            <a:endParaRPr lang="en-US">
              <a:solidFill>
                <a:srgbClr val="F0A22E">
                  <a:shade val="75000"/>
                </a:srgbClr>
              </a:solidFill>
            </a:endParaRPr>
          </a:p>
        </p:txBody>
      </p:sp>
      <p:sp>
        <p:nvSpPr>
          <p:cNvPr id="15" name="Slide Number Placeholder 14"/>
          <p:cNvSpPr>
            <a:spLocks noGrp="1"/>
          </p:cNvSpPr>
          <p:nvPr>
            <p:ph type="sldNum" sz="quarter" idx="12"/>
          </p:nvPr>
        </p:nvSpPr>
        <p:spPr>
          <a:xfrm>
            <a:off x="8229600" y="6473952"/>
            <a:ext cx="758952" cy="246888"/>
          </a:xfrm>
        </p:spPr>
        <p:txBody>
          <a:bodyPr/>
          <a:lstStyle/>
          <a:p>
            <a:fld id="{9EF42E17-8129-4223-BB89-10549D6A196B}"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318934761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kumimoji="0" lang="en-US" smtClean="0"/>
              <a:t>Click to edit Master title style</a:t>
            </a:r>
            <a:endParaRPr kumimoji="0" lang="en-US"/>
          </a:p>
        </p:txBody>
      </p:sp>
      <p:sp>
        <p:nvSpPr>
          <p:cNvPr id="27" name="Content Placeholder 26"/>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Date Placeholder 24"/>
          <p:cNvSpPr>
            <a:spLocks noGrp="1"/>
          </p:cNvSpPr>
          <p:nvPr>
            <p:ph type="dt" sz="half" idx="10"/>
          </p:nvPr>
        </p:nvSpPr>
        <p:spPr/>
        <p:txBody>
          <a:bodyPr/>
          <a:lstStyle/>
          <a:p>
            <a:fld id="{083D616C-607C-4603-90E7-A03316BB4D95}" type="datetimeFigureOut">
              <a:rPr lang="en-US" smtClean="0">
                <a:solidFill>
                  <a:srgbClr val="F0A22E">
                    <a:shade val="75000"/>
                  </a:srgbClr>
                </a:solidFill>
              </a:rPr>
              <a:pPr/>
              <a:t>2/23/2025</a:t>
            </a:fld>
            <a:endParaRPr lang="en-US">
              <a:solidFill>
                <a:srgbClr val="F0A22E">
                  <a:shade val="75000"/>
                </a:srgbClr>
              </a:solidFill>
            </a:endParaRPr>
          </a:p>
        </p:txBody>
      </p:sp>
      <p:sp>
        <p:nvSpPr>
          <p:cNvPr id="19" name="Footer Placeholder 18"/>
          <p:cNvSpPr>
            <a:spLocks noGrp="1"/>
          </p:cNvSpPr>
          <p:nvPr>
            <p:ph type="ftr" sz="quarter" idx="11"/>
          </p:nvPr>
        </p:nvSpPr>
        <p:spPr>
          <a:xfrm>
            <a:off x="3581400" y="76203"/>
            <a:ext cx="2895600" cy="288925"/>
          </a:xfrm>
        </p:spPr>
        <p:txBody>
          <a:bodyPr/>
          <a:lstStyle/>
          <a:p>
            <a:endParaRPr lang="en-US">
              <a:solidFill>
                <a:srgbClr val="F0A22E">
                  <a:shade val="75000"/>
                </a:srgbClr>
              </a:solidFill>
            </a:endParaRPr>
          </a:p>
        </p:txBody>
      </p:sp>
      <p:sp>
        <p:nvSpPr>
          <p:cNvPr id="16" name="Slide Number Placeholder 15"/>
          <p:cNvSpPr>
            <a:spLocks noGrp="1"/>
          </p:cNvSpPr>
          <p:nvPr>
            <p:ph type="sldNum" sz="quarter" idx="12"/>
          </p:nvPr>
        </p:nvSpPr>
        <p:spPr>
          <a:xfrm>
            <a:off x="8229600" y="6473952"/>
            <a:ext cx="758952" cy="246888"/>
          </a:xfrm>
        </p:spPr>
        <p:txBody>
          <a:bodyPr/>
          <a:lstStyle/>
          <a:p>
            <a:fld id="{9EF42E17-8129-4223-BB89-10549D6A196B}"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10787909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83D616C-607C-4603-90E7-A03316BB4D95}" type="datetimeFigureOut">
              <a:rPr lang="en-US" smtClean="0"/>
              <a:pPr/>
              <a:t>2/23/2025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EF42E17-8129-4223-BB89-10549D6A196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3444904"/>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6" name="Text Placeholder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19" name="Date Placeholder 18"/>
          <p:cNvSpPr>
            <a:spLocks noGrp="1"/>
          </p:cNvSpPr>
          <p:nvPr>
            <p:ph type="dt" sz="half" idx="10"/>
          </p:nvPr>
        </p:nvSpPr>
        <p:spPr/>
        <p:txBody>
          <a:bodyPr/>
          <a:lstStyle/>
          <a:p>
            <a:fld id="{083D616C-607C-4603-90E7-A03316BB4D95}" type="datetimeFigureOut">
              <a:rPr lang="en-US" smtClean="0">
                <a:solidFill>
                  <a:srgbClr val="F0A22E">
                    <a:shade val="75000"/>
                  </a:srgbClr>
                </a:solidFill>
              </a:rPr>
              <a:pPr/>
              <a:t>2/23/2025</a:t>
            </a:fld>
            <a:endParaRPr lang="en-US">
              <a:solidFill>
                <a:srgbClr val="F0A22E">
                  <a:shade val="75000"/>
                </a:srgbClr>
              </a:solidFill>
            </a:endParaRPr>
          </a:p>
        </p:txBody>
      </p:sp>
      <p:sp>
        <p:nvSpPr>
          <p:cNvPr id="11" name="Footer Placeholder 10"/>
          <p:cNvSpPr>
            <a:spLocks noGrp="1"/>
          </p:cNvSpPr>
          <p:nvPr>
            <p:ph type="ftr" sz="quarter" idx="11"/>
          </p:nvPr>
        </p:nvSpPr>
        <p:spPr/>
        <p:txBody>
          <a:bodyPr/>
          <a:lstStyle/>
          <a:p>
            <a:endParaRPr lang="en-US">
              <a:solidFill>
                <a:srgbClr val="F0A22E">
                  <a:shade val="75000"/>
                </a:srgbClr>
              </a:solidFill>
            </a:endParaRPr>
          </a:p>
        </p:txBody>
      </p:sp>
      <p:sp>
        <p:nvSpPr>
          <p:cNvPr id="16" name="Slide Number Placeholder 15"/>
          <p:cNvSpPr>
            <a:spLocks noGrp="1"/>
          </p:cNvSpPr>
          <p:nvPr>
            <p:ph type="sldNum" sz="quarter" idx="12"/>
          </p:nvPr>
        </p:nvSpPr>
        <p:spPr/>
        <p:txBody>
          <a:bodyPr/>
          <a:lstStyle/>
          <a:p>
            <a:fld id="{9EF42E17-8129-4223-BB89-10549D6A196B}" type="slidenum">
              <a:rPr lang="en-US" smtClean="0">
                <a:solidFill>
                  <a:srgbClr val="F0A22E">
                    <a:shade val="75000"/>
                  </a:srgbClr>
                </a:solidFill>
              </a:rPr>
              <a:pPr/>
              <a:t>‹#›</a:t>
            </a:fld>
            <a:endParaRPr lang="en-US">
              <a:solidFill>
                <a:srgbClr val="F0A22E">
                  <a:shade val="75000"/>
                </a:srgbClr>
              </a:solidFill>
            </a:endParaRPr>
          </a:p>
        </p:txBody>
      </p:sp>
      <p:sp>
        <p:nvSpPr>
          <p:cNvPr id="8" name="Title 7"/>
          <p:cNvSpPr>
            <a:spLocks noGrp="1"/>
          </p:cNvSpPr>
          <p:nvPr>
            <p:ph type="title"/>
          </p:nvPr>
        </p:nvSpPr>
        <p:spPr>
          <a:xfrm>
            <a:off x="180475" y="2947087"/>
            <a:ext cx="8686800" cy="1184825"/>
          </a:xfrm>
        </p:spPr>
        <p:txBody>
          <a:bodyPr rtlCol="0" anchor="t"/>
          <a:lstStyle>
            <a:lvl1pPr algn="r">
              <a:defRPr/>
            </a:lvl1pPr>
          </a:lstStyle>
          <a:p>
            <a:r>
              <a:rPr kumimoji="0" lang="en-US" smtClean="0"/>
              <a:t>Click to edit Master title style</a:t>
            </a:r>
            <a:endParaRPr kumimoji="0" lang="en-US"/>
          </a:p>
        </p:txBody>
      </p:sp>
    </p:spTree>
    <p:extLst>
      <p:ext uri="{BB962C8B-B14F-4D97-AF65-F5344CB8AC3E}">
        <p14:creationId xmlns:p14="http://schemas.microsoft.com/office/powerpoint/2010/main" val="2449752432"/>
      </p:ext>
    </p:extLst>
  </p:cSld>
  <p:clrMapOvr>
    <a:overrideClrMapping bg1="dk1" tx1="lt1" bg2="dk2" tx2="lt2" accent1="accent1" accent2="accent2" accent3="accent3" accent4="accent4" accent5="accent5" accent6="accent6" hlink="hlink" folHlink="folHlink"/>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0" name="Title 19"/>
          <p:cNvSpPr>
            <a:spLocks noGrp="1"/>
          </p:cNvSpPr>
          <p:nvPr>
            <p:ph type="title"/>
          </p:nvPr>
        </p:nvSpPr>
        <p:spPr>
          <a:xfrm>
            <a:off x="301752" y="457200"/>
            <a:ext cx="8686800" cy="841248"/>
          </a:xfrm>
        </p:spPr>
        <p:txBody>
          <a:bodyPr/>
          <a:lstStyle/>
          <a:p>
            <a:r>
              <a:rPr kumimoji="0" lang="en-US" smtClean="0"/>
              <a:t>Click to edit Master title style</a:t>
            </a:r>
            <a:endParaRPr kumimoji="0" lang="en-US"/>
          </a:p>
        </p:txBody>
      </p:sp>
      <p:sp>
        <p:nvSpPr>
          <p:cNvPr id="14" name="Content Placeholder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1" name="Date Placeholder 20"/>
          <p:cNvSpPr>
            <a:spLocks noGrp="1"/>
          </p:cNvSpPr>
          <p:nvPr>
            <p:ph type="dt" sz="half" idx="10"/>
          </p:nvPr>
        </p:nvSpPr>
        <p:spPr/>
        <p:txBody>
          <a:bodyPr/>
          <a:lstStyle/>
          <a:p>
            <a:fld id="{083D616C-607C-4603-90E7-A03316BB4D95}" type="datetimeFigureOut">
              <a:rPr lang="en-US" smtClean="0">
                <a:solidFill>
                  <a:srgbClr val="F0A22E">
                    <a:shade val="75000"/>
                  </a:srgbClr>
                </a:solidFill>
              </a:rPr>
              <a:pPr/>
              <a:t>2/23/2025</a:t>
            </a:fld>
            <a:endParaRPr lang="en-US">
              <a:solidFill>
                <a:srgbClr val="F0A22E">
                  <a:shade val="75000"/>
                </a:srgbClr>
              </a:solidFill>
            </a:endParaRPr>
          </a:p>
        </p:txBody>
      </p:sp>
      <p:sp>
        <p:nvSpPr>
          <p:cNvPr id="10" name="Footer Placeholder 9"/>
          <p:cNvSpPr>
            <a:spLocks noGrp="1"/>
          </p:cNvSpPr>
          <p:nvPr>
            <p:ph type="ftr" sz="quarter" idx="11"/>
          </p:nvPr>
        </p:nvSpPr>
        <p:spPr/>
        <p:txBody>
          <a:bodyPr/>
          <a:lstStyle/>
          <a:p>
            <a:endParaRPr lang="en-US">
              <a:solidFill>
                <a:srgbClr val="F0A22E">
                  <a:shade val="75000"/>
                </a:srgbClr>
              </a:solidFill>
            </a:endParaRPr>
          </a:p>
        </p:txBody>
      </p:sp>
      <p:sp>
        <p:nvSpPr>
          <p:cNvPr id="31" name="Slide Number Placeholder 30"/>
          <p:cNvSpPr>
            <a:spLocks noGrp="1"/>
          </p:cNvSpPr>
          <p:nvPr>
            <p:ph type="sldNum" sz="quarter" idx="12"/>
          </p:nvPr>
        </p:nvSpPr>
        <p:spPr/>
        <p:txBody>
          <a:bodyPr/>
          <a:lstStyle/>
          <a:p>
            <a:fld id="{9EF42E17-8129-4223-BB89-10549D6A196B}"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127819104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9" name="Title 28"/>
          <p:cNvSpPr>
            <a:spLocks noGrp="1"/>
          </p:cNvSpPr>
          <p:nvPr>
            <p:ph type="title"/>
          </p:nvPr>
        </p:nvSpPr>
        <p:spPr>
          <a:xfrm>
            <a:off x="304800" y="5410200"/>
            <a:ext cx="8610600" cy="882650"/>
          </a:xfrm>
        </p:spPr>
        <p:txBody>
          <a:bodyPr anchor="ctr"/>
          <a:lstStyle>
            <a:lvl1pPr>
              <a:defRPr/>
            </a:lvl1pPr>
          </a:lstStyle>
          <a:p>
            <a:r>
              <a:rPr kumimoji="0" lang="en-US" smtClean="0"/>
              <a:t>Click to edit Master title style</a:t>
            </a:r>
            <a:endParaRPr kumimoji="0" lang="en-US"/>
          </a:p>
        </p:txBody>
      </p:sp>
      <p:sp>
        <p:nvSpPr>
          <p:cNvPr id="13" name="Text Placeholder 12"/>
          <p:cNvSpPr>
            <a:spLocks noGrp="1"/>
          </p:cNvSpPr>
          <p:nvPr>
            <p:ph type="body" idx="1"/>
          </p:nvPr>
        </p:nvSpPr>
        <p:spPr>
          <a:xfrm>
            <a:off x="281445"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25" name="Text Placeholder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Content Placeholder 3"/>
          <p:cNvSpPr>
            <a:spLocks noGrp="1"/>
          </p:cNvSpPr>
          <p:nvPr>
            <p:ph sz="quarter" idx="2"/>
          </p:nvPr>
        </p:nvSpPr>
        <p:spPr>
          <a:xfrm>
            <a:off x="281445" y="131604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8" name="Content Placeholder 27"/>
          <p:cNvSpPr>
            <a:spLocks noGrp="1"/>
          </p:cNvSpPr>
          <p:nvPr>
            <p:ph sz="quarter" idx="4"/>
          </p:nvPr>
        </p:nvSpPr>
        <p:spPr>
          <a:xfrm>
            <a:off x="4648730" y="131604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0"/>
          </p:nvPr>
        </p:nvSpPr>
        <p:spPr/>
        <p:txBody>
          <a:bodyPr/>
          <a:lstStyle/>
          <a:p>
            <a:fld id="{083D616C-607C-4603-90E7-A03316BB4D95}" type="datetimeFigureOut">
              <a:rPr lang="en-US" smtClean="0">
                <a:solidFill>
                  <a:srgbClr val="F0A22E">
                    <a:shade val="75000"/>
                  </a:srgbClr>
                </a:solidFill>
              </a:rPr>
              <a:pPr/>
              <a:t>2/23/2025</a:t>
            </a:fld>
            <a:endParaRPr lang="en-US">
              <a:solidFill>
                <a:srgbClr val="F0A22E">
                  <a:shade val="75000"/>
                </a:srgbClr>
              </a:solidFill>
            </a:endParaRPr>
          </a:p>
        </p:txBody>
      </p:sp>
      <p:sp>
        <p:nvSpPr>
          <p:cNvPr id="6" name="Footer Placeholder 5"/>
          <p:cNvSpPr>
            <a:spLocks noGrp="1"/>
          </p:cNvSpPr>
          <p:nvPr>
            <p:ph type="ftr" sz="quarter" idx="11"/>
          </p:nvPr>
        </p:nvSpPr>
        <p:spPr/>
        <p:txBody>
          <a:bodyPr/>
          <a:lstStyle/>
          <a:p>
            <a:endParaRPr lang="en-US">
              <a:solidFill>
                <a:srgbClr val="F0A22E">
                  <a:shade val="75000"/>
                </a:srgbClr>
              </a:solidFill>
            </a:endParaRPr>
          </a:p>
        </p:txBody>
      </p:sp>
      <p:sp>
        <p:nvSpPr>
          <p:cNvPr id="7" name="Slide Number Placeholder 6"/>
          <p:cNvSpPr>
            <a:spLocks noGrp="1"/>
          </p:cNvSpPr>
          <p:nvPr>
            <p:ph type="sldNum" sz="quarter" idx="12"/>
          </p:nvPr>
        </p:nvSpPr>
        <p:spPr>
          <a:xfrm>
            <a:off x="8229600" y="6477000"/>
            <a:ext cx="762000" cy="246888"/>
          </a:xfrm>
        </p:spPr>
        <p:txBody>
          <a:bodyPr/>
          <a:lstStyle/>
          <a:p>
            <a:fld id="{9EF42E17-8129-4223-BB89-10549D6A196B}" type="slidenum">
              <a:rPr lang="en-US" smtClean="0">
                <a:solidFill>
                  <a:srgbClr val="F0A22E">
                    <a:shade val="75000"/>
                  </a:srgbClr>
                </a:solidFill>
              </a:rPr>
              <a:pPr/>
              <a:t>‹#›</a:t>
            </a:fld>
            <a:endParaRPr lang="en-US">
              <a:solidFill>
                <a:srgbClr val="F0A22E">
                  <a:shade val="75000"/>
                </a:srgbClr>
              </a:solidFill>
            </a:endParaRPr>
          </a:p>
        </p:txBody>
      </p:sp>
      <p:sp>
        <p:nvSpPr>
          <p:cNvPr id="11" name="Straight Connector 10"/>
          <p:cNvSpPr>
            <a:spLocks noChangeShapeType="1"/>
          </p:cNvSpPr>
          <p:nvPr/>
        </p:nvSpPr>
        <p:spPr bwMode="auto">
          <a:xfrm>
            <a:off x="514350" y="601981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299582301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0" name="Title 29"/>
          <p:cNvSpPr>
            <a:spLocks noGrp="1"/>
          </p:cNvSpPr>
          <p:nvPr>
            <p:ph type="title"/>
          </p:nvPr>
        </p:nvSpPr>
        <p:spPr>
          <a:xfrm>
            <a:off x="301752" y="457200"/>
            <a:ext cx="8686800" cy="841248"/>
          </a:xfrm>
        </p:spPr>
        <p:txBody>
          <a:body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fld id="{083D616C-607C-4603-90E7-A03316BB4D95}" type="datetimeFigureOut">
              <a:rPr lang="en-US" smtClean="0">
                <a:solidFill>
                  <a:srgbClr val="F0A22E">
                    <a:shade val="75000"/>
                  </a:srgbClr>
                </a:solidFill>
              </a:rPr>
              <a:pPr/>
              <a:t>2/23/2025</a:t>
            </a:fld>
            <a:endParaRPr lang="en-US">
              <a:solidFill>
                <a:srgbClr val="F0A22E">
                  <a:shade val="75000"/>
                </a:srgbClr>
              </a:solidFill>
            </a:endParaRPr>
          </a:p>
        </p:txBody>
      </p:sp>
      <p:sp>
        <p:nvSpPr>
          <p:cNvPr id="21" name="Footer Placeholder 20"/>
          <p:cNvSpPr>
            <a:spLocks noGrp="1"/>
          </p:cNvSpPr>
          <p:nvPr>
            <p:ph type="ftr" sz="quarter" idx="11"/>
          </p:nvPr>
        </p:nvSpPr>
        <p:spPr/>
        <p:txBody>
          <a:bodyPr/>
          <a:lstStyle/>
          <a:p>
            <a:endParaRPr lang="en-US">
              <a:solidFill>
                <a:srgbClr val="F0A22E">
                  <a:shade val="75000"/>
                </a:srgbClr>
              </a:solidFill>
            </a:endParaRPr>
          </a:p>
        </p:txBody>
      </p:sp>
      <p:sp>
        <p:nvSpPr>
          <p:cNvPr id="6" name="Slide Number Placeholder 5"/>
          <p:cNvSpPr>
            <a:spLocks noGrp="1"/>
          </p:cNvSpPr>
          <p:nvPr>
            <p:ph type="sldNum" sz="quarter" idx="12"/>
          </p:nvPr>
        </p:nvSpPr>
        <p:spPr/>
        <p:txBody>
          <a:bodyPr/>
          <a:lstStyle/>
          <a:p>
            <a:fld id="{9EF42E17-8129-4223-BB89-10549D6A196B}"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348335082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083D616C-607C-4603-90E7-A03316BB4D95}" type="datetimeFigureOut">
              <a:rPr lang="en-US" smtClean="0">
                <a:solidFill>
                  <a:srgbClr val="F0A22E">
                    <a:shade val="75000"/>
                  </a:srgbClr>
                </a:solidFill>
              </a:rPr>
              <a:pPr/>
              <a:t>2/23/2025</a:t>
            </a:fld>
            <a:endParaRPr lang="en-US">
              <a:solidFill>
                <a:srgbClr val="F0A22E">
                  <a:shade val="75000"/>
                </a:srgbClr>
              </a:solidFill>
            </a:endParaRPr>
          </a:p>
        </p:txBody>
      </p:sp>
      <p:sp>
        <p:nvSpPr>
          <p:cNvPr id="24" name="Footer Placeholder 23"/>
          <p:cNvSpPr>
            <a:spLocks noGrp="1"/>
          </p:cNvSpPr>
          <p:nvPr>
            <p:ph type="ftr" sz="quarter" idx="11"/>
          </p:nvPr>
        </p:nvSpPr>
        <p:spPr/>
        <p:txBody>
          <a:bodyPr/>
          <a:lstStyle/>
          <a:p>
            <a:endParaRPr lang="en-US">
              <a:solidFill>
                <a:srgbClr val="F0A22E">
                  <a:shade val="75000"/>
                </a:srgbClr>
              </a:solidFill>
            </a:endParaRPr>
          </a:p>
        </p:txBody>
      </p:sp>
      <p:sp>
        <p:nvSpPr>
          <p:cNvPr id="7" name="Slide Number Placeholder 6"/>
          <p:cNvSpPr>
            <a:spLocks noGrp="1"/>
          </p:cNvSpPr>
          <p:nvPr>
            <p:ph type="sldNum" sz="quarter" idx="12"/>
          </p:nvPr>
        </p:nvSpPr>
        <p:spPr/>
        <p:txBody>
          <a:bodyPr/>
          <a:lstStyle/>
          <a:p>
            <a:fld id="{9EF42E17-8129-4223-BB89-10549D6A196B}"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224809667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Straight Connector 7"/>
          <p:cNvSpPr>
            <a:spLocks noChangeShapeType="1"/>
          </p:cNvSpPr>
          <p:nvPr/>
        </p:nvSpPr>
        <p:spPr bwMode="auto">
          <a:xfrm>
            <a:off x="514350" y="584912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2" name="Title 11"/>
          <p:cNvSpPr>
            <a:spLocks noGrp="1"/>
          </p:cNvSpPr>
          <p:nvPr>
            <p:ph type="title"/>
          </p:nvPr>
        </p:nvSpPr>
        <p:spPr>
          <a:xfrm>
            <a:off x="457200" y="5486400"/>
            <a:ext cx="8458200" cy="520700"/>
          </a:xfrm>
        </p:spPr>
        <p:txBody>
          <a:bodyPr anchor="ctr"/>
          <a:lstStyle>
            <a:lvl1pPr algn="l">
              <a:buNone/>
              <a:defRPr sz="2000" b="1"/>
            </a:lvl1pPr>
          </a:lstStyle>
          <a:p>
            <a:r>
              <a:rPr kumimoji="0" lang="en-US" smtClean="0"/>
              <a:t>Click to edit Master title style</a:t>
            </a:r>
            <a:endParaRPr kumimoji="0" lang="en-US"/>
          </a:p>
        </p:txBody>
      </p:sp>
      <p:sp>
        <p:nvSpPr>
          <p:cNvPr id="26" name="Text Placeholder 25"/>
          <p:cNvSpPr>
            <a:spLocks noGrp="1"/>
          </p:cNvSpPr>
          <p:nvPr>
            <p:ph type="body" idx="2"/>
          </p:nvPr>
        </p:nvSpPr>
        <p:spPr>
          <a:xfrm>
            <a:off x="457202"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14" name="Content Placeholder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Date Placeholder 24"/>
          <p:cNvSpPr>
            <a:spLocks noGrp="1"/>
          </p:cNvSpPr>
          <p:nvPr>
            <p:ph type="dt" sz="half" idx="10"/>
          </p:nvPr>
        </p:nvSpPr>
        <p:spPr/>
        <p:txBody>
          <a:bodyPr/>
          <a:lstStyle/>
          <a:p>
            <a:fld id="{083D616C-607C-4603-90E7-A03316BB4D95}" type="datetimeFigureOut">
              <a:rPr lang="en-US" smtClean="0">
                <a:solidFill>
                  <a:srgbClr val="F0A22E">
                    <a:shade val="75000"/>
                  </a:srgbClr>
                </a:solidFill>
              </a:rPr>
              <a:pPr/>
              <a:t>2/23/2025</a:t>
            </a:fld>
            <a:endParaRPr lang="en-US">
              <a:solidFill>
                <a:srgbClr val="F0A22E">
                  <a:shade val="75000"/>
                </a:srgbClr>
              </a:solidFill>
            </a:endParaRPr>
          </a:p>
        </p:txBody>
      </p:sp>
      <p:sp>
        <p:nvSpPr>
          <p:cNvPr id="29" name="Footer Placeholder 28"/>
          <p:cNvSpPr>
            <a:spLocks noGrp="1"/>
          </p:cNvSpPr>
          <p:nvPr>
            <p:ph type="ftr" sz="quarter" idx="11"/>
          </p:nvPr>
        </p:nvSpPr>
        <p:spPr/>
        <p:txBody>
          <a:bodyPr/>
          <a:lstStyle/>
          <a:p>
            <a:endParaRPr lang="en-US">
              <a:solidFill>
                <a:srgbClr val="F0A22E">
                  <a:shade val="75000"/>
                </a:srgbClr>
              </a:solidFill>
            </a:endParaRPr>
          </a:p>
        </p:txBody>
      </p:sp>
      <p:sp>
        <p:nvSpPr>
          <p:cNvPr id="7" name="Slide Number Placeholder 6"/>
          <p:cNvSpPr>
            <a:spLocks noGrp="1"/>
          </p:cNvSpPr>
          <p:nvPr>
            <p:ph type="sldNum" sz="quarter" idx="12"/>
          </p:nvPr>
        </p:nvSpPr>
        <p:spPr/>
        <p:txBody>
          <a:bodyPr/>
          <a:lstStyle/>
          <a:p>
            <a:fld id="{9EF42E17-8129-4223-BB89-10549D6A196B}"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147685323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3" name="Picture Placeholder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en-US" smtClean="0"/>
              <a:t>Click icon to add picture</a:t>
            </a:r>
            <a:endParaRPr kumimoji="0" lang="en-US" dirty="0"/>
          </a:p>
        </p:txBody>
      </p:sp>
      <p:sp>
        <p:nvSpPr>
          <p:cNvPr id="7" name="Date Placeholder 6"/>
          <p:cNvSpPr>
            <a:spLocks noGrp="1"/>
          </p:cNvSpPr>
          <p:nvPr>
            <p:ph type="dt" sz="half" idx="10"/>
          </p:nvPr>
        </p:nvSpPr>
        <p:spPr/>
        <p:txBody>
          <a:bodyPr/>
          <a:lstStyle/>
          <a:p>
            <a:fld id="{083D616C-607C-4603-90E7-A03316BB4D95}" type="datetimeFigureOut">
              <a:rPr lang="en-US" smtClean="0">
                <a:solidFill>
                  <a:srgbClr val="F0A22E">
                    <a:shade val="75000"/>
                  </a:srgbClr>
                </a:solidFill>
              </a:rPr>
              <a:pPr/>
              <a:t>2/23/2025</a:t>
            </a:fld>
            <a:endParaRPr lang="en-US">
              <a:solidFill>
                <a:srgbClr val="F0A22E">
                  <a:shade val="75000"/>
                </a:srgbClr>
              </a:solidFill>
            </a:endParaRPr>
          </a:p>
        </p:txBody>
      </p:sp>
      <p:sp>
        <p:nvSpPr>
          <p:cNvPr id="5" name="Footer Placeholder 4"/>
          <p:cNvSpPr>
            <a:spLocks noGrp="1"/>
          </p:cNvSpPr>
          <p:nvPr>
            <p:ph type="ftr" sz="quarter" idx="11"/>
          </p:nvPr>
        </p:nvSpPr>
        <p:spPr/>
        <p:txBody>
          <a:bodyPr/>
          <a:lstStyle/>
          <a:p>
            <a:endParaRPr lang="en-US">
              <a:solidFill>
                <a:srgbClr val="F0A22E">
                  <a:shade val="75000"/>
                </a:srgbClr>
              </a:solidFill>
            </a:endParaRPr>
          </a:p>
        </p:txBody>
      </p:sp>
      <p:sp>
        <p:nvSpPr>
          <p:cNvPr id="31" name="Slide Number Placeholder 30"/>
          <p:cNvSpPr>
            <a:spLocks noGrp="1"/>
          </p:cNvSpPr>
          <p:nvPr>
            <p:ph type="sldNum" sz="quarter" idx="12"/>
          </p:nvPr>
        </p:nvSpPr>
        <p:spPr/>
        <p:txBody>
          <a:bodyPr/>
          <a:lstStyle/>
          <a:p>
            <a:fld id="{9EF42E17-8129-4223-BB89-10549D6A196B}" type="slidenum">
              <a:rPr lang="en-US" smtClean="0">
                <a:solidFill>
                  <a:srgbClr val="F0A22E">
                    <a:shade val="75000"/>
                  </a:srgbClr>
                </a:solidFill>
              </a:rPr>
              <a:pPr/>
              <a:t>‹#›</a:t>
            </a:fld>
            <a:endParaRPr lang="en-US">
              <a:solidFill>
                <a:srgbClr val="F0A22E">
                  <a:shade val="75000"/>
                </a:srgbClr>
              </a:solidFill>
            </a:endParaRPr>
          </a:p>
        </p:txBody>
      </p:sp>
      <p:sp>
        <p:nvSpPr>
          <p:cNvPr id="17" name="Title 16"/>
          <p:cNvSpPr>
            <a:spLocks noGrp="1"/>
          </p:cNvSpPr>
          <p:nvPr>
            <p:ph type="title"/>
          </p:nvPr>
        </p:nvSpPr>
        <p:spPr>
          <a:xfrm>
            <a:off x="381000" y="4993760"/>
            <a:ext cx="5867400" cy="522288"/>
          </a:xfrm>
        </p:spPr>
        <p:txBody>
          <a:bodyPr anchor="ctr"/>
          <a:lstStyle>
            <a:lvl1pPr algn="l">
              <a:buNone/>
              <a:defRPr sz="2000" b="1"/>
            </a:lvl1pPr>
          </a:lstStyle>
          <a:p>
            <a:r>
              <a:rPr kumimoji="0" lang="en-US" smtClean="0"/>
              <a:t>Click to edit Master title style</a:t>
            </a:r>
            <a:endParaRPr kumimoji="0" lang="en-US"/>
          </a:p>
        </p:txBody>
      </p:sp>
      <p:sp>
        <p:nvSpPr>
          <p:cNvPr id="26" name="Text Placeholder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360122566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083D616C-607C-4603-90E7-A03316BB4D95}" type="datetimeFigureOut">
              <a:rPr lang="en-US" smtClean="0">
                <a:solidFill>
                  <a:srgbClr val="F0A22E">
                    <a:shade val="75000"/>
                  </a:srgbClr>
                </a:solidFill>
              </a:rPr>
              <a:pPr/>
              <a:t>2/23/2025</a:t>
            </a:fld>
            <a:endParaRPr lang="en-US">
              <a:solidFill>
                <a:srgbClr val="F0A22E">
                  <a:shade val="75000"/>
                </a:srgbClr>
              </a:solidFill>
            </a:endParaRPr>
          </a:p>
        </p:txBody>
      </p:sp>
      <p:sp>
        <p:nvSpPr>
          <p:cNvPr id="5" name="Footer Placeholder 4"/>
          <p:cNvSpPr>
            <a:spLocks noGrp="1"/>
          </p:cNvSpPr>
          <p:nvPr>
            <p:ph type="ftr" sz="quarter" idx="11"/>
          </p:nvPr>
        </p:nvSpPr>
        <p:spPr/>
        <p:txBody>
          <a:bodyPr/>
          <a:lstStyle/>
          <a:p>
            <a:endParaRPr lang="en-US">
              <a:solidFill>
                <a:srgbClr val="F0A22E">
                  <a:shade val="75000"/>
                </a:srgbClr>
              </a:solidFill>
            </a:endParaRPr>
          </a:p>
        </p:txBody>
      </p:sp>
      <p:sp>
        <p:nvSpPr>
          <p:cNvPr id="6" name="Slide Number Placeholder 5"/>
          <p:cNvSpPr>
            <a:spLocks noGrp="1"/>
          </p:cNvSpPr>
          <p:nvPr>
            <p:ph type="sldNum" sz="quarter" idx="12"/>
          </p:nvPr>
        </p:nvSpPr>
        <p:spPr/>
        <p:txBody>
          <a:bodyPr/>
          <a:lstStyle/>
          <a:p>
            <a:fld id="{9EF42E17-8129-4223-BB89-10549D6A196B}"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123316595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549279"/>
            <a:ext cx="18288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549279"/>
            <a:ext cx="62484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083D616C-607C-4603-90E7-A03316BB4D95}" type="datetimeFigureOut">
              <a:rPr lang="en-US" smtClean="0">
                <a:solidFill>
                  <a:srgbClr val="F0A22E">
                    <a:shade val="75000"/>
                  </a:srgbClr>
                </a:solidFill>
              </a:rPr>
              <a:pPr/>
              <a:t>2/23/2025</a:t>
            </a:fld>
            <a:endParaRPr lang="en-US">
              <a:solidFill>
                <a:srgbClr val="F0A22E">
                  <a:shade val="75000"/>
                </a:srgbClr>
              </a:solidFill>
            </a:endParaRPr>
          </a:p>
        </p:txBody>
      </p:sp>
      <p:sp>
        <p:nvSpPr>
          <p:cNvPr id="5" name="Footer Placeholder 4"/>
          <p:cNvSpPr>
            <a:spLocks noGrp="1"/>
          </p:cNvSpPr>
          <p:nvPr>
            <p:ph type="ftr" sz="quarter" idx="11"/>
          </p:nvPr>
        </p:nvSpPr>
        <p:spPr/>
        <p:txBody>
          <a:bodyPr/>
          <a:lstStyle/>
          <a:p>
            <a:endParaRPr lang="en-US">
              <a:solidFill>
                <a:srgbClr val="F0A22E">
                  <a:shade val="75000"/>
                </a:srgbClr>
              </a:solidFill>
            </a:endParaRPr>
          </a:p>
        </p:txBody>
      </p:sp>
      <p:sp>
        <p:nvSpPr>
          <p:cNvPr id="6" name="Slide Number Placeholder 5"/>
          <p:cNvSpPr>
            <a:spLocks noGrp="1"/>
          </p:cNvSpPr>
          <p:nvPr>
            <p:ph type="sldNum" sz="quarter" idx="12"/>
          </p:nvPr>
        </p:nvSpPr>
        <p:spPr/>
        <p:txBody>
          <a:bodyPr/>
          <a:lstStyle/>
          <a:p>
            <a:fld id="{9EF42E17-8129-4223-BB89-10549D6A196B}"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360310085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4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0A22E">
                  <a:shade val="75000"/>
                </a:srgbClr>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0A22E">
                  <a:shade val="75000"/>
                </a:srgbClr>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22000AB-4E94-412F-A08F-A12796F571A1}" type="slidenum">
              <a:rPr lang="en-US">
                <a:solidFill>
                  <a:srgbClr val="F0A22E">
                    <a:shade val="75000"/>
                  </a:srgbClr>
                </a:solidFill>
              </a:rPr>
              <a:pPr>
                <a:defRPr/>
              </a:pPr>
              <a:t>‹#›</a:t>
            </a:fld>
            <a:endParaRPr lang="en-US">
              <a:solidFill>
                <a:srgbClr val="F0A22E">
                  <a:shade val="75000"/>
                </a:srgbClr>
              </a:solidFill>
            </a:endParaRPr>
          </a:p>
        </p:txBody>
      </p:sp>
    </p:spTree>
    <p:extLst>
      <p:ext uri="{BB962C8B-B14F-4D97-AF65-F5344CB8AC3E}">
        <p14:creationId xmlns:p14="http://schemas.microsoft.com/office/powerpoint/2010/main" val="42617718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83D616C-607C-4603-90E7-A03316BB4D95}" type="datetimeFigureOut">
              <a:rPr lang="en-US" smtClean="0"/>
              <a:pPr/>
              <a:t>2/23/2025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EF42E17-8129-4223-BB89-10549D6A196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3A1C593-65D0-4073-BCC9-577B9352EA97}" type="datetimeFigureOut">
              <a:rPr lang="en-US" smtClean="0">
                <a:solidFill>
                  <a:prstClr val="black">
                    <a:tint val="75000"/>
                  </a:prstClr>
                </a:solidFill>
              </a:rPr>
              <a:pPr/>
              <a:t>2/23/2025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B618960-8005-486C-9A75-10CB2AAC1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461669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solidFill>
                  <a:prstClr val="black">
                    <a:tint val="75000"/>
                  </a:prstClr>
                </a:solidFill>
              </a:rPr>
              <a:pPr/>
              <a:t>2/23/2025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B618960-8005-486C-9A75-10CB2AAC1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4713680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5"/>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70"/>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3A1C593-65D0-4073-BCC9-577B9352EA97}" type="datetimeFigureOut">
              <a:rPr lang="en-US" smtClean="0">
                <a:solidFill>
                  <a:prstClr val="black">
                    <a:tint val="75000"/>
                  </a:prstClr>
                </a:solidFill>
              </a:rPr>
              <a:pPr/>
              <a:t>2/23/2025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B618960-8005-486C-9A75-10CB2AAC1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0070098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3A1C593-65D0-4073-BCC9-577B9352EA97}" type="datetimeFigureOut">
              <a:rPr lang="en-US" smtClean="0">
                <a:solidFill>
                  <a:prstClr val="black">
                    <a:tint val="75000"/>
                  </a:prstClr>
                </a:solidFill>
              </a:rPr>
              <a:pPr/>
              <a:t>2/23/2025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B618960-8005-486C-9A75-10CB2AAC1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014530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9"/>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2"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3A1C593-65D0-4073-BCC9-577B9352EA97}" type="datetimeFigureOut">
              <a:rPr lang="en-US" smtClean="0">
                <a:solidFill>
                  <a:prstClr val="black">
                    <a:tint val="75000"/>
                  </a:prstClr>
                </a:solidFill>
              </a:rPr>
              <a:pPr/>
              <a:t>2/23/2025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B618960-8005-486C-9A75-10CB2AAC1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2502922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3A1C593-65D0-4073-BCC9-577B9352EA97}" type="datetimeFigureOut">
              <a:rPr lang="en-US" smtClean="0">
                <a:solidFill>
                  <a:prstClr val="black">
                    <a:tint val="75000"/>
                  </a:prstClr>
                </a:solidFill>
              </a:rPr>
              <a:pPr/>
              <a:t>2/23/2025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B618960-8005-486C-9A75-10CB2AAC1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24284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A1C593-65D0-4073-BCC9-577B9352EA97}" type="datetimeFigureOut">
              <a:rPr lang="en-US" smtClean="0">
                <a:solidFill>
                  <a:prstClr val="black">
                    <a:tint val="75000"/>
                  </a:prstClr>
                </a:solidFill>
              </a:rPr>
              <a:pPr/>
              <a:t>2/23/2025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B618960-8005-486C-9A75-10CB2AAC1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93442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32"/>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solidFill>
                  <a:prstClr val="black">
                    <a:tint val="75000"/>
                  </a:prstClr>
                </a:solidFill>
              </a:rPr>
              <a:pPr/>
              <a:t>2/23/2025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B618960-8005-486C-9A75-10CB2AAC1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2399382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391" y="987432"/>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solidFill>
                  <a:prstClr val="black">
                    <a:tint val="75000"/>
                  </a:prstClr>
                </a:solidFill>
              </a:rPr>
              <a:pPr/>
              <a:t>2/23/2025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B618960-8005-486C-9A75-10CB2AAC1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576862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solidFill>
                  <a:prstClr val="black">
                    <a:tint val="75000"/>
                  </a:prstClr>
                </a:solidFill>
              </a:rPr>
              <a:pPr/>
              <a:t>2/23/2025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B618960-8005-486C-9A75-10CB2AAC1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66017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3D616C-607C-4603-90E7-A03316BB4D95}" type="datetimeFigureOut">
              <a:rPr lang="en-US" smtClean="0"/>
              <a:pPr/>
              <a:t>2/23/2025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EF42E17-8129-4223-BB89-10549D6A196B}"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2"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solidFill>
                  <a:prstClr val="black">
                    <a:tint val="75000"/>
                  </a:prstClr>
                </a:solidFill>
              </a:rPr>
              <a:pPr/>
              <a:t>2/23/2025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B618960-8005-486C-9A75-10CB2AAC1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9165200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28650" y="1122680"/>
            <a:ext cx="78867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628650" y="3602362"/>
            <a:ext cx="7886700" cy="1655445"/>
          </a:xfrm>
        </p:spPr>
        <p:txBody>
          <a:bodyPr/>
          <a:lstStyle>
            <a:lvl1pPr marL="0" indent="0" algn="ctr">
              <a:buNone/>
              <a:defRPr sz="24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628650" y="6356357"/>
            <a:ext cx="2057400" cy="365125"/>
          </a:xfrm>
        </p:spPr>
        <p:txBody>
          <a:bodyPr/>
          <a:lstStyle/>
          <a:p>
            <a:fld id="{82F288E0-7875-42C4-84C8-98DBBD3BF4D2}" type="datetimeFigureOut">
              <a:rPr lang="zh-CN" altLang="en-US" smtClean="0">
                <a:solidFill>
                  <a:prstClr val="black"/>
                </a:solidFill>
              </a:rPr>
              <a:pPr/>
              <a:t>2025/2/23</a:t>
            </a:fld>
            <a:endParaRPr lang="zh-CN" altLang="en-US">
              <a:solidFill>
                <a:prstClr val="black"/>
              </a:solidFill>
            </a:endParaRPr>
          </a:p>
        </p:txBody>
      </p:sp>
      <p:sp>
        <p:nvSpPr>
          <p:cNvPr id="5" name="页脚占位符 4"/>
          <p:cNvSpPr>
            <a:spLocks noGrp="1"/>
          </p:cNvSpPr>
          <p:nvPr>
            <p:ph type="ftr" sz="quarter" idx="11"/>
          </p:nvPr>
        </p:nvSpPr>
        <p:spPr>
          <a:xfrm>
            <a:off x="3028950" y="6356357"/>
            <a:ext cx="3086100" cy="365125"/>
          </a:xfr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6457950" y="6356357"/>
            <a:ext cx="2057400" cy="365125"/>
          </a:xfrm>
        </p:spPr>
        <p:txBody>
          <a:bodyPr/>
          <a:lstStyle/>
          <a:p>
            <a:fld id="{7D9BB5D0-35E4-459D-AEF3-FE4D7C45CC19}"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1568648986"/>
      </p:ext>
    </p:extLst>
  </p:cSld>
  <p:clrMapOvr>
    <a:masterClrMapping/>
  </p:clrMapOvr>
  <mc:AlternateContent xmlns:mc="http://schemas.openxmlformats.org/markup-compatibility/2006" xmlns:p14="http://schemas.microsoft.com/office/powerpoint/2010/main">
    <mc:Choice Requires="p14">
      <p:transition p14:dur="250" advTm="0">
        <p:fade/>
      </p:transition>
    </mc:Choice>
    <mc:Fallback xmlns="">
      <p:transition advTm="0">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197485"/>
            <a:ext cx="7886700" cy="1325563"/>
          </a:xfrm>
        </p:spPr>
        <p:txBody>
          <a:bodyPr anchor="b" anchorCtr="0"/>
          <a:lstStyle/>
          <a:p>
            <a:r>
              <a:rPr lang="zh-CN" altLang="en-US"/>
              <a:t>单击此处编辑母版标题样式</a:t>
            </a:r>
          </a:p>
        </p:txBody>
      </p:sp>
      <p:sp>
        <p:nvSpPr>
          <p:cNvPr id="3" name="内容占位符 2"/>
          <p:cNvSpPr>
            <a:spLocks noGrp="1"/>
          </p:cNvSpPr>
          <p:nvPr>
            <p:ph idx="1"/>
          </p:nvPr>
        </p:nvSpPr>
        <p:spPr>
          <a:xfrm>
            <a:off x="628650" y="1702442"/>
            <a:ext cx="7886700" cy="447484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28650" y="6356357"/>
            <a:ext cx="2057400" cy="365125"/>
          </a:xfrm>
        </p:spPr>
        <p:txBody>
          <a:bodyPr/>
          <a:lstStyle/>
          <a:p>
            <a:fld id="{82F288E0-7875-42C4-84C8-98DBBD3BF4D2}" type="datetimeFigureOut">
              <a:rPr lang="zh-CN" altLang="en-US" smtClean="0">
                <a:solidFill>
                  <a:prstClr val="black"/>
                </a:solidFill>
              </a:rPr>
              <a:pPr/>
              <a:t>2025/2/23</a:t>
            </a:fld>
            <a:endParaRPr lang="zh-CN" altLang="en-US">
              <a:solidFill>
                <a:prstClr val="black"/>
              </a:solidFill>
            </a:endParaRPr>
          </a:p>
        </p:txBody>
      </p:sp>
      <p:sp>
        <p:nvSpPr>
          <p:cNvPr id="5" name="页脚占位符 4"/>
          <p:cNvSpPr>
            <a:spLocks noGrp="1"/>
          </p:cNvSpPr>
          <p:nvPr>
            <p:ph type="ftr" sz="quarter" idx="11"/>
          </p:nvPr>
        </p:nvSpPr>
        <p:spPr>
          <a:xfrm>
            <a:off x="3028950" y="6356357"/>
            <a:ext cx="3086100" cy="365125"/>
          </a:xfr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6457950" y="6356357"/>
            <a:ext cx="2057400" cy="365125"/>
          </a:xfrm>
        </p:spPr>
        <p:txBody>
          <a:bodyPr/>
          <a:lstStyle/>
          <a:p>
            <a:fld id="{7D9BB5D0-35E4-459D-AEF3-FE4D7C45CC19}"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2958988439"/>
      </p:ext>
    </p:extLst>
  </p:cSld>
  <p:clrMapOvr>
    <a:masterClrMapping/>
  </p:clrMapOvr>
  <mc:AlternateContent xmlns:mc="http://schemas.openxmlformats.org/markup-compatibility/2006" xmlns:p14="http://schemas.microsoft.com/office/powerpoint/2010/main">
    <mc:Choice Requires="p14">
      <p:transition p14:dur="250" advTm="0">
        <p:fade/>
      </p:transition>
    </mc:Choice>
    <mc:Fallback xmlns="">
      <p:transition advTm="0">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8650" y="2959100"/>
            <a:ext cx="7886700" cy="2781300"/>
          </a:xfrm>
        </p:spPr>
        <p:txBody>
          <a:bodyPr anchor="t" anchorCtr="0"/>
          <a:lstStyle>
            <a:lvl1pPr>
              <a:defRPr sz="4800"/>
            </a:lvl1pPr>
          </a:lstStyle>
          <a:p>
            <a:r>
              <a:rPr lang="zh-CN" altLang="en-US"/>
              <a:t>单击此处编辑母版标题样式</a:t>
            </a:r>
          </a:p>
        </p:txBody>
      </p:sp>
      <p:sp>
        <p:nvSpPr>
          <p:cNvPr id="3" name="文本占位符 2"/>
          <p:cNvSpPr>
            <a:spLocks noGrp="1"/>
          </p:cNvSpPr>
          <p:nvPr>
            <p:ph type="body" idx="1"/>
          </p:nvPr>
        </p:nvSpPr>
        <p:spPr>
          <a:xfrm>
            <a:off x="628650" y="1722127"/>
            <a:ext cx="7886700" cy="1102995"/>
          </a:xfrm>
        </p:spPr>
        <p:txBody>
          <a:bodyPr lIns="144145" anchor="b" anchorCtr="0"/>
          <a:lstStyle>
            <a:lvl1pPr marL="0" indent="0">
              <a:buNone/>
              <a:defRPr sz="2400">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628650" y="6356357"/>
            <a:ext cx="2057400" cy="365125"/>
          </a:xfrm>
        </p:spPr>
        <p:txBody>
          <a:bodyPr/>
          <a:lstStyle/>
          <a:p>
            <a:fld id="{82F288E0-7875-42C4-84C8-98DBBD3BF4D2}" type="datetimeFigureOut">
              <a:rPr lang="zh-CN" altLang="en-US" smtClean="0">
                <a:solidFill>
                  <a:prstClr val="black"/>
                </a:solidFill>
              </a:rPr>
              <a:pPr/>
              <a:t>2025/2/23</a:t>
            </a:fld>
            <a:endParaRPr lang="zh-CN" altLang="en-US">
              <a:solidFill>
                <a:prstClr val="black"/>
              </a:solidFill>
            </a:endParaRPr>
          </a:p>
        </p:txBody>
      </p:sp>
      <p:sp>
        <p:nvSpPr>
          <p:cNvPr id="5" name="页脚占位符 4"/>
          <p:cNvSpPr>
            <a:spLocks noGrp="1"/>
          </p:cNvSpPr>
          <p:nvPr>
            <p:ph type="ftr" sz="quarter" idx="11"/>
          </p:nvPr>
        </p:nvSpPr>
        <p:spPr>
          <a:xfrm>
            <a:off x="3028950" y="6356357"/>
            <a:ext cx="3086100" cy="365125"/>
          </a:xfr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6457950" y="6356357"/>
            <a:ext cx="2057400" cy="365125"/>
          </a:xfrm>
        </p:spPr>
        <p:txBody>
          <a:bodyPr/>
          <a:lstStyle/>
          <a:p>
            <a:fld id="{7D9BB5D0-35E4-459D-AEF3-FE4D7C45CC19}"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1266603650"/>
      </p:ext>
    </p:extLst>
  </p:cSld>
  <p:clrMapOvr>
    <a:masterClrMapping/>
  </p:clrMapOvr>
  <mc:AlternateContent xmlns:mc="http://schemas.openxmlformats.org/markup-compatibility/2006" xmlns:p14="http://schemas.microsoft.com/office/powerpoint/2010/main">
    <mc:Choice Requires="p14">
      <p:transition p14:dur="250" advTm="0">
        <p:fade/>
      </p:transition>
    </mc:Choice>
    <mc:Fallback xmlns="">
      <p:transition advTm="0">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365129"/>
            <a:ext cx="7886700" cy="1325563"/>
          </a:xfrm>
        </p:spPr>
        <p:txBody>
          <a:bodyPr/>
          <a:lstStyle>
            <a:lvl1pPr algn="ctr">
              <a:defRPr/>
            </a:lvl1pPr>
          </a:lstStyle>
          <a:p>
            <a:r>
              <a:rPr lang="zh-CN" altLang="en-US"/>
              <a:t>单击此处编辑母版标题样式</a:t>
            </a:r>
          </a:p>
        </p:txBody>
      </p:sp>
      <p:sp>
        <p:nvSpPr>
          <p:cNvPr id="3" name="内容占位符 2"/>
          <p:cNvSpPr>
            <a:spLocks noGrp="1"/>
          </p:cNvSpPr>
          <p:nvPr>
            <p:ph sz="half" idx="1"/>
          </p:nvPr>
        </p:nvSpPr>
        <p:spPr>
          <a:xfrm>
            <a:off x="628650" y="1825625"/>
            <a:ext cx="38862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29150" y="1825625"/>
            <a:ext cx="38862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628650" y="6356357"/>
            <a:ext cx="2057400" cy="365125"/>
          </a:xfrm>
        </p:spPr>
        <p:txBody>
          <a:bodyPr/>
          <a:lstStyle/>
          <a:p>
            <a:fld id="{82F288E0-7875-42C4-84C8-98DBBD3BF4D2}" type="datetimeFigureOut">
              <a:rPr lang="zh-CN" altLang="en-US" smtClean="0">
                <a:solidFill>
                  <a:prstClr val="black"/>
                </a:solidFill>
              </a:rPr>
              <a:pPr/>
              <a:t>2025/2/23</a:t>
            </a:fld>
            <a:endParaRPr lang="zh-CN" altLang="en-US">
              <a:solidFill>
                <a:prstClr val="black"/>
              </a:solidFill>
            </a:endParaRPr>
          </a:p>
        </p:txBody>
      </p:sp>
      <p:sp>
        <p:nvSpPr>
          <p:cNvPr id="6" name="页脚占位符 5"/>
          <p:cNvSpPr>
            <a:spLocks noGrp="1"/>
          </p:cNvSpPr>
          <p:nvPr>
            <p:ph type="ftr" sz="quarter" idx="11"/>
          </p:nvPr>
        </p:nvSpPr>
        <p:spPr>
          <a:xfrm>
            <a:off x="3028950" y="6356357"/>
            <a:ext cx="3086100" cy="365125"/>
          </a:xfrm>
        </p:spPr>
        <p:txBody>
          <a:bodyPr/>
          <a:lstStyle/>
          <a:p>
            <a:endParaRPr lang="zh-CN" altLang="en-US">
              <a:solidFill>
                <a:prstClr val="black"/>
              </a:solidFill>
            </a:endParaRPr>
          </a:p>
        </p:txBody>
      </p:sp>
      <p:sp>
        <p:nvSpPr>
          <p:cNvPr id="7" name="灯片编号占位符 6"/>
          <p:cNvSpPr>
            <a:spLocks noGrp="1"/>
          </p:cNvSpPr>
          <p:nvPr>
            <p:ph type="sldNum" sz="quarter" idx="12"/>
          </p:nvPr>
        </p:nvSpPr>
        <p:spPr>
          <a:xfrm>
            <a:off x="6457950" y="6356357"/>
            <a:ext cx="2057400" cy="365125"/>
          </a:xfrm>
        </p:spPr>
        <p:txBody>
          <a:bodyPr/>
          <a:lstStyle/>
          <a:p>
            <a:fld id="{7D9BB5D0-35E4-459D-AEF3-FE4D7C45CC19}"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672843104"/>
      </p:ext>
    </p:extLst>
  </p:cSld>
  <p:clrMapOvr>
    <a:masterClrMapping/>
  </p:clrMapOvr>
  <mc:AlternateContent xmlns:mc="http://schemas.openxmlformats.org/markup-compatibility/2006" xmlns:p14="http://schemas.microsoft.com/office/powerpoint/2010/main">
    <mc:Choice Requires="p14">
      <p:transition p14:dur="250" advTm="0">
        <p:fade/>
      </p:transition>
    </mc:Choice>
    <mc:Fallback xmlns="">
      <p:transition advTm="0">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30079" y="365125"/>
            <a:ext cx="7886700" cy="800100"/>
          </a:xfrm>
        </p:spPr>
        <p:txBody>
          <a:bodyPr anchor="ctr" anchorCtr="0"/>
          <a:lstStyle>
            <a:lvl1pPr algn="ctr">
              <a:defRPr/>
            </a:lvl1pPr>
          </a:lstStyle>
          <a:p>
            <a:r>
              <a:rPr lang="zh-CN" altLang="en-US"/>
              <a:t>单击此处编辑母版标题样式</a:t>
            </a:r>
          </a:p>
        </p:txBody>
      </p:sp>
      <p:sp>
        <p:nvSpPr>
          <p:cNvPr id="3" name="文本占位符 2"/>
          <p:cNvSpPr>
            <a:spLocks noGrp="1"/>
          </p:cNvSpPr>
          <p:nvPr>
            <p:ph type="body" idx="1"/>
          </p:nvPr>
        </p:nvSpPr>
        <p:spPr>
          <a:xfrm>
            <a:off x="629602" y="1482091"/>
            <a:ext cx="3915728"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628650" y="2368557"/>
            <a:ext cx="3916680"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92495" y="1482091"/>
            <a:ext cx="3822859"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4692495" y="2368557"/>
            <a:ext cx="3822859"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628650" y="6356357"/>
            <a:ext cx="2057400" cy="365125"/>
          </a:xfrm>
        </p:spPr>
        <p:txBody>
          <a:bodyPr/>
          <a:lstStyle/>
          <a:p>
            <a:fld id="{82F288E0-7875-42C4-84C8-98DBBD3BF4D2}" type="datetimeFigureOut">
              <a:rPr lang="zh-CN" altLang="en-US" smtClean="0">
                <a:solidFill>
                  <a:prstClr val="black"/>
                </a:solidFill>
              </a:rPr>
              <a:pPr/>
              <a:t>2025/2/23</a:t>
            </a:fld>
            <a:endParaRPr lang="zh-CN" altLang="en-US">
              <a:solidFill>
                <a:prstClr val="black"/>
              </a:solidFill>
            </a:endParaRPr>
          </a:p>
        </p:txBody>
      </p:sp>
      <p:sp>
        <p:nvSpPr>
          <p:cNvPr id="8" name="页脚占位符 7"/>
          <p:cNvSpPr>
            <a:spLocks noGrp="1"/>
          </p:cNvSpPr>
          <p:nvPr>
            <p:ph type="ftr" sz="quarter" idx="11"/>
          </p:nvPr>
        </p:nvSpPr>
        <p:spPr>
          <a:xfrm>
            <a:off x="3028950" y="6356357"/>
            <a:ext cx="3086100" cy="365125"/>
          </a:xfrm>
        </p:spPr>
        <p:txBody>
          <a:bodyPr/>
          <a:lstStyle/>
          <a:p>
            <a:endParaRPr lang="zh-CN" altLang="en-US">
              <a:solidFill>
                <a:prstClr val="black"/>
              </a:solidFill>
            </a:endParaRPr>
          </a:p>
        </p:txBody>
      </p:sp>
      <p:sp>
        <p:nvSpPr>
          <p:cNvPr id="9" name="灯片编号占位符 8"/>
          <p:cNvSpPr>
            <a:spLocks noGrp="1"/>
          </p:cNvSpPr>
          <p:nvPr>
            <p:ph type="sldNum" sz="quarter" idx="12"/>
          </p:nvPr>
        </p:nvSpPr>
        <p:spPr>
          <a:xfrm>
            <a:off x="6457950" y="6356357"/>
            <a:ext cx="2057400" cy="365125"/>
          </a:xfrm>
        </p:spPr>
        <p:txBody>
          <a:bodyPr/>
          <a:lstStyle/>
          <a:p>
            <a:fld id="{7D9BB5D0-35E4-459D-AEF3-FE4D7C45CC19}"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1979612821"/>
      </p:ext>
    </p:extLst>
  </p:cSld>
  <p:clrMapOvr>
    <a:masterClrMapping/>
  </p:clrMapOvr>
  <mc:AlternateContent xmlns:mc="http://schemas.openxmlformats.org/markup-compatibility/2006" xmlns:p14="http://schemas.microsoft.com/office/powerpoint/2010/main">
    <mc:Choice Requires="p14">
      <p:transition p14:dur="250" advTm="0">
        <p:fade/>
      </p:transition>
    </mc:Choice>
    <mc:Fallback xmlns="">
      <p:transition advTm="0">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197485"/>
            <a:ext cx="7886700" cy="1325563"/>
          </a:xfrm>
        </p:spPr>
        <p:txBody>
          <a:bodyPr anchor="b" anchorCtr="0"/>
          <a:lstStyle/>
          <a:p>
            <a:r>
              <a:rPr lang="zh-CN" altLang="en-US"/>
              <a:t>单击此处编辑母版标题样式</a:t>
            </a:r>
          </a:p>
        </p:txBody>
      </p:sp>
      <p:sp>
        <p:nvSpPr>
          <p:cNvPr id="4" name="日期占位符 3"/>
          <p:cNvSpPr>
            <a:spLocks noGrp="1"/>
          </p:cNvSpPr>
          <p:nvPr>
            <p:ph type="dt" sz="half" idx="10"/>
          </p:nvPr>
        </p:nvSpPr>
        <p:spPr>
          <a:xfrm>
            <a:off x="628650" y="6356357"/>
            <a:ext cx="2057400" cy="365125"/>
          </a:xfrm>
        </p:spPr>
        <p:txBody>
          <a:bodyPr/>
          <a:lstStyle/>
          <a:p>
            <a:fld id="{82F288E0-7875-42C4-84C8-98DBBD3BF4D2}" type="datetimeFigureOut">
              <a:rPr lang="zh-CN" altLang="en-US" smtClean="0">
                <a:solidFill>
                  <a:prstClr val="black"/>
                </a:solidFill>
              </a:rPr>
              <a:pPr/>
              <a:t>2025/2/23</a:t>
            </a:fld>
            <a:endParaRPr lang="zh-CN" altLang="en-US">
              <a:solidFill>
                <a:prstClr val="black"/>
              </a:solidFill>
            </a:endParaRPr>
          </a:p>
        </p:txBody>
      </p:sp>
      <p:sp>
        <p:nvSpPr>
          <p:cNvPr id="5" name="页脚占位符 4"/>
          <p:cNvSpPr>
            <a:spLocks noGrp="1"/>
          </p:cNvSpPr>
          <p:nvPr>
            <p:ph type="ftr" sz="quarter" idx="11"/>
          </p:nvPr>
        </p:nvSpPr>
        <p:spPr>
          <a:xfrm>
            <a:off x="3028950" y="6356357"/>
            <a:ext cx="3086100" cy="365125"/>
          </a:xfr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6457950" y="6356357"/>
            <a:ext cx="2057400" cy="365125"/>
          </a:xfrm>
        </p:spPr>
        <p:txBody>
          <a:bodyPr/>
          <a:lstStyle/>
          <a:p>
            <a:fld id="{7D9BB5D0-35E4-459D-AEF3-FE4D7C45CC19}"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1777194544"/>
      </p:ext>
    </p:extLst>
  </p:cSld>
  <p:clrMapOvr>
    <a:masterClrMapping/>
  </p:clrMapOvr>
  <mc:AlternateContent xmlns:mc="http://schemas.openxmlformats.org/markup-compatibility/2006" xmlns:p14="http://schemas.microsoft.com/office/powerpoint/2010/main">
    <mc:Choice Requires="p14">
      <p:transition p14:dur="250" advTm="0">
        <p:fade/>
      </p:transition>
    </mc:Choice>
    <mc:Fallback xmlns="">
      <p:transition advTm="0">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图片 + 文本">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9523" y="-1905"/>
            <a:ext cx="5263039"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5512597" y="457200"/>
            <a:ext cx="3294221" cy="1055370"/>
          </a:xfrm>
        </p:spPr>
        <p:txBody>
          <a:bodyPr anchor="b"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5512119" y="1694180"/>
            <a:ext cx="3295174"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628650" y="6356357"/>
            <a:ext cx="2057400" cy="365125"/>
          </a:xfrm>
        </p:spPr>
        <p:txBody>
          <a:bodyPr/>
          <a:lstStyle/>
          <a:p>
            <a:fld id="{82F288E0-7875-42C4-84C8-98DBBD3BF4D2}" type="datetimeFigureOut">
              <a:rPr lang="zh-CN" altLang="en-US" smtClean="0">
                <a:solidFill>
                  <a:prstClr val="black"/>
                </a:solidFill>
              </a:rPr>
              <a:pPr/>
              <a:t>2025/2/23</a:t>
            </a:fld>
            <a:endParaRPr lang="zh-CN" altLang="en-US">
              <a:solidFill>
                <a:prstClr val="black"/>
              </a:solidFill>
            </a:endParaRPr>
          </a:p>
        </p:txBody>
      </p:sp>
      <p:sp>
        <p:nvSpPr>
          <p:cNvPr id="6" name="页脚占位符 5"/>
          <p:cNvSpPr>
            <a:spLocks noGrp="1"/>
          </p:cNvSpPr>
          <p:nvPr>
            <p:ph type="ftr" sz="quarter" idx="11"/>
          </p:nvPr>
        </p:nvSpPr>
        <p:spPr>
          <a:xfrm>
            <a:off x="3028950" y="6356357"/>
            <a:ext cx="3086100" cy="365125"/>
          </a:xfrm>
        </p:spPr>
        <p:txBody>
          <a:bodyPr/>
          <a:lstStyle/>
          <a:p>
            <a:endParaRPr lang="zh-CN" altLang="en-US">
              <a:solidFill>
                <a:prstClr val="black"/>
              </a:solidFill>
            </a:endParaRPr>
          </a:p>
        </p:txBody>
      </p:sp>
      <p:sp>
        <p:nvSpPr>
          <p:cNvPr id="7" name="灯片编号占位符 6"/>
          <p:cNvSpPr>
            <a:spLocks noGrp="1"/>
          </p:cNvSpPr>
          <p:nvPr>
            <p:ph type="sldNum" sz="quarter" idx="12"/>
          </p:nvPr>
        </p:nvSpPr>
        <p:spPr>
          <a:xfrm>
            <a:off x="6457950" y="6356357"/>
            <a:ext cx="2057400" cy="365125"/>
          </a:xfrm>
        </p:spPr>
        <p:txBody>
          <a:bodyPr/>
          <a:lstStyle/>
          <a:p>
            <a:fld id="{7D9BB5D0-35E4-459D-AEF3-FE4D7C45CC19}"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848359843"/>
      </p:ext>
    </p:extLst>
  </p:cSld>
  <p:clrMapOvr>
    <a:masterClrMapping/>
  </p:clrMapOvr>
  <mc:AlternateContent xmlns:mc="http://schemas.openxmlformats.org/markup-compatibility/2006" xmlns:p14="http://schemas.microsoft.com/office/powerpoint/2010/main">
    <mc:Choice Requires="p14">
      <p:transition p14:dur="250" advTm="0">
        <p:fade/>
      </p:transition>
    </mc:Choice>
    <mc:Fallback xmlns="">
      <p:transition advTm="0">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文本 + 图片">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3887632" y="-7620"/>
            <a:ext cx="5263039"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307181" y="457200"/>
            <a:ext cx="3209925" cy="1055370"/>
          </a:xfrm>
        </p:spPr>
        <p:txBody>
          <a:bodyPr anchor="t"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307185" y="1694180"/>
            <a:ext cx="3210401"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628650" y="6356357"/>
            <a:ext cx="2057400" cy="365125"/>
          </a:xfrm>
        </p:spPr>
        <p:txBody>
          <a:bodyPr/>
          <a:lstStyle/>
          <a:p>
            <a:fld id="{82F288E0-7875-42C4-84C8-98DBBD3BF4D2}" type="datetimeFigureOut">
              <a:rPr lang="zh-CN" altLang="en-US" smtClean="0">
                <a:solidFill>
                  <a:prstClr val="black"/>
                </a:solidFill>
              </a:rPr>
              <a:pPr/>
              <a:t>2025/2/23</a:t>
            </a:fld>
            <a:endParaRPr lang="zh-CN" altLang="en-US">
              <a:solidFill>
                <a:prstClr val="black"/>
              </a:solidFill>
            </a:endParaRPr>
          </a:p>
        </p:txBody>
      </p:sp>
      <p:sp>
        <p:nvSpPr>
          <p:cNvPr id="6" name="页脚占位符 5"/>
          <p:cNvSpPr>
            <a:spLocks noGrp="1"/>
          </p:cNvSpPr>
          <p:nvPr>
            <p:ph type="ftr" sz="quarter" idx="11"/>
          </p:nvPr>
        </p:nvSpPr>
        <p:spPr>
          <a:xfrm>
            <a:off x="3028950" y="6356357"/>
            <a:ext cx="3086100" cy="365125"/>
          </a:xfrm>
        </p:spPr>
        <p:txBody>
          <a:bodyPr/>
          <a:lstStyle/>
          <a:p>
            <a:endParaRPr lang="zh-CN" altLang="en-US">
              <a:solidFill>
                <a:prstClr val="black"/>
              </a:solidFill>
            </a:endParaRPr>
          </a:p>
        </p:txBody>
      </p:sp>
      <p:sp>
        <p:nvSpPr>
          <p:cNvPr id="7" name="灯片编号占位符 6"/>
          <p:cNvSpPr>
            <a:spLocks noGrp="1"/>
          </p:cNvSpPr>
          <p:nvPr>
            <p:ph type="sldNum" sz="quarter" idx="12"/>
          </p:nvPr>
        </p:nvSpPr>
        <p:spPr>
          <a:xfrm>
            <a:off x="6457950" y="6356357"/>
            <a:ext cx="2057400" cy="365125"/>
          </a:xfrm>
        </p:spPr>
        <p:txBody>
          <a:bodyPr/>
          <a:lstStyle/>
          <a:p>
            <a:fld id="{7D9BB5D0-35E4-459D-AEF3-FE4D7C45CC19}"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4110474399"/>
      </p:ext>
    </p:extLst>
  </p:cSld>
  <p:clrMapOvr>
    <a:masterClrMapping/>
  </p:clrMapOvr>
  <mc:AlternateContent xmlns:mc="http://schemas.openxmlformats.org/markup-compatibility/2006" xmlns:p14="http://schemas.microsoft.com/office/powerpoint/2010/main">
    <mc:Choice Requires="p14">
      <p:transition p14:dur="250" advTm="0">
        <p:fade/>
      </p:transition>
    </mc:Choice>
    <mc:Fallback xmlns="">
      <p:transition advTm="0">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628650" y="6356357"/>
            <a:ext cx="2057400" cy="365125"/>
          </a:xfrm>
        </p:spPr>
        <p:txBody>
          <a:bodyPr/>
          <a:lstStyle/>
          <a:p>
            <a:fld id="{82F288E0-7875-42C4-84C8-98DBBD3BF4D2}" type="datetimeFigureOut">
              <a:rPr lang="zh-CN" altLang="en-US" smtClean="0">
                <a:solidFill>
                  <a:prstClr val="black"/>
                </a:solidFill>
              </a:rPr>
              <a:pPr/>
              <a:t>2025/2/23</a:t>
            </a:fld>
            <a:endParaRPr lang="zh-CN" altLang="en-US">
              <a:solidFill>
                <a:prstClr val="black"/>
              </a:solidFill>
            </a:endParaRPr>
          </a:p>
        </p:txBody>
      </p:sp>
      <p:sp>
        <p:nvSpPr>
          <p:cNvPr id="5" name="页脚占位符 4"/>
          <p:cNvSpPr>
            <a:spLocks noGrp="1"/>
          </p:cNvSpPr>
          <p:nvPr>
            <p:ph type="ftr" sz="quarter" idx="11"/>
          </p:nvPr>
        </p:nvSpPr>
        <p:spPr>
          <a:xfrm>
            <a:off x="3028950" y="6356357"/>
            <a:ext cx="3086100" cy="365125"/>
          </a:xfr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6457950" y="6356357"/>
            <a:ext cx="2057400" cy="365125"/>
          </a:xfrm>
        </p:spPr>
        <p:txBody>
          <a:bodyPr/>
          <a:lstStyle/>
          <a:p>
            <a:fld id="{7D9BB5D0-35E4-459D-AEF3-FE4D7C45CC19}" type="slidenum">
              <a:rPr lang="zh-CN" altLang="en-US" smtClean="0">
                <a:solidFill>
                  <a:prstClr val="black"/>
                </a:solidFill>
              </a:rPr>
              <a:pPr/>
              <a:t>‹#›</a:t>
            </a:fld>
            <a:endParaRPr lang="zh-CN" altLang="en-US">
              <a:solidFill>
                <a:prstClr val="black"/>
              </a:solidFill>
            </a:endParaRPr>
          </a:p>
        </p:txBody>
      </p:sp>
      <p:sp>
        <p:nvSpPr>
          <p:cNvPr id="3" name="竖排标题 1"/>
          <p:cNvSpPr>
            <a:spLocks noGrp="1"/>
          </p:cNvSpPr>
          <p:nvPr>
            <p:ph type="title" orient="vert"/>
          </p:nvPr>
        </p:nvSpPr>
        <p:spPr>
          <a:xfrm>
            <a:off x="6543676" y="365125"/>
            <a:ext cx="1971675" cy="5811838"/>
          </a:xfrm>
        </p:spPr>
        <p:txBody>
          <a:bodyPr vert="eaVert"/>
          <a:lstStyle/>
          <a:p>
            <a:r>
              <a:rPr lang="zh-CN" altLang="en-US"/>
              <a:t>单击此处编辑母版标题样式</a:t>
            </a:r>
          </a:p>
        </p:txBody>
      </p:sp>
      <p:sp>
        <p:nvSpPr>
          <p:cNvPr id="7" name="竖排文字占位符 2"/>
          <p:cNvSpPr>
            <a:spLocks noGrp="1"/>
          </p:cNvSpPr>
          <p:nvPr>
            <p:ph type="body" orient="vert" idx="1"/>
          </p:nvPr>
        </p:nvSpPr>
        <p:spPr>
          <a:xfrm>
            <a:off x="628652" y="365125"/>
            <a:ext cx="5800725"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518482933"/>
      </p:ext>
    </p:extLst>
  </p:cSld>
  <p:clrMapOvr>
    <a:masterClrMapping/>
  </p:clrMapOvr>
  <mc:AlternateContent xmlns:mc="http://schemas.openxmlformats.org/markup-compatibility/2006" xmlns:p14="http://schemas.microsoft.com/office/powerpoint/2010/main">
    <mc:Choice Requires="p14">
      <p:transition p14:dur="250" advTm="0">
        <p:fade/>
      </p:transition>
    </mc:Choice>
    <mc:Fallback xmlns="">
      <p:transition advTm="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3D616C-607C-4603-90E7-A03316BB4D95}" type="datetimeFigureOut">
              <a:rPr lang="en-US" smtClean="0"/>
              <a:pPr/>
              <a:t>2/23/2025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F42E17-8129-4223-BB89-10549D6A196B}" type="slidenum">
              <a:rPr lang="en-US" smtClean="0"/>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628650" y="327032"/>
            <a:ext cx="7886700" cy="585025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28650" y="6356357"/>
            <a:ext cx="2057400" cy="365125"/>
          </a:xfrm>
        </p:spPr>
        <p:txBody>
          <a:bodyPr/>
          <a:lstStyle/>
          <a:p>
            <a:fld id="{82F288E0-7875-42C4-84C8-98DBBD3BF4D2}" type="datetimeFigureOut">
              <a:rPr lang="zh-CN" altLang="en-US" smtClean="0">
                <a:solidFill>
                  <a:prstClr val="black"/>
                </a:solidFill>
              </a:rPr>
              <a:pPr/>
              <a:t>2025/2/23</a:t>
            </a:fld>
            <a:endParaRPr lang="zh-CN" altLang="en-US">
              <a:solidFill>
                <a:prstClr val="black"/>
              </a:solidFill>
            </a:endParaRPr>
          </a:p>
        </p:txBody>
      </p:sp>
      <p:sp>
        <p:nvSpPr>
          <p:cNvPr id="5" name="页脚占位符 4"/>
          <p:cNvSpPr>
            <a:spLocks noGrp="1"/>
          </p:cNvSpPr>
          <p:nvPr>
            <p:ph type="ftr" sz="quarter" idx="11"/>
          </p:nvPr>
        </p:nvSpPr>
        <p:spPr>
          <a:xfrm>
            <a:off x="3028950" y="6356357"/>
            <a:ext cx="3086100" cy="365125"/>
          </a:xfr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6457950" y="6356357"/>
            <a:ext cx="2057400" cy="365125"/>
          </a:xfrm>
        </p:spPr>
        <p:txBody>
          <a:bodyPr/>
          <a:lstStyle/>
          <a:p>
            <a:fld id="{7D9BB5D0-35E4-459D-AEF3-FE4D7C45CC19}"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19310975"/>
      </p:ext>
    </p:extLst>
  </p:cSld>
  <p:clrMapOvr>
    <a:masterClrMapping/>
  </p:clrMapOvr>
  <mc:AlternateContent xmlns:mc="http://schemas.openxmlformats.org/markup-compatibility/2006" xmlns:p14="http://schemas.microsoft.com/office/powerpoint/2010/main">
    <mc:Choice Requires="p14">
      <p:transition p14:dur="250" advTm="0">
        <p:fade/>
      </p:transition>
    </mc:Choice>
    <mc:Fallback xmlns="">
      <p:transition advTm="0">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628650" y="6356357"/>
            <a:ext cx="2057400" cy="365125"/>
          </a:xfrm>
        </p:spPr>
        <p:txBody>
          <a:bodyPr/>
          <a:lstStyle/>
          <a:p>
            <a:fld id="{82F288E0-7875-42C4-84C8-98DBBD3BF4D2}" type="datetimeFigureOut">
              <a:rPr lang="zh-CN" altLang="en-US" smtClean="0">
                <a:solidFill>
                  <a:prstClr val="black"/>
                </a:solidFill>
              </a:rPr>
              <a:pPr/>
              <a:t>2025/2/23</a:t>
            </a:fld>
            <a:endParaRPr lang="zh-CN" altLang="en-US">
              <a:solidFill>
                <a:prstClr val="black"/>
              </a:solidFill>
            </a:endParaRPr>
          </a:p>
        </p:txBody>
      </p:sp>
      <p:sp>
        <p:nvSpPr>
          <p:cNvPr id="5" name="页脚占位符 4"/>
          <p:cNvSpPr>
            <a:spLocks noGrp="1"/>
          </p:cNvSpPr>
          <p:nvPr>
            <p:ph type="ftr" sz="quarter" idx="11"/>
          </p:nvPr>
        </p:nvSpPr>
        <p:spPr>
          <a:xfrm>
            <a:off x="3028950" y="6356357"/>
            <a:ext cx="3086100" cy="365125"/>
          </a:xfr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6457950" y="6356357"/>
            <a:ext cx="2057400" cy="365125"/>
          </a:xfrm>
        </p:spPr>
        <p:txBody>
          <a:bodyPr/>
          <a:lstStyle/>
          <a:p>
            <a:fld id="{7D9BB5D0-35E4-459D-AEF3-FE4D7C45CC19}"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1427669499"/>
      </p:ext>
    </p:extLst>
  </p:cSld>
  <p:clrMapOvr>
    <a:masterClrMapping/>
  </p:clrMapOvr>
  <mc:AlternateContent xmlns:mc="http://schemas.openxmlformats.org/markup-compatibility/2006" xmlns:p14="http://schemas.microsoft.com/office/powerpoint/2010/main">
    <mc:Choice Requires="p14">
      <p:transition p14:dur="250" advTm="0">
        <p:fade/>
      </p:transition>
    </mc:Choice>
    <mc:Fallback xmlns="">
      <p:transition advTm="0">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2923CAD-8917-484D-9D6F-D6D62271F590}" type="datetimeFigureOut">
              <a:rPr lang="en-US" smtClean="0">
                <a:solidFill>
                  <a:prstClr val="black">
                    <a:tint val="75000"/>
                  </a:prstClr>
                </a:solidFill>
              </a:rPr>
              <a:pPr/>
              <a:t>2/23/2025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14C461-3013-4A93-993A-AB1ACC0B0BA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201449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2923CAD-8917-484D-9D6F-D6D62271F590}" type="datetimeFigureOut">
              <a:rPr lang="en-US" smtClean="0">
                <a:solidFill>
                  <a:prstClr val="black">
                    <a:tint val="75000"/>
                  </a:prstClr>
                </a:solidFill>
              </a:rPr>
              <a:pPr/>
              <a:t>2/23/2025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14C461-3013-4A93-993A-AB1ACC0B0BA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510171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2923CAD-8917-484D-9D6F-D6D62271F590}" type="datetimeFigureOut">
              <a:rPr lang="en-US" smtClean="0">
                <a:solidFill>
                  <a:prstClr val="black">
                    <a:tint val="75000"/>
                  </a:prstClr>
                </a:solidFill>
              </a:rPr>
              <a:pPr/>
              <a:t>2/23/2025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14C461-3013-4A93-993A-AB1ACC0B0BA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0679597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2923CAD-8917-484D-9D6F-D6D62271F590}" type="datetimeFigureOut">
              <a:rPr lang="en-US" smtClean="0">
                <a:solidFill>
                  <a:prstClr val="black">
                    <a:tint val="75000"/>
                  </a:prstClr>
                </a:solidFill>
              </a:rPr>
              <a:pPr/>
              <a:t>2/23/2025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14C461-3013-4A93-993A-AB1ACC0B0BA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466274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2923CAD-8917-484D-9D6F-D6D62271F590}" type="datetimeFigureOut">
              <a:rPr lang="en-US" smtClean="0">
                <a:solidFill>
                  <a:prstClr val="black">
                    <a:tint val="75000"/>
                  </a:prstClr>
                </a:solidFill>
              </a:rPr>
              <a:pPr/>
              <a:t>2/23/2025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414C461-3013-4A93-993A-AB1ACC0B0BA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21247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2923CAD-8917-484D-9D6F-D6D62271F590}" type="datetimeFigureOut">
              <a:rPr lang="en-US" smtClean="0">
                <a:solidFill>
                  <a:prstClr val="black">
                    <a:tint val="75000"/>
                  </a:prstClr>
                </a:solidFill>
              </a:rPr>
              <a:pPr/>
              <a:t>2/23/2025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414C461-3013-4A93-993A-AB1ACC0B0BA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834319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923CAD-8917-484D-9D6F-D6D62271F590}" type="datetimeFigureOut">
              <a:rPr lang="en-US" smtClean="0">
                <a:solidFill>
                  <a:prstClr val="black">
                    <a:tint val="75000"/>
                  </a:prstClr>
                </a:solidFill>
              </a:rPr>
              <a:pPr/>
              <a:t>2/23/2025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414C461-3013-4A93-993A-AB1ACC0B0BA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56591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2923CAD-8917-484D-9D6F-D6D62271F590}" type="datetimeFigureOut">
              <a:rPr lang="en-US" smtClean="0">
                <a:solidFill>
                  <a:prstClr val="black">
                    <a:tint val="75000"/>
                  </a:prstClr>
                </a:solidFill>
              </a:rPr>
              <a:pPr/>
              <a:t>2/23/2025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14C461-3013-4A93-993A-AB1ACC0B0BA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70554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3D616C-607C-4603-90E7-A03316BB4D95}" type="datetimeFigureOut">
              <a:rPr lang="en-US" smtClean="0"/>
              <a:pPr/>
              <a:t>2/23/2025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F42E17-8129-4223-BB89-10549D6A196B}" type="slidenum">
              <a:rPr lang="en-US" smtClean="0"/>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2923CAD-8917-484D-9D6F-D6D62271F590}" type="datetimeFigureOut">
              <a:rPr lang="en-US" smtClean="0">
                <a:solidFill>
                  <a:prstClr val="black">
                    <a:tint val="75000"/>
                  </a:prstClr>
                </a:solidFill>
              </a:rPr>
              <a:pPr/>
              <a:t>2/23/2025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14C461-3013-4A93-993A-AB1ACC0B0BA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78033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2923CAD-8917-484D-9D6F-D6D62271F590}" type="datetimeFigureOut">
              <a:rPr lang="en-US" smtClean="0">
                <a:solidFill>
                  <a:prstClr val="black">
                    <a:tint val="75000"/>
                  </a:prstClr>
                </a:solidFill>
              </a:rPr>
              <a:pPr/>
              <a:t>2/23/2025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14C461-3013-4A93-993A-AB1ACC0B0BA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651035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2923CAD-8917-484D-9D6F-D6D62271F590}" type="datetimeFigureOut">
              <a:rPr lang="en-US" smtClean="0">
                <a:solidFill>
                  <a:prstClr val="black">
                    <a:tint val="75000"/>
                  </a:prstClr>
                </a:solidFill>
              </a:rPr>
              <a:pPr/>
              <a:t>2/23/2025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14C461-3013-4A93-993A-AB1ACC0B0BA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51232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theme" Target="../theme/theme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image" Target="../media/image3.emf"/><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7.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9.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theme" Target="../theme/theme8.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6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3D616C-607C-4603-90E7-A03316BB4D95}" type="datetimeFigureOut">
              <a:rPr lang="en-US" smtClean="0"/>
              <a:pPr/>
              <a:t>2/23/2025</a:t>
            </a:fld>
            <a:endParaRPr lang="en-US"/>
          </a:p>
        </p:txBody>
      </p:sp>
      <p:sp>
        <p:nvSpPr>
          <p:cNvPr id="5" name="Footer Placeholder 4"/>
          <p:cNvSpPr>
            <a:spLocks noGrp="1"/>
          </p:cNvSpPr>
          <p:nvPr>
            <p:ph type="ftr" sz="quarter" idx="3"/>
          </p:nvPr>
        </p:nvSpPr>
        <p:spPr>
          <a:xfrm>
            <a:off x="3124200" y="635636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6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F42E17-8129-4223-BB89-10549D6A196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6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3D616C-607C-4603-90E7-A03316BB4D95}" type="datetimeFigureOut">
              <a:rPr lang="en-US" smtClean="0">
                <a:solidFill>
                  <a:prstClr val="black">
                    <a:tint val="75000"/>
                  </a:prstClr>
                </a:solidFill>
              </a:rPr>
              <a:pPr/>
              <a:t>2/23/2025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6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6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F42E17-8129-4223-BB89-10549D6A19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4109579"/>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105090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8" name="Text Placeholder 7"/>
          <p:cNvSpPr>
            <a:spLocks noGrp="1"/>
          </p:cNvSpPr>
          <p:nvPr>
            <p:ph type="body" idx="1"/>
          </p:nvPr>
        </p:nvSpPr>
        <p:spPr>
          <a:xfrm>
            <a:off x="304800" y="1554167"/>
            <a:ext cx="8686800" cy="45259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1" name="Date Placeholder 10"/>
          <p:cNvSpPr>
            <a:spLocks noGrp="1"/>
          </p:cNvSpPr>
          <p:nvPr>
            <p:ph type="dt" sz="half" idx="2"/>
          </p:nvPr>
        </p:nvSpPr>
        <p:spPr>
          <a:xfrm>
            <a:off x="6477000" y="76203"/>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fld id="{083D616C-607C-4603-90E7-A03316BB4D95}" type="datetimeFigureOut">
              <a:rPr lang="en-US" smtClean="0">
                <a:solidFill>
                  <a:srgbClr val="F0A22E">
                    <a:shade val="75000"/>
                  </a:srgbClr>
                </a:solidFill>
              </a:rPr>
              <a:pPr/>
              <a:t>2/23/2025</a:t>
            </a:fld>
            <a:endParaRPr lang="en-US">
              <a:solidFill>
                <a:srgbClr val="F0A22E">
                  <a:shade val="75000"/>
                </a:srgbClr>
              </a:solidFill>
            </a:endParaRPr>
          </a:p>
        </p:txBody>
      </p:sp>
      <p:sp>
        <p:nvSpPr>
          <p:cNvPr id="28" name="Footer Placeholder 27"/>
          <p:cNvSpPr>
            <a:spLocks noGrp="1"/>
          </p:cNvSpPr>
          <p:nvPr>
            <p:ph type="ftr" sz="quarter" idx="3"/>
          </p:nvPr>
        </p:nvSpPr>
        <p:spPr>
          <a:xfrm>
            <a:off x="3124200" y="76203"/>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endParaRPr lang="en-US">
              <a:solidFill>
                <a:srgbClr val="F0A22E">
                  <a:shade val="75000"/>
                </a:srgbClr>
              </a:solidFill>
            </a:endParaRPr>
          </a:p>
        </p:txBody>
      </p:sp>
      <p:sp>
        <p:nvSpPr>
          <p:cNvPr id="5" name="Slide Number Placeholder 4"/>
          <p:cNvSpPr>
            <a:spLocks noGrp="1"/>
          </p:cNvSpPr>
          <p:nvPr>
            <p:ph type="sldNum" sz="quarter" idx="4"/>
          </p:nvPr>
        </p:nvSpPr>
        <p:spPr>
          <a:xfrm>
            <a:off x="8229600" y="647701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fld id="{9EF42E17-8129-4223-BB89-10549D6A196B}" type="slidenum">
              <a:rPr lang="en-US" smtClean="0">
                <a:solidFill>
                  <a:srgbClr val="F0A22E">
                    <a:shade val="75000"/>
                  </a:srgbClr>
                </a:solidFill>
              </a:rPr>
              <a:pPr/>
              <a:t>‹#›</a:t>
            </a:fld>
            <a:endParaRPr lang="en-US">
              <a:solidFill>
                <a:srgbClr val="F0A22E">
                  <a:shade val="75000"/>
                </a:srgbClr>
              </a:solidFill>
            </a:endParaRPr>
          </a:p>
        </p:txBody>
      </p:sp>
      <p:sp>
        <p:nvSpPr>
          <p:cNvPr id="10" name="Title Placeholder 9"/>
          <p:cNvSpPr>
            <a:spLocks noGrp="1"/>
          </p:cNvSpPr>
          <p:nvPr>
            <p:ph type="title"/>
          </p:nvPr>
        </p:nvSpPr>
        <p:spPr>
          <a:xfrm>
            <a:off x="304800" y="457200"/>
            <a:ext cx="8686800" cy="838200"/>
          </a:xfrm>
          <a:prstGeom prst="rect">
            <a:avLst/>
          </a:prstGeom>
        </p:spPr>
        <p:txBody>
          <a:bodyPr vert="horz" anchor="ctr">
            <a:normAutofit/>
          </a:bodyPr>
          <a:lstStyle/>
          <a:p>
            <a:r>
              <a:rPr kumimoji="0" lang="en-US" smtClean="0"/>
              <a:t>Click to edit Master title style</a:t>
            </a:r>
            <a:endParaRPr kumimoji="0" lang="en-US"/>
          </a:p>
        </p:txBody>
      </p:sp>
      <p:sp>
        <p:nvSpPr>
          <p:cNvPr id="9" name="Straight Connector 8"/>
          <p:cNvSpPr>
            <a:spLocks noChangeShapeType="1"/>
          </p:cNvSpPr>
          <p:nvPr/>
        </p:nvSpPr>
        <p:spPr bwMode="auto">
          <a:xfrm>
            <a:off x="514350" y="105090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2" name="Straight Connector 11"/>
          <p:cNvSpPr>
            <a:spLocks noChangeShapeType="1"/>
          </p:cNvSpPr>
          <p:nvPr/>
        </p:nvSpPr>
        <p:spPr bwMode="auto">
          <a:xfrm>
            <a:off x="514350" y="105799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1323457098"/>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105090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8" name="Text Placeholder 7"/>
          <p:cNvSpPr>
            <a:spLocks noGrp="1"/>
          </p:cNvSpPr>
          <p:nvPr>
            <p:ph type="body" idx="1"/>
          </p:nvPr>
        </p:nvSpPr>
        <p:spPr>
          <a:xfrm>
            <a:off x="304800" y="1554167"/>
            <a:ext cx="8686800" cy="45259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1" name="Date Placeholder 10"/>
          <p:cNvSpPr>
            <a:spLocks noGrp="1"/>
          </p:cNvSpPr>
          <p:nvPr>
            <p:ph type="dt" sz="half" idx="2"/>
          </p:nvPr>
        </p:nvSpPr>
        <p:spPr>
          <a:xfrm>
            <a:off x="6477000" y="76203"/>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fld id="{083D616C-607C-4603-90E7-A03316BB4D95}" type="datetimeFigureOut">
              <a:rPr lang="en-US" smtClean="0">
                <a:solidFill>
                  <a:srgbClr val="F0A22E">
                    <a:shade val="75000"/>
                  </a:srgbClr>
                </a:solidFill>
              </a:rPr>
              <a:pPr/>
              <a:t>2/23/2025</a:t>
            </a:fld>
            <a:endParaRPr lang="en-US">
              <a:solidFill>
                <a:srgbClr val="F0A22E">
                  <a:shade val="75000"/>
                </a:srgbClr>
              </a:solidFill>
            </a:endParaRPr>
          </a:p>
        </p:txBody>
      </p:sp>
      <p:sp>
        <p:nvSpPr>
          <p:cNvPr id="28" name="Footer Placeholder 27"/>
          <p:cNvSpPr>
            <a:spLocks noGrp="1"/>
          </p:cNvSpPr>
          <p:nvPr>
            <p:ph type="ftr" sz="quarter" idx="3"/>
          </p:nvPr>
        </p:nvSpPr>
        <p:spPr>
          <a:xfrm>
            <a:off x="3124200" y="76203"/>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endParaRPr lang="en-US">
              <a:solidFill>
                <a:srgbClr val="F0A22E">
                  <a:shade val="75000"/>
                </a:srgbClr>
              </a:solidFill>
            </a:endParaRPr>
          </a:p>
        </p:txBody>
      </p:sp>
      <p:sp>
        <p:nvSpPr>
          <p:cNvPr id="5" name="Slide Number Placeholder 4"/>
          <p:cNvSpPr>
            <a:spLocks noGrp="1"/>
          </p:cNvSpPr>
          <p:nvPr>
            <p:ph type="sldNum" sz="quarter" idx="4"/>
          </p:nvPr>
        </p:nvSpPr>
        <p:spPr>
          <a:xfrm>
            <a:off x="8229600" y="647701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fld id="{9EF42E17-8129-4223-BB89-10549D6A196B}" type="slidenum">
              <a:rPr lang="en-US" smtClean="0">
                <a:solidFill>
                  <a:srgbClr val="F0A22E">
                    <a:shade val="75000"/>
                  </a:srgbClr>
                </a:solidFill>
              </a:rPr>
              <a:pPr/>
              <a:t>‹#›</a:t>
            </a:fld>
            <a:endParaRPr lang="en-US">
              <a:solidFill>
                <a:srgbClr val="F0A22E">
                  <a:shade val="75000"/>
                </a:srgbClr>
              </a:solidFill>
            </a:endParaRPr>
          </a:p>
        </p:txBody>
      </p:sp>
      <p:sp>
        <p:nvSpPr>
          <p:cNvPr id="10" name="Title Placeholder 9"/>
          <p:cNvSpPr>
            <a:spLocks noGrp="1"/>
          </p:cNvSpPr>
          <p:nvPr>
            <p:ph type="title"/>
          </p:nvPr>
        </p:nvSpPr>
        <p:spPr>
          <a:xfrm>
            <a:off x="304800" y="457200"/>
            <a:ext cx="8686800" cy="838200"/>
          </a:xfrm>
          <a:prstGeom prst="rect">
            <a:avLst/>
          </a:prstGeom>
        </p:spPr>
        <p:txBody>
          <a:bodyPr vert="horz" anchor="ctr">
            <a:normAutofit/>
          </a:bodyPr>
          <a:lstStyle/>
          <a:p>
            <a:r>
              <a:rPr kumimoji="0" lang="en-US" smtClean="0"/>
              <a:t>Click to edit Master title style</a:t>
            </a:r>
            <a:endParaRPr kumimoji="0" lang="en-US"/>
          </a:p>
        </p:txBody>
      </p:sp>
      <p:sp>
        <p:nvSpPr>
          <p:cNvPr id="9" name="Straight Connector 8"/>
          <p:cNvSpPr>
            <a:spLocks noChangeShapeType="1"/>
          </p:cNvSpPr>
          <p:nvPr/>
        </p:nvSpPr>
        <p:spPr bwMode="auto">
          <a:xfrm>
            <a:off x="514350" y="105090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2" name="Straight Connector 11"/>
          <p:cNvSpPr>
            <a:spLocks noChangeShapeType="1"/>
          </p:cNvSpPr>
          <p:nvPr/>
        </p:nvSpPr>
        <p:spPr bwMode="auto">
          <a:xfrm>
            <a:off x="514350" y="105799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4263449126"/>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105090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8" name="Text Placeholder 7"/>
          <p:cNvSpPr>
            <a:spLocks noGrp="1"/>
          </p:cNvSpPr>
          <p:nvPr>
            <p:ph type="body" idx="1"/>
          </p:nvPr>
        </p:nvSpPr>
        <p:spPr>
          <a:xfrm>
            <a:off x="304800" y="1554167"/>
            <a:ext cx="8686800" cy="45259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1" name="Date Placeholder 10"/>
          <p:cNvSpPr>
            <a:spLocks noGrp="1"/>
          </p:cNvSpPr>
          <p:nvPr>
            <p:ph type="dt" sz="half" idx="2"/>
          </p:nvPr>
        </p:nvSpPr>
        <p:spPr>
          <a:xfrm>
            <a:off x="6477000" y="76203"/>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fld id="{083D616C-607C-4603-90E7-A03316BB4D95}" type="datetimeFigureOut">
              <a:rPr lang="en-US" smtClean="0">
                <a:solidFill>
                  <a:srgbClr val="F0A22E">
                    <a:shade val="75000"/>
                  </a:srgbClr>
                </a:solidFill>
              </a:rPr>
              <a:pPr/>
              <a:t>2/23/2025</a:t>
            </a:fld>
            <a:endParaRPr lang="en-US">
              <a:solidFill>
                <a:srgbClr val="F0A22E">
                  <a:shade val="75000"/>
                </a:srgbClr>
              </a:solidFill>
            </a:endParaRPr>
          </a:p>
        </p:txBody>
      </p:sp>
      <p:sp>
        <p:nvSpPr>
          <p:cNvPr id="28" name="Footer Placeholder 27"/>
          <p:cNvSpPr>
            <a:spLocks noGrp="1"/>
          </p:cNvSpPr>
          <p:nvPr>
            <p:ph type="ftr" sz="quarter" idx="3"/>
          </p:nvPr>
        </p:nvSpPr>
        <p:spPr>
          <a:xfrm>
            <a:off x="3124200" y="76203"/>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endParaRPr lang="en-US">
              <a:solidFill>
                <a:srgbClr val="F0A22E">
                  <a:shade val="75000"/>
                </a:srgbClr>
              </a:solidFill>
            </a:endParaRPr>
          </a:p>
        </p:txBody>
      </p:sp>
      <p:sp>
        <p:nvSpPr>
          <p:cNvPr id="5" name="Slide Number Placeholder 4"/>
          <p:cNvSpPr>
            <a:spLocks noGrp="1"/>
          </p:cNvSpPr>
          <p:nvPr>
            <p:ph type="sldNum" sz="quarter" idx="4"/>
          </p:nvPr>
        </p:nvSpPr>
        <p:spPr>
          <a:xfrm>
            <a:off x="8229600" y="647701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fld id="{9EF42E17-8129-4223-BB89-10549D6A196B}" type="slidenum">
              <a:rPr lang="en-US" smtClean="0">
                <a:solidFill>
                  <a:srgbClr val="F0A22E">
                    <a:shade val="75000"/>
                  </a:srgbClr>
                </a:solidFill>
              </a:rPr>
              <a:pPr/>
              <a:t>‹#›</a:t>
            </a:fld>
            <a:endParaRPr lang="en-US">
              <a:solidFill>
                <a:srgbClr val="F0A22E">
                  <a:shade val="75000"/>
                </a:srgbClr>
              </a:solidFill>
            </a:endParaRPr>
          </a:p>
        </p:txBody>
      </p:sp>
      <p:sp>
        <p:nvSpPr>
          <p:cNvPr id="10" name="Title Placeholder 9"/>
          <p:cNvSpPr>
            <a:spLocks noGrp="1"/>
          </p:cNvSpPr>
          <p:nvPr>
            <p:ph type="title"/>
          </p:nvPr>
        </p:nvSpPr>
        <p:spPr>
          <a:xfrm>
            <a:off x="304800" y="457200"/>
            <a:ext cx="8686800" cy="838200"/>
          </a:xfrm>
          <a:prstGeom prst="rect">
            <a:avLst/>
          </a:prstGeom>
        </p:spPr>
        <p:txBody>
          <a:bodyPr vert="horz" anchor="ctr">
            <a:normAutofit/>
          </a:bodyPr>
          <a:lstStyle/>
          <a:p>
            <a:r>
              <a:rPr kumimoji="0" lang="en-US" smtClean="0"/>
              <a:t>Click to edit Master title style</a:t>
            </a:r>
            <a:endParaRPr kumimoji="0" lang="en-US"/>
          </a:p>
        </p:txBody>
      </p:sp>
      <p:sp>
        <p:nvSpPr>
          <p:cNvPr id="9" name="Straight Connector 8"/>
          <p:cNvSpPr>
            <a:spLocks noChangeShapeType="1"/>
          </p:cNvSpPr>
          <p:nvPr/>
        </p:nvSpPr>
        <p:spPr bwMode="auto">
          <a:xfrm>
            <a:off x="514350" y="105090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2" name="Straight Connector 11"/>
          <p:cNvSpPr>
            <a:spLocks noChangeShapeType="1"/>
          </p:cNvSpPr>
          <p:nvPr/>
        </p:nvSpPr>
        <p:spPr bwMode="auto">
          <a:xfrm>
            <a:off x="514350" y="105799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930043070"/>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7"/>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A1C593-65D0-4073-BCC9-577B9352EA97}" type="datetimeFigureOut">
              <a:rPr lang="en-US" smtClean="0">
                <a:solidFill>
                  <a:prstClr val="black">
                    <a:tint val="75000"/>
                  </a:prstClr>
                </a:solidFill>
              </a:rPr>
              <a:pPr/>
              <a:t>2/23/2025</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7"/>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7"/>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618960-8005-486C-9A75-10CB2AAC1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9245205"/>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FFEFEF"/>
        </a:solidFill>
        <a:effectLst/>
      </p:bgPr>
    </p:bg>
    <p:spTree>
      <p:nvGrpSpPr>
        <p:cNvPr id="1" name=""/>
        <p:cNvGrpSpPr/>
        <p:nvPr/>
      </p:nvGrpSpPr>
      <p:grpSpPr>
        <a:xfrm>
          <a:off x="0" y="0"/>
          <a:ext cx="0" cy="0"/>
          <a:chOff x="0" y="0"/>
          <a:chExt cx="0" cy="0"/>
        </a:xfrm>
      </p:grpSpPr>
      <p:pic>
        <p:nvPicPr>
          <p:cNvPr id="9" name="图片 6"/>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238" y="6594793"/>
            <a:ext cx="9144000" cy="116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本框 1"/>
          <p:cNvSpPr txBox="1"/>
          <p:nvPr userDrawn="1"/>
        </p:nvSpPr>
        <p:spPr>
          <a:xfrm>
            <a:off x="2908936" y="2419353"/>
            <a:ext cx="3547586" cy="2585323"/>
          </a:xfrm>
          <a:prstGeom prst="rect">
            <a:avLst/>
          </a:prstGeom>
          <a:noFill/>
        </p:spPr>
        <p:txBody>
          <a:bodyPr wrap="square" rtlCol="0" anchor="t">
            <a:spAutoFit/>
          </a:bodyPr>
          <a:lstStyle/>
          <a:p>
            <a:r>
              <a:rPr lang="zh-CN" altLang="en-US" dirty="0">
                <a:solidFill>
                  <a:prstClr val="black">
                    <a:lumMod val="75000"/>
                    <a:lumOff val="25000"/>
                    <a:alpha val="0"/>
                  </a:prstClr>
                </a:solidFill>
                <a:latin typeface="微软雅黑" panose="020B0503020204020204" charset="-122"/>
                <a:ea typeface="微软雅黑" panose="020B0503020204020204" charset="-122"/>
                <a:sym typeface="+mn-ea"/>
              </a:rPr>
              <a:t>感谢您下载包图网平台上提供的</a:t>
            </a:r>
            <a:r>
              <a:rPr lang="en-US" altLang="zh-CN" dirty="0">
                <a:solidFill>
                  <a:prstClr val="black">
                    <a:lumMod val="75000"/>
                    <a:lumOff val="25000"/>
                    <a:alpha val="0"/>
                  </a:prstClr>
                </a:solidFill>
                <a:latin typeface="微软雅黑" panose="020B0503020204020204" charset="-122"/>
                <a:ea typeface="微软雅黑" panose="020B0503020204020204" charset="-122"/>
                <a:sym typeface="+mn-ea"/>
              </a:rPr>
              <a:t>PPT</a:t>
            </a:r>
            <a:r>
              <a:rPr lang="zh-CN" altLang="en-US" dirty="0">
                <a:solidFill>
                  <a:prstClr val="black">
                    <a:lumMod val="75000"/>
                    <a:lumOff val="25000"/>
                    <a:alpha val="0"/>
                  </a:prstClr>
                </a:solidFill>
                <a:latin typeface="微软雅黑" panose="020B0503020204020204" charset="-122"/>
                <a:ea typeface="微软雅黑" panose="020B0503020204020204" charset="-122"/>
                <a:sym typeface="+mn-ea"/>
              </a:rPr>
              <a:t>作品，</a:t>
            </a:r>
          </a:p>
          <a:p>
            <a:r>
              <a:rPr lang="zh-CN" altLang="en-US" dirty="0">
                <a:solidFill>
                  <a:prstClr val="black">
                    <a:lumMod val="75000"/>
                    <a:lumOff val="25000"/>
                    <a:alpha val="0"/>
                  </a:prstClr>
                </a:solidFill>
                <a:latin typeface="微软雅黑" panose="020B0503020204020204" charset="-122"/>
                <a:ea typeface="微软雅黑" panose="020B0503020204020204" charset="-122"/>
                <a:sym typeface="+mn-ea"/>
              </a:rPr>
              <a:t>为了您和包图网以及原创作者的利益，请</a:t>
            </a:r>
          </a:p>
          <a:p>
            <a:r>
              <a:rPr lang="zh-CN" altLang="en-US" dirty="0">
                <a:solidFill>
                  <a:prstClr val="black">
                    <a:lumMod val="75000"/>
                    <a:lumOff val="25000"/>
                    <a:alpha val="0"/>
                  </a:prstClr>
                </a:solidFill>
                <a:latin typeface="微软雅黑" panose="020B0503020204020204" charset="-122"/>
                <a:ea typeface="微软雅黑" panose="020B0503020204020204" charset="-122"/>
                <a:sym typeface="+mn-ea"/>
              </a:rPr>
              <a:t>勿复制、传播、销售，否则将承担法律责</a:t>
            </a:r>
          </a:p>
          <a:p>
            <a:r>
              <a:rPr lang="zh-CN" altLang="en-US" dirty="0">
                <a:solidFill>
                  <a:prstClr val="black">
                    <a:lumMod val="75000"/>
                    <a:lumOff val="25000"/>
                    <a:alpha val="0"/>
                  </a:prstClr>
                </a:solidFill>
                <a:latin typeface="微软雅黑" panose="020B0503020204020204" charset="-122"/>
                <a:ea typeface="微软雅黑" panose="020B0503020204020204" charset="-122"/>
                <a:sym typeface="+mn-ea"/>
              </a:rPr>
              <a:t>任！包图网将对作品进行维权，按照传播</a:t>
            </a:r>
          </a:p>
          <a:p>
            <a:r>
              <a:rPr lang="zh-CN" altLang="en-US" dirty="0">
                <a:solidFill>
                  <a:prstClr val="black">
                    <a:lumMod val="75000"/>
                    <a:lumOff val="25000"/>
                    <a:alpha val="0"/>
                  </a:prstClr>
                </a:solidFill>
                <a:latin typeface="微软雅黑" panose="020B0503020204020204" charset="-122"/>
                <a:ea typeface="微软雅黑" panose="020B0503020204020204" charset="-122"/>
                <a:sym typeface="+mn-ea"/>
              </a:rPr>
              <a:t>下载次数进行十倍的索取赔偿！</a:t>
            </a:r>
          </a:p>
        </p:txBody>
      </p:sp>
    </p:spTree>
    <p:extLst>
      <p:ext uri="{BB962C8B-B14F-4D97-AF65-F5344CB8AC3E}">
        <p14:creationId xmlns:p14="http://schemas.microsoft.com/office/powerpoint/2010/main" val="1426844440"/>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Lst>
  <mc:AlternateContent xmlns:mc="http://schemas.openxmlformats.org/markup-compatibility/2006" xmlns:p14="http://schemas.microsoft.com/office/powerpoint/2010/main">
    <mc:Choice Requires="p14">
      <p:transition p14:dur="250" advTm="0">
        <p:fade/>
      </p:transition>
    </mc:Choice>
    <mc:Fallback xmlns="">
      <p:transition advTm="0">
        <p:fade/>
      </p:transition>
    </mc:Fallback>
  </mc:AlternateContent>
  <p:txStyles>
    <p:titleStyle>
      <a:lvl1pPr algn="l" defTabSz="914400" rtl="0" eaLnBrk="1" latinLnBrk="0" hangingPunct="1">
        <a:lnSpc>
          <a:spcPct val="90000"/>
        </a:lnSpc>
        <a:spcBef>
          <a:spcPct val="0"/>
        </a:spcBef>
        <a:buNone/>
        <a:defRPr sz="4000" kern="1200">
          <a:solidFill>
            <a:srgbClr val="202020"/>
          </a:solidFill>
          <a:effectLst>
            <a:outerShdw blurRad="50800" dist="38100" dir="5400000" algn="t" rotWithShape="0">
              <a:prstClr val="black">
                <a:alpha val="20000"/>
              </a:prstClr>
            </a:outerShdw>
          </a:effectLst>
          <a:latin typeface="微软雅黑" panose="020B0503020204020204" charset="-122"/>
          <a:ea typeface="微软雅黑" panose="020B0503020204020204" charset="-122"/>
          <a:cs typeface="+mj-cs"/>
        </a:defRPr>
      </a:lvl1pPr>
    </p:titleStyle>
    <p:bodyStyle>
      <a:lvl1pPr marL="228600" indent="-228600" algn="l" defTabSz="914400" rtl="0" eaLnBrk="1" latinLnBrk="0" hangingPunct="1">
        <a:lnSpc>
          <a:spcPct val="120000"/>
        </a:lnSpc>
        <a:spcBef>
          <a:spcPts val="1000"/>
        </a:spcBef>
        <a:buSzPct val="75000"/>
        <a:buFont typeface="Arial" panose="020B0604020202020204" pitchFamily="34" charset="0"/>
        <a:buChar char="•"/>
        <a:defRPr sz="2800" kern="1200">
          <a:solidFill>
            <a:schemeClr val="tx1">
              <a:lumMod val="85000"/>
              <a:lumOff val="15000"/>
            </a:schemeClr>
          </a:solidFill>
          <a:latin typeface="微软雅黑" panose="020B0503020204020204" charset="-122"/>
          <a:ea typeface="微软雅黑" panose="020B0503020204020204" charset="-122"/>
          <a:cs typeface="+mn-cs"/>
        </a:defRPr>
      </a:lvl1pPr>
      <a:lvl2pPr marL="575945" indent="-228600" algn="l" defTabSz="914400" rtl="0" eaLnBrk="1" fontAlgn="auto" latinLnBrk="0" hangingPunct="1">
        <a:lnSpc>
          <a:spcPct val="120000"/>
        </a:lnSpc>
        <a:spcBef>
          <a:spcPts val="500"/>
        </a:spcBef>
        <a:buSzPct val="75000"/>
        <a:buFont typeface="Arial" panose="020B0604020202020204" pitchFamily="34" charset="0"/>
        <a:buChar char="•"/>
        <a:defRPr sz="2200" kern="1200">
          <a:solidFill>
            <a:schemeClr val="tx1">
              <a:lumMod val="75000"/>
              <a:lumOff val="25000"/>
            </a:schemeClr>
          </a:solidFill>
          <a:latin typeface="微软雅黑" panose="020B0503020204020204" charset="-122"/>
          <a:ea typeface="微软雅黑" panose="020B0503020204020204" charset="-122"/>
          <a:cs typeface="+mn-cs"/>
        </a:defRPr>
      </a:lvl2pPr>
      <a:lvl3pPr marL="1007745" indent="-228600" algn="l" defTabSz="914400" rtl="0" eaLnBrk="1" fontAlgn="auto" latinLnBrk="0" hangingPunct="1">
        <a:lnSpc>
          <a:spcPct val="120000"/>
        </a:lnSpc>
        <a:spcBef>
          <a:spcPts val="500"/>
        </a:spcBef>
        <a:buSzPct val="75000"/>
        <a:buFont typeface="Arial" panose="020B0604020202020204" pitchFamily="34" charset="0"/>
        <a:buChar char="‒"/>
        <a:defRPr sz="2000" kern="1200">
          <a:solidFill>
            <a:schemeClr val="tx1">
              <a:lumMod val="65000"/>
              <a:lumOff val="35000"/>
            </a:schemeClr>
          </a:solidFill>
          <a:latin typeface="微软雅黑" panose="020B0503020204020204" charset="-122"/>
          <a:ea typeface="微软雅黑" panose="020B0503020204020204" charset="-122"/>
          <a:cs typeface="+mn-cs"/>
        </a:defRPr>
      </a:lvl3pPr>
      <a:lvl4pPr marL="1511935" indent="-228600" algn="l" defTabSz="914400" rtl="0" eaLnBrk="1" fontAlgn="auto" latinLnBrk="0" hangingPunct="1">
        <a:lnSpc>
          <a:spcPct val="10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4pPr>
      <a:lvl5pPr marL="1943735" indent="-228600" algn="l" defTabSz="914400" rtl="0" eaLnBrk="1" fontAlgn="auto" latinLnBrk="0" hangingPunct="1">
        <a:lnSpc>
          <a:spcPct val="9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923CAD-8917-484D-9D6F-D6D62271F590}" type="datetimeFigureOut">
              <a:rPr lang="en-US" smtClean="0">
                <a:solidFill>
                  <a:prstClr val="black">
                    <a:tint val="75000"/>
                  </a:prstClr>
                </a:solidFill>
              </a:rPr>
              <a:pPr/>
              <a:t>2/23/2025</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14C461-3013-4A93-993A-AB1ACC0B0BA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2189747"/>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30.xml"/></Relationships>
</file>

<file path=ppt/slides/_rels/slide1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37.xml"/><Relationship Id="rId5" Type="http://schemas.openxmlformats.org/officeDocument/2006/relationships/image" Target="../media/image37.jpeg"/><Relationship Id="rId4" Type="http://schemas.openxmlformats.org/officeDocument/2006/relationships/image" Target="../media/image36.jpeg"/></Relationships>
</file>

<file path=ppt/slides/_rels/slide1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54.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emf"/><Relationship Id="rId2" Type="http://schemas.openxmlformats.org/officeDocument/2006/relationships/image" Target="../media/image46.emf"/><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2.xml"/><Relationship Id="rId5" Type="http://schemas.openxmlformats.org/officeDocument/2006/relationships/image" Target="../media/image55.png"/><Relationship Id="rId4" Type="http://schemas.openxmlformats.org/officeDocument/2006/relationships/image" Target="../media/image54.png"/></Relationships>
</file>

<file path=ppt/slides/_rels/slide24.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57.png"/><Relationship Id="rId5" Type="http://schemas.microsoft.com/office/2007/relationships/media" Target="../media/media3.mp3"/><Relationship Id="rId10" Type="http://schemas.openxmlformats.org/officeDocument/2006/relationships/image" Target="../media/image56.png"/><Relationship Id="rId4" Type="http://schemas.openxmlformats.org/officeDocument/2006/relationships/audio" Target="../media/media2.mp3"/><Relationship Id="rId9" Type="http://schemas.openxmlformats.org/officeDocument/2006/relationships/slideLayout" Target="../slideLayouts/slideLayout60.xml"/></Relationships>
</file>

<file path=ppt/slides/_rels/slide25.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57.png"/><Relationship Id="rId5" Type="http://schemas.microsoft.com/office/2007/relationships/media" Target="../media/media3.mp3"/><Relationship Id="rId10" Type="http://schemas.openxmlformats.org/officeDocument/2006/relationships/image" Target="../media/image56.png"/><Relationship Id="rId4" Type="http://schemas.openxmlformats.org/officeDocument/2006/relationships/audio" Target="../media/media2.mp3"/><Relationship Id="rId9" Type="http://schemas.openxmlformats.org/officeDocument/2006/relationships/slideLayout" Target="../slideLayouts/slideLayout60.xml"/></Relationships>
</file>

<file path=ppt/slides/_rels/slide26.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57.png"/><Relationship Id="rId5" Type="http://schemas.microsoft.com/office/2007/relationships/media" Target="../media/media3.mp3"/><Relationship Id="rId10" Type="http://schemas.openxmlformats.org/officeDocument/2006/relationships/image" Target="../media/image56.png"/><Relationship Id="rId4" Type="http://schemas.openxmlformats.org/officeDocument/2006/relationships/audio" Target="../media/media2.mp3"/><Relationship Id="rId9" Type="http://schemas.openxmlformats.org/officeDocument/2006/relationships/slideLayout" Target="../slideLayouts/slideLayout60.xml"/></Relationships>
</file>

<file path=ppt/slides/_rels/slide27.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57.png"/><Relationship Id="rId5" Type="http://schemas.microsoft.com/office/2007/relationships/media" Target="../media/media3.mp3"/><Relationship Id="rId10" Type="http://schemas.openxmlformats.org/officeDocument/2006/relationships/image" Target="../media/image56.png"/><Relationship Id="rId4" Type="http://schemas.openxmlformats.org/officeDocument/2006/relationships/audio" Target="../media/media2.mp3"/><Relationship Id="rId9" Type="http://schemas.openxmlformats.org/officeDocument/2006/relationships/slideLayout" Target="../slideLayouts/slideLayout60.xml"/></Relationships>
</file>

<file path=ppt/slides/_rels/slide28.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57.png"/><Relationship Id="rId5" Type="http://schemas.microsoft.com/office/2007/relationships/media" Target="../media/media3.mp3"/><Relationship Id="rId10" Type="http://schemas.openxmlformats.org/officeDocument/2006/relationships/image" Target="../media/image56.png"/><Relationship Id="rId4" Type="http://schemas.openxmlformats.org/officeDocument/2006/relationships/audio" Target="../media/media2.mp3"/><Relationship Id="rId9" Type="http://schemas.openxmlformats.org/officeDocument/2006/relationships/slideLayout" Target="../slideLayouts/slideLayout60.xml"/></Relationships>
</file>

<file path=ppt/slides/_rels/slide29.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57.png"/><Relationship Id="rId5" Type="http://schemas.microsoft.com/office/2007/relationships/media" Target="../media/media3.mp3"/><Relationship Id="rId10" Type="http://schemas.openxmlformats.org/officeDocument/2006/relationships/image" Target="../media/image56.png"/><Relationship Id="rId4" Type="http://schemas.openxmlformats.org/officeDocument/2006/relationships/audio" Target="../media/media2.mp3"/><Relationship Id="rId9" Type="http://schemas.openxmlformats.org/officeDocument/2006/relationships/slideLayout" Target="../slideLayouts/slideLayout60.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gi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57.png"/><Relationship Id="rId5" Type="http://schemas.microsoft.com/office/2007/relationships/media" Target="../media/media3.mp3"/><Relationship Id="rId10" Type="http://schemas.openxmlformats.org/officeDocument/2006/relationships/image" Target="../media/image56.png"/><Relationship Id="rId4" Type="http://schemas.openxmlformats.org/officeDocument/2006/relationships/audio" Target="../media/media2.mp3"/><Relationship Id="rId9" Type="http://schemas.openxmlformats.org/officeDocument/2006/relationships/slideLayout" Target="../slideLayouts/slideLayout60.xml"/></Relationships>
</file>

<file path=ppt/slides/_rels/slide31.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57.png"/><Relationship Id="rId5" Type="http://schemas.microsoft.com/office/2007/relationships/media" Target="../media/media3.mp3"/><Relationship Id="rId10" Type="http://schemas.openxmlformats.org/officeDocument/2006/relationships/image" Target="../media/image56.png"/><Relationship Id="rId4" Type="http://schemas.openxmlformats.org/officeDocument/2006/relationships/audio" Target="../media/media2.mp3"/><Relationship Id="rId9" Type="http://schemas.openxmlformats.org/officeDocument/2006/relationships/slideLayout" Target="../slideLayouts/slideLayout60.xml"/></Relationships>
</file>

<file path=ppt/slides/_rels/slide32.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57.png"/><Relationship Id="rId5" Type="http://schemas.microsoft.com/office/2007/relationships/media" Target="../media/media3.mp3"/><Relationship Id="rId10" Type="http://schemas.openxmlformats.org/officeDocument/2006/relationships/image" Target="../media/image56.png"/><Relationship Id="rId4" Type="http://schemas.openxmlformats.org/officeDocument/2006/relationships/audio" Target="../media/media2.mp3"/><Relationship Id="rId9" Type="http://schemas.openxmlformats.org/officeDocument/2006/relationships/slideLayout" Target="../slideLayouts/slideLayout60.xml"/></Relationships>
</file>

<file path=ppt/slides/_rels/slide33.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83.xml"/></Relationships>
</file>

<file path=ppt/slides/_rels/slide34.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60.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10.jpe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 Id="rId9" Type="http://schemas.openxmlformats.org/officeDocument/2006/relationships/image" Target="../media/image17.jpeg"/></Relationships>
</file>

<file path=ppt/slides/_rels/slide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3.jpeg"/><Relationship Id="rId13" Type="http://schemas.openxmlformats.org/officeDocument/2006/relationships/image" Target="../media/image28.jpeg"/><Relationship Id="rId3" Type="http://schemas.openxmlformats.org/officeDocument/2006/relationships/image" Target="../media/image18.jpeg"/><Relationship Id="rId7" Type="http://schemas.openxmlformats.org/officeDocument/2006/relationships/image" Target="../media/image22.jpeg"/><Relationship Id="rId12" Type="http://schemas.openxmlformats.org/officeDocument/2006/relationships/image" Target="../media/image27.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1.jpeg"/><Relationship Id="rId11" Type="http://schemas.openxmlformats.org/officeDocument/2006/relationships/image" Target="../media/image26.jpeg"/><Relationship Id="rId5" Type="http://schemas.openxmlformats.org/officeDocument/2006/relationships/image" Target="../media/image20.jpeg"/><Relationship Id="rId10" Type="http://schemas.openxmlformats.org/officeDocument/2006/relationships/image" Target="../media/image25.jpeg"/><Relationship Id="rId4" Type="http://schemas.openxmlformats.org/officeDocument/2006/relationships/image" Target="../media/image19.png"/><Relationship Id="rId9" Type="http://schemas.openxmlformats.org/officeDocument/2006/relationships/image" Target="../media/image24.jpeg"/><Relationship Id="rId14" Type="http://schemas.openxmlformats.org/officeDocument/2006/relationships/image" Target="../media/image2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6457950" y="6356360"/>
            <a:ext cx="2057400" cy="365125"/>
          </a:xfrm>
        </p:spPr>
        <p:txBody>
          <a:bodyPr/>
          <a:lstStyle/>
          <a:p>
            <a:fld id="{DE803638-A45B-42DD-AE09-C0F0F1590145}" type="slidenum">
              <a:rPr lang="en-US">
                <a:solidFill>
                  <a:prstClr val="black">
                    <a:tint val="75000"/>
                  </a:prstClr>
                </a:solidFill>
              </a:rPr>
              <a:pPr/>
              <a:t>1</a:t>
            </a:fld>
            <a:endParaRPr lang="en-US">
              <a:solidFill>
                <a:prstClr val="black">
                  <a:tint val="75000"/>
                </a:prstClr>
              </a:solidFill>
            </a:endParaRPr>
          </a:p>
        </p:txBody>
      </p:sp>
      <p:grpSp>
        <p:nvGrpSpPr>
          <p:cNvPr id="7" name="Group 6"/>
          <p:cNvGrpSpPr>
            <a:grpSpLocks/>
          </p:cNvGrpSpPr>
          <p:nvPr/>
        </p:nvGrpSpPr>
        <p:grpSpPr bwMode="auto">
          <a:xfrm>
            <a:off x="1143000" y="1161410"/>
            <a:ext cx="381000" cy="649233"/>
            <a:chOff x="2078" y="1112"/>
            <a:chExt cx="1615" cy="2752"/>
          </a:xfrm>
        </p:grpSpPr>
        <p:sp>
          <p:nvSpPr>
            <p:cNvPr id="8" name="Oval 7"/>
            <p:cNvSpPr>
              <a:spLocks noChangeArrowheads="1"/>
            </p:cNvSpPr>
            <p:nvPr/>
          </p:nvSpPr>
          <p:spPr bwMode="gray">
            <a:xfrm>
              <a:off x="2078" y="1680"/>
              <a:ext cx="1615" cy="1615"/>
            </a:xfrm>
            <a:prstGeom prst="ellipse">
              <a:avLst/>
            </a:prstGeom>
            <a:gradFill rotWithShape="1">
              <a:gsLst>
                <a:gs pos="0">
                  <a:srgbClr val="767676"/>
                </a:gs>
                <a:gs pos="50000">
                  <a:srgbClr val="FFFFFF"/>
                </a:gs>
                <a:gs pos="100000">
                  <a:srgbClr val="767676"/>
                </a:gs>
              </a:gsLst>
              <a:lin ang="5400000" scaled="1"/>
            </a:gradFill>
            <a:ln w="57150" algn="ctr">
              <a:noFill/>
              <a:round/>
              <a:headEnd/>
              <a:tailEnd/>
            </a:ln>
          </p:spPr>
          <p:txBody>
            <a:bodyPr wrap="none" anchor="ctr"/>
            <a:lstStyle/>
            <a:p>
              <a:endParaRPr lang="en-US" sz="2400">
                <a:solidFill>
                  <a:prstClr val="black"/>
                </a:solidFill>
                <a:latin typeface="VNI-Slogan" pitchFamily="2" charset="0"/>
              </a:endParaRPr>
            </a:p>
          </p:txBody>
        </p:sp>
        <p:sp>
          <p:nvSpPr>
            <p:cNvPr id="9" name="Oval 8"/>
            <p:cNvSpPr>
              <a:spLocks noChangeArrowheads="1"/>
            </p:cNvSpPr>
            <p:nvPr/>
          </p:nvSpPr>
          <p:spPr bwMode="gray">
            <a:xfrm>
              <a:off x="2170" y="1771"/>
              <a:ext cx="1430" cy="1430"/>
            </a:xfrm>
            <a:prstGeom prst="ellipse">
              <a:avLst/>
            </a:prstGeom>
            <a:gradFill rotWithShape="1">
              <a:gsLst>
                <a:gs pos="0">
                  <a:srgbClr val="A2A2A2"/>
                </a:gs>
                <a:gs pos="50000">
                  <a:srgbClr val="FFFFFF"/>
                </a:gs>
                <a:gs pos="100000">
                  <a:srgbClr val="A2A2A2"/>
                </a:gs>
              </a:gsLst>
              <a:lin ang="0" scaled="1"/>
            </a:gradFill>
            <a:ln w="9525" algn="ctr">
              <a:noFill/>
              <a:round/>
              <a:headEnd/>
              <a:tailEnd/>
            </a:ln>
          </p:spPr>
          <p:txBody>
            <a:bodyPr wrap="none" anchor="ctr"/>
            <a:lstStyle/>
            <a:p>
              <a:endParaRPr lang="en-US" sz="2400">
                <a:solidFill>
                  <a:prstClr val="black"/>
                </a:solidFill>
                <a:latin typeface="VNI-Slogan" pitchFamily="2" charset="0"/>
              </a:endParaRPr>
            </a:p>
          </p:txBody>
        </p:sp>
        <p:sp>
          <p:nvSpPr>
            <p:cNvPr id="10" name="Oval 9"/>
            <p:cNvSpPr>
              <a:spLocks noChangeArrowheads="1"/>
            </p:cNvSpPr>
            <p:nvPr/>
          </p:nvSpPr>
          <p:spPr bwMode="gray">
            <a:xfrm>
              <a:off x="2253" y="1112"/>
              <a:ext cx="1101" cy="2752"/>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a:defRPr/>
              </a:pPr>
              <a:endParaRPr lang="en-US" sz="2400">
                <a:solidFill>
                  <a:prstClr val="black"/>
                </a:solidFill>
                <a:latin typeface="VNI-Slogan" pitchFamily="2" charset="0"/>
              </a:endParaRPr>
            </a:p>
          </p:txBody>
        </p:sp>
        <p:sp>
          <p:nvSpPr>
            <p:cNvPr id="11" name="Oval 10"/>
            <p:cNvSpPr>
              <a:spLocks noChangeArrowheads="1"/>
            </p:cNvSpPr>
            <p:nvPr/>
          </p:nvSpPr>
          <p:spPr bwMode="gray">
            <a:xfrm>
              <a:off x="2254" y="1112"/>
              <a:ext cx="1101" cy="2752"/>
            </a:xfrm>
            <a:prstGeom prst="ellipse">
              <a:avLst/>
            </a:prstGeom>
            <a:gradFill rotWithShape="1">
              <a:gsLst>
                <a:gs pos="0">
                  <a:srgbClr val="000000"/>
                </a:gs>
                <a:gs pos="100000">
                  <a:srgbClr val="FFCC00"/>
                </a:gs>
              </a:gsLst>
              <a:lin ang="2700000" scaled="1"/>
            </a:gradFill>
            <a:ln w="38100" algn="ctr">
              <a:noFill/>
              <a:round/>
              <a:headEnd/>
              <a:tailEnd/>
            </a:ln>
          </p:spPr>
          <p:txBody>
            <a:bodyPr wrap="none" anchor="ctr">
              <a:spAutoFit/>
            </a:bodyPr>
            <a:lstStyle/>
            <a:p>
              <a:endParaRPr lang="en-US" sz="2400">
                <a:solidFill>
                  <a:prstClr val="black"/>
                </a:solidFill>
                <a:latin typeface="VNI-Slogan" pitchFamily="2" charset="0"/>
              </a:endParaRPr>
            </a:p>
          </p:txBody>
        </p:sp>
        <p:sp>
          <p:nvSpPr>
            <p:cNvPr id="12" name="Oval 11"/>
            <p:cNvSpPr>
              <a:spLocks noChangeArrowheads="1"/>
            </p:cNvSpPr>
            <p:nvPr/>
          </p:nvSpPr>
          <p:spPr bwMode="gray">
            <a:xfrm>
              <a:off x="2340" y="1112"/>
              <a:ext cx="1090" cy="2752"/>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a:defRPr/>
              </a:pPr>
              <a:endParaRPr lang="en-US" sz="2400">
                <a:solidFill>
                  <a:prstClr val="black"/>
                </a:solidFill>
                <a:latin typeface="VNI-Slogan" pitchFamily="2" charset="0"/>
              </a:endParaRPr>
            </a:p>
          </p:txBody>
        </p:sp>
        <p:sp>
          <p:nvSpPr>
            <p:cNvPr id="13" name="Oval 12"/>
            <p:cNvSpPr>
              <a:spLocks noChangeArrowheads="1"/>
            </p:cNvSpPr>
            <p:nvPr/>
          </p:nvSpPr>
          <p:spPr bwMode="gray">
            <a:xfrm>
              <a:off x="2337" y="1112"/>
              <a:ext cx="1096" cy="2752"/>
            </a:xfrm>
            <a:prstGeom prst="ellipse">
              <a:avLst/>
            </a:prstGeom>
            <a:gradFill rotWithShape="1">
              <a:gsLst>
                <a:gs pos="0">
                  <a:srgbClr val="FFCC00"/>
                </a:gs>
                <a:gs pos="100000">
                  <a:srgbClr val="7C6300"/>
                </a:gs>
              </a:gsLst>
              <a:lin ang="2700000" scaled="1"/>
            </a:gradFill>
            <a:ln w="38100" algn="ctr">
              <a:noFill/>
              <a:round/>
              <a:headEnd/>
              <a:tailEnd/>
            </a:ln>
          </p:spPr>
          <p:txBody>
            <a:bodyPr anchor="ctr">
              <a:spAutoFit/>
            </a:bodyPr>
            <a:lstStyle/>
            <a:p>
              <a:endParaRPr lang="en-US" sz="2400">
                <a:solidFill>
                  <a:prstClr val="black"/>
                </a:solidFill>
                <a:latin typeface="VNI-Slogan" pitchFamily="2" charset="0"/>
              </a:endParaRPr>
            </a:p>
          </p:txBody>
        </p:sp>
      </p:grpSp>
      <p:grpSp>
        <p:nvGrpSpPr>
          <p:cNvPr id="14" name="Group 13"/>
          <p:cNvGrpSpPr>
            <a:grpSpLocks/>
          </p:cNvGrpSpPr>
          <p:nvPr/>
        </p:nvGrpSpPr>
        <p:grpSpPr bwMode="auto">
          <a:xfrm>
            <a:off x="1752600" y="1771005"/>
            <a:ext cx="381000" cy="649233"/>
            <a:chOff x="2078" y="1112"/>
            <a:chExt cx="1615" cy="2752"/>
          </a:xfrm>
        </p:grpSpPr>
        <p:sp>
          <p:nvSpPr>
            <p:cNvPr id="15" name="Oval 14"/>
            <p:cNvSpPr>
              <a:spLocks noChangeArrowheads="1"/>
            </p:cNvSpPr>
            <p:nvPr/>
          </p:nvSpPr>
          <p:spPr bwMode="gray">
            <a:xfrm>
              <a:off x="2078" y="1680"/>
              <a:ext cx="1615" cy="1615"/>
            </a:xfrm>
            <a:prstGeom prst="ellipse">
              <a:avLst/>
            </a:prstGeom>
            <a:gradFill rotWithShape="1">
              <a:gsLst>
                <a:gs pos="0">
                  <a:srgbClr val="767676"/>
                </a:gs>
                <a:gs pos="50000">
                  <a:srgbClr val="FFFFFF"/>
                </a:gs>
                <a:gs pos="100000">
                  <a:srgbClr val="767676"/>
                </a:gs>
              </a:gsLst>
              <a:lin ang="5400000" scaled="1"/>
            </a:gradFill>
            <a:ln w="57150" algn="ctr">
              <a:noFill/>
              <a:round/>
              <a:headEnd/>
              <a:tailEnd/>
            </a:ln>
          </p:spPr>
          <p:txBody>
            <a:bodyPr wrap="none" anchor="ctr"/>
            <a:lstStyle/>
            <a:p>
              <a:endParaRPr lang="en-US" sz="2400">
                <a:solidFill>
                  <a:prstClr val="black"/>
                </a:solidFill>
                <a:latin typeface="VNI-Slogan" pitchFamily="2" charset="0"/>
              </a:endParaRPr>
            </a:p>
          </p:txBody>
        </p:sp>
        <p:sp>
          <p:nvSpPr>
            <p:cNvPr id="16" name="Oval 15"/>
            <p:cNvSpPr>
              <a:spLocks noChangeArrowheads="1"/>
            </p:cNvSpPr>
            <p:nvPr/>
          </p:nvSpPr>
          <p:spPr bwMode="gray">
            <a:xfrm>
              <a:off x="2170" y="1771"/>
              <a:ext cx="1430" cy="1430"/>
            </a:xfrm>
            <a:prstGeom prst="ellipse">
              <a:avLst/>
            </a:prstGeom>
            <a:gradFill rotWithShape="1">
              <a:gsLst>
                <a:gs pos="0">
                  <a:srgbClr val="A2A2A2"/>
                </a:gs>
                <a:gs pos="50000">
                  <a:srgbClr val="FFFFFF"/>
                </a:gs>
                <a:gs pos="100000">
                  <a:srgbClr val="A2A2A2"/>
                </a:gs>
              </a:gsLst>
              <a:lin ang="0" scaled="1"/>
            </a:gradFill>
            <a:ln w="9525" algn="ctr">
              <a:noFill/>
              <a:round/>
              <a:headEnd/>
              <a:tailEnd/>
            </a:ln>
          </p:spPr>
          <p:txBody>
            <a:bodyPr wrap="none" anchor="ctr"/>
            <a:lstStyle/>
            <a:p>
              <a:endParaRPr lang="en-US" sz="2400">
                <a:solidFill>
                  <a:prstClr val="black"/>
                </a:solidFill>
                <a:latin typeface="VNI-Slogan" pitchFamily="2" charset="0"/>
              </a:endParaRPr>
            </a:p>
          </p:txBody>
        </p:sp>
        <p:sp>
          <p:nvSpPr>
            <p:cNvPr id="17" name="Oval 16"/>
            <p:cNvSpPr>
              <a:spLocks noChangeArrowheads="1"/>
            </p:cNvSpPr>
            <p:nvPr/>
          </p:nvSpPr>
          <p:spPr bwMode="gray">
            <a:xfrm>
              <a:off x="2253" y="1112"/>
              <a:ext cx="1101" cy="2752"/>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a:defRPr/>
              </a:pPr>
              <a:endParaRPr lang="en-US" sz="2400">
                <a:solidFill>
                  <a:prstClr val="black"/>
                </a:solidFill>
                <a:latin typeface="VNI-Slogan" pitchFamily="2" charset="0"/>
              </a:endParaRPr>
            </a:p>
          </p:txBody>
        </p:sp>
        <p:sp>
          <p:nvSpPr>
            <p:cNvPr id="18" name="Oval 17"/>
            <p:cNvSpPr>
              <a:spLocks noChangeArrowheads="1"/>
            </p:cNvSpPr>
            <p:nvPr/>
          </p:nvSpPr>
          <p:spPr bwMode="gray">
            <a:xfrm>
              <a:off x="2254" y="1112"/>
              <a:ext cx="1101" cy="2752"/>
            </a:xfrm>
            <a:prstGeom prst="ellipse">
              <a:avLst/>
            </a:prstGeom>
            <a:gradFill rotWithShape="1">
              <a:gsLst>
                <a:gs pos="0">
                  <a:srgbClr val="000000"/>
                </a:gs>
                <a:gs pos="100000">
                  <a:srgbClr val="48BE67"/>
                </a:gs>
              </a:gsLst>
              <a:lin ang="2700000" scaled="1"/>
            </a:gradFill>
            <a:ln w="38100" algn="ctr">
              <a:noFill/>
              <a:round/>
              <a:headEnd/>
              <a:tailEnd/>
            </a:ln>
          </p:spPr>
          <p:txBody>
            <a:bodyPr wrap="none" anchor="ctr">
              <a:spAutoFit/>
            </a:bodyPr>
            <a:lstStyle/>
            <a:p>
              <a:endParaRPr lang="en-US" sz="2400">
                <a:solidFill>
                  <a:prstClr val="black"/>
                </a:solidFill>
                <a:latin typeface="VNI-Slogan" pitchFamily="2" charset="0"/>
              </a:endParaRPr>
            </a:p>
          </p:txBody>
        </p:sp>
        <p:sp>
          <p:nvSpPr>
            <p:cNvPr id="19" name="Oval 18"/>
            <p:cNvSpPr>
              <a:spLocks noChangeArrowheads="1"/>
            </p:cNvSpPr>
            <p:nvPr/>
          </p:nvSpPr>
          <p:spPr bwMode="gray">
            <a:xfrm>
              <a:off x="2340" y="1112"/>
              <a:ext cx="1090" cy="2752"/>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a:defRPr/>
              </a:pPr>
              <a:endParaRPr lang="en-US" sz="2400">
                <a:solidFill>
                  <a:prstClr val="black"/>
                </a:solidFill>
                <a:latin typeface="VNI-Slogan" pitchFamily="2" charset="0"/>
              </a:endParaRPr>
            </a:p>
          </p:txBody>
        </p:sp>
        <p:sp>
          <p:nvSpPr>
            <p:cNvPr id="20" name="Oval 19"/>
            <p:cNvSpPr>
              <a:spLocks noChangeArrowheads="1"/>
            </p:cNvSpPr>
            <p:nvPr/>
          </p:nvSpPr>
          <p:spPr bwMode="gray">
            <a:xfrm>
              <a:off x="2337" y="1112"/>
              <a:ext cx="1096" cy="2752"/>
            </a:xfrm>
            <a:prstGeom prst="ellipse">
              <a:avLst/>
            </a:prstGeom>
            <a:gradFill rotWithShape="1">
              <a:gsLst>
                <a:gs pos="0">
                  <a:srgbClr val="48BE67"/>
                </a:gs>
                <a:gs pos="100000">
                  <a:srgbClr val="235C32"/>
                </a:gs>
              </a:gsLst>
              <a:lin ang="2700000" scaled="1"/>
            </a:gradFill>
            <a:ln w="38100" algn="ctr">
              <a:noFill/>
              <a:round/>
              <a:headEnd/>
              <a:tailEnd/>
            </a:ln>
          </p:spPr>
          <p:txBody>
            <a:bodyPr anchor="ctr">
              <a:spAutoFit/>
            </a:bodyPr>
            <a:lstStyle/>
            <a:p>
              <a:endParaRPr lang="en-US" sz="2400">
                <a:solidFill>
                  <a:prstClr val="black"/>
                </a:solidFill>
                <a:latin typeface="VNI-Slogan" pitchFamily="2" charset="0"/>
              </a:endParaRPr>
            </a:p>
          </p:txBody>
        </p:sp>
      </p:grpSp>
      <p:grpSp>
        <p:nvGrpSpPr>
          <p:cNvPr id="21" name="Group 20"/>
          <p:cNvGrpSpPr>
            <a:grpSpLocks/>
          </p:cNvGrpSpPr>
          <p:nvPr/>
        </p:nvGrpSpPr>
        <p:grpSpPr bwMode="auto">
          <a:xfrm>
            <a:off x="2133600" y="2837810"/>
            <a:ext cx="381000" cy="649233"/>
            <a:chOff x="2078" y="1112"/>
            <a:chExt cx="1615" cy="2752"/>
          </a:xfrm>
        </p:grpSpPr>
        <p:sp>
          <p:nvSpPr>
            <p:cNvPr id="22" name="Oval 21"/>
            <p:cNvSpPr>
              <a:spLocks noChangeArrowheads="1"/>
            </p:cNvSpPr>
            <p:nvPr/>
          </p:nvSpPr>
          <p:spPr bwMode="gray">
            <a:xfrm>
              <a:off x="2078" y="1680"/>
              <a:ext cx="1615" cy="1615"/>
            </a:xfrm>
            <a:prstGeom prst="ellipse">
              <a:avLst/>
            </a:prstGeom>
            <a:gradFill rotWithShape="1">
              <a:gsLst>
                <a:gs pos="0">
                  <a:srgbClr val="767676"/>
                </a:gs>
                <a:gs pos="50000">
                  <a:srgbClr val="FFFFFF"/>
                </a:gs>
                <a:gs pos="100000">
                  <a:srgbClr val="767676"/>
                </a:gs>
              </a:gsLst>
              <a:lin ang="5400000" scaled="1"/>
            </a:gradFill>
            <a:ln w="57150" algn="ctr">
              <a:noFill/>
              <a:round/>
              <a:headEnd/>
              <a:tailEnd/>
            </a:ln>
          </p:spPr>
          <p:txBody>
            <a:bodyPr wrap="none" anchor="ctr"/>
            <a:lstStyle/>
            <a:p>
              <a:endParaRPr lang="en-US" sz="2400">
                <a:solidFill>
                  <a:prstClr val="black"/>
                </a:solidFill>
                <a:latin typeface="VNI-Slogan" pitchFamily="2" charset="0"/>
              </a:endParaRPr>
            </a:p>
          </p:txBody>
        </p:sp>
        <p:sp>
          <p:nvSpPr>
            <p:cNvPr id="23" name="Oval 22"/>
            <p:cNvSpPr>
              <a:spLocks noChangeArrowheads="1"/>
            </p:cNvSpPr>
            <p:nvPr/>
          </p:nvSpPr>
          <p:spPr bwMode="gray">
            <a:xfrm>
              <a:off x="2170" y="1771"/>
              <a:ext cx="1430" cy="1430"/>
            </a:xfrm>
            <a:prstGeom prst="ellipse">
              <a:avLst/>
            </a:prstGeom>
            <a:gradFill rotWithShape="1">
              <a:gsLst>
                <a:gs pos="0">
                  <a:srgbClr val="A2A2A2"/>
                </a:gs>
                <a:gs pos="50000">
                  <a:srgbClr val="FFFFFF"/>
                </a:gs>
                <a:gs pos="100000">
                  <a:srgbClr val="A2A2A2"/>
                </a:gs>
              </a:gsLst>
              <a:lin ang="0" scaled="1"/>
            </a:gradFill>
            <a:ln w="9525" algn="ctr">
              <a:noFill/>
              <a:round/>
              <a:headEnd/>
              <a:tailEnd/>
            </a:ln>
          </p:spPr>
          <p:txBody>
            <a:bodyPr wrap="none" anchor="ctr"/>
            <a:lstStyle/>
            <a:p>
              <a:endParaRPr lang="en-US" sz="2400">
                <a:solidFill>
                  <a:prstClr val="black"/>
                </a:solidFill>
                <a:latin typeface="VNI-Slogan" pitchFamily="2" charset="0"/>
              </a:endParaRPr>
            </a:p>
          </p:txBody>
        </p:sp>
        <p:sp>
          <p:nvSpPr>
            <p:cNvPr id="24" name="Oval 23"/>
            <p:cNvSpPr>
              <a:spLocks noChangeArrowheads="1"/>
            </p:cNvSpPr>
            <p:nvPr/>
          </p:nvSpPr>
          <p:spPr bwMode="gray">
            <a:xfrm>
              <a:off x="2253" y="1112"/>
              <a:ext cx="1101" cy="2752"/>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a:defRPr/>
              </a:pPr>
              <a:endParaRPr lang="en-US" sz="2400">
                <a:solidFill>
                  <a:prstClr val="black"/>
                </a:solidFill>
                <a:latin typeface="VNI-Slogan" pitchFamily="2" charset="0"/>
              </a:endParaRPr>
            </a:p>
          </p:txBody>
        </p:sp>
        <p:sp>
          <p:nvSpPr>
            <p:cNvPr id="25" name="Oval 24"/>
            <p:cNvSpPr>
              <a:spLocks noChangeArrowheads="1"/>
            </p:cNvSpPr>
            <p:nvPr/>
          </p:nvSpPr>
          <p:spPr bwMode="gray">
            <a:xfrm>
              <a:off x="2254" y="1112"/>
              <a:ext cx="1101" cy="2752"/>
            </a:xfrm>
            <a:prstGeom prst="ellipse">
              <a:avLst/>
            </a:prstGeom>
            <a:gradFill rotWithShape="1">
              <a:gsLst>
                <a:gs pos="0">
                  <a:srgbClr val="21B3E1"/>
                </a:gs>
                <a:gs pos="100000">
                  <a:srgbClr val="0F5368"/>
                </a:gs>
              </a:gsLst>
              <a:lin ang="5400000" scaled="1"/>
            </a:gradFill>
            <a:ln w="38100" algn="ctr">
              <a:noFill/>
              <a:round/>
              <a:headEnd/>
              <a:tailEnd/>
            </a:ln>
          </p:spPr>
          <p:txBody>
            <a:bodyPr wrap="none" anchor="ctr">
              <a:spAutoFit/>
            </a:bodyPr>
            <a:lstStyle/>
            <a:p>
              <a:endParaRPr lang="en-US" sz="2400">
                <a:solidFill>
                  <a:prstClr val="black"/>
                </a:solidFill>
                <a:latin typeface="VNI-Slogan" pitchFamily="2" charset="0"/>
              </a:endParaRPr>
            </a:p>
          </p:txBody>
        </p:sp>
        <p:sp>
          <p:nvSpPr>
            <p:cNvPr id="26" name="Oval 25"/>
            <p:cNvSpPr>
              <a:spLocks noChangeArrowheads="1"/>
            </p:cNvSpPr>
            <p:nvPr/>
          </p:nvSpPr>
          <p:spPr bwMode="gray">
            <a:xfrm>
              <a:off x="2340" y="1112"/>
              <a:ext cx="1090" cy="2752"/>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a:defRPr/>
              </a:pPr>
              <a:endParaRPr lang="en-US" sz="2400">
                <a:solidFill>
                  <a:prstClr val="black"/>
                </a:solidFill>
                <a:latin typeface="VNI-Slogan" pitchFamily="2" charset="0"/>
              </a:endParaRPr>
            </a:p>
          </p:txBody>
        </p:sp>
        <p:sp>
          <p:nvSpPr>
            <p:cNvPr id="27" name="Oval 26"/>
            <p:cNvSpPr>
              <a:spLocks noChangeArrowheads="1"/>
            </p:cNvSpPr>
            <p:nvPr/>
          </p:nvSpPr>
          <p:spPr bwMode="gray">
            <a:xfrm>
              <a:off x="2337" y="1112"/>
              <a:ext cx="1096" cy="2752"/>
            </a:xfrm>
            <a:prstGeom prst="ellipse">
              <a:avLst/>
            </a:prstGeom>
            <a:gradFill rotWithShape="1">
              <a:gsLst>
                <a:gs pos="0">
                  <a:srgbClr val="21B3E1"/>
                </a:gs>
                <a:gs pos="100000">
                  <a:srgbClr val="10576D"/>
                </a:gs>
              </a:gsLst>
              <a:lin ang="2700000" scaled="1"/>
            </a:gradFill>
            <a:ln w="38100" algn="ctr">
              <a:noFill/>
              <a:round/>
              <a:headEnd/>
              <a:tailEnd/>
            </a:ln>
          </p:spPr>
          <p:txBody>
            <a:bodyPr anchor="ctr">
              <a:spAutoFit/>
            </a:bodyPr>
            <a:lstStyle/>
            <a:p>
              <a:endParaRPr lang="en-US" sz="2400">
                <a:solidFill>
                  <a:prstClr val="black"/>
                </a:solidFill>
                <a:latin typeface="VNI-Slogan" pitchFamily="2" charset="0"/>
              </a:endParaRPr>
            </a:p>
          </p:txBody>
        </p:sp>
      </p:grpSp>
      <p:grpSp>
        <p:nvGrpSpPr>
          <p:cNvPr id="28" name="Group 27"/>
          <p:cNvGrpSpPr>
            <a:grpSpLocks/>
          </p:cNvGrpSpPr>
          <p:nvPr/>
        </p:nvGrpSpPr>
        <p:grpSpPr bwMode="auto">
          <a:xfrm>
            <a:off x="1413121" y="4649860"/>
            <a:ext cx="381000" cy="649233"/>
            <a:chOff x="2078" y="1112"/>
            <a:chExt cx="1615" cy="2752"/>
          </a:xfrm>
        </p:grpSpPr>
        <p:sp>
          <p:nvSpPr>
            <p:cNvPr id="29" name="Oval 28"/>
            <p:cNvSpPr>
              <a:spLocks noChangeArrowheads="1"/>
            </p:cNvSpPr>
            <p:nvPr/>
          </p:nvSpPr>
          <p:spPr bwMode="gray">
            <a:xfrm>
              <a:off x="2078" y="1680"/>
              <a:ext cx="1615" cy="1615"/>
            </a:xfrm>
            <a:prstGeom prst="ellipse">
              <a:avLst/>
            </a:prstGeom>
            <a:gradFill rotWithShape="1">
              <a:gsLst>
                <a:gs pos="0">
                  <a:srgbClr val="767676"/>
                </a:gs>
                <a:gs pos="50000">
                  <a:srgbClr val="FFFFFF"/>
                </a:gs>
                <a:gs pos="100000">
                  <a:srgbClr val="767676"/>
                </a:gs>
              </a:gsLst>
              <a:lin ang="5400000" scaled="1"/>
            </a:gradFill>
            <a:ln w="57150" algn="ctr">
              <a:noFill/>
              <a:round/>
              <a:headEnd/>
              <a:tailEnd/>
            </a:ln>
          </p:spPr>
          <p:txBody>
            <a:bodyPr wrap="none" anchor="ctr"/>
            <a:lstStyle/>
            <a:p>
              <a:endParaRPr lang="en-US" sz="2400">
                <a:solidFill>
                  <a:prstClr val="black"/>
                </a:solidFill>
                <a:latin typeface="VNI-Slogan" pitchFamily="2" charset="0"/>
              </a:endParaRPr>
            </a:p>
          </p:txBody>
        </p:sp>
        <p:sp>
          <p:nvSpPr>
            <p:cNvPr id="30" name="Oval 29"/>
            <p:cNvSpPr>
              <a:spLocks noChangeArrowheads="1"/>
            </p:cNvSpPr>
            <p:nvPr/>
          </p:nvSpPr>
          <p:spPr bwMode="gray">
            <a:xfrm>
              <a:off x="2170" y="1771"/>
              <a:ext cx="1430" cy="1430"/>
            </a:xfrm>
            <a:prstGeom prst="ellipse">
              <a:avLst/>
            </a:prstGeom>
            <a:gradFill rotWithShape="1">
              <a:gsLst>
                <a:gs pos="0">
                  <a:srgbClr val="A2A2A2"/>
                </a:gs>
                <a:gs pos="50000">
                  <a:srgbClr val="FFFFFF"/>
                </a:gs>
                <a:gs pos="100000">
                  <a:srgbClr val="A2A2A2"/>
                </a:gs>
              </a:gsLst>
              <a:lin ang="0" scaled="1"/>
            </a:gradFill>
            <a:ln w="9525" algn="ctr">
              <a:noFill/>
              <a:round/>
              <a:headEnd/>
              <a:tailEnd/>
            </a:ln>
          </p:spPr>
          <p:txBody>
            <a:bodyPr wrap="none" anchor="ctr"/>
            <a:lstStyle/>
            <a:p>
              <a:endParaRPr lang="en-US" sz="2400">
                <a:solidFill>
                  <a:prstClr val="black"/>
                </a:solidFill>
                <a:latin typeface="VNI-Slogan" pitchFamily="2" charset="0"/>
              </a:endParaRPr>
            </a:p>
          </p:txBody>
        </p:sp>
        <p:sp>
          <p:nvSpPr>
            <p:cNvPr id="31" name="Oval 30"/>
            <p:cNvSpPr>
              <a:spLocks noChangeArrowheads="1"/>
            </p:cNvSpPr>
            <p:nvPr/>
          </p:nvSpPr>
          <p:spPr bwMode="gray">
            <a:xfrm>
              <a:off x="2253" y="1112"/>
              <a:ext cx="1101" cy="2752"/>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a:defRPr/>
              </a:pPr>
              <a:endParaRPr lang="en-US" sz="2400">
                <a:solidFill>
                  <a:prstClr val="black"/>
                </a:solidFill>
                <a:latin typeface="VNI-Slogan" pitchFamily="2" charset="0"/>
              </a:endParaRPr>
            </a:p>
          </p:txBody>
        </p:sp>
        <p:sp>
          <p:nvSpPr>
            <p:cNvPr id="32" name="Oval 31"/>
            <p:cNvSpPr>
              <a:spLocks noChangeArrowheads="1"/>
            </p:cNvSpPr>
            <p:nvPr/>
          </p:nvSpPr>
          <p:spPr bwMode="gray">
            <a:xfrm>
              <a:off x="2254" y="1112"/>
              <a:ext cx="1101" cy="2752"/>
            </a:xfrm>
            <a:prstGeom prst="ellipse">
              <a:avLst/>
            </a:prstGeom>
            <a:gradFill rotWithShape="1">
              <a:gsLst>
                <a:gs pos="0">
                  <a:srgbClr val="000000"/>
                </a:gs>
                <a:gs pos="100000">
                  <a:srgbClr val="8D67E1"/>
                </a:gs>
              </a:gsLst>
              <a:lin ang="2700000" scaled="1"/>
            </a:gradFill>
            <a:ln w="38100" algn="ctr">
              <a:noFill/>
              <a:round/>
              <a:headEnd/>
              <a:tailEnd/>
            </a:ln>
          </p:spPr>
          <p:txBody>
            <a:bodyPr wrap="none" anchor="ctr">
              <a:spAutoFit/>
            </a:bodyPr>
            <a:lstStyle/>
            <a:p>
              <a:endParaRPr lang="en-US" sz="2400">
                <a:solidFill>
                  <a:prstClr val="black"/>
                </a:solidFill>
                <a:latin typeface="VNI-Slogan" pitchFamily="2" charset="0"/>
              </a:endParaRPr>
            </a:p>
          </p:txBody>
        </p:sp>
        <p:sp>
          <p:nvSpPr>
            <p:cNvPr id="33" name="Oval 32"/>
            <p:cNvSpPr>
              <a:spLocks noChangeArrowheads="1"/>
            </p:cNvSpPr>
            <p:nvPr/>
          </p:nvSpPr>
          <p:spPr bwMode="gray">
            <a:xfrm>
              <a:off x="2340" y="1112"/>
              <a:ext cx="1090" cy="2752"/>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a:defRPr/>
              </a:pPr>
              <a:endParaRPr lang="en-US" sz="2400">
                <a:solidFill>
                  <a:prstClr val="black"/>
                </a:solidFill>
                <a:latin typeface="VNI-Slogan" pitchFamily="2" charset="0"/>
              </a:endParaRPr>
            </a:p>
          </p:txBody>
        </p:sp>
        <p:sp>
          <p:nvSpPr>
            <p:cNvPr id="34" name="Oval 33"/>
            <p:cNvSpPr>
              <a:spLocks noChangeArrowheads="1"/>
            </p:cNvSpPr>
            <p:nvPr/>
          </p:nvSpPr>
          <p:spPr bwMode="gray">
            <a:xfrm>
              <a:off x="2337" y="1112"/>
              <a:ext cx="1096" cy="2752"/>
            </a:xfrm>
            <a:prstGeom prst="ellipse">
              <a:avLst/>
            </a:prstGeom>
            <a:gradFill rotWithShape="1">
              <a:gsLst>
                <a:gs pos="0">
                  <a:srgbClr val="8D67E1"/>
                </a:gs>
                <a:gs pos="100000">
                  <a:srgbClr val="45326D"/>
                </a:gs>
              </a:gsLst>
              <a:lin ang="2700000" scaled="1"/>
            </a:gradFill>
            <a:ln w="38100" algn="ctr">
              <a:noFill/>
              <a:round/>
              <a:headEnd/>
              <a:tailEnd/>
            </a:ln>
          </p:spPr>
          <p:txBody>
            <a:bodyPr anchor="ctr">
              <a:spAutoFit/>
            </a:bodyPr>
            <a:lstStyle/>
            <a:p>
              <a:endParaRPr lang="en-US" sz="2400">
                <a:solidFill>
                  <a:prstClr val="black"/>
                </a:solidFill>
                <a:latin typeface="VNI-Slogan" pitchFamily="2" charset="0"/>
              </a:endParaRPr>
            </a:p>
          </p:txBody>
        </p:sp>
      </p:grpSp>
      <p:grpSp>
        <p:nvGrpSpPr>
          <p:cNvPr id="36" name="Group 37"/>
          <p:cNvGrpSpPr>
            <a:grpSpLocks/>
          </p:cNvGrpSpPr>
          <p:nvPr/>
        </p:nvGrpSpPr>
        <p:grpSpPr bwMode="auto">
          <a:xfrm>
            <a:off x="457200" y="5352410"/>
            <a:ext cx="381000" cy="649233"/>
            <a:chOff x="2078" y="1112"/>
            <a:chExt cx="1615" cy="2752"/>
          </a:xfrm>
        </p:grpSpPr>
        <p:sp>
          <p:nvSpPr>
            <p:cNvPr id="37" name="Oval 38"/>
            <p:cNvSpPr>
              <a:spLocks noChangeArrowheads="1"/>
            </p:cNvSpPr>
            <p:nvPr/>
          </p:nvSpPr>
          <p:spPr bwMode="gray">
            <a:xfrm>
              <a:off x="2078" y="1680"/>
              <a:ext cx="1615" cy="1615"/>
            </a:xfrm>
            <a:prstGeom prst="ellipse">
              <a:avLst/>
            </a:prstGeom>
            <a:gradFill rotWithShape="1">
              <a:gsLst>
                <a:gs pos="0">
                  <a:srgbClr val="767676"/>
                </a:gs>
                <a:gs pos="50000">
                  <a:srgbClr val="FFFFFF"/>
                </a:gs>
                <a:gs pos="100000">
                  <a:srgbClr val="767676"/>
                </a:gs>
              </a:gsLst>
              <a:lin ang="5400000" scaled="1"/>
            </a:gradFill>
            <a:ln w="57150" algn="ctr">
              <a:noFill/>
              <a:round/>
              <a:headEnd/>
              <a:tailEnd/>
            </a:ln>
          </p:spPr>
          <p:txBody>
            <a:bodyPr wrap="none" anchor="ctr"/>
            <a:lstStyle/>
            <a:p>
              <a:endParaRPr lang="en-US" sz="2400">
                <a:solidFill>
                  <a:prstClr val="black"/>
                </a:solidFill>
                <a:latin typeface="VNI-Slogan" pitchFamily="2" charset="0"/>
              </a:endParaRPr>
            </a:p>
          </p:txBody>
        </p:sp>
        <p:sp>
          <p:nvSpPr>
            <p:cNvPr id="38" name="Oval 39"/>
            <p:cNvSpPr>
              <a:spLocks noChangeArrowheads="1"/>
            </p:cNvSpPr>
            <p:nvPr/>
          </p:nvSpPr>
          <p:spPr bwMode="gray">
            <a:xfrm>
              <a:off x="2170" y="1771"/>
              <a:ext cx="1430" cy="1430"/>
            </a:xfrm>
            <a:prstGeom prst="ellipse">
              <a:avLst/>
            </a:prstGeom>
            <a:gradFill rotWithShape="1">
              <a:gsLst>
                <a:gs pos="0">
                  <a:srgbClr val="A2A2A2"/>
                </a:gs>
                <a:gs pos="50000">
                  <a:srgbClr val="FFFFFF"/>
                </a:gs>
                <a:gs pos="100000">
                  <a:srgbClr val="A2A2A2"/>
                </a:gs>
              </a:gsLst>
              <a:lin ang="0" scaled="1"/>
            </a:gradFill>
            <a:ln w="9525" algn="ctr">
              <a:noFill/>
              <a:round/>
              <a:headEnd/>
              <a:tailEnd/>
            </a:ln>
          </p:spPr>
          <p:txBody>
            <a:bodyPr wrap="none" anchor="ctr"/>
            <a:lstStyle/>
            <a:p>
              <a:endParaRPr lang="en-US" sz="2400">
                <a:solidFill>
                  <a:prstClr val="black"/>
                </a:solidFill>
                <a:latin typeface="VNI-Slogan" pitchFamily="2" charset="0"/>
              </a:endParaRPr>
            </a:p>
          </p:txBody>
        </p:sp>
        <p:sp>
          <p:nvSpPr>
            <p:cNvPr id="39" name="Oval 40"/>
            <p:cNvSpPr>
              <a:spLocks noChangeArrowheads="1"/>
            </p:cNvSpPr>
            <p:nvPr/>
          </p:nvSpPr>
          <p:spPr bwMode="gray">
            <a:xfrm>
              <a:off x="2253" y="1112"/>
              <a:ext cx="1101" cy="2752"/>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a:defRPr/>
              </a:pPr>
              <a:endParaRPr lang="en-US" sz="2400">
                <a:solidFill>
                  <a:prstClr val="black"/>
                </a:solidFill>
                <a:latin typeface="VNI-Slogan" pitchFamily="2" charset="0"/>
              </a:endParaRPr>
            </a:p>
          </p:txBody>
        </p:sp>
        <p:sp>
          <p:nvSpPr>
            <p:cNvPr id="40" name="Oval 41"/>
            <p:cNvSpPr>
              <a:spLocks noChangeArrowheads="1"/>
            </p:cNvSpPr>
            <p:nvPr/>
          </p:nvSpPr>
          <p:spPr bwMode="gray">
            <a:xfrm>
              <a:off x="2254" y="1112"/>
              <a:ext cx="1101" cy="2752"/>
            </a:xfrm>
            <a:prstGeom prst="ellipse">
              <a:avLst/>
            </a:prstGeom>
            <a:gradFill rotWithShape="1">
              <a:gsLst>
                <a:gs pos="0">
                  <a:srgbClr val="000000"/>
                </a:gs>
                <a:gs pos="100000">
                  <a:srgbClr val="FFCC00"/>
                </a:gs>
              </a:gsLst>
              <a:lin ang="2700000" scaled="1"/>
            </a:gradFill>
            <a:ln w="38100" algn="ctr">
              <a:noFill/>
              <a:round/>
              <a:headEnd/>
              <a:tailEnd/>
            </a:ln>
          </p:spPr>
          <p:txBody>
            <a:bodyPr wrap="none" anchor="ctr">
              <a:spAutoFit/>
            </a:bodyPr>
            <a:lstStyle/>
            <a:p>
              <a:endParaRPr lang="en-US" sz="2400">
                <a:solidFill>
                  <a:prstClr val="black"/>
                </a:solidFill>
                <a:latin typeface="VNI-Slogan" pitchFamily="2" charset="0"/>
              </a:endParaRPr>
            </a:p>
          </p:txBody>
        </p:sp>
        <p:sp>
          <p:nvSpPr>
            <p:cNvPr id="41" name="Oval 42"/>
            <p:cNvSpPr>
              <a:spLocks noChangeArrowheads="1"/>
            </p:cNvSpPr>
            <p:nvPr/>
          </p:nvSpPr>
          <p:spPr bwMode="gray">
            <a:xfrm>
              <a:off x="2340" y="1112"/>
              <a:ext cx="1090" cy="2752"/>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a:defRPr/>
              </a:pPr>
              <a:endParaRPr lang="en-US" sz="2400">
                <a:solidFill>
                  <a:prstClr val="black"/>
                </a:solidFill>
                <a:latin typeface="VNI-Slogan" pitchFamily="2" charset="0"/>
              </a:endParaRPr>
            </a:p>
          </p:txBody>
        </p:sp>
        <p:sp>
          <p:nvSpPr>
            <p:cNvPr id="42" name="Oval 43"/>
            <p:cNvSpPr>
              <a:spLocks noChangeArrowheads="1"/>
            </p:cNvSpPr>
            <p:nvPr/>
          </p:nvSpPr>
          <p:spPr bwMode="gray">
            <a:xfrm>
              <a:off x="2337" y="1112"/>
              <a:ext cx="1096" cy="2752"/>
            </a:xfrm>
            <a:prstGeom prst="ellipse">
              <a:avLst/>
            </a:prstGeom>
            <a:gradFill rotWithShape="1">
              <a:gsLst>
                <a:gs pos="0">
                  <a:srgbClr val="FFCC00"/>
                </a:gs>
                <a:gs pos="100000">
                  <a:srgbClr val="7C6300"/>
                </a:gs>
              </a:gsLst>
              <a:lin ang="2700000" scaled="1"/>
            </a:gradFill>
            <a:ln w="38100" algn="ctr">
              <a:noFill/>
              <a:round/>
              <a:headEnd/>
              <a:tailEnd/>
            </a:ln>
          </p:spPr>
          <p:txBody>
            <a:bodyPr anchor="ctr">
              <a:spAutoFit/>
            </a:bodyPr>
            <a:lstStyle/>
            <a:p>
              <a:endParaRPr lang="en-US" sz="2400">
                <a:solidFill>
                  <a:prstClr val="black"/>
                </a:solidFill>
                <a:latin typeface="VNI-Slogan" pitchFamily="2" charset="0"/>
              </a:endParaRPr>
            </a:p>
          </p:txBody>
        </p:sp>
      </p:grpSp>
      <p:grpSp>
        <p:nvGrpSpPr>
          <p:cNvPr id="43" name="Group 44"/>
          <p:cNvGrpSpPr>
            <a:grpSpLocks/>
          </p:cNvGrpSpPr>
          <p:nvPr/>
        </p:nvGrpSpPr>
        <p:grpSpPr bwMode="auto">
          <a:xfrm>
            <a:off x="304800" y="780410"/>
            <a:ext cx="381000" cy="649233"/>
            <a:chOff x="2078" y="1112"/>
            <a:chExt cx="1615" cy="2752"/>
          </a:xfrm>
        </p:grpSpPr>
        <p:sp>
          <p:nvSpPr>
            <p:cNvPr id="44" name="Oval 45"/>
            <p:cNvSpPr>
              <a:spLocks noChangeArrowheads="1"/>
            </p:cNvSpPr>
            <p:nvPr/>
          </p:nvSpPr>
          <p:spPr bwMode="gray">
            <a:xfrm>
              <a:off x="2078" y="1680"/>
              <a:ext cx="1615" cy="1615"/>
            </a:xfrm>
            <a:prstGeom prst="ellipse">
              <a:avLst/>
            </a:prstGeom>
            <a:gradFill rotWithShape="1">
              <a:gsLst>
                <a:gs pos="0">
                  <a:srgbClr val="767676"/>
                </a:gs>
                <a:gs pos="50000">
                  <a:srgbClr val="FFFFFF"/>
                </a:gs>
                <a:gs pos="100000">
                  <a:srgbClr val="767676"/>
                </a:gs>
              </a:gsLst>
              <a:lin ang="5400000" scaled="1"/>
            </a:gradFill>
            <a:ln w="57150" algn="ctr">
              <a:noFill/>
              <a:round/>
              <a:headEnd/>
              <a:tailEnd/>
            </a:ln>
          </p:spPr>
          <p:txBody>
            <a:bodyPr wrap="none" anchor="ctr"/>
            <a:lstStyle/>
            <a:p>
              <a:endParaRPr lang="en-US" sz="2400">
                <a:solidFill>
                  <a:prstClr val="black"/>
                </a:solidFill>
                <a:latin typeface="VNI-Slogan" pitchFamily="2" charset="0"/>
              </a:endParaRPr>
            </a:p>
          </p:txBody>
        </p:sp>
        <p:sp>
          <p:nvSpPr>
            <p:cNvPr id="45" name="Oval 46"/>
            <p:cNvSpPr>
              <a:spLocks noChangeArrowheads="1"/>
            </p:cNvSpPr>
            <p:nvPr/>
          </p:nvSpPr>
          <p:spPr bwMode="gray">
            <a:xfrm>
              <a:off x="2170" y="1771"/>
              <a:ext cx="1430" cy="1430"/>
            </a:xfrm>
            <a:prstGeom prst="ellipse">
              <a:avLst/>
            </a:prstGeom>
            <a:gradFill rotWithShape="1">
              <a:gsLst>
                <a:gs pos="0">
                  <a:srgbClr val="A2A2A2"/>
                </a:gs>
                <a:gs pos="50000">
                  <a:srgbClr val="FFFFFF"/>
                </a:gs>
                <a:gs pos="100000">
                  <a:srgbClr val="A2A2A2"/>
                </a:gs>
              </a:gsLst>
              <a:lin ang="0" scaled="1"/>
            </a:gradFill>
            <a:ln w="9525" algn="ctr">
              <a:noFill/>
              <a:round/>
              <a:headEnd/>
              <a:tailEnd/>
            </a:ln>
          </p:spPr>
          <p:txBody>
            <a:bodyPr wrap="none" anchor="ctr"/>
            <a:lstStyle/>
            <a:p>
              <a:endParaRPr lang="en-US" sz="2400">
                <a:solidFill>
                  <a:prstClr val="black"/>
                </a:solidFill>
                <a:latin typeface="VNI-Slogan" pitchFamily="2" charset="0"/>
              </a:endParaRPr>
            </a:p>
          </p:txBody>
        </p:sp>
        <p:sp>
          <p:nvSpPr>
            <p:cNvPr id="46" name="Oval 47"/>
            <p:cNvSpPr>
              <a:spLocks noChangeArrowheads="1"/>
            </p:cNvSpPr>
            <p:nvPr/>
          </p:nvSpPr>
          <p:spPr bwMode="gray">
            <a:xfrm>
              <a:off x="2253" y="1112"/>
              <a:ext cx="1101" cy="2752"/>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a:defRPr/>
              </a:pPr>
              <a:endParaRPr lang="en-US" sz="2400">
                <a:solidFill>
                  <a:prstClr val="black"/>
                </a:solidFill>
                <a:latin typeface="VNI-Slogan" pitchFamily="2" charset="0"/>
              </a:endParaRPr>
            </a:p>
          </p:txBody>
        </p:sp>
        <p:sp>
          <p:nvSpPr>
            <p:cNvPr id="47" name="Oval 48"/>
            <p:cNvSpPr>
              <a:spLocks noChangeArrowheads="1"/>
            </p:cNvSpPr>
            <p:nvPr/>
          </p:nvSpPr>
          <p:spPr bwMode="gray">
            <a:xfrm>
              <a:off x="2254" y="1112"/>
              <a:ext cx="1101" cy="2752"/>
            </a:xfrm>
            <a:prstGeom prst="ellipse">
              <a:avLst/>
            </a:prstGeom>
            <a:gradFill rotWithShape="1">
              <a:gsLst>
                <a:gs pos="0">
                  <a:srgbClr val="000000"/>
                </a:gs>
                <a:gs pos="100000">
                  <a:srgbClr val="8D67E1"/>
                </a:gs>
              </a:gsLst>
              <a:lin ang="2700000" scaled="1"/>
            </a:gradFill>
            <a:ln w="38100" algn="ctr">
              <a:noFill/>
              <a:round/>
              <a:headEnd/>
              <a:tailEnd/>
            </a:ln>
          </p:spPr>
          <p:txBody>
            <a:bodyPr wrap="none" anchor="ctr">
              <a:spAutoFit/>
            </a:bodyPr>
            <a:lstStyle/>
            <a:p>
              <a:endParaRPr lang="en-US" sz="2400">
                <a:solidFill>
                  <a:prstClr val="black"/>
                </a:solidFill>
                <a:latin typeface="VNI-Slogan" pitchFamily="2" charset="0"/>
              </a:endParaRPr>
            </a:p>
          </p:txBody>
        </p:sp>
        <p:sp>
          <p:nvSpPr>
            <p:cNvPr id="48" name="Oval 49"/>
            <p:cNvSpPr>
              <a:spLocks noChangeArrowheads="1"/>
            </p:cNvSpPr>
            <p:nvPr/>
          </p:nvSpPr>
          <p:spPr bwMode="gray">
            <a:xfrm>
              <a:off x="2340" y="1112"/>
              <a:ext cx="1090" cy="2752"/>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a:defRPr/>
              </a:pPr>
              <a:endParaRPr lang="en-US" sz="2400">
                <a:solidFill>
                  <a:prstClr val="black"/>
                </a:solidFill>
                <a:latin typeface="VNI-Slogan" pitchFamily="2" charset="0"/>
              </a:endParaRPr>
            </a:p>
          </p:txBody>
        </p:sp>
        <p:sp>
          <p:nvSpPr>
            <p:cNvPr id="49" name="Oval 50"/>
            <p:cNvSpPr>
              <a:spLocks noChangeArrowheads="1"/>
            </p:cNvSpPr>
            <p:nvPr/>
          </p:nvSpPr>
          <p:spPr bwMode="gray">
            <a:xfrm>
              <a:off x="2337" y="1112"/>
              <a:ext cx="1096" cy="2752"/>
            </a:xfrm>
            <a:prstGeom prst="ellipse">
              <a:avLst/>
            </a:prstGeom>
            <a:gradFill rotWithShape="1">
              <a:gsLst>
                <a:gs pos="0">
                  <a:srgbClr val="8D67E1"/>
                </a:gs>
                <a:gs pos="100000">
                  <a:srgbClr val="45326D"/>
                </a:gs>
              </a:gsLst>
              <a:lin ang="2700000" scaled="1"/>
            </a:gradFill>
            <a:ln w="38100" algn="ctr">
              <a:noFill/>
              <a:round/>
              <a:headEnd/>
              <a:tailEnd/>
            </a:ln>
          </p:spPr>
          <p:txBody>
            <a:bodyPr anchor="ctr">
              <a:spAutoFit/>
            </a:bodyPr>
            <a:lstStyle/>
            <a:p>
              <a:endParaRPr lang="en-US" sz="2400">
                <a:solidFill>
                  <a:prstClr val="black"/>
                </a:solidFill>
                <a:latin typeface="VNI-Slogan" pitchFamily="2" charset="0"/>
              </a:endParaRPr>
            </a:p>
          </p:txBody>
        </p:sp>
      </p:grpSp>
      <p:pic>
        <p:nvPicPr>
          <p:cNvPr id="58" name="Picture 3" descr="tt"/>
          <p:cNvPicPr>
            <a:picLocks noChangeAspect="1" noChangeArrowheads="1"/>
          </p:cNvPicPr>
          <p:nvPr/>
        </p:nvPicPr>
        <p:blipFill>
          <a:blip r:embed="rId2" cstate="print"/>
          <a:srcRect/>
          <a:stretch>
            <a:fillRect/>
          </a:stretch>
        </p:blipFill>
        <p:spPr bwMode="auto">
          <a:xfrm>
            <a:off x="-1588" y="-12700"/>
            <a:ext cx="9144001" cy="762000"/>
          </a:xfrm>
          <a:prstGeom prst="rect">
            <a:avLst/>
          </a:prstGeom>
          <a:noFill/>
          <a:ln w="9525">
            <a:noFill/>
            <a:miter lim="800000"/>
            <a:headEnd/>
            <a:tailEnd/>
          </a:ln>
        </p:spPr>
      </p:pic>
      <p:sp>
        <p:nvSpPr>
          <p:cNvPr id="59" name="Text Box 5"/>
          <p:cNvSpPr txBox="1">
            <a:spLocks noChangeArrowheads="1"/>
          </p:cNvSpPr>
          <p:nvPr/>
        </p:nvSpPr>
        <p:spPr bwMode="auto">
          <a:xfrm>
            <a:off x="360872" y="1273232"/>
            <a:ext cx="8624991"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defRPr/>
            </a:pPr>
            <a:r>
              <a:rPr lang="en-US" sz="5400" b="1" dirty="0" smtClean="0">
                <a:solidFill>
                  <a:srgbClr val="000066"/>
                </a:solidFill>
                <a:effectLst>
                  <a:outerShdw blurRad="38100" dist="38100" dir="2700000" algn="tl">
                    <a:srgbClr val="000000"/>
                  </a:outerShdw>
                </a:effectLst>
                <a:latin typeface="Times New Roman" panose="02020603050405020304" pitchFamily="18" charset="0"/>
                <a:cs typeface="Arial" panose="020B0604020202020204" pitchFamily="34" charset="0"/>
              </a:rPr>
              <a:t>TIẾT 38-39   </a:t>
            </a:r>
          </a:p>
          <a:p>
            <a:pPr algn="ctr">
              <a:spcBef>
                <a:spcPct val="50000"/>
              </a:spcBef>
              <a:defRPr/>
            </a:pPr>
            <a:r>
              <a:rPr lang="en-US" sz="4800" b="1" dirty="0" smtClean="0">
                <a:solidFill>
                  <a:srgbClr val="FF0000"/>
                </a:solidFill>
                <a:effectLst>
                  <a:outerShdw blurRad="38100" dist="38100" dir="2700000" algn="tl">
                    <a:srgbClr val="000000"/>
                  </a:outerShdw>
                </a:effectLst>
                <a:latin typeface="Times New Roman" panose="02020603050405020304" pitchFamily="18" charset="0"/>
                <a:cs typeface="Arial" panose="020B0604020202020204" pitchFamily="34" charset="0"/>
              </a:rPr>
              <a:t>Bài 43. </a:t>
            </a:r>
            <a:r>
              <a:rPr lang="en-US" sz="4800" b="1" dirty="0">
                <a:solidFill>
                  <a:srgbClr val="FF0000"/>
                </a:solidFill>
                <a:effectLst>
                  <a:outerShdw blurRad="38100" dist="38100" dir="2700000" algn="tl">
                    <a:srgbClr val="000000"/>
                  </a:outerShdw>
                </a:effectLst>
                <a:latin typeface="Times New Roman" panose="02020603050405020304" pitchFamily="18" charset="0"/>
                <a:cs typeface="Arial" panose="020B0604020202020204" pitchFamily="34" charset="0"/>
              </a:rPr>
              <a:t>QUẦN XÃ SINH VẬT</a:t>
            </a:r>
          </a:p>
        </p:txBody>
      </p:sp>
    </p:spTree>
    <p:extLst>
      <p:ext uri="{BB962C8B-B14F-4D97-AF65-F5344CB8AC3E}">
        <p14:creationId xmlns:p14="http://schemas.microsoft.com/office/powerpoint/2010/main" val="3292429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900" decel="100000" fill="hold"/>
                                        <p:tgtEl>
                                          <p:spTgt spid="1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1000"/>
                                        <p:tgtEl>
                                          <p:spTgt spid="21"/>
                                        </p:tgtEl>
                                      </p:cBhvr>
                                    </p:animEffect>
                                    <p:anim calcmode="lin" valueType="num">
                                      <p:cBhvr>
                                        <p:cTn id="14" dur="1000" fill="hold"/>
                                        <p:tgtEl>
                                          <p:spTgt spid="21"/>
                                        </p:tgtEl>
                                        <p:attrNameLst>
                                          <p:attrName>ppt_x</p:attrName>
                                        </p:attrNameLst>
                                      </p:cBhvr>
                                      <p:tavLst>
                                        <p:tav tm="0">
                                          <p:val>
                                            <p:strVal val="#ppt_x"/>
                                          </p:val>
                                        </p:tav>
                                        <p:tav tm="100000">
                                          <p:val>
                                            <p:strVal val="#ppt_x"/>
                                          </p:val>
                                        </p:tav>
                                      </p:tavLst>
                                    </p:anim>
                                    <p:anim calcmode="lin" valueType="num">
                                      <p:cBhvr>
                                        <p:cTn id="15" dur="900" decel="100000" fill="hold"/>
                                        <p:tgtEl>
                                          <p:spTgt spid="21"/>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2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5"/>
          <p:cNvSpPr txBox="1">
            <a:spLocks noChangeArrowheads="1"/>
          </p:cNvSpPr>
          <p:nvPr/>
        </p:nvSpPr>
        <p:spPr bwMode="auto">
          <a:xfrm>
            <a:off x="120652" y="152400"/>
            <a:ext cx="897890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sz="3200" b="1" dirty="0" err="1" smtClean="0">
                <a:solidFill>
                  <a:srgbClr val="000066"/>
                </a:solidFill>
                <a:effectLst>
                  <a:outerShdw blurRad="38100" dist="38100" dir="2700000" algn="tl">
                    <a:srgbClr val="000000"/>
                  </a:outerShdw>
                </a:effectLst>
                <a:latin typeface="Times New Roman" panose="02020603050405020304" pitchFamily="18" charset="0"/>
                <a:cs typeface="Arial" panose="020B0604020202020204" pitchFamily="34" charset="0"/>
              </a:rPr>
              <a:t>Bài</a:t>
            </a:r>
            <a:r>
              <a:rPr lang="en-US" sz="3200" b="1" dirty="0" smtClean="0">
                <a:solidFill>
                  <a:srgbClr val="000066"/>
                </a:solidFill>
                <a:effectLst>
                  <a:outerShdw blurRad="38100" dist="38100" dir="2700000" algn="tl">
                    <a:srgbClr val="000000"/>
                  </a:outerShdw>
                </a:effectLst>
                <a:latin typeface="Times New Roman" panose="02020603050405020304" pitchFamily="18" charset="0"/>
                <a:cs typeface="Arial" panose="020B0604020202020204" pitchFamily="34" charset="0"/>
              </a:rPr>
              <a:t> 43. </a:t>
            </a:r>
            <a:r>
              <a:rPr lang="en-US" sz="3200" b="1" dirty="0">
                <a:solidFill>
                  <a:srgbClr val="000066"/>
                </a:solidFill>
                <a:effectLst>
                  <a:outerShdw blurRad="38100" dist="38100" dir="2700000" algn="tl">
                    <a:srgbClr val="000000"/>
                  </a:outerShdw>
                </a:effectLst>
                <a:latin typeface="Times New Roman" panose="02020603050405020304" pitchFamily="18" charset="0"/>
                <a:cs typeface="Arial" panose="020B0604020202020204" pitchFamily="34" charset="0"/>
              </a:rPr>
              <a:t>QUẦN XÃ SINH VẬT</a:t>
            </a:r>
          </a:p>
        </p:txBody>
      </p:sp>
      <p:sp>
        <p:nvSpPr>
          <p:cNvPr id="4" name="Rectangle 6" descr="Oak"/>
          <p:cNvSpPr>
            <a:spLocks noChangeArrowheads="1"/>
          </p:cNvSpPr>
          <p:nvPr/>
        </p:nvSpPr>
        <p:spPr bwMode="auto">
          <a:xfrm>
            <a:off x="228600" y="909727"/>
            <a:ext cx="7315200" cy="461665"/>
          </a:xfrm>
          <a:prstGeom prst="rect">
            <a:avLst/>
          </a:prstGeom>
          <a:noFill/>
          <a:ln w="9525">
            <a:noFill/>
            <a:miter lim="800000"/>
            <a:headEnd/>
            <a:tailEnd/>
          </a:ln>
          <a:effectLst/>
        </p:spPr>
        <p:txBody>
          <a:bodyPr wrap="square">
            <a:spAutoFit/>
          </a:bodyPr>
          <a:lstStyle/>
          <a:p>
            <a:pPr marL="457200" indent="-457200" algn="just"/>
            <a:r>
              <a:rPr lang="en-US" sz="2400" b="1" dirty="0">
                <a:solidFill>
                  <a:srgbClr val="FF0066"/>
                </a:solidFill>
                <a:latin typeface="Times New Roman" pitchFamily="18" charset="0"/>
              </a:rPr>
              <a:t>I. </a:t>
            </a:r>
            <a:r>
              <a:rPr lang="en-US" sz="2400" b="1" dirty="0" smtClean="0">
                <a:solidFill>
                  <a:srgbClr val="FF0066"/>
                </a:solidFill>
                <a:latin typeface="Times New Roman" pitchFamily="18" charset="0"/>
              </a:rPr>
              <a:t>Khái niện </a:t>
            </a:r>
            <a:r>
              <a:rPr lang="en-US" sz="2400" b="1" dirty="0">
                <a:solidFill>
                  <a:srgbClr val="FF0066"/>
                </a:solidFill>
                <a:latin typeface="Times New Roman" pitchFamily="18" charset="0"/>
              </a:rPr>
              <a:t>quần xã sinh </a:t>
            </a:r>
            <a:r>
              <a:rPr lang="en-US" sz="2400" b="1" dirty="0" smtClean="0">
                <a:solidFill>
                  <a:srgbClr val="FF0066"/>
                </a:solidFill>
                <a:latin typeface="Times New Roman" pitchFamily="18" charset="0"/>
              </a:rPr>
              <a:t>vật ?</a:t>
            </a:r>
          </a:p>
        </p:txBody>
      </p:sp>
      <p:sp>
        <p:nvSpPr>
          <p:cNvPr id="11" name="Rectangle 5"/>
          <p:cNvSpPr>
            <a:spLocks noChangeArrowheads="1"/>
          </p:cNvSpPr>
          <p:nvPr/>
        </p:nvSpPr>
        <p:spPr bwMode="auto">
          <a:xfrm>
            <a:off x="774700" y="1816374"/>
            <a:ext cx="8013700" cy="3970318"/>
          </a:xfrm>
          <a:prstGeom prst="rect">
            <a:avLst/>
          </a:prstGeom>
          <a:noFill/>
          <a:ln w="9525">
            <a:noFill/>
            <a:miter lim="800000"/>
            <a:headEnd/>
            <a:tailEnd/>
          </a:ln>
        </p:spPr>
        <p:txBody>
          <a:bodyPr wrap="square">
            <a:spAutoFit/>
          </a:bodyPr>
          <a:lstStyle/>
          <a:p>
            <a:pPr algn="just">
              <a:spcBef>
                <a:spcPct val="50000"/>
              </a:spcBef>
            </a:pPr>
            <a:r>
              <a:rPr lang="en-US" sz="3600" b="1" dirty="0" err="1" smtClean="0">
                <a:solidFill>
                  <a:srgbClr val="FF0000"/>
                </a:solidFill>
                <a:latin typeface="Times New Roman" pitchFamily="18" charset="0"/>
              </a:rPr>
              <a:t>Quần</a:t>
            </a:r>
            <a:r>
              <a:rPr lang="en-US" sz="3600" b="1" dirty="0" smtClean="0">
                <a:solidFill>
                  <a:srgbClr val="FF0000"/>
                </a:solidFill>
                <a:latin typeface="Times New Roman" pitchFamily="18" charset="0"/>
              </a:rPr>
              <a:t> </a:t>
            </a:r>
            <a:r>
              <a:rPr lang="en-US" sz="3600" b="1" dirty="0" err="1" smtClean="0">
                <a:solidFill>
                  <a:srgbClr val="FF0000"/>
                </a:solidFill>
                <a:latin typeface="Times New Roman" pitchFamily="18" charset="0"/>
              </a:rPr>
              <a:t>xã</a:t>
            </a:r>
            <a:r>
              <a:rPr lang="en-US" sz="3600" b="1" dirty="0" smtClean="0">
                <a:solidFill>
                  <a:srgbClr val="FF0000"/>
                </a:solidFill>
                <a:latin typeface="Times New Roman" pitchFamily="18" charset="0"/>
              </a:rPr>
              <a:t> </a:t>
            </a:r>
            <a:r>
              <a:rPr lang="en-US" sz="3600" b="1" dirty="0" err="1" smtClean="0">
                <a:solidFill>
                  <a:srgbClr val="FF0000"/>
                </a:solidFill>
                <a:latin typeface="Times New Roman" pitchFamily="18" charset="0"/>
              </a:rPr>
              <a:t>sinh</a:t>
            </a:r>
            <a:r>
              <a:rPr lang="en-US" sz="3600" b="1" dirty="0" smtClean="0">
                <a:solidFill>
                  <a:srgbClr val="FF0000"/>
                </a:solidFill>
                <a:latin typeface="Times New Roman" pitchFamily="18" charset="0"/>
              </a:rPr>
              <a:t> </a:t>
            </a:r>
            <a:r>
              <a:rPr lang="en-US" sz="3600" b="1" dirty="0" err="1" smtClean="0">
                <a:solidFill>
                  <a:srgbClr val="FF0000"/>
                </a:solidFill>
                <a:latin typeface="Times New Roman" pitchFamily="18" charset="0"/>
              </a:rPr>
              <a:t>vật</a:t>
            </a:r>
            <a:r>
              <a:rPr lang="en-US" sz="3600" b="1" dirty="0" smtClean="0">
                <a:latin typeface="Times New Roman" pitchFamily="18" charset="0"/>
              </a:rPr>
              <a:t> </a:t>
            </a:r>
            <a:r>
              <a:rPr lang="en-US" sz="3600" b="1" dirty="0" err="1" smtClean="0">
                <a:latin typeface="Times New Roman" pitchFamily="18" charset="0"/>
              </a:rPr>
              <a:t>là</a:t>
            </a:r>
            <a:r>
              <a:rPr lang="en-US" sz="3600" b="1" dirty="0" smtClean="0">
                <a:latin typeface="Times New Roman" pitchFamily="18" charset="0"/>
              </a:rPr>
              <a:t> </a:t>
            </a:r>
            <a:r>
              <a:rPr lang="nl-NL" sz="3600" b="1" dirty="0" smtClean="0"/>
              <a:t>một </a:t>
            </a:r>
            <a:r>
              <a:rPr lang="nl-NL" sz="3600" b="1" dirty="0"/>
              <a:t>tập hợp các quần thể sinh vật thuộc nhiều loài khác nhau, cùng sống trong một không gian và thời gian nhất định. Các sinh vật trong quần xã có mối quan hệ gắn bó với nhau như một thể thống nhất do vậy quần xã có cấu trúc tương đối ổn định</a:t>
            </a:r>
            <a:r>
              <a:rPr lang="nl-NL" sz="3600" b="1" dirty="0" smtClean="0"/>
              <a:t>.</a:t>
            </a:r>
            <a:r>
              <a:rPr lang="en-US" sz="3600" b="1" dirty="0" smtClean="0">
                <a:solidFill>
                  <a:srgbClr val="002060"/>
                </a:solidFill>
                <a:latin typeface="Times New Roman" pitchFamily="18" charset="0"/>
              </a:rPr>
              <a:t> </a:t>
            </a:r>
            <a:endParaRPr lang="en-US" sz="3600" b="1" dirty="0">
              <a:solidFill>
                <a:srgbClr val="002060"/>
              </a:solidFill>
              <a:latin typeface="Times New Roman" pitchFamily="18" charset="0"/>
            </a:endParaRPr>
          </a:p>
        </p:txBody>
      </p:sp>
      <p:pic>
        <p:nvPicPr>
          <p:cNvPr id="13" name="Picture 4"/>
          <p:cNvPicPr>
            <a:picLocks noChangeAspect="1" noChangeArrowheads="1"/>
          </p:cNvPicPr>
          <p:nvPr/>
        </p:nvPicPr>
        <p:blipFill>
          <a:blip r:embed="rId2" cstate="print"/>
          <a:srcRect/>
          <a:stretch>
            <a:fillRect/>
          </a:stretch>
        </p:blipFill>
        <p:spPr bwMode="auto">
          <a:xfrm>
            <a:off x="254479" y="1981200"/>
            <a:ext cx="533400" cy="533400"/>
          </a:xfrm>
          <a:prstGeom prst="rect">
            <a:avLst/>
          </a:prstGeom>
          <a:noFill/>
          <a:ln w="9360">
            <a:solidFill>
              <a:srgbClr val="3366FF"/>
            </a:solidFill>
            <a:miter lim="800000"/>
            <a:headEnd/>
            <a:tailEnd/>
          </a:ln>
          <a:effectLst/>
        </p:spPr>
      </p:pic>
      <p:sp>
        <p:nvSpPr>
          <p:cNvPr id="14" name="Rectangle 3"/>
          <p:cNvSpPr>
            <a:spLocks noChangeArrowheads="1"/>
          </p:cNvSpPr>
          <p:nvPr/>
        </p:nvSpPr>
        <p:spPr bwMode="auto">
          <a:xfrm>
            <a:off x="889000" y="5825192"/>
            <a:ext cx="7632700" cy="575608"/>
          </a:xfrm>
          <a:prstGeom prst="rect">
            <a:avLst/>
          </a:prstGeom>
          <a:noFill/>
          <a:ln w="9525">
            <a:noFill/>
            <a:round/>
            <a:headEnd/>
            <a:tailEnd/>
          </a:ln>
          <a:effectLst/>
        </p:spPr>
        <p:txBody>
          <a:bodyPr wrap="none" lIns="90000" tIns="46800" rIns="90000" bIns="46800" anchor="ctr"/>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400" b="1" u="sng" dirty="0" err="1">
                <a:latin typeface="Times New Roman" pitchFamily="18" charset="0"/>
              </a:rPr>
              <a:t>Ví</a:t>
            </a:r>
            <a:r>
              <a:rPr lang="en-US" sz="2400" b="1" u="sng" dirty="0">
                <a:latin typeface="Times New Roman" pitchFamily="18" charset="0"/>
              </a:rPr>
              <a:t> </a:t>
            </a:r>
            <a:r>
              <a:rPr lang="en-US" sz="2400" b="1" u="sng" dirty="0" err="1">
                <a:latin typeface="Times New Roman" pitchFamily="18" charset="0"/>
              </a:rPr>
              <a:t>dụ</a:t>
            </a:r>
            <a:r>
              <a:rPr lang="en-US" sz="2400" b="1" dirty="0">
                <a:latin typeface="Times New Roman" pitchFamily="18" charset="0"/>
              </a:rPr>
              <a:t>: </a:t>
            </a:r>
            <a:r>
              <a:rPr lang="en-US" sz="2400" b="1" dirty="0" err="1" smtClean="0">
                <a:latin typeface="Times New Roman" pitchFamily="18" charset="0"/>
              </a:rPr>
              <a:t>quần</a:t>
            </a:r>
            <a:r>
              <a:rPr lang="en-US" sz="2400" b="1" dirty="0" smtClean="0">
                <a:latin typeface="Times New Roman" pitchFamily="18" charset="0"/>
              </a:rPr>
              <a:t> </a:t>
            </a:r>
            <a:r>
              <a:rPr lang="en-US" sz="2400" b="1" dirty="0" err="1" smtClean="0">
                <a:latin typeface="Times New Roman" pitchFamily="18" charset="0"/>
              </a:rPr>
              <a:t>xã</a:t>
            </a:r>
            <a:r>
              <a:rPr lang="en-US" sz="2400" b="1" dirty="0" smtClean="0">
                <a:latin typeface="Times New Roman" pitchFamily="18" charset="0"/>
              </a:rPr>
              <a:t> </a:t>
            </a:r>
            <a:r>
              <a:rPr lang="en-US" sz="2400" b="1" dirty="0" err="1" smtClean="0">
                <a:latin typeface="Times New Roman" pitchFamily="18" charset="0"/>
              </a:rPr>
              <a:t>rừng</a:t>
            </a:r>
            <a:r>
              <a:rPr lang="en-US" sz="2400" b="1" dirty="0" smtClean="0">
                <a:latin typeface="Times New Roman" pitchFamily="18" charset="0"/>
              </a:rPr>
              <a:t> </a:t>
            </a:r>
            <a:r>
              <a:rPr lang="en-US" sz="2400" b="1" dirty="0" err="1" smtClean="0">
                <a:latin typeface="Times New Roman" pitchFamily="18" charset="0"/>
              </a:rPr>
              <a:t>ngập</a:t>
            </a:r>
            <a:r>
              <a:rPr lang="en-US" sz="2400" b="1" dirty="0" smtClean="0">
                <a:latin typeface="Times New Roman" pitchFamily="18" charset="0"/>
              </a:rPr>
              <a:t> </a:t>
            </a:r>
            <a:r>
              <a:rPr lang="en-US" sz="2400" b="1" dirty="0" err="1" smtClean="0">
                <a:latin typeface="Times New Roman" pitchFamily="18" charset="0"/>
              </a:rPr>
              <a:t>mặn</a:t>
            </a:r>
            <a:r>
              <a:rPr lang="en-US" sz="2400" b="1" dirty="0" smtClean="0">
                <a:latin typeface="Times New Roman" pitchFamily="18" charset="0"/>
              </a:rPr>
              <a:t>, </a:t>
            </a:r>
            <a:r>
              <a:rPr lang="en-US" sz="2400" b="1" dirty="0" err="1" smtClean="0">
                <a:latin typeface="Times New Roman" pitchFamily="18" charset="0"/>
              </a:rPr>
              <a:t>quần</a:t>
            </a:r>
            <a:r>
              <a:rPr lang="en-US" sz="2400" b="1" dirty="0" smtClean="0">
                <a:latin typeface="Times New Roman" pitchFamily="18" charset="0"/>
              </a:rPr>
              <a:t> </a:t>
            </a:r>
            <a:r>
              <a:rPr lang="en-US" sz="2400" b="1" dirty="0" err="1" smtClean="0">
                <a:latin typeface="Times New Roman" pitchFamily="18" charset="0"/>
              </a:rPr>
              <a:t>xã</a:t>
            </a:r>
            <a:r>
              <a:rPr lang="en-US" sz="2400" b="1" dirty="0" smtClean="0">
                <a:latin typeface="Times New Roman" pitchFamily="18" charset="0"/>
              </a:rPr>
              <a:t> </a:t>
            </a:r>
            <a:r>
              <a:rPr lang="en-US" sz="2400" b="1" dirty="0" err="1" smtClean="0">
                <a:latin typeface="Times New Roman" pitchFamily="18" charset="0"/>
              </a:rPr>
              <a:t>đồi</a:t>
            </a:r>
            <a:r>
              <a:rPr lang="en-US" sz="2400" b="1" dirty="0" smtClean="0">
                <a:latin typeface="Times New Roman" pitchFamily="18" charset="0"/>
              </a:rPr>
              <a:t> </a:t>
            </a:r>
            <a:r>
              <a:rPr lang="en-US" sz="2400" b="1" dirty="0" err="1" smtClean="0">
                <a:latin typeface="Times New Roman" pitchFamily="18" charset="0"/>
              </a:rPr>
              <a:t>cọ</a:t>
            </a:r>
            <a:r>
              <a:rPr lang="en-US" sz="2400" b="1" dirty="0" smtClean="0">
                <a:latin typeface="Times New Roman" pitchFamily="18" charset="0"/>
              </a:rPr>
              <a:t> ,...</a:t>
            </a:r>
            <a:endParaRPr lang="en-US" sz="2400" b="1" dirty="0">
              <a:latin typeface="Times New Roman" pitchFamily="18" charset="0"/>
            </a:endParaRPr>
          </a:p>
        </p:txBody>
      </p:sp>
      <p:sp>
        <p:nvSpPr>
          <p:cNvPr id="6" name="TextBox 5"/>
          <p:cNvSpPr txBox="1"/>
          <p:nvPr/>
        </p:nvSpPr>
        <p:spPr>
          <a:xfrm>
            <a:off x="2971800" y="2134344"/>
            <a:ext cx="4191000" cy="523220"/>
          </a:xfrm>
          <a:prstGeom prst="rect">
            <a:avLst/>
          </a:prstGeom>
          <a:noFill/>
        </p:spPr>
        <p:txBody>
          <a:bodyPr wrap="square" rtlCol="0">
            <a:spAutoFit/>
          </a:bodyPr>
          <a:lstStyle/>
          <a:p>
            <a:r>
              <a:rPr lang="en-US" sz="2800" dirty="0" err="1" smtClean="0">
                <a:solidFill>
                  <a:schemeClr val="bg1"/>
                </a:solidFill>
              </a:rPr>
              <a:t>Quần</a:t>
            </a:r>
            <a:r>
              <a:rPr lang="en-US" sz="2800" dirty="0" smtClean="0">
                <a:solidFill>
                  <a:schemeClr val="bg1"/>
                </a:solidFill>
              </a:rPr>
              <a:t> </a:t>
            </a:r>
            <a:r>
              <a:rPr lang="en-US" sz="2800" dirty="0" err="1" smtClean="0">
                <a:solidFill>
                  <a:schemeClr val="bg1"/>
                </a:solidFill>
              </a:rPr>
              <a:t>xã</a:t>
            </a:r>
            <a:r>
              <a:rPr lang="en-US" sz="2800" dirty="0" smtClean="0">
                <a:solidFill>
                  <a:schemeClr val="bg1"/>
                </a:solidFill>
              </a:rPr>
              <a:t>  </a:t>
            </a:r>
            <a:r>
              <a:rPr lang="en-US" sz="2800" dirty="0" err="1" smtClean="0">
                <a:solidFill>
                  <a:schemeClr val="bg1"/>
                </a:solidFill>
              </a:rPr>
              <a:t>sinh</a:t>
            </a:r>
            <a:r>
              <a:rPr lang="en-US" sz="2800" dirty="0" smtClean="0">
                <a:solidFill>
                  <a:schemeClr val="bg1"/>
                </a:solidFill>
              </a:rPr>
              <a:t> </a:t>
            </a:r>
            <a:r>
              <a:rPr lang="en-US" sz="2800" dirty="0" err="1" smtClean="0">
                <a:solidFill>
                  <a:schemeClr val="bg1"/>
                </a:solidFill>
              </a:rPr>
              <a:t>vật</a:t>
            </a:r>
            <a:r>
              <a:rPr lang="en-US" sz="2800" dirty="0" smtClean="0">
                <a:solidFill>
                  <a:schemeClr val="bg1"/>
                </a:solidFill>
              </a:rPr>
              <a:t> </a:t>
            </a:r>
            <a:r>
              <a:rPr lang="en-US" sz="2800" dirty="0" err="1" smtClean="0">
                <a:solidFill>
                  <a:schemeClr val="bg1"/>
                </a:solidFill>
              </a:rPr>
              <a:t>là</a:t>
            </a:r>
            <a:r>
              <a:rPr lang="en-US" sz="2800" dirty="0" smtClean="0">
                <a:solidFill>
                  <a:schemeClr val="bg1"/>
                </a:solidFill>
              </a:rPr>
              <a:t> </a:t>
            </a:r>
            <a:r>
              <a:rPr lang="en-US" sz="2800" dirty="0" err="1" smtClean="0">
                <a:solidFill>
                  <a:schemeClr val="bg1"/>
                </a:solidFill>
              </a:rPr>
              <a:t>gì</a:t>
            </a:r>
            <a:r>
              <a:rPr lang="en-US" sz="2800" dirty="0" smtClean="0">
                <a:solidFill>
                  <a:schemeClr val="bg1"/>
                </a:solidFill>
              </a:rPr>
              <a:t>?</a:t>
            </a:r>
            <a:endParaRPr lang="en-US" sz="2800" dirty="0">
              <a:solidFill>
                <a:schemeClr val="bg1"/>
              </a:solidFill>
            </a:endParaRPr>
          </a:p>
        </p:txBody>
      </p:sp>
    </p:spTree>
    <p:extLst>
      <p:ext uri="{BB962C8B-B14F-4D97-AF65-F5344CB8AC3E}">
        <p14:creationId xmlns:p14="http://schemas.microsoft.com/office/powerpoint/2010/main" val="2436380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4)">
                                      <p:cBhvr>
                                        <p:cTn id="7" dur="2000"/>
                                        <p:tgtEl>
                                          <p:spTgt spid="1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43" presetClass="entr" fill="hold" nodeType="clickEffect">
                                  <p:stCondLst>
                                    <p:cond delay="0"/>
                                  </p:stCondLst>
                                  <p:childTnLst>
                                    <p:set>
                                      <p:cBhvr additive="repl">
                                        <p:cTn id="14" dur="1" fill="hold">
                                          <p:stCondLst>
                                            <p:cond delay="0"/>
                                          </p:stCondLst>
                                        </p:cTn>
                                        <p:tgtEl>
                                          <p:spTgt spid="14"/>
                                        </p:tgtEl>
                                        <p:attrNameLst>
                                          <p:attrName>style.visibility</p:attrName>
                                        </p:attrNameLst>
                                      </p:cBhvr>
                                      <p:to>
                                        <p:strVal val="visible"/>
                                      </p:to>
                                    </p:set>
                                    <p:animEffect transition="in" filter="fade">
                                      <p:cBhvr additive="repl">
                                        <p:cTn id="15" dur="100"/>
                                        <p:tgtEl>
                                          <p:spTgt spid="14"/>
                                        </p:tgtEl>
                                      </p:cBhvr>
                                    </p:animEffect>
                                    <p:anim calcmode="lin" valueType="num">
                                      <p:cBhvr additive="repl">
                                        <p:cTn id="16" dur="400" fill="hold"/>
                                        <p:tgtEl>
                                          <p:spTgt spid="14"/>
                                        </p:tgtEl>
                                        <p:attrNameLst>
                                          <p:attrName>ppt_x</p:attrName>
                                        </p:attrNameLst>
                                      </p:cBhvr>
                                      <p:tavLst>
                                        <p:tav tm="100000">
                                          <p:val>
                                            <p:strVal val="#ppt_x"/>
                                          </p:val>
                                        </p:tav>
                                        <p:tav>
                                          <p:val>
                                            <p:strVal val="#ppt_x"/>
                                          </p:val>
                                        </p:tav>
                                      </p:tavLst>
                                    </p:anim>
                                    <p:anim calcmode="lin" valueType="num">
                                      <p:cBhvr additive="repl">
                                        <p:cTn id="17" dur="400" fill="hold"/>
                                        <p:tgtEl>
                                          <p:spTgt spid="14"/>
                                        </p:tgtEl>
                                        <p:attrNameLst>
                                          <p:attrName>ppt_y</p:attrName>
                                        </p:attrNameLst>
                                      </p:cBhvr>
                                      <p:tavLst>
                                        <p:tav tm="100000">
                                          <p:val>
                                            <p:strVal val="#ppt_y+0.31"/>
                                          </p:val>
                                        </p:tav>
                                        <p:tav>
                                          <p:val>
                                            <p:strVal val="#ppt_y+0.31"/>
                                          </p:val>
                                        </p:tav>
                                      </p:tavLst>
                                    </p:anim>
                                    <p:anim calcmode="lin" valueType="num">
                                      <p:cBhvr additive="repl">
                                        <p:cTn id="18" dur="600" decel="50000" fill="hold">
                                          <p:stCondLst>
                                            <p:cond delay="0"/>
                                          </p:stCondLst>
                                        </p:cTn>
                                        <p:tgtEl>
                                          <p:spTgt spid="14"/>
                                        </p:tgtEl>
                                        <p:attrNameLst>
                                          <p:attrName>ppt_x</p:attrName>
                                        </p:attrNameLst>
                                      </p:cBhvr>
                                      <p:tavLst>
                                        <p:tav tm="5000">
                                          <p:val>
                                            <p:strVal val="#ppt_x"/>
                                          </p:val>
                                        </p:tav>
                                        <p:tav tm="10000">
                                          <p:val>
                                            <p:strVal val="#ppt_x+0.0242"/>
                                          </p:val>
                                        </p:tav>
                                        <p:tav tm="15000">
                                          <p:val>
                                            <p:strVal val="#ppt_x+0.0479"/>
                                          </p:val>
                                        </p:tav>
                                        <p:tav tm="20000">
                                          <p:val>
                                            <p:strVal val="#ppt_x+0.0704"/>
                                          </p:val>
                                        </p:tav>
                                        <p:tav tm="25000">
                                          <p:val>
                                            <p:strVal val="#ppt_x+0.0911"/>
                                          </p:val>
                                        </p:tav>
                                        <p:tav tm="30000">
                                          <p:val>
                                            <p:strVal val="#ppt_x+0.1096"/>
                                          </p:val>
                                        </p:tav>
                                        <p:tav tm="35000">
                                          <p:val>
                                            <p:strVal val="#ppt_x+0.1254"/>
                                          </p:val>
                                        </p:tav>
                                        <p:tav tm="40000">
                                          <p:val>
                                            <p:strVal val="#ppt_x+0.1381"/>
                                          </p:val>
                                        </p:tav>
                                        <p:tav tm="45000">
                                          <p:val>
                                            <p:strVal val="#ppt_x+0.1474"/>
                                          </p:val>
                                        </p:tav>
                                        <p:tav tm="50000">
                                          <p:val>
                                            <p:strVal val="#ppt_x+0.1531"/>
                                          </p:val>
                                        </p:tav>
                                        <p:tav tm="55000">
                                          <p:val>
                                            <p:strVal val="#ppt_x+0.1550"/>
                                          </p:val>
                                        </p:tav>
                                        <p:tav tm="60000">
                                          <p:val>
                                            <p:strVal val="#ppt_x+0.1531"/>
                                          </p:val>
                                        </p:tav>
                                        <p:tav tm="65000">
                                          <p:val>
                                            <p:strVal val="#ppt_x+0.1474"/>
                                          </p:val>
                                        </p:tav>
                                        <p:tav tm="70000">
                                          <p:val>
                                            <p:strVal val="#ppt_x+0.1381"/>
                                          </p:val>
                                        </p:tav>
                                        <p:tav tm="75000">
                                          <p:val>
                                            <p:strVal val="#ppt_x+0.1254"/>
                                          </p:val>
                                        </p:tav>
                                        <p:tav tm="80000">
                                          <p:val>
                                            <p:strVal val="#ppt_x+0.1096"/>
                                          </p:val>
                                        </p:tav>
                                        <p:tav tm="85000">
                                          <p:val>
                                            <p:strVal val="#ppt_x+0.0911"/>
                                          </p:val>
                                        </p:tav>
                                        <p:tav tm="90000">
                                          <p:val>
                                            <p:strVal val="#ppt_x+0.0704"/>
                                          </p:val>
                                        </p:tav>
                                        <p:tav tm="95000">
                                          <p:val>
                                            <p:strVal val="#ppt_x+0.0479"/>
                                          </p:val>
                                        </p:tav>
                                        <p:tav tm="100000">
                                          <p:val>
                                            <p:strVal val="#ppt_x+0.0242"/>
                                          </p:val>
                                        </p:tav>
                                        <p:tav>
                                          <p:val>
                                            <p:strVal val="#ppt_x"/>
                                          </p:val>
                                        </p:tav>
                                      </p:tavLst>
                                    </p:anim>
                                    <p:anim calcmode="lin" valueType="num">
                                      <p:cBhvr additive="repl">
                                        <p:cTn id="19" dur="600" decel="50000" fill="hold">
                                          <p:stCondLst>
                                            <p:cond delay="0"/>
                                          </p:stCondLst>
                                        </p:cTn>
                                        <p:tgtEl>
                                          <p:spTgt spid="14"/>
                                        </p:tgtEl>
                                        <p:attrNameLst>
                                          <p:attrName>ppt_y</p:attrName>
                                        </p:attrNameLst>
                                      </p:cBhvr>
                                      <p:tavLst>
                                        <p:tav tm="5000">
                                          <p:val>
                                            <p:strVal val="#ppt_y+0.31"/>
                                          </p:val>
                                        </p:tav>
                                        <p:tav tm="10000">
                                          <p:val>
                                            <p:strVal val="#ppt_y+0.308"/>
                                          </p:val>
                                        </p:tav>
                                        <p:tav tm="15000">
                                          <p:val>
                                            <p:strVal val="#ppt_y+0.3024"/>
                                          </p:val>
                                        </p:tav>
                                        <p:tav tm="20000">
                                          <p:val>
                                            <p:strVal val="#ppt_y+0.2931"/>
                                          </p:val>
                                        </p:tav>
                                        <p:tav tm="25000">
                                          <p:val>
                                            <p:strVal val="#ppt_y+0.2804"/>
                                          </p:val>
                                        </p:tav>
                                        <p:tav tm="30000">
                                          <p:val>
                                            <p:strVal val="#ppt_y+0.2646"/>
                                          </p:val>
                                        </p:tav>
                                        <p:tav tm="35000">
                                          <p:val>
                                            <p:strVal val="#ppt_y+0.2461"/>
                                          </p:val>
                                        </p:tav>
                                        <p:tav tm="40000">
                                          <p:val>
                                            <p:strVal val="#ppt_y+0.2253"/>
                                          </p:val>
                                        </p:tav>
                                        <p:tav tm="45000">
                                          <p:val>
                                            <p:strVal val="#ppt_y+0.2029"/>
                                          </p:val>
                                        </p:tav>
                                        <p:tav tm="50000">
                                          <p:val>
                                            <p:strVal val="#ppt_y+0.1792"/>
                                          </p:val>
                                        </p:tav>
                                        <p:tav tm="55000">
                                          <p:val>
                                            <p:strVal val="#ppt_y+0.155"/>
                                          </p:val>
                                        </p:tav>
                                        <p:tav tm="60000">
                                          <p:val>
                                            <p:strVal val="#ppt_y+0.1307"/>
                                          </p:val>
                                        </p:tav>
                                        <p:tav tm="65000">
                                          <p:val>
                                            <p:strVal val="#ppt_y+0.1071"/>
                                          </p:val>
                                        </p:tav>
                                        <p:tav tm="70000">
                                          <p:val>
                                            <p:strVal val="#ppt_y+0.0846"/>
                                          </p:val>
                                        </p:tav>
                                        <p:tav tm="75000">
                                          <p:val>
                                            <p:strVal val="#ppt_y+0.0639"/>
                                          </p:val>
                                        </p:tav>
                                        <p:tav tm="80000">
                                          <p:val>
                                            <p:strVal val="#ppt_y+0.0454"/>
                                          </p:val>
                                        </p:tav>
                                        <p:tav tm="85000">
                                          <p:val>
                                            <p:strVal val="#ppt_y+0.0296"/>
                                          </p:val>
                                        </p:tav>
                                        <p:tav tm="90000">
                                          <p:val>
                                            <p:strVal val="#ppt_y+0.0169"/>
                                          </p:val>
                                        </p:tav>
                                        <p:tav tm="95000">
                                          <p:val>
                                            <p:strVal val="#ppt_y+0.0076"/>
                                          </p:val>
                                        </p:tav>
                                        <p:tav tm="100000">
                                          <p:val>
                                            <p:strVal val="#ppt_y+0.0019"/>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rungngapman"/>
          <p:cNvPicPr>
            <a:picLocks noChangeAspect="1" noChangeArrowheads="1"/>
          </p:cNvPicPr>
          <p:nvPr/>
        </p:nvPicPr>
        <p:blipFill>
          <a:blip r:embed="rId2"/>
          <a:srcRect/>
          <a:stretch>
            <a:fillRect/>
          </a:stretch>
        </p:blipFill>
        <p:spPr bwMode="auto">
          <a:xfrm>
            <a:off x="0" y="1"/>
            <a:ext cx="4572000" cy="5943600"/>
          </a:xfrm>
          <a:prstGeom prst="rect">
            <a:avLst/>
          </a:prstGeom>
          <a:noFill/>
        </p:spPr>
      </p:pic>
      <p:sp>
        <p:nvSpPr>
          <p:cNvPr id="3" name="Rectangle 2"/>
          <p:cNvSpPr/>
          <p:nvPr/>
        </p:nvSpPr>
        <p:spPr>
          <a:xfrm>
            <a:off x="0" y="6298843"/>
            <a:ext cx="4572000" cy="369332"/>
          </a:xfrm>
          <a:prstGeom prst="rect">
            <a:avLst/>
          </a:prstGeom>
        </p:spPr>
        <p:txBody>
          <a:bodyPr wrap="square">
            <a:spAutoFit/>
          </a:bodyPr>
          <a:lstStyle/>
          <a:p>
            <a:pPr lvl="0" algn="ctr">
              <a:spcBef>
                <a:spcPct val="50000"/>
              </a:spcBef>
            </a:pPr>
            <a:r>
              <a:rPr lang="en-US" b="1" dirty="0">
                <a:ln w="18000">
                  <a:solidFill>
                    <a:srgbClr val="A5644E">
                      <a:satMod val="140000"/>
                    </a:srgbClr>
                  </a:solidFill>
                  <a:prstDash val="solid"/>
                  <a:miter lim="800000"/>
                </a:ln>
                <a:solidFill>
                  <a:schemeClr val="accent2"/>
                </a:solidFill>
                <a:effectLst>
                  <a:outerShdw blurRad="25500" dist="23000" dir="7020000" algn="tl">
                    <a:srgbClr val="000000">
                      <a:alpha val="50000"/>
                    </a:srgbClr>
                  </a:outerShdw>
                </a:effectLst>
                <a:latin typeface="Times New Roman" pitchFamily="18" charset="0"/>
                <a:cs typeface="Times New Roman" pitchFamily="18" charset="0"/>
              </a:rPr>
              <a:t>QUẦN XÃ RỪNG NGẬP MẶN VEN BIỂN</a:t>
            </a:r>
          </a:p>
        </p:txBody>
      </p:sp>
      <p:pic>
        <p:nvPicPr>
          <p:cNvPr id="4" name="Picture 4" descr="Tập tin:Rừng.jpg"/>
          <p:cNvPicPr>
            <a:picLocks noChangeAspect="1" noChangeArrowheads="1"/>
          </p:cNvPicPr>
          <p:nvPr/>
        </p:nvPicPr>
        <p:blipFill>
          <a:blip r:embed="rId3"/>
          <a:srcRect/>
          <a:stretch>
            <a:fillRect/>
          </a:stretch>
        </p:blipFill>
        <p:spPr bwMode="auto">
          <a:xfrm>
            <a:off x="4724400" y="1"/>
            <a:ext cx="4419600" cy="5943600"/>
          </a:xfrm>
          <a:prstGeom prst="rect">
            <a:avLst/>
          </a:prstGeom>
          <a:noFill/>
        </p:spPr>
      </p:pic>
      <p:sp>
        <p:nvSpPr>
          <p:cNvPr id="5" name="Rectangle 4"/>
          <p:cNvSpPr/>
          <p:nvPr/>
        </p:nvSpPr>
        <p:spPr>
          <a:xfrm>
            <a:off x="4572000" y="6329621"/>
            <a:ext cx="4572000" cy="369332"/>
          </a:xfrm>
          <a:prstGeom prst="rect">
            <a:avLst/>
          </a:prstGeom>
        </p:spPr>
        <p:txBody>
          <a:bodyP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smtClean="0">
                <a:ln w="18000">
                  <a:solidFill>
                    <a:srgbClr val="A5644E">
                      <a:satMod val="140000"/>
                    </a:srgbClr>
                  </a:solidFill>
                  <a:prstDash val="solid"/>
                  <a:miter lim="800000"/>
                </a:ln>
                <a:solidFill>
                  <a:schemeClr val="accent2"/>
                </a:solidFill>
                <a:effectLst>
                  <a:outerShdw blurRad="25500" dist="23000" dir="7020000" algn="tl">
                    <a:srgbClr val="000000">
                      <a:alpha val="50000"/>
                    </a:srgbClr>
                  </a:outerShdw>
                </a:effectLst>
                <a:uLnTx/>
                <a:uFillTx/>
                <a:latin typeface="Times New Roman" pitchFamily="18" charset="0"/>
                <a:cs typeface="Times New Roman" pitchFamily="18" charset="0"/>
              </a:rPr>
              <a:t>QUẦN</a:t>
            </a:r>
            <a:r>
              <a:rPr kumimoji="0" lang="en-US" b="1" i="0" u="none" strike="noStrike" kern="0" cap="none" spc="0" normalizeH="0" noProof="0" dirty="0" smtClean="0">
                <a:ln w="18000">
                  <a:solidFill>
                    <a:srgbClr val="A5644E">
                      <a:satMod val="140000"/>
                    </a:srgbClr>
                  </a:solidFill>
                  <a:prstDash val="solid"/>
                  <a:miter lim="800000"/>
                </a:ln>
                <a:solidFill>
                  <a:schemeClr val="accent2"/>
                </a:solidFill>
                <a:effectLst>
                  <a:outerShdw blurRad="25500" dist="23000" dir="7020000" algn="tl">
                    <a:srgbClr val="000000">
                      <a:alpha val="50000"/>
                    </a:srgbClr>
                  </a:outerShdw>
                </a:effectLst>
                <a:uLnTx/>
                <a:uFillTx/>
                <a:latin typeface="Times New Roman" pitchFamily="18" charset="0"/>
                <a:cs typeface="Times New Roman" pitchFamily="18" charset="0"/>
              </a:rPr>
              <a:t> XÃ ĐỒI CỌ PHÚ THỌ</a:t>
            </a:r>
            <a:endParaRPr kumimoji="0" lang="en-US" b="0" i="0" u="none" strike="noStrike" kern="0" cap="none" spc="0" normalizeH="0" baseline="0" noProof="0" dirty="0" smtClean="0">
              <a:ln>
                <a:noFill/>
              </a:ln>
              <a:solidFill>
                <a:schemeClr val="accent2"/>
              </a:solidFill>
              <a:effectLst/>
              <a:uLnTx/>
              <a:uFillTx/>
            </a:endParaRPr>
          </a:p>
        </p:txBody>
      </p:sp>
    </p:spTree>
    <p:extLst>
      <p:ext uri="{BB962C8B-B14F-4D97-AF65-F5344CB8AC3E}">
        <p14:creationId xmlns:p14="http://schemas.microsoft.com/office/powerpoint/2010/main" val="331553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6" name="Picture 6" descr="sanho-ngam"/>
          <p:cNvPicPr>
            <a:picLocks noChangeAspect="1" noChangeArrowheads="1"/>
          </p:cNvPicPr>
          <p:nvPr/>
        </p:nvPicPr>
        <p:blipFill>
          <a:blip r:embed="rId2"/>
          <a:srcRect/>
          <a:stretch>
            <a:fillRect/>
          </a:stretch>
        </p:blipFill>
        <p:spPr bwMode="auto">
          <a:xfrm>
            <a:off x="-25400" y="-533400"/>
            <a:ext cx="9144000" cy="6832600"/>
          </a:xfrm>
          <a:prstGeom prst="rect">
            <a:avLst/>
          </a:prstGeom>
          <a:noFill/>
        </p:spPr>
      </p:pic>
      <p:sp>
        <p:nvSpPr>
          <p:cNvPr id="4" name="Rounded Rectangle 3"/>
          <p:cNvSpPr/>
          <p:nvPr/>
        </p:nvSpPr>
        <p:spPr>
          <a:xfrm>
            <a:off x="1447800" y="1524000"/>
            <a:ext cx="6248400" cy="990600"/>
          </a:xfrm>
          <a:prstGeom prst="roundRect">
            <a:avLst/>
          </a:prstGeom>
          <a:solidFill>
            <a:srgbClr val="9BBB59"/>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800" b="1" kern="0" dirty="0">
                <a:solidFill>
                  <a:schemeClr val="bg1"/>
                </a:solidFill>
                <a:latin typeface="Calibri"/>
              </a:rPr>
              <a:t>T</a:t>
            </a:r>
            <a:r>
              <a:rPr kumimoji="0" lang="en-US" sz="2800" b="1" i="0" u="none" strike="noStrike" kern="0" cap="none" spc="0" normalizeH="0" baseline="0" noProof="0" dirty="0" err="1" smtClean="0">
                <a:ln>
                  <a:noFill/>
                </a:ln>
                <a:solidFill>
                  <a:schemeClr val="bg1"/>
                </a:solidFill>
                <a:effectLst/>
                <a:uLnTx/>
                <a:uFillTx/>
                <a:latin typeface="Calibri"/>
                <a:ea typeface="+mn-ea"/>
                <a:cs typeface="+mn-cs"/>
              </a:rPr>
              <a:t>rong</a:t>
            </a:r>
            <a:r>
              <a:rPr kumimoji="0" lang="en-US" sz="2800" b="1" i="0" u="none" strike="noStrike" kern="0" cap="none" spc="0" normalizeH="0" baseline="0" noProof="0" dirty="0" smtClean="0">
                <a:ln>
                  <a:noFill/>
                </a:ln>
                <a:solidFill>
                  <a:schemeClr val="bg1"/>
                </a:solidFill>
                <a:effectLst/>
                <a:uLnTx/>
                <a:uFillTx/>
                <a:latin typeface="Calibri"/>
                <a:ea typeface="+mn-ea"/>
                <a:cs typeface="+mn-cs"/>
              </a:rPr>
              <a:t> </a:t>
            </a:r>
            <a:r>
              <a:rPr lang="en-US" sz="2800" b="1" kern="0" dirty="0" err="1" smtClean="0">
                <a:solidFill>
                  <a:schemeClr val="bg1"/>
                </a:solidFill>
                <a:latin typeface="Calibri"/>
              </a:rPr>
              <a:t>quần</a:t>
            </a:r>
            <a:r>
              <a:rPr lang="en-US" sz="2800" b="1" kern="0" dirty="0" smtClean="0">
                <a:solidFill>
                  <a:schemeClr val="bg1"/>
                </a:solidFill>
                <a:latin typeface="Calibri"/>
              </a:rPr>
              <a:t> </a:t>
            </a:r>
            <a:r>
              <a:rPr lang="en-US" sz="2800" b="1" kern="0" dirty="0" err="1" smtClean="0">
                <a:solidFill>
                  <a:schemeClr val="bg1"/>
                </a:solidFill>
                <a:latin typeface="Calibri"/>
              </a:rPr>
              <a:t>xã</a:t>
            </a:r>
            <a:r>
              <a:rPr lang="en-US" sz="2800" b="1" kern="0" dirty="0" smtClean="0">
                <a:solidFill>
                  <a:schemeClr val="bg1"/>
                </a:solidFill>
                <a:latin typeface="Calibri"/>
              </a:rPr>
              <a:t> </a:t>
            </a:r>
            <a:r>
              <a:rPr lang="en-US" sz="2800" b="1" kern="0" dirty="0" err="1" smtClean="0">
                <a:solidFill>
                  <a:schemeClr val="bg1"/>
                </a:solidFill>
                <a:latin typeface="Calibri"/>
              </a:rPr>
              <a:t>các</a:t>
            </a:r>
            <a:r>
              <a:rPr lang="en-US" sz="2800" b="1" kern="0" dirty="0" smtClean="0">
                <a:solidFill>
                  <a:schemeClr val="bg1"/>
                </a:solidFill>
                <a:latin typeface="Calibri"/>
              </a:rPr>
              <a:t> </a:t>
            </a:r>
            <a:r>
              <a:rPr lang="en-US" sz="2800" b="1" kern="0" dirty="0" err="1" smtClean="0">
                <a:solidFill>
                  <a:schemeClr val="bg1"/>
                </a:solidFill>
                <a:latin typeface="Calibri"/>
              </a:rPr>
              <a:t>quần</a:t>
            </a:r>
            <a:r>
              <a:rPr lang="en-US" sz="2800" b="1" kern="0" dirty="0" smtClean="0">
                <a:solidFill>
                  <a:schemeClr val="bg1"/>
                </a:solidFill>
                <a:latin typeface="Calibri"/>
              </a:rPr>
              <a:t> </a:t>
            </a:r>
            <a:r>
              <a:rPr lang="en-US" sz="2800" b="1" kern="0" dirty="0" err="1" smtClean="0">
                <a:solidFill>
                  <a:schemeClr val="bg1"/>
                </a:solidFill>
                <a:latin typeface="Calibri"/>
              </a:rPr>
              <a:t>thể</a:t>
            </a:r>
            <a:r>
              <a:rPr lang="en-US" sz="2800" b="1" kern="0" dirty="0" smtClean="0">
                <a:solidFill>
                  <a:schemeClr val="bg1"/>
                </a:solidFill>
                <a:latin typeface="Calibri"/>
              </a:rPr>
              <a:t> </a:t>
            </a:r>
            <a:r>
              <a:rPr lang="en-US" sz="2800" b="1" kern="0" dirty="0" err="1" smtClean="0">
                <a:solidFill>
                  <a:schemeClr val="bg1"/>
                </a:solidFill>
                <a:latin typeface="Calibri"/>
              </a:rPr>
              <a:t>có</a:t>
            </a:r>
            <a:r>
              <a:rPr lang="en-US" sz="2800" b="1" kern="0" dirty="0" smtClean="0">
                <a:solidFill>
                  <a:schemeClr val="bg1"/>
                </a:solidFill>
                <a:latin typeface="Calibri"/>
              </a:rPr>
              <a:t> </a:t>
            </a:r>
            <a:r>
              <a:rPr kumimoji="0" lang="en-US" sz="2800" b="1" i="0" u="none" strike="noStrike" kern="0" cap="none" spc="0" normalizeH="0" baseline="0" noProof="0" dirty="0" err="1" smtClean="0">
                <a:ln>
                  <a:noFill/>
                </a:ln>
                <a:solidFill>
                  <a:schemeClr val="bg1"/>
                </a:solidFill>
                <a:effectLst/>
                <a:uLnTx/>
                <a:uFillTx/>
                <a:latin typeface="Calibri"/>
                <a:ea typeface="+mn-ea"/>
                <a:cs typeface="+mn-cs"/>
              </a:rPr>
              <a:t>mối</a:t>
            </a:r>
            <a:r>
              <a:rPr kumimoji="0" lang="en-US" sz="2800" b="1" i="0" u="none" strike="noStrike" kern="0" cap="none" spc="0" normalizeH="0" baseline="0" noProof="0" dirty="0" smtClean="0">
                <a:ln>
                  <a:noFill/>
                </a:ln>
                <a:solidFill>
                  <a:schemeClr val="bg1"/>
                </a:solidFill>
                <a:effectLst/>
                <a:uLnTx/>
                <a:uFillTx/>
                <a:latin typeface="Calibri"/>
                <a:ea typeface="+mn-ea"/>
                <a:cs typeface="+mn-cs"/>
              </a:rPr>
              <a:t> </a:t>
            </a:r>
            <a:r>
              <a:rPr kumimoji="0" lang="en-US" sz="2800" b="1" i="0" u="none" strike="noStrike" kern="0" cap="none" spc="0" normalizeH="0" baseline="0" noProof="0" dirty="0" err="1" smtClean="0">
                <a:ln>
                  <a:noFill/>
                </a:ln>
                <a:solidFill>
                  <a:schemeClr val="bg1"/>
                </a:solidFill>
                <a:effectLst/>
                <a:uLnTx/>
                <a:uFillTx/>
                <a:latin typeface="Calibri"/>
                <a:ea typeface="+mn-ea"/>
                <a:cs typeface="+mn-cs"/>
              </a:rPr>
              <a:t>quan</a:t>
            </a:r>
            <a:r>
              <a:rPr kumimoji="0" lang="en-US" sz="2800" b="1" i="0" u="none" strike="noStrike" kern="0" cap="none" spc="0" normalizeH="0" baseline="0" noProof="0" dirty="0" smtClean="0">
                <a:ln>
                  <a:noFill/>
                </a:ln>
                <a:solidFill>
                  <a:schemeClr val="bg1"/>
                </a:solidFill>
                <a:effectLst/>
                <a:uLnTx/>
                <a:uFillTx/>
                <a:latin typeface="Calibri"/>
                <a:ea typeface="+mn-ea"/>
                <a:cs typeface="+mn-cs"/>
              </a:rPr>
              <a:t> </a:t>
            </a:r>
            <a:r>
              <a:rPr kumimoji="0" lang="en-US" sz="2800" b="1" i="0" u="none" strike="noStrike" kern="0" cap="none" spc="0" normalizeH="0" baseline="0" noProof="0" dirty="0" err="1" smtClean="0">
                <a:ln>
                  <a:noFill/>
                </a:ln>
                <a:solidFill>
                  <a:schemeClr val="bg1"/>
                </a:solidFill>
                <a:effectLst/>
                <a:uLnTx/>
                <a:uFillTx/>
                <a:latin typeface="Calibri"/>
                <a:ea typeface="+mn-ea"/>
                <a:cs typeface="+mn-cs"/>
              </a:rPr>
              <a:t>hệ</a:t>
            </a:r>
            <a:r>
              <a:rPr kumimoji="0" lang="en-US" sz="2800" b="1" i="0" u="none" strike="noStrike" kern="0" cap="none" spc="0" normalizeH="0" baseline="0" noProof="0" dirty="0" smtClean="0">
                <a:ln>
                  <a:noFill/>
                </a:ln>
                <a:solidFill>
                  <a:schemeClr val="bg1"/>
                </a:solidFill>
                <a:effectLst/>
                <a:uLnTx/>
                <a:uFillTx/>
                <a:latin typeface="Calibri"/>
                <a:ea typeface="+mn-ea"/>
                <a:cs typeface="+mn-cs"/>
              </a:rPr>
              <a:t> </a:t>
            </a:r>
            <a:r>
              <a:rPr kumimoji="0" lang="en-US" sz="2800" b="1" i="0" u="none" strike="noStrike" kern="0" cap="none" spc="0" normalizeH="0" baseline="0" noProof="0" dirty="0" err="1" smtClean="0">
                <a:ln>
                  <a:noFill/>
                </a:ln>
                <a:solidFill>
                  <a:schemeClr val="bg1"/>
                </a:solidFill>
                <a:effectLst/>
                <a:uLnTx/>
                <a:uFillTx/>
                <a:latin typeface="Calibri"/>
                <a:ea typeface="+mn-ea"/>
                <a:cs typeface="+mn-cs"/>
              </a:rPr>
              <a:t>sinh</a:t>
            </a:r>
            <a:r>
              <a:rPr kumimoji="0" lang="en-US" sz="2800" b="1" i="0" u="none" strike="noStrike" kern="0" cap="none" spc="0" normalizeH="0" baseline="0" noProof="0" dirty="0" smtClean="0">
                <a:ln>
                  <a:noFill/>
                </a:ln>
                <a:solidFill>
                  <a:schemeClr val="bg1"/>
                </a:solidFill>
                <a:effectLst/>
                <a:uLnTx/>
                <a:uFillTx/>
                <a:latin typeface="Calibri"/>
                <a:ea typeface="+mn-ea"/>
                <a:cs typeface="+mn-cs"/>
              </a:rPr>
              <a:t> </a:t>
            </a:r>
            <a:r>
              <a:rPr kumimoji="0" lang="en-US" sz="2800" b="1" i="0" u="none" strike="noStrike" kern="0" cap="none" spc="0" normalizeH="0" baseline="0" noProof="0" dirty="0" err="1" smtClean="0">
                <a:ln>
                  <a:noFill/>
                </a:ln>
                <a:solidFill>
                  <a:schemeClr val="bg1"/>
                </a:solidFill>
                <a:effectLst/>
                <a:uLnTx/>
                <a:uFillTx/>
                <a:latin typeface="Calibri"/>
                <a:ea typeface="+mn-ea"/>
                <a:cs typeface="+mn-cs"/>
              </a:rPr>
              <a:t>thái</a:t>
            </a:r>
            <a:r>
              <a:rPr kumimoji="0" lang="en-US" sz="2800" b="1" i="0" u="none" strike="noStrike" kern="0" cap="none" spc="0" normalizeH="0" noProof="0" dirty="0" smtClean="0">
                <a:ln>
                  <a:noFill/>
                </a:ln>
                <a:solidFill>
                  <a:schemeClr val="bg1"/>
                </a:solidFill>
                <a:effectLst/>
                <a:uLnTx/>
                <a:uFillTx/>
                <a:latin typeface="Calibri"/>
                <a:ea typeface="+mn-ea"/>
                <a:cs typeface="+mn-cs"/>
              </a:rPr>
              <a:t> </a:t>
            </a:r>
            <a:r>
              <a:rPr kumimoji="0" lang="en-US" sz="2800" b="1" i="0" u="none" strike="noStrike" kern="0" cap="none" spc="0" normalizeH="0" baseline="0" noProof="0" dirty="0" err="1" smtClean="0">
                <a:ln>
                  <a:noFill/>
                </a:ln>
                <a:solidFill>
                  <a:schemeClr val="bg1"/>
                </a:solidFill>
                <a:effectLst/>
                <a:uLnTx/>
                <a:uFillTx/>
                <a:latin typeface="Calibri"/>
                <a:ea typeface="+mn-ea"/>
                <a:cs typeface="+mn-cs"/>
              </a:rPr>
              <a:t>như</a:t>
            </a:r>
            <a:r>
              <a:rPr kumimoji="0" lang="en-US" sz="2800" b="1" i="0" u="none" strike="noStrike" kern="0" cap="none" spc="0" normalizeH="0" baseline="0" noProof="0" dirty="0" smtClean="0">
                <a:ln>
                  <a:noFill/>
                </a:ln>
                <a:solidFill>
                  <a:schemeClr val="bg1"/>
                </a:solidFill>
                <a:effectLst/>
                <a:uLnTx/>
                <a:uFillTx/>
                <a:latin typeface="Calibri"/>
                <a:ea typeface="+mn-ea"/>
                <a:cs typeface="+mn-cs"/>
              </a:rPr>
              <a:t> </a:t>
            </a:r>
            <a:r>
              <a:rPr kumimoji="0" lang="en-US" sz="2800" b="1" i="0" u="none" strike="noStrike" kern="0" cap="none" spc="0" normalizeH="0" baseline="0" noProof="0" dirty="0" err="1" smtClean="0">
                <a:ln>
                  <a:noFill/>
                </a:ln>
                <a:solidFill>
                  <a:schemeClr val="bg1"/>
                </a:solidFill>
                <a:effectLst/>
                <a:uLnTx/>
                <a:uFillTx/>
                <a:latin typeface="Calibri"/>
                <a:ea typeface="+mn-ea"/>
                <a:cs typeface="+mn-cs"/>
              </a:rPr>
              <a:t>thế</a:t>
            </a:r>
            <a:r>
              <a:rPr kumimoji="0" lang="en-US" sz="2800" b="1" i="0" u="none" strike="noStrike" kern="0" cap="none" spc="0" normalizeH="0" baseline="0" noProof="0" dirty="0" smtClean="0">
                <a:ln>
                  <a:noFill/>
                </a:ln>
                <a:solidFill>
                  <a:schemeClr val="bg1"/>
                </a:solidFill>
                <a:effectLst/>
                <a:uLnTx/>
                <a:uFillTx/>
                <a:latin typeface="Calibri"/>
                <a:ea typeface="+mn-ea"/>
                <a:cs typeface="+mn-cs"/>
              </a:rPr>
              <a:t> </a:t>
            </a:r>
            <a:r>
              <a:rPr kumimoji="0" lang="en-US" sz="2800" b="1" i="0" u="none" strike="noStrike" kern="0" cap="none" spc="0" normalizeH="0" baseline="0" noProof="0" dirty="0" err="1" smtClean="0">
                <a:ln>
                  <a:noFill/>
                </a:ln>
                <a:solidFill>
                  <a:schemeClr val="bg1"/>
                </a:solidFill>
                <a:effectLst/>
                <a:uLnTx/>
                <a:uFillTx/>
                <a:latin typeface="Calibri"/>
                <a:ea typeface="+mn-ea"/>
                <a:cs typeface="+mn-cs"/>
              </a:rPr>
              <a:t>nào</a:t>
            </a:r>
            <a:r>
              <a:rPr kumimoji="0" lang="en-US" sz="2800" b="1" i="0" u="none" strike="noStrike" kern="0" cap="none" spc="0" normalizeH="0" baseline="0" noProof="0" dirty="0" smtClean="0">
                <a:ln>
                  <a:noFill/>
                </a:ln>
                <a:solidFill>
                  <a:schemeClr val="bg1"/>
                </a:solidFill>
                <a:effectLst/>
                <a:uLnTx/>
                <a:uFillTx/>
                <a:latin typeface="Calibri"/>
                <a:ea typeface="+mn-ea"/>
                <a:cs typeface="+mn-cs"/>
              </a:rPr>
              <a:t> ?</a:t>
            </a:r>
          </a:p>
        </p:txBody>
      </p:sp>
      <p:sp>
        <p:nvSpPr>
          <p:cNvPr id="2" name="TextBox 1"/>
          <p:cNvSpPr txBox="1"/>
          <p:nvPr/>
        </p:nvSpPr>
        <p:spPr>
          <a:xfrm>
            <a:off x="2057400" y="6464300"/>
            <a:ext cx="4419600" cy="369332"/>
          </a:xfrm>
          <a:prstGeom prst="rect">
            <a:avLst/>
          </a:prstGeom>
          <a:noFill/>
        </p:spPr>
        <p:txBody>
          <a:bodyPr wrap="square" rtlCol="0">
            <a:spAutoFit/>
          </a:bodyPr>
          <a:lstStyle/>
          <a:p>
            <a:pPr algn="ctr"/>
            <a:r>
              <a:rPr lang="en-US" b="1" dirty="0" smtClean="0"/>
              <a:t>QUẦN XÃ BÃI NGẦM SAN HÔ</a:t>
            </a:r>
            <a:endParaRPr lang="en-US" b="1" dirty="0"/>
          </a:p>
        </p:txBody>
      </p:sp>
    </p:spTree>
    <p:extLst>
      <p:ext uri="{BB962C8B-B14F-4D97-AF65-F5344CB8AC3E}">
        <p14:creationId xmlns:p14="http://schemas.microsoft.com/office/powerpoint/2010/main" val="1154185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74" name="Rectangle 7"/>
          <p:cNvSpPr>
            <a:spLocks noChangeArrowheads="1"/>
          </p:cNvSpPr>
          <p:nvPr/>
        </p:nvSpPr>
        <p:spPr bwMode="auto">
          <a:xfrm>
            <a:off x="0" y="0"/>
            <a:ext cx="9144000" cy="1181100"/>
          </a:xfrm>
          <a:prstGeom prst="rect">
            <a:avLst/>
          </a:prstGeom>
          <a:ln>
            <a:headEnd/>
            <a:tailEnd/>
          </a:ln>
        </p:spPr>
        <p:style>
          <a:lnRef idx="2">
            <a:schemeClr val="accent6"/>
          </a:lnRef>
          <a:fillRef idx="1">
            <a:schemeClr val="lt1"/>
          </a:fillRef>
          <a:effectRef idx="0">
            <a:schemeClr val="accent6"/>
          </a:effectRef>
          <a:fontRef idx="minor">
            <a:schemeClr val="dk1"/>
          </a:fontRef>
        </p:style>
        <p:txBody>
          <a:bodyPr wrap="none" anchor="ctr"/>
          <a:lstStyle/>
          <a:p>
            <a:pPr algn="ctr"/>
            <a:r>
              <a:rPr lang="en-US" sz="3200" b="1" dirty="0" err="1">
                <a:ln w="12700">
                  <a:solidFill>
                    <a:srgbClr val="4E3B30">
                      <a:satMod val="155000"/>
                    </a:srgbClr>
                  </a:solidFill>
                  <a:prstDash val="solid"/>
                </a:ln>
                <a:solidFill>
                  <a:srgbClr val="FBEEC9">
                    <a:tint val="85000"/>
                    <a:satMod val="155000"/>
                  </a:srgbClr>
                </a:solidFill>
                <a:effectLst>
                  <a:outerShdw blurRad="41275" dist="20320" dir="1800000" algn="tl" rotWithShape="0">
                    <a:srgbClr val="000000">
                      <a:alpha val="40000"/>
                    </a:srgbClr>
                  </a:outerShdw>
                </a:effectLst>
                <a:latin typeface="Times New Roman" pitchFamily="18" charset="0"/>
                <a:cs typeface="Times New Roman" pitchFamily="18" charset="0"/>
              </a:rPr>
              <a:t>Trong</a:t>
            </a:r>
            <a:r>
              <a:rPr lang="en-US" sz="3200" b="1" dirty="0">
                <a:ln w="12700">
                  <a:solidFill>
                    <a:srgbClr val="4E3B30">
                      <a:satMod val="155000"/>
                    </a:srgbClr>
                  </a:solidFill>
                  <a:prstDash val="solid"/>
                </a:ln>
                <a:solidFill>
                  <a:srgbClr val="FBEEC9">
                    <a:tint val="85000"/>
                    <a:satMod val="155000"/>
                  </a:srgbClr>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3200" b="1" dirty="0" err="1">
                <a:ln w="12700">
                  <a:solidFill>
                    <a:srgbClr val="4E3B30">
                      <a:satMod val="155000"/>
                    </a:srgbClr>
                  </a:solidFill>
                  <a:prstDash val="solid"/>
                </a:ln>
                <a:solidFill>
                  <a:srgbClr val="FBEEC9">
                    <a:tint val="85000"/>
                    <a:satMod val="155000"/>
                  </a:srgbClr>
                </a:solidFill>
                <a:effectLst>
                  <a:outerShdw blurRad="41275" dist="20320" dir="1800000" algn="tl" rotWithShape="0">
                    <a:srgbClr val="000000">
                      <a:alpha val="40000"/>
                    </a:srgbClr>
                  </a:outerShdw>
                </a:effectLst>
                <a:latin typeface="Times New Roman" pitchFamily="18" charset="0"/>
                <a:cs typeface="Times New Roman" pitchFamily="18" charset="0"/>
              </a:rPr>
              <a:t>thực</a:t>
            </a:r>
            <a:r>
              <a:rPr lang="en-US" sz="3200" b="1" dirty="0">
                <a:ln w="12700">
                  <a:solidFill>
                    <a:srgbClr val="4E3B30">
                      <a:satMod val="155000"/>
                    </a:srgbClr>
                  </a:solidFill>
                  <a:prstDash val="solid"/>
                </a:ln>
                <a:solidFill>
                  <a:srgbClr val="FBEEC9">
                    <a:tint val="85000"/>
                    <a:satMod val="155000"/>
                  </a:srgbClr>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3200" b="1" dirty="0" err="1">
                <a:ln w="12700">
                  <a:solidFill>
                    <a:srgbClr val="4E3B30">
                      <a:satMod val="155000"/>
                    </a:srgbClr>
                  </a:solidFill>
                  <a:prstDash val="solid"/>
                </a:ln>
                <a:solidFill>
                  <a:srgbClr val="FBEEC9">
                    <a:tint val="85000"/>
                    <a:satMod val="155000"/>
                  </a:srgbClr>
                </a:solidFill>
                <a:effectLst>
                  <a:outerShdw blurRad="41275" dist="20320" dir="1800000" algn="tl" rotWithShape="0">
                    <a:srgbClr val="000000">
                      <a:alpha val="40000"/>
                    </a:srgbClr>
                  </a:outerShdw>
                </a:effectLst>
                <a:latin typeface="Times New Roman" pitchFamily="18" charset="0"/>
                <a:cs typeface="Times New Roman" pitchFamily="18" charset="0"/>
              </a:rPr>
              <a:t>tế</a:t>
            </a:r>
            <a:r>
              <a:rPr lang="en-US" sz="3200" b="1" dirty="0">
                <a:ln w="12700">
                  <a:solidFill>
                    <a:srgbClr val="4E3B30">
                      <a:satMod val="155000"/>
                    </a:srgbClr>
                  </a:solidFill>
                  <a:prstDash val="solid"/>
                </a:ln>
                <a:solidFill>
                  <a:srgbClr val="FBEEC9">
                    <a:tint val="85000"/>
                    <a:satMod val="155000"/>
                  </a:srgbClr>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3200" b="1" dirty="0" err="1">
                <a:ln w="12700">
                  <a:solidFill>
                    <a:srgbClr val="4E3B30">
                      <a:satMod val="155000"/>
                    </a:srgbClr>
                  </a:solidFill>
                  <a:prstDash val="solid"/>
                </a:ln>
                <a:solidFill>
                  <a:srgbClr val="FBEEC9">
                    <a:tint val="85000"/>
                    <a:satMod val="155000"/>
                  </a:srgbClr>
                </a:solidFill>
                <a:effectLst>
                  <a:outerShdw blurRad="41275" dist="20320" dir="1800000" algn="tl" rotWithShape="0">
                    <a:srgbClr val="000000">
                      <a:alpha val="40000"/>
                    </a:srgbClr>
                  </a:outerShdw>
                </a:effectLst>
                <a:latin typeface="Times New Roman" pitchFamily="18" charset="0"/>
                <a:cs typeface="Times New Roman" pitchFamily="18" charset="0"/>
              </a:rPr>
              <a:t>sản</a:t>
            </a:r>
            <a:r>
              <a:rPr lang="en-US" sz="3200" b="1" dirty="0">
                <a:ln w="12700">
                  <a:solidFill>
                    <a:srgbClr val="4E3B30">
                      <a:satMod val="155000"/>
                    </a:srgbClr>
                  </a:solidFill>
                  <a:prstDash val="solid"/>
                </a:ln>
                <a:solidFill>
                  <a:srgbClr val="FBEEC9">
                    <a:tint val="85000"/>
                    <a:satMod val="155000"/>
                  </a:srgbClr>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3200" b="1" dirty="0" err="1">
                <a:ln w="12700">
                  <a:solidFill>
                    <a:srgbClr val="4E3B30">
                      <a:satMod val="155000"/>
                    </a:srgbClr>
                  </a:solidFill>
                  <a:prstDash val="solid"/>
                </a:ln>
                <a:solidFill>
                  <a:srgbClr val="FBEEC9">
                    <a:tint val="85000"/>
                    <a:satMod val="155000"/>
                  </a:srgbClr>
                </a:solidFill>
                <a:effectLst>
                  <a:outerShdw blurRad="41275" dist="20320" dir="1800000" algn="tl" rotWithShape="0">
                    <a:srgbClr val="000000">
                      <a:alpha val="40000"/>
                    </a:srgbClr>
                  </a:outerShdw>
                </a:effectLst>
                <a:latin typeface="Times New Roman" pitchFamily="18" charset="0"/>
                <a:cs typeface="Times New Roman" pitchFamily="18" charset="0"/>
              </a:rPr>
              <a:t>xuất</a:t>
            </a:r>
            <a:r>
              <a:rPr lang="en-US" sz="3200" b="1" dirty="0">
                <a:ln w="12700">
                  <a:solidFill>
                    <a:srgbClr val="4E3B30">
                      <a:satMod val="155000"/>
                    </a:srgbClr>
                  </a:solidFill>
                  <a:prstDash val="solid"/>
                </a:ln>
                <a:solidFill>
                  <a:srgbClr val="FBEEC9">
                    <a:tint val="85000"/>
                    <a:satMod val="155000"/>
                  </a:srgbClr>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3200" b="1" dirty="0" err="1">
                <a:ln w="12700">
                  <a:solidFill>
                    <a:srgbClr val="4E3B30">
                      <a:satMod val="155000"/>
                    </a:srgbClr>
                  </a:solidFill>
                  <a:prstDash val="solid"/>
                </a:ln>
                <a:solidFill>
                  <a:srgbClr val="FBEEC9">
                    <a:tint val="85000"/>
                    <a:satMod val="155000"/>
                  </a:srgbClr>
                </a:solidFill>
                <a:effectLst>
                  <a:outerShdw blurRad="41275" dist="20320" dir="1800000" algn="tl" rotWithShape="0">
                    <a:srgbClr val="000000">
                      <a:alpha val="40000"/>
                    </a:srgbClr>
                  </a:outerShdw>
                </a:effectLst>
                <a:latin typeface="Times New Roman" pitchFamily="18" charset="0"/>
                <a:cs typeface="Times New Roman" pitchFamily="18" charset="0"/>
              </a:rPr>
              <a:t>mô</a:t>
            </a:r>
            <a:r>
              <a:rPr lang="en-US" sz="3200" b="1" dirty="0">
                <a:ln w="12700">
                  <a:solidFill>
                    <a:srgbClr val="4E3B30">
                      <a:satMod val="155000"/>
                    </a:srgbClr>
                  </a:solidFill>
                  <a:prstDash val="solid"/>
                </a:ln>
                <a:solidFill>
                  <a:srgbClr val="FBEEC9">
                    <a:tint val="85000"/>
                    <a:satMod val="155000"/>
                  </a:srgbClr>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3200" b="1" dirty="0" err="1">
                <a:ln w="12700">
                  <a:solidFill>
                    <a:srgbClr val="4E3B30">
                      <a:satMod val="155000"/>
                    </a:srgbClr>
                  </a:solidFill>
                  <a:prstDash val="solid"/>
                </a:ln>
                <a:solidFill>
                  <a:srgbClr val="FBEEC9">
                    <a:tint val="85000"/>
                    <a:satMod val="155000"/>
                  </a:srgbClr>
                </a:solidFill>
                <a:effectLst>
                  <a:outerShdw blurRad="41275" dist="20320" dir="1800000" algn="tl" rotWithShape="0">
                    <a:srgbClr val="000000">
                      <a:alpha val="40000"/>
                    </a:srgbClr>
                  </a:outerShdw>
                </a:effectLst>
                <a:latin typeface="Times New Roman" pitchFamily="18" charset="0"/>
                <a:cs typeface="Times New Roman" pitchFamily="18" charset="0"/>
              </a:rPr>
              <a:t>hình</a:t>
            </a:r>
            <a:r>
              <a:rPr lang="en-US" sz="3200" b="1" dirty="0">
                <a:ln w="12700">
                  <a:solidFill>
                    <a:srgbClr val="4E3B30">
                      <a:satMod val="155000"/>
                    </a:srgbClr>
                  </a:solidFill>
                  <a:prstDash val="solid"/>
                </a:ln>
                <a:solidFill>
                  <a:srgbClr val="FBEEC9">
                    <a:tint val="85000"/>
                    <a:satMod val="155000"/>
                  </a:srgbClr>
                </a:solidFill>
                <a:effectLst>
                  <a:outerShdw blurRad="41275" dist="20320" dir="1800000" algn="tl" rotWithShape="0">
                    <a:srgbClr val="000000">
                      <a:alpha val="40000"/>
                    </a:srgbClr>
                  </a:outerShdw>
                </a:effectLst>
                <a:latin typeface="Times New Roman" pitchFamily="18" charset="0"/>
                <a:cs typeface="Times New Roman" pitchFamily="18" charset="0"/>
              </a:rPr>
              <a:t> VAC </a:t>
            </a:r>
            <a:r>
              <a:rPr lang="en-US" sz="3200" b="1" dirty="0" err="1">
                <a:ln w="12700">
                  <a:solidFill>
                    <a:srgbClr val="4E3B30">
                      <a:satMod val="155000"/>
                    </a:srgbClr>
                  </a:solidFill>
                  <a:prstDash val="solid"/>
                </a:ln>
                <a:solidFill>
                  <a:srgbClr val="FBEEC9">
                    <a:tint val="85000"/>
                    <a:satMod val="155000"/>
                  </a:srgbClr>
                </a:solidFill>
                <a:effectLst>
                  <a:outerShdw blurRad="41275" dist="20320" dir="1800000" algn="tl" rotWithShape="0">
                    <a:srgbClr val="000000">
                      <a:alpha val="40000"/>
                    </a:srgbClr>
                  </a:outerShdw>
                </a:effectLst>
                <a:latin typeface="Times New Roman" pitchFamily="18" charset="0"/>
                <a:cs typeface="Times New Roman" pitchFamily="18" charset="0"/>
              </a:rPr>
              <a:t>có</a:t>
            </a:r>
            <a:r>
              <a:rPr lang="en-US" sz="3200" b="1" dirty="0">
                <a:ln w="12700">
                  <a:solidFill>
                    <a:srgbClr val="4E3B30">
                      <a:satMod val="155000"/>
                    </a:srgbClr>
                  </a:solidFill>
                  <a:prstDash val="solid"/>
                </a:ln>
                <a:solidFill>
                  <a:srgbClr val="FBEEC9">
                    <a:tint val="85000"/>
                    <a:satMod val="155000"/>
                  </a:srgbClr>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3200" b="1" dirty="0" err="1">
                <a:ln w="12700">
                  <a:solidFill>
                    <a:srgbClr val="4E3B30">
                      <a:satMod val="155000"/>
                    </a:srgbClr>
                  </a:solidFill>
                  <a:prstDash val="solid"/>
                </a:ln>
                <a:solidFill>
                  <a:srgbClr val="FBEEC9">
                    <a:tint val="85000"/>
                    <a:satMod val="155000"/>
                  </a:srgbClr>
                </a:solidFill>
                <a:effectLst>
                  <a:outerShdw blurRad="41275" dist="20320" dir="1800000" algn="tl" rotWithShape="0">
                    <a:srgbClr val="000000">
                      <a:alpha val="40000"/>
                    </a:srgbClr>
                  </a:outerShdw>
                </a:effectLst>
                <a:latin typeface="Times New Roman" pitchFamily="18" charset="0"/>
                <a:cs typeface="Times New Roman" pitchFamily="18" charset="0"/>
              </a:rPr>
              <a:t>được</a:t>
            </a:r>
            <a:r>
              <a:rPr lang="en-US" sz="3200" b="1" dirty="0">
                <a:ln w="12700">
                  <a:solidFill>
                    <a:srgbClr val="4E3B30">
                      <a:satMod val="155000"/>
                    </a:srgbClr>
                  </a:solidFill>
                  <a:prstDash val="solid"/>
                </a:ln>
                <a:solidFill>
                  <a:srgbClr val="FBEEC9">
                    <a:tint val="85000"/>
                    <a:satMod val="155000"/>
                  </a:srgbClr>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3200" b="1" dirty="0" err="1">
                <a:ln w="12700">
                  <a:solidFill>
                    <a:srgbClr val="4E3B30">
                      <a:satMod val="155000"/>
                    </a:srgbClr>
                  </a:solidFill>
                  <a:prstDash val="solid"/>
                </a:ln>
                <a:solidFill>
                  <a:srgbClr val="FBEEC9">
                    <a:tint val="85000"/>
                    <a:satMod val="155000"/>
                  </a:srgbClr>
                </a:solidFill>
                <a:effectLst>
                  <a:outerShdw blurRad="41275" dist="20320" dir="1800000" algn="tl" rotWithShape="0">
                    <a:srgbClr val="000000">
                      <a:alpha val="40000"/>
                    </a:srgbClr>
                  </a:outerShdw>
                </a:effectLst>
                <a:latin typeface="Times New Roman" pitchFamily="18" charset="0"/>
                <a:cs typeface="Times New Roman" pitchFamily="18" charset="0"/>
              </a:rPr>
              <a:t>gọi</a:t>
            </a:r>
            <a:r>
              <a:rPr lang="en-US" sz="3200" b="1" dirty="0">
                <a:ln w="12700">
                  <a:solidFill>
                    <a:srgbClr val="4E3B30">
                      <a:satMod val="155000"/>
                    </a:srgbClr>
                  </a:solidFill>
                  <a:prstDash val="solid"/>
                </a:ln>
                <a:solidFill>
                  <a:srgbClr val="FBEEC9">
                    <a:tint val="85000"/>
                    <a:satMod val="155000"/>
                  </a:srgbClr>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3200" b="1" dirty="0" err="1">
                <a:ln w="12700">
                  <a:solidFill>
                    <a:srgbClr val="4E3B30">
                      <a:satMod val="155000"/>
                    </a:srgbClr>
                  </a:solidFill>
                  <a:prstDash val="solid"/>
                </a:ln>
                <a:solidFill>
                  <a:srgbClr val="FBEEC9">
                    <a:tint val="85000"/>
                    <a:satMod val="155000"/>
                  </a:srgbClr>
                </a:solidFill>
                <a:effectLst>
                  <a:outerShdw blurRad="41275" dist="20320" dir="1800000" algn="tl" rotWithShape="0">
                    <a:srgbClr val="000000">
                      <a:alpha val="40000"/>
                    </a:srgbClr>
                  </a:outerShdw>
                </a:effectLst>
                <a:latin typeface="Times New Roman" pitchFamily="18" charset="0"/>
                <a:cs typeface="Times New Roman" pitchFamily="18" charset="0"/>
              </a:rPr>
              <a:t>là</a:t>
            </a:r>
            <a:endParaRPr lang="en-US" sz="3200" b="1" dirty="0">
              <a:ln w="12700">
                <a:solidFill>
                  <a:srgbClr val="4E3B30">
                    <a:satMod val="155000"/>
                  </a:srgbClr>
                </a:solidFill>
                <a:prstDash val="solid"/>
              </a:ln>
              <a:solidFill>
                <a:srgbClr val="FBEEC9">
                  <a:tint val="85000"/>
                  <a:satMod val="155000"/>
                </a:srgbClr>
              </a:solidFill>
              <a:effectLst>
                <a:outerShdw blurRad="41275" dist="20320" dir="1800000" algn="tl" rotWithShape="0">
                  <a:srgbClr val="000000">
                    <a:alpha val="40000"/>
                  </a:srgbClr>
                </a:outerShdw>
              </a:effectLst>
              <a:latin typeface="Times New Roman" pitchFamily="18" charset="0"/>
              <a:cs typeface="Times New Roman" pitchFamily="18" charset="0"/>
            </a:endParaRPr>
          </a:p>
          <a:p>
            <a:pPr algn="ctr"/>
            <a:r>
              <a:rPr lang="en-US" sz="3200" b="1" dirty="0" err="1">
                <a:ln w="12700">
                  <a:solidFill>
                    <a:srgbClr val="4E3B30">
                      <a:satMod val="155000"/>
                    </a:srgbClr>
                  </a:solidFill>
                  <a:prstDash val="solid"/>
                </a:ln>
                <a:solidFill>
                  <a:srgbClr val="FBEEC9">
                    <a:tint val="85000"/>
                    <a:satMod val="155000"/>
                  </a:srgbClr>
                </a:solidFill>
                <a:effectLst>
                  <a:outerShdw blurRad="41275" dist="20320" dir="1800000" algn="tl" rotWithShape="0">
                    <a:srgbClr val="000000">
                      <a:alpha val="40000"/>
                    </a:srgbClr>
                  </a:outerShdw>
                </a:effectLst>
                <a:latin typeface="Times New Roman" pitchFamily="18" charset="0"/>
                <a:cs typeface="Times New Roman" pitchFamily="18" charset="0"/>
              </a:rPr>
              <a:t>quần</a:t>
            </a:r>
            <a:r>
              <a:rPr lang="en-US" sz="3200" b="1" dirty="0">
                <a:ln w="12700">
                  <a:solidFill>
                    <a:srgbClr val="4E3B30">
                      <a:satMod val="155000"/>
                    </a:srgbClr>
                  </a:solidFill>
                  <a:prstDash val="solid"/>
                </a:ln>
                <a:solidFill>
                  <a:srgbClr val="FBEEC9">
                    <a:tint val="85000"/>
                    <a:satMod val="155000"/>
                  </a:srgbClr>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3200" b="1" dirty="0" err="1">
                <a:ln w="12700">
                  <a:solidFill>
                    <a:srgbClr val="4E3B30">
                      <a:satMod val="155000"/>
                    </a:srgbClr>
                  </a:solidFill>
                  <a:prstDash val="solid"/>
                </a:ln>
                <a:solidFill>
                  <a:srgbClr val="FBEEC9">
                    <a:tint val="85000"/>
                    <a:satMod val="155000"/>
                  </a:srgbClr>
                </a:solidFill>
                <a:effectLst>
                  <a:outerShdw blurRad="41275" dist="20320" dir="1800000" algn="tl" rotWithShape="0">
                    <a:srgbClr val="000000">
                      <a:alpha val="40000"/>
                    </a:srgbClr>
                  </a:outerShdw>
                </a:effectLst>
                <a:latin typeface="Times New Roman" pitchFamily="18" charset="0"/>
                <a:cs typeface="Times New Roman" pitchFamily="18" charset="0"/>
              </a:rPr>
              <a:t>xã</a:t>
            </a:r>
            <a:r>
              <a:rPr lang="en-US" sz="3200" b="1" dirty="0">
                <a:ln w="12700">
                  <a:solidFill>
                    <a:srgbClr val="4E3B30">
                      <a:satMod val="155000"/>
                    </a:srgbClr>
                  </a:solidFill>
                  <a:prstDash val="solid"/>
                </a:ln>
                <a:solidFill>
                  <a:srgbClr val="FBEEC9">
                    <a:tint val="85000"/>
                    <a:satMod val="155000"/>
                  </a:srgbClr>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3200" b="1" dirty="0" err="1">
                <a:ln w="12700">
                  <a:solidFill>
                    <a:srgbClr val="4E3B30">
                      <a:satMod val="155000"/>
                    </a:srgbClr>
                  </a:solidFill>
                  <a:prstDash val="solid"/>
                </a:ln>
                <a:solidFill>
                  <a:srgbClr val="FBEEC9">
                    <a:tint val="85000"/>
                    <a:satMod val="155000"/>
                  </a:srgbClr>
                </a:solidFill>
                <a:effectLst>
                  <a:outerShdw blurRad="41275" dist="20320" dir="1800000" algn="tl" rotWithShape="0">
                    <a:srgbClr val="000000">
                      <a:alpha val="40000"/>
                    </a:srgbClr>
                  </a:outerShdw>
                </a:effectLst>
                <a:latin typeface="Times New Roman" pitchFamily="18" charset="0"/>
                <a:cs typeface="Times New Roman" pitchFamily="18" charset="0"/>
              </a:rPr>
              <a:t>sinh</a:t>
            </a:r>
            <a:r>
              <a:rPr lang="en-US" sz="3200" b="1" dirty="0">
                <a:ln w="12700">
                  <a:solidFill>
                    <a:srgbClr val="4E3B30">
                      <a:satMod val="155000"/>
                    </a:srgbClr>
                  </a:solidFill>
                  <a:prstDash val="solid"/>
                </a:ln>
                <a:solidFill>
                  <a:srgbClr val="FBEEC9">
                    <a:tint val="85000"/>
                    <a:satMod val="155000"/>
                  </a:srgbClr>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3200" b="1" dirty="0" err="1">
                <a:ln w="12700">
                  <a:solidFill>
                    <a:srgbClr val="4E3B30">
                      <a:satMod val="155000"/>
                    </a:srgbClr>
                  </a:solidFill>
                  <a:prstDash val="solid"/>
                </a:ln>
                <a:solidFill>
                  <a:srgbClr val="FBEEC9">
                    <a:tint val="85000"/>
                    <a:satMod val="155000"/>
                  </a:srgbClr>
                </a:solidFill>
                <a:effectLst>
                  <a:outerShdw blurRad="41275" dist="20320" dir="1800000" algn="tl" rotWithShape="0">
                    <a:srgbClr val="000000">
                      <a:alpha val="40000"/>
                    </a:srgbClr>
                  </a:outerShdw>
                </a:effectLst>
                <a:latin typeface="Times New Roman" pitchFamily="18" charset="0"/>
                <a:cs typeface="Times New Roman" pitchFamily="18" charset="0"/>
              </a:rPr>
              <a:t>vật</a:t>
            </a:r>
            <a:r>
              <a:rPr lang="en-US" sz="3200" b="1" dirty="0">
                <a:ln w="12700">
                  <a:solidFill>
                    <a:srgbClr val="4E3B30">
                      <a:satMod val="155000"/>
                    </a:srgbClr>
                  </a:solidFill>
                  <a:prstDash val="solid"/>
                </a:ln>
                <a:solidFill>
                  <a:srgbClr val="FBEEC9">
                    <a:tint val="85000"/>
                    <a:satMod val="155000"/>
                  </a:srgbClr>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3200" b="1" dirty="0" err="1" smtClean="0">
                <a:ln w="12700">
                  <a:solidFill>
                    <a:srgbClr val="4E3B30">
                      <a:satMod val="155000"/>
                    </a:srgbClr>
                  </a:solidFill>
                  <a:prstDash val="solid"/>
                </a:ln>
                <a:solidFill>
                  <a:srgbClr val="FBEEC9">
                    <a:tint val="85000"/>
                    <a:satMod val="155000"/>
                  </a:srgbClr>
                </a:solidFill>
                <a:effectLst>
                  <a:outerShdw blurRad="41275" dist="20320" dir="1800000" algn="tl" rotWithShape="0">
                    <a:srgbClr val="000000">
                      <a:alpha val="40000"/>
                    </a:srgbClr>
                  </a:outerShdw>
                </a:effectLst>
                <a:latin typeface="Times New Roman" pitchFamily="18" charset="0"/>
                <a:cs typeface="Times New Roman" pitchFamily="18" charset="0"/>
              </a:rPr>
              <a:t>không</a:t>
            </a:r>
            <a:r>
              <a:rPr lang="en-US" sz="3200" b="1" dirty="0" smtClean="0">
                <a:ln w="12700">
                  <a:solidFill>
                    <a:srgbClr val="4E3B30">
                      <a:satMod val="155000"/>
                    </a:srgbClr>
                  </a:solidFill>
                  <a:prstDash val="solid"/>
                </a:ln>
                <a:solidFill>
                  <a:srgbClr val="FBEEC9">
                    <a:tint val="85000"/>
                    <a:satMod val="155000"/>
                  </a:srgbClr>
                </a:solidFill>
                <a:effectLst>
                  <a:outerShdw blurRad="41275" dist="20320" dir="1800000" algn="tl" rotWithShape="0">
                    <a:srgbClr val="000000">
                      <a:alpha val="40000"/>
                    </a:srgbClr>
                  </a:outerShdw>
                </a:effectLst>
                <a:latin typeface="Times New Roman" pitchFamily="18" charset="0"/>
                <a:cs typeface="Times New Roman" pitchFamily="18" charset="0"/>
              </a:rPr>
              <a:t> ? </a:t>
            </a:r>
            <a:r>
              <a:rPr lang="en-US" sz="3200" b="1" dirty="0" err="1">
                <a:ln w="12700">
                  <a:solidFill>
                    <a:srgbClr val="4E3B30">
                      <a:satMod val="155000"/>
                    </a:srgbClr>
                  </a:solidFill>
                  <a:prstDash val="solid"/>
                </a:ln>
                <a:solidFill>
                  <a:srgbClr val="FBEEC9">
                    <a:tint val="85000"/>
                    <a:satMod val="155000"/>
                  </a:srgbClr>
                </a:solidFill>
                <a:effectLst>
                  <a:outerShdw blurRad="41275" dist="20320" dir="1800000" algn="tl" rotWithShape="0">
                    <a:srgbClr val="000000">
                      <a:alpha val="40000"/>
                    </a:srgbClr>
                  </a:outerShdw>
                </a:effectLst>
                <a:latin typeface="Times New Roman" pitchFamily="18" charset="0"/>
                <a:cs typeface="Times New Roman" pitchFamily="18" charset="0"/>
              </a:rPr>
              <a:t>Hãy</a:t>
            </a:r>
            <a:r>
              <a:rPr lang="en-US" sz="3200" b="1" dirty="0">
                <a:ln w="12700">
                  <a:solidFill>
                    <a:srgbClr val="4E3B30">
                      <a:satMod val="155000"/>
                    </a:srgbClr>
                  </a:solidFill>
                  <a:prstDash val="solid"/>
                </a:ln>
                <a:solidFill>
                  <a:srgbClr val="FBEEC9">
                    <a:tint val="85000"/>
                    <a:satMod val="155000"/>
                  </a:srgbClr>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3200" b="1" dirty="0" err="1">
                <a:ln w="12700">
                  <a:solidFill>
                    <a:srgbClr val="4E3B30">
                      <a:satMod val="155000"/>
                    </a:srgbClr>
                  </a:solidFill>
                  <a:prstDash val="solid"/>
                </a:ln>
                <a:solidFill>
                  <a:srgbClr val="FBEEC9">
                    <a:tint val="85000"/>
                    <a:satMod val="155000"/>
                  </a:srgbClr>
                </a:solidFill>
                <a:effectLst>
                  <a:outerShdw blurRad="41275" dist="20320" dir="1800000" algn="tl" rotWithShape="0">
                    <a:srgbClr val="000000">
                      <a:alpha val="40000"/>
                    </a:srgbClr>
                  </a:outerShdw>
                </a:effectLst>
                <a:latin typeface="Times New Roman" pitchFamily="18" charset="0"/>
                <a:cs typeface="Times New Roman" pitchFamily="18" charset="0"/>
              </a:rPr>
              <a:t>giải</a:t>
            </a:r>
            <a:r>
              <a:rPr lang="en-US" sz="3200" b="1" dirty="0">
                <a:ln w="12700">
                  <a:solidFill>
                    <a:srgbClr val="4E3B30">
                      <a:satMod val="155000"/>
                    </a:srgbClr>
                  </a:solidFill>
                  <a:prstDash val="solid"/>
                </a:ln>
                <a:solidFill>
                  <a:srgbClr val="FBEEC9">
                    <a:tint val="85000"/>
                    <a:satMod val="155000"/>
                  </a:srgbClr>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3200" b="1" dirty="0" err="1">
                <a:ln w="12700">
                  <a:solidFill>
                    <a:srgbClr val="4E3B30">
                      <a:satMod val="155000"/>
                    </a:srgbClr>
                  </a:solidFill>
                  <a:prstDash val="solid"/>
                </a:ln>
                <a:solidFill>
                  <a:srgbClr val="FBEEC9">
                    <a:tint val="85000"/>
                    <a:satMod val="155000"/>
                  </a:srgbClr>
                </a:solidFill>
                <a:effectLst>
                  <a:outerShdw blurRad="41275" dist="20320" dir="1800000" algn="tl" rotWithShape="0">
                    <a:srgbClr val="000000">
                      <a:alpha val="40000"/>
                    </a:srgbClr>
                  </a:outerShdw>
                </a:effectLst>
                <a:latin typeface="Times New Roman" pitchFamily="18" charset="0"/>
                <a:cs typeface="Times New Roman" pitchFamily="18" charset="0"/>
              </a:rPr>
              <a:t>thích</a:t>
            </a:r>
            <a:r>
              <a:rPr lang="en-US" sz="3200" b="1" dirty="0">
                <a:ln w="12700">
                  <a:solidFill>
                    <a:srgbClr val="4E3B30">
                      <a:satMod val="155000"/>
                    </a:srgbClr>
                  </a:solidFill>
                  <a:prstDash val="solid"/>
                </a:ln>
                <a:solidFill>
                  <a:srgbClr val="FBEEC9">
                    <a:tint val="85000"/>
                    <a:satMod val="155000"/>
                  </a:srgbClr>
                </a:solidFill>
                <a:effectLst>
                  <a:outerShdw blurRad="41275" dist="20320" dir="1800000" algn="tl" rotWithShape="0">
                    <a:srgbClr val="000000">
                      <a:alpha val="40000"/>
                    </a:srgbClr>
                  </a:outerShdw>
                </a:effectLst>
                <a:latin typeface="Times New Roman" pitchFamily="18" charset="0"/>
                <a:cs typeface="Times New Roman" pitchFamily="18" charset="0"/>
              </a:rPr>
              <a:t>.  </a:t>
            </a:r>
          </a:p>
        </p:txBody>
      </p:sp>
      <p:pic>
        <p:nvPicPr>
          <p:cNvPr id="11267" name="Picture 11" descr="19085_1222606554"/>
          <p:cNvPicPr>
            <a:picLocks noChangeAspect="1" noChangeArrowheads="1"/>
          </p:cNvPicPr>
          <p:nvPr/>
        </p:nvPicPr>
        <p:blipFill>
          <a:blip r:embed="rId2"/>
          <a:srcRect/>
          <a:stretch>
            <a:fillRect/>
          </a:stretch>
        </p:blipFill>
        <p:spPr bwMode="auto">
          <a:xfrm>
            <a:off x="0" y="1219200"/>
            <a:ext cx="9144000" cy="2819400"/>
          </a:xfrm>
          <a:prstGeom prst="rect">
            <a:avLst/>
          </a:prstGeom>
          <a:noFill/>
          <a:ln w="9525">
            <a:noFill/>
            <a:miter lim="800000"/>
            <a:headEnd/>
            <a:tailEnd/>
          </a:ln>
        </p:spPr>
      </p:pic>
      <p:sp>
        <p:nvSpPr>
          <p:cNvPr id="11268" name="Rectangle 12"/>
          <p:cNvSpPr>
            <a:spLocks noChangeArrowheads="1"/>
          </p:cNvSpPr>
          <p:nvPr/>
        </p:nvSpPr>
        <p:spPr bwMode="auto">
          <a:xfrm>
            <a:off x="0" y="4038600"/>
            <a:ext cx="9144000" cy="457200"/>
          </a:xfrm>
          <a:prstGeom prst="rect">
            <a:avLst/>
          </a:prstGeom>
          <a:ln>
            <a:headEnd/>
            <a:tailEnd/>
          </a:ln>
        </p:spPr>
        <p:style>
          <a:lnRef idx="2">
            <a:schemeClr val="accent5"/>
          </a:lnRef>
          <a:fillRef idx="1">
            <a:schemeClr val="lt1"/>
          </a:fillRef>
          <a:effectRef idx="0">
            <a:schemeClr val="accent5"/>
          </a:effectRef>
          <a:fontRef idx="minor">
            <a:schemeClr val="dk1"/>
          </a:fontRef>
        </p:style>
        <p:txBody>
          <a:bodyPr wrap="none" anchor="ctr"/>
          <a:lstStyle/>
          <a:p>
            <a:pPr algn="ctr"/>
            <a:r>
              <a:rPr lang="en-US" sz="3600" b="1" dirty="0" err="1">
                <a:ln w="18000">
                  <a:solidFill>
                    <a:srgbClr val="A5644E">
                      <a:satMod val="140000"/>
                    </a:srgbClr>
                  </a:solidFill>
                  <a:prstDash val="solid"/>
                  <a:miter lim="800000"/>
                </a:ln>
                <a:noFill/>
                <a:effectLst>
                  <a:outerShdw blurRad="25500" dist="23000" dir="7020000" algn="tl">
                    <a:srgbClr val="000000">
                      <a:alpha val="50000"/>
                    </a:srgbClr>
                  </a:outerShdw>
                </a:effectLst>
                <a:latin typeface="Times New Roman" pitchFamily="18" charset="0"/>
                <a:cs typeface="Times New Roman" pitchFamily="18" charset="0"/>
              </a:rPr>
              <a:t>Mô</a:t>
            </a:r>
            <a:r>
              <a:rPr lang="en-US" sz="3600" b="1" dirty="0">
                <a:ln w="18000">
                  <a:solidFill>
                    <a:srgbClr val="A5644E">
                      <a:satMod val="140000"/>
                    </a:srgbClr>
                  </a:solidFill>
                  <a:prstDash val="solid"/>
                  <a:miter lim="800000"/>
                </a:ln>
                <a:noFill/>
                <a:effectLst>
                  <a:outerShdw blurRad="25500" dist="23000" dir="7020000" algn="tl">
                    <a:srgbClr val="000000">
                      <a:alpha val="50000"/>
                    </a:srgbClr>
                  </a:outerShdw>
                </a:effectLst>
                <a:latin typeface="Times New Roman" pitchFamily="18" charset="0"/>
                <a:cs typeface="Times New Roman" pitchFamily="18" charset="0"/>
              </a:rPr>
              <a:t> </a:t>
            </a:r>
            <a:r>
              <a:rPr lang="en-US" sz="3600" b="1" dirty="0" err="1">
                <a:ln w="18000">
                  <a:solidFill>
                    <a:srgbClr val="A5644E">
                      <a:satMod val="140000"/>
                    </a:srgbClr>
                  </a:solidFill>
                  <a:prstDash val="solid"/>
                  <a:miter lim="800000"/>
                </a:ln>
                <a:noFill/>
                <a:effectLst>
                  <a:outerShdw blurRad="25500" dist="23000" dir="7020000" algn="tl">
                    <a:srgbClr val="000000">
                      <a:alpha val="50000"/>
                    </a:srgbClr>
                  </a:outerShdw>
                </a:effectLst>
                <a:latin typeface="Times New Roman" pitchFamily="18" charset="0"/>
                <a:cs typeface="Times New Roman" pitchFamily="18" charset="0"/>
              </a:rPr>
              <a:t>hình</a:t>
            </a:r>
            <a:r>
              <a:rPr lang="en-US" sz="3600" b="1" dirty="0">
                <a:ln w="18000">
                  <a:solidFill>
                    <a:srgbClr val="A5644E">
                      <a:satMod val="140000"/>
                    </a:srgbClr>
                  </a:solidFill>
                  <a:prstDash val="solid"/>
                  <a:miter lim="800000"/>
                </a:ln>
                <a:noFill/>
                <a:effectLst>
                  <a:outerShdw blurRad="25500" dist="23000" dir="7020000" algn="tl">
                    <a:srgbClr val="000000">
                      <a:alpha val="50000"/>
                    </a:srgbClr>
                  </a:outerShdw>
                </a:effectLst>
                <a:latin typeface="Times New Roman" pitchFamily="18" charset="0"/>
                <a:cs typeface="Times New Roman" pitchFamily="18" charset="0"/>
              </a:rPr>
              <a:t> </a:t>
            </a:r>
            <a:r>
              <a:rPr lang="en-US" sz="3600" b="1" dirty="0" err="1">
                <a:ln w="18000">
                  <a:solidFill>
                    <a:srgbClr val="A5644E">
                      <a:satMod val="140000"/>
                    </a:srgbClr>
                  </a:solidFill>
                  <a:prstDash val="solid"/>
                  <a:miter lim="800000"/>
                </a:ln>
                <a:noFill/>
                <a:effectLst>
                  <a:outerShdw blurRad="25500" dist="23000" dir="7020000" algn="tl">
                    <a:srgbClr val="000000">
                      <a:alpha val="50000"/>
                    </a:srgbClr>
                  </a:outerShdw>
                </a:effectLst>
                <a:latin typeface="Times New Roman" pitchFamily="18" charset="0"/>
                <a:cs typeface="Times New Roman" pitchFamily="18" charset="0"/>
              </a:rPr>
              <a:t>sản</a:t>
            </a:r>
            <a:r>
              <a:rPr lang="en-US" sz="3600" b="1" dirty="0">
                <a:ln w="18000">
                  <a:solidFill>
                    <a:srgbClr val="A5644E">
                      <a:satMod val="140000"/>
                    </a:srgbClr>
                  </a:solidFill>
                  <a:prstDash val="solid"/>
                  <a:miter lim="800000"/>
                </a:ln>
                <a:noFill/>
                <a:effectLst>
                  <a:outerShdw blurRad="25500" dist="23000" dir="7020000" algn="tl">
                    <a:srgbClr val="000000">
                      <a:alpha val="50000"/>
                    </a:srgbClr>
                  </a:outerShdw>
                </a:effectLst>
                <a:latin typeface="Times New Roman" pitchFamily="18" charset="0"/>
                <a:cs typeface="Times New Roman" pitchFamily="18" charset="0"/>
              </a:rPr>
              <a:t> </a:t>
            </a:r>
            <a:r>
              <a:rPr lang="en-US" sz="3600" b="1" dirty="0" err="1">
                <a:ln w="18000">
                  <a:solidFill>
                    <a:srgbClr val="A5644E">
                      <a:satMod val="140000"/>
                    </a:srgbClr>
                  </a:solidFill>
                  <a:prstDash val="solid"/>
                  <a:miter lim="800000"/>
                </a:ln>
                <a:noFill/>
                <a:effectLst>
                  <a:outerShdw blurRad="25500" dist="23000" dir="7020000" algn="tl">
                    <a:srgbClr val="000000">
                      <a:alpha val="50000"/>
                    </a:srgbClr>
                  </a:outerShdw>
                </a:effectLst>
                <a:latin typeface="Times New Roman" pitchFamily="18" charset="0"/>
                <a:cs typeface="Times New Roman" pitchFamily="18" charset="0"/>
              </a:rPr>
              <a:t>xuất</a:t>
            </a:r>
            <a:r>
              <a:rPr lang="en-US" sz="3600" b="1" dirty="0">
                <a:ln w="18000">
                  <a:solidFill>
                    <a:srgbClr val="A5644E">
                      <a:satMod val="140000"/>
                    </a:srgbClr>
                  </a:solidFill>
                  <a:prstDash val="solid"/>
                  <a:miter lim="800000"/>
                </a:ln>
                <a:noFill/>
                <a:effectLst>
                  <a:outerShdw blurRad="25500" dist="23000" dir="7020000" algn="tl">
                    <a:srgbClr val="000000">
                      <a:alpha val="50000"/>
                    </a:srgbClr>
                  </a:outerShdw>
                </a:effectLst>
                <a:latin typeface="Times New Roman" pitchFamily="18" charset="0"/>
                <a:cs typeface="Times New Roman" pitchFamily="18" charset="0"/>
              </a:rPr>
              <a:t> VAC (</a:t>
            </a:r>
            <a:r>
              <a:rPr lang="en-US" sz="3600" b="1" dirty="0" err="1">
                <a:ln w="18000">
                  <a:solidFill>
                    <a:srgbClr val="A5644E">
                      <a:satMod val="140000"/>
                    </a:srgbClr>
                  </a:solidFill>
                  <a:prstDash val="solid"/>
                  <a:miter lim="800000"/>
                </a:ln>
                <a:noFill/>
                <a:effectLst>
                  <a:outerShdw blurRad="25500" dist="23000" dir="7020000" algn="tl">
                    <a:srgbClr val="000000">
                      <a:alpha val="50000"/>
                    </a:srgbClr>
                  </a:outerShdw>
                </a:effectLst>
                <a:latin typeface="Times New Roman" pitchFamily="18" charset="0"/>
                <a:cs typeface="Times New Roman" pitchFamily="18" charset="0"/>
              </a:rPr>
              <a:t>Vườn</a:t>
            </a:r>
            <a:r>
              <a:rPr lang="en-US" sz="3600" b="1" dirty="0">
                <a:ln w="18000">
                  <a:solidFill>
                    <a:srgbClr val="A5644E">
                      <a:satMod val="140000"/>
                    </a:srgbClr>
                  </a:solidFill>
                  <a:prstDash val="solid"/>
                  <a:miter lim="800000"/>
                </a:ln>
                <a:noFill/>
                <a:effectLst>
                  <a:outerShdw blurRad="25500" dist="23000" dir="7020000" algn="tl">
                    <a:srgbClr val="000000">
                      <a:alpha val="50000"/>
                    </a:srgbClr>
                  </a:outerShdw>
                </a:effectLst>
                <a:latin typeface="Times New Roman" pitchFamily="18" charset="0"/>
                <a:cs typeface="Times New Roman" pitchFamily="18" charset="0"/>
              </a:rPr>
              <a:t> – </a:t>
            </a:r>
            <a:r>
              <a:rPr lang="en-US" sz="3600" b="1" dirty="0" err="1">
                <a:ln w="18000">
                  <a:solidFill>
                    <a:srgbClr val="A5644E">
                      <a:satMod val="140000"/>
                    </a:srgbClr>
                  </a:solidFill>
                  <a:prstDash val="solid"/>
                  <a:miter lim="800000"/>
                </a:ln>
                <a:noFill/>
                <a:effectLst>
                  <a:outerShdw blurRad="25500" dist="23000" dir="7020000" algn="tl">
                    <a:srgbClr val="000000">
                      <a:alpha val="50000"/>
                    </a:srgbClr>
                  </a:outerShdw>
                </a:effectLst>
                <a:latin typeface="Times New Roman" pitchFamily="18" charset="0"/>
                <a:cs typeface="Times New Roman" pitchFamily="18" charset="0"/>
              </a:rPr>
              <a:t>Ao</a:t>
            </a:r>
            <a:r>
              <a:rPr lang="en-US" sz="3600" b="1" dirty="0">
                <a:ln w="18000">
                  <a:solidFill>
                    <a:srgbClr val="A5644E">
                      <a:satMod val="140000"/>
                    </a:srgbClr>
                  </a:solidFill>
                  <a:prstDash val="solid"/>
                  <a:miter lim="800000"/>
                </a:ln>
                <a:noFill/>
                <a:effectLst>
                  <a:outerShdw blurRad="25500" dist="23000" dir="7020000" algn="tl">
                    <a:srgbClr val="000000">
                      <a:alpha val="50000"/>
                    </a:srgbClr>
                  </a:outerShdw>
                </a:effectLst>
                <a:latin typeface="Times New Roman" pitchFamily="18" charset="0"/>
                <a:cs typeface="Times New Roman" pitchFamily="18" charset="0"/>
              </a:rPr>
              <a:t> – </a:t>
            </a:r>
            <a:r>
              <a:rPr lang="en-US" sz="3600" b="1" dirty="0" err="1">
                <a:ln w="18000">
                  <a:solidFill>
                    <a:srgbClr val="A5644E">
                      <a:satMod val="140000"/>
                    </a:srgbClr>
                  </a:solidFill>
                  <a:prstDash val="solid"/>
                  <a:miter lim="800000"/>
                </a:ln>
                <a:noFill/>
                <a:effectLst>
                  <a:outerShdw blurRad="25500" dist="23000" dir="7020000" algn="tl">
                    <a:srgbClr val="000000">
                      <a:alpha val="50000"/>
                    </a:srgbClr>
                  </a:outerShdw>
                </a:effectLst>
                <a:latin typeface="Times New Roman" pitchFamily="18" charset="0"/>
                <a:cs typeface="Times New Roman" pitchFamily="18" charset="0"/>
              </a:rPr>
              <a:t>Chuồng</a:t>
            </a:r>
            <a:r>
              <a:rPr lang="en-US" sz="3600" b="1" dirty="0">
                <a:ln w="18000">
                  <a:solidFill>
                    <a:srgbClr val="A5644E">
                      <a:satMod val="140000"/>
                    </a:srgbClr>
                  </a:solidFill>
                  <a:prstDash val="solid"/>
                  <a:miter lim="800000"/>
                </a:ln>
                <a:noFill/>
                <a:effectLst>
                  <a:outerShdw blurRad="25500" dist="23000" dir="7020000" algn="tl">
                    <a:srgbClr val="000000">
                      <a:alpha val="50000"/>
                    </a:srgbClr>
                  </a:outerShdw>
                </a:effectLst>
                <a:latin typeface="Times New Roman" pitchFamily="18" charset="0"/>
                <a:cs typeface="Times New Roman" pitchFamily="18" charset="0"/>
              </a:rPr>
              <a:t>)</a:t>
            </a:r>
          </a:p>
        </p:txBody>
      </p:sp>
      <p:sp>
        <p:nvSpPr>
          <p:cNvPr id="11269" name="Rectangle 13"/>
          <p:cNvSpPr>
            <a:spLocks noChangeArrowheads="1"/>
          </p:cNvSpPr>
          <p:nvPr/>
        </p:nvSpPr>
        <p:spPr bwMode="auto">
          <a:xfrm>
            <a:off x="1219200" y="1524000"/>
            <a:ext cx="762000" cy="228600"/>
          </a:xfrm>
          <a:prstGeom prst="rect">
            <a:avLst/>
          </a:prstGeom>
          <a:solidFill>
            <a:schemeClr val="bg1"/>
          </a:solidFill>
          <a:ln w="9525">
            <a:noFill/>
            <a:miter lim="800000"/>
            <a:headEnd/>
            <a:tailEnd/>
          </a:ln>
        </p:spPr>
        <p:txBody>
          <a:bodyPr wrap="none" anchor="ctr"/>
          <a:lstStyle/>
          <a:p>
            <a:endParaRPr lang="en-US">
              <a:solidFill>
                <a:prstClr val="black"/>
              </a:solidFill>
            </a:endParaRPr>
          </a:p>
        </p:txBody>
      </p:sp>
      <p:pic>
        <p:nvPicPr>
          <p:cNvPr id="11270" name="Picture 4" descr="mo hinh (tr1)ao"/>
          <p:cNvPicPr>
            <a:picLocks noChangeAspect="1" noChangeArrowheads="1"/>
          </p:cNvPicPr>
          <p:nvPr/>
        </p:nvPicPr>
        <p:blipFill>
          <a:blip r:embed="rId3"/>
          <a:srcRect/>
          <a:stretch>
            <a:fillRect/>
          </a:stretch>
        </p:blipFill>
        <p:spPr bwMode="auto">
          <a:xfrm>
            <a:off x="2971800" y="4495800"/>
            <a:ext cx="3124200" cy="2362200"/>
          </a:xfrm>
          <a:prstGeom prst="rect">
            <a:avLst/>
          </a:prstGeom>
          <a:noFill/>
          <a:ln w="9525">
            <a:noFill/>
            <a:miter lim="800000"/>
            <a:headEnd/>
            <a:tailEnd/>
          </a:ln>
        </p:spPr>
      </p:pic>
      <p:pic>
        <p:nvPicPr>
          <p:cNvPr id="11271" name="Picture 5" descr="vuon"/>
          <p:cNvPicPr>
            <a:picLocks noChangeAspect="1" noChangeArrowheads="1"/>
          </p:cNvPicPr>
          <p:nvPr/>
        </p:nvPicPr>
        <p:blipFill>
          <a:blip r:embed="rId4"/>
          <a:srcRect/>
          <a:stretch>
            <a:fillRect/>
          </a:stretch>
        </p:blipFill>
        <p:spPr bwMode="auto">
          <a:xfrm>
            <a:off x="0" y="4495800"/>
            <a:ext cx="2971800" cy="2362200"/>
          </a:xfrm>
          <a:prstGeom prst="rect">
            <a:avLst/>
          </a:prstGeom>
          <a:noFill/>
          <a:ln w="9525">
            <a:noFill/>
            <a:miter lim="800000"/>
            <a:headEnd/>
            <a:tailEnd/>
          </a:ln>
        </p:spPr>
      </p:pic>
      <p:pic>
        <p:nvPicPr>
          <p:cNvPr id="11272" name="Picture 6" descr="chuong heo"/>
          <p:cNvPicPr>
            <a:picLocks noChangeAspect="1" noChangeArrowheads="1"/>
          </p:cNvPicPr>
          <p:nvPr/>
        </p:nvPicPr>
        <p:blipFill>
          <a:blip r:embed="rId5"/>
          <a:srcRect/>
          <a:stretch>
            <a:fillRect/>
          </a:stretch>
        </p:blipFill>
        <p:spPr bwMode="auto">
          <a:xfrm>
            <a:off x="6096000" y="4525973"/>
            <a:ext cx="3048000" cy="2332037"/>
          </a:xfrm>
          <a:prstGeom prst="rect">
            <a:avLst/>
          </a:prstGeom>
          <a:noFill/>
          <a:ln w="9525">
            <a:noFill/>
            <a:miter lim="800000"/>
            <a:headEnd/>
            <a:tailEnd/>
          </a:ln>
        </p:spPr>
      </p:pic>
    </p:spTree>
    <p:extLst>
      <p:ext uri="{BB962C8B-B14F-4D97-AF65-F5344CB8AC3E}">
        <p14:creationId xmlns:p14="http://schemas.microsoft.com/office/powerpoint/2010/main" val="2566157466"/>
      </p:ext>
    </p:extLst>
  </p:cSld>
  <p:clrMapOvr>
    <a:masterClrMapping/>
  </p:clrMapOvr>
  <p:transition>
    <p:newsflash/>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tt"/>
          <p:cNvPicPr>
            <a:picLocks noChangeAspect="1" noChangeArrowheads="1"/>
          </p:cNvPicPr>
          <p:nvPr/>
        </p:nvPicPr>
        <p:blipFill>
          <a:blip r:embed="rId2" cstate="print"/>
          <a:srcRect/>
          <a:stretch>
            <a:fillRect/>
          </a:stretch>
        </p:blipFill>
        <p:spPr bwMode="auto">
          <a:xfrm>
            <a:off x="0" y="6400800"/>
            <a:ext cx="9144000" cy="457200"/>
          </a:xfrm>
          <a:prstGeom prst="rect">
            <a:avLst/>
          </a:prstGeom>
          <a:noFill/>
          <a:ln w="9525">
            <a:noFill/>
            <a:miter lim="800000"/>
            <a:headEnd/>
            <a:tailEnd/>
          </a:ln>
        </p:spPr>
      </p:pic>
      <p:sp>
        <p:nvSpPr>
          <p:cNvPr id="5" name="Text Box 5"/>
          <p:cNvSpPr txBox="1">
            <a:spLocks noChangeArrowheads="1"/>
          </p:cNvSpPr>
          <p:nvPr/>
        </p:nvSpPr>
        <p:spPr bwMode="auto">
          <a:xfrm>
            <a:off x="165100" y="90498"/>
            <a:ext cx="897890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sz="3200" b="1" dirty="0" err="1" smtClean="0">
                <a:solidFill>
                  <a:srgbClr val="000066"/>
                </a:solidFill>
                <a:effectLst>
                  <a:outerShdw blurRad="38100" dist="38100" dir="2700000" algn="tl">
                    <a:srgbClr val="000000"/>
                  </a:outerShdw>
                </a:effectLst>
                <a:latin typeface="Times New Roman" panose="02020603050405020304" pitchFamily="18" charset="0"/>
                <a:cs typeface="Arial" panose="020B0604020202020204" pitchFamily="34" charset="0"/>
              </a:rPr>
              <a:t>Bài</a:t>
            </a:r>
            <a:r>
              <a:rPr lang="en-US" sz="3200" b="1" dirty="0" smtClean="0">
                <a:solidFill>
                  <a:srgbClr val="000066"/>
                </a:solidFill>
                <a:effectLst>
                  <a:outerShdw blurRad="38100" dist="38100" dir="2700000" algn="tl">
                    <a:srgbClr val="000000"/>
                  </a:outerShdw>
                </a:effectLst>
                <a:latin typeface="Times New Roman" panose="02020603050405020304" pitchFamily="18" charset="0"/>
                <a:cs typeface="Arial" panose="020B0604020202020204" pitchFamily="34" charset="0"/>
              </a:rPr>
              <a:t> 43: </a:t>
            </a:r>
            <a:r>
              <a:rPr lang="en-US" sz="3200" b="1" dirty="0">
                <a:solidFill>
                  <a:srgbClr val="000066"/>
                </a:solidFill>
                <a:effectLst>
                  <a:outerShdw blurRad="38100" dist="38100" dir="2700000" algn="tl">
                    <a:srgbClr val="000000"/>
                  </a:outerShdw>
                </a:effectLst>
                <a:latin typeface="Times New Roman" panose="02020603050405020304" pitchFamily="18" charset="0"/>
                <a:cs typeface="Arial" panose="020B0604020202020204" pitchFamily="34" charset="0"/>
              </a:rPr>
              <a:t>QUẦN XÃ SINH VẬT</a:t>
            </a:r>
          </a:p>
        </p:txBody>
      </p:sp>
      <p:sp>
        <p:nvSpPr>
          <p:cNvPr id="6" name="Rectangle 6" descr="Oak"/>
          <p:cNvSpPr>
            <a:spLocks noChangeArrowheads="1"/>
          </p:cNvSpPr>
          <p:nvPr/>
        </p:nvSpPr>
        <p:spPr bwMode="auto">
          <a:xfrm>
            <a:off x="469900" y="871210"/>
            <a:ext cx="7454900" cy="523220"/>
          </a:xfrm>
          <a:prstGeom prst="rect">
            <a:avLst/>
          </a:prstGeom>
          <a:noFill/>
          <a:ln w="9525">
            <a:noFill/>
            <a:miter lim="800000"/>
            <a:headEnd/>
            <a:tailEnd/>
          </a:ln>
          <a:effectLst/>
        </p:spPr>
        <p:txBody>
          <a:bodyPr wrap="square">
            <a:spAutoFit/>
          </a:bodyPr>
          <a:lstStyle/>
          <a:p>
            <a:pPr marL="457200" indent="-457200" algn="just"/>
            <a:r>
              <a:rPr lang="en-US" sz="2800" b="1" dirty="0" smtClean="0">
                <a:solidFill>
                  <a:srgbClr val="FF0066"/>
                </a:solidFill>
                <a:latin typeface="Times New Roman" pitchFamily="18" charset="0"/>
              </a:rPr>
              <a:t>II</a:t>
            </a:r>
            <a:r>
              <a:rPr lang="en-US" sz="2800" b="1" dirty="0">
                <a:solidFill>
                  <a:srgbClr val="FF0066"/>
                </a:solidFill>
                <a:latin typeface="Times New Roman" pitchFamily="18" charset="0"/>
              </a:rPr>
              <a:t>. </a:t>
            </a:r>
            <a:r>
              <a:rPr lang="en-US" sz="2800" b="1" dirty="0" err="1" smtClean="0">
                <a:solidFill>
                  <a:srgbClr val="FF0066"/>
                </a:solidFill>
                <a:latin typeface="Times New Roman" pitchFamily="18" charset="0"/>
              </a:rPr>
              <a:t>Một</a:t>
            </a:r>
            <a:r>
              <a:rPr lang="en-US" sz="2800" b="1" dirty="0" smtClean="0">
                <a:solidFill>
                  <a:srgbClr val="FF0066"/>
                </a:solidFill>
                <a:latin typeface="Times New Roman" pitchFamily="18" charset="0"/>
              </a:rPr>
              <a:t> </a:t>
            </a:r>
            <a:r>
              <a:rPr lang="en-US" sz="2800" b="1" dirty="0" err="1" smtClean="0">
                <a:solidFill>
                  <a:srgbClr val="FF0066"/>
                </a:solidFill>
                <a:latin typeface="Times New Roman" pitchFamily="18" charset="0"/>
              </a:rPr>
              <a:t>số</a:t>
            </a:r>
            <a:r>
              <a:rPr lang="en-US" sz="2800" b="1" dirty="0" smtClean="0">
                <a:solidFill>
                  <a:srgbClr val="FF0066"/>
                </a:solidFill>
                <a:latin typeface="Times New Roman" pitchFamily="18" charset="0"/>
              </a:rPr>
              <a:t> </a:t>
            </a:r>
            <a:r>
              <a:rPr lang="en-US" sz="2800" b="1" dirty="0" err="1" smtClean="0">
                <a:solidFill>
                  <a:srgbClr val="FF0066"/>
                </a:solidFill>
                <a:latin typeface="Times New Roman" pitchFamily="18" charset="0"/>
              </a:rPr>
              <a:t>đặc</a:t>
            </a:r>
            <a:r>
              <a:rPr lang="en-US" sz="2800" b="1" dirty="0" smtClean="0">
                <a:solidFill>
                  <a:srgbClr val="FF0066"/>
                </a:solidFill>
                <a:latin typeface="Times New Roman" pitchFamily="18" charset="0"/>
              </a:rPr>
              <a:t> </a:t>
            </a:r>
            <a:r>
              <a:rPr lang="en-US" sz="2800" b="1" dirty="0" err="1" smtClean="0">
                <a:solidFill>
                  <a:srgbClr val="FF0066"/>
                </a:solidFill>
                <a:latin typeface="Times New Roman" pitchFamily="18" charset="0"/>
              </a:rPr>
              <a:t>trưng</a:t>
            </a:r>
            <a:r>
              <a:rPr lang="en-US" sz="2800" b="1" dirty="0" smtClean="0">
                <a:solidFill>
                  <a:srgbClr val="FF0066"/>
                </a:solidFill>
                <a:latin typeface="Times New Roman" pitchFamily="18" charset="0"/>
              </a:rPr>
              <a:t> </a:t>
            </a:r>
            <a:r>
              <a:rPr lang="en-US" sz="2800" b="1" dirty="0" err="1" smtClean="0">
                <a:solidFill>
                  <a:srgbClr val="FF0066"/>
                </a:solidFill>
                <a:latin typeface="Times New Roman" pitchFamily="18" charset="0"/>
              </a:rPr>
              <a:t>cơ</a:t>
            </a:r>
            <a:r>
              <a:rPr lang="en-US" sz="2800" b="1" dirty="0" smtClean="0">
                <a:solidFill>
                  <a:srgbClr val="FF0066"/>
                </a:solidFill>
                <a:latin typeface="Times New Roman" pitchFamily="18" charset="0"/>
              </a:rPr>
              <a:t> </a:t>
            </a:r>
            <a:r>
              <a:rPr lang="en-US" sz="2800" b="1" dirty="0" err="1" smtClean="0">
                <a:solidFill>
                  <a:srgbClr val="FF0066"/>
                </a:solidFill>
                <a:latin typeface="Times New Roman" pitchFamily="18" charset="0"/>
              </a:rPr>
              <a:t>bản</a:t>
            </a:r>
            <a:r>
              <a:rPr lang="en-US" sz="2800" b="1" dirty="0" smtClean="0">
                <a:solidFill>
                  <a:srgbClr val="FF0066"/>
                </a:solidFill>
                <a:latin typeface="Times New Roman" pitchFamily="18" charset="0"/>
              </a:rPr>
              <a:t> </a:t>
            </a:r>
            <a:r>
              <a:rPr lang="en-US" sz="2800" b="1" dirty="0" err="1" smtClean="0">
                <a:solidFill>
                  <a:srgbClr val="FF0066"/>
                </a:solidFill>
                <a:latin typeface="Times New Roman" pitchFamily="18" charset="0"/>
              </a:rPr>
              <a:t>của</a:t>
            </a:r>
            <a:r>
              <a:rPr lang="en-US" sz="2800" b="1" dirty="0" smtClean="0">
                <a:solidFill>
                  <a:srgbClr val="FF0066"/>
                </a:solidFill>
                <a:latin typeface="Times New Roman" pitchFamily="18" charset="0"/>
              </a:rPr>
              <a:t> </a:t>
            </a:r>
            <a:r>
              <a:rPr lang="en-US" sz="2800" b="1" dirty="0" err="1">
                <a:solidFill>
                  <a:srgbClr val="FF0066"/>
                </a:solidFill>
                <a:latin typeface="Times New Roman" pitchFamily="18" charset="0"/>
              </a:rPr>
              <a:t>quần</a:t>
            </a:r>
            <a:r>
              <a:rPr lang="en-US" sz="2800" b="1" dirty="0">
                <a:solidFill>
                  <a:srgbClr val="FF0066"/>
                </a:solidFill>
                <a:latin typeface="Times New Roman" pitchFamily="18" charset="0"/>
              </a:rPr>
              <a:t> </a:t>
            </a:r>
            <a:r>
              <a:rPr lang="en-US" sz="2800" b="1" dirty="0" err="1">
                <a:solidFill>
                  <a:srgbClr val="FF0066"/>
                </a:solidFill>
                <a:latin typeface="Times New Roman" pitchFamily="18" charset="0"/>
              </a:rPr>
              <a:t>xã</a:t>
            </a:r>
            <a:endParaRPr lang="en-US" sz="2800" b="1" dirty="0">
              <a:solidFill>
                <a:srgbClr val="FF0066"/>
              </a:solidFill>
              <a:latin typeface="Times New Roman" pitchFamily="18" charset="0"/>
            </a:endParaRPr>
          </a:p>
        </p:txBody>
      </p:sp>
      <p:sp>
        <p:nvSpPr>
          <p:cNvPr id="7" name="Text Box 2"/>
          <p:cNvSpPr txBox="1">
            <a:spLocks noChangeArrowheads="1"/>
          </p:cNvSpPr>
          <p:nvPr/>
        </p:nvSpPr>
        <p:spPr bwMode="auto">
          <a:xfrm>
            <a:off x="381000" y="1593483"/>
            <a:ext cx="8534400" cy="954107"/>
          </a:xfrm>
          <a:prstGeom prst="rect">
            <a:avLst/>
          </a:prstGeom>
          <a:noFill/>
          <a:ln w="9525">
            <a:noFill/>
            <a:miter lim="800000"/>
            <a:headEnd/>
            <a:tailEnd/>
          </a:ln>
          <a:effectLst/>
        </p:spPr>
        <p:txBody>
          <a:bodyPr wrap="square">
            <a:spAutoFit/>
          </a:bodyPr>
          <a:lstStyle/>
          <a:p>
            <a:pPr algn="just"/>
            <a:r>
              <a:rPr lang="en-US" sz="2800" b="1" dirty="0" err="1">
                <a:solidFill>
                  <a:srgbClr val="9900CC"/>
                </a:solidFill>
                <a:latin typeface="Times New Roman" pitchFamily="18" charset="0"/>
              </a:rPr>
              <a:t>Nghiên</a:t>
            </a:r>
            <a:r>
              <a:rPr lang="en-US" sz="2800" b="1" dirty="0">
                <a:solidFill>
                  <a:srgbClr val="9900CC"/>
                </a:solidFill>
                <a:latin typeface="Times New Roman" pitchFamily="18" charset="0"/>
              </a:rPr>
              <a:t> </a:t>
            </a:r>
            <a:r>
              <a:rPr lang="en-US" sz="2800" b="1" dirty="0" err="1">
                <a:solidFill>
                  <a:srgbClr val="9900CC"/>
                </a:solidFill>
                <a:latin typeface="Times New Roman" pitchFamily="18" charset="0"/>
              </a:rPr>
              <a:t>cứu</a:t>
            </a:r>
            <a:r>
              <a:rPr lang="en-US" sz="2800" b="1" dirty="0">
                <a:solidFill>
                  <a:srgbClr val="9900CC"/>
                </a:solidFill>
                <a:latin typeface="Times New Roman" pitchFamily="18" charset="0"/>
              </a:rPr>
              <a:t> </a:t>
            </a:r>
            <a:r>
              <a:rPr lang="en-US" sz="2800" b="1" dirty="0" err="1">
                <a:solidFill>
                  <a:srgbClr val="9900CC"/>
                </a:solidFill>
                <a:latin typeface="Times New Roman" pitchFamily="18" charset="0"/>
              </a:rPr>
              <a:t>nội</a:t>
            </a:r>
            <a:r>
              <a:rPr lang="en-US" sz="2800" b="1" dirty="0">
                <a:solidFill>
                  <a:srgbClr val="9900CC"/>
                </a:solidFill>
                <a:latin typeface="Times New Roman" pitchFamily="18" charset="0"/>
              </a:rPr>
              <a:t> </a:t>
            </a:r>
            <a:r>
              <a:rPr lang="en-US" sz="2800" b="1" dirty="0" smtClean="0">
                <a:solidFill>
                  <a:srgbClr val="9900CC"/>
                </a:solidFill>
                <a:latin typeface="Times New Roman" pitchFamily="18" charset="0"/>
              </a:rPr>
              <a:t>dung </a:t>
            </a:r>
            <a:r>
              <a:rPr lang="en-US" sz="2800" b="1" dirty="0" err="1" smtClean="0">
                <a:solidFill>
                  <a:srgbClr val="9900CC"/>
                </a:solidFill>
                <a:latin typeface="Times New Roman" pitchFamily="18" charset="0"/>
              </a:rPr>
              <a:t>mục</a:t>
            </a:r>
            <a:r>
              <a:rPr lang="en-US" sz="2800" b="1" dirty="0" smtClean="0">
                <a:solidFill>
                  <a:srgbClr val="9900CC"/>
                </a:solidFill>
                <a:latin typeface="Times New Roman" pitchFamily="18" charset="0"/>
              </a:rPr>
              <a:t> II </a:t>
            </a:r>
            <a:r>
              <a:rPr lang="en-US" sz="2800" b="1" dirty="0">
                <a:solidFill>
                  <a:srgbClr val="9900CC"/>
                </a:solidFill>
                <a:latin typeface="Times New Roman" pitchFamily="18" charset="0"/>
              </a:rPr>
              <a:t>SGK </a:t>
            </a:r>
            <a:r>
              <a:rPr lang="en-US" sz="2800" b="1" dirty="0" err="1">
                <a:solidFill>
                  <a:srgbClr val="9900CC"/>
                </a:solidFill>
                <a:latin typeface="Times New Roman" pitchFamily="18" charset="0"/>
              </a:rPr>
              <a:t>trang</a:t>
            </a:r>
            <a:r>
              <a:rPr lang="en-US" sz="2800" b="1" dirty="0">
                <a:solidFill>
                  <a:srgbClr val="9900CC"/>
                </a:solidFill>
                <a:latin typeface="Times New Roman" pitchFamily="18" charset="0"/>
              </a:rPr>
              <a:t> </a:t>
            </a:r>
            <a:r>
              <a:rPr lang="en-US" sz="2800" b="1" dirty="0" smtClean="0">
                <a:solidFill>
                  <a:srgbClr val="9900CC"/>
                </a:solidFill>
                <a:latin typeface="Times New Roman" pitchFamily="18" charset="0"/>
              </a:rPr>
              <a:t>178 </a:t>
            </a:r>
            <a:r>
              <a:rPr lang="en-US" sz="2800" b="1" dirty="0" err="1" smtClean="0">
                <a:solidFill>
                  <a:srgbClr val="9900CC"/>
                </a:solidFill>
                <a:latin typeface="Times New Roman" pitchFamily="18" charset="0"/>
              </a:rPr>
              <a:t>cho</a:t>
            </a:r>
            <a:r>
              <a:rPr lang="en-US" sz="2800" b="1" dirty="0" smtClean="0">
                <a:solidFill>
                  <a:srgbClr val="9900CC"/>
                </a:solidFill>
                <a:latin typeface="Times New Roman" pitchFamily="18" charset="0"/>
              </a:rPr>
              <a:t> </a:t>
            </a:r>
            <a:r>
              <a:rPr lang="en-US" sz="2800" b="1" dirty="0" err="1" smtClean="0">
                <a:solidFill>
                  <a:srgbClr val="9900CC"/>
                </a:solidFill>
                <a:latin typeface="Times New Roman" pitchFamily="18" charset="0"/>
              </a:rPr>
              <a:t>biết</a:t>
            </a:r>
            <a:r>
              <a:rPr lang="en-US" sz="2800" b="1" dirty="0" smtClean="0">
                <a:solidFill>
                  <a:srgbClr val="9900CC"/>
                </a:solidFill>
                <a:latin typeface="Times New Roman" pitchFamily="18" charset="0"/>
              </a:rPr>
              <a:t>:  </a:t>
            </a:r>
            <a:r>
              <a:rPr lang="en-US" sz="2800" b="1" dirty="0" err="1" smtClean="0">
                <a:solidFill>
                  <a:srgbClr val="9900CC"/>
                </a:solidFill>
                <a:latin typeface="Times New Roman" pitchFamily="18" charset="0"/>
              </a:rPr>
              <a:t>Quần</a:t>
            </a:r>
            <a:r>
              <a:rPr lang="en-US" sz="2800" b="1" dirty="0" smtClean="0">
                <a:solidFill>
                  <a:srgbClr val="9900CC"/>
                </a:solidFill>
                <a:latin typeface="Times New Roman" pitchFamily="18" charset="0"/>
              </a:rPr>
              <a:t> </a:t>
            </a:r>
            <a:r>
              <a:rPr lang="en-US" sz="2800" b="1" dirty="0" err="1" smtClean="0">
                <a:solidFill>
                  <a:srgbClr val="9900CC"/>
                </a:solidFill>
                <a:latin typeface="Times New Roman" pitchFamily="18" charset="0"/>
              </a:rPr>
              <a:t>xã</a:t>
            </a:r>
            <a:r>
              <a:rPr lang="en-US" sz="2800" b="1" dirty="0" smtClean="0">
                <a:solidFill>
                  <a:srgbClr val="9900CC"/>
                </a:solidFill>
                <a:latin typeface="Times New Roman" pitchFamily="18" charset="0"/>
              </a:rPr>
              <a:t> </a:t>
            </a:r>
            <a:r>
              <a:rPr lang="en-US" sz="2800" b="1" dirty="0" err="1" smtClean="0">
                <a:solidFill>
                  <a:srgbClr val="9900CC"/>
                </a:solidFill>
                <a:latin typeface="Times New Roman" pitchFamily="18" charset="0"/>
              </a:rPr>
              <a:t>có</a:t>
            </a:r>
            <a:r>
              <a:rPr lang="en-US" sz="2800" b="1" dirty="0" smtClean="0">
                <a:solidFill>
                  <a:srgbClr val="9900CC"/>
                </a:solidFill>
                <a:latin typeface="Times New Roman" pitchFamily="18" charset="0"/>
              </a:rPr>
              <a:t> </a:t>
            </a:r>
            <a:r>
              <a:rPr lang="en-US" sz="2800" b="1" dirty="0" err="1" smtClean="0">
                <a:solidFill>
                  <a:srgbClr val="9900CC"/>
                </a:solidFill>
                <a:latin typeface="Times New Roman" pitchFamily="18" charset="0"/>
              </a:rPr>
              <a:t>những</a:t>
            </a:r>
            <a:r>
              <a:rPr lang="en-US" sz="2800" b="1" dirty="0" smtClean="0">
                <a:solidFill>
                  <a:srgbClr val="9900CC"/>
                </a:solidFill>
                <a:latin typeface="Times New Roman" pitchFamily="18" charset="0"/>
              </a:rPr>
              <a:t> </a:t>
            </a:r>
            <a:r>
              <a:rPr lang="en-US" sz="2800" b="1" dirty="0" err="1" smtClean="0">
                <a:solidFill>
                  <a:srgbClr val="9900CC"/>
                </a:solidFill>
                <a:latin typeface="Times New Roman" pitchFamily="18" charset="0"/>
              </a:rPr>
              <a:t>đặc</a:t>
            </a:r>
            <a:r>
              <a:rPr lang="en-US" sz="2800" b="1" dirty="0" smtClean="0">
                <a:solidFill>
                  <a:srgbClr val="9900CC"/>
                </a:solidFill>
                <a:latin typeface="Times New Roman" pitchFamily="18" charset="0"/>
              </a:rPr>
              <a:t> </a:t>
            </a:r>
            <a:r>
              <a:rPr lang="en-US" sz="2800" b="1" dirty="0" err="1" smtClean="0">
                <a:solidFill>
                  <a:srgbClr val="9900CC"/>
                </a:solidFill>
                <a:latin typeface="Times New Roman" pitchFamily="18" charset="0"/>
              </a:rPr>
              <a:t>trưng</a:t>
            </a:r>
            <a:r>
              <a:rPr lang="en-US" sz="2800" b="1" dirty="0" smtClean="0">
                <a:solidFill>
                  <a:srgbClr val="9900CC"/>
                </a:solidFill>
                <a:latin typeface="Times New Roman" pitchFamily="18" charset="0"/>
              </a:rPr>
              <a:t> </a:t>
            </a:r>
            <a:r>
              <a:rPr lang="en-US" sz="2800" b="1" dirty="0" err="1" smtClean="0">
                <a:solidFill>
                  <a:srgbClr val="9900CC"/>
                </a:solidFill>
                <a:latin typeface="Times New Roman" pitchFamily="18" charset="0"/>
              </a:rPr>
              <a:t>cơ</a:t>
            </a:r>
            <a:r>
              <a:rPr lang="en-US" sz="2800" b="1" dirty="0" smtClean="0">
                <a:solidFill>
                  <a:srgbClr val="9900CC"/>
                </a:solidFill>
                <a:latin typeface="Times New Roman" pitchFamily="18" charset="0"/>
              </a:rPr>
              <a:t> </a:t>
            </a:r>
            <a:r>
              <a:rPr lang="en-US" sz="2800" b="1" dirty="0" err="1" smtClean="0">
                <a:solidFill>
                  <a:srgbClr val="9900CC"/>
                </a:solidFill>
                <a:latin typeface="Times New Roman" pitchFamily="18" charset="0"/>
              </a:rPr>
              <a:t>bản</a:t>
            </a:r>
            <a:r>
              <a:rPr lang="en-US" sz="2800" b="1" dirty="0" smtClean="0">
                <a:solidFill>
                  <a:srgbClr val="9900CC"/>
                </a:solidFill>
                <a:latin typeface="Times New Roman" pitchFamily="18" charset="0"/>
              </a:rPr>
              <a:t> </a:t>
            </a:r>
            <a:r>
              <a:rPr lang="en-US" sz="2800" b="1" dirty="0" err="1" smtClean="0">
                <a:solidFill>
                  <a:srgbClr val="9900CC"/>
                </a:solidFill>
                <a:latin typeface="Times New Roman" pitchFamily="18" charset="0"/>
              </a:rPr>
              <a:t>nào</a:t>
            </a:r>
            <a:r>
              <a:rPr lang="en-US" sz="2800" b="1" dirty="0" smtClean="0">
                <a:solidFill>
                  <a:srgbClr val="FF0000"/>
                </a:solidFill>
                <a:latin typeface="Times New Roman" pitchFamily="18" charset="0"/>
              </a:rPr>
              <a:t> </a:t>
            </a:r>
            <a:r>
              <a:rPr lang="en-US" sz="2800" b="1" dirty="0">
                <a:solidFill>
                  <a:srgbClr val="9900CC"/>
                </a:solidFill>
                <a:latin typeface="Times New Roman"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strips(downRight)">
                                      <p:cBhvr>
                                        <p:cTn id="7" dur="3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457200"/>
            <a:ext cx="7848600" cy="369332"/>
          </a:xfrm>
          <a:prstGeom prst="rect">
            <a:avLst/>
          </a:prstGeom>
          <a:noFill/>
        </p:spPr>
        <p:txBody>
          <a:bodyPr wrap="square" rtlCol="0">
            <a:spAutoFit/>
          </a:bodyPr>
          <a:lstStyle/>
          <a:p>
            <a:endParaRPr lang="en-US" dirty="0"/>
          </a:p>
        </p:txBody>
      </p:sp>
      <p:pic>
        <p:nvPicPr>
          <p:cNvPr id="20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717550"/>
            <a:ext cx="8382000" cy="5911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Oval Callout 4"/>
          <p:cNvSpPr/>
          <p:nvPr/>
        </p:nvSpPr>
        <p:spPr>
          <a:xfrm>
            <a:off x="4152900" y="381000"/>
            <a:ext cx="4686300" cy="2133600"/>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4724400" y="762516"/>
            <a:ext cx="3746500" cy="3108543"/>
          </a:xfrm>
          <a:prstGeom prst="rect">
            <a:avLst/>
          </a:prstGeom>
          <a:solidFill>
            <a:schemeClr val="accent3">
              <a:lumMod val="20000"/>
              <a:lumOff val="80000"/>
            </a:schemeClr>
          </a:solidFill>
        </p:spPr>
        <p:txBody>
          <a:bodyPr wrap="square" rtlCol="0">
            <a:spAutoFit/>
          </a:bodyPr>
          <a:lstStyle/>
          <a:p>
            <a:r>
              <a:rPr lang="en-US" sz="2800" b="1" i="1" dirty="0" err="1" smtClean="0">
                <a:solidFill>
                  <a:srgbClr val="00B0F0"/>
                </a:solidFill>
              </a:rPr>
              <a:t>Hãy</a:t>
            </a:r>
            <a:r>
              <a:rPr lang="en-US" sz="2800" b="1" i="1" dirty="0" smtClean="0">
                <a:solidFill>
                  <a:srgbClr val="00B0F0"/>
                </a:solidFill>
              </a:rPr>
              <a:t> </a:t>
            </a:r>
            <a:r>
              <a:rPr lang="en-US" sz="2800" b="1" i="1" dirty="0" err="1" smtClean="0">
                <a:solidFill>
                  <a:srgbClr val="00B0F0"/>
                </a:solidFill>
              </a:rPr>
              <a:t>sắp</a:t>
            </a:r>
            <a:r>
              <a:rPr lang="en-US" sz="2800" b="1" i="1" dirty="0" smtClean="0">
                <a:solidFill>
                  <a:srgbClr val="00B0F0"/>
                </a:solidFill>
              </a:rPr>
              <a:t> </a:t>
            </a:r>
            <a:r>
              <a:rPr lang="en-US" sz="2800" b="1" i="1" dirty="0" err="1" smtClean="0">
                <a:solidFill>
                  <a:srgbClr val="00B0F0"/>
                </a:solidFill>
              </a:rPr>
              <a:t>xếp</a:t>
            </a:r>
            <a:r>
              <a:rPr lang="en-US" sz="2800" b="1" i="1" dirty="0" smtClean="0">
                <a:solidFill>
                  <a:srgbClr val="00B0F0"/>
                </a:solidFill>
              </a:rPr>
              <a:t> </a:t>
            </a:r>
            <a:r>
              <a:rPr lang="en-US" sz="2800" b="1" i="1" dirty="0" err="1" smtClean="0">
                <a:solidFill>
                  <a:srgbClr val="00B0F0"/>
                </a:solidFill>
              </a:rPr>
              <a:t>các</a:t>
            </a:r>
            <a:r>
              <a:rPr lang="en-US" sz="2800" b="1" i="1" dirty="0" smtClean="0">
                <a:solidFill>
                  <a:srgbClr val="00B0F0"/>
                </a:solidFill>
              </a:rPr>
              <a:t> </a:t>
            </a:r>
            <a:r>
              <a:rPr lang="en-US" sz="2800" b="1" i="1" dirty="0" err="1" smtClean="0">
                <a:solidFill>
                  <a:srgbClr val="00B0F0"/>
                </a:solidFill>
              </a:rPr>
              <a:t>quần</a:t>
            </a:r>
            <a:r>
              <a:rPr lang="en-US" sz="2800" b="1" i="1" dirty="0" smtClean="0">
                <a:solidFill>
                  <a:srgbClr val="00B0F0"/>
                </a:solidFill>
              </a:rPr>
              <a:t> </a:t>
            </a:r>
            <a:r>
              <a:rPr lang="en-US" sz="2800" b="1" i="1" dirty="0" err="1" smtClean="0">
                <a:solidFill>
                  <a:srgbClr val="00B0F0"/>
                </a:solidFill>
              </a:rPr>
              <a:t>xã</a:t>
            </a:r>
            <a:r>
              <a:rPr lang="en-US" sz="2800" b="1" i="1" dirty="0" smtClean="0">
                <a:solidFill>
                  <a:srgbClr val="00B0F0"/>
                </a:solidFill>
              </a:rPr>
              <a:t> </a:t>
            </a:r>
            <a:r>
              <a:rPr lang="en-US" sz="2800" b="1" i="1" dirty="0" err="1" smtClean="0">
                <a:solidFill>
                  <a:srgbClr val="00B0F0"/>
                </a:solidFill>
              </a:rPr>
              <a:t>trong</a:t>
            </a:r>
            <a:r>
              <a:rPr lang="en-US" sz="2800" b="1" i="1" dirty="0" smtClean="0">
                <a:solidFill>
                  <a:srgbClr val="00B0F0"/>
                </a:solidFill>
              </a:rPr>
              <a:t> </a:t>
            </a:r>
            <a:r>
              <a:rPr lang="en-US" sz="2800" b="1" i="1" dirty="0" err="1" smtClean="0">
                <a:solidFill>
                  <a:srgbClr val="00B0F0"/>
                </a:solidFill>
              </a:rPr>
              <a:t>hình</a:t>
            </a:r>
            <a:r>
              <a:rPr lang="en-US" sz="2800" b="1" i="1" dirty="0" smtClean="0">
                <a:solidFill>
                  <a:srgbClr val="00B0F0"/>
                </a:solidFill>
              </a:rPr>
              <a:t> 43.2 </a:t>
            </a:r>
            <a:r>
              <a:rPr lang="en-US" sz="2800" b="1" i="1" dirty="0" err="1" smtClean="0">
                <a:solidFill>
                  <a:srgbClr val="00B0F0"/>
                </a:solidFill>
              </a:rPr>
              <a:t>theo</a:t>
            </a:r>
            <a:r>
              <a:rPr lang="en-US" sz="2800" b="1" i="1" dirty="0" smtClean="0">
                <a:solidFill>
                  <a:srgbClr val="00B0F0"/>
                </a:solidFill>
              </a:rPr>
              <a:t> </a:t>
            </a:r>
            <a:r>
              <a:rPr lang="en-US" sz="2800" b="1" i="1" dirty="0" err="1" smtClean="0">
                <a:solidFill>
                  <a:srgbClr val="00B0F0"/>
                </a:solidFill>
              </a:rPr>
              <a:t>thứ</a:t>
            </a:r>
            <a:r>
              <a:rPr lang="en-US" sz="2800" b="1" i="1" dirty="0" smtClean="0">
                <a:solidFill>
                  <a:srgbClr val="00B0F0"/>
                </a:solidFill>
              </a:rPr>
              <a:t> </a:t>
            </a:r>
            <a:r>
              <a:rPr lang="en-US" sz="2800" b="1" i="1" dirty="0" err="1" smtClean="0">
                <a:solidFill>
                  <a:srgbClr val="00B0F0"/>
                </a:solidFill>
              </a:rPr>
              <a:t>tự</a:t>
            </a:r>
            <a:r>
              <a:rPr lang="en-US" sz="2800" b="1" i="1" dirty="0" smtClean="0">
                <a:solidFill>
                  <a:srgbClr val="00B0F0"/>
                </a:solidFill>
              </a:rPr>
              <a:t> </a:t>
            </a:r>
            <a:r>
              <a:rPr lang="en-US" sz="2800" b="1" i="1" dirty="0" err="1" smtClean="0">
                <a:solidFill>
                  <a:srgbClr val="00B0F0"/>
                </a:solidFill>
              </a:rPr>
              <a:t>giảm</a:t>
            </a:r>
            <a:r>
              <a:rPr lang="en-US" sz="2800" b="1" i="1" dirty="0" smtClean="0">
                <a:solidFill>
                  <a:srgbClr val="00B0F0"/>
                </a:solidFill>
              </a:rPr>
              <a:t> </a:t>
            </a:r>
            <a:r>
              <a:rPr lang="en-US" sz="2800" b="1" i="1" dirty="0" err="1" smtClean="0">
                <a:solidFill>
                  <a:srgbClr val="00B0F0"/>
                </a:solidFill>
              </a:rPr>
              <a:t>dần</a:t>
            </a:r>
            <a:r>
              <a:rPr lang="en-US" sz="2800" b="1" i="1" dirty="0" smtClean="0">
                <a:solidFill>
                  <a:srgbClr val="00B0F0"/>
                </a:solidFill>
              </a:rPr>
              <a:t> </a:t>
            </a:r>
            <a:r>
              <a:rPr lang="en-US" sz="2800" b="1" i="1" dirty="0" err="1" smtClean="0">
                <a:solidFill>
                  <a:srgbClr val="00B0F0"/>
                </a:solidFill>
              </a:rPr>
              <a:t>về</a:t>
            </a:r>
            <a:r>
              <a:rPr lang="en-US" sz="2800" b="1" i="1" dirty="0" smtClean="0">
                <a:solidFill>
                  <a:srgbClr val="00B0F0"/>
                </a:solidFill>
              </a:rPr>
              <a:t> </a:t>
            </a:r>
            <a:r>
              <a:rPr lang="en-US" sz="2800" b="1" i="1" dirty="0" err="1" smtClean="0">
                <a:solidFill>
                  <a:srgbClr val="00B0F0"/>
                </a:solidFill>
              </a:rPr>
              <a:t>độ</a:t>
            </a:r>
            <a:r>
              <a:rPr lang="en-US" sz="2800" b="1" i="1" dirty="0" smtClean="0">
                <a:solidFill>
                  <a:srgbClr val="00B0F0"/>
                </a:solidFill>
              </a:rPr>
              <a:t> </a:t>
            </a:r>
            <a:r>
              <a:rPr lang="en-US" sz="2800" b="1" i="1" dirty="0" err="1" smtClean="0">
                <a:solidFill>
                  <a:srgbClr val="00B0F0"/>
                </a:solidFill>
              </a:rPr>
              <a:t>đa</a:t>
            </a:r>
            <a:r>
              <a:rPr lang="en-US" sz="2800" b="1" i="1" dirty="0" smtClean="0">
                <a:solidFill>
                  <a:srgbClr val="00B0F0"/>
                </a:solidFill>
              </a:rPr>
              <a:t> </a:t>
            </a:r>
            <a:r>
              <a:rPr lang="en-US" sz="2800" b="1" i="1" dirty="0" err="1" smtClean="0">
                <a:solidFill>
                  <a:srgbClr val="00B0F0"/>
                </a:solidFill>
              </a:rPr>
              <a:t>dạng</a:t>
            </a:r>
            <a:r>
              <a:rPr lang="en-US" sz="2800" b="1" i="1" dirty="0" smtClean="0">
                <a:solidFill>
                  <a:srgbClr val="00B0F0"/>
                </a:solidFill>
              </a:rPr>
              <a:t>. </a:t>
            </a:r>
            <a:r>
              <a:rPr lang="en-US" sz="2800" b="1" i="1" dirty="0" err="1" smtClean="0">
                <a:solidFill>
                  <a:srgbClr val="00B0F0"/>
                </a:solidFill>
              </a:rPr>
              <a:t>Tại</a:t>
            </a:r>
            <a:r>
              <a:rPr lang="en-US" sz="2800" b="1" i="1" dirty="0" smtClean="0">
                <a:solidFill>
                  <a:srgbClr val="00B0F0"/>
                </a:solidFill>
              </a:rPr>
              <a:t> </a:t>
            </a:r>
            <a:r>
              <a:rPr lang="en-US" sz="2800" b="1" i="1" dirty="0" err="1" smtClean="0">
                <a:solidFill>
                  <a:srgbClr val="00B0F0"/>
                </a:solidFill>
              </a:rPr>
              <a:t>sao</a:t>
            </a:r>
            <a:r>
              <a:rPr lang="en-US" sz="2800" b="1" i="1" dirty="0" smtClean="0">
                <a:solidFill>
                  <a:srgbClr val="00B0F0"/>
                </a:solidFill>
              </a:rPr>
              <a:t> </a:t>
            </a:r>
            <a:r>
              <a:rPr lang="en-US" sz="2800" b="1" i="1" dirty="0" err="1" smtClean="0">
                <a:solidFill>
                  <a:srgbClr val="00B0F0"/>
                </a:solidFill>
              </a:rPr>
              <a:t>lại</a:t>
            </a:r>
            <a:r>
              <a:rPr lang="en-US" sz="2800" b="1" i="1" dirty="0" smtClean="0">
                <a:solidFill>
                  <a:srgbClr val="00B0F0"/>
                </a:solidFill>
              </a:rPr>
              <a:t> </a:t>
            </a:r>
            <a:r>
              <a:rPr lang="en-US" sz="2800" b="1" i="1" dirty="0" err="1" smtClean="0">
                <a:solidFill>
                  <a:srgbClr val="00B0F0"/>
                </a:solidFill>
              </a:rPr>
              <a:t>có</a:t>
            </a:r>
            <a:r>
              <a:rPr lang="en-US" sz="2800" b="1" i="1" dirty="0" smtClean="0">
                <a:solidFill>
                  <a:srgbClr val="00B0F0"/>
                </a:solidFill>
              </a:rPr>
              <a:t> </a:t>
            </a:r>
            <a:r>
              <a:rPr lang="en-US" sz="2800" b="1" i="1" dirty="0" err="1" smtClean="0">
                <a:solidFill>
                  <a:srgbClr val="00B0F0"/>
                </a:solidFill>
              </a:rPr>
              <a:t>sự</a:t>
            </a:r>
            <a:r>
              <a:rPr lang="en-US" sz="2800" b="1" i="1" dirty="0" smtClean="0">
                <a:solidFill>
                  <a:srgbClr val="00B0F0"/>
                </a:solidFill>
              </a:rPr>
              <a:t> </a:t>
            </a:r>
            <a:r>
              <a:rPr lang="en-US" sz="2800" b="1" i="1" dirty="0" err="1" smtClean="0">
                <a:solidFill>
                  <a:srgbClr val="00B0F0"/>
                </a:solidFill>
              </a:rPr>
              <a:t>khác</a:t>
            </a:r>
            <a:r>
              <a:rPr lang="en-US" sz="2800" b="1" i="1" dirty="0" smtClean="0">
                <a:solidFill>
                  <a:srgbClr val="00B0F0"/>
                </a:solidFill>
              </a:rPr>
              <a:t> </a:t>
            </a:r>
            <a:r>
              <a:rPr lang="en-US" sz="2800" b="1" i="1" dirty="0" err="1" smtClean="0">
                <a:solidFill>
                  <a:srgbClr val="00B0F0"/>
                </a:solidFill>
              </a:rPr>
              <a:t>biệt</a:t>
            </a:r>
            <a:r>
              <a:rPr lang="en-US" sz="2800" b="1" i="1" dirty="0" smtClean="0">
                <a:solidFill>
                  <a:srgbClr val="00B0F0"/>
                </a:solidFill>
              </a:rPr>
              <a:t> </a:t>
            </a:r>
            <a:r>
              <a:rPr lang="en-US" sz="2800" b="1" i="1" dirty="0" err="1" smtClean="0">
                <a:solidFill>
                  <a:srgbClr val="00B0F0"/>
                </a:solidFill>
              </a:rPr>
              <a:t>lớn</a:t>
            </a:r>
            <a:r>
              <a:rPr lang="en-US" sz="2800" b="1" i="1" dirty="0" smtClean="0">
                <a:solidFill>
                  <a:srgbClr val="00B0F0"/>
                </a:solidFill>
              </a:rPr>
              <a:t> </a:t>
            </a:r>
            <a:r>
              <a:rPr lang="en-US" sz="2800" b="1" i="1" dirty="0" err="1" smtClean="0">
                <a:solidFill>
                  <a:srgbClr val="00B0F0"/>
                </a:solidFill>
              </a:rPr>
              <a:t>về</a:t>
            </a:r>
            <a:r>
              <a:rPr lang="en-US" sz="2800" b="1" i="1" dirty="0" smtClean="0">
                <a:solidFill>
                  <a:srgbClr val="00B0F0"/>
                </a:solidFill>
              </a:rPr>
              <a:t> </a:t>
            </a:r>
            <a:r>
              <a:rPr lang="en-US" sz="2800" b="1" i="1" dirty="0" err="1" smtClean="0">
                <a:solidFill>
                  <a:srgbClr val="00B0F0"/>
                </a:solidFill>
              </a:rPr>
              <a:t>độ</a:t>
            </a:r>
            <a:r>
              <a:rPr lang="en-US" sz="2800" b="1" i="1" dirty="0" smtClean="0">
                <a:solidFill>
                  <a:srgbClr val="00B0F0"/>
                </a:solidFill>
              </a:rPr>
              <a:t> </a:t>
            </a:r>
            <a:r>
              <a:rPr lang="en-US" sz="2800" b="1" i="1" dirty="0" err="1" smtClean="0">
                <a:solidFill>
                  <a:srgbClr val="00B0F0"/>
                </a:solidFill>
              </a:rPr>
              <a:t>đa</a:t>
            </a:r>
            <a:r>
              <a:rPr lang="en-US" sz="2800" b="1" i="1" dirty="0" smtClean="0">
                <a:solidFill>
                  <a:srgbClr val="00B0F0"/>
                </a:solidFill>
              </a:rPr>
              <a:t> </a:t>
            </a:r>
            <a:r>
              <a:rPr lang="en-US" sz="2800" b="1" i="1" dirty="0" err="1" smtClean="0">
                <a:solidFill>
                  <a:srgbClr val="00B0F0"/>
                </a:solidFill>
              </a:rPr>
              <a:t>dạng</a:t>
            </a:r>
            <a:r>
              <a:rPr lang="en-US" sz="2800" b="1" i="1" dirty="0" smtClean="0">
                <a:solidFill>
                  <a:srgbClr val="00B0F0"/>
                </a:solidFill>
              </a:rPr>
              <a:t> </a:t>
            </a:r>
            <a:r>
              <a:rPr lang="en-US" sz="2800" b="1" i="1" dirty="0" err="1" smtClean="0">
                <a:solidFill>
                  <a:srgbClr val="00B0F0"/>
                </a:solidFill>
              </a:rPr>
              <a:t>giữa</a:t>
            </a:r>
            <a:r>
              <a:rPr lang="en-US" sz="2800" b="1" i="1" dirty="0" smtClean="0">
                <a:solidFill>
                  <a:srgbClr val="00B0F0"/>
                </a:solidFill>
              </a:rPr>
              <a:t> </a:t>
            </a:r>
            <a:r>
              <a:rPr lang="en-US" sz="2800" b="1" i="1" dirty="0" err="1" smtClean="0">
                <a:solidFill>
                  <a:srgbClr val="00B0F0"/>
                </a:solidFill>
              </a:rPr>
              <a:t>các</a:t>
            </a:r>
            <a:r>
              <a:rPr lang="en-US" sz="2800" b="1" i="1" dirty="0" smtClean="0">
                <a:solidFill>
                  <a:srgbClr val="00B0F0"/>
                </a:solidFill>
              </a:rPr>
              <a:t> </a:t>
            </a:r>
            <a:r>
              <a:rPr lang="en-US" sz="2800" b="1" i="1" dirty="0" err="1" smtClean="0">
                <a:solidFill>
                  <a:srgbClr val="00B0F0"/>
                </a:solidFill>
              </a:rPr>
              <a:t>quần</a:t>
            </a:r>
            <a:r>
              <a:rPr lang="en-US" sz="2800" b="1" i="1" dirty="0" smtClean="0">
                <a:solidFill>
                  <a:srgbClr val="00B0F0"/>
                </a:solidFill>
              </a:rPr>
              <a:t> </a:t>
            </a:r>
            <a:r>
              <a:rPr lang="en-US" sz="2800" b="1" i="1" dirty="0" err="1" smtClean="0">
                <a:solidFill>
                  <a:srgbClr val="00B0F0"/>
                </a:solidFill>
              </a:rPr>
              <a:t>xã</a:t>
            </a:r>
            <a:r>
              <a:rPr lang="en-US" sz="2800" b="1" i="1" dirty="0" smtClean="0">
                <a:solidFill>
                  <a:srgbClr val="00B0F0"/>
                </a:solidFill>
              </a:rPr>
              <a:t> </a:t>
            </a:r>
            <a:r>
              <a:rPr lang="en-US" sz="2800" b="1" i="1" dirty="0" err="1" smtClean="0">
                <a:solidFill>
                  <a:srgbClr val="00B0F0"/>
                </a:solidFill>
              </a:rPr>
              <a:t>này</a:t>
            </a:r>
            <a:endParaRPr lang="en-US" sz="2800" b="1" i="1" dirty="0" smtClean="0">
              <a:solidFill>
                <a:srgbClr val="00B0F0"/>
              </a:solidFill>
            </a:endParaRPr>
          </a:p>
        </p:txBody>
      </p:sp>
    </p:spTree>
    <p:extLst>
      <p:ext uri="{BB962C8B-B14F-4D97-AF65-F5344CB8AC3E}">
        <p14:creationId xmlns:p14="http://schemas.microsoft.com/office/powerpoint/2010/main" val="4187983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22" presetClass="entr" presetSubtype="4"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052"/>
                                        </p:tgtEl>
                                        <p:attrNameLst>
                                          <p:attrName>style.visibility</p:attrName>
                                        </p:attrNameLst>
                                      </p:cBhvr>
                                      <p:to>
                                        <p:strVal val="visible"/>
                                      </p:to>
                                    </p:set>
                                    <p:animEffect transition="in" filter="fade">
                                      <p:cBhvr>
                                        <p:cTn id="17" dur="1000"/>
                                        <p:tgtEl>
                                          <p:spTgt spid="2052"/>
                                        </p:tgtEl>
                                      </p:cBhvr>
                                    </p:animEffect>
                                    <p:anim calcmode="lin" valueType="num">
                                      <p:cBhvr>
                                        <p:cTn id="18" dur="1000" fill="hold"/>
                                        <p:tgtEl>
                                          <p:spTgt spid="2052"/>
                                        </p:tgtEl>
                                        <p:attrNameLst>
                                          <p:attrName>ppt_x</p:attrName>
                                        </p:attrNameLst>
                                      </p:cBhvr>
                                      <p:tavLst>
                                        <p:tav tm="0">
                                          <p:val>
                                            <p:strVal val="#ppt_x"/>
                                          </p:val>
                                        </p:tav>
                                        <p:tav tm="100000">
                                          <p:val>
                                            <p:strVal val="#ppt_x"/>
                                          </p:val>
                                        </p:tav>
                                      </p:tavLst>
                                    </p:anim>
                                    <p:anim calcmode="lin" valueType="num">
                                      <p:cBhvr>
                                        <p:cTn id="19" dur="1000" fill="hold"/>
                                        <p:tgtEl>
                                          <p:spTgt spid="20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2" cstate="print"/>
          <a:srcRect/>
          <a:stretch>
            <a:fillRect/>
          </a:stretch>
        </p:blipFill>
        <p:spPr bwMode="auto">
          <a:xfrm>
            <a:off x="381002" y="825498"/>
            <a:ext cx="4317999" cy="4660902"/>
          </a:xfrm>
          <a:prstGeom prst="rect">
            <a:avLst/>
          </a:prstGeom>
          <a:noFill/>
          <a:ln w="9525">
            <a:solidFill>
              <a:srgbClr val="FF3399"/>
            </a:solidFill>
            <a:miter lim="800000"/>
            <a:headEnd/>
            <a:tailEnd/>
          </a:ln>
        </p:spPr>
      </p:pic>
      <p:sp>
        <p:nvSpPr>
          <p:cNvPr id="6" name="Text Box 10"/>
          <p:cNvSpPr txBox="1">
            <a:spLocks noChangeArrowheads="1"/>
          </p:cNvSpPr>
          <p:nvPr/>
        </p:nvSpPr>
        <p:spPr bwMode="auto">
          <a:xfrm>
            <a:off x="279400" y="5673308"/>
            <a:ext cx="8839200" cy="830997"/>
          </a:xfrm>
          <a:prstGeom prst="rect">
            <a:avLst/>
          </a:prstGeom>
          <a:noFill/>
          <a:ln w="9525">
            <a:noFill/>
            <a:miter lim="800000"/>
            <a:headEnd/>
            <a:tailEnd/>
          </a:ln>
          <a:effectLst/>
        </p:spPr>
        <p:txBody>
          <a:bodyPr wrap="square">
            <a:spAutoFit/>
          </a:bodyPr>
          <a:lstStyle/>
          <a:p>
            <a:pPr>
              <a:spcBef>
                <a:spcPct val="50000"/>
              </a:spcBef>
            </a:pPr>
            <a:r>
              <a:rPr lang="en-US" sz="2400" b="1" dirty="0" err="1" smtClean="0">
                <a:solidFill>
                  <a:srgbClr val="FF0000"/>
                </a:solidFill>
              </a:rPr>
              <a:t>Độ</a:t>
            </a:r>
            <a:r>
              <a:rPr lang="en-US" sz="2400" b="1" dirty="0" smtClean="0">
                <a:solidFill>
                  <a:srgbClr val="FF0000"/>
                </a:solidFill>
              </a:rPr>
              <a:t> </a:t>
            </a:r>
            <a:r>
              <a:rPr lang="en-US" sz="2400" b="1" dirty="0" err="1">
                <a:solidFill>
                  <a:srgbClr val="FF0000"/>
                </a:solidFill>
              </a:rPr>
              <a:t>đa</a:t>
            </a:r>
            <a:r>
              <a:rPr lang="en-US" sz="2400" b="1" dirty="0">
                <a:solidFill>
                  <a:srgbClr val="FF0000"/>
                </a:solidFill>
              </a:rPr>
              <a:t> </a:t>
            </a:r>
            <a:r>
              <a:rPr lang="en-US" sz="2400" b="1" dirty="0" err="1" smtClean="0">
                <a:solidFill>
                  <a:srgbClr val="FF0000"/>
                </a:solidFill>
              </a:rPr>
              <a:t>dạng</a:t>
            </a:r>
            <a:r>
              <a:rPr lang="en-US" sz="2400" b="1" dirty="0" smtClean="0">
                <a:solidFill>
                  <a:srgbClr val="FF0000"/>
                </a:solidFill>
              </a:rPr>
              <a:t> </a:t>
            </a:r>
            <a:r>
              <a:rPr lang="en-US" sz="2400" b="1" dirty="0" err="1" smtClean="0">
                <a:solidFill>
                  <a:srgbClr val="FF0000"/>
                </a:solidFill>
              </a:rPr>
              <a:t>được</a:t>
            </a:r>
            <a:r>
              <a:rPr lang="en-US" sz="2400" b="1" dirty="0" smtClean="0">
                <a:solidFill>
                  <a:srgbClr val="FF0000"/>
                </a:solidFill>
              </a:rPr>
              <a:t> </a:t>
            </a:r>
            <a:r>
              <a:rPr lang="en-US" sz="2400" b="1" dirty="0" err="1" smtClean="0">
                <a:solidFill>
                  <a:srgbClr val="FF0000"/>
                </a:solidFill>
              </a:rPr>
              <a:t>thể</a:t>
            </a:r>
            <a:r>
              <a:rPr lang="en-US" sz="2400" b="1" dirty="0" smtClean="0">
                <a:solidFill>
                  <a:srgbClr val="FF0000"/>
                </a:solidFill>
              </a:rPr>
              <a:t> </a:t>
            </a:r>
            <a:r>
              <a:rPr lang="en-US" sz="2400" b="1" dirty="0" err="1" smtClean="0">
                <a:solidFill>
                  <a:srgbClr val="FF0000"/>
                </a:solidFill>
              </a:rPr>
              <a:t>hiện</a:t>
            </a:r>
            <a:r>
              <a:rPr lang="en-US" sz="2400" b="1" dirty="0" smtClean="0">
                <a:solidFill>
                  <a:srgbClr val="FF0000"/>
                </a:solidFill>
              </a:rPr>
              <a:t> </a:t>
            </a:r>
            <a:r>
              <a:rPr lang="en-US" sz="2400" b="1" dirty="0" err="1" smtClean="0">
                <a:solidFill>
                  <a:srgbClr val="FF0000"/>
                </a:solidFill>
              </a:rPr>
              <a:t>bằng</a:t>
            </a:r>
            <a:r>
              <a:rPr lang="en-US" sz="2400" b="1" dirty="0" smtClean="0">
                <a:solidFill>
                  <a:srgbClr val="FF0000"/>
                </a:solidFill>
              </a:rPr>
              <a:t> </a:t>
            </a:r>
            <a:r>
              <a:rPr lang="en-US" sz="2400" b="1" dirty="0" err="1" smtClean="0">
                <a:solidFill>
                  <a:srgbClr val="FF0000"/>
                </a:solidFill>
              </a:rPr>
              <a:t>mức</a:t>
            </a:r>
            <a:r>
              <a:rPr lang="en-US" sz="2400" b="1" dirty="0" smtClean="0">
                <a:solidFill>
                  <a:srgbClr val="FF0000"/>
                </a:solidFill>
              </a:rPr>
              <a:t> </a:t>
            </a:r>
            <a:r>
              <a:rPr lang="en-US" sz="2400" b="1" dirty="0" err="1" smtClean="0">
                <a:solidFill>
                  <a:srgbClr val="FF0000"/>
                </a:solidFill>
              </a:rPr>
              <a:t>độ</a:t>
            </a:r>
            <a:r>
              <a:rPr lang="en-US" sz="2400" b="1" dirty="0" smtClean="0">
                <a:solidFill>
                  <a:srgbClr val="FF0000"/>
                </a:solidFill>
              </a:rPr>
              <a:t> </a:t>
            </a:r>
            <a:r>
              <a:rPr lang="en-US" sz="2400" b="1" dirty="0" err="1" smtClean="0">
                <a:solidFill>
                  <a:srgbClr val="FF0000"/>
                </a:solidFill>
              </a:rPr>
              <a:t>phong</a:t>
            </a:r>
            <a:r>
              <a:rPr lang="en-US" sz="2400" b="1" dirty="0" smtClean="0">
                <a:solidFill>
                  <a:srgbClr val="FF0000"/>
                </a:solidFill>
              </a:rPr>
              <a:t> </a:t>
            </a:r>
            <a:r>
              <a:rPr lang="en-US" sz="2400" b="1" dirty="0" err="1" smtClean="0">
                <a:solidFill>
                  <a:srgbClr val="FF0000"/>
                </a:solidFill>
              </a:rPr>
              <a:t>phú</a:t>
            </a:r>
            <a:r>
              <a:rPr lang="en-US" sz="2400" b="1" dirty="0" smtClean="0">
                <a:solidFill>
                  <a:srgbClr val="FF0000"/>
                </a:solidFill>
              </a:rPr>
              <a:t> </a:t>
            </a:r>
            <a:r>
              <a:rPr lang="en-US" sz="2400" b="1" dirty="0" err="1" smtClean="0">
                <a:solidFill>
                  <a:srgbClr val="FF0000"/>
                </a:solidFill>
              </a:rPr>
              <a:t>về</a:t>
            </a:r>
            <a:r>
              <a:rPr lang="en-US" sz="2400" b="1" dirty="0" smtClean="0">
                <a:solidFill>
                  <a:srgbClr val="FF0000"/>
                </a:solidFill>
              </a:rPr>
              <a:t>  </a:t>
            </a:r>
            <a:r>
              <a:rPr lang="en-US" sz="2400" b="1" dirty="0" err="1" smtClean="0">
                <a:solidFill>
                  <a:srgbClr val="FF0000"/>
                </a:solidFill>
              </a:rPr>
              <a:t>số</a:t>
            </a:r>
            <a:r>
              <a:rPr lang="en-US" sz="2400" b="1" dirty="0" smtClean="0">
                <a:solidFill>
                  <a:srgbClr val="FF0000"/>
                </a:solidFill>
              </a:rPr>
              <a:t> </a:t>
            </a:r>
            <a:r>
              <a:rPr lang="en-US" sz="2400" b="1" dirty="0" err="1" smtClean="0">
                <a:solidFill>
                  <a:srgbClr val="FF0000"/>
                </a:solidFill>
              </a:rPr>
              <a:t>lượng</a:t>
            </a:r>
            <a:r>
              <a:rPr lang="en-US" sz="2400" b="1" dirty="0" smtClean="0">
                <a:solidFill>
                  <a:srgbClr val="FF0000"/>
                </a:solidFill>
              </a:rPr>
              <a:t> </a:t>
            </a:r>
            <a:r>
              <a:rPr lang="en-US" sz="2400" b="1" dirty="0" err="1" smtClean="0">
                <a:solidFill>
                  <a:srgbClr val="FF0000"/>
                </a:solidFill>
              </a:rPr>
              <a:t>loài</a:t>
            </a:r>
            <a:r>
              <a:rPr lang="en-US" sz="2400" b="1" dirty="0">
                <a:solidFill>
                  <a:srgbClr val="FF0000"/>
                </a:solidFill>
              </a:rPr>
              <a:t> </a:t>
            </a:r>
            <a:r>
              <a:rPr lang="en-US" sz="2400" b="1" dirty="0" err="1" smtClean="0">
                <a:solidFill>
                  <a:srgbClr val="FF0000"/>
                </a:solidFill>
              </a:rPr>
              <a:t>và</a:t>
            </a:r>
            <a:r>
              <a:rPr lang="en-US" sz="2400" b="1" dirty="0" smtClean="0">
                <a:solidFill>
                  <a:srgbClr val="FF0000"/>
                </a:solidFill>
              </a:rPr>
              <a:t> </a:t>
            </a:r>
            <a:r>
              <a:rPr lang="en-US" sz="2400" b="1" dirty="0" err="1" smtClean="0">
                <a:solidFill>
                  <a:srgbClr val="FF0000"/>
                </a:solidFill>
              </a:rPr>
              <a:t>số</a:t>
            </a:r>
            <a:r>
              <a:rPr lang="en-US" sz="2400" b="1" dirty="0" smtClean="0">
                <a:solidFill>
                  <a:srgbClr val="FF0000"/>
                </a:solidFill>
              </a:rPr>
              <a:t> </a:t>
            </a:r>
            <a:r>
              <a:rPr lang="en-US" sz="2400" b="1" dirty="0" err="1">
                <a:solidFill>
                  <a:srgbClr val="FF0000"/>
                </a:solidFill>
              </a:rPr>
              <a:t>lượng</a:t>
            </a:r>
            <a:r>
              <a:rPr lang="en-US" sz="2400" b="1" dirty="0">
                <a:solidFill>
                  <a:srgbClr val="FF0000"/>
                </a:solidFill>
              </a:rPr>
              <a:t> </a:t>
            </a:r>
            <a:r>
              <a:rPr lang="en-US" sz="2400" b="1" dirty="0" err="1">
                <a:solidFill>
                  <a:srgbClr val="FF0000"/>
                </a:solidFill>
              </a:rPr>
              <a:t>cá</a:t>
            </a:r>
            <a:r>
              <a:rPr lang="en-US" sz="2400" b="1" dirty="0">
                <a:solidFill>
                  <a:srgbClr val="FF0000"/>
                </a:solidFill>
              </a:rPr>
              <a:t> </a:t>
            </a:r>
            <a:r>
              <a:rPr lang="en-US" sz="2400" b="1" dirty="0" err="1">
                <a:solidFill>
                  <a:srgbClr val="FF0000"/>
                </a:solidFill>
              </a:rPr>
              <a:t>thể</a:t>
            </a:r>
            <a:r>
              <a:rPr lang="en-US" sz="2400" b="1" dirty="0">
                <a:solidFill>
                  <a:srgbClr val="FF0000"/>
                </a:solidFill>
              </a:rPr>
              <a:t> </a:t>
            </a:r>
            <a:r>
              <a:rPr lang="en-US" sz="2400" b="1" dirty="0" err="1" smtClean="0">
                <a:solidFill>
                  <a:srgbClr val="FF0000"/>
                </a:solidFill>
              </a:rPr>
              <a:t>của</a:t>
            </a:r>
            <a:r>
              <a:rPr lang="en-US" sz="2400" b="1" dirty="0" smtClean="0">
                <a:solidFill>
                  <a:srgbClr val="FF0000"/>
                </a:solidFill>
              </a:rPr>
              <a:t> </a:t>
            </a:r>
            <a:r>
              <a:rPr lang="en-US" sz="2400" b="1" dirty="0" err="1" smtClean="0">
                <a:solidFill>
                  <a:srgbClr val="FF0000"/>
                </a:solidFill>
              </a:rPr>
              <a:t>mỗi</a:t>
            </a:r>
            <a:r>
              <a:rPr lang="en-US" sz="2400" b="1" dirty="0" smtClean="0">
                <a:solidFill>
                  <a:srgbClr val="FF0000"/>
                </a:solidFill>
              </a:rPr>
              <a:t> </a:t>
            </a:r>
            <a:r>
              <a:rPr lang="en-US" sz="2400" b="1" dirty="0" err="1" smtClean="0">
                <a:solidFill>
                  <a:srgbClr val="FF0000"/>
                </a:solidFill>
              </a:rPr>
              <a:t>loài</a:t>
            </a:r>
            <a:r>
              <a:rPr lang="en-US" sz="2400" b="1" dirty="0" smtClean="0">
                <a:solidFill>
                  <a:srgbClr val="FF0000"/>
                </a:solidFill>
              </a:rPr>
              <a:t> </a:t>
            </a:r>
            <a:r>
              <a:rPr lang="en-US" sz="2400" b="1" dirty="0" err="1" smtClean="0">
                <a:solidFill>
                  <a:srgbClr val="FF0000"/>
                </a:solidFill>
              </a:rPr>
              <a:t>trong</a:t>
            </a:r>
            <a:r>
              <a:rPr lang="en-US" sz="2400" b="1" dirty="0" smtClean="0">
                <a:solidFill>
                  <a:srgbClr val="FF0000"/>
                </a:solidFill>
              </a:rPr>
              <a:t> </a:t>
            </a:r>
            <a:r>
              <a:rPr lang="en-US" sz="2400" b="1" dirty="0" err="1" smtClean="0">
                <a:solidFill>
                  <a:srgbClr val="FF0000"/>
                </a:solidFill>
              </a:rPr>
              <a:t>quần</a:t>
            </a:r>
            <a:r>
              <a:rPr lang="en-US" sz="2400" b="1" dirty="0" smtClean="0">
                <a:solidFill>
                  <a:srgbClr val="FF0000"/>
                </a:solidFill>
              </a:rPr>
              <a:t> </a:t>
            </a:r>
            <a:r>
              <a:rPr lang="en-US" sz="2400" b="1" dirty="0" err="1" smtClean="0">
                <a:solidFill>
                  <a:srgbClr val="FF0000"/>
                </a:solidFill>
              </a:rPr>
              <a:t>xã</a:t>
            </a:r>
            <a:r>
              <a:rPr lang="en-US" sz="2400" b="1" dirty="0">
                <a:solidFill>
                  <a:srgbClr val="FF0000"/>
                </a:solidFill>
              </a:rPr>
              <a:t>.</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2" y="825507"/>
            <a:ext cx="4105275" cy="4660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685799" y="2"/>
            <a:ext cx="8220075" cy="461665"/>
          </a:xfrm>
          <a:prstGeom prst="rect">
            <a:avLst/>
          </a:prstGeom>
          <a:noFill/>
        </p:spPr>
        <p:txBody>
          <a:bodyPr wrap="square" rtlCol="0">
            <a:spAutoFit/>
          </a:bodyPr>
          <a:lstStyle/>
          <a:p>
            <a:r>
              <a:rPr lang="en-US" sz="2400" b="1" dirty="0" err="1" smtClean="0">
                <a:solidFill>
                  <a:srgbClr val="FF0000"/>
                </a:solidFill>
                <a:latin typeface="Times New Roman" panose="02020603050405020304" pitchFamily="18" charset="0"/>
                <a:cs typeface="Times New Roman" panose="02020603050405020304" pitchFamily="18" charset="0"/>
              </a:rPr>
              <a:t>Độ</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đa</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dạng</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của</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quần</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xã</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được</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thể</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hiện</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như</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thế</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nào</a:t>
            </a:r>
            <a:r>
              <a:rPr lang="en-US" sz="2400" b="1" dirty="0" smtClean="0">
                <a:solidFill>
                  <a:srgbClr val="FF0000"/>
                </a:solidFill>
                <a:latin typeface="Times New Roman" panose="02020603050405020304" pitchFamily="18" charset="0"/>
                <a:cs typeface="Times New Roman" panose="02020603050405020304" pitchFamily="18" charset="0"/>
              </a:rPr>
              <a:t>?</a:t>
            </a:r>
            <a:endParaRPr lang="en-US" sz="24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7" descr="bamboo-forest-1"/>
          <p:cNvPicPr>
            <a:picLocks noChangeAspect="1" noChangeArrowheads="1"/>
          </p:cNvPicPr>
          <p:nvPr/>
        </p:nvPicPr>
        <p:blipFill>
          <a:blip r:embed="rId2" cstate="print"/>
          <a:srcRect/>
          <a:stretch>
            <a:fillRect/>
          </a:stretch>
        </p:blipFill>
        <p:spPr bwMode="auto">
          <a:xfrm>
            <a:off x="330200" y="2028686"/>
            <a:ext cx="8686800" cy="4257814"/>
          </a:xfrm>
          <a:prstGeom prst="rect">
            <a:avLst/>
          </a:prstGeom>
          <a:noFill/>
          <a:ln w="9525">
            <a:noFill/>
            <a:miter lim="800000"/>
            <a:headEnd/>
            <a:tailEnd/>
          </a:ln>
        </p:spPr>
      </p:pic>
      <p:sp>
        <p:nvSpPr>
          <p:cNvPr id="14344" name="WordArt 8"/>
          <p:cNvSpPr>
            <a:spLocks noChangeArrowheads="1" noChangeShapeType="1" noTextEdit="1"/>
          </p:cNvSpPr>
          <p:nvPr/>
        </p:nvSpPr>
        <p:spPr bwMode="auto">
          <a:xfrm>
            <a:off x="1524000" y="304800"/>
            <a:ext cx="5181600" cy="457200"/>
          </a:xfrm>
          <a:prstGeom prst="rect">
            <a:avLst/>
          </a:prstGeom>
        </p:spPr>
        <p:txBody>
          <a:bodyPr wrap="none" fromWordArt="1">
            <a:prstTxWarp prst="textPlain">
              <a:avLst>
                <a:gd name="adj" fmla="val 48040"/>
              </a:avLst>
            </a:prstTxWarp>
          </a:bodyPr>
          <a:lstStyle/>
          <a:p>
            <a:pPr algn="ctr"/>
            <a:r>
              <a:rPr lang="vi-VN" sz="3600" b="1" kern="10" dirty="0">
                <a:ln w="9525">
                  <a:solidFill>
                    <a:srgbClr val="CC99FF"/>
                  </a:solidFill>
                  <a:round/>
                  <a:headEnd/>
                  <a:tailEnd/>
                </a:ln>
                <a:solidFill>
                  <a:srgbClr val="9900CC"/>
                </a:solidFill>
                <a:effectLst>
                  <a:outerShdw dist="53882" dir="2700000" algn="ctr" rotWithShape="0">
                    <a:srgbClr val="9999FF">
                      <a:alpha val="79999"/>
                    </a:srgbClr>
                  </a:outerShdw>
                </a:effectLst>
                <a:latin typeface="Times New Roman" panose="02020603050405020304" pitchFamily="18" charset="0"/>
                <a:cs typeface="Times New Roman" panose="02020603050405020304" pitchFamily="18" charset="0"/>
              </a:rPr>
              <a:t>LOÀI</a:t>
            </a:r>
            <a:r>
              <a:rPr lang="en-US" sz="3600" b="1" kern="10" dirty="0">
                <a:ln w="9525">
                  <a:solidFill>
                    <a:srgbClr val="CC99FF"/>
                  </a:solidFill>
                  <a:round/>
                  <a:headEnd/>
                  <a:tailEnd/>
                </a:ln>
                <a:solidFill>
                  <a:srgbClr val="9900CC"/>
                </a:solidFill>
                <a:effectLst>
                  <a:outerShdw dist="53882" dir="2700000" algn="ctr" rotWithShape="0">
                    <a:srgbClr val="9999FF">
                      <a:alpha val="79999"/>
                    </a:srgbClr>
                  </a:outerShdw>
                </a:effectLst>
                <a:latin typeface="Times New Roman" panose="02020603050405020304" pitchFamily="18" charset="0"/>
                <a:cs typeface="Times New Roman" panose="02020603050405020304" pitchFamily="18" charset="0"/>
              </a:rPr>
              <a:t> </a:t>
            </a:r>
            <a:r>
              <a:rPr lang="vi-VN" sz="3600" b="1" kern="10" dirty="0">
                <a:ln w="9525">
                  <a:solidFill>
                    <a:srgbClr val="CC99FF"/>
                  </a:solidFill>
                  <a:round/>
                  <a:headEnd/>
                  <a:tailEnd/>
                </a:ln>
                <a:solidFill>
                  <a:srgbClr val="9900CC"/>
                </a:solidFill>
                <a:effectLst>
                  <a:outerShdw dist="53882" dir="2700000" algn="ctr" rotWithShape="0">
                    <a:srgbClr val="9999FF">
                      <a:alpha val="79999"/>
                    </a:srgbClr>
                  </a:outerShdw>
                </a:effectLst>
                <a:latin typeface="Times New Roman" panose="02020603050405020304" pitchFamily="18" charset="0"/>
                <a:cs typeface="Times New Roman" panose="02020603050405020304" pitchFamily="18" charset="0"/>
              </a:rPr>
              <a:t>ƯU</a:t>
            </a:r>
            <a:r>
              <a:rPr lang="en-US" sz="3600" b="1" kern="10" dirty="0">
                <a:ln w="9525">
                  <a:solidFill>
                    <a:srgbClr val="CC99FF"/>
                  </a:solidFill>
                  <a:round/>
                  <a:headEnd/>
                  <a:tailEnd/>
                </a:ln>
                <a:solidFill>
                  <a:srgbClr val="9900CC"/>
                </a:solidFill>
                <a:effectLst>
                  <a:outerShdw dist="53882" dir="2700000" algn="ctr" rotWithShape="0">
                    <a:srgbClr val="9999FF">
                      <a:alpha val="79999"/>
                    </a:srgbClr>
                  </a:outerShdw>
                </a:effectLst>
                <a:latin typeface="Times New Roman" panose="02020603050405020304" pitchFamily="18" charset="0"/>
                <a:cs typeface="Times New Roman" panose="02020603050405020304" pitchFamily="18" charset="0"/>
              </a:rPr>
              <a:t> </a:t>
            </a:r>
            <a:r>
              <a:rPr lang="vi-VN" sz="3600" b="1" kern="10" dirty="0">
                <a:ln w="9525">
                  <a:solidFill>
                    <a:srgbClr val="CC99FF"/>
                  </a:solidFill>
                  <a:round/>
                  <a:headEnd/>
                  <a:tailEnd/>
                </a:ln>
                <a:solidFill>
                  <a:srgbClr val="9900CC"/>
                </a:solidFill>
                <a:effectLst>
                  <a:outerShdw dist="53882" dir="2700000" algn="ctr" rotWithShape="0">
                    <a:srgbClr val="9999FF">
                      <a:alpha val="79999"/>
                    </a:srgbClr>
                  </a:outerShdw>
                </a:effectLst>
                <a:latin typeface="Times New Roman" panose="02020603050405020304" pitchFamily="18" charset="0"/>
                <a:cs typeface="Times New Roman" panose="02020603050405020304" pitchFamily="18" charset="0"/>
              </a:rPr>
              <a:t>THẾ</a:t>
            </a:r>
            <a:endParaRPr lang="en-US" sz="3600" b="1" kern="10" dirty="0">
              <a:ln w="9525">
                <a:solidFill>
                  <a:srgbClr val="CC99FF"/>
                </a:solidFill>
                <a:round/>
                <a:headEnd/>
                <a:tailEnd/>
              </a:ln>
              <a:solidFill>
                <a:srgbClr val="9900CC"/>
              </a:solidFill>
              <a:effectLst>
                <a:outerShdw dist="53882" dir="2700000" algn="ctr" rotWithShape="0">
                  <a:srgbClr val="9999FF">
                    <a:alpha val="79999"/>
                  </a:srgbClr>
                </a:outerShdw>
              </a:effectLst>
              <a:latin typeface="Times New Roman" panose="02020603050405020304" pitchFamily="18" charset="0"/>
              <a:cs typeface="Times New Roman" panose="02020603050405020304" pitchFamily="18" charset="0"/>
            </a:endParaRPr>
          </a:p>
        </p:txBody>
      </p:sp>
      <p:sp>
        <p:nvSpPr>
          <p:cNvPr id="14345" name="WordArt 9"/>
          <p:cNvSpPr>
            <a:spLocks noChangeArrowheads="1" noChangeShapeType="1" noTextEdit="1"/>
          </p:cNvSpPr>
          <p:nvPr/>
        </p:nvSpPr>
        <p:spPr bwMode="auto">
          <a:xfrm>
            <a:off x="3200400" y="6400800"/>
            <a:ext cx="3505200" cy="381000"/>
          </a:xfrm>
          <a:prstGeom prst="rect">
            <a:avLst/>
          </a:prstGeom>
        </p:spPr>
        <p:txBody>
          <a:bodyPr wrap="none" fromWordArt="1">
            <a:prstTxWarp prst="textPlain">
              <a:avLst>
                <a:gd name="adj" fmla="val 50000"/>
              </a:avLst>
            </a:prstTxWarp>
          </a:bodyPr>
          <a:lstStyle/>
          <a:p>
            <a:pPr algn="ctr"/>
            <a:r>
              <a:rPr lang="en-US" sz="3600" b="1" kern="10" dirty="0">
                <a:ln w="9525">
                  <a:solidFill>
                    <a:srgbClr val="CC99FF"/>
                  </a:solidFill>
                  <a:round/>
                  <a:headEnd/>
                  <a:tailEnd/>
                </a:ln>
                <a:solidFill>
                  <a:srgbClr val="FF0000"/>
                </a:solidFill>
                <a:effectLst>
                  <a:outerShdw dist="53882" dir="2700000" algn="ctr" rotWithShape="0">
                    <a:srgbClr val="9999FF">
                      <a:alpha val="79999"/>
                    </a:srgbClr>
                  </a:outerShdw>
                </a:effectLst>
                <a:latin typeface="Times New Roman"/>
                <a:cs typeface="Times New Roman"/>
              </a:rPr>
              <a:t>RỪNG TRE</a:t>
            </a:r>
          </a:p>
        </p:txBody>
      </p:sp>
      <p:sp>
        <p:nvSpPr>
          <p:cNvPr id="6" name="Rectangle 5"/>
          <p:cNvSpPr>
            <a:spLocks noChangeArrowheads="1"/>
          </p:cNvSpPr>
          <p:nvPr/>
        </p:nvSpPr>
        <p:spPr bwMode="auto">
          <a:xfrm>
            <a:off x="304800" y="990610"/>
            <a:ext cx="8686800" cy="830997"/>
          </a:xfrm>
          <a:prstGeom prst="rect">
            <a:avLst/>
          </a:prstGeom>
          <a:noFill/>
          <a:ln w="9525">
            <a:noFill/>
            <a:miter lim="800000"/>
            <a:headEnd/>
            <a:tailEnd/>
          </a:ln>
          <a:effectLst/>
        </p:spPr>
        <p:txBody>
          <a:bodyPr wrap="square">
            <a:spAutoFit/>
          </a:bodyPr>
          <a:lstStyle/>
          <a:p>
            <a:r>
              <a:rPr lang="en-US" sz="2400" b="1" dirty="0" err="1">
                <a:solidFill>
                  <a:srgbClr val="FF0000"/>
                </a:solidFill>
                <a:latin typeface="Times New Roman" panose="02020603050405020304" pitchFamily="18" charset="0"/>
                <a:cs typeface="Times New Roman" panose="02020603050405020304" pitchFamily="18" charset="0"/>
              </a:rPr>
              <a:t>Số</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lượng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cá</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thể</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nhiều</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hoạt</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động</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mạnh</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đóng</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vai</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trò</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quan</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trọng</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trong</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quần</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xã</a:t>
            </a:r>
            <a:endParaRPr lang="en-US" sz="24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345"/>
                                        </p:tgtEl>
                                        <p:attrNameLst>
                                          <p:attrName>style.visibility</p:attrName>
                                        </p:attrNameLst>
                                      </p:cBhvr>
                                      <p:to>
                                        <p:strVal val="visible"/>
                                      </p:to>
                                    </p:set>
                                    <p:animEffect transition="in" filter="wipe(down)">
                                      <p:cBhvr>
                                        <p:cTn id="7" dur="500"/>
                                        <p:tgtEl>
                                          <p:spTgt spid="14345"/>
                                        </p:tgtEl>
                                      </p:cBhvr>
                                    </p:animEffect>
                                  </p:childTnLst>
                                </p:cTn>
                              </p:par>
                              <p:par>
                                <p:cTn id="8" presetID="10" presetClass="entr" presetSubtype="0" fill="hold" nodeType="withEffect">
                                  <p:stCondLst>
                                    <p:cond delay="0"/>
                                  </p:stCondLst>
                                  <p:childTnLst>
                                    <p:set>
                                      <p:cBhvr>
                                        <p:cTn id="9" dur="1" fill="hold">
                                          <p:stCondLst>
                                            <p:cond delay="0"/>
                                          </p:stCondLst>
                                        </p:cTn>
                                        <p:tgtEl>
                                          <p:spTgt spid="19458"/>
                                        </p:tgtEl>
                                        <p:attrNameLst>
                                          <p:attrName>style.visibility</p:attrName>
                                        </p:attrNameLst>
                                      </p:cBhvr>
                                      <p:to>
                                        <p:strVal val="visible"/>
                                      </p:to>
                                    </p:set>
                                    <p:animEffect transition="in" filter="fade">
                                      <p:cBhvr>
                                        <p:cTn id="10" dur="500"/>
                                        <p:tgtEl>
                                          <p:spTgt spid="19458"/>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4344"/>
                                        </p:tgtEl>
                                        <p:attrNameLst>
                                          <p:attrName>style.visibility</p:attrName>
                                        </p:attrNameLst>
                                      </p:cBhvr>
                                      <p:to>
                                        <p:strVal val="visible"/>
                                      </p:to>
                                    </p:set>
                                    <p:animEffect transition="in" filter="circle(in)">
                                      <p:cBhvr>
                                        <p:cTn id="15" dur="2000"/>
                                        <p:tgtEl>
                                          <p:spTgt spid="1434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4" grpId="0"/>
      <p:bldP spid="14345"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cstate="print"/>
          <a:srcRect/>
          <a:stretch>
            <a:fillRect/>
          </a:stretch>
        </p:blipFill>
        <p:spPr bwMode="auto">
          <a:xfrm>
            <a:off x="266699" y="1516801"/>
            <a:ext cx="4229100" cy="4198203"/>
          </a:xfrm>
          <a:prstGeom prst="rect">
            <a:avLst/>
          </a:prstGeom>
          <a:noFill/>
          <a:ln w="9525">
            <a:noFill/>
            <a:round/>
            <a:headEnd/>
            <a:tailEnd/>
          </a:ln>
          <a:effectLst/>
        </p:spPr>
      </p:pic>
      <p:sp>
        <p:nvSpPr>
          <p:cNvPr id="3" name="Text Box 2"/>
          <p:cNvSpPr txBox="1">
            <a:spLocks noChangeArrowheads="1"/>
          </p:cNvSpPr>
          <p:nvPr/>
        </p:nvSpPr>
        <p:spPr bwMode="auto">
          <a:xfrm>
            <a:off x="114300" y="6059925"/>
            <a:ext cx="4305300" cy="390585"/>
          </a:xfrm>
          <a:prstGeom prst="rect">
            <a:avLst/>
          </a:prstGeom>
          <a:noFill/>
          <a:ln w="9525">
            <a:noFill/>
            <a:round/>
            <a:headEnd/>
            <a:tailEnd/>
          </a:ln>
          <a:effectLst/>
        </p:spPr>
        <p:txBody>
          <a:bodyPr lIns="90000" tIns="45000" rIns="90000" bIns="45000"/>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b="1" dirty="0">
                <a:solidFill>
                  <a:srgbClr val="FF0000"/>
                </a:solidFill>
                <a:latin typeface="Times New Roman" panose="02020603050405020304" pitchFamily="18" charset="0"/>
                <a:cs typeface="Times New Roman" panose="02020603050405020304" pitchFamily="18" charset="0"/>
              </a:rPr>
              <a:t>LẠC ĐÀ – LOÀI ĐẶC TRƯNG SA MẠC</a:t>
            </a:r>
          </a:p>
        </p:txBody>
      </p:sp>
      <p:pic>
        <p:nvPicPr>
          <p:cNvPr id="4" name="Picture 2"/>
          <p:cNvPicPr>
            <a:picLocks noChangeAspect="1" noChangeArrowheads="1"/>
          </p:cNvPicPr>
          <p:nvPr/>
        </p:nvPicPr>
        <p:blipFill>
          <a:blip r:embed="rId3" cstate="print"/>
          <a:srcRect/>
          <a:stretch>
            <a:fillRect/>
          </a:stretch>
        </p:blipFill>
        <p:spPr bwMode="auto">
          <a:xfrm>
            <a:off x="4546601" y="2071514"/>
            <a:ext cx="4337049" cy="3643485"/>
          </a:xfrm>
          <a:prstGeom prst="rect">
            <a:avLst/>
          </a:prstGeom>
          <a:noFill/>
          <a:ln w="9525">
            <a:noFill/>
            <a:round/>
            <a:headEnd/>
            <a:tailEnd/>
          </a:ln>
          <a:effectLst/>
        </p:spPr>
      </p:pic>
      <p:sp>
        <p:nvSpPr>
          <p:cNvPr id="5" name="TextBox 1"/>
          <p:cNvSpPr txBox="1">
            <a:spLocks noChangeArrowheads="1"/>
          </p:cNvSpPr>
          <p:nvPr/>
        </p:nvSpPr>
        <p:spPr bwMode="auto">
          <a:xfrm>
            <a:off x="4356100" y="6052013"/>
            <a:ext cx="4762500" cy="646331"/>
          </a:xfrm>
          <a:prstGeom prst="rect">
            <a:avLst/>
          </a:prstGeom>
          <a:noFill/>
          <a:ln w="9525">
            <a:noFill/>
            <a:miter lim="800000"/>
            <a:headEnd/>
            <a:tailEnd/>
          </a:ln>
        </p:spPr>
        <p:txBody>
          <a:bodyPr wrap="square">
            <a:spAutoFit/>
          </a:bodyPr>
          <a:lstStyle/>
          <a:p>
            <a:pPr algn="ctr"/>
            <a:r>
              <a:rPr lang="en-US" b="1" dirty="0">
                <a:solidFill>
                  <a:srgbClr val="C00000"/>
                </a:solidFill>
                <a:latin typeface="Times New Roman" panose="02020603050405020304" pitchFamily="18" charset="0"/>
                <a:cs typeface="Times New Roman" panose="02020603050405020304" pitchFamily="18" charset="0"/>
              </a:rPr>
              <a:t>SAO LA LOÀI ĐẶC TRƯNG KHU BẢO TỒN H</a:t>
            </a:r>
            <a:r>
              <a:rPr lang="en-US" sz="1600" b="1" dirty="0">
                <a:solidFill>
                  <a:srgbClr val="C00000"/>
                </a:solidFill>
                <a:latin typeface="Times New Roman" panose="02020603050405020304" pitchFamily="18" charset="0"/>
                <a:cs typeface="Times New Roman" panose="02020603050405020304" pitchFamily="18" charset="0"/>
              </a:rPr>
              <a:t>UẾ</a:t>
            </a:r>
          </a:p>
        </p:txBody>
      </p:sp>
      <p:sp>
        <p:nvSpPr>
          <p:cNvPr id="6" name="Text Box 5"/>
          <p:cNvSpPr txBox="1">
            <a:spLocks noChangeArrowheads="1"/>
          </p:cNvSpPr>
          <p:nvPr/>
        </p:nvSpPr>
        <p:spPr bwMode="auto">
          <a:xfrm>
            <a:off x="114305" y="685810"/>
            <a:ext cx="8762999" cy="830997"/>
          </a:xfrm>
          <a:prstGeom prst="rect">
            <a:avLst/>
          </a:prstGeom>
          <a:noFill/>
          <a:ln w="9525">
            <a:noFill/>
            <a:miter lim="800000"/>
            <a:headEnd/>
            <a:tailEnd/>
          </a:ln>
          <a:effectLst/>
        </p:spPr>
        <p:txBody>
          <a:bodyPr wrap="square">
            <a:spAutoFit/>
          </a:bodyPr>
          <a:lstStyle/>
          <a:p>
            <a:pPr>
              <a:spcBef>
                <a:spcPct val="50000"/>
              </a:spcBef>
            </a:pPr>
            <a:r>
              <a:rPr lang="en-US" sz="2400" b="1" dirty="0" err="1" smtClean="0">
                <a:solidFill>
                  <a:srgbClr val="0033CC"/>
                </a:solidFill>
                <a:latin typeface="Times New Roman" panose="02020603050405020304" pitchFamily="18" charset="0"/>
                <a:cs typeface="Times New Roman" panose="02020603050405020304" pitchFamily="18" charset="0"/>
              </a:rPr>
              <a:t>Loài</a:t>
            </a:r>
            <a:r>
              <a:rPr lang="en-US" sz="2400" b="1" dirty="0" smtClean="0">
                <a:solidFill>
                  <a:srgbClr val="0033CC"/>
                </a:solidFill>
                <a:latin typeface="Times New Roman" panose="02020603050405020304" pitchFamily="18" charset="0"/>
                <a:cs typeface="Times New Roman" panose="02020603050405020304" pitchFamily="18" charset="0"/>
              </a:rPr>
              <a:t> </a:t>
            </a:r>
            <a:r>
              <a:rPr lang="en-US" sz="2400" b="1" dirty="0" err="1" smtClean="0">
                <a:solidFill>
                  <a:srgbClr val="0033CC"/>
                </a:solidFill>
                <a:latin typeface="Times New Roman" panose="02020603050405020304" pitchFamily="18" charset="0"/>
                <a:cs typeface="Times New Roman" panose="02020603050405020304" pitchFamily="18" charset="0"/>
              </a:rPr>
              <a:t>đặc</a:t>
            </a:r>
            <a:r>
              <a:rPr lang="en-US" sz="2400" b="1" dirty="0" smtClean="0">
                <a:solidFill>
                  <a:srgbClr val="0033CC"/>
                </a:solidFill>
                <a:latin typeface="Times New Roman" panose="02020603050405020304" pitchFamily="18" charset="0"/>
                <a:cs typeface="Times New Roman" panose="02020603050405020304" pitchFamily="18" charset="0"/>
              </a:rPr>
              <a:t> </a:t>
            </a:r>
            <a:r>
              <a:rPr lang="en-US" sz="2400" b="1" dirty="0" err="1" smtClean="0">
                <a:solidFill>
                  <a:srgbClr val="0033CC"/>
                </a:solidFill>
                <a:latin typeface="Times New Roman" panose="02020603050405020304" pitchFamily="18" charset="0"/>
                <a:cs typeface="Times New Roman" panose="02020603050405020304" pitchFamily="18" charset="0"/>
              </a:rPr>
              <a:t>trưng</a:t>
            </a:r>
            <a:r>
              <a:rPr lang="en-US" sz="2400" b="1" dirty="0" smtClean="0">
                <a:solidFill>
                  <a:srgbClr val="0033CC"/>
                </a:solidFill>
                <a:latin typeface="Times New Roman" panose="02020603050405020304" pitchFamily="18" charset="0"/>
                <a:cs typeface="Times New Roman" panose="02020603050405020304" pitchFamily="18" charset="0"/>
              </a:rPr>
              <a:t>: </a:t>
            </a:r>
            <a:r>
              <a:rPr lang="en-US" sz="2400" b="1" dirty="0" err="1" smtClean="0">
                <a:solidFill>
                  <a:srgbClr val="0033CC"/>
                </a:solidFill>
                <a:latin typeface="Times New Roman" panose="02020603050405020304" pitchFamily="18" charset="0"/>
                <a:cs typeface="Times New Roman" panose="02020603050405020304" pitchFamily="18" charset="0"/>
              </a:rPr>
              <a:t>là</a:t>
            </a:r>
            <a:r>
              <a:rPr lang="en-US" sz="2400" b="1" dirty="0" smtClean="0">
                <a:solidFill>
                  <a:srgbClr val="0033CC"/>
                </a:solidFill>
                <a:latin typeface="Times New Roman" panose="02020603050405020304" pitchFamily="18" charset="0"/>
                <a:cs typeface="Times New Roman" panose="02020603050405020304" pitchFamily="18" charset="0"/>
              </a:rPr>
              <a:t> </a:t>
            </a:r>
            <a:r>
              <a:rPr lang="en-US" sz="2400" b="1" dirty="0" err="1">
                <a:solidFill>
                  <a:srgbClr val="0033CC"/>
                </a:solidFill>
                <a:latin typeface="Times New Roman" panose="02020603050405020304" pitchFamily="18" charset="0"/>
                <a:cs typeface="Times New Roman" panose="02020603050405020304" pitchFamily="18" charset="0"/>
              </a:rPr>
              <a:t>loài</a:t>
            </a:r>
            <a:r>
              <a:rPr lang="en-US" sz="2400" b="1" dirty="0">
                <a:solidFill>
                  <a:srgbClr val="0033CC"/>
                </a:solidFill>
                <a:latin typeface="Times New Roman" panose="02020603050405020304" pitchFamily="18" charset="0"/>
                <a:cs typeface="Times New Roman" panose="02020603050405020304" pitchFamily="18" charset="0"/>
              </a:rPr>
              <a:t> </a:t>
            </a:r>
            <a:r>
              <a:rPr lang="en-US" sz="2400" b="1" dirty="0" err="1">
                <a:solidFill>
                  <a:srgbClr val="0033CC"/>
                </a:solidFill>
                <a:latin typeface="Times New Roman" panose="02020603050405020304" pitchFamily="18" charset="0"/>
                <a:cs typeface="Times New Roman" panose="02020603050405020304" pitchFamily="18" charset="0"/>
              </a:rPr>
              <a:t>chỉ</a:t>
            </a:r>
            <a:r>
              <a:rPr lang="en-US" sz="2400" b="1" dirty="0">
                <a:solidFill>
                  <a:srgbClr val="0033CC"/>
                </a:solidFill>
                <a:latin typeface="Times New Roman" panose="02020603050405020304" pitchFamily="18" charset="0"/>
                <a:cs typeface="Times New Roman" panose="02020603050405020304" pitchFamily="18" charset="0"/>
              </a:rPr>
              <a:t> </a:t>
            </a:r>
            <a:r>
              <a:rPr lang="en-US" sz="2400" b="1" dirty="0" err="1">
                <a:solidFill>
                  <a:srgbClr val="0033CC"/>
                </a:solidFill>
                <a:latin typeface="Times New Roman" panose="02020603050405020304" pitchFamily="18" charset="0"/>
                <a:cs typeface="Times New Roman" panose="02020603050405020304" pitchFamily="18" charset="0"/>
              </a:rPr>
              <a:t>có</a:t>
            </a:r>
            <a:r>
              <a:rPr lang="en-US" sz="2400" b="1" dirty="0">
                <a:solidFill>
                  <a:srgbClr val="0033CC"/>
                </a:solidFill>
                <a:latin typeface="Times New Roman" panose="02020603050405020304" pitchFamily="18" charset="0"/>
                <a:cs typeface="Times New Roman" panose="02020603050405020304" pitchFamily="18" charset="0"/>
              </a:rPr>
              <a:t> ở </a:t>
            </a:r>
            <a:r>
              <a:rPr lang="en-US" sz="2400" b="1" dirty="0" err="1">
                <a:solidFill>
                  <a:srgbClr val="0033CC"/>
                </a:solidFill>
                <a:latin typeface="Times New Roman" panose="02020603050405020304" pitchFamily="18" charset="0"/>
                <a:cs typeface="Times New Roman" panose="02020603050405020304" pitchFamily="18" charset="0"/>
              </a:rPr>
              <a:t>một</a:t>
            </a:r>
            <a:r>
              <a:rPr lang="en-US" sz="2400" b="1" dirty="0">
                <a:solidFill>
                  <a:srgbClr val="0033CC"/>
                </a:solidFill>
                <a:latin typeface="Times New Roman" panose="02020603050405020304" pitchFamily="18" charset="0"/>
                <a:cs typeface="Times New Roman" panose="02020603050405020304" pitchFamily="18" charset="0"/>
              </a:rPr>
              <a:t> </a:t>
            </a:r>
            <a:r>
              <a:rPr lang="en-US" sz="2400" b="1" dirty="0" err="1">
                <a:solidFill>
                  <a:srgbClr val="0033CC"/>
                </a:solidFill>
                <a:latin typeface="Times New Roman" panose="02020603050405020304" pitchFamily="18" charset="0"/>
                <a:cs typeface="Times New Roman" panose="02020603050405020304" pitchFamily="18" charset="0"/>
              </a:rPr>
              <a:t>quần</a:t>
            </a:r>
            <a:r>
              <a:rPr lang="en-US" sz="2400" b="1" dirty="0">
                <a:solidFill>
                  <a:srgbClr val="0033CC"/>
                </a:solidFill>
                <a:latin typeface="Times New Roman" panose="02020603050405020304" pitchFamily="18" charset="0"/>
                <a:cs typeface="Times New Roman" panose="02020603050405020304" pitchFamily="18" charset="0"/>
              </a:rPr>
              <a:t> </a:t>
            </a:r>
            <a:r>
              <a:rPr lang="en-US" sz="2400" b="1" dirty="0" err="1">
                <a:solidFill>
                  <a:srgbClr val="0033CC"/>
                </a:solidFill>
                <a:latin typeface="Times New Roman" panose="02020603050405020304" pitchFamily="18" charset="0"/>
                <a:cs typeface="Times New Roman" panose="02020603050405020304" pitchFamily="18" charset="0"/>
              </a:rPr>
              <a:t>xã</a:t>
            </a:r>
            <a:r>
              <a:rPr lang="en-US" sz="2400" b="1" dirty="0">
                <a:solidFill>
                  <a:srgbClr val="0033CC"/>
                </a:solidFill>
                <a:latin typeface="Times New Roman" panose="02020603050405020304" pitchFamily="18" charset="0"/>
                <a:cs typeface="Times New Roman" panose="02020603050405020304" pitchFamily="18" charset="0"/>
              </a:rPr>
              <a:t> </a:t>
            </a:r>
            <a:r>
              <a:rPr lang="en-US" sz="2400" b="1" dirty="0" err="1">
                <a:solidFill>
                  <a:srgbClr val="0033CC"/>
                </a:solidFill>
                <a:latin typeface="Times New Roman" panose="02020603050405020304" pitchFamily="18" charset="0"/>
                <a:cs typeface="Times New Roman" panose="02020603050405020304" pitchFamily="18" charset="0"/>
              </a:rPr>
              <a:t>hoặc</a:t>
            </a:r>
            <a:r>
              <a:rPr lang="en-US" sz="2400" b="1" dirty="0">
                <a:solidFill>
                  <a:srgbClr val="0033CC"/>
                </a:solidFill>
                <a:latin typeface="Times New Roman" panose="02020603050405020304" pitchFamily="18" charset="0"/>
                <a:cs typeface="Times New Roman" panose="02020603050405020304" pitchFamily="18" charset="0"/>
              </a:rPr>
              <a:t> </a:t>
            </a:r>
            <a:r>
              <a:rPr lang="en-US" sz="2400" b="1" dirty="0" err="1">
                <a:solidFill>
                  <a:srgbClr val="0033CC"/>
                </a:solidFill>
                <a:latin typeface="Times New Roman" panose="02020603050405020304" pitchFamily="18" charset="0"/>
                <a:cs typeface="Times New Roman" panose="02020603050405020304" pitchFamily="18" charset="0"/>
              </a:rPr>
              <a:t>có</a:t>
            </a:r>
            <a:r>
              <a:rPr lang="en-US" sz="2400" b="1" dirty="0">
                <a:solidFill>
                  <a:srgbClr val="0033CC"/>
                </a:solidFill>
                <a:latin typeface="Times New Roman" panose="02020603050405020304" pitchFamily="18" charset="0"/>
                <a:cs typeface="Times New Roman" panose="02020603050405020304" pitchFamily="18" charset="0"/>
              </a:rPr>
              <a:t> </a:t>
            </a:r>
            <a:r>
              <a:rPr lang="en-US" sz="2400" b="1" dirty="0" err="1">
                <a:solidFill>
                  <a:srgbClr val="0033CC"/>
                </a:solidFill>
                <a:latin typeface="Times New Roman" panose="02020603050405020304" pitchFamily="18" charset="0"/>
                <a:cs typeface="Times New Roman" panose="02020603050405020304" pitchFamily="18" charset="0"/>
              </a:rPr>
              <a:t>nhiều</a:t>
            </a:r>
            <a:r>
              <a:rPr lang="en-US" sz="2400" b="1" dirty="0">
                <a:solidFill>
                  <a:srgbClr val="0033CC"/>
                </a:solidFill>
                <a:latin typeface="Times New Roman" panose="02020603050405020304" pitchFamily="18" charset="0"/>
                <a:cs typeface="Times New Roman" panose="02020603050405020304" pitchFamily="18" charset="0"/>
              </a:rPr>
              <a:t> </a:t>
            </a:r>
            <a:r>
              <a:rPr lang="en-US" sz="2400" b="1" dirty="0" err="1">
                <a:solidFill>
                  <a:srgbClr val="0033CC"/>
                </a:solidFill>
                <a:latin typeface="Times New Roman" panose="02020603050405020304" pitchFamily="18" charset="0"/>
                <a:cs typeface="Times New Roman" panose="02020603050405020304" pitchFamily="18" charset="0"/>
              </a:rPr>
              <a:t>hơn</a:t>
            </a:r>
            <a:r>
              <a:rPr lang="en-US" sz="2400" b="1" dirty="0">
                <a:solidFill>
                  <a:srgbClr val="0033CC"/>
                </a:solidFill>
                <a:latin typeface="Times New Roman" panose="02020603050405020304" pitchFamily="18" charset="0"/>
                <a:cs typeface="Times New Roman" panose="02020603050405020304" pitchFamily="18" charset="0"/>
              </a:rPr>
              <a:t> </a:t>
            </a:r>
            <a:r>
              <a:rPr lang="en-US" sz="2400" b="1" dirty="0" err="1">
                <a:solidFill>
                  <a:srgbClr val="0033CC"/>
                </a:solidFill>
                <a:latin typeface="Times New Roman" panose="02020603050405020304" pitchFamily="18" charset="0"/>
                <a:cs typeface="Times New Roman" panose="02020603050405020304" pitchFamily="18" charset="0"/>
              </a:rPr>
              <a:t>hẳn</a:t>
            </a:r>
            <a:r>
              <a:rPr lang="en-US" sz="2400" b="1" dirty="0">
                <a:solidFill>
                  <a:srgbClr val="0033CC"/>
                </a:solidFill>
                <a:latin typeface="Times New Roman" panose="02020603050405020304" pitchFamily="18" charset="0"/>
                <a:cs typeface="Times New Roman" panose="02020603050405020304" pitchFamily="18" charset="0"/>
              </a:rPr>
              <a:t> so </a:t>
            </a:r>
            <a:r>
              <a:rPr lang="en-US" sz="2400" b="1" dirty="0" err="1">
                <a:solidFill>
                  <a:srgbClr val="0033CC"/>
                </a:solidFill>
                <a:latin typeface="Times New Roman" panose="02020603050405020304" pitchFamily="18" charset="0"/>
                <a:cs typeface="Times New Roman" panose="02020603050405020304" pitchFamily="18" charset="0"/>
              </a:rPr>
              <a:t>với</a:t>
            </a:r>
            <a:r>
              <a:rPr lang="en-US" sz="2400" b="1" dirty="0">
                <a:solidFill>
                  <a:srgbClr val="0033CC"/>
                </a:solidFill>
                <a:latin typeface="Times New Roman" panose="02020603050405020304" pitchFamily="18" charset="0"/>
                <a:cs typeface="Times New Roman" panose="02020603050405020304" pitchFamily="18" charset="0"/>
              </a:rPr>
              <a:t> </a:t>
            </a:r>
            <a:r>
              <a:rPr lang="en-US" sz="2400" b="1" dirty="0" err="1">
                <a:solidFill>
                  <a:srgbClr val="0033CC"/>
                </a:solidFill>
                <a:latin typeface="Times New Roman" panose="02020603050405020304" pitchFamily="18" charset="0"/>
                <a:cs typeface="Times New Roman" panose="02020603050405020304" pitchFamily="18" charset="0"/>
              </a:rPr>
              <a:t>các</a:t>
            </a:r>
            <a:r>
              <a:rPr lang="en-US" sz="2400" b="1" dirty="0">
                <a:solidFill>
                  <a:srgbClr val="0033CC"/>
                </a:solidFill>
                <a:latin typeface="Times New Roman" panose="02020603050405020304" pitchFamily="18" charset="0"/>
                <a:cs typeface="Times New Roman" panose="02020603050405020304" pitchFamily="18" charset="0"/>
              </a:rPr>
              <a:t> </a:t>
            </a:r>
            <a:r>
              <a:rPr lang="en-US" sz="2400" b="1" dirty="0" err="1">
                <a:solidFill>
                  <a:srgbClr val="0033CC"/>
                </a:solidFill>
                <a:latin typeface="Times New Roman" panose="02020603050405020304" pitchFamily="18" charset="0"/>
                <a:cs typeface="Times New Roman" panose="02020603050405020304" pitchFamily="18" charset="0"/>
              </a:rPr>
              <a:t>loài</a:t>
            </a:r>
            <a:r>
              <a:rPr lang="en-US" sz="2400" b="1" dirty="0">
                <a:solidFill>
                  <a:srgbClr val="0033CC"/>
                </a:solidFill>
                <a:latin typeface="Times New Roman" panose="02020603050405020304" pitchFamily="18" charset="0"/>
                <a:cs typeface="Times New Roman" panose="02020603050405020304" pitchFamily="18" charset="0"/>
              </a:rPr>
              <a:t> </a:t>
            </a:r>
            <a:r>
              <a:rPr lang="en-US" sz="2400" b="1" dirty="0" err="1" smtClean="0">
                <a:solidFill>
                  <a:srgbClr val="0033CC"/>
                </a:solidFill>
                <a:latin typeface="Times New Roman" panose="02020603050405020304" pitchFamily="18" charset="0"/>
                <a:cs typeface="Times New Roman" panose="02020603050405020304" pitchFamily="18" charset="0"/>
              </a:rPr>
              <a:t>khác</a:t>
            </a:r>
            <a:r>
              <a:rPr lang="en-US" sz="2400" b="1" dirty="0" smtClean="0">
                <a:solidFill>
                  <a:srgbClr val="0033CC"/>
                </a:solidFill>
                <a:latin typeface="Times New Roman" panose="02020603050405020304" pitchFamily="18" charset="0"/>
                <a:cs typeface="Times New Roman" panose="02020603050405020304" pitchFamily="18" charset="0"/>
              </a:rPr>
              <a:t> </a:t>
            </a:r>
            <a:r>
              <a:rPr lang="en-US" sz="2400" b="1" dirty="0" err="1" smtClean="0">
                <a:solidFill>
                  <a:srgbClr val="0033CC"/>
                </a:solidFill>
                <a:latin typeface="Times New Roman" panose="02020603050405020304" pitchFamily="18" charset="0"/>
                <a:cs typeface="Times New Roman" panose="02020603050405020304" pitchFamily="18" charset="0"/>
              </a:rPr>
              <a:t>trong</a:t>
            </a:r>
            <a:r>
              <a:rPr lang="en-US" sz="2400" b="1" dirty="0" smtClean="0">
                <a:solidFill>
                  <a:srgbClr val="0033CC"/>
                </a:solidFill>
                <a:latin typeface="Times New Roman" panose="02020603050405020304" pitchFamily="18" charset="0"/>
                <a:cs typeface="Times New Roman" panose="02020603050405020304" pitchFamily="18" charset="0"/>
              </a:rPr>
              <a:t> </a:t>
            </a:r>
            <a:r>
              <a:rPr lang="en-US" sz="2400" b="1" dirty="0" err="1" smtClean="0">
                <a:solidFill>
                  <a:srgbClr val="0033CC"/>
                </a:solidFill>
                <a:latin typeface="Times New Roman" panose="02020603050405020304" pitchFamily="18" charset="0"/>
                <a:cs typeface="Times New Roman" panose="02020603050405020304" pitchFamily="18" charset="0"/>
              </a:rPr>
              <a:t>quần</a:t>
            </a:r>
            <a:r>
              <a:rPr lang="en-US" sz="2400" b="1" dirty="0" smtClean="0">
                <a:solidFill>
                  <a:srgbClr val="0033CC"/>
                </a:solidFill>
                <a:latin typeface="Times New Roman" panose="02020603050405020304" pitchFamily="18" charset="0"/>
                <a:cs typeface="Times New Roman" panose="02020603050405020304" pitchFamily="18" charset="0"/>
              </a:rPr>
              <a:t> </a:t>
            </a:r>
            <a:r>
              <a:rPr lang="en-US" sz="2400" b="1" dirty="0" err="1" smtClean="0">
                <a:solidFill>
                  <a:srgbClr val="0033CC"/>
                </a:solidFill>
                <a:latin typeface="Times New Roman" panose="02020603050405020304" pitchFamily="18" charset="0"/>
                <a:cs typeface="Times New Roman" panose="02020603050405020304" pitchFamily="18" charset="0"/>
              </a:rPr>
              <a:t>xã</a:t>
            </a:r>
            <a:r>
              <a:rPr lang="en-US" sz="2400" b="1" dirty="0" smtClean="0">
                <a:solidFill>
                  <a:srgbClr val="0033CC"/>
                </a:solidFill>
                <a:latin typeface="Times New Roman" panose="02020603050405020304" pitchFamily="18" charset="0"/>
                <a:cs typeface="Times New Roman" panose="02020603050405020304" pitchFamily="18" charset="0"/>
              </a:rPr>
              <a:t>.</a:t>
            </a:r>
            <a:endParaRPr lang="en-US" sz="2400" b="1" dirty="0">
              <a:solidFill>
                <a:srgbClr val="0033CC"/>
              </a:solidFill>
              <a:latin typeface="Times New Roman" panose="02020603050405020304" pitchFamily="18" charset="0"/>
              <a:cs typeface="Times New Roman" panose="02020603050405020304" pitchFamily="18" charset="0"/>
            </a:endParaRPr>
          </a:p>
        </p:txBody>
      </p:sp>
      <p:sp>
        <p:nvSpPr>
          <p:cNvPr id="7" name="WordArt 8"/>
          <p:cNvSpPr>
            <a:spLocks noChangeArrowheads="1" noChangeShapeType="1" noTextEdit="1"/>
          </p:cNvSpPr>
          <p:nvPr/>
        </p:nvSpPr>
        <p:spPr bwMode="auto">
          <a:xfrm>
            <a:off x="1498600" y="152400"/>
            <a:ext cx="5715000" cy="419100"/>
          </a:xfrm>
          <a:prstGeom prst="rect">
            <a:avLst/>
          </a:prstGeom>
        </p:spPr>
        <p:txBody>
          <a:bodyPr wrap="none" fromWordArt="1">
            <a:prstTxWarp prst="textPlain">
              <a:avLst>
                <a:gd name="adj" fmla="val 50000"/>
              </a:avLst>
            </a:prstTxWarp>
          </a:bodyPr>
          <a:lstStyle/>
          <a:p>
            <a:pPr algn="ctr"/>
            <a:r>
              <a:rPr lang="vi-VN" sz="3600" b="1" kern="10" dirty="0">
                <a:ln w="9525">
                  <a:solidFill>
                    <a:srgbClr val="CC99FF"/>
                  </a:solidFill>
                  <a:round/>
                  <a:headEnd/>
                  <a:tailEnd/>
                </a:ln>
                <a:solidFill>
                  <a:srgbClr val="9900CC"/>
                </a:solidFill>
                <a:effectLst>
                  <a:outerShdw dist="53882" dir="2700000" algn="ctr" rotWithShape="0">
                    <a:srgbClr val="9999FF">
                      <a:alpha val="79999"/>
                    </a:srgbClr>
                  </a:outerShdw>
                </a:effectLst>
                <a:latin typeface="Times New Roman"/>
                <a:cs typeface="Times New Roman"/>
              </a:rPr>
              <a:t>LOÀI</a:t>
            </a:r>
            <a:r>
              <a:rPr lang="en-US" sz="3600" b="1" kern="10" dirty="0">
                <a:ln w="9525">
                  <a:solidFill>
                    <a:srgbClr val="CC99FF"/>
                  </a:solidFill>
                  <a:round/>
                  <a:headEnd/>
                  <a:tailEnd/>
                </a:ln>
                <a:solidFill>
                  <a:srgbClr val="9900CC"/>
                </a:solidFill>
                <a:effectLst>
                  <a:outerShdw dist="53882" dir="2700000" algn="ctr" rotWithShape="0">
                    <a:srgbClr val="9999FF">
                      <a:alpha val="79999"/>
                    </a:srgbClr>
                  </a:outerShdw>
                </a:effectLst>
                <a:latin typeface="Times New Roman"/>
                <a:cs typeface="Times New Roman"/>
              </a:rPr>
              <a:t> ĐẶC TRƯNG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ox(i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ppt_w</p:attrName>
                                        </p:attrNameLst>
                                      </p:cBhvr>
                                      <p:tavLst>
                                        <p:tav tm="0">
                                          <p:val>
                                            <p:strVal val="#ppt_w*0.70"/>
                                          </p:val>
                                        </p:tav>
                                        <p:tav tm="100000">
                                          <p:val>
                                            <p:strVal val="#ppt_w"/>
                                          </p:val>
                                        </p:tav>
                                      </p:tavLst>
                                    </p:anim>
                                    <p:anim calcmode="lin" valueType="num">
                                      <p:cBhvr>
                                        <p:cTn id="13" dur="1000" fill="hold"/>
                                        <p:tgtEl>
                                          <p:spTgt spid="6"/>
                                        </p:tgtEl>
                                        <p:attrNameLst>
                                          <p:attrName>ppt_h</p:attrName>
                                        </p:attrNameLst>
                                      </p:cBhvr>
                                      <p:tavLst>
                                        <p:tav tm="0">
                                          <p:val>
                                            <p:strVal val="#ppt_h"/>
                                          </p:val>
                                        </p:tav>
                                        <p:tav tm="100000">
                                          <p:val>
                                            <p:strVal val="#ppt_h"/>
                                          </p:val>
                                        </p:tav>
                                      </p:tavLst>
                                    </p:anim>
                                    <p:animEffect transition="in" filter="fade">
                                      <p:cBhvr>
                                        <p:cTn id="1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5" descr="te%20giac%20java"/>
          <p:cNvPicPr>
            <a:picLocks noChangeAspect="1" noChangeArrowheads="1"/>
          </p:cNvPicPr>
          <p:nvPr/>
        </p:nvPicPr>
        <p:blipFill>
          <a:blip r:embed="rId2"/>
          <a:srcRect/>
          <a:stretch>
            <a:fillRect/>
          </a:stretch>
        </p:blipFill>
        <p:spPr bwMode="auto">
          <a:xfrm>
            <a:off x="1" y="0"/>
            <a:ext cx="9144000" cy="6858000"/>
          </a:xfrm>
          <a:prstGeom prst="rect">
            <a:avLst/>
          </a:prstGeom>
          <a:noFill/>
          <a:ln w="9525">
            <a:noFill/>
            <a:miter lim="800000"/>
            <a:headEnd/>
            <a:tailEnd/>
          </a:ln>
        </p:spPr>
      </p:pic>
      <p:sp>
        <p:nvSpPr>
          <p:cNvPr id="15368" name="WordArt 8"/>
          <p:cNvSpPr>
            <a:spLocks noChangeArrowheads="1" noChangeShapeType="1" noTextEdit="1"/>
          </p:cNvSpPr>
          <p:nvPr/>
        </p:nvSpPr>
        <p:spPr bwMode="auto">
          <a:xfrm>
            <a:off x="5486400" y="5410200"/>
            <a:ext cx="3657600" cy="838200"/>
          </a:xfrm>
          <a:prstGeom prst="rect">
            <a:avLst/>
          </a:prstGeom>
        </p:spPr>
        <p:style>
          <a:lnRef idx="2">
            <a:schemeClr val="accent6"/>
          </a:lnRef>
          <a:fillRef idx="1">
            <a:schemeClr val="lt1"/>
          </a:fillRef>
          <a:effectRef idx="0">
            <a:schemeClr val="accent6"/>
          </a:effectRef>
          <a:fontRef idx="minor">
            <a:schemeClr val="dk1"/>
          </a:fontRef>
        </p:style>
        <p:txBody>
          <a:bodyPr wrap="none" fromWordArt="1">
            <a:prstTxWarp prst="textPlain">
              <a:avLst>
                <a:gd name="adj" fmla="val 50000"/>
              </a:avLst>
            </a:prstTxWarp>
          </a:bodyPr>
          <a:lstStyle/>
          <a:p>
            <a:pPr algn="ctr"/>
            <a:r>
              <a:rPr lang="en-US" sz="3600" b="1" kern="10" dirty="0" smtClean="0">
                <a:ln w="9525">
                  <a:solidFill>
                    <a:srgbClr val="CC99FF"/>
                  </a:solidFill>
                  <a:round/>
                  <a:headEnd/>
                  <a:tailEnd/>
                </a:ln>
                <a:solidFill>
                  <a:srgbClr val="008000"/>
                </a:solidFill>
                <a:effectLst>
                  <a:outerShdw dist="53882" dir="2700000" algn="ctr" rotWithShape="0">
                    <a:srgbClr val="9999FF">
                      <a:alpha val="79999"/>
                    </a:srgbClr>
                  </a:outerShdw>
                </a:effectLst>
                <a:latin typeface="Times New Roman"/>
                <a:cs typeface="Times New Roman"/>
              </a:rPr>
              <a:t>Tê giác </a:t>
            </a:r>
            <a:r>
              <a:rPr lang="en-US" sz="3600" b="1" kern="10" dirty="0">
                <a:ln w="9525">
                  <a:solidFill>
                    <a:srgbClr val="CC99FF"/>
                  </a:solidFill>
                  <a:round/>
                  <a:headEnd/>
                  <a:tailEnd/>
                </a:ln>
                <a:solidFill>
                  <a:srgbClr val="008000"/>
                </a:solidFill>
                <a:effectLst>
                  <a:outerShdw dist="53882" dir="2700000" algn="ctr" rotWithShape="0">
                    <a:srgbClr val="9999FF">
                      <a:alpha val="79999"/>
                    </a:srgbClr>
                  </a:outerShdw>
                </a:effectLst>
                <a:latin typeface="Times New Roman"/>
                <a:cs typeface="Times New Roman"/>
              </a:rPr>
              <a:t>JAVA</a:t>
            </a:r>
          </a:p>
        </p:txBody>
      </p:sp>
      <p:sp>
        <p:nvSpPr>
          <p:cNvPr id="15369" name="WordArt 9"/>
          <p:cNvSpPr>
            <a:spLocks noChangeArrowheads="1" noChangeShapeType="1" noTextEdit="1"/>
          </p:cNvSpPr>
          <p:nvPr/>
        </p:nvSpPr>
        <p:spPr bwMode="auto">
          <a:xfrm>
            <a:off x="0" y="6248400"/>
            <a:ext cx="9144000" cy="609600"/>
          </a:xfrm>
          <a:prstGeom prst="rect">
            <a:avLst/>
          </a:prstGeom>
        </p:spPr>
        <p:style>
          <a:lnRef idx="2">
            <a:schemeClr val="accent6"/>
          </a:lnRef>
          <a:fillRef idx="1">
            <a:schemeClr val="lt1"/>
          </a:fillRef>
          <a:effectRef idx="0">
            <a:schemeClr val="accent6"/>
          </a:effectRef>
          <a:fontRef idx="minor">
            <a:schemeClr val="dk1"/>
          </a:fontRef>
        </p:style>
        <p:txBody>
          <a:bodyPr wrap="none" fromWordArt="1">
            <a:prstTxWarp prst="textPlain">
              <a:avLst>
                <a:gd name="adj" fmla="val 50000"/>
              </a:avLst>
            </a:prstTxWarp>
          </a:bodyPr>
          <a:lstStyle/>
          <a:p>
            <a:pPr algn="ctr"/>
            <a:r>
              <a:rPr lang="vi-VN" sz="3600" b="1" kern="10" dirty="0">
                <a:ln w="9525">
                  <a:solidFill>
                    <a:srgbClr val="CC99FF"/>
                  </a:solidFill>
                  <a:round/>
                  <a:headEnd/>
                  <a:tailEnd/>
                </a:ln>
                <a:solidFill>
                  <a:srgbClr val="FF0000"/>
                </a:solidFill>
                <a:effectLst>
                  <a:outerShdw dist="53882" dir="2700000" algn="ctr" rotWithShape="0">
                    <a:srgbClr val="9999FF">
                      <a:alpha val="79999"/>
                    </a:srgbClr>
                  </a:outerShdw>
                </a:effectLst>
                <a:latin typeface="Times New Roman"/>
                <a:cs typeface="Times New Roman"/>
              </a:rPr>
              <a:t>LOÀI ĐẶC TRƯNG CỦA VƯỜN QUỐC GIA NAM CÁT TIÊN</a:t>
            </a:r>
            <a:endParaRPr lang="en-US" sz="3600" b="1" kern="10" dirty="0">
              <a:ln w="9525">
                <a:solidFill>
                  <a:srgbClr val="CC99FF"/>
                </a:solidFill>
                <a:round/>
                <a:headEnd/>
                <a:tailEnd/>
              </a:ln>
              <a:solidFill>
                <a:srgbClr val="FF0000"/>
              </a:solidFill>
              <a:effectLst>
                <a:outerShdw dist="53882" dir="2700000" algn="ctr" rotWithShape="0">
                  <a:srgbClr val="9999FF">
                    <a:alpha val="79999"/>
                  </a:srgbClr>
                </a:outerShdw>
              </a:effectLst>
              <a:latin typeface="Times New Roman"/>
              <a:cs typeface="Times New Roman"/>
            </a:endParaRPr>
          </a:p>
        </p:txBody>
      </p:sp>
      <p:sp>
        <p:nvSpPr>
          <p:cNvPr id="19458" name="AutoShape 2" descr="http://www.thanhnien.com.vn/Pictures201207/CongDong/070812/sung-te-giac-1.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Tree>
    <p:extLst>
      <p:ext uri="{BB962C8B-B14F-4D97-AF65-F5344CB8AC3E}">
        <p14:creationId xmlns:p14="http://schemas.microsoft.com/office/powerpoint/2010/main" val="1856599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5368"/>
                                        </p:tgtEl>
                                        <p:attrNameLst>
                                          <p:attrName>style.visibility</p:attrName>
                                        </p:attrNameLst>
                                      </p:cBhvr>
                                      <p:to>
                                        <p:strVal val="visible"/>
                                      </p:to>
                                    </p:set>
                                    <p:animEffect transition="in" filter="box(in)">
                                      <p:cBhvr>
                                        <p:cTn id="7" dur="500"/>
                                        <p:tgtEl>
                                          <p:spTgt spid="1536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5369"/>
                                        </p:tgtEl>
                                        <p:attrNameLst>
                                          <p:attrName>style.visibility</p:attrName>
                                        </p:attrNameLst>
                                      </p:cBhvr>
                                      <p:to>
                                        <p:strVal val="visible"/>
                                      </p:to>
                                    </p:set>
                                    <p:animEffect transition="in" filter="box(in)">
                                      <p:cBhvr>
                                        <p:cTn id="12" dur="500"/>
                                        <p:tgtEl>
                                          <p:spTgt spid="153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8" grpId="0" animBg="1"/>
      <p:bldP spid="1536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15962"/>
          </a:xfrm>
        </p:spPr>
        <p:txBody>
          <a:bodyPr>
            <a:normAutofit fontScale="90000"/>
          </a:bodyPr>
          <a:lstStyle/>
          <a:p>
            <a:r>
              <a:rPr lang="en-US" b="1" dirty="0" smtClean="0">
                <a:solidFill>
                  <a:srgbClr val="00B0F0"/>
                </a:solidFill>
              </a:rPr>
              <a:t>KHỞI ĐỘNG</a:t>
            </a:r>
            <a:endParaRPr lang="en-US" b="1" dirty="0">
              <a:solidFill>
                <a:srgbClr val="00B0F0"/>
              </a:solidFill>
            </a:endParaRPr>
          </a:p>
        </p:txBody>
      </p:sp>
      <p:pic>
        <p:nvPicPr>
          <p:cNvPr id="4" name="Content Placeholder 3" descr="image-20180815002739-11.jpeg"/>
          <p:cNvPicPr>
            <a:picLocks noGrp="1" noChangeAspect="1"/>
          </p:cNvPicPr>
          <p:nvPr>
            <p:ph idx="1"/>
          </p:nvPr>
        </p:nvPicPr>
        <p:blipFill>
          <a:blip r:embed="rId3" cstate="print"/>
          <a:stretch>
            <a:fillRect/>
          </a:stretch>
        </p:blipFill>
        <p:spPr>
          <a:xfrm>
            <a:off x="30480" y="956746"/>
            <a:ext cx="4495800" cy="2989478"/>
          </a:xfrm>
        </p:spPr>
      </p:pic>
      <p:pic>
        <p:nvPicPr>
          <p:cNvPr id="8" name="Picture 7" descr="image-20180815002739-12.jpeg"/>
          <p:cNvPicPr>
            <a:picLocks noChangeAspect="1"/>
          </p:cNvPicPr>
          <p:nvPr/>
        </p:nvPicPr>
        <p:blipFill>
          <a:blip r:embed="rId4" cstate="print"/>
          <a:stretch>
            <a:fillRect/>
          </a:stretch>
        </p:blipFill>
        <p:spPr>
          <a:xfrm>
            <a:off x="4495800" y="952500"/>
            <a:ext cx="4495800" cy="2999015"/>
          </a:xfrm>
          <a:prstGeom prst="rect">
            <a:avLst/>
          </a:prstGeom>
        </p:spPr>
      </p:pic>
      <p:sp>
        <p:nvSpPr>
          <p:cNvPr id="9" name="Rounded Rectangle 8"/>
          <p:cNvSpPr/>
          <p:nvPr/>
        </p:nvSpPr>
        <p:spPr>
          <a:xfrm>
            <a:off x="1219200" y="3684815"/>
            <a:ext cx="1981200" cy="533400"/>
          </a:xfrm>
          <a:prstGeom prst="roundRect">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400" b="1" dirty="0" err="1">
                <a:solidFill>
                  <a:srgbClr val="FF0000"/>
                </a:solidFill>
              </a:rPr>
              <a:t>Quần</a:t>
            </a:r>
            <a:r>
              <a:rPr lang="en-US" sz="2400" b="1" dirty="0">
                <a:solidFill>
                  <a:srgbClr val="FF0000"/>
                </a:solidFill>
              </a:rPr>
              <a:t> </a:t>
            </a:r>
            <a:r>
              <a:rPr lang="en-US" sz="2400" b="1" dirty="0" err="1">
                <a:solidFill>
                  <a:srgbClr val="FF0000"/>
                </a:solidFill>
              </a:rPr>
              <a:t>Thể</a:t>
            </a:r>
            <a:endParaRPr lang="en-US" sz="2400" b="1" dirty="0">
              <a:solidFill>
                <a:srgbClr val="FF0000"/>
              </a:solidFill>
            </a:endParaRPr>
          </a:p>
        </p:txBody>
      </p:sp>
      <p:sp>
        <p:nvSpPr>
          <p:cNvPr id="12" name="Rectangle 11"/>
          <p:cNvSpPr/>
          <p:nvPr/>
        </p:nvSpPr>
        <p:spPr>
          <a:xfrm>
            <a:off x="6019800" y="3735615"/>
            <a:ext cx="1676400" cy="4572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FF0000"/>
                </a:solidFill>
              </a:rPr>
              <a:t>Quần</a:t>
            </a:r>
            <a:r>
              <a:rPr lang="en-US" sz="2400" b="1" dirty="0">
                <a:solidFill>
                  <a:srgbClr val="FF0000"/>
                </a:solidFill>
              </a:rPr>
              <a:t> </a:t>
            </a:r>
            <a:r>
              <a:rPr lang="en-US" sz="2400" b="1" dirty="0" err="1">
                <a:solidFill>
                  <a:srgbClr val="FF0000"/>
                </a:solidFill>
              </a:rPr>
              <a:t>thể</a:t>
            </a:r>
            <a:endParaRPr lang="en-US" sz="2400" b="1" dirty="0">
              <a:solidFill>
                <a:srgbClr val="FF0000"/>
              </a:solidFill>
            </a:endParaRPr>
          </a:p>
        </p:txBody>
      </p:sp>
      <p:sp>
        <p:nvSpPr>
          <p:cNvPr id="5" name="TextBox 4"/>
          <p:cNvSpPr txBox="1"/>
          <p:nvPr/>
        </p:nvSpPr>
        <p:spPr>
          <a:xfrm>
            <a:off x="533400" y="5029210"/>
            <a:ext cx="7772400" cy="646331"/>
          </a:xfrm>
          <a:prstGeom prst="rect">
            <a:avLst/>
          </a:prstGeom>
          <a:noFill/>
        </p:spPr>
        <p:txBody>
          <a:bodyPr wrap="square" rtlCol="0">
            <a:spAutoFit/>
          </a:bodyPr>
          <a:lstStyle/>
          <a:p>
            <a:r>
              <a:rPr lang="en-US" sz="3600" dirty="0" smtClean="0"/>
              <a:t>Em hãy cho biết: quần thể sinh vật là gì ?</a:t>
            </a:r>
            <a:endParaRPr lang="en-US" sz="3600" dirty="0"/>
          </a:p>
        </p:txBody>
      </p:sp>
    </p:spTree>
  </p:cSld>
  <p:clrMapOvr>
    <a:masterClrMapping/>
  </p:clrMapOvr>
  <p:transition>
    <p:dissolv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57200" y="346511"/>
            <a:ext cx="8534400" cy="830997"/>
          </a:xfrm>
          <a:prstGeom prst="rect">
            <a:avLst/>
          </a:prstGeom>
          <a:noFill/>
        </p:spPr>
        <p:txBody>
          <a:bodyPr wrap="square" rtlCol="0">
            <a:spAutoFit/>
          </a:bodyPr>
          <a:lstStyle/>
          <a:p>
            <a:r>
              <a:rPr lang="en-US" sz="2400" b="1" dirty="0" err="1" smtClean="0">
                <a:solidFill>
                  <a:srgbClr val="FF0000"/>
                </a:solidFill>
                <a:latin typeface="Times New Roman" panose="02020603050405020304" pitchFamily="18" charset="0"/>
                <a:cs typeface="Times New Roman" panose="02020603050405020304" pitchFamily="18" charset="0"/>
              </a:rPr>
              <a:t>Học</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sinh</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quan</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sát</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hình</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ảnh</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nghiên</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cứu</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thông</a:t>
            </a:r>
            <a:r>
              <a:rPr lang="en-US" sz="2400" b="1" dirty="0" smtClean="0">
                <a:solidFill>
                  <a:srgbClr val="FF0000"/>
                </a:solidFill>
                <a:latin typeface="Times New Roman" panose="02020603050405020304" pitchFamily="18" charset="0"/>
                <a:cs typeface="Times New Roman" panose="02020603050405020304" pitchFamily="18" charset="0"/>
              </a:rPr>
              <a:t> tin </a:t>
            </a:r>
            <a:r>
              <a:rPr lang="en-US" sz="2400" b="1" dirty="0" err="1" smtClean="0">
                <a:solidFill>
                  <a:srgbClr val="FF0000"/>
                </a:solidFill>
                <a:latin typeface="Times New Roman" panose="02020603050405020304" pitchFamily="18" charset="0"/>
                <a:cs typeface="Times New Roman" panose="02020603050405020304" pitchFamily="18" charset="0"/>
              </a:rPr>
              <a:t>mục</a:t>
            </a:r>
            <a:r>
              <a:rPr lang="en-US" sz="2400" b="1" dirty="0" smtClean="0">
                <a:solidFill>
                  <a:srgbClr val="FF0000"/>
                </a:solidFill>
                <a:latin typeface="Times New Roman" panose="02020603050405020304" pitchFamily="18" charset="0"/>
                <a:cs typeface="Times New Roman" panose="02020603050405020304" pitchFamily="18" charset="0"/>
              </a:rPr>
              <a:t> II, </a:t>
            </a:r>
            <a:r>
              <a:rPr lang="en-US" sz="2400" b="1" dirty="0" err="1" smtClean="0">
                <a:solidFill>
                  <a:srgbClr val="FF0000"/>
                </a:solidFill>
                <a:latin typeface="Times New Roman" panose="02020603050405020304" pitchFamily="18" charset="0"/>
                <a:cs typeface="Times New Roman" panose="02020603050405020304" pitchFamily="18" charset="0"/>
              </a:rPr>
              <a:t>thảo</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luận</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nhóm</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hoàn</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thiện</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nội</a:t>
            </a:r>
            <a:r>
              <a:rPr lang="en-US" sz="2400" b="1" dirty="0" smtClean="0">
                <a:solidFill>
                  <a:srgbClr val="FF0000"/>
                </a:solidFill>
                <a:latin typeface="Times New Roman" panose="02020603050405020304" pitchFamily="18" charset="0"/>
                <a:cs typeface="Times New Roman" panose="02020603050405020304" pitchFamily="18" charset="0"/>
              </a:rPr>
              <a:t> dung </a:t>
            </a:r>
            <a:r>
              <a:rPr lang="en-US" sz="2400" b="1" dirty="0" err="1" smtClean="0">
                <a:solidFill>
                  <a:srgbClr val="FF0000"/>
                </a:solidFill>
                <a:latin typeface="Times New Roman" panose="02020603050405020304" pitchFamily="18" charset="0"/>
                <a:cs typeface="Times New Roman" panose="02020603050405020304" pitchFamily="18" charset="0"/>
              </a:rPr>
              <a:t>phiếu</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học</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tập</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số</a:t>
            </a:r>
            <a:r>
              <a:rPr lang="en-US" sz="2400" b="1" dirty="0" smtClean="0">
                <a:solidFill>
                  <a:srgbClr val="FF0000"/>
                </a:solidFill>
                <a:latin typeface="Times New Roman" panose="02020603050405020304" pitchFamily="18" charset="0"/>
                <a:cs typeface="Times New Roman" panose="02020603050405020304" pitchFamily="18" charset="0"/>
              </a:rPr>
              <a:t> 1</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304800" y="1295400"/>
            <a:ext cx="8458200" cy="4773614"/>
          </a:xfrm>
          <a:prstGeom prst="rect">
            <a:avLst/>
          </a:prstGeom>
          <a:noFill/>
        </p:spPr>
        <p:txBody>
          <a:bodyPr wrap="square" rtlCol="0">
            <a:spAutoFit/>
          </a:bodyPr>
          <a:lstStyle/>
          <a:p>
            <a:pPr marR="17145" algn="ctr">
              <a:lnSpc>
                <a:spcPct val="130000"/>
              </a:lnSpc>
            </a:pPr>
            <a:r>
              <a:rPr lang="nl-NL" b="1" dirty="0">
                <a:solidFill>
                  <a:prstClr val="black"/>
                </a:solidFill>
                <a:latin typeface="Times New Roman"/>
                <a:ea typeface="Times New Roman"/>
                <a:cs typeface="Times New Roman"/>
              </a:rPr>
              <a:t>PHIẾU HỌC TẬP SỐ 1</a:t>
            </a:r>
            <a:endParaRPr lang="en-US" dirty="0">
              <a:solidFill>
                <a:prstClr val="black"/>
              </a:solidFill>
              <a:latin typeface="Times New Roman"/>
              <a:ea typeface="Calibri"/>
              <a:cs typeface="Times New Roman"/>
            </a:endParaRPr>
          </a:p>
          <a:p>
            <a:pPr marR="17145">
              <a:lnSpc>
                <a:spcPct val="130000"/>
              </a:lnSpc>
            </a:pPr>
            <a:r>
              <a:rPr lang="en-US" b="1" dirty="0">
                <a:solidFill>
                  <a:prstClr val="black"/>
                </a:solidFill>
                <a:latin typeface="Times New Roman"/>
                <a:ea typeface="Times New Roman"/>
                <a:cs typeface="Times New Roman"/>
              </a:rPr>
              <a:t> </a:t>
            </a:r>
            <a:endParaRPr lang="en-US" dirty="0">
              <a:solidFill>
                <a:prstClr val="black"/>
              </a:solidFill>
              <a:latin typeface="Times New Roman"/>
              <a:ea typeface="Calibri"/>
              <a:cs typeface="Times New Roman"/>
            </a:endParaRPr>
          </a:p>
          <a:p>
            <a:pPr marR="17145" algn="just">
              <a:lnSpc>
                <a:spcPct val="130000"/>
              </a:lnSpc>
            </a:pPr>
            <a:r>
              <a:rPr lang="en-US" b="1" dirty="0">
                <a:solidFill>
                  <a:prstClr val="black"/>
                </a:solidFill>
                <a:latin typeface="Times New Roman"/>
                <a:ea typeface="Times New Roman"/>
                <a:cs typeface="Times New Roman"/>
              </a:rPr>
              <a:t>1. </a:t>
            </a:r>
            <a:r>
              <a:rPr lang="en-US" b="1" dirty="0" err="1">
                <a:solidFill>
                  <a:prstClr val="black"/>
                </a:solidFill>
                <a:latin typeface="Times New Roman"/>
                <a:ea typeface="Times New Roman"/>
                <a:cs typeface="Times New Roman"/>
              </a:rPr>
              <a:t>Thế</a:t>
            </a:r>
            <a:r>
              <a:rPr lang="en-US" b="1" dirty="0">
                <a:solidFill>
                  <a:prstClr val="black"/>
                </a:solidFill>
                <a:latin typeface="Times New Roman"/>
                <a:ea typeface="Times New Roman"/>
                <a:cs typeface="Times New Roman"/>
              </a:rPr>
              <a:t> </a:t>
            </a:r>
            <a:r>
              <a:rPr lang="en-US" b="1" dirty="0" err="1">
                <a:solidFill>
                  <a:prstClr val="black"/>
                </a:solidFill>
                <a:latin typeface="Times New Roman"/>
                <a:ea typeface="Times New Roman"/>
                <a:cs typeface="Times New Roman"/>
              </a:rPr>
              <a:t>nào</a:t>
            </a:r>
            <a:r>
              <a:rPr lang="en-US" b="1" dirty="0">
                <a:solidFill>
                  <a:prstClr val="black"/>
                </a:solidFill>
                <a:latin typeface="Times New Roman"/>
                <a:ea typeface="Times New Roman"/>
                <a:cs typeface="Times New Roman"/>
              </a:rPr>
              <a:t> </a:t>
            </a:r>
            <a:r>
              <a:rPr lang="en-US" b="1" dirty="0" err="1">
                <a:solidFill>
                  <a:prstClr val="black"/>
                </a:solidFill>
                <a:latin typeface="Times New Roman"/>
                <a:ea typeface="Times New Roman"/>
                <a:cs typeface="Times New Roman"/>
              </a:rPr>
              <a:t>là</a:t>
            </a:r>
            <a:r>
              <a:rPr lang="en-US" b="1" dirty="0">
                <a:solidFill>
                  <a:prstClr val="black"/>
                </a:solidFill>
                <a:latin typeface="Times New Roman"/>
                <a:ea typeface="Times New Roman"/>
                <a:cs typeface="Times New Roman"/>
              </a:rPr>
              <a:t> </a:t>
            </a:r>
            <a:r>
              <a:rPr lang="en-US" b="1" dirty="0" err="1">
                <a:solidFill>
                  <a:prstClr val="black"/>
                </a:solidFill>
                <a:latin typeface="Times New Roman"/>
                <a:ea typeface="Times New Roman"/>
                <a:cs typeface="Times New Roman"/>
              </a:rPr>
              <a:t>loài</a:t>
            </a:r>
            <a:r>
              <a:rPr lang="en-US" b="1" dirty="0">
                <a:solidFill>
                  <a:prstClr val="black"/>
                </a:solidFill>
                <a:latin typeface="Times New Roman"/>
                <a:ea typeface="Times New Roman"/>
                <a:cs typeface="Times New Roman"/>
              </a:rPr>
              <a:t> </a:t>
            </a:r>
            <a:r>
              <a:rPr lang="en-US" b="1" dirty="0" err="1">
                <a:solidFill>
                  <a:prstClr val="black"/>
                </a:solidFill>
                <a:latin typeface="Times New Roman"/>
                <a:ea typeface="Times New Roman"/>
                <a:cs typeface="Times New Roman"/>
              </a:rPr>
              <a:t>ưu</a:t>
            </a:r>
            <a:r>
              <a:rPr lang="en-US" b="1" dirty="0">
                <a:solidFill>
                  <a:prstClr val="black"/>
                </a:solidFill>
                <a:latin typeface="Times New Roman"/>
                <a:ea typeface="Times New Roman"/>
                <a:cs typeface="Times New Roman"/>
              </a:rPr>
              <a:t> </a:t>
            </a:r>
            <a:r>
              <a:rPr lang="en-US" b="1" dirty="0" err="1">
                <a:solidFill>
                  <a:prstClr val="black"/>
                </a:solidFill>
                <a:latin typeface="Times New Roman"/>
                <a:ea typeface="Times New Roman"/>
                <a:cs typeface="Times New Roman"/>
              </a:rPr>
              <a:t>thế</a:t>
            </a:r>
            <a:r>
              <a:rPr lang="en-US" b="1" dirty="0">
                <a:solidFill>
                  <a:prstClr val="black"/>
                </a:solidFill>
                <a:latin typeface="Times New Roman"/>
                <a:ea typeface="Times New Roman"/>
                <a:cs typeface="Times New Roman"/>
              </a:rPr>
              <a:t>, </a:t>
            </a:r>
            <a:r>
              <a:rPr lang="en-US" b="1" dirty="0" err="1">
                <a:solidFill>
                  <a:prstClr val="black"/>
                </a:solidFill>
                <a:latin typeface="Times New Roman"/>
                <a:ea typeface="Times New Roman"/>
                <a:cs typeface="Times New Roman"/>
              </a:rPr>
              <a:t>loài</a:t>
            </a:r>
            <a:r>
              <a:rPr lang="en-US" b="1" dirty="0">
                <a:solidFill>
                  <a:prstClr val="black"/>
                </a:solidFill>
                <a:latin typeface="Times New Roman"/>
                <a:ea typeface="Times New Roman"/>
                <a:cs typeface="Times New Roman"/>
              </a:rPr>
              <a:t> </a:t>
            </a:r>
            <a:r>
              <a:rPr lang="en-US" b="1" dirty="0" err="1">
                <a:solidFill>
                  <a:prstClr val="black"/>
                </a:solidFill>
                <a:latin typeface="Times New Roman"/>
                <a:ea typeface="Times New Roman"/>
                <a:cs typeface="Times New Roman"/>
              </a:rPr>
              <a:t>đặc</a:t>
            </a:r>
            <a:r>
              <a:rPr lang="en-US" b="1" dirty="0">
                <a:solidFill>
                  <a:prstClr val="black"/>
                </a:solidFill>
                <a:latin typeface="Times New Roman"/>
                <a:ea typeface="Times New Roman"/>
                <a:cs typeface="Times New Roman"/>
              </a:rPr>
              <a:t> </a:t>
            </a:r>
            <a:r>
              <a:rPr lang="en-US" b="1" dirty="0" err="1">
                <a:solidFill>
                  <a:prstClr val="black"/>
                </a:solidFill>
                <a:latin typeface="Times New Roman"/>
                <a:ea typeface="Times New Roman"/>
                <a:cs typeface="Times New Roman"/>
              </a:rPr>
              <a:t>trưng</a:t>
            </a:r>
            <a:r>
              <a:rPr lang="en-US" b="1" dirty="0">
                <a:solidFill>
                  <a:prstClr val="black"/>
                </a:solidFill>
                <a:latin typeface="Times New Roman"/>
                <a:ea typeface="Times New Roman"/>
                <a:cs typeface="Times New Roman"/>
              </a:rPr>
              <a:t>.</a:t>
            </a:r>
            <a:endParaRPr lang="en-US" b="1" dirty="0">
              <a:solidFill>
                <a:prstClr val="black"/>
              </a:solidFill>
              <a:latin typeface="Times New Roman"/>
              <a:ea typeface="Calibri"/>
              <a:cs typeface="Times New Roman"/>
            </a:endParaRPr>
          </a:p>
          <a:p>
            <a:pPr marR="17145" algn="just">
              <a:lnSpc>
                <a:spcPct val="130000"/>
              </a:lnSpc>
            </a:pPr>
            <a:r>
              <a:rPr lang="nl-NL" dirty="0" smtClean="0">
                <a:solidFill>
                  <a:prstClr val="black"/>
                </a:solidFill>
                <a:latin typeface="Times New Roman"/>
                <a:ea typeface="Times New Roman"/>
                <a:cs typeface="Times New Roman"/>
              </a:rPr>
              <a:t>...............................................................................................................................................................................................................................................................................................</a:t>
            </a:r>
            <a:endParaRPr lang="en-US" dirty="0">
              <a:solidFill>
                <a:prstClr val="black"/>
              </a:solidFill>
              <a:latin typeface="Times New Roman"/>
              <a:ea typeface="Calibri"/>
              <a:cs typeface="Times New Roman"/>
            </a:endParaRPr>
          </a:p>
          <a:p>
            <a:pPr marR="17145" algn="just">
              <a:lnSpc>
                <a:spcPct val="130000"/>
              </a:lnSpc>
            </a:pPr>
            <a:r>
              <a:rPr lang="en-US" b="1" dirty="0">
                <a:solidFill>
                  <a:prstClr val="black"/>
                </a:solidFill>
                <a:latin typeface="Times New Roman"/>
                <a:ea typeface="Times New Roman"/>
                <a:cs typeface="Times New Roman"/>
              </a:rPr>
              <a:t>2. </a:t>
            </a:r>
            <a:r>
              <a:rPr lang="en-US" b="1" dirty="0" err="1">
                <a:solidFill>
                  <a:prstClr val="black"/>
                </a:solidFill>
                <a:latin typeface="Times New Roman"/>
                <a:ea typeface="Times New Roman"/>
                <a:cs typeface="Times New Roman"/>
              </a:rPr>
              <a:t>Lấy</a:t>
            </a:r>
            <a:r>
              <a:rPr lang="en-US" b="1" dirty="0">
                <a:solidFill>
                  <a:prstClr val="black"/>
                </a:solidFill>
                <a:latin typeface="Times New Roman"/>
                <a:ea typeface="Times New Roman"/>
                <a:cs typeface="Times New Roman"/>
              </a:rPr>
              <a:t> </a:t>
            </a:r>
            <a:r>
              <a:rPr lang="en-US" b="1" dirty="0" err="1">
                <a:solidFill>
                  <a:prstClr val="black"/>
                </a:solidFill>
                <a:latin typeface="Times New Roman"/>
                <a:ea typeface="Times New Roman"/>
                <a:cs typeface="Times New Roman"/>
              </a:rPr>
              <a:t>ví</a:t>
            </a:r>
            <a:r>
              <a:rPr lang="en-US" b="1" dirty="0">
                <a:solidFill>
                  <a:prstClr val="black"/>
                </a:solidFill>
                <a:latin typeface="Times New Roman"/>
                <a:ea typeface="Times New Roman"/>
                <a:cs typeface="Times New Roman"/>
              </a:rPr>
              <a:t> </a:t>
            </a:r>
            <a:r>
              <a:rPr lang="en-US" b="1" dirty="0" err="1">
                <a:solidFill>
                  <a:prstClr val="black"/>
                </a:solidFill>
                <a:latin typeface="Times New Roman"/>
                <a:ea typeface="Times New Roman"/>
                <a:cs typeface="Times New Roman"/>
              </a:rPr>
              <a:t>dụ</a:t>
            </a:r>
            <a:r>
              <a:rPr lang="en-US" b="1" dirty="0">
                <a:solidFill>
                  <a:prstClr val="black"/>
                </a:solidFill>
                <a:latin typeface="Times New Roman"/>
                <a:ea typeface="Times New Roman"/>
                <a:cs typeface="Times New Roman"/>
              </a:rPr>
              <a:t> </a:t>
            </a:r>
            <a:r>
              <a:rPr lang="en-US" b="1" dirty="0" err="1">
                <a:solidFill>
                  <a:prstClr val="black"/>
                </a:solidFill>
                <a:latin typeface="Times New Roman"/>
                <a:ea typeface="Times New Roman"/>
                <a:cs typeface="Times New Roman"/>
              </a:rPr>
              <a:t>về</a:t>
            </a:r>
            <a:r>
              <a:rPr lang="en-US" b="1" dirty="0">
                <a:solidFill>
                  <a:prstClr val="black"/>
                </a:solidFill>
                <a:latin typeface="Times New Roman"/>
                <a:ea typeface="Times New Roman"/>
                <a:cs typeface="Times New Roman"/>
              </a:rPr>
              <a:t> </a:t>
            </a:r>
            <a:r>
              <a:rPr lang="en-US" b="1" dirty="0" err="1">
                <a:solidFill>
                  <a:prstClr val="black"/>
                </a:solidFill>
                <a:latin typeface="Times New Roman"/>
                <a:ea typeface="Times New Roman"/>
                <a:cs typeface="Times New Roman"/>
              </a:rPr>
              <a:t>loài</a:t>
            </a:r>
            <a:r>
              <a:rPr lang="en-US" b="1" dirty="0">
                <a:solidFill>
                  <a:prstClr val="black"/>
                </a:solidFill>
                <a:latin typeface="Times New Roman"/>
                <a:ea typeface="Times New Roman"/>
                <a:cs typeface="Times New Roman"/>
              </a:rPr>
              <a:t> </a:t>
            </a:r>
            <a:r>
              <a:rPr lang="en-US" b="1" dirty="0" err="1">
                <a:solidFill>
                  <a:prstClr val="black"/>
                </a:solidFill>
                <a:latin typeface="Times New Roman"/>
                <a:ea typeface="Times New Roman"/>
                <a:cs typeface="Times New Roman"/>
              </a:rPr>
              <a:t>ưu</a:t>
            </a:r>
            <a:r>
              <a:rPr lang="en-US" b="1" dirty="0">
                <a:solidFill>
                  <a:prstClr val="black"/>
                </a:solidFill>
                <a:latin typeface="Times New Roman"/>
                <a:ea typeface="Times New Roman"/>
                <a:cs typeface="Times New Roman"/>
              </a:rPr>
              <a:t> </a:t>
            </a:r>
            <a:r>
              <a:rPr lang="en-US" b="1" dirty="0" err="1">
                <a:solidFill>
                  <a:prstClr val="black"/>
                </a:solidFill>
                <a:latin typeface="Times New Roman"/>
                <a:ea typeface="Times New Roman"/>
                <a:cs typeface="Times New Roman"/>
              </a:rPr>
              <a:t>thế</a:t>
            </a:r>
            <a:r>
              <a:rPr lang="en-US" b="1" dirty="0">
                <a:solidFill>
                  <a:prstClr val="black"/>
                </a:solidFill>
                <a:latin typeface="Times New Roman"/>
                <a:ea typeface="Times New Roman"/>
                <a:cs typeface="Times New Roman"/>
              </a:rPr>
              <a:t> </a:t>
            </a:r>
            <a:r>
              <a:rPr lang="en-US" b="1" dirty="0" err="1">
                <a:solidFill>
                  <a:prstClr val="black"/>
                </a:solidFill>
                <a:latin typeface="Times New Roman"/>
                <a:ea typeface="Times New Roman"/>
                <a:cs typeface="Times New Roman"/>
              </a:rPr>
              <a:t>trong</a:t>
            </a:r>
            <a:r>
              <a:rPr lang="en-US" b="1" dirty="0">
                <a:solidFill>
                  <a:prstClr val="black"/>
                </a:solidFill>
                <a:latin typeface="Times New Roman"/>
                <a:ea typeface="Times New Roman"/>
                <a:cs typeface="Times New Roman"/>
              </a:rPr>
              <a:t> </a:t>
            </a:r>
            <a:r>
              <a:rPr lang="en-US" b="1" dirty="0" err="1">
                <a:solidFill>
                  <a:prstClr val="black"/>
                </a:solidFill>
                <a:latin typeface="Times New Roman"/>
                <a:ea typeface="Times New Roman"/>
                <a:cs typeface="Times New Roman"/>
              </a:rPr>
              <a:t>quần</a:t>
            </a:r>
            <a:r>
              <a:rPr lang="en-US" b="1" dirty="0">
                <a:solidFill>
                  <a:prstClr val="black"/>
                </a:solidFill>
                <a:latin typeface="Times New Roman"/>
                <a:ea typeface="Times New Roman"/>
                <a:cs typeface="Times New Roman"/>
              </a:rPr>
              <a:t> </a:t>
            </a:r>
            <a:r>
              <a:rPr lang="en-US" b="1" dirty="0" err="1">
                <a:solidFill>
                  <a:prstClr val="black"/>
                </a:solidFill>
                <a:latin typeface="Times New Roman"/>
                <a:ea typeface="Times New Roman"/>
                <a:cs typeface="Times New Roman"/>
              </a:rPr>
              <a:t>xã</a:t>
            </a:r>
            <a:r>
              <a:rPr lang="en-US" b="1" dirty="0">
                <a:solidFill>
                  <a:prstClr val="black"/>
                </a:solidFill>
                <a:latin typeface="Times New Roman"/>
                <a:ea typeface="Times New Roman"/>
                <a:cs typeface="Times New Roman"/>
              </a:rPr>
              <a:t>.</a:t>
            </a:r>
            <a:endParaRPr lang="en-US" b="1" dirty="0">
              <a:solidFill>
                <a:prstClr val="black"/>
              </a:solidFill>
              <a:latin typeface="Times New Roman"/>
              <a:ea typeface="Calibri"/>
              <a:cs typeface="Times New Roman"/>
            </a:endParaRPr>
          </a:p>
          <a:p>
            <a:pPr marR="17145" algn="just">
              <a:lnSpc>
                <a:spcPct val="130000"/>
              </a:lnSpc>
            </a:pPr>
            <a:r>
              <a:rPr lang="nl-NL" dirty="0" smtClean="0">
                <a:solidFill>
                  <a:prstClr val="black"/>
                </a:solidFill>
                <a:latin typeface="Times New Roman"/>
                <a:ea typeface="Times New Roman"/>
                <a:cs typeface="Times New Roman"/>
              </a:rPr>
              <a:t>................................................................................................................................................................................................................................................................................................</a:t>
            </a:r>
            <a:endParaRPr lang="en-US" dirty="0">
              <a:solidFill>
                <a:prstClr val="black"/>
              </a:solidFill>
              <a:latin typeface="Times New Roman"/>
              <a:ea typeface="Calibri"/>
              <a:cs typeface="Times New Roman"/>
            </a:endParaRPr>
          </a:p>
          <a:p>
            <a:pPr marR="17145" algn="just">
              <a:lnSpc>
                <a:spcPct val="130000"/>
              </a:lnSpc>
            </a:pPr>
            <a:r>
              <a:rPr lang="en-US" b="1" dirty="0">
                <a:solidFill>
                  <a:prstClr val="black"/>
                </a:solidFill>
                <a:latin typeface="Times New Roman"/>
                <a:ea typeface="Times New Roman"/>
                <a:cs typeface="Times New Roman"/>
              </a:rPr>
              <a:t>3. Cho </a:t>
            </a:r>
            <a:r>
              <a:rPr lang="en-US" b="1" dirty="0" err="1">
                <a:solidFill>
                  <a:prstClr val="black"/>
                </a:solidFill>
                <a:latin typeface="Times New Roman"/>
                <a:ea typeface="Times New Roman"/>
                <a:cs typeface="Times New Roman"/>
              </a:rPr>
              <a:t>các</a:t>
            </a:r>
            <a:r>
              <a:rPr lang="en-US" b="1" dirty="0">
                <a:solidFill>
                  <a:prstClr val="black"/>
                </a:solidFill>
                <a:latin typeface="Times New Roman"/>
                <a:ea typeface="Times New Roman"/>
                <a:cs typeface="Times New Roman"/>
              </a:rPr>
              <a:t> </a:t>
            </a:r>
            <a:r>
              <a:rPr lang="en-US" b="1" dirty="0" err="1">
                <a:solidFill>
                  <a:prstClr val="black"/>
                </a:solidFill>
                <a:latin typeface="Times New Roman"/>
                <a:ea typeface="Times New Roman"/>
                <a:cs typeface="Times New Roman"/>
              </a:rPr>
              <a:t>loài</a:t>
            </a:r>
            <a:r>
              <a:rPr lang="en-US" b="1" dirty="0">
                <a:solidFill>
                  <a:prstClr val="black"/>
                </a:solidFill>
                <a:latin typeface="Times New Roman"/>
                <a:ea typeface="Times New Roman"/>
                <a:cs typeface="Times New Roman"/>
              </a:rPr>
              <a:t> </a:t>
            </a:r>
            <a:r>
              <a:rPr lang="en-US" b="1" dirty="0" err="1">
                <a:solidFill>
                  <a:prstClr val="black"/>
                </a:solidFill>
                <a:latin typeface="Times New Roman"/>
                <a:ea typeface="Times New Roman"/>
                <a:cs typeface="Times New Roman"/>
              </a:rPr>
              <a:t>sinh</a:t>
            </a:r>
            <a:r>
              <a:rPr lang="en-US" b="1" dirty="0">
                <a:solidFill>
                  <a:prstClr val="black"/>
                </a:solidFill>
                <a:latin typeface="Times New Roman"/>
                <a:ea typeface="Times New Roman"/>
                <a:cs typeface="Times New Roman"/>
              </a:rPr>
              <a:t> </a:t>
            </a:r>
            <a:r>
              <a:rPr lang="en-US" b="1" dirty="0" err="1">
                <a:solidFill>
                  <a:prstClr val="black"/>
                </a:solidFill>
                <a:latin typeface="Times New Roman"/>
                <a:ea typeface="Times New Roman"/>
                <a:cs typeface="Times New Roman"/>
              </a:rPr>
              <a:t>vật</a:t>
            </a:r>
            <a:r>
              <a:rPr lang="en-US" b="1" dirty="0">
                <a:solidFill>
                  <a:prstClr val="black"/>
                </a:solidFill>
                <a:latin typeface="Times New Roman"/>
                <a:ea typeface="Times New Roman"/>
                <a:cs typeface="Times New Roman"/>
              </a:rPr>
              <a:t> </a:t>
            </a:r>
            <a:r>
              <a:rPr lang="en-US" b="1" dirty="0" err="1">
                <a:solidFill>
                  <a:prstClr val="black"/>
                </a:solidFill>
                <a:latin typeface="Times New Roman"/>
                <a:ea typeface="Times New Roman"/>
                <a:cs typeface="Times New Roman"/>
              </a:rPr>
              <a:t>gồm</a:t>
            </a:r>
            <a:r>
              <a:rPr lang="en-US" b="1" dirty="0">
                <a:solidFill>
                  <a:prstClr val="black"/>
                </a:solidFill>
                <a:latin typeface="Times New Roman"/>
                <a:ea typeface="Times New Roman"/>
                <a:cs typeface="Times New Roman"/>
              </a:rPr>
              <a:t>: Lim </a:t>
            </a:r>
            <a:r>
              <a:rPr lang="en-US" b="1" dirty="0" err="1">
                <a:solidFill>
                  <a:prstClr val="black"/>
                </a:solidFill>
                <a:latin typeface="Times New Roman"/>
                <a:ea typeface="Times New Roman"/>
                <a:cs typeface="Times New Roman"/>
              </a:rPr>
              <a:t>xanh</a:t>
            </a:r>
            <a:r>
              <a:rPr lang="en-US" b="1" dirty="0">
                <a:solidFill>
                  <a:prstClr val="black"/>
                </a:solidFill>
                <a:latin typeface="Times New Roman"/>
                <a:ea typeface="Times New Roman"/>
                <a:cs typeface="Times New Roman"/>
              </a:rPr>
              <a:t>, </a:t>
            </a:r>
            <a:r>
              <a:rPr lang="en-US" b="1" dirty="0" err="1">
                <a:solidFill>
                  <a:prstClr val="black"/>
                </a:solidFill>
                <a:latin typeface="Times New Roman"/>
                <a:ea typeface="Times New Roman"/>
                <a:cs typeface="Times New Roman"/>
              </a:rPr>
              <a:t>gấu</a:t>
            </a:r>
            <a:r>
              <a:rPr lang="en-US" b="1" dirty="0">
                <a:solidFill>
                  <a:prstClr val="black"/>
                </a:solidFill>
                <a:latin typeface="Times New Roman"/>
                <a:ea typeface="Times New Roman"/>
                <a:cs typeface="Times New Roman"/>
              </a:rPr>
              <a:t> </a:t>
            </a:r>
            <a:r>
              <a:rPr lang="en-US" b="1" dirty="0" err="1">
                <a:solidFill>
                  <a:prstClr val="black"/>
                </a:solidFill>
                <a:latin typeface="Times New Roman"/>
                <a:ea typeface="Times New Roman"/>
                <a:cs typeface="Times New Roman"/>
              </a:rPr>
              <a:t>trắng</a:t>
            </a:r>
            <a:r>
              <a:rPr lang="en-US" b="1" dirty="0">
                <a:solidFill>
                  <a:prstClr val="black"/>
                </a:solidFill>
                <a:latin typeface="Times New Roman"/>
                <a:ea typeface="Times New Roman"/>
                <a:cs typeface="Times New Roman"/>
              </a:rPr>
              <a:t>, </a:t>
            </a:r>
            <a:r>
              <a:rPr lang="en-US" b="1" dirty="0" err="1">
                <a:solidFill>
                  <a:prstClr val="black"/>
                </a:solidFill>
                <a:latin typeface="Times New Roman"/>
                <a:ea typeface="Times New Roman"/>
                <a:cs typeface="Times New Roman"/>
              </a:rPr>
              <a:t>hổ</a:t>
            </a:r>
            <a:r>
              <a:rPr lang="en-US" b="1" dirty="0">
                <a:solidFill>
                  <a:prstClr val="black"/>
                </a:solidFill>
                <a:latin typeface="Times New Roman"/>
                <a:ea typeface="Times New Roman"/>
                <a:cs typeface="Times New Roman"/>
              </a:rPr>
              <a:t>, </a:t>
            </a:r>
            <a:r>
              <a:rPr lang="en-US" b="1" dirty="0" err="1">
                <a:solidFill>
                  <a:prstClr val="black"/>
                </a:solidFill>
                <a:latin typeface="Times New Roman"/>
                <a:ea typeface="Times New Roman"/>
                <a:cs typeface="Times New Roman"/>
              </a:rPr>
              <a:t>lạc</a:t>
            </a:r>
            <a:r>
              <a:rPr lang="en-US" b="1" dirty="0">
                <a:solidFill>
                  <a:prstClr val="black"/>
                </a:solidFill>
                <a:latin typeface="Times New Roman"/>
                <a:ea typeface="Times New Roman"/>
                <a:cs typeface="Times New Roman"/>
              </a:rPr>
              <a:t> </a:t>
            </a:r>
            <a:r>
              <a:rPr lang="en-US" b="1" dirty="0" err="1">
                <a:solidFill>
                  <a:prstClr val="black"/>
                </a:solidFill>
                <a:latin typeface="Times New Roman"/>
                <a:ea typeface="Times New Roman"/>
                <a:cs typeface="Times New Roman"/>
              </a:rPr>
              <a:t>đà</a:t>
            </a:r>
            <a:r>
              <a:rPr lang="en-US" b="1" dirty="0">
                <a:solidFill>
                  <a:prstClr val="black"/>
                </a:solidFill>
                <a:latin typeface="Times New Roman"/>
                <a:ea typeface="Times New Roman"/>
                <a:cs typeface="Times New Roman"/>
              </a:rPr>
              <a:t>, </a:t>
            </a:r>
            <a:r>
              <a:rPr lang="en-US" b="1" dirty="0" err="1">
                <a:solidFill>
                  <a:prstClr val="black"/>
                </a:solidFill>
                <a:latin typeface="Times New Roman"/>
                <a:ea typeface="Times New Roman"/>
                <a:cs typeface="Times New Roman"/>
              </a:rPr>
              <a:t>lúa</a:t>
            </a:r>
            <a:r>
              <a:rPr lang="en-US" b="1" dirty="0">
                <a:solidFill>
                  <a:prstClr val="black"/>
                </a:solidFill>
                <a:latin typeface="Times New Roman"/>
                <a:ea typeface="Times New Roman"/>
                <a:cs typeface="Times New Roman"/>
              </a:rPr>
              <a:t> </a:t>
            </a:r>
            <a:r>
              <a:rPr lang="en-US" b="1" dirty="0" err="1">
                <a:solidFill>
                  <a:prstClr val="black"/>
                </a:solidFill>
                <a:latin typeface="Times New Roman"/>
                <a:ea typeface="Times New Roman"/>
                <a:cs typeface="Times New Roman"/>
              </a:rPr>
              <a:t>nước</a:t>
            </a:r>
            <a:r>
              <a:rPr lang="en-US" b="1" dirty="0">
                <a:solidFill>
                  <a:prstClr val="black"/>
                </a:solidFill>
                <a:latin typeface="Times New Roman"/>
                <a:ea typeface="Times New Roman"/>
                <a:cs typeface="Times New Roman"/>
              </a:rPr>
              <a:t>, </a:t>
            </a:r>
            <a:r>
              <a:rPr lang="en-US" b="1" dirty="0" err="1">
                <a:solidFill>
                  <a:prstClr val="black"/>
                </a:solidFill>
                <a:latin typeface="Times New Roman"/>
                <a:ea typeface="Times New Roman"/>
                <a:cs typeface="Times New Roman"/>
              </a:rPr>
              <a:t>đước</a:t>
            </a:r>
            <a:r>
              <a:rPr lang="en-US" b="1" dirty="0">
                <a:solidFill>
                  <a:prstClr val="black"/>
                </a:solidFill>
                <a:latin typeface="Times New Roman"/>
                <a:ea typeface="Times New Roman"/>
                <a:cs typeface="Times New Roman"/>
              </a:rPr>
              <a:t>. </a:t>
            </a:r>
            <a:r>
              <a:rPr lang="en-US" b="1" dirty="0" err="1">
                <a:solidFill>
                  <a:prstClr val="black"/>
                </a:solidFill>
                <a:latin typeface="Times New Roman"/>
                <a:ea typeface="Times New Roman"/>
                <a:cs typeface="Times New Roman"/>
              </a:rPr>
              <a:t>Em</a:t>
            </a:r>
            <a:r>
              <a:rPr lang="en-US" b="1" dirty="0">
                <a:solidFill>
                  <a:prstClr val="black"/>
                </a:solidFill>
                <a:latin typeface="Times New Roman"/>
                <a:ea typeface="Times New Roman"/>
                <a:cs typeface="Times New Roman"/>
              </a:rPr>
              <a:t> </a:t>
            </a:r>
            <a:r>
              <a:rPr lang="en-US" b="1" dirty="0" err="1">
                <a:solidFill>
                  <a:prstClr val="black"/>
                </a:solidFill>
                <a:latin typeface="Times New Roman"/>
                <a:ea typeface="Times New Roman"/>
                <a:cs typeface="Times New Roman"/>
              </a:rPr>
              <a:t>hãy</a:t>
            </a:r>
            <a:r>
              <a:rPr lang="en-US" b="1" dirty="0">
                <a:solidFill>
                  <a:prstClr val="black"/>
                </a:solidFill>
                <a:latin typeface="Times New Roman"/>
                <a:ea typeface="Times New Roman"/>
                <a:cs typeface="Times New Roman"/>
              </a:rPr>
              <a:t> </a:t>
            </a:r>
            <a:r>
              <a:rPr lang="en-US" b="1" dirty="0" err="1">
                <a:solidFill>
                  <a:prstClr val="black"/>
                </a:solidFill>
                <a:latin typeface="Times New Roman"/>
                <a:ea typeface="Times New Roman"/>
                <a:cs typeface="Times New Roman"/>
              </a:rPr>
              <a:t>xác</a:t>
            </a:r>
            <a:r>
              <a:rPr lang="en-US" b="1" dirty="0">
                <a:solidFill>
                  <a:prstClr val="black"/>
                </a:solidFill>
                <a:latin typeface="Times New Roman"/>
                <a:ea typeface="Times New Roman"/>
                <a:cs typeface="Times New Roman"/>
              </a:rPr>
              <a:t> </a:t>
            </a:r>
            <a:r>
              <a:rPr lang="en-US" b="1" dirty="0" err="1">
                <a:solidFill>
                  <a:prstClr val="black"/>
                </a:solidFill>
                <a:latin typeface="Times New Roman"/>
                <a:ea typeface="Times New Roman"/>
                <a:cs typeface="Times New Roman"/>
              </a:rPr>
              <a:t>định</a:t>
            </a:r>
            <a:r>
              <a:rPr lang="en-US" b="1" dirty="0">
                <a:solidFill>
                  <a:prstClr val="black"/>
                </a:solidFill>
                <a:latin typeface="Times New Roman"/>
                <a:ea typeface="Times New Roman"/>
                <a:cs typeface="Times New Roman"/>
              </a:rPr>
              <a:t> </a:t>
            </a:r>
            <a:r>
              <a:rPr lang="en-US" b="1" dirty="0" err="1">
                <a:solidFill>
                  <a:prstClr val="black"/>
                </a:solidFill>
                <a:latin typeface="Times New Roman"/>
                <a:ea typeface="Times New Roman"/>
                <a:cs typeface="Times New Roman"/>
              </a:rPr>
              <a:t>loài</a:t>
            </a:r>
            <a:r>
              <a:rPr lang="en-US" b="1" dirty="0">
                <a:solidFill>
                  <a:prstClr val="black"/>
                </a:solidFill>
                <a:latin typeface="Times New Roman"/>
                <a:ea typeface="Times New Roman"/>
                <a:cs typeface="Times New Roman"/>
              </a:rPr>
              <a:t> </a:t>
            </a:r>
            <a:r>
              <a:rPr lang="en-US" b="1" dirty="0" err="1">
                <a:solidFill>
                  <a:prstClr val="black"/>
                </a:solidFill>
                <a:latin typeface="Times New Roman"/>
                <a:ea typeface="Times New Roman"/>
                <a:cs typeface="Times New Roman"/>
              </a:rPr>
              <a:t>đặc</a:t>
            </a:r>
            <a:r>
              <a:rPr lang="en-US" b="1" dirty="0">
                <a:solidFill>
                  <a:prstClr val="black"/>
                </a:solidFill>
                <a:latin typeface="Times New Roman"/>
                <a:ea typeface="Times New Roman"/>
                <a:cs typeface="Times New Roman"/>
              </a:rPr>
              <a:t> </a:t>
            </a:r>
            <a:r>
              <a:rPr lang="en-US" b="1" dirty="0" err="1">
                <a:solidFill>
                  <a:prstClr val="black"/>
                </a:solidFill>
                <a:latin typeface="Times New Roman"/>
                <a:ea typeface="Times New Roman"/>
                <a:cs typeface="Times New Roman"/>
              </a:rPr>
              <a:t>trưng</a:t>
            </a:r>
            <a:r>
              <a:rPr lang="en-US" b="1" dirty="0">
                <a:solidFill>
                  <a:prstClr val="black"/>
                </a:solidFill>
                <a:latin typeface="Times New Roman"/>
                <a:ea typeface="Times New Roman"/>
                <a:cs typeface="Times New Roman"/>
              </a:rPr>
              <a:t> </a:t>
            </a:r>
            <a:r>
              <a:rPr lang="en-US" b="1" dirty="0" err="1">
                <a:solidFill>
                  <a:prstClr val="black"/>
                </a:solidFill>
                <a:latin typeface="Times New Roman"/>
                <a:ea typeface="Times New Roman"/>
                <a:cs typeface="Times New Roman"/>
              </a:rPr>
              <a:t>tương</a:t>
            </a:r>
            <a:r>
              <a:rPr lang="en-US" b="1" dirty="0">
                <a:solidFill>
                  <a:prstClr val="black"/>
                </a:solidFill>
                <a:latin typeface="Times New Roman"/>
                <a:ea typeface="Times New Roman"/>
                <a:cs typeface="Times New Roman"/>
              </a:rPr>
              <a:t> </a:t>
            </a:r>
            <a:r>
              <a:rPr lang="en-US" b="1" dirty="0" err="1">
                <a:solidFill>
                  <a:prstClr val="black"/>
                </a:solidFill>
                <a:latin typeface="Times New Roman"/>
                <a:ea typeface="Times New Roman"/>
                <a:cs typeface="Times New Roman"/>
              </a:rPr>
              <a:t>ứng</a:t>
            </a:r>
            <a:r>
              <a:rPr lang="en-US" b="1" dirty="0">
                <a:solidFill>
                  <a:prstClr val="black"/>
                </a:solidFill>
                <a:latin typeface="Times New Roman"/>
                <a:ea typeface="Times New Roman"/>
                <a:cs typeface="Times New Roman"/>
              </a:rPr>
              <a:t> </a:t>
            </a:r>
            <a:r>
              <a:rPr lang="en-US" b="1" dirty="0" err="1">
                <a:solidFill>
                  <a:prstClr val="black"/>
                </a:solidFill>
                <a:latin typeface="Times New Roman"/>
                <a:ea typeface="Times New Roman"/>
                <a:cs typeface="Times New Roman"/>
              </a:rPr>
              <a:t>với</a:t>
            </a:r>
            <a:r>
              <a:rPr lang="en-US" b="1" dirty="0">
                <a:solidFill>
                  <a:prstClr val="black"/>
                </a:solidFill>
                <a:latin typeface="Times New Roman"/>
                <a:ea typeface="Times New Roman"/>
                <a:cs typeface="Times New Roman"/>
              </a:rPr>
              <a:t> </a:t>
            </a:r>
            <a:r>
              <a:rPr lang="en-US" b="1" dirty="0" err="1">
                <a:solidFill>
                  <a:prstClr val="black"/>
                </a:solidFill>
                <a:latin typeface="Times New Roman"/>
                <a:ea typeface="Times New Roman"/>
                <a:cs typeface="Times New Roman"/>
              </a:rPr>
              <a:t>các</a:t>
            </a:r>
            <a:r>
              <a:rPr lang="en-US" b="1" dirty="0">
                <a:solidFill>
                  <a:prstClr val="black"/>
                </a:solidFill>
                <a:latin typeface="Times New Roman"/>
                <a:ea typeface="Times New Roman"/>
                <a:cs typeface="Times New Roman"/>
              </a:rPr>
              <a:t> </a:t>
            </a:r>
            <a:r>
              <a:rPr lang="en-US" b="1" dirty="0" err="1">
                <a:solidFill>
                  <a:prstClr val="black"/>
                </a:solidFill>
                <a:latin typeface="Times New Roman"/>
                <a:ea typeface="Times New Roman"/>
                <a:cs typeface="Times New Roman"/>
              </a:rPr>
              <a:t>quần</a:t>
            </a:r>
            <a:r>
              <a:rPr lang="en-US" b="1" dirty="0">
                <a:solidFill>
                  <a:prstClr val="black"/>
                </a:solidFill>
                <a:latin typeface="Times New Roman"/>
                <a:ea typeface="Times New Roman"/>
                <a:cs typeface="Times New Roman"/>
              </a:rPr>
              <a:t> </a:t>
            </a:r>
            <a:r>
              <a:rPr lang="en-US" b="1" dirty="0" err="1">
                <a:solidFill>
                  <a:prstClr val="black"/>
                </a:solidFill>
                <a:latin typeface="Times New Roman"/>
                <a:ea typeface="Times New Roman"/>
                <a:cs typeface="Times New Roman"/>
              </a:rPr>
              <a:t>xã</a:t>
            </a:r>
            <a:r>
              <a:rPr lang="en-US" b="1" dirty="0">
                <a:solidFill>
                  <a:prstClr val="black"/>
                </a:solidFill>
                <a:latin typeface="Times New Roman"/>
                <a:ea typeface="Times New Roman"/>
                <a:cs typeface="Times New Roman"/>
              </a:rPr>
              <a:t> </a:t>
            </a:r>
            <a:r>
              <a:rPr lang="en-US" b="1" dirty="0" err="1">
                <a:solidFill>
                  <a:prstClr val="black"/>
                </a:solidFill>
                <a:latin typeface="Times New Roman"/>
                <a:ea typeface="Times New Roman"/>
                <a:cs typeface="Times New Roman"/>
              </a:rPr>
              <a:t>sinh</a:t>
            </a:r>
            <a:r>
              <a:rPr lang="en-US" b="1" dirty="0">
                <a:solidFill>
                  <a:prstClr val="black"/>
                </a:solidFill>
                <a:latin typeface="Times New Roman"/>
                <a:ea typeface="Times New Roman"/>
                <a:cs typeface="Times New Roman"/>
              </a:rPr>
              <a:t> </a:t>
            </a:r>
            <a:r>
              <a:rPr lang="en-US" b="1" dirty="0" err="1">
                <a:solidFill>
                  <a:prstClr val="black"/>
                </a:solidFill>
                <a:latin typeface="Times New Roman"/>
                <a:ea typeface="Times New Roman"/>
                <a:cs typeface="Times New Roman"/>
              </a:rPr>
              <a:t>vật</a:t>
            </a:r>
            <a:r>
              <a:rPr lang="en-US" b="1" dirty="0">
                <a:solidFill>
                  <a:prstClr val="black"/>
                </a:solidFill>
                <a:latin typeface="Times New Roman"/>
                <a:ea typeface="Times New Roman"/>
                <a:cs typeface="Times New Roman"/>
              </a:rPr>
              <a:t>: </a:t>
            </a:r>
            <a:r>
              <a:rPr lang="en-US" b="1" dirty="0" err="1">
                <a:solidFill>
                  <a:prstClr val="black"/>
                </a:solidFill>
                <a:latin typeface="Times New Roman"/>
                <a:ea typeface="Times New Roman"/>
                <a:cs typeface="Times New Roman"/>
              </a:rPr>
              <a:t>bắc</a:t>
            </a:r>
            <a:r>
              <a:rPr lang="en-US" b="1" dirty="0">
                <a:solidFill>
                  <a:prstClr val="black"/>
                </a:solidFill>
                <a:latin typeface="Times New Roman"/>
                <a:ea typeface="Times New Roman"/>
                <a:cs typeface="Times New Roman"/>
              </a:rPr>
              <a:t> </a:t>
            </a:r>
            <a:r>
              <a:rPr lang="en-US" b="1" dirty="0" err="1">
                <a:solidFill>
                  <a:prstClr val="black"/>
                </a:solidFill>
                <a:latin typeface="Times New Roman"/>
                <a:ea typeface="Times New Roman"/>
                <a:cs typeface="Times New Roman"/>
              </a:rPr>
              <a:t>cực</a:t>
            </a:r>
            <a:r>
              <a:rPr lang="en-US" b="1" dirty="0">
                <a:solidFill>
                  <a:prstClr val="black"/>
                </a:solidFill>
                <a:latin typeface="Times New Roman"/>
                <a:ea typeface="Times New Roman"/>
                <a:cs typeface="Times New Roman"/>
              </a:rPr>
              <a:t>, </a:t>
            </a:r>
            <a:r>
              <a:rPr lang="en-US" b="1" dirty="0" err="1">
                <a:solidFill>
                  <a:prstClr val="black"/>
                </a:solidFill>
                <a:latin typeface="Times New Roman"/>
                <a:ea typeface="Times New Roman"/>
                <a:cs typeface="Times New Roman"/>
              </a:rPr>
              <a:t>sa</a:t>
            </a:r>
            <a:r>
              <a:rPr lang="en-US" b="1" dirty="0">
                <a:solidFill>
                  <a:prstClr val="black"/>
                </a:solidFill>
                <a:latin typeface="Times New Roman"/>
                <a:ea typeface="Times New Roman"/>
                <a:cs typeface="Times New Roman"/>
              </a:rPr>
              <a:t> </a:t>
            </a:r>
            <a:r>
              <a:rPr lang="en-US" b="1" dirty="0" err="1">
                <a:solidFill>
                  <a:prstClr val="black"/>
                </a:solidFill>
                <a:latin typeface="Times New Roman"/>
                <a:ea typeface="Times New Roman"/>
                <a:cs typeface="Times New Roman"/>
              </a:rPr>
              <a:t>mạc</a:t>
            </a:r>
            <a:r>
              <a:rPr lang="en-US" b="1" dirty="0">
                <a:solidFill>
                  <a:prstClr val="black"/>
                </a:solidFill>
                <a:latin typeface="Times New Roman"/>
                <a:ea typeface="Times New Roman"/>
                <a:cs typeface="Times New Roman"/>
              </a:rPr>
              <a:t>, </a:t>
            </a:r>
            <a:r>
              <a:rPr lang="en-US" b="1" dirty="0" err="1">
                <a:solidFill>
                  <a:prstClr val="black"/>
                </a:solidFill>
                <a:latin typeface="Times New Roman"/>
                <a:ea typeface="Times New Roman"/>
                <a:cs typeface="Times New Roman"/>
              </a:rPr>
              <a:t>rừng</a:t>
            </a:r>
            <a:r>
              <a:rPr lang="en-US" b="1" dirty="0">
                <a:solidFill>
                  <a:prstClr val="black"/>
                </a:solidFill>
                <a:latin typeface="Times New Roman"/>
                <a:ea typeface="Times New Roman"/>
                <a:cs typeface="Times New Roman"/>
              </a:rPr>
              <a:t> </a:t>
            </a:r>
            <a:r>
              <a:rPr lang="en-US" b="1" dirty="0" err="1">
                <a:solidFill>
                  <a:prstClr val="black"/>
                </a:solidFill>
                <a:latin typeface="Times New Roman"/>
                <a:ea typeface="Times New Roman"/>
                <a:cs typeface="Times New Roman"/>
              </a:rPr>
              <a:t>ngập</a:t>
            </a:r>
            <a:r>
              <a:rPr lang="en-US" b="1" dirty="0">
                <a:solidFill>
                  <a:prstClr val="black"/>
                </a:solidFill>
                <a:latin typeface="Times New Roman"/>
                <a:ea typeface="Times New Roman"/>
                <a:cs typeface="Times New Roman"/>
              </a:rPr>
              <a:t> </a:t>
            </a:r>
            <a:r>
              <a:rPr lang="en-US" b="1" dirty="0" err="1">
                <a:solidFill>
                  <a:prstClr val="black"/>
                </a:solidFill>
                <a:latin typeface="Times New Roman"/>
                <a:ea typeface="Times New Roman"/>
                <a:cs typeface="Times New Roman"/>
              </a:rPr>
              <a:t>mặn</a:t>
            </a:r>
            <a:r>
              <a:rPr lang="en-US" b="1" dirty="0">
                <a:solidFill>
                  <a:prstClr val="black"/>
                </a:solidFill>
                <a:latin typeface="Times New Roman"/>
                <a:ea typeface="Times New Roman"/>
                <a:cs typeface="Times New Roman"/>
              </a:rPr>
              <a:t>.</a:t>
            </a:r>
            <a:endParaRPr lang="en-US" b="1" dirty="0">
              <a:solidFill>
                <a:prstClr val="black"/>
              </a:solidFill>
              <a:latin typeface="Times New Roman"/>
              <a:ea typeface="Calibri"/>
              <a:cs typeface="Times New Roman"/>
            </a:endParaRPr>
          </a:p>
          <a:p>
            <a:pPr marR="17145" algn="just">
              <a:lnSpc>
                <a:spcPct val="130000"/>
              </a:lnSpc>
            </a:pPr>
            <a:r>
              <a:rPr lang="nl-NL" dirty="0" smtClean="0">
                <a:solidFill>
                  <a:prstClr val="black"/>
                </a:solidFill>
                <a:latin typeface="Times New Roman"/>
                <a:ea typeface="Times New Roman"/>
                <a:cs typeface="Times New Roman"/>
              </a:rPr>
              <a:t>...............................................................................................................................................................................................................................................................................................</a:t>
            </a:r>
            <a:endParaRPr lang="en-US" dirty="0">
              <a:solidFill>
                <a:prstClr val="black"/>
              </a:solidFill>
              <a:latin typeface="Times New Roman"/>
              <a:ea typeface="Calibri"/>
              <a:cs typeface="Times New Roman"/>
            </a:endParaRPr>
          </a:p>
        </p:txBody>
      </p:sp>
    </p:spTree>
    <p:extLst>
      <p:ext uri="{BB962C8B-B14F-4D97-AF65-F5344CB8AC3E}">
        <p14:creationId xmlns:p14="http://schemas.microsoft.com/office/powerpoint/2010/main" val="368236296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descr="Oak"/>
          <p:cNvSpPr>
            <a:spLocks noChangeArrowheads="1"/>
          </p:cNvSpPr>
          <p:nvPr/>
        </p:nvSpPr>
        <p:spPr bwMode="auto">
          <a:xfrm>
            <a:off x="152400" y="152400"/>
            <a:ext cx="8839200" cy="523220"/>
          </a:xfrm>
          <a:prstGeom prst="rect">
            <a:avLst/>
          </a:prstGeom>
          <a:noFill/>
          <a:ln w="9525">
            <a:noFill/>
            <a:miter lim="800000"/>
            <a:headEnd/>
            <a:tailEnd/>
          </a:ln>
          <a:effectLst/>
        </p:spPr>
        <p:txBody>
          <a:bodyPr wrap="square">
            <a:spAutoFit/>
          </a:bodyPr>
          <a:lstStyle/>
          <a:p>
            <a:pPr marL="457200" indent="-457200" algn="just"/>
            <a:r>
              <a:rPr lang="en-US" sz="2800" b="1" dirty="0" smtClean="0">
                <a:solidFill>
                  <a:srgbClr val="FF0066"/>
                </a:solidFill>
                <a:latin typeface="Times New Roman" pitchFamily="18" charset="0"/>
              </a:rPr>
              <a:t>III</a:t>
            </a:r>
            <a:r>
              <a:rPr lang="en-US" sz="2800" b="1" dirty="0">
                <a:solidFill>
                  <a:srgbClr val="FF0066"/>
                </a:solidFill>
                <a:latin typeface="Times New Roman" pitchFamily="18" charset="0"/>
              </a:rPr>
              <a:t>. </a:t>
            </a:r>
            <a:r>
              <a:rPr lang="en-US" sz="2800" b="1" dirty="0" err="1" smtClean="0">
                <a:solidFill>
                  <a:srgbClr val="FF0066"/>
                </a:solidFill>
                <a:latin typeface="Times New Roman" pitchFamily="18" charset="0"/>
              </a:rPr>
              <a:t>Bảo</a:t>
            </a:r>
            <a:r>
              <a:rPr lang="en-US" sz="2800" b="1" dirty="0" smtClean="0">
                <a:solidFill>
                  <a:srgbClr val="FF0066"/>
                </a:solidFill>
                <a:latin typeface="Times New Roman" pitchFamily="18" charset="0"/>
              </a:rPr>
              <a:t> </a:t>
            </a:r>
            <a:r>
              <a:rPr lang="en-US" sz="2800" b="1" dirty="0" err="1" smtClean="0">
                <a:solidFill>
                  <a:srgbClr val="FF0066"/>
                </a:solidFill>
                <a:latin typeface="Times New Roman" pitchFamily="18" charset="0"/>
              </a:rPr>
              <a:t>vệ</a:t>
            </a:r>
            <a:r>
              <a:rPr lang="en-US" sz="2800" b="1" dirty="0" smtClean="0">
                <a:solidFill>
                  <a:srgbClr val="FF0066"/>
                </a:solidFill>
                <a:latin typeface="Times New Roman" pitchFamily="18" charset="0"/>
              </a:rPr>
              <a:t> </a:t>
            </a:r>
            <a:r>
              <a:rPr lang="en-US" sz="2800" b="1" dirty="0" err="1" smtClean="0">
                <a:solidFill>
                  <a:srgbClr val="FF0066"/>
                </a:solidFill>
                <a:latin typeface="Times New Roman" pitchFamily="18" charset="0"/>
              </a:rPr>
              <a:t>đa</a:t>
            </a:r>
            <a:r>
              <a:rPr lang="en-US" sz="2800" b="1" dirty="0" smtClean="0">
                <a:solidFill>
                  <a:srgbClr val="FF0066"/>
                </a:solidFill>
                <a:latin typeface="Times New Roman" pitchFamily="18" charset="0"/>
              </a:rPr>
              <a:t> </a:t>
            </a:r>
            <a:r>
              <a:rPr lang="en-US" sz="2800" b="1" dirty="0" err="1" smtClean="0">
                <a:solidFill>
                  <a:srgbClr val="FF0066"/>
                </a:solidFill>
                <a:latin typeface="Times New Roman" pitchFamily="18" charset="0"/>
              </a:rPr>
              <a:t>dạng</a:t>
            </a:r>
            <a:r>
              <a:rPr lang="en-US" sz="2800" b="1" dirty="0" smtClean="0">
                <a:solidFill>
                  <a:srgbClr val="FF0066"/>
                </a:solidFill>
                <a:latin typeface="Times New Roman" pitchFamily="18" charset="0"/>
              </a:rPr>
              <a:t> </a:t>
            </a:r>
            <a:r>
              <a:rPr lang="en-US" sz="2800" b="1" dirty="0" err="1" smtClean="0">
                <a:solidFill>
                  <a:srgbClr val="FF0066"/>
                </a:solidFill>
                <a:latin typeface="Times New Roman" pitchFamily="18" charset="0"/>
              </a:rPr>
              <a:t>sinh</a:t>
            </a:r>
            <a:r>
              <a:rPr lang="en-US" sz="2800" b="1" dirty="0" smtClean="0">
                <a:solidFill>
                  <a:srgbClr val="FF0066"/>
                </a:solidFill>
                <a:latin typeface="Times New Roman" pitchFamily="18" charset="0"/>
              </a:rPr>
              <a:t> </a:t>
            </a:r>
            <a:r>
              <a:rPr lang="en-US" sz="2800" b="1" dirty="0" err="1" smtClean="0">
                <a:solidFill>
                  <a:srgbClr val="FF0066"/>
                </a:solidFill>
                <a:latin typeface="Times New Roman" pitchFamily="18" charset="0"/>
              </a:rPr>
              <a:t>học</a:t>
            </a:r>
            <a:r>
              <a:rPr lang="en-US" sz="2800" b="1" dirty="0" smtClean="0">
                <a:solidFill>
                  <a:srgbClr val="FF0066"/>
                </a:solidFill>
                <a:latin typeface="Times New Roman" pitchFamily="18" charset="0"/>
              </a:rPr>
              <a:t> </a:t>
            </a:r>
            <a:r>
              <a:rPr lang="en-US" sz="2800" b="1" dirty="0" err="1" smtClean="0">
                <a:solidFill>
                  <a:srgbClr val="FF0066"/>
                </a:solidFill>
                <a:latin typeface="Times New Roman" pitchFamily="18" charset="0"/>
              </a:rPr>
              <a:t>trong</a:t>
            </a:r>
            <a:r>
              <a:rPr lang="en-US" sz="2800" b="1" dirty="0" smtClean="0">
                <a:solidFill>
                  <a:srgbClr val="FF0066"/>
                </a:solidFill>
                <a:latin typeface="Times New Roman" pitchFamily="18" charset="0"/>
              </a:rPr>
              <a:t> </a:t>
            </a:r>
            <a:r>
              <a:rPr lang="en-US" sz="2800" b="1" dirty="0" err="1">
                <a:solidFill>
                  <a:srgbClr val="FF0066"/>
                </a:solidFill>
                <a:latin typeface="Times New Roman" pitchFamily="18" charset="0"/>
              </a:rPr>
              <a:t>quần</a:t>
            </a:r>
            <a:r>
              <a:rPr lang="en-US" sz="2800" b="1" dirty="0">
                <a:solidFill>
                  <a:srgbClr val="FF0066"/>
                </a:solidFill>
                <a:latin typeface="Times New Roman" pitchFamily="18" charset="0"/>
              </a:rPr>
              <a:t> </a:t>
            </a:r>
            <a:r>
              <a:rPr lang="en-US" sz="2800" b="1" dirty="0" err="1" smtClean="0">
                <a:solidFill>
                  <a:srgbClr val="FF0066"/>
                </a:solidFill>
                <a:latin typeface="Times New Roman" pitchFamily="18" charset="0"/>
              </a:rPr>
              <a:t>xã</a:t>
            </a:r>
            <a:endParaRPr lang="en-US" sz="2800" b="1" dirty="0">
              <a:solidFill>
                <a:srgbClr val="FF0066"/>
              </a:solidFill>
              <a:latin typeface="Times New Roman" pitchFamily="18" charset="0"/>
            </a:endParaRPr>
          </a:p>
        </p:txBody>
      </p:sp>
      <p:sp>
        <p:nvSpPr>
          <p:cNvPr id="7" name="TextBox 6"/>
          <p:cNvSpPr txBox="1"/>
          <p:nvPr/>
        </p:nvSpPr>
        <p:spPr>
          <a:xfrm>
            <a:off x="190500" y="693013"/>
            <a:ext cx="8534400" cy="769441"/>
          </a:xfrm>
          <a:prstGeom prst="rect">
            <a:avLst/>
          </a:prstGeom>
          <a:noFill/>
        </p:spPr>
        <p:txBody>
          <a:bodyPr wrap="square" rtlCol="0">
            <a:spAutoFit/>
          </a:bodyPr>
          <a:lstStyle/>
          <a:p>
            <a:r>
              <a:rPr lang="en-US" sz="2200" b="1" dirty="0" err="1" smtClean="0">
                <a:solidFill>
                  <a:srgbClr val="FF0000"/>
                </a:solidFill>
                <a:latin typeface="Times New Roman" panose="02020603050405020304" pitchFamily="18" charset="0"/>
                <a:cs typeface="Times New Roman" panose="02020603050405020304" pitchFamily="18" charset="0"/>
              </a:rPr>
              <a:t>Học</a:t>
            </a:r>
            <a:r>
              <a:rPr lang="en-US" sz="2200" b="1" dirty="0" smtClean="0">
                <a:solidFill>
                  <a:srgbClr val="FF0000"/>
                </a:solidFill>
                <a:latin typeface="Times New Roman" panose="02020603050405020304" pitchFamily="18" charset="0"/>
                <a:cs typeface="Times New Roman" panose="02020603050405020304" pitchFamily="18" charset="0"/>
              </a:rPr>
              <a:t> </a:t>
            </a:r>
            <a:r>
              <a:rPr lang="en-US" sz="2200" b="1" dirty="0" err="1" smtClean="0">
                <a:solidFill>
                  <a:srgbClr val="FF0000"/>
                </a:solidFill>
                <a:latin typeface="Times New Roman" panose="02020603050405020304" pitchFamily="18" charset="0"/>
                <a:cs typeface="Times New Roman" panose="02020603050405020304" pitchFamily="18" charset="0"/>
              </a:rPr>
              <a:t>sinh</a:t>
            </a:r>
            <a:r>
              <a:rPr lang="en-US" sz="2200" b="1" dirty="0" smtClean="0">
                <a:solidFill>
                  <a:srgbClr val="FF0000"/>
                </a:solidFill>
                <a:latin typeface="Times New Roman" panose="02020603050405020304" pitchFamily="18" charset="0"/>
                <a:cs typeface="Times New Roman" panose="02020603050405020304" pitchFamily="18" charset="0"/>
              </a:rPr>
              <a:t> </a:t>
            </a:r>
            <a:r>
              <a:rPr lang="en-US" sz="2200" b="1" dirty="0" err="1" smtClean="0">
                <a:solidFill>
                  <a:srgbClr val="FF0000"/>
                </a:solidFill>
                <a:latin typeface="Times New Roman" panose="02020603050405020304" pitchFamily="18" charset="0"/>
                <a:cs typeface="Times New Roman" panose="02020603050405020304" pitchFamily="18" charset="0"/>
              </a:rPr>
              <a:t>nghiên</a:t>
            </a:r>
            <a:r>
              <a:rPr lang="en-US" sz="2200" b="1" dirty="0" smtClean="0">
                <a:solidFill>
                  <a:srgbClr val="FF0000"/>
                </a:solidFill>
                <a:latin typeface="Times New Roman" panose="02020603050405020304" pitchFamily="18" charset="0"/>
                <a:cs typeface="Times New Roman" panose="02020603050405020304" pitchFamily="18" charset="0"/>
              </a:rPr>
              <a:t> </a:t>
            </a:r>
            <a:r>
              <a:rPr lang="en-US" sz="2200" b="1" dirty="0" err="1" smtClean="0">
                <a:solidFill>
                  <a:srgbClr val="FF0000"/>
                </a:solidFill>
                <a:latin typeface="Times New Roman" panose="02020603050405020304" pitchFamily="18" charset="0"/>
                <a:cs typeface="Times New Roman" panose="02020603050405020304" pitchFamily="18" charset="0"/>
              </a:rPr>
              <a:t>cứu</a:t>
            </a:r>
            <a:r>
              <a:rPr lang="en-US" sz="2200" b="1" dirty="0" smtClean="0">
                <a:solidFill>
                  <a:srgbClr val="FF0000"/>
                </a:solidFill>
                <a:latin typeface="Times New Roman" panose="02020603050405020304" pitchFamily="18" charset="0"/>
                <a:cs typeface="Times New Roman" panose="02020603050405020304" pitchFamily="18" charset="0"/>
              </a:rPr>
              <a:t> </a:t>
            </a:r>
            <a:r>
              <a:rPr lang="en-US" sz="2200" b="1" dirty="0" err="1" smtClean="0">
                <a:solidFill>
                  <a:srgbClr val="FF0000"/>
                </a:solidFill>
                <a:latin typeface="Times New Roman" panose="02020603050405020304" pitchFamily="18" charset="0"/>
                <a:cs typeface="Times New Roman" panose="02020603050405020304" pitchFamily="18" charset="0"/>
              </a:rPr>
              <a:t>thông</a:t>
            </a:r>
            <a:r>
              <a:rPr lang="en-US" sz="2200" b="1" dirty="0" smtClean="0">
                <a:solidFill>
                  <a:srgbClr val="FF0000"/>
                </a:solidFill>
                <a:latin typeface="Times New Roman" panose="02020603050405020304" pitchFamily="18" charset="0"/>
                <a:cs typeface="Times New Roman" panose="02020603050405020304" pitchFamily="18" charset="0"/>
              </a:rPr>
              <a:t> tin </a:t>
            </a:r>
            <a:r>
              <a:rPr lang="en-US" sz="2200" b="1" dirty="0" err="1" smtClean="0">
                <a:solidFill>
                  <a:srgbClr val="FF0000"/>
                </a:solidFill>
                <a:latin typeface="Times New Roman" panose="02020603050405020304" pitchFamily="18" charset="0"/>
                <a:cs typeface="Times New Roman" panose="02020603050405020304" pitchFamily="18" charset="0"/>
              </a:rPr>
              <a:t>mục</a:t>
            </a:r>
            <a:r>
              <a:rPr lang="en-US" sz="2200" b="1" dirty="0" smtClean="0">
                <a:solidFill>
                  <a:srgbClr val="FF0000"/>
                </a:solidFill>
                <a:latin typeface="Times New Roman" panose="02020603050405020304" pitchFamily="18" charset="0"/>
                <a:cs typeface="Times New Roman" panose="02020603050405020304" pitchFamily="18" charset="0"/>
              </a:rPr>
              <a:t> III, </a:t>
            </a:r>
            <a:r>
              <a:rPr lang="en-US" sz="2200" b="1" dirty="0" err="1" smtClean="0">
                <a:solidFill>
                  <a:srgbClr val="FF0000"/>
                </a:solidFill>
                <a:latin typeface="Times New Roman" panose="02020603050405020304" pitchFamily="18" charset="0"/>
                <a:cs typeface="Times New Roman" panose="02020603050405020304" pitchFamily="18" charset="0"/>
              </a:rPr>
              <a:t>thảo</a:t>
            </a:r>
            <a:r>
              <a:rPr lang="en-US" sz="2200" b="1" dirty="0" smtClean="0">
                <a:solidFill>
                  <a:srgbClr val="FF0000"/>
                </a:solidFill>
                <a:latin typeface="Times New Roman" panose="02020603050405020304" pitchFamily="18" charset="0"/>
                <a:cs typeface="Times New Roman" panose="02020603050405020304" pitchFamily="18" charset="0"/>
              </a:rPr>
              <a:t> </a:t>
            </a:r>
            <a:r>
              <a:rPr lang="en-US" sz="2200" b="1" dirty="0" err="1" smtClean="0">
                <a:solidFill>
                  <a:srgbClr val="FF0000"/>
                </a:solidFill>
                <a:latin typeface="Times New Roman" panose="02020603050405020304" pitchFamily="18" charset="0"/>
                <a:cs typeface="Times New Roman" panose="02020603050405020304" pitchFamily="18" charset="0"/>
              </a:rPr>
              <a:t>luận</a:t>
            </a:r>
            <a:r>
              <a:rPr lang="en-US" sz="2200" b="1" dirty="0" smtClean="0">
                <a:solidFill>
                  <a:srgbClr val="FF0000"/>
                </a:solidFill>
                <a:latin typeface="Times New Roman" panose="02020603050405020304" pitchFamily="18" charset="0"/>
                <a:cs typeface="Times New Roman" panose="02020603050405020304" pitchFamily="18" charset="0"/>
              </a:rPr>
              <a:t> </a:t>
            </a:r>
            <a:r>
              <a:rPr lang="en-US" sz="2200" b="1" dirty="0" err="1" smtClean="0">
                <a:solidFill>
                  <a:srgbClr val="FF0000"/>
                </a:solidFill>
                <a:latin typeface="Times New Roman" panose="02020603050405020304" pitchFamily="18" charset="0"/>
                <a:cs typeface="Times New Roman" panose="02020603050405020304" pitchFamily="18" charset="0"/>
              </a:rPr>
              <a:t>nhóm</a:t>
            </a:r>
            <a:r>
              <a:rPr lang="en-US" sz="2200" b="1" dirty="0" smtClean="0">
                <a:solidFill>
                  <a:srgbClr val="FF0000"/>
                </a:solidFill>
                <a:latin typeface="Times New Roman" panose="02020603050405020304" pitchFamily="18" charset="0"/>
                <a:cs typeface="Times New Roman" panose="02020603050405020304" pitchFamily="18" charset="0"/>
              </a:rPr>
              <a:t>, </a:t>
            </a:r>
            <a:r>
              <a:rPr lang="en-US" sz="2200" b="1" dirty="0" err="1" smtClean="0">
                <a:solidFill>
                  <a:srgbClr val="FF0000"/>
                </a:solidFill>
                <a:latin typeface="Times New Roman" panose="02020603050405020304" pitchFamily="18" charset="0"/>
                <a:cs typeface="Times New Roman" panose="02020603050405020304" pitchFamily="18" charset="0"/>
              </a:rPr>
              <a:t>hoàn</a:t>
            </a:r>
            <a:r>
              <a:rPr lang="en-US" sz="2200" b="1" dirty="0" smtClean="0">
                <a:solidFill>
                  <a:srgbClr val="FF0000"/>
                </a:solidFill>
                <a:latin typeface="Times New Roman" panose="02020603050405020304" pitchFamily="18" charset="0"/>
                <a:cs typeface="Times New Roman" panose="02020603050405020304" pitchFamily="18" charset="0"/>
              </a:rPr>
              <a:t> </a:t>
            </a:r>
            <a:r>
              <a:rPr lang="en-US" sz="2200" b="1" dirty="0" err="1" smtClean="0">
                <a:solidFill>
                  <a:srgbClr val="FF0000"/>
                </a:solidFill>
                <a:latin typeface="Times New Roman" panose="02020603050405020304" pitchFamily="18" charset="0"/>
                <a:cs typeface="Times New Roman" panose="02020603050405020304" pitchFamily="18" charset="0"/>
              </a:rPr>
              <a:t>thiện</a:t>
            </a:r>
            <a:r>
              <a:rPr lang="en-US" sz="2200" b="1" dirty="0" smtClean="0">
                <a:solidFill>
                  <a:srgbClr val="FF0000"/>
                </a:solidFill>
                <a:latin typeface="Times New Roman" panose="02020603050405020304" pitchFamily="18" charset="0"/>
                <a:cs typeface="Times New Roman" panose="02020603050405020304" pitchFamily="18" charset="0"/>
              </a:rPr>
              <a:t> </a:t>
            </a:r>
            <a:r>
              <a:rPr lang="en-US" sz="2200" b="1" dirty="0" err="1" smtClean="0">
                <a:solidFill>
                  <a:srgbClr val="FF0000"/>
                </a:solidFill>
                <a:latin typeface="Times New Roman" panose="02020603050405020304" pitchFamily="18" charset="0"/>
                <a:cs typeface="Times New Roman" panose="02020603050405020304" pitchFamily="18" charset="0"/>
              </a:rPr>
              <a:t>nội</a:t>
            </a:r>
            <a:r>
              <a:rPr lang="en-US" sz="2200" b="1" dirty="0" smtClean="0">
                <a:solidFill>
                  <a:srgbClr val="FF0000"/>
                </a:solidFill>
                <a:latin typeface="Times New Roman" panose="02020603050405020304" pitchFamily="18" charset="0"/>
                <a:cs typeface="Times New Roman" panose="02020603050405020304" pitchFamily="18" charset="0"/>
              </a:rPr>
              <a:t> dung </a:t>
            </a:r>
            <a:r>
              <a:rPr lang="en-US" sz="2200" b="1" dirty="0" err="1" smtClean="0">
                <a:solidFill>
                  <a:srgbClr val="FF0000"/>
                </a:solidFill>
                <a:latin typeface="Times New Roman" panose="02020603050405020304" pitchFamily="18" charset="0"/>
                <a:cs typeface="Times New Roman" panose="02020603050405020304" pitchFamily="18" charset="0"/>
              </a:rPr>
              <a:t>phiếu</a:t>
            </a:r>
            <a:r>
              <a:rPr lang="en-US" sz="2200" b="1" dirty="0" smtClean="0">
                <a:solidFill>
                  <a:srgbClr val="FF0000"/>
                </a:solidFill>
                <a:latin typeface="Times New Roman" panose="02020603050405020304" pitchFamily="18" charset="0"/>
                <a:cs typeface="Times New Roman" panose="02020603050405020304" pitchFamily="18" charset="0"/>
              </a:rPr>
              <a:t> </a:t>
            </a:r>
            <a:r>
              <a:rPr lang="en-US" sz="2200" b="1" dirty="0" err="1" smtClean="0">
                <a:solidFill>
                  <a:srgbClr val="FF0000"/>
                </a:solidFill>
                <a:latin typeface="Times New Roman" panose="02020603050405020304" pitchFamily="18" charset="0"/>
                <a:cs typeface="Times New Roman" panose="02020603050405020304" pitchFamily="18" charset="0"/>
              </a:rPr>
              <a:t>học</a:t>
            </a:r>
            <a:r>
              <a:rPr lang="en-US" sz="2200" b="1" dirty="0" smtClean="0">
                <a:solidFill>
                  <a:srgbClr val="FF0000"/>
                </a:solidFill>
                <a:latin typeface="Times New Roman" panose="02020603050405020304" pitchFamily="18" charset="0"/>
                <a:cs typeface="Times New Roman" panose="02020603050405020304" pitchFamily="18" charset="0"/>
              </a:rPr>
              <a:t> </a:t>
            </a:r>
            <a:r>
              <a:rPr lang="en-US" sz="2200" b="1" dirty="0" err="1" smtClean="0">
                <a:solidFill>
                  <a:srgbClr val="FF0000"/>
                </a:solidFill>
                <a:latin typeface="Times New Roman" panose="02020603050405020304" pitchFamily="18" charset="0"/>
                <a:cs typeface="Times New Roman" panose="02020603050405020304" pitchFamily="18" charset="0"/>
              </a:rPr>
              <a:t>tập</a:t>
            </a:r>
            <a:r>
              <a:rPr lang="en-US" sz="2200" b="1" dirty="0" smtClean="0">
                <a:solidFill>
                  <a:srgbClr val="FF0000"/>
                </a:solidFill>
                <a:latin typeface="Times New Roman" panose="02020603050405020304" pitchFamily="18" charset="0"/>
                <a:cs typeface="Times New Roman" panose="02020603050405020304" pitchFamily="18" charset="0"/>
              </a:rPr>
              <a:t> </a:t>
            </a:r>
            <a:r>
              <a:rPr lang="en-US" sz="2200" b="1" dirty="0" err="1" smtClean="0">
                <a:solidFill>
                  <a:srgbClr val="FF0000"/>
                </a:solidFill>
                <a:latin typeface="Times New Roman" panose="02020603050405020304" pitchFamily="18" charset="0"/>
                <a:cs typeface="Times New Roman" panose="02020603050405020304" pitchFamily="18" charset="0"/>
              </a:rPr>
              <a:t>số</a:t>
            </a:r>
            <a:r>
              <a:rPr lang="en-US" sz="2200" b="1" dirty="0" smtClean="0">
                <a:solidFill>
                  <a:srgbClr val="FF0000"/>
                </a:solidFill>
                <a:latin typeface="Times New Roman" panose="02020603050405020304" pitchFamily="18" charset="0"/>
                <a:cs typeface="Times New Roman" panose="02020603050405020304" pitchFamily="18" charset="0"/>
              </a:rPr>
              <a:t> 2</a:t>
            </a:r>
            <a:endParaRPr lang="en-US" sz="2200" b="1" dirty="0">
              <a:solidFill>
                <a:srgbClr val="FF0000"/>
              </a:solidFill>
              <a:latin typeface="Times New Roman" panose="02020603050405020304" pitchFamily="18" charset="0"/>
              <a:cs typeface="Times New Roman" panose="02020603050405020304" pitchFamily="18" charset="0"/>
            </a:endParaRPr>
          </a:p>
        </p:txBody>
      </p:sp>
      <p:graphicFrame>
        <p:nvGraphicFramePr>
          <p:cNvPr id="9" name="Table 8"/>
          <p:cNvGraphicFramePr>
            <a:graphicFrameLocks noGrp="1"/>
          </p:cNvGraphicFramePr>
          <p:nvPr>
            <p:extLst>
              <p:ext uri="{D42A27DB-BD31-4B8C-83A1-F6EECF244321}">
                <p14:modId xmlns:p14="http://schemas.microsoft.com/office/powerpoint/2010/main" val="2120804634"/>
              </p:ext>
            </p:extLst>
          </p:nvPr>
        </p:nvGraphicFramePr>
        <p:xfrm>
          <a:off x="165100" y="3807279"/>
          <a:ext cx="8750300" cy="2822131"/>
        </p:xfrm>
        <a:graphic>
          <a:graphicData uri="http://schemas.openxmlformats.org/drawingml/2006/table">
            <a:tbl>
              <a:tblPr firstRow="1" firstCol="1" bandRow="1"/>
              <a:tblGrid>
                <a:gridCol w="4325679"/>
                <a:gridCol w="4424621"/>
              </a:tblGrid>
              <a:tr h="451787">
                <a:tc>
                  <a:txBody>
                    <a:bodyPr/>
                    <a:lstStyle/>
                    <a:p>
                      <a:pPr marR="17145" algn="ctr">
                        <a:lnSpc>
                          <a:spcPct val="130000"/>
                        </a:lnSpc>
                        <a:spcAft>
                          <a:spcPts val="0"/>
                        </a:spcAft>
                      </a:pPr>
                      <a:r>
                        <a:rPr lang="en-US" sz="1800" b="1" dirty="0" err="1">
                          <a:effectLst/>
                          <a:latin typeface="Times New Roman"/>
                          <a:ea typeface="Times New Roman"/>
                          <a:cs typeface="Times New Roman"/>
                        </a:rPr>
                        <a:t>Biện</a:t>
                      </a:r>
                      <a:r>
                        <a:rPr lang="en-US" sz="1800" b="1" dirty="0">
                          <a:effectLst/>
                          <a:latin typeface="Times New Roman"/>
                          <a:ea typeface="Times New Roman"/>
                          <a:cs typeface="Times New Roman"/>
                        </a:rPr>
                        <a:t> </a:t>
                      </a:r>
                      <a:r>
                        <a:rPr lang="en-US" sz="1800" b="1" dirty="0" err="1">
                          <a:effectLst/>
                          <a:latin typeface="Times New Roman"/>
                          <a:ea typeface="Times New Roman"/>
                          <a:cs typeface="Times New Roman"/>
                        </a:rPr>
                        <a:t>pháp</a:t>
                      </a:r>
                      <a:endParaRPr lang="en-US" sz="1800" dirty="0">
                        <a:effectLst/>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17145" algn="ctr">
                        <a:lnSpc>
                          <a:spcPct val="130000"/>
                        </a:lnSpc>
                        <a:spcAft>
                          <a:spcPts val="0"/>
                        </a:spcAft>
                      </a:pPr>
                      <a:r>
                        <a:rPr lang="en-US" sz="1800" b="1" dirty="0" err="1">
                          <a:effectLst/>
                          <a:latin typeface="Times New Roman"/>
                          <a:ea typeface="Times New Roman"/>
                          <a:cs typeface="Times New Roman"/>
                        </a:rPr>
                        <a:t>Hiệu</a:t>
                      </a:r>
                      <a:r>
                        <a:rPr lang="en-US" sz="1800" b="1" dirty="0">
                          <a:effectLst/>
                          <a:latin typeface="Times New Roman"/>
                          <a:ea typeface="Times New Roman"/>
                          <a:cs typeface="Times New Roman"/>
                        </a:rPr>
                        <a:t> </a:t>
                      </a:r>
                      <a:r>
                        <a:rPr lang="en-US" sz="1800" b="1" dirty="0" err="1">
                          <a:effectLst/>
                          <a:latin typeface="Times New Roman"/>
                          <a:ea typeface="Times New Roman"/>
                          <a:cs typeface="Times New Roman"/>
                        </a:rPr>
                        <a:t>quả</a:t>
                      </a:r>
                      <a:endParaRPr lang="en-US" sz="1800" dirty="0">
                        <a:effectLst/>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59001">
                <a:tc>
                  <a:txBody>
                    <a:bodyPr/>
                    <a:lstStyle/>
                    <a:p>
                      <a:pPr marR="17145" algn="just">
                        <a:lnSpc>
                          <a:spcPct val="130000"/>
                        </a:lnSpc>
                        <a:spcAft>
                          <a:spcPts val="0"/>
                        </a:spcAft>
                      </a:pPr>
                      <a:r>
                        <a:rPr lang="en-US" sz="1800" b="0" dirty="0">
                          <a:effectLst/>
                          <a:latin typeface="Times New Roman"/>
                          <a:ea typeface="Times New Roman"/>
                          <a:cs typeface="Times New Roman"/>
                        </a:rPr>
                        <a:t>1.</a:t>
                      </a:r>
                      <a:r>
                        <a:rPr lang="en-US" sz="1800" b="0" dirty="0">
                          <a:effectLst/>
                          <a:latin typeface="Times New Roman"/>
                          <a:ea typeface="Calibri"/>
                          <a:cs typeface="Times New Roman"/>
                        </a:rPr>
                        <a:t> </a:t>
                      </a:r>
                      <a:r>
                        <a:rPr lang="en-US" sz="1800" b="0" dirty="0" err="1">
                          <a:effectLst/>
                          <a:latin typeface="Times New Roman"/>
                          <a:ea typeface="Calibri"/>
                          <a:cs typeface="Times New Roman"/>
                        </a:rPr>
                        <a:t>Bảo</a:t>
                      </a:r>
                      <a:r>
                        <a:rPr lang="en-US" sz="1800" b="0" dirty="0">
                          <a:effectLst/>
                          <a:latin typeface="Times New Roman"/>
                          <a:ea typeface="Calibri"/>
                          <a:cs typeface="Times New Roman"/>
                        </a:rPr>
                        <a:t> </a:t>
                      </a:r>
                      <a:r>
                        <a:rPr lang="en-US" sz="1800" b="0" dirty="0" err="1">
                          <a:effectLst/>
                          <a:latin typeface="Times New Roman"/>
                          <a:ea typeface="Calibri"/>
                          <a:cs typeface="Times New Roman"/>
                        </a:rPr>
                        <a:t>vệ</a:t>
                      </a:r>
                      <a:r>
                        <a:rPr lang="en-US" sz="1800" b="0" dirty="0">
                          <a:effectLst/>
                          <a:latin typeface="Times New Roman"/>
                          <a:ea typeface="Calibri"/>
                          <a:cs typeface="Times New Roman"/>
                        </a:rPr>
                        <a:t> </a:t>
                      </a:r>
                      <a:r>
                        <a:rPr lang="en-US" sz="1800" b="0" dirty="0" err="1">
                          <a:effectLst/>
                          <a:latin typeface="Times New Roman"/>
                          <a:ea typeface="Calibri"/>
                          <a:cs typeface="Times New Roman"/>
                        </a:rPr>
                        <a:t>môi</a:t>
                      </a:r>
                      <a:r>
                        <a:rPr lang="en-US" sz="1800" b="0" dirty="0">
                          <a:effectLst/>
                          <a:latin typeface="Times New Roman"/>
                          <a:ea typeface="Calibri"/>
                          <a:cs typeface="Times New Roman"/>
                        </a:rPr>
                        <a:t> </a:t>
                      </a:r>
                      <a:r>
                        <a:rPr lang="en-US" sz="1800" b="0" dirty="0" err="1">
                          <a:effectLst/>
                          <a:latin typeface="Times New Roman"/>
                          <a:ea typeface="Calibri"/>
                          <a:cs typeface="Times New Roman"/>
                        </a:rPr>
                        <a:t>trường</a:t>
                      </a:r>
                      <a:r>
                        <a:rPr lang="en-US" sz="1800" b="0" dirty="0">
                          <a:effectLst/>
                          <a:latin typeface="Times New Roman"/>
                          <a:ea typeface="Calibri"/>
                          <a:cs typeface="Times New Roman"/>
                        </a:rPr>
                        <a:t> </a:t>
                      </a:r>
                      <a:r>
                        <a:rPr lang="en-US" sz="1800" b="0" dirty="0" err="1">
                          <a:effectLst/>
                          <a:latin typeface="Times New Roman"/>
                          <a:ea typeface="Calibri"/>
                          <a:cs typeface="Times New Roman"/>
                        </a:rPr>
                        <a:t>sống</a:t>
                      </a:r>
                      <a:r>
                        <a:rPr lang="en-US" sz="1800" b="0" dirty="0">
                          <a:effectLst/>
                          <a:latin typeface="Times New Roman"/>
                          <a:ea typeface="Calibri"/>
                          <a:cs typeface="Times New Roman"/>
                        </a:rPr>
                        <a:t> </a:t>
                      </a:r>
                      <a:r>
                        <a:rPr lang="en-US" sz="1800" b="0" dirty="0" err="1">
                          <a:effectLst/>
                          <a:latin typeface="Times New Roman"/>
                          <a:ea typeface="Calibri"/>
                          <a:cs typeface="Times New Roman"/>
                        </a:rPr>
                        <a:t>của</a:t>
                      </a:r>
                      <a:r>
                        <a:rPr lang="en-US" sz="1800" b="0" dirty="0">
                          <a:effectLst/>
                          <a:latin typeface="Times New Roman"/>
                          <a:ea typeface="Calibri"/>
                          <a:cs typeface="Times New Roman"/>
                        </a:rPr>
                        <a:t> </a:t>
                      </a:r>
                      <a:r>
                        <a:rPr lang="en-US" sz="1800" b="0" dirty="0" err="1">
                          <a:effectLst/>
                          <a:latin typeface="Times New Roman"/>
                          <a:ea typeface="Calibri"/>
                          <a:cs typeface="Times New Roman"/>
                        </a:rPr>
                        <a:t>các</a:t>
                      </a:r>
                      <a:r>
                        <a:rPr lang="en-US" sz="1800" b="0" dirty="0">
                          <a:effectLst/>
                          <a:latin typeface="Times New Roman"/>
                          <a:ea typeface="Calibri"/>
                          <a:cs typeface="Times New Roman"/>
                        </a:rPr>
                        <a:t> </a:t>
                      </a:r>
                      <a:r>
                        <a:rPr lang="en-US" sz="1800" b="0" dirty="0" err="1">
                          <a:effectLst/>
                          <a:latin typeface="Times New Roman"/>
                          <a:ea typeface="Calibri"/>
                          <a:cs typeface="Times New Roman"/>
                        </a:rPr>
                        <a:t>loài</a:t>
                      </a:r>
                      <a:r>
                        <a:rPr lang="en-US" sz="1800" b="0" dirty="0">
                          <a:effectLst/>
                          <a:latin typeface="Times New Roman"/>
                          <a:ea typeface="Calibri"/>
                          <a:cs typeface="Times New Roman"/>
                        </a:rPr>
                        <a:t> </a:t>
                      </a:r>
                      <a:r>
                        <a:rPr lang="en-US" sz="1800" b="0" dirty="0" err="1">
                          <a:effectLst/>
                          <a:latin typeface="Times New Roman"/>
                          <a:ea typeface="Calibri"/>
                          <a:cs typeface="Times New Roman"/>
                        </a:rPr>
                        <a:t>trong</a:t>
                      </a:r>
                      <a:r>
                        <a:rPr lang="en-US" sz="1800" b="0" dirty="0">
                          <a:effectLst/>
                          <a:latin typeface="Times New Roman"/>
                          <a:ea typeface="Calibri"/>
                          <a:cs typeface="Times New Roman"/>
                        </a:rPr>
                        <a:t> </a:t>
                      </a:r>
                      <a:r>
                        <a:rPr lang="en-US" sz="1800" b="0" dirty="0" err="1">
                          <a:effectLst/>
                          <a:latin typeface="Times New Roman"/>
                          <a:ea typeface="Calibri"/>
                          <a:cs typeface="Times New Roman"/>
                        </a:rPr>
                        <a:t>quần</a:t>
                      </a:r>
                      <a:r>
                        <a:rPr lang="en-US" sz="1800" b="0" dirty="0">
                          <a:effectLst/>
                          <a:latin typeface="Times New Roman"/>
                          <a:ea typeface="Calibri"/>
                          <a:cs typeface="Times New Roman"/>
                        </a:rPr>
                        <a:t> </a:t>
                      </a:r>
                      <a:r>
                        <a:rPr lang="en-US" sz="1800" b="0" dirty="0" err="1">
                          <a:effectLst/>
                          <a:latin typeface="Times New Roman"/>
                          <a:ea typeface="Calibri"/>
                          <a:cs typeface="Times New Roman"/>
                        </a:rPr>
                        <a:t>xã</a:t>
                      </a:r>
                      <a:endParaRPr lang="en-US" sz="1800" b="0" dirty="0">
                        <a:effectLst/>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dirty="0"/>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59001">
                <a:tc>
                  <a:txBody>
                    <a:bodyPr/>
                    <a:lstStyle/>
                    <a:p>
                      <a:pPr marR="17145" algn="just">
                        <a:lnSpc>
                          <a:spcPct val="130000"/>
                        </a:lnSpc>
                        <a:spcAft>
                          <a:spcPts val="0"/>
                        </a:spcAft>
                      </a:pPr>
                      <a:r>
                        <a:rPr lang="en-US" sz="1800" b="0" dirty="0">
                          <a:effectLst/>
                          <a:latin typeface="Times New Roman"/>
                          <a:ea typeface="Times New Roman"/>
                          <a:cs typeface="Times New Roman"/>
                        </a:rPr>
                        <a:t>2. </a:t>
                      </a:r>
                      <a:r>
                        <a:rPr lang="en-US" sz="1800" b="0" dirty="0" err="1">
                          <a:effectLst/>
                          <a:latin typeface="Times New Roman"/>
                          <a:ea typeface="Times New Roman"/>
                          <a:cs typeface="Times New Roman"/>
                        </a:rPr>
                        <a:t>Cấm</a:t>
                      </a:r>
                      <a:r>
                        <a:rPr lang="en-US" sz="1800" b="0" dirty="0">
                          <a:effectLst/>
                          <a:latin typeface="Times New Roman"/>
                          <a:ea typeface="Times New Roman"/>
                          <a:cs typeface="Times New Roman"/>
                        </a:rPr>
                        <a:t> </a:t>
                      </a:r>
                      <a:r>
                        <a:rPr lang="en-US" sz="1800" b="0" dirty="0" err="1">
                          <a:effectLst/>
                          <a:latin typeface="Times New Roman"/>
                          <a:ea typeface="Times New Roman"/>
                          <a:cs typeface="Times New Roman"/>
                        </a:rPr>
                        <a:t>săn</a:t>
                      </a:r>
                      <a:r>
                        <a:rPr lang="en-US" sz="1800" b="0" dirty="0">
                          <a:effectLst/>
                          <a:latin typeface="Times New Roman"/>
                          <a:ea typeface="Times New Roman"/>
                          <a:cs typeface="Times New Roman"/>
                        </a:rPr>
                        <a:t> </a:t>
                      </a:r>
                      <a:r>
                        <a:rPr lang="en-US" sz="1800" b="0" dirty="0" err="1">
                          <a:effectLst/>
                          <a:latin typeface="Times New Roman"/>
                          <a:ea typeface="Times New Roman"/>
                          <a:cs typeface="Times New Roman"/>
                        </a:rPr>
                        <a:t>bắt</a:t>
                      </a:r>
                      <a:r>
                        <a:rPr lang="en-US" sz="1800" b="0" dirty="0">
                          <a:effectLst/>
                          <a:latin typeface="Times New Roman"/>
                          <a:ea typeface="Times New Roman"/>
                          <a:cs typeface="Times New Roman"/>
                        </a:rPr>
                        <a:t> </a:t>
                      </a:r>
                      <a:r>
                        <a:rPr lang="en-US" sz="1800" b="0" dirty="0" err="1">
                          <a:effectLst/>
                          <a:latin typeface="Times New Roman"/>
                          <a:ea typeface="Times New Roman"/>
                          <a:cs typeface="Times New Roman"/>
                        </a:rPr>
                        <a:t>động</a:t>
                      </a:r>
                      <a:r>
                        <a:rPr lang="en-US" sz="1800" b="0" dirty="0">
                          <a:effectLst/>
                          <a:latin typeface="Times New Roman"/>
                          <a:ea typeface="Times New Roman"/>
                          <a:cs typeface="Times New Roman"/>
                        </a:rPr>
                        <a:t> </a:t>
                      </a:r>
                      <a:r>
                        <a:rPr lang="en-US" sz="1800" b="0" dirty="0" err="1">
                          <a:effectLst/>
                          <a:latin typeface="Times New Roman"/>
                          <a:ea typeface="Times New Roman"/>
                          <a:cs typeface="Times New Roman"/>
                        </a:rPr>
                        <a:t>vật</a:t>
                      </a:r>
                      <a:r>
                        <a:rPr lang="en-US" sz="1800" b="0" dirty="0">
                          <a:effectLst/>
                          <a:latin typeface="Times New Roman"/>
                          <a:ea typeface="Times New Roman"/>
                          <a:cs typeface="Times New Roman"/>
                        </a:rPr>
                        <a:t> </a:t>
                      </a:r>
                      <a:r>
                        <a:rPr lang="en-US" sz="1800" b="0" dirty="0" err="1">
                          <a:effectLst/>
                          <a:latin typeface="Times New Roman"/>
                          <a:ea typeface="Times New Roman"/>
                          <a:cs typeface="Times New Roman"/>
                        </a:rPr>
                        <a:t>hoang</a:t>
                      </a:r>
                      <a:r>
                        <a:rPr lang="en-US" sz="1800" b="0" dirty="0">
                          <a:effectLst/>
                          <a:latin typeface="Times New Roman"/>
                          <a:ea typeface="Times New Roman"/>
                          <a:cs typeface="Times New Roman"/>
                        </a:rPr>
                        <a:t> </a:t>
                      </a:r>
                      <a:r>
                        <a:rPr lang="en-US" sz="1800" b="0" dirty="0" err="1">
                          <a:effectLst/>
                          <a:latin typeface="Times New Roman"/>
                          <a:ea typeface="Times New Roman"/>
                          <a:cs typeface="Times New Roman"/>
                        </a:rPr>
                        <a:t>dã</a:t>
                      </a:r>
                      <a:r>
                        <a:rPr lang="en-US" sz="1800" b="0" dirty="0">
                          <a:effectLst/>
                          <a:latin typeface="Times New Roman"/>
                          <a:ea typeface="Times New Roman"/>
                          <a:cs typeface="Times New Roman"/>
                        </a:rPr>
                        <a:t> </a:t>
                      </a:r>
                      <a:r>
                        <a:rPr lang="en-US" sz="1800" b="0" dirty="0" err="1">
                          <a:effectLst/>
                          <a:latin typeface="Times New Roman"/>
                          <a:ea typeface="Times New Roman"/>
                          <a:cs typeface="Times New Roman"/>
                        </a:rPr>
                        <a:t>có</a:t>
                      </a:r>
                      <a:r>
                        <a:rPr lang="en-US" sz="1800" b="0" dirty="0">
                          <a:effectLst/>
                          <a:latin typeface="Times New Roman"/>
                          <a:ea typeface="Times New Roman"/>
                          <a:cs typeface="Times New Roman"/>
                        </a:rPr>
                        <a:t> </a:t>
                      </a:r>
                      <a:r>
                        <a:rPr lang="en-US" sz="1800" b="0" dirty="0" err="1">
                          <a:effectLst/>
                          <a:latin typeface="Times New Roman"/>
                          <a:ea typeface="Times New Roman"/>
                          <a:cs typeface="Times New Roman"/>
                        </a:rPr>
                        <a:t>nguy</a:t>
                      </a:r>
                      <a:r>
                        <a:rPr lang="en-US" sz="1800" b="0" dirty="0">
                          <a:effectLst/>
                          <a:latin typeface="Times New Roman"/>
                          <a:ea typeface="Times New Roman"/>
                          <a:cs typeface="Times New Roman"/>
                        </a:rPr>
                        <a:t> </a:t>
                      </a:r>
                      <a:r>
                        <a:rPr lang="en-US" sz="1800" b="0" dirty="0" err="1">
                          <a:effectLst/>
                          <a:latin typeface="Times New Roman"/>
                          <a:ea typeface="Times New Roman"/>
                          <a:cs typeface="Times New Roman"/>
                        </a:rPr>
                        <a:t>cơ</a:t>
                      </a:r>
                      <a:r>
                        <a:rPr lang="en-US" sz="1800" b="0" dirty="0">
                          <a:effectLst/>
                          <a:latin typeface="Times New Roman"/>
                          <a:ea typeface="Times New Roman"/>
                          <a:cs typeface="Times New Roman"/>
                        </a:rPr>
                        <a:t> </a:t>
                      </a:r>
                      <a:r>
                        <a:rPr lang="en-US" sz="1800" b="0" dirty="0" err="1">
                          <a:effectLst/>
                          <a:latin typeface="Times New Roman"/>
                          <a:ea typeface="Times New Roman"/>
                          <a:cs typeface="Times New Roman"/>
                        </a:rPr>
                        <a:t>tuyệt</a:t>
                      </a:r>
                      <a:r>
                        <a:rPr lang="en-US" sz="1800" b="0" dirty="0">
                          <a:effectLst/>
                          <a:latin typeface="Times New Roman"/>
                          <a:ea typeface="Times New Roman"/>
                          <a:cs typeface="Times New Roman"/>
                        </a:rPr>
                        <a:t> </a:t>
                      </a:r>
                      <a:r>
                        <a:rPr lang="en-US" sz="1800" b="0" dirty="0" err="1">
                          <a:effectLst/>
                          <a:latin typeface="Times New Roman"/>
                          <a:ea typeface="Times New Roman"/>
                          <a:cs typeface="Times New Roman"/>
                        </a:rPr>
                        <a:t>chủng</a:t>
                      </a:r>
                      <a:endParaRPr lang="en-US" sz="1800" b="0" dirty="0">
                        <a:effectLst/>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00555">
                <a:tc>
                  <a:txBody>
                    <a:bodyPr/>
                    <a:lstStyle/>
                    <a:p>
                      <a:pPr marR="17145" algn="just">
                        <a:lnSpc>
                          <a:spcPct val="130000"/>
                        </a:lnSpc>
                        <a:spcAft>
                          <a:spcPts val="0"/>
                        </a:spcAft>
                      </a:pPr>
                      <a:r>
                        <a:rPr lang="en-US" sz="1800" b="0" dirty="0">
                          <a:effectLst/>
                          <a:latin typeface="Times New Roman"/>
                          <a:ea typeface="Times New Roman"/>
                          <a:cs typeface="Times New Roman"/>
                        </a:rPr>
                        <a:t>3. </a:t>
                      </a:r>
                      <a:r>
                        <a:rPr lang="en-US" sz="1800" b="0" dirty="0" err="1">
                          <a:effectLst/>
                          <a:latin typeface="Times New Roman"/>
                          <a:ea typeface="Times New Roman"/>
                          <a:cs typeface="Times New Roman"/>
                        </a:rPr>
                        <a:t>Trồng</a:t>
                      </a:r>
                      <a:r>
                        <a:rPr lang="en-US" sz="1800" b="0" dirty="0">
                          <a:effectLst/>
                          <a:latin typeface="Times New Roman"/>
                          <a:ea typeface="Times New Roman"/>
                          <a:cs typeface="Times New Roman"/>
                        </a:rPr>
                        <a:t> </a:t>
                      </a:r>
                      <a:r>
                        <a:rPr lang="en-US" sz="1800" b="0" dirty="0" err="1">
                          <a:effectLst/>
                          <a:latin typeface="Times New Roman"/>
                          <a:ea typeface="Times New Roman"/>
                          <a:cs typeface="Times New Roman"/>
                        </a:rPr>
                        <a:t>rừng</a:t>
                      </a:r>
                      <a:r>
                        <a:rPr lang="en-US" sz="1800" b="0" dirty="0">
                          <a:effectLst/>
                          <a:latin typeface="Times New Roman"/>
                          <a:ea typeface="Times New Roman"/>
                          <a:cs typeface="Times New Roman"/>
                        </a:rPr>
                        <a:t> </a:t>
                      </a:r>
                      <a:r>
                        <a:rPr lang="en-US" sz="1800" b="0" dirty="0" err="1">
                          <a:effectLst/>
                          <a:latin typeface="Times New Roman"/>
                          <a:ea typeface="Times New Roman"/>
                          <a:cs typeface="Times New Roman"/>
                        </a:rPr>
                        <a:t>ngặp</a:t>
                      </a:r>
                      <a:r>
                        <a:rPr lang="en-US" sz="1800" b="0" dirty="0">
                          <a:effectLst/>
                          <a:latin typeface="Times New Roman"/>
                          <a:ea typeface="Times New Roman"/>
                          <a:cs typeface="Times New Roman"/>
                        </a:rPr>
                        <a:t> </a:t>
                      </a:r>
                      <a:r>
                        <a:rPr lang="en-US" sz="1800" b="0" dirty="0" err="1">
                          <a:effectLst/>
                          <a:latin typeface="Times New Roman"/>
                          <a:ea typeface="Times New Roman"/>
                          <a:cs typeface="Times New Roman"/>
                        </a:rPr>
                        <a:t>mặn</a:t>
                      </a:r>
                      <a:r>
                        <a:rPr lang="en-US" sz="1800" b="0" dirty="0">
                          <a:effectLst/>
                          <a:latin typeface="Times New Roman"/>
                          <a:ea typeface="Times New Roman"/>
                          <a:cs typeface="Times New Roman"/>
                        </a:rPr>
                        <a:t> </a:t>
                      </a:r>
                      <a:r>
                        <a:rPr lang="en-US" sz="1800" b="0" dirty="0" err="1">
                          <a:effectLst/>
                          <a:latin typeface="Times New Roman"/>
                          <a:ea typeface="Times New Roman"/>
                          <a:cs typeface="Times New Roman"/>
                        </a:rPr>
                        <a:t>ven</a:t>
                      </a:r>
                      <a:r>
                        <a:rPr lang="en-US" sz="1800" b="0" dirty="0">
                          <a:effectLst/>
                          <a:latin typeface="Times New Roman"/>
                          <a:ea typeface="Times New Roman"/>
                          <a:cs typeface="Times New Roman"/>
                        </a:rPr>
                        <a:t> </a:t>
                      </a:r>
                      <a:r>
                        <a:rPr lang="en-US" sz="1800" b="0" dirty="0" err="1">
                          <a:effectLst/>
                          <a:latin typeface="Times New Roman"/>
                          <a:ea typeface="Times New Roman"/>
                          <a:cs typeface="Times New Roman"/>
                        </a:rPr>
                        <a:t>biển</a:t>
                      </a:r>
                      <a:endParaRPr lang="en-US" sz="1800" b="0" dirty="0">
                        <a:effectLst/>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51787">
                <a:tc>
                  <a:txBody>
                    <a:bodyPr/>
                    <a:lstStyle/>
                    <a:p>
                      <a:pPr marR="17145" algn="just">
                        <a:lnSpc>
                          <a:spcPct val="130000"/>
                        </a:lnSpc>
                        <a:spcAft>
                          <a:spcPts val="0"/>
                        </a:spcAft>
                      </a:pPr>
                      <a:r>
                        <a:rPr lang="en-US" sz="1800" b="0" dirty="0">
                          <a:effectLst/>
                          <a:latin typeface="Times New Roman"/>
                          <a:ea typeface="Times New Roman"/>
                          <a:cs typeface="Times New Roman"/>
                        </a:rPr>
                        <a:t>4. </a:t>
                      </a:r>
                      <a:r>
                        <a:rPr lang="en-US" sz="1800" b="0" dirty="0" err="1">
                          <a:effectLst/>
                          <a:latin typeface="Times New Roman"/>
                          <a:ea typeface="Times New Roman"/>
                          <a:cs typeface="Times New Roman"/>
                        </a:rPr>
                        <a:t>Phòng</a:t>
                      </a:r>
                      <a:r>
                        <a:rPr lang="en-US" sz="1800" b="0" dirty="0">
                          <a:effectLst/>
                          <a:latin typeface="Times New Roman"/>
                          <a:ea typeface="Times New Roman"/>
                          <a:cs typeface="Times New Roman"/>
                        </a:rPr>
                        <a:t> </a:t>
                      </a:r>
                      <a:r>
                        <a:rPr lang="en-US" sz="1800" b="0" dirty="0" err="1">
                          <a:effectLst/>
                          <a:latin typeface="Times New Roman"/>
                          <a:ea typeface="Times New Roman"/>
                          <a:cs typeface="Times New Roman"/>
                        </a:rPr>
                        <a:t>chống</a:t>
                      </a:r>
                      <a:r>
                        <a:rPr lang="en-US" sz="1800" b="0" dirty="0">
                          <a:effectLst/>
                          <a:latin typeface="Times New Roman"/>
                          <a:ea typeface="Times New Roman"/>
                          <a:cs typeface="Times New Roman"/>
                        </a:rPr>
                        <a:t> </a:t>
                      </a:r>
                      <a:r>
                        <a:rPr lang="en-US" sz="1800" b="0" dirty="0" err="1">
                          <a:effectLst/>
                          <a:latin typeface="Times New Roman"/>
                          <a:ea typeface="Times New Roman"/>
                          <a:cs typeface="Times New Roman"/>
                        </a:rPr>
                        <a:t>cháy</a:t>
                      </a:r>
                      <a:r>
                        <a:rPr lang="en-US" sz="1800" b="0" dirty="0">
                          <a:effectLst/>
                          <a:latin typeface="Times New Roman"/>
                          <a:ea typeface="Times New Roman"/>
                          <a:cs typeface="Times New Roman"/>
                        </a:rPr>
                        <a:t> </a:t>
                      </a:r>
                      <a:r>
                        <a:rPr lang="en-US" sz="1800" b="0" dirty="0" err="1">
                          <a:effectLst/>
                          <a:latin typeface="Times New Roman"/>
                          <a:ea typeface="Times New Roman"/>
                          <a:cs typeface="Times New Roman"/>
                        </a:rPr>
                        <a:t>rừng</a:t>
                      </a:r>
                      <a:endParaRPr lang="en-US" sz="1800" b="0" dirty="0">
                        <a:effectLst/>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dirty="0"/>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10" name="Rectangle 4"/>
          <p:cNvSpPr>
            <a:spLocks noChangeArrowheads="1"/>
          </p:cNvSpPr>
          <p:nvPr/>
        </p:nvSpPr>
        <p:spPr bwMode="auto">
          <a:xfrm>
            <a:off x="165100" y="1818342"/>
            <a:ext cx="8750300"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b="1" i="0" u="none" strike="noStrike" cap="none" normalizeH="0" baseline="0" dirty="0" smtClean="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PHIẾU HỌC TẬP SỐ 2</a:t>
            </a:r>
            <a:endParaRPr kumimoji="0" lang="en-US" altLang="en-US"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en-US" b="1" i="0" u="none" strike="noStrike" cap="none" normalizeH="0" baseline="0" dirty="0" smtClean="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1. Nêu các biện pháp bảo vệ đa dạng sinh học trong quần xã.</a:t>
            </a:r>
            <a:endParaRPr kumimoji="0" lang="en-US" altLang="en-US"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en-US" b="0" i="0" u="none" strike="noStrike" cap="none" normalizeH="0" baseline="0" dirty="0" smtClean="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a:t>
            </a:r>
            <a:endParaRPr kumimoji="0" lang="en-US" altLang="en-US"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smtClean="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2. </a:t>
            </a:r>
            <a:r>
              <a:rPr kumimoji="0" lang="en-US" altLang="en-US" b="1" i="0" u="none" strike="noStrike" cap="none" normalizeH="0" baseline="0" dirty="0" err="1" smtClean="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Đọc</a:t>
            </a:r>
            <a:r>
              <a:rPr kumimoji="0" lang="en-US" altLang="en-US" b="1" i="0" u="none" strike="noStrike" cap="none" normalizeH="0" baseline="0" dirty="0" smtClean="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 </a:t>
            </a:r>
            <a:r>
              <a:rPr kumimoji="0" lang="en-US" altLang="en-US" b="1" i="0" u="none" strike="noStrike" cap="none" normalizeH="0" baseline="0" dirty="0" err="1" smtClean="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thông</a:t>
            </a:r>
            <a:r>
              <a:rPr kumimoji="0" lang="en-US" altLang="en-US" b="1" i="0" u="none" strike="noStrike" cap="none" normalizeH="0" baseline="0" dirty="0" smtClean="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 tin </a:t>
            </a:r>
            <a:r>
              <a:rPr kumimoji="0" lang="en-US" altLang="en-US" b="1" i="0" u="none" strike="noStrike" cap="none" normalizeH="0" baseline="0" dirty="0" err="1" smtClean="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và</a:t>
            </a:r>
            <a:r>
              <a:rPr kumimoji="0" lang="en-US" altLang="en-US" b="1" i="0" u="none" strike="noStrike" cap="none" normalizeH="0" baseline="0" dirty="0" smtClean="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 </a:t>
            </a:r>
            <a:r>
              <a:rPr kumimoji="0" lang="en-US" altLang="en-US" b="1" i="0" u="none" strike="noStrike" cap="none" normalizeH="0" baseline="0" dirty="0" err="1" smtClean="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thảo</a:t>
            </a:r>
            <a:r>
              <a:rPr kumimoji="0" lang="en-US" altLang="en-US" b="1" i="0" u="none" strike="noStrike" cap="none" normalizeH="0" baseline="0" dirty="0" smtClean="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 </a:t>
            </a:r>
            <a:r>
              <a:rPr kumimoji="0" lang="en-US" altLang="en-US" b="1" i="0" u="none" strike="noStrike" cap="none" normalizeH="0" baseline="0" dirty="0" err="1" smtClean="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luận</a:t>
            </a:r>
            <a:r>
              <a:rPr kumimoji="0" lang="en-US" altLang="en-US" b="1" i="0" u="none" strike="noStrike" cap="none" normalizeH="0" baseline="0" dirty="0" smtClean="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 </a:t>
            </a:r>
            <a:r>
              <a:rPr kumimoji="0" lang="en-US" altLang="en-US" b="1" i="0" u="none" strike="noStrike" cap="none" normalizeH="0" baseline="0" dirty="0" err="1" smtClean="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nhóm</a:t>
            </a:r>
            <a:r>
              <a:rPr kumimoji="0" lang="en-US" altLang="en-US" b="1" i="0" u="none" strike="noStrike" cap="none" normalizeH="0" baseline="0" dirty="0" smtClean="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 </a:t>
            </a:r>
            <a:r>
              <a:rPr kumimoji="0" lang="en-US" altLang="en-US" b="1" i="0" u="none" strike="noStrike" cap="none" normalizeH="0" baseline="0" dirty="0" err="1" smtClean="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về</a:t>
            </a:r>
            <a:r>
              <a:rPr kumimoji="0" lang="en-US" altLang="en-US" b="1" i="0" u="none" strike="noStrike" cap="none" normalizeH="0" baseline="0" dirty="0" smtClean="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 </a:t>
            </a:r>
            <a:r>
              <a:rPr kumimoji="0" lang="en-US" altLang="en-US" b="1" i="0" u="none" strike="noStrike" cap="none" normalizeH="0" baseline="0" dirty="0" err="1" smtClean="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hiệu</a:t>
            </a:r>
            <a:r>
              <a:rPr kumimoji="0" lang="en-US" altLang="en-US" b="1" i="0" u="none" strike="noStrike" cap="none" normalizeH="0" baseline="0" dirty="0" smtClean="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 </a:t>
            </a:r>
            <a:r>
              <a:rPr kumimoji="0" lang="en-US" altLang="en-US" b="1" i="0" u="none" strike="noStrike" cap="none" normalizeH="0" baseline="0" dirty="0" err="1" smtClean="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quả</a:t>
            </a:r>
            <a:r>
              <a:rPr kumimoji="0" lang="en-US" altLang="en-US" b="1" i="0" u="none" strike="noStrike" cap="none" normalizeH="0" baseline="0" dirty="0" smtClean="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 </a:t>
            </a:r>
            <a:r>
              <a:rPr kumimoji="0" lang="en-US" altLang="en-US" b="1" i="0" u="none" strike="noStrike" cap="none" normalizeH="0" baseline="0" dirty="0" err="1" smtClean="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của</a:t>
            </a:r>
            <a:r>
              <a:rPr kumimoji="0" lang="en-US" altLang="en-US" b="1" i="0" u="none" strike="noStrike" cap="none" normalizeH="0" baseline="0" dirty="0" smtClean="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 </a:t>
            </a:r>
            <a:r>
              <a:rPr kumimoji="0" lang="en-US" altLang="en-US" b="1" i="0" u="none" strike="noStrike" cap="none" normalizeH="0" baseline="0" dirty="0" err="1" smtClean="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các</a:t>
            </a:r>
            <a:r>
              <a:rPr kumimoji="0" lang="en-US" altLang="en-US" b="1" i="0" u="none" strike="noStrike" cap="none" normalizeH="0" baseline="0" dirty="0" smtClean="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 </a:t>
            </a:r>
            <a:r>
              <a:rPr kumimoji="0" lang="en-US" altLang="en-US" b="1" i="0" u="none" strike="noStrike" cap="none" normalizeH="0" baseline="0" dirty="0" err="1" smtClean="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biện</a:t>
            </a:r>
            <a:r>
              <a:rPr kumimoji="0" lang="en-US" altLang="en-US" b="1" i="0" u="none" strike="noStrike" cap="none" normalizeH="0" baseline="0" dirty="0" smtClean="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 </a:t>
            </a:r>
            <a:r>
              <a:rPr kumimoji="0" lang="en-US" altLang="en-US" b="1" i="0" u="none" strike="noStrike" cap="none" normalizeH="0" baseline="0" dirty="0" err="1" smtClean="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pháp</a:t>
            </a:r>
            <a:r>
              <a:rPr kumimoji="0" lang="en-US" altLang="en-US" b="1" i="0" u="none" strike="noStrike" cap="none" normalizeH="0" baseline="0" dirty="0" smtClean="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 </a:t>
            </a:r>
            <a:r>
              <a:rPr kumimoji="0" lang="en-US" altLang="en-US" b="1" i="0" u="none" strike="noStrike" cap="none" normalizeH="0" baseline="0" dirty="0" err="1" smtClean="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dưới</a:t>
            </a:r>
            <a:r>
              <a:rPr kumimoji="0" lang="en-US" altLang="en-US" b="1" i="0" u="none" strike="noStrike" cap="none" normalizeH="0" baseline="0" dirty="0" smtClean="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 </a:t>
            </a:r>
            <a:r>
              <a:rPr kumimoji="0" lang="en-US" altLang="en-US" b="1" i="0" u="none" strike="noStrike" cap="none" normalizeH="0" baseline="0" dirty="0" err="1" smtClean="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đây</a:t>
            </a:r>
            <a:r>
              <a:rPr kumimoji="0" lang="en-US" altLang="en-US" b="1" i="0" u="none" strike="noStrike" cap="none" normalizeH="0" baseline="0" dirty="0" smtClean="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 </a:t>
            </a:r>
            <a:r>
              <a:rPr kumimoji="0" lang="en-US" altLang="en-US" b="1" i="0" u="none" strike="noStrike" cap="none" normalizeH="0" baseline="0" dirty="0" err="1" smtClean="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trong</a:t>
            </a:r>
            <a:r>
              <a:rPr kumimoji="0" lang="en-US" altLang="en-US" b="1" i="0" u="none" strike="noStrike" cap="none" normalizeH="0" baseline="0" dirty="0" smtClean="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 </a:t>
            </a:r>
            <a:r>
              <a:rPr kumimoji="0" lang="en-US" altLang="en-US" b="1" i="0" u="none" strike="noStrike" cap="none" normalizeH="0" baseline="0" dirty="0" err="1" smtClean="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việc</a:t>
            </a:r>
            <a:r>
              <a:rPr kumimoji="0" lang="en-US" altLang="en-US" b="1" i="0" u="none" strike="noStrike" cap="none" normalizeH="0" baseline="0" dirty="0" smtClean="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 </a:t>
            </a:r>
            <a:r>
              <a:rPr kumimoji="0" lang="en-US" altLang="en-US" b="1" i="0" u="none" strike="noStrike" cap="none" normalizeH="0" baseline="0" dirty="0" err="1" smtClean="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bảo</a:t>
            </a:r>
            <a:r>
              <a:rPr kumimoji="0" lang="en-US" altLang="en-US" b="1" i="0" u="none" strike="noStrike" cap="none" normalizeH="0" baseline="0" dirty="0" smtClean="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 </a:t>
            </a:r>
            <a:r>
              <a:rPr kumimoji="0" lang="en-US" altLang="en-US" b="1" i="0" u="none" strike="noStrike" cap="none" normalizeH="0" baseline="0" dirty="0" err="1" smtClean="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vệ</a:t>
            </a:r>
            <a:r>
              <a:rPr kumimoji="0" lang="en-US" altLang="en-US" b="1" i="0" u="none" strike="noStrike" cap="none" normalizeH="0" baseline="0" dirty="0" smtClean="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 </a:t>
            </a:r>
            <a:r>
              <a:rPr kumimoji="0" lang="en-US" altLang="en-US" b="1" i="0" u="none" strike="noStrike" cap="none" normalizeH="0" baseline="0" dirty="0" err="1" smtClean="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đa</a:t>
            </a:r>
            <a:r>
              <a:rPr kumimoji="0" lang="en-US" altLang="en-US" b="1" i="0" u="none" strike="noStrike" cap="none" normalizeH="0" baseline="0" dirty="0" smtClean="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 </a:t>
            </a:r>
            <a:r>
              <a:rPr kumimoji="0" lang="en-US" altLang="en-US" b="1" i="0" u="none" strike="noStrike" cap="none" normalizeH="0" baseline="0" dirty="0" err="1" smtClean="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dạng</a:t>
            </a:r>
            <a:r>
              <a:rPr kumimoji="0" lang="en-US" altLang="en-US" b="1" i="0" u="none" strike="noStrike" cap="none" normalizeH="0" baseline="0" dirty="0" smtClean="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 </a:t>
            </a:r>
            <a:r>
              <a:rPr kumimoji="0" lang="en-US" altLang="en-US" b="1" i="0" u="none" strike="noStrike" cap="none" normalizeH="0" baseline="0" dirty="0" err="1" smtClean="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sinh</a:t>
            </a:r>
            <a:r>
              <a:rPr kumimoji="0" lang="en-US" altLang="en-US" b="1" i="0" u="none" strike="noStrike" cap="none" normalizeH="0" baseline="0" dirty="0" smtClean="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 </a:t>
            </a:r>
            <a:r>
              <a:rPr kumimoji="0" lang="en-US" altLang="en-US" b="1" i="0" u="none" strike="noStrike" cap="none" normalizeH="0" baseline="0" dirty="0" err="1" smtClean="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học</a:t>
            </a:r>
            <a:r>
              <a:rPr kumimoji="0" lang="en-US" altLang="en-US" b="1" i="0" u="none" strike="noStrike" cap="none" normalizeH="0" baseline="0" dirty="0" smtClean="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 </a:t>
            </a:r>
            <a:r>
              <a:rPr kumimoji="0" lang="en-US" altLang="en-US" b="1" i="0" u="none" strike="noStrike" cap="none" normalizeH="0" baseline="0" dirty="0" err="1" smtClean="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trong</a:t>
            </a:r>
            <a:r>
              <a:rPr kumimoji="0" lang="en-US" altLang="en-US" b="1" i="0" u="none" strike="noStrike" cap="none" normalizeH="0" baseline="0" dirty="0" smtClean="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 </a:t>
            </a:r>
            <a:r>
              <a:rPr kumimoji="0" lang="en-US" altLang="en-US" b="1" i="0" u="none" strike="noStrike" cap="none" normalizeH="0" baseline="0" dirty="0" err="1" smtClean="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quần</a:t>
            </a:r>
            <a:r>
              <a:rPr kumimoji="0" lang="en-US" altLang="en-US" b="1" i="0" u="none" strike="noStrike" cap="none" normalizeH="0" baseline="0" dirty="0" smtClean="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 </a:t>
            </a:r>
            <a:r>
              <a:rPr kumimoji="0" lang="en-US" altLang="en-US" b="1" i="0" u="none" strike="noStrike" cap="none" normalizeH="0" baseline="0" dirty="0" err="1" smtClean="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xã</a:t>
            </a:r>
            <a:r>
              <a:rPr kumimoji="0" lang="en-US" altLang="en-US" b="0" i="0" u="none" strike="noStrike" cap="none" normalizeH="0" baseline="0" dirty="0" smtClean="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a:t>
            </a:r>
            <a:endParaRPr kumimoji="0" lang="en-US" altLang="en-US"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strips(downRight)">
                                      <p:cBhvr>
                                        <p:cTn id="7" dur="3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par>
                                <p:cTn id="12" presetID="10" presetClass="entr" presetSubtype="0"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par>
                                <p:cTn id="15" presetID="10"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21205" y="3533775"/>
            <a:ext cx="100013" cy="146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3" name="Group 12"/>
          <p:cNvGrpSpPr/>
          <p:nvPr/>
        </p:nvGrpSpPr>
        <p:grpSpPr>
          <a:xfrm>
            <a:off x="1" y="-303705"/>
            <a:ext cx="9051530" cy="6860759"/>
            <a:chOff x="130969" y="48041"/>
            <a:chExt cx="8860631" cy="6860759"/>
          </a:xfrm>
        </p:grpSpPr>
        <p:sp>
          <p:nvSpPr>
            <p:cNvPr id="2" name="Oval 1"/>
            <p:cNvSpPr/>
            <p:nvPr/>
          </p:nvSpPr>
          <p:spPr>
            <a:xfrm>
              <a:off x="3782218" y="2326670"/>
              <a:ext cx="2222500" cy="1940530"/>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3" name="TextBox 2"/>
            <p:cNvSpPr txBox="1"/>
            <p:nvPr/>
          </p:nvSpPr>
          <p:spPr>
            <a:xfrm>
              <a:off x="4010818" y="2484210"/>
              <a:ext cx="1993900" cy="1569660"/>
            </a:xfrm>
            <a:prstGeom prst="rect">
              <a:avLst/>
            </a:prstGeom>
            <a:noFill/>
          </p:spPr>
          <p:txBody>
            <a:bodyPr wrap="square" rtlCol="0">
              <a:spAutoFit/>
            </a:bodyPr>
            <a:lstStyle/>
            <a:p>
              <a:r>
                <a:rPr lang="en-US" sz="2400" b="1" dirty="0" err="1" smtClean="0">
                  <a:latin typeface="Times New Roman" panose="02020603050405020304" pitchFamily="18" charset="0"/>
                  <a:cs typeface="Times New Roman" panose="02020603050405020304" pitchFamily="18" charset="0"/>
                </a:rPr>
                <a:t>Các</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biện</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pháp</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bảo</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vệ</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đa</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dạng</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sinh</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học</a:t>
              </a:r>
              <a:endParaRPr lang="en-US" sz="2400" b="1" dirty="0">
                <a:latin typeface="Times New Roman" panose="02020603050405020304" pitchFamily="18" charset="0"/>
                <a:cs typeface="Times New Roman" panose="02020603050405020304" pitchFamily="18"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26648" y="1390271"/>
              <a:ext cx="2133601" cy="3230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ight Arrow 4"/>
            <p:cNvSpPr/>
            <p:nvPr/>
          </p:nvSpPr>
          <p:spPr>
            <a:xfrm>
              <a:off x="5969000" y="3086080"/>
              <a:ext cx="857648" cy="365919"/>
            </a:xfrm>
            <a:prstGeom prst="rightArrow">
              <a:avLst>
                <a:gd name="adj1" fmla="val 56941"/>
                <a:gd name="adj2" fmla="val 50000"/>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4237" y="48041"/>
              <a:ext cx="2938463" cy="17045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969" y="848141"/>
              <a:ext cx="2917032" cy="2157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44182" y="4842553"/>
              <a:ext cx="3334888" cy="20662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Down Arrow 5"/>
            <p:cNvSpPr/>
            <p:nvPr/>
          </p:nvSpPr>
          <p:spPr>
            <a:xfrm rot="10800000">
              <a:off x="4725712" y="1783072"/>
              <a:ext cx="381000" cy="543541"/>
            </a:xfrm>
            <a:prstGeom prst="down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7" name="Down Arrow 6"/>
            <p:cNvSpPr/>
            <p:nvPr/>
          </p:nvSpPr>
          <p:spPr>
            <a:xfrm rot="7173644">
              <a:off x="3235424" y="2091433"/>
              <a:ext cx="419100" cy="995249"/>
            </a:xfrm>
            <a:prstGeom prst="down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8" name="TextBox 7"/>
            <p:cNvSpPr txBox="1"/>
            <p:nvPr/>
          </p:nvSpPr>
          <p:spPr>
            <a:xfrm>
              <a:off x="7391400" y="5014436"/>
              <a:ext cx="1600200" cy="1785104"/>
            </a:xfrm>
            <a:prstGeom prst="rect">
              <a:avLst/>
            </a:prstGeom>
            <a:noFill/>
          </p:spPr>
          <p:txBody>
            <a:bodyPr wrap="square" rtlCol="0">
              <a:spAutoFit/>
            </a:bodyPr>
            <a:lstStyle/>
            <a:p>
              <a:r>
                <a:rPr lang="en-US" sz="2200" dirty="0" err="1" smtClean="0">
                  <a:latin typeface="Times New Roman" panose="02020603050405020304" pitchFamily="18" charset="0"/>
                  <a:cs typeface="Times New Roman" panose="02020603050405020304" pitchFamily="18" charset="0"/>
                </a:rPr>
                <a:t>Tăng</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cường</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công</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tác</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bảo</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vệ</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nguồn</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tài</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nguyên</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sinh</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vật</a:t>
              </a:r>
              <a:endParaRPr lang="en-US" sz="2200" dirty="0">
                <a:latin typeface="Times New Roman" panose="02020603050405020304" pitchFamily="18" charset="0"/>
                <a:cs typeface="Times New Roman" panose="02020603050405020304" pitchFamily="18" charset="0"/>
              </a:endParaRPr>
            </a:p>
          </p:txBody>
        </p:sp>
        <p:pic>
          <p:nvPicPr>
            <p:cNvPr id="2055"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8230" y="3341159"/>
              <a:ext cx="2554371" cy="3554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Down Arrow 10"/>
            <p:cNvSpPr/>
            <p:nvPr/>
          </p:nvSpPr>
          <p:spPr>
            <a:xfrm rot="20732905">
              <a:off x="5062492" y="4232323"/>
              <a:ext cx="433238" cy="643268"/>
            </a:xfrm>
            <a:prstGeom prst="down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2" name="Down Arrow 11"/>
            <p:cNvSpPr/>
            <p:nvPr/>
          </p:nvSpPr>
          <p:spPr>
            <a:xfrm rot="3253202">
              <a:off x="3383454" y="3638711"/>
              <a:ext cx="432876" cy="1026660"/>
            </a:xfrm>
            <a:prstGeom prst="down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2219942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糖果"/>
          <p:cNvPicPr>
            <a:picLocks noChangeAspect="1"/>
          </p:cNvPicPr>
          <p:nvPr/>
        </p:nvPicPr>
        <p:blipFill>
          <a:blip r:embed="rId2"/>
          <a:stretch>
            <a:fillRect/>
          </a:stretch>
        </p:blipFill>
        <p:spPr>
          <a:xfrm>
            <a:off x="359253" y="595970"/>
            <a:ext cx="799624" cy="920115"/>
          </a:xfrm>
          <a:prstGeom prst="rect">
            <a:avLst/>
          </a:prstGeom>
        </p:spPr>
      </p:pic>
      <p:sp>
        <p:nvSpPr>
          <p:cNvPr id="4" name="文本框 3"/>
          <p:cNvSpPr txBox="1"/>
          <p:nvPr/>
        </p:nvSpPr>
        <p:spPr>
          <a:xfrm>
            <a:off x="1019179" y="97294"/>
            <a:ext cx="6621607" cy="954107"/>
          </a:xfrm>
          <a:prstGeom prst="rect">
            <a:avLst/>
          </a:prstGeom>
          <a:noFill/>
        </p:spPr>
        <p:txBody>
          <a:bodyPr wrap="square" rtlCol="0" anchor="t">
            <a:spAutoFit/>
          </a:bodyPr>
          <a:lstStyle/>
          <a:p>
            <a:pPr algn="just">
              <a:defRPr/>
            </a:pPr>
            <a:r>
              <a:rPr lang="en-US" altLang="zh-CN" sz="2800" b="1" dirty="0" err="1">
                <a:solidFill>
                  <a:schemeClr val="bg2"/>
                </a:solidFill>
                <a:ea typeface="微软雅黑" panose="020B0503020204020204" pitchFamily="34" charset="-122"/>
                <a:sym typeface="+mn-ea"/>
              </a:rPr>
              <a:t>Em</a:t>
            </a:r>
            <a:r>
              <a:rPr lang="en-US" altLang="zh-CN" sz="2800" b="1" dirty="0">
                <a:solidFill>
                  <a:schemeClr val="bg2"/>
                </a:solidFill>
                <a:ea typeface="微软雅黑" panose="020B0503020204020204" pitchFamily="34" charset="-122"/>
                <a:sym typeface="+mn-ea"/>
              </a:rPr>
              <a:t> </a:t>
            </a:r>
            <a:r>
              <a:rPr lang="en-US" altLang="zh-CN" sz="2800" b="1" dirty="0" err="1" smtClean="0">
                <a:solidFill>
                  <a:schemeClr val="bg2"/>
                </a:solidFill>
                <a:ea typeface="微软雅黑" panose="020B0503020204020204" pitchFamily="34" charset="-122"/>
                <a:sym typeface="+mn-ea"/>
              </a:rPr>
              <a:t>hãy</a:t>
            </a:r>
            <a:r>
              <a:rPr lang="en-US" altLang="zh-CN" sz="2800" b="1" dirty="0" smtClean="0">
                <a:solidFill>
                  <a:schemeClr val="bg2"/>
                </a:solidFill>
                <a:ea typeface="微软雅黑" panose="020B0503020204020204" pitchFamily="34" charset="-122"/>
                <a:sym typeface="+mn-ea"/>
              </a:rPr>
              <a:t> </a:t>
            </a:r>
            <a:r>
              <a:rPr lang="en-US" altLang="zh-CN" sz="2800" b="1" dirty="0" err="1" smtClean="0">
                <a:solidFill>
                  <a:schemeClr val="bg2"/>
                </a:solidFill>
                <a:ea typeface="微软雅黑" panose="020B0503020204020204" pitchFamily="34" charset="-122"/>
                <a:sym typeface="+mn-ea"/>
              </a:rPr>
              <a:t>viết</a:t>
            </a:r>
            <a:r>
              <a:rPr lang="en-US" altLang="zh-CN" sz="2800" b="1" dirty="0" smtClean="0">
                <a:solidFill>
                  <a:schemeClr val="bg2"/>
                </a:solidFill>
                <a:ea typeface="微软雅黑" panose="020B0503020204020204" pitchFamily="34" charset="-122"/>
                <a:sym typeface="+mn-ea"/>
              </a:rPr>
              <a:t> </a:t>
            </a:r>
            <a:r>
              <a:rPr lang="en-US" altLang="zh-CN" sz="2800" b="1" dirty="0" err="1" smtClean="0">
                <a:solidFill>
                  <a:schemeClr val="bg2"/>
                </a:solidFill>
                <a:ea typeface="微软雅黑" panose="020B0503020204020204" pitchFamily="34" charset="-122"/>
                <a:sym typeface="+mn-ea"/>
              </a:rPr>
              <a:t>ít</a:t>
            </a:r>
            <a:r>
              <a:rPr lang="en-US" altLang="zh-CN" sz="2800" b="1" dirty="0" smtClean="0">
                <a:solidFill>
                  <a:schemeClr val="bg2"/>
                </a:solidFill>
                <a:ea typeface="微软雅黑" panose="020B0503020204020204" pitchFamily="34" charset="-122"/>
                <a:sym typeface="+mn-ea"/>
              </a:rPr>
              <a:t> </a:t>
            </a:r>
            <a:r>
              <a:rPr lang="en-US" altLang="zh-CN" sz="2800" b="1" dirty="0" err="1" smtClean="0">
                <a:solidFill>
                  <a:schemeClr val="bg2"/>
                </a:solidFill>
                <a:ea typeface="微软雅黑" panose="020B0503020204020204" pitchFamily="34" charset="-122"/>
                <a:sym typeface="+mn-ea"/>
              </a:rPr>
              <a:t>nhất</a:t>
            </a:r>
            <a:r>
              <a:rPr lang="en-US" altLang="zh-CN" sz="2800" b="1" dirty="0" smtClean="0">
                <a:solidFill>
                  <a:schemeClr val="bg2"/>
                </a:solidFill>
                <a:ea typeface="微软雅黑" panose="020B0503020204020204" pitchFamily="34" charset="-122"/>
                <a:sym typeface="+mn-ea"/>
              </a:rPr>
              <a:t> 3 </a:t>
            </a:r>
            <a:r>
              <a:rPr lang="en-US" altLang="zh-CN" sz="2800" b="1" dirty="0" err="1" smtClean="0">
                <a:solidFill>
                  <a:schemeClr val="bg2"/>
                </a:solidFill>
                <a:ea typeface="微软雅黑" panose="020B0503020204020204" pitchFamily="34" charset="-122"/>
                <a:sym typeface="+mn-ea"/>
              </a:rPr>
              <a:t>điều</a:t>
            </a:r>
            <a:r>
              <a:rPr lang="en-US" altLang="zh-CN" sz="2800" b="1" dirty="0" smtClean="0">
                <a:solidFill>
                  <a:schemeClr val="bg2"/>
                </a:solidFill>
                <a:ea typeface="微软雅黑" panose="020B0503020204020204" pitchFamily="34" charset="-122"/>
                <a:sym typeface="+mn-ea"/>
              </a:rPr>
              <a:t> </a:t>
            </a:r>
            <a:r>
              <a:rPr lang="en-US" altLang="zh-CN" sz="2800" b="1" dirty="0" err="1" smtClean="0">
                <a:solidFill>
                  <a:schemeClr val="bg2"/>
                </a:solidFill>
                <a:ea typeface="微软雅黑" panose="020B0503020204020204" pitchFamily="34" charset="-122"/>
                <a:sym typeface="+mn-ea"/>
              </a:rPr>
              <a:t>em</a:t>
            </a:r>
            <a:r>
              <a:rPr lang="en-US" altLang="zh-CN" sz="2800" b="1" dirty="0" smtClean="0">
                <a:solidFill>
                  <a:schemeClr val="bg2"/>
                </a:solidFill>
                <a:ea typeface="微软雅黑" panose="020B0503020204020204" pitchFamily="34" charset="-122"/>
                <a:sym typeface="+mn-ea"/>
              </a:rPr>
              <a:t> </a:t>
            </a:r>
            <a:r>
              <a:rPr lang="en-US" altLang="zh-CN" sz="2800" b="1" dirty="0" err="1" smtClean="0">
                <a:solidFill>
                  <a:schemeClr val="bg2"/>
                </a:solidFill>
                <a:ea typeface="微软雅黑" panose="020B0503020204020204" pitchFamily="34" charset="-122"/>
                <a:sym typeface="+mn-ea"/>
              </a:rPr>
              <a:t>đã</a:t>
            </a:r>
            <a:r>
              <a:rPr lang="en-US" altLang="zh-CN" sz="2800" b="1" dirty="0" smtClean="0">
                <a:solidFill>
                  <a:schemeClr val="bg2"/>
                </a:solidFill>
                <a:ea typeface="微软雅黑" panose="020B0503020204020204" pitchFamily="34" charset="-122"/>
                <a:sym typeface="+mn-ea"/>
              </a:rPr>
              <a:t> </a:t>
            </a:r>
            <a:r>
              <a:rPr lang="en-US" altLang="zh-CN" sz="2800" b="1" dirty="0" err="1" smtClean="0">
                <a:solidFill>
                  <a:schemeClr val="bg2"/>
                </a:solidFill>
                <a:ea typeface="微软雅黑" panose="020B0503020204020204" pitchFamily="34" charset="-122"/>
                <a:sym typeface="+mn-ea"/>
              </a:rPr>
              <a:t>học</a:t>
            </a:r>
            <a:r>
              <a:rPr lang="en-US" altLang="zh-CN" sz="2800" b="1" dirty="0" smtClean="0">
                <a:solidFill>
                  <a:schemeClr val="bg2"/>
                </a:solidFill>
                <a:ea typeface="微软雅黑" panose="020B0503020204020204" pitchFamily="34" charset="-122"/>
                <a:sym typeface="+mn-ea"/>
              </a:rPr>
              <a:t> </a:t>
            </a:r>
            <a:r>
              <a:rPr lang="en-US" altLang="zh-CN" sz="2800" b="1" dirty="0" err="1" smtClean="0">
                <a:solidFill>
                  <a:schemeClr val="bg2"/>
                </a:solidFill>
                <a:ea typeface="微软雅黑" panose="020B0503020204020204" pitchFamily="34" charset="-122"/>
                <a:sym typeface="+mn-ea"/>
              </a:rPr>
              <a:t>được</a:t>
            </a:r>
            <a:r>
              <a:rPr lang="en-US" altLang="zh-CN" sz="2800" b="1" dirty="0" smtClean="0">
                <a:solidFill>
                  <a:schemeClr val="bg2"/>
                </a:solidFill>
                <a:ea typeface="微软雅黑" panose="020B0503020204020204" pitchFamily="34" charset="-122"/>
                <a:sym typeface="+mn-ea"/>
              </a:rPr>
              <a:t> </a:t>
            </a:r>
            <a:r>
              <a:rPr lang="en-US" altLang="zh-CN" sz="2800" b="1" dirty="0" err="1" smtClean="0">
                <a:solidFill>
                  <a:schemeClr val="bg2"/>
                </a:solidFill>
                <a:ea typeface="微软雅黑" panose="020B0503020204020204" pitchFamily="34" charset="-122"/>
                <a:sym typeface="+mn-ea"/>
              </a:rPr>
              <a:t>sau</a:t>
            </a:r>
            <a:r>
              <a:rPr lang="en-US" altLang="zh-CN" sz="2800" b="1" dirty="0" smtClean="0">
                <a:solidFill>
                  <a:schemeClr val="bg2"/>
                </a:solidFill>
                <a:ea typeface="微软雅黑" panose="020B0503020204020204" pitchFamily="34" charset="-122"/>
                <a:sym typeface="+mn-ea"/>
              </a:rPr>
              <a:t> </a:t>
            </a:r>
            <a:r>
              <a:rPr lang="en-US" altLang="zh-CN" sz="2800" b="1" dirty="0" err="1" smtClean="0">
                <a:solidFill>
                  <a:schemeClr val="bg2"/>
                </a:solidFill>
                <a:ea typeface="微软雅黑" panose="020B0503020204020204" pitchFamily="34" charset="-122"/>
                <a:sym typeface="+mn-ea"/>
              </a:rPr>
              <a:t>khi</a:t>
            </a:r>
            <a:r>
              <a:rPr lang="en-US" altLang="zh-CN" sz="2800" b="1" dirty="0" smtClean="0">
                <a:solidFill>
                  <a:schemeClr val="bg2"/>
                </a:solidFill>
                <a:ea typeface="微软雅黑" panose="020B0503020204020204" pitchFamily="34" charset="-122"/>
                <a:sym typeface="+mn-ea"/>
              </a:rPr>
              <a:t> </a:t>
            </a:r>
            <a:r>
              <a:rPr lang="en-US" altLang="zh-CN" sz="2800" b="1" dirty="0" err="1" smtClean="0">
                <a:solidFill>
                  <a:schemeClr val="bg2"/>
                </a:solidFill>
                <a:ea typeface="微软雅黑" panose="020B0503020204020204" pitchFamily="34" charset="-122"/>
                <a:sym typeface="+mn-ea"/>
              </a:rPr>
              <a:t>học</a:t>
            </a:r>
            <a:r>
              <a:rPr lang="en-US" altLang="zh-CN" sz="2800" b="1" dirty="0" smtClean="0">
                <a:solidFill>
                  <a:schemeClr val="bg2"/>
                </a:solidFill>
                <a:ea typeface="微软雅黑" panose="020B0503020204020204" pitchFamily="34" charset="-122"/>
                <a:sym typeface="+mn-ea"/>
              </a:rPr>
              <a:t> song </a:t>
            </a:r>
            <a:r>
              <a:rPr lang="en-US" altLang="zh-CN" sz="2800" b="1" dirty="0" err="1" smtClean="0">
                <a:solidFill>
                  <a:schemeClr val="bg2"/>
                </a:solidFill>
                <a:ea typeface="微软雅黑" panose="020B0503020204020204" pitchFamily="34" charset="-122"/>
                <a:sym typeface="+mn-ea"/>
              </a:rPr>
              <a:t>bài</a:t>
            </a:r>
            <a:r>
              <a:rPr lang="en-US" altLang="zh-CN" sz="2800" b="1" dirty="0" smtClean="0">
                <a:solidFill>
                  <a:schemeClr val="bg2"/>
                </a:solidFill>
                <a:ea typeface="微软雅黑" panose="020B0503020204020204" pitchFamily="34" charset="-122"/>
                <a:sym typeface="+mn-ea"/>
              </a:rPr>
              <a:t> </a:t>
            </a:r>
            <a:r>
              <a:rPr lang="en-US" altLang="zh-CN" sz="2800" b="1" dirty="0" err="1" smtClean="0">
                <a:solidFill>
                  <a:schemeClr val="bg2"/>
                </a:solidFill>
                <a:ea typeface="微软雅黑" panose="020B0503020204020204" pitchFamily="34" charset="-122"/>
                <a:sym typeface="+mn-ea"/>
              </a:rPr>
              <a:t>quần</a:t>
            </a:r>
            <a:r>
              <a:rPr lang="en-US" altLang="zh-CN" sz="2800" b="1" dirty="0" smtClean="0">
                <a:solidFill>
                  <a:schemeClr val="bg2"/>
                </a:solidFill>
                <a:ea typeface="微软雅黑" panose="020B0503020204020204" pitchFamily="34" charset="-122"/>
                <a:sym typeface="+mn-ea"/>
              </a:rPr>
              <a:t> </a:t>
            </a:r>
            <a:r>
              <a:rPr lang="en-US" altLang="zh-CN" sz="2800" b="1" dirty="0" err="1" smtClean="0">
                <a:solidFill>
                  <a:schemeClr val="bg2"/>
                </a:solidFill>
                <a:ea typeface="微软雅黑" panose="020B0503020204020204" pitchFamily="34" charset="-122"/>
                <a:sym typeface="+mn-ea"/>
              </a:rPr>
              <a:t>xã</a:t>
            </a:r>
            <a:r>
              <a:rPr lang="en-US" altLang="zh-CN" sz="2800" b="1" dirty="0" smtClean="0">
                <a:solidFill>
                  <a:schemeClr val="bg2"/>
                </a:solidFill>
                <a:ea typeface="微软雅黑" panose="020B0503020204020204" pitchFamily="34" charset="-122"/>
                <a:sym typeface="+mn-ea"/>
              </a:rPr>
              <a:t> </a:t>
            </a:r>
            <a:r>
              <a:rPr lang="en-US" altLang="zh-CN" sz="2800" b="1" dirty="0" err="1">
                <a:solidFill>
                  <a:schemeClr val="bg2"/>
                </a:solidFill>
                <a:ea typeface="微软雅黑" panose="020B0503020204020204" pitchFamily="34" charset="-122"/>
                <a:sym typeface="+mn-ea"/>
              </a:rPr>
              <a:t>sinh</a:t>
            </a:r>
            <a:r>
              <a:rPr lang="en-US" altLang="zh-CN" sz="2800" b="1" dirty="0">
                <a:solidFill>
                  <a:schemeClr val="bg2"/>
                </a:solidFill>
                <a:ea typeface="微软雅黑" panose="020B0503020204020204" pitchFamily="34" charset="-122"/>
                <a:sym typeface="+mn-ea"/>
              </a:rPr>
              <a:t> </a:t>
            </a:r>
            <a:r>
              <a:rPr lang="en-US" altLang="zh-CN" sz="2800" b="1" dirty="0" err="1">
                <a:solidFill>
                  <a:schemeClr val="bg2"/>
                </a:solidFill>
                <a:ea typeface="微软雅黑" panose="020B0503020204020204" pitchFamily="34" charset="-122"/>
                <a:sym typeface="+mn-ea"/>
              </a:rPr>
              <a:t>vật</a:t>
            </a:r>
            <a:r>
              <a:rPr lang="en-US" altLang="zh-CN" sz="2800" b="1" dirty="0">
                <a:solidFill>
                  <a:schemeClr val="bg2"/>
                </a:solidFill>
                <a:ea typeface="微软雅黑" panose="020B0503020204020204" pitchFamily="34" charset="-122"/>
                <a:sym typeface="+mn-ea"/>
              </a:rPr>
              <a:t>?</a:t>
            </a:r>
            <a:endParaRPr lang="zh-CN" altLang="en-US" sz="2800" dirty="0">
              <a:solidFill>
                <a:schemeClr val="bg2"/>
              </a:solidFill>
            </a:endParaRPr>
          </a:p>
        </p:txBody>
      </p:sp>
      <p:pic>
        <p:nvPicPr>
          <p:cNvPr id="10" name="图片 9" descr="波浪线"/>
          <p:cNvPicPr>
            <a:picLocks noChangeAspect="1"/>
          </p:cNvPicPr>
          <p:nvPr/>
        </p:nvPicPr>
        <p:blipFill>
          <a:blip r:embed="rId3"/>
          <a:stretch>
            <a:fillRect/>
          </a:stretch>
        </p:blipFill>
        <p:spPr>
          <a:xfrm>
            <a:off x="1245527" y="1178629"/>
            <a:ext cx="3822383" cy="408940"/>
          </a:xfrm>
          <a:prstGeom prst="rect">
            <a:avLst/>
          </a:prstGeom>
        </p:spPr>
      </p:pic>
      <p:grpSp>
        <p:nvGrpSpPr>
          <p:cNvPr id="7" name="组合 6"/>
          <p:cNvGrpSpPr/>
          <p:nvPr/>
        </p:nvGrpSpPr>
        <p:grpSpPr>
          <a:xfrm>
            <a:off x="759066" y="1945683"/>
            <a:ext cx="7984315" cy="3247334"/>
            <a:chOff x="1021" y="2145"/>
            <a:chExt cx="17377" cy="4235"/>
          </a:xfrm>
        </p:grpSpPr>
        <p:pic>
          <p:nvPicPr>
            <p:cNvPr id="3" name="图片 2" descr="999ba5066198f2db59d550c4dbd2090b"/>
            <p:cNvPicPr>
              <a:picLocks noChangeAspect="1"/>
            </p:cNvPicPr>
            <p:nvPr/>
          </p:nvPicPr>
          <p:blipFill>
            <a:blip r:embed="rId4"/>
            <a:stretch>
              <a:fillRect/>
            </a:stretch>
          </p:blipFill>
          <p:spPr>
            <a:xfrm>
              <a:off x="1021" y="2145"/>
              <a:ext cx="17377" cy="4228"/>
            </a:xfrm>
            <a:prstGeom prst="rect">
              <a:avLst/>
            </a:prstGeom>
          </p:spPr>
        </p:pic>
        <p:sp>
          <p:nvSpPr>
            <p:cNvPr id="11" name="文本框 10"/>
            <p:cNvSpPr txBox="1"/>
            <p:nvPr/>
          </p:nvSpPr>
          <p:spPr>
            <a:xfrm>
              <a:off x="2271" y="3048"/>
              <a:ext cx="3888" cy="2689"/>
            </a:xfrm>
            <a:prstGeom prst="rect">
              <a:avLst/>
            </a:prstGeom>
            <a:noFill/>
          </p:spPr>
          <p:txBody>
            <a:bodyPr wrap="square" rtlCol="0">
              <a:spAutoFit/>
            </a:bodyPr>
            <a:lstStyle/>
            <a:p>
              <a:r>
                <a:rPr lang="en-US" altLang="zh-CN" sz="3200" b="1" dirty="0">
                  <a:solidFill>
                    <a:srgbClr val="FF7979"/>
                  </a:solidFill>
                  <a:latin typeface="微软雅黑" panose="020B0503020204020204" pitchFamily="34" charset="-122"/>
                  <a:ea typeface="微软雅黑" panose="020B0503020204020204" pitchFamily="34" charset="-122"/>
                </a:rPr>
                <a:t>Know</a:t>
              </a:r>
            </a:p>
            <a:p>
              <a:r>
                <a:rPr lang="en-US" altLang="zh-CN" sz="3200" b="1" dirty="0">
                  <a:solidFill>
                    <a:srgbClr val="FF7979"/>
                  </a:solidFill>
                  <a:latin typeface="微软雅黑" panose="020B0503020204020204" pitchFamily="34" charset="-122"/>
                  <a:ea typeface="微软雅黑" panose="020B0503020204020204" pitchFamily="34" charset="-122"/>
                </a:rPr>
                <a:t>………………………….</a:t>
              </a:r>
              <a:endParaRPr lang="zh-CN" altLang="en-US" sz="3200" b="1" dirty="0">
                <a:solidFill>
                  <a:srgbClr val="FF7979"/>
                </a:solidFill>
                <a:latin typeface="微软雅黑" panose="020B0503020204020204" pitchFamily="34" charset="-122"/>
                <a:ea typeface="微软雅黑" panose="020B0503020204020204" pitchFamily="34" charset="-122"/>
              </a:endParaRPr>
            </a:p>
          </p:txBody>
        </p:sp>
        <p:sp>
          <p:nvSpPr>
            <p:cNvPr id="2" name="文本框 1"/>
            <p:cNvSpPr txBox="1"/>
            <p:nvPr/>
          </p:nvSpPr>
          <p:spPr>
            <a:xfrm>
              <a:off x="7966" y="3048"/>
              <a:ext cx="3888" cy="2689"/>
            </a:xfrm>
            <a:prstGeom prst="rect">
              <a:avLst/>
            </a:prstGeom>
            <a:noFill/>
          </p:spPr>
          <p:txBody>
            <a:bodyPr wrap="square" rtlCol="0">
              <a:spAutoFit/>
            </a:bodyPr>
            <a:lstStyle/>
            <a:p>
              <a:r>
                <a:rPr lang="en-US" altLang="zh-CN" sz="3200" b="1" dirty="0">
                  <a:solidFill>
                    <a:srgbClr val="FF7979"/>
                  </a:solidFill>
                  <a:latin typeface="微软雅黑" panose="020B0503020204020204" pitchFamily="34" charset="-122"/>
                  <a:ea typeface="微软雅黑" panose="020B0503020204020204" pitchFamily="34" charset="-122"/>
                  <a:sym typeface="+mn-ea"/>
                </a:rPr>
                <a:t>Want</a:t>
              </a:r>
            </a:p>
            <a:p>
              <a:r>
                <a:rPr lang="en-US" altLang="zh-CN" sz="3200" b="1" dirty="0">
                  <a:solidFill>
                    <a:srgbClr val="FF7979"/>
                  </a:solidFill>
                  <a:latin typeface="微软雅黑" panose="020B0503020204020204" pitchFamily="34" charset="-122"/>
                  <a:ea typeface="微软雅黑" panose="020B0503020204020204" pitchFamily="34" charset="-122"/>
                  <a:sym typeface="+mn-ea"/>
                </a:rPr>
                <a:t>…………………………</a:t>
              </a:r>
              <a:endParaRPr lang="zh-CN" altLang="en-US" sz="3200" b="1" dirty="0">
                <a:solidFill>
                  <a:srgbClr val="FF7979"/>
                </a:solidFill>
                <a:latin typeface="微软雅黑" panose="020B0503020204020204" pitchFamily="34" charset="-122"/>
                <a:ea typeface="微软雅黑" panose="020B0503020204020204" pitchFamily="34" charset="-122"/>
                <a:sym typeface="+mn-ea"/>
              </a:endParaRPr>
            </a:p>
          </p:txBody>
        </p:sp>
        <p:sp>
          <p:nvSpPr>
            <p:cNvPr id="5" name="文本框 4"/>
            <p:cNvSpPr txBox="1"/>
            <p:nvPr/>
          </p:nvSpPr>
          <p:spPr>
            <a:xfrm>
              <a:off x="13749" y="3048"/>
              <a:ext cx="3888" cy="3332"/>
            </a:xfrm>
            <a:prstGeom prst="rect">
              <a:avLst/>
            </a:prstGeom>
            <a:noFill/>
          </p:spPr>
          <p:txBody>
            <a:bodyPr wrap="square" rtlCol="0">
              <a:spAutoFit/>
            </a:bodyPr>
            <a:lstStyle/>
            <a:p>
              <a:r>
                <a:rPr lang="en-US" altLang="zh-CN" sz="3200" b="1" dirty="0">
                  <a:solidFill>
                    <a:srgbClr val="FF7979"/>
                  </a:solidFill>
                  <a:latin typeface="微软雅黑" panose="020B0503020204020204" pitchFamily="34" charset="-122"/>
                  <a:ea typeface="微软雅黑" panose="020B0503020204020204" pitchFamily="34" charset="-122"/>
                  <a:sym typeface="+mn-ea"/>
                </a:rPr>
                <a:t>Learned</a:t>
              </a:r>
            </a:p>
            <a:p>
              <a:r>
                <a:rPr lang="en-US" altLang="zh-CN" sz="3200" b="1" dirty="0">
                  <a:solidFill>
                    <a:srgbClr val="FF7979"/>
                  </a:solidFill>
                  <a:latin typeface="微软雅黑" panose="020B0503020204020204" pitchFamily="34" charset="-122"/>
                  <a:ea typeface="微软雅黑" panose="020B0503020204020204" pitchFamily="34" charset="-122"/>
                  <a:sym typeface="+mn-ea"/>
                </a:rPr>
                <a:t>………………………..</a:t>
              </a:r>
              <a:endParaRPr lang="zh-CN" altLang="en-US" sz="3200" b="1" dirty="0">
                <a:solidFill>
                  <a:srgbClr val="FF7979"/>
                </a:solidFill>
                <a:latin typeface="微软雅黑" panose="020B0503020204020204" pitchFamily="34" charset="-122"/>
                <a:ea typeface="微软雅黑" panose="020B0503020204020204" pitchFamily="34" charset="-122"/>
                <a:sym typeface="+mn-ea"/>
              </a:endParaRPr>
            </a:p>
          </p:txBody>
        </p:sp>
      </p:grpSp>
      <p:pic>
        <p:nvPicPr>
          <p:cNvPr id="31" name="图片 30" descr="9"/>
          <p:cNvPicPr>
            <a:picLocks noChangeAspect="1"/>
          </p:cNvPicPr>
          <p:nvPr/>
        </p:nvPicPr>
        <p:blipFill>
          <a:blip r:embed="rId5"/>
          <a:stretch>
            <a:fillRect/>
          </a:stretch>
        </p:blipFill>
        <p:spPr>
          <a:xfrm>
            <a:off x="3744958" y="5029200"/>
            <a:ext cx="1469534" cy="1638194"/>
          </a:xfrm>
          <a:prstGeom prst="rect">
            <a:avLst/>
          </a:prstGeom>
        </p:spPr>
      </p:pic>
      <p:sp>
        <p:nvSpPr>
          <p:cNvPr id="8" name="Hình chữ nhật: Góc Tròn 7">
            <a:extLst>
              <a:ext uri="{FF2B5EF4-FFF2-40B4-BE49-F238E27FC236}">
                <a16:creationId xmlns:a16="http://schemas.microsoft.com/office/drawing/2014/main" xmlns="" id="{CF3F4171-20CB-9984-4338-75C327CBDA9A}"/>
              </a:ext>
            </a:extLst>
          </p:cNvPr>
          <p:cNvSpPr/>
          <p:nvPr/>
        </p:nvSpPr>
        <p:spPr>
          <a:xfrm>
            <a:off x="5265295" y="1102201"/>
            <a:ext cx="2967815" cy="776969"/>
          </a:xfrm>
          <a:prstGeom prst="round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b="1" dirty="0" err="1">
                <a:solidFill>
                  <a:schemeClr val="tx1"/>
                </a:solidFill>
              </a:rPr>
              <a:t>Hoàn</a:t>
            </a:r>
            <a:r>
              <a:rPr lang="en-US" sz="2800" b="1" dirty="0">
                <a:solidFill>
                  <a:schemeClr val="tx1"/>
                </a:solidFill>
              </a:rPr>
              <a:t> </a:t>
            </a:r>
            <a:r>
              <a:rPr lang="en-US" sz="2800" b="1" dirty="0" err="1">
                <a:solidFill>
                  <a:schemeClr val="tx1"/>
                </a:solidFill>
              </a:rPr>
              <a:t>thành</a:t>
            </a:r>
            <a:r>
              <a:rPr lang="en-US" sz="2800" b="1" dirty="0">
                <a:solidFill>
                  <a:schemeClr val="tx1"/>
                </a:solidFill>
              </a:rPr>
              <a:t> </a:t>
            </a:r>
            <a:r>
              <a:rPr lang="en-US" sz="2800" b="1" dirty="0" err="1">
                <a:solidFill>
                  <a:schemeClr val="tx1"/>
                </a:solidFill>
              </a:rPr>
              <a:t>cột</a:t>
            </a:r>
            <a:r>
              <a:rPr lang="en-US" sz="2800" b="1" dirty="0">
                <a:solidFill>
                  <a:schemeClr val="tx1"/>
                </a:solidFill>
              </a:rPr>
              <a:t> Learned</a:t>
            </a:r>
            <a:endParaRPr lang="vi-VN" sz="2800" b="1" dirty="0">
              <a:solidFill>
                <a:schemeClr val="tx1"/>
              </a:solidFill>
            </a:endParaRPr>
          </a:p>
        </p:txBody>
      </p:sp>
    </p:spTree>
    <p:extLst>
      <p:ext uri="{BB962C8B-B14F-4D97-AF65-F5344CB8AC3E}">
        <p14:creationId xmlns:p14="http://schemas.microsoft.com/office/powerpoint/2010/main" val="84738756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par>
                          <p:cTn id="10" fill="hold">
                            <p:stCondLst>
                              <p:cond delay="1000"/>
                            </p:stCondLst>
                            <p:childTnLst>
                              <p:par>
                                <p:cTn id="11" presetID="4" presetClass="entr" presetSubtype="16" fill="hold" nodeType="after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box(in)">
                                      <p:cBhvr>
                                        <p:cTn id="13" dur="2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0">
              <a:srgbClr val="9EE256"/>
            </a:gs>
            <a:gs pos="100000">
              <a:srgbClr val="52762D"/>
            </a:gs>
          </a:gsLst>
          <a:lin scaled="0"/>
        </a:gradFill>
        <a:effectLst/>
      </p:bgPr>
    </p:bg>
    <p:spTree>
      <p:nvGrpSpPr>
        <p:cNvPr id="1" name=""/>
        <p:cNvGrpSpPr/>
        <p:nvPr/>
      </p:nvGrpSpPr>
      <p:grpSpPr>
        <a:xfrm>
          <a:off x="0" y="0"/>
          <a:ext cx="0" cy="0"/>
          <a:chOff x="0" y="0"/>
          <a:chExt cx="0" cy="0"/>
        </a:xfrm>
      </p:grpSpPr>
      <p:pic>
        <p:nvPicPr>
          <p:cNvPr id="26" name="Picture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41567" y="-49894"/>
            <a:ext cx="2601031" cy="3468041"/>
          </a:xfrm>
          <a:prstGeom prst="rect">
            <a:avLst/>
          </a:prstGeom>
        </p:spPr>
      </p:pic>
      <p:cxnSp>
        <p:nvCxnSpPr>
          <p:cNvPr id="23" name="Straight Connector 22"/>
          <p:cNvCxnSpPr/>
          <p:nvPr/>
        </p:nvCxnSpPr>
        <p:spPr>
          <a:xfrm>
            <a:off x="0" y="626048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0" y="5397218"/>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0" y="4194709"/>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494933" y="3584278"/>
            <a:ext cx="8154143"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24" name="TextBox 23"/>
          <p:cNvSpPr txBox="1"/>
          <p:nvPr/>
        </p:nvSpPr>
        <p:spPr>
          <a:xfrm>
            <a:off x="1038692" y="3616553"/>
            <a:ext cx="7037773" cy="461665"/>
          </a:xfrm>
          <a:prstGeom prst="rect">
            <a:avLst/>
          </a:prstGeom>
          <a:noFill/>
        </p:spPr>
        <p:txBody>
          <a:bodyPr wrap="square" rtlCol="0">
            <a:spAutoFit/>
          </a:bodyPr>
          <a:lstStyle/>
          <a:p>
            <a:pPr>
              <a:defRPr/>
            </a:pPr>
            <a:r>
              <a:rPr lang="fr-FR" sz="2400" dirty="0" smtClean="0">
                <a:solidFill>
                  <a:schemeClr val="bg1"/>
                </a:solidFill>
              </a:rPr>
              <a:t>1. </a:t>
            </a:r>
            <a:r>
              <a:rPr lang="fr-FR" sz="2400" dirty="0" err="1" smtClean="0">
                <a:solidFill>
                  <a:schemeClr val="bg1"/>
                </a:solidFill>
              </a:rPr>
              <a:t>Quần</a:t>
            </a:r>
            <a:r>
              <a:rPr lang="fr-FR" sz="2400" dirty="0" smtClean="0">
                <a:solidFill>
                  <a:schemeClr val="bg1"/>
                </a:solidFill>
              </a:rPr>
              <a:t> </a:t>
            </a:r>
            <a:r>
              <a:rPr lang="fr-FR" sz="2400" dirty="0" err="1">
                <a:solidFill>
                  <a:schemeClr val="bg1"/>
                </a:solidFill>
              </a:rPr>
              <a:t>xã</a:t>
            </a:r>
            <a:r>
              <a:rPr lang="fr-FR" sz="2400" dirty="0">
                <a:solidFill>
                  <a:schemeClr val="bg1"/>
                </a:solidFill>
              </a:rPr>
              <a:t> </a:t>
            </a:r>
            <a:r>
              <a:rPr lang="fr-FR" sz="2400" dirty="0" err="1">
                <a:solidFill>
                  <a:schemeClr val="bg1"/>
                </a:solidFill>
              </a:rPr>
              <a:t>sinh</a:t>
            </a:r>
            <a:r>
              <a:rPr lang="fr-FR" sz="2400" dirty="0">
                <a:solidFill>
                  <a:schemeClr val="bg1"/>
                </a:solidFill>
              </a:rPr>
              <a:t> </a:t>
            </a:r>
            <a:r>
              <a:rPr lang="fr-FR" sz="2400" dirty="0" err="1">
                <a:solidFill>
                  <a:schemeClr val="bg1"/>
                </a:solidFill>
              </a:rPr>
              <a:t>vật</a:t>
            </a:r>
            <a:r>
              <a:rPr lang="fr-FR" sz="2400" dirty="0">
                <a:solidFill>
                  <a:schemeClr val="bg1"/>
                </a:solidFill>
              </a:rPr>
              <a:t> là</a:t>
            </a:r>
            <a:r>
              <a:rPr lang="en-US" sz="2400" dirty="0" smtClean="0">
                <a:solidFill>
                  <a:schemeClr val="bg1"/>
                </a:solidFill>
              </a:rPr>
              <a:t>?</a:t>
            </a:r>
            <a:endParaRPr lang="en-US" sz="2400" dirty="0">
              <a:solidFill>
                <a:schemeClr val="bg1"/>
              </a:solidFill>
            </a:endParaRPr>
          </a:p>
        </p:txBody>
      </p:sp>
      <p:sp>
        <p:nvSpPr>
          <p:cNvPr id="15" name="bang c"/>
          <p:cNvSpPr/>
          <p:nvPr/>
        </p:nvSpPr>
        <p:spPr>
          <a:xfrm flipH="1">
            <a:off x="603459" y="5961292"/>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6" name="bang b"/>
          <p:cNvSpPr/>
          <p:nvPr/>
        </p:nvSpPr>
        <p:spPr>
          <a:xfrm flipH="1">
            <a:off x="4601922" y="5094961"/>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25" name="cau hoi c"/>
          <p:cNvSpPr txBox="1"/>
          <p:nvPr/>
        </p:nvSpPr>
        <p:spPr>
          <a:xfrm>
            <a:off x="762000" y="5987293"/>
            <a:ext cx="3657600" cy="400110"/>
          </a:xfrm>
          <a:prstGeom prst="rect">
            <a:avLst/>
          </a:prstGeom>
          <a:noFill/>
        </p:spPr>
        <p:txBody>
          <a:bodyPr wrap="square" rtlCol="0">
            <a:spAutoFit/>
          </a:bodyPr>
          <a:lstStyle/>
          <a:p>
            <a:r>
              <a:rPr lang="en-US" sz="2000" dirty="0" smtClean="0">
                <a:solidFill>
                  <a:schemeClr val="bg1"/>
                </a:solidFill>
                <a:ea typeface="Tahoma" panose="020B0604030504040204" charset="0"/>
                <a:cs typeface="Tahoma" panose="020B0604030504040204" charset="0"/>
              </a:rPr>
              <a:t>C. </a:t>
            </a:r>
            <a:r>
              <a:rPr lang="en-US" sz="1600" dirty="0" err="1" smtClean="0">
                <a:solidFill>
                  <a:schemeClr val="bg1"/>
                </a:solidFill>
                <a:latin typeface="Times New Roman" panose="02020603050405020304" pitchFamily="18" charset="0"/>
                <a:cs typeface="Times New Roman" panose="02020603050405020304" pitchFamily="18" charset="0"/>
              </a:rPr>
              <a:t>tập</a:t>
            </a:r>
            <a:r>
              <a:rPr lang="en-US" sz="1600" dirty="0" smtClean="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hợp</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các</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quần</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thể</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sinh</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vật</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khác</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loài</a:t>
            </a:r>
            <a:r>
              <a:rPr lang="en-US" sz="1600" dirty="0">
                <a:latin typeface="Times New Roman" panose="02020603050405020304" pitchFamily="18" charset="0"/>
                <a:cs typeface="Times New Roman" panose="02020603050405020304" pitchFamily="18" charset="0"/>
              </a:rPr>
              <a:t>.</a:t>
            </a:r>
          </a:p>
        </p:txBody>
      </p:sp>
      <p:sp>
        <p:nvSpPr>
          <p:cNvPr id="27" name="cau hoi b"/>
          <p:cNvSpPr txBox="1"/>
          <p:nvPr/>
        </p:nvSpPr>
        <p:spPr>
          <a:xfrm>
            <a:off x="4601922" y="5197162"/>
            <a:ext cx="3856278" cy="400110"/>
          </a:xfrm>
          <a:prstGeom prst="rect">
            <a:avLst/>
          </a:prstGeom>
          <a:noFill/>
        </p:spPr>
        <p:txBody>
          <a:bodyPr wrap="square" rtlCol="0">
            <a:spAutoFit/>
          </a:bodyPr>
          <a:lstStyle/>
          <a:p>
            <a:pPr>
              <a:buClr>
                <a:prstClr val="white"/>
              </a:buClr>
              <a:defRPr/>
            </a:pPr>
            <a:r>
              <a:rPr lang="en-US" sz="2000" dirty="0">
                <a:solidFill>
                  <a:schemeClr val="bg1"/>
                </a:solidFill>
                <a:ea typeface="Tahoma" panose="020B0604030504040204" charset="0"/>
                <a:cs typeface="Tahoma" panose="020B0604030504040204" charset="0"/>
              </a:rPr>
              <a:t>B</a:t>
            </a:r>
            <a:r>
              <a:rPr lang="en-US" sz="1600" dirty="0">
                <a:solidFill>
                  <a:schemeClr val="bg1"/>
                </a:solidFill>
                <a:latin typeface="Times New Roman" panose="02020603050405020304" pitchFamily="18" charset="0"/>
                <a:ea typeface="Tahoma" panose="020B0604030504040204"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tập</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hợp</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các</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cá</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thể</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sinh</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vật</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khác</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loài</a:t>
            </a:r>
            <a:endParaRPr lang="en-US" sz="1600" dirty="0">
              <a:solidFill>
                <a:schemeClr val="bg1"/>
              </a:solidFill>
              <a:latin typeface="Times New Roman" panose="02020603050405020304" pitchFamily="18" charset="0"/>
              <a:ea typeface="Tahoma" panose="020B0604030504040204" charset="0"/>
              <a:cs typeface="Times New Roman" panose="02020603050405020304" pitchFamily="18" charset="0"/>
            </a:endParaRPr>
          </a:p>
        </p:txBody>
      </p:sp>
      <p:sp>
        <p:nvSpPr>
          <p:cNvPr id="31" name="bang a"/>
          <p:cNvSpPr/>
          <p:nvPr/>
        </p:nvSpPr>
        <p:spPr>
          <a:xfrm flipH="1">
            <a:off x="604749" y="5094961"/>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32" name="bang d"/>
          <p:cNvSpPr/>
          <p:nvPr/>
        </p:nvSpPr>
        <p:spPr>
          <a:xfrm flipH="1">
            <a:off x="4601922" y="5958224"/>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33" name="cau hoi a"/>
          <p:cNvSpPr txBox="1"/>
          <p:nvPr/>
        </p:nvSpPr>
        <p:spPr>
          <a:xfrm>
            <a:off x="829507" y="5171762"/>
            <a:ext cx="3487814" cy="400110"/>
          </a:xfrm>
          <a:prstGeom prst="rect">
            <a:avLst/>
          </a:prstGeom>
          <a:noFill/>
        </p:spPr>
        <p:txBody>
          <a:bodyPr wrap="square" rtlCol="0">
            <a:spAutoFit/>
          </a:bodyPr>
          <a:lstStyle/>
          <a:p>
            <a:pPr>
              <a:buClr>
                <a:prstClr val="white"/>
              </a:buClr>
              <a:defRPr/>
            </a:pPr>
            <a:r>
              <a:rPr lang="en-US" sz="2000" dirty="0">
                <a:solidFill>
                  <a:schemeClr val="bg1"/>
                </a:solidFill>
                <a:ea typeface="Tahoma" panose="020B0604030504040204" charset="0"/>
                <a:cs typeface="Tahoma" panose="020B0604030504040204" charset="0"/>
              </a:rPr>
              <a:t>A. </a:t>
            </a:r>
            <a:r>
              <a:rPr lang="en-US" sz="1600" dirty="0" err="1">
                <a:solidFill>
                  <a:schemeClr val="bg1"/>
                </a:solidFill>
                <a:latin typeface="Times New Roman" panose="02020603050405020304" pitchFamily="18" charset="0"/>
                <a:cs typeface="Times New Roman" panose="02020603050405020304" pitchFamily="18" charset="0"/>
              </a:rPr>
              <a:t>tập</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hợp</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các</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sinh</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vật</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cùng</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loài</a:t>
            </a:r>
            <a:endParaRPr lang="en-US" sz="1600" dirty="0">
              <a:solidFill>
                <a:schemeClr val="bg1"/>
              </a:solidFill>
              <a:latin typeface="Times New Roman" panose="02020603050405020304" pitchFamily="18" charset="0"/>
              <a:ea typeface="Tahoma" panose="020B0604030504040204" charset="0"/>
              <a:cs typeface="Times New Roman" panose="02020603050405020304" pitchFamily="18" charset="0"/>
            </a:endParaRPr>
          </a:p>
        </p:txBody>
      </p:sp>
      <p:sp>
        <p:nvSpPr>
          <p:cNvPr id="34" name="cau hoi d"/>
          <p:cNvSpPr txBox="1"/>
          <p:nvPr/>
        </p:nvSpPr>
        <p:spPr>
          <a:xfrm>
            <a:off x="4826680" y="5996928"/>
            <a:ext cx="3631520" cy="646331"/>
          </a:xfrm>
          <a:prstGeom prst="rect">
            <a:avLst/>
          </a:prstGeom>
          <a:noFill/>
        </p:spPr>
        <p:txBody>
          <a:bodyPr wrap="square" rtlCol="0">
            <a:spAutoFit/>
          </a:bodyPr>
          <a:lstStyle/>
          <a:p>
            <a:pPr>
              <a:buClr>
                <a:prstClr val="white"/>
              </a:buClr>
              <a:defRPr/>
            </a:pPr>
            <a:r>
              <a:rPr lang="en-US" sz="2000" dirty="0">
                <a:solidFill>
                  <a:schemeClr val="bg1"/>
                </a:solidFill>
                <a:ea typeface="Tahoma" panose="020B0604030504040204" charset="0"/>
                <a:cs typeface="Tahoma" panose="020B0604030504040204" charset="0"/>
              </a:rPr>
              <a:t>D</a:t>
            </a:r>
            <a:r>
              <a:rPr lang="en-US" sz="1600" dirty="0">
                <a:solidFill>
                  <a:schemeClr val="bg1"/>
                </a:solidFill>
                <a:latin typeface="Times New Roman" panose="02020603050405020304" pitchFamily="18" charset="0"/>
                <a:ea typeface="Tahoma" panose="020B0604030504040204"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tập</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hợp</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toàn</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bộ</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các</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sinh</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vật</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trong</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tự</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nhiên</a:t>
            </a:r>
            <a:endParaRPr lang="en-US" sz="1600" dirty="0">
              <a:solidFill>
                <a:schemeClr val="bg1"/>
              </a:solidFill>
              <a:latin typeface="Times New Roman" panose="02020603050405020304" pitchFamily="18" charset="0"/>
              <a:ea typeface="Tahoma" panose="020B0604030504040204" charset="0"/>
              <a:cs typeface="Times New Roman" panose="02020603050405020304" pitchFamily="18" charset="0"/>
            </a:endParaRP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44001" y="863868"/>
            <a:ext cx="365522" cy="487363"/>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144001" y="1478696"/>
            <a:ext cx="365522" cy="487363"/>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152179" y="2074164"/>
            <a:ext cx="365522" cy="487363"/>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152179" y="2630420"/>
            <a:ext cx="365522" cy="487363"/>
          </a:xfrm>
          <a:prstGeom prst="rect">
            <a:avLst/>
          </a:prstGeom>
        </p:spPr>
      </p:pic>
    </p:spTree>
    <p:extLst>
      <p:ext uri="{BB962C8B-B14F-4D97-AF65-F5344CB8AC3E}">
        <p14:creationId xmlns:p14="http://schemas.microsoft.com/office/powerpoint/2010/main" val="1827342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21"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4"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21"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6"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21"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6"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21"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6"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bldLvl="0" animBg="1"/>
      <p:bldP spid="15" grpId="1" bldLvl="0" animBg="1"/>
      <p:bldP spid="15" grpId="2" bldLvl="0" animBg="1"/>
      <p:bldP spid="15" grpId="3" bldLvl="0" animBg="1"/>
      <p:bldP spid="15" grpId="4" bldLvl="0" animBg="1"/>
      <p:bldP spid="16" grpId="0" bldLvl="0" animBg="1"/>
      <p:bldP spid="16" grpId="1" bldLvl="0" animBg="1"/>
      <p:bldP spid="25" grpId="0"/>
      <p:bldP spid="25" grpId="1"/>
      <p:bldP spid="25" grpId="2"/>
      <p:bldP spid="25" grpId="3"/>
      <p:bldP spid="25" grpId="4"/>
      <p:bldP spid="25" grpId="5"/>
      <p:bldP spid="27" grpId="0"/>
      <p:bldP spid="27" grpId="1"/>
      <p:bldP spid="27" grpId="2"/>
      <p:bldP spid="31" grpId="0" bldLvl="0" animBg="1"/>
      <p:bldP spid="31" grpId="1" bldLvl="0" animBg="1"/>
      <p:bldP spid="32" grpId="0" bldLvl="0" animBg="1"/>
      <p:bldP spid="32" grpId="1" bldLvl="0" animBg="1"/>
      <p:bldP spid="33" grpId="0"/>
      <p:bldP spid="33" grpId="1"/>
      <p:bldP spid="33" grpId="2"/>
      <p:bldP spid="34" grpId="0"/>
      <p:bldP spid="34" grpId="1"/>
      <p:bldP spid="34" grpId="2"/>
    </p:bld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rgbClr val="9EE256"/>
            </a:gs>
            <a:gs pos="100000">
              <a:srgbClr val="52762D"/>
            </a:gs>
          </a:gsLst>
          <a:lin scaled="0"/>
        </a:gradFill>
        <a:effectLst/>
      </p:bgPr>
    </p:bg>
    <p:spTree>
      <p:nvGrpSpPr>
        <p:cNvPr id="1" name=""/>
        <p:cNvGrpSpPr/>
        <p:nvPr/>
      </p:nvGrpSpPr>
      <p:grpSpPr>
        <a:xfrm>
          <a:off x="0" y="0"/>
          <a:ext cx="0" cy="0"/>
          <a:chOff x="0" y="0"/>
          <a:chExt cx="0" cy="0"/>
        </a:xfrm>
      </p:grpSpPr>
      <p:pic>
        <p:nvPicPr>
          <p:cNvPr id="45" name="Picture 4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41567" y="-49894"/>
            <a:ext cx="2601031" cy="3468041"/>
          </a:xfrm>
          <a:prstGeom prst="rect">
            <a:avLst/>
          </a:prstGeom>
        </p:spPr>
      </p:pic>
      <p:cxnSp>
        <p:nvCxnSpPr>
          <p:cNvPr id="23" name="Straight Connector 22"/>
          <p:cNvCxnSpPr/>
          <p:nvPr/>
        </p:nvCxnSpPr>
        <p:spPr>
          <a:xfrm>
            <a:off x="0" y="626048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0" y="5397218"/>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0" y="4194709"/>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494933" y="3584278"/>
            <a:ext cx="8154143"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 name="TextBox 23"/>
          <p:cNvSpPr txBox="1"/>
          <p:nvPr/>
        </p:nvSpPr>
        <p:spPr>
          <a:xfrm>
            <a:off x="1083038" y="3779216"/>
            <a:ext cx="7037773" cy="830997"/>
          </a:xfrm>
          <a:prstGeom prst="rect">
            <a:avLst/>
          </a:prstGeom>
          <a:noFill/>
        </p:spPr>
        <p:txBody>
          <a:bodyPr wrap="square" rtlCol="0">
            <a:spAutoFit/>
          </a:bodyPr>
          <a:lstStyle/>
          <a:p>
            <a:r>
              <a:rPr lang="en-US" sz="2400" dirty="0" err="1">
                <a:solidFill>
                  <a:schemeClr val="bg1"/>
                </a:solidFill>
                <a:latin typeface="Times New Roman" panose="02020603050405020304" pitchFamily="18" charset="0"/>
                <a:cs typeface="Times New Roman" panose="02020603050405020304" pitchFamily="18" charset="0"/>
              </a:rPr>
              <a:t>Dấu</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hiệu</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nào</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sau</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đây</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là</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dấu</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hiệu</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đặc</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trưng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cơ</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bản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của</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quần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xã</a:t>
            </a:r>
            <a:endParaRPr lang="en-US" sz="2400" dirty="0">
              <a:solidFill>
                <a:schemeClr val="bg1"/>
              </a:solidFill>
              <a:latin typeface="Times New Roman" panose="02020603050405020304" pitchFamily="18" charset="0"/>
              <a:cs typeface="Times New Roman" panose="02020603050405020304" pitchFamily="18" charset="0"/>
            </a:endParaRPr>
          </a:p>
        </p:txBody>
      </p:sp>
      <p:sp>
        <p:nvSpPr>
          <p:cNvPr id="15" name="bang a"/>
          <p:cNvSpPr/>
          <p:nvPr/>
        </p:nvSpPr>
        <p:spPr>
          <a:xfrm flipH="1">
            <a:off x="604749" y="5094962"/>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bang c"/>
          <p:cNvSpPr/>
          <p:nvPr/>
        </p:nvSpPr>
        <p:spPr>
          <a:xfrm flipH="1">
            <a:off x="604749" y="5958224"/>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dap an a"/>
          <p:cNvSpPr txBox="1"/>
          <p:nvPr/>
        </p:nvSpPr>
        <p:spPr>
          <a:xfrm>
            <a:off x="829509" y="5197163"/>
            <a:ext cx="3590093" cy="400110"/>
          </a:xfrm>
          <a:prstGeom prst="rect">
            <a:avLst/>
          </a:prstGeom>
          <a:noFill/>
        </p:spPr>
        <p:txBody>
          <a:bodyPr wrap="square" rtlCol="0">
            <a:spAutoFit/>
          </a:bodyPr>
          <a:lstStyle/>
          <a:p>
            <a:pPr>
              <a:buClr>
                <a:prstClr val="white"/>
              </a:buClr>
            </a:pPr>
            <a:r>
              <a:rPr lang="en-US" sz="2000" dirty="0">
                <a:solidFill>
                  <a:srgbClr val="FFC000"/>
                </a:solidFill>
                <a:ea typeface="Tahoma" panose="020B0604030504040204" charset="0"/>
                <a:cs typeface="Tahoma" panose="020B0604030504040204" charset="0"/>
              </a:rPr>
              <a:t>A. </a:t>
            </a:r>
            <a:r>
              <a:rPr lang="en-US" b="1" dirty="0" err="1">
                <a:solidFill>
                  <a:schemeClr val="bg1"/>
                </a:solidFill>
                <a:latin typeface="Times New Roman" panose="02020603050405020304" pitchFamily="18" charset="0"/>
                <a:cs typeface="Times New Roman" panose="02020603050405020304" pitchFamily="18" charset="0"/>
              </a:rPr>
              <a:t>Thành</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phần</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loài</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trong</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quần</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xã</a:t>
            </a:r>
            <a:endParaRPr lang="en-US" dirty="0">
              <a:solidFill>
                <a:schemeClr val="bg1"/>
              </a:solidFill>
              <a:latin typeface="Times New Roman" panose="02020603050405020304" pitchFamily="18" charset="0"/>
              <a:ea typeface="Tahoma" panose="020B0604030504040204" charset="0"/>
              <a:cs typeface="Times New Roman" panose="02020603050405020304" pitchFamily="18" charset="0"/>
            </a:endParaRPr>
          </a:p>
        </p:txBody>
      </p:sp>
      <p:sp>
        <p:nvSpPr>
          <p:cNvPr id="27" name="dap an c"/>
          <p:cNvSpPr txBox="1"/>
          <p:nvPr/>
        </p:nvSpPr>
        <p:spPr>
          <a:xfrm>
            <a:off x="829507" y="6060425"/>
            <a:ext cx="3487814" cy="400110"/>
          </a:xfrm>
          <a:prstGeom prst="rect">
            <a:avLst/>
          </a:prstGeom>
          <a:noFill/>
        </p:spPr>
        <p:txBody>
          <a:bodyPr wrap="square" rtlCol="0">
            <a:spAutoFit/>
          </a:bodyPr>
          <a:lstStyle/>
          <a:p>
            <a:pPr marL="342900" indent="-342900">
              <a:buClr>
                <a:prstClr val="white"/>
              </a:buClr>
              <a:buFont typeface="Wingdings" panose="05000000000000000000" pitchFamily="2" charset="2"/>
              <a:buChar char="w"/>
            </a:pPr>
            <a:r>
              <a:rPr lang="en-US" sz="2000" dirty="0">
                <a:solidFill>
                  <a:srgbClr val="FFC000"/>
                </a:solidFill>
                <a:ea typeface="Tahoma" panose="020B0604030504040204" charset="0"/>
                <a:cs typeface="Tahoma" panose="020B0604030504040204" charset="0"/>
              </a:rPr>
              <a:t>C. </a:t>
            </a:r>
            <a:r>
              <a:rPr lang="en-US" b="1" dirty="0" err="1">
                <a:solidFill>
                  <a:schemeClr val="bg1"/>
                </a:solidFill>
                <a:latin typeface="Times New Roman" panose="02020603050405020304" pitchFamily="18" charset="0"/>
                <a:cs typeface="Times New Roman" panose="02020603050405020304" pitchFamily="18" charset="0"/>
              </a:rPr>
              <a:t>Tỉ</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lệ</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giới</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tính</a:t>
            </a:r>
            <a:endParaRPr lang="en-US" b="1" dirty="0">
              <a:solidFill>
                <a:schemeClr val="bg1"/>
              </a:solidFill>
              <a:latin typeface="Times New Roman" panose="02020603050405020304" pitchFamily="18" charset="0"/>
              <a:ea typeface="Tahoma" panose="020B0604030504040204" charset="0"/>
              <a:cs typeface="Times New Roman" panose="02020603050405020304" pitchFamily="18" charset="0"/>
            </a:endParaRPr>
          </a:p>
        </p:txBody>
      </p:sp>
      <p:sp>
        <p:nvSpPr>
          <p:cNvPr id="31" name="bang b"/>
          <p:cNvSpPr/>
          <p:nvPr/>
        </p:nvSpPr>
        <p:spPr>
          <a:xfrm flipH="1">
            <a:off x="4601922" y="5094962"/>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 name="bang d"/>
          <p:cNvSpPr/>
          <p:nvPr/>
        </p:nvSpPr>
        <p:spPr>
          <a:xfrm flipH="1">
            <a:off x="4601922" y="5958224"/>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3" name="dap an b"/>
          <p:cNvSpPr txBox="1"/>
          <p:nvPr/>
        </p:nvSpPr>
        <p:spPr>
          <a:xfrm>
            <a:off x="4826680" y="5180153"/>
            <a:ext cx="3487814" cy="400110"/>
          </a:xfrm>
          <a:prstGeom prst="rect">
            <a:avLst/>
          </a:prstGeom>
          <a:noFill/>
        </p:spPr>
        <p:txBody>
          <a:bodyPr wrap="square" rtlCol="0">
            <a:spAutoFit/>
          </a:bodyPr>
          <a:lstStyle/>
          <a:p>
            <a:pPr marL="342900" indent="-342900">
              <a:buClr>
                <a:prstClr val="white"/>
              </a:buClr>
              <a:buFont typeface="Wingdings" panose="05000000000000000000" pitchFamily="2" charset="2"/>
              <a:buChar char="w"/>
            </a:pPr>
            <a:r>
              <a:rPr lang="en-US" sz="2000" dirty="0">
                <a:solidFill>
                  <a:srgbClr val="FFC000"/>
                </a:solidFill>
                <a:ea typeface="Tahoma" panose="020B0604030504040204" charset="0"/>
                <a:cs typeface="Tahoma" panose="020B0604030504040204" charset="0"/>
              </a:rPr>
              <a:t>B. </a:t>
            </a:r>
            <a:r>
              <a:rPr lang="en-US" b="1" dirty="0" err="1">
                <a:solidFill>
                  <a:schemeClr val="bg1"/>
                </a:solidFill>
                <a:latin typeface="Times New Roman" panose="02020603050405020304" pitchFamily="18" charset="0"/>
                <a:cs typeface="Times New Roman" panose="02020603050405020304" pitchFamily="18" charset="0"/>
              </a:rPr>
              <a:t>Kinh</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tế</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xã</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hội</a:t>
            </a:r>
            <a:endParaRPr lang="en-US" b="1" dirty="0">
              <a:solidFill>
                <a:schemeClr val="bg1"/>
              </a:solidFill>
              <a:latin typeface="Times New Roman" panose="02020603050405020304" pitchFamily="18" charset="0"/>
              <a:ea typeface="Tahoma" panose="020B0604030504040204" charset="0"/>
              <a:cs typeface="Times New Roman" panose="02020603050405020304" pitchFamily="18" charset="0"/>
            </a:endParaRPr>
          </a:p>
        </p:txBody>
      </p:sp>
      <p:sp>
        <p:nvSpPr>
          <p:cNvPr id="34" name="dap an d"/>
          <p:cNvSpPr txBox="1"/>
          <p:nvPr/>
        </p:nvSpPr>
        <p:spPr>
          <a:xfrm>
            <a:off x="4826680" y="6060425"/>
            <a:ext cx="3487814" cy="400110"/>
          </a:xfrm>
          <a:prstGeom prst="rect">
            <a:avLst/>
          </a:prstGeom>
          <a:noFill/>
        </p:spPr>
        <p:txBody>
          <a:bodyPr wrap="square" rtlCol="0">
            <a:spAutoFit/>
          </a:bodyPr>
          <a:lstStyle/>
          <a:p>
            <a:pPr marL="342900" indent="-342900">
              <a:buClr>
                <a:prstClr val="white"/>
              </a:buClr>
              <a:buFont typeface="Wingdings" panose="05000000000000000000" pitchFamily="2" charset="2"/>
              <a:buChar char="w"/>
            </a:pPr>
            <a:r>
              <a:rPr lang="en-US" sz="2000" dirty="0">
                <a:solidFill>
                  <a:srgbClr val="FFC000"/>
                </a:solidFill>
                <a:ea typeface="Tahoma" panose="020B0604030504040204" charset="0"/>
                <a:cs typeface="Tahoma" panose="020B0604030504040204" charset="0"/>
              </a:rPr>
              <a:t>D</a:t>
            </a:r>
            <a:r>
              <a:rPr lang="en-US" b="1" dirty="0">
                <a:solidFill>
                  <a:schemeClr val="bg1"/>
                </a:solidFill>
                <a:latin typeface="Times New Roman" panose="02020603050405020304" pitchFamily="18" charset="0"/>
                <a:ea typeface="Tahoma" panose="020B0604030504040204"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Thành</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phần</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nhóm</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tuổi</a:t>
            </a:r>
            <a:r>
              <a:rPr lang="en-US" b="1" dirty="0">
                <a:solidFill>
                  <a:schemeClr val="bg1"/>
                </a:solidFill>
                <a:latin typeface="Times New Roman" panose="02020603050405020304" pitchFamily="18" charset="0"/>
                <a:cs typeface="Times New Roman" panose="02020603050405020304" pitchFamily="18" charset="0"/>
              </a:rPr>
              <a:t> </a:t>
            </a:r>
            <a:endParaRPr lang="en-US" b="1" dirty="0">
              <a:solidFill>
                <a:schemeClr val="bg1"/>
              </a:solidFill>
              <a:latin typeface="Times New Roman" panose="02020603050405020304" pitchFamily="18" charset="0"/>
              <a:ea typeface="Tahoma" panose="020B0604030504040204" charset="0"/>
              <a:cs typeface="Times New Roman" panose="02020603050405020304" pitchFamily="18" charset="0"/>
            </a:endParaRP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44001" y="863868"/>
            <a:ext cx="365522" cy="487363"/>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144001" y="1478696"/>
            <a:ext cx="365522" cy="487363"/>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152179" y="2074164"/>
            <a:ext cx="365522" cy="487363"/>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152179" y="2630420"/>
            <a:ext cx="365522" cy="487363"/>
          </a:xfrm>
          <a:prstGeom prst="rect">
            <a:avLst/>
          </a:prstGeom>
        </p:spPr>
      </p:pic>
    </p:spTree>
    <p:extLst>
      <p:ext uri="{BB962C8B-B14F-4D97-AF65-F5344CB8AC3E}">
        <p14:creationId xmlns:p14="http://schemas.microsoft.com/office/powerpoint/2010/main" val="104025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bldLvl="0" animBg="1"/>
      <p:bldP spid="15" grpId="1" bldLvl="0" animBg="1"/>
      <p:bldP spid="15" grpId="2" bldLvl="0" animBg="1"/>
      <p:bldP spid="15" grpId="3" bldLvl="0" animBg="1"/>
      <p:bldP spid="15" grpId="4" bldLvl="0" animBg="1"/>
      <p:bldP spid="16" grpId="0" bldLvl="0" animBg="1"/>
      <p:bldP spid="16" grpId="1" bldLvl="0" animBg="1"/>
      <p:bldP spid="25" grpId="0"/>
      <p:bldP spid="25" grpId="1"/>
      <p:bldP spid="25" grpId="2"/>
      <p:bldP spid="25" grpId="3"/>
      <p:bldP spid="25" grpId="4"/>
      <p:bldP spid="25" grpId="5"/>
      <p:bldP spid="27" grpId="0"/>
      <p:bldP spid="27" grpId="1"/>
      <p:bldP spid="27" grpId="2"/>
      <p:bldP spid="31" grpId="0" bldLvl="0" animBg="1"/>
      <p:bldP spid="31" grpId="1" bldLvl="0" animBg="1"/>
      <p:bldP spid="32" grpId="0" bldLvl="0" animBg="1"/>
      <p:bldP spid="32" grpId="1" bldLvl="0" animBg="1"/>
      <p:bldP spid="33" grpId="0"/>
      <p:bldP spid="33" grpId="1"/>
      <p:bldP spid="33" grpId="2"/>
      <p:bldP spid="34" grpId="0"/>
      <p:bldP spid="34" grpId="1"/>
      <p:bldP spid="34" grpId="2"/>
    </p:bld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0">
              <a:srgbClr val="9EE256"/>
            </a:gs>
            <a:gs pos="100000">
              <a:srgbClr val="52762D"/>
            </a:gs>
          </a:gsLst>
          <a:lin scaled="0"/>
        </a:gradFill>
        <a:effectLst/>
      </p:bgPr>
    </p:bg>
    <p:spTree>
      <p:nvGrpSpPr>
        <p:cNvPr id="1" name=""/>
        <p:cNvGrpSpPr/>
        <p:nvPr/>
      </p:nvGrpSpPr>
      <p:grpSpPr>
        <a:xfrm>
          <a:off x="0" y="0"/>
          <a:ext cx="0" cy="0"/>
          <a:chOff x="0" y="0"/>
          <a:chExt cx="0" cy="0"/>
        </a:xfrm>
      </p:grpSpPr>
      <p:pic>
        <p:nvPicPr>
          <p:cNvPr id="26" name="Picture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41567" y="-49894"/>
            <a:ext cx="2601031" cy="3468041"/>
          </a:xfrm>
          <a:prstGeom prst="rect">
            <a:avLst/>
          </a:prstGeom>
        </p:spPr>
      </p:pic>
      <p:cxnSp>
        <p:nvCxnSpPr>
          <p:cNvPr id="23" name="Straight Connector 22"/>
          <p:cNvCxnSpPr/>
          <p:nvPr/>
        </p:nvCxnSpPr>
        <p:spPr>
          <a:xfrm>
            <a:off x="0" y="626048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0" y="5397218"/>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0" y="4194709"/>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494933" y="3584278"/>
            <a:ext cx="8154143"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24" name="TextBox 23"/>
          <p:cNvSpPr txBox="1"/>
          <p:nvPr/>
        </p:nvSpPr>
        <p:spPr>
          <a:xfrm>
            <a:off x="1053116" y="3979418"/>
            <a:ext cx="7037773" cy="461665"/>
          </a:xfrm>
          <a:prstGeom prst="rect">
            <a:avLst/>
          </a:prstGeom>
          <a:noFill/>
        </p:spPr>
        <p:txBody>
          <a:bodyPr wrap="square" rtlCol="0">
            <a:spAutoFit/>
          </a:bodyPr>
          <a:lstStyle/>
          <a:p>
            <a:pPr>
              <a:defRPr/>
            </a:pPr>
            <a:r>
              <a:rPr lang="en-US" sz="2400" b="1" dirty="0" err="1">
                <a:solidFill>
                  <a:schemeClr val="bg1"/>
                </a:solidFill>
                <a:latin typeface="Times New Roman" panose="02020603050405020304" pitchFamily="18" charset="0"/>
                <a:cs typeface="Times New Roman" panose="02020603050405020304" pitchFamily="18" charset="0"/>
              </a:rPr>
              <a:t>Tập</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hợp</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nào</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sau</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đây</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không</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phải</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là</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quần</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xã</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sinh</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vật</a:t>
            </a:r>
            <a:endParaRPr lang="en-US" sz="2400" b="1" dirty="0">
              <a:solidFill>
                <a:schemeClr val="bg1"/>
              </a:solidFill>
              <a:latin typeface="Times New Roman" panose="02020603050405020304" pitchFamily="18" charset="0"/>
              <a:cs typeface="Times New Roman" panose="02020603050405020304" pitchFamily="18" charset="0"/>
            </a:endParaRPr>
          </a:p>
        </p:txBody>
      </p:sp>
      <p:sp>
        <p:nvSpPr>
          <p:cNvPr id="15" name="bang b"/>
          <p:cNvSpPr/>
          <p:nvPr/>
        </p:nvSpPr>
        <p:spPr>
          <a:xfrm flipH="1">
            <a:off x="4601922" y="5100583"/>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6" name="bang c"/>
          <p:cNvSpPr/>
          <p:nvPr/>
        </p:nvSpPr>
        <p:spPr>
          <a:xfrm flipH="1">
            <a:off x="604749" y="5958224"/>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25" name="cau hoi b"/>
          <p:cNvSpPr txBox="1"/>
          <p:nvPr/>
        </p:nvSpPr>
        <p:spPr>
          <a:xfrm>
            <a:off x="4826680" y="5202784"/>
            <a:ext cx="3487814" cy="400110"/>
          </a:xfrm>
          <a:prstGeom prst="rect">
            <a:avLst/>
          </a:prstGeom>
          <a:noFill/>
        </p:spPr>
        <p:txBody>
          <a:bodyPr wrap="square" rtlCol="0">
            <a:spAutoFit/>
          </a:bodyPr>
          <a:lstStyle/>
          <a:p>
            <a:pPr marL="342900" indent="-342900">
              <a:buClr>
                <a:prstClr val="white"/>
              </a:buClr>
              <a:buFont typeface="Wingdings" panose="05000000000000000000" pitchFamily="2" charset="2"/>
              <a:buChar char="w"/>
              <a:defRPr/>
            </a:pPr>
            <a:r>
              <a:rPr lang="en-US" sz="2000" dirty="0">
                <a:solidFill>
                  <a:srgbClr val="FFC000"/>
                </a:solidFill>
                <a:ea typeface="Tahoma" panose="020B0604030504040204" charset="0"/>
                <a:cs typeface="Tahoma" panose="020B0604030504040204" charset="0"/>
              </a:rPr>
              <a:t>B. </a:t>
            </a:r>
            <a:r>
              <a:rPr lang="en-US" b="1" dirty="0" err="1">
                <a:solidFill>
                  <a:schemeClr val="bg1"/>
                </a:solidFill>
                <a:latin typeface="Times New Roman" panose="02020603050405020304" pitchFamily="18" charset="0"/>
                <a:cs typeface="Times New Roman" panose="02020603050405020304" pitchFamily="18" charset="0"/>
              </a:rPr>
              <a:t>Một</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đàn</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chuột</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đồng</a:t>
            </a:r>
            <a:endParaRPr lang="en-US" dirty="0">
              <a:solidFill>
                <a:schemeClr val="bg1"/>
              </a:solidFill>
              <a:latin typeface="Times New Roman" panose="02020603050405020304" pitchFamily="18" charset="0"/>
              <a:ea typeface="Tahoma" panose="020B0604030504040204" charset="0"/>
              <a:cs typeface="Times New Roman" panose="02020603050405020304" pitchFamily="18" charset="0"/>
            </a:endParaRPr>
          </a:p>
        </p:txBody>
      </p:sp>
      <p:sp>
        <p:nvSpPr>
          <p:cNvPr id="27" name="cau hoi c"/>
          <p:cNvSpPr txBox="1"/>
          <p:nvPr/>
        </p:nvSpPr>
        <p:spPr>
          <a:xfrm>
            <a:off x="829507" y="6060425"/>
            <a:ext cx="3487814" cy="400110"/>
          </a:xfrm>
          <a:prstGeom prst="rect">
            <a:avLst/>
          </a:prstGeom>
          <a:noFill/>
        </p:spPr>
        <p:txBody>
          <a:bodyPr wrap="square" rtlCol="0">
            <a:spAutoFit/>
          </a:bodyPr>
          <a:lstStyle/>
          <a:p>
            <a:pPr marL="342900" indent="-342900">
              <a:buClr>
                <a:prstClr val="white"/>
              </a:buClr>
              <a:buFont typeface="Wingdings" panose="05000000000000000000" pitchFamily="2" charset="2"/>
              <a:buChar char="w"/>
              <a:defRPr/>
            </a:pPr>
            <a:r>
              <a:rPr lang="en-US" sz="2000" dirty="0">
                <a:solidFill>
                  <a:srgbClr val="FFC000"/>
                </a:solidFill>
                <a:ea typeface="Tahoma" panose="020B0604030504040204" charset="0"/>
                <a:cs typeface="Tahoma" panose="020B0604030504040204" charset="0"/>
              </a:rPr>
              <a:t>C. </a:t>
            </a:r>
            <a:r>
              <a:rPr lang="en-US" b="1" dirty="0" err="1">
                <a:solidFill>
                  <a:schemeClr val="bg1"/>
                </a:solidFill>
                <a:latin typeface="Times New Roman" panose="02020603050405020304" pitchFamily="18" charset="0"/>
                <a:cs typeface="Times New Roman" panose="02020603050405020304" pitchFamily="18" charset="0"/>
              </a:rPr>
              <a:t>Một</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hồ</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tự</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nhiên</a:t>
            </a:r>
            <a:endParaRPr lang="en-US" b="1" dirty="0">
              <a:solidFill>
                <a:schemeClr val="bg1"/>
              </a:solidFill>
              <a:latin typeface="Times New Roman" panose="02020603050405020304" pitchFamily="18" charset="0"/>
              <a:ea typeface="Tahoma" panose="020B0604030504040204" charset="0"/>
              <a:cs typeface="Times New Roman" panose="02020603050405020304" pitchFamily="18" charset="0"/>
            </a:endParaRPr>
          </a:p>
        </p:txBody>
      </p:sp>
      <p:sp>
        <p:nvSpPr>
          <p:cNvPr id="31" name="bang a"/>
          <p:cNvSpPr/>
          <p:nvPr/>
        </p:nvSpPr>
        <p:spPr>
          <a:xfrm flipH="1">
            <a:off x="604749" y="5094961"/>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32" name="bang d"/>
          <p:cNvSpPr/>
          <p:nvPr/>
        </p:nvSpPr>
        <p:spPr>
          <a:xfrm flipH="1">
            <a:off x="4601922" y="5958224"/>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33" name="cau hoi a"/>
          <p:cNvSpPr txBox="1"/>
          <p:nvPr/>
        </p:nvSpPr>
        <p:spPr>
          <a:xfrm>
            <a:off x="829507" y="5197162"/>
            <a:ext cx="3487814" cy="400110"/>
          </a:xfrm>
          <a:prstGeom prst="rect">
            <a:avLst/>
          </a:prstGeom>
          <a:noFill/>
        </p:spPr>
        <p:txBody>
          <a:bodyPr wrap="square" rtlCol="0">
            <a:spAutoFit/>
          </a:bodyPr>
          <a:lstStyle/>
          <a:p>
            <a:pPr marL="342900" indent="-342900">
              <a:buClr>
                <a:prstClr val="white"/>
              </a:buClr>
              <a:buFont typeface="Wingdings" panose="05000000000000000000" pitchFamily="2" charset="2"/>
              <a:buChar char="w"/>
              <a:defRPr/>
            </a:pPr>
            <a:r>
              <a:rPr lang="en-US" sz="2000" dirty="0">
                <a:solidFill>
                  <a:srgbClr val="FFC000"/>
                </a:solidFill>
                <a:ea typeface="Tahoma" panose="020B0604030504040204" charset="0"/>
                <a:cs typeface="Tahoma" panose="020B0604030504040204" charset="0"/>
              </a:rPr>
              <a:t>A. </a:t>
            </a:r>
            <a:r>
              <a:rPr lang="en-US" b="1" dirty="0" err="1">
                <a:solidFill>
                  <a:schemeClr val="bg1"/>
                </a:solidFill>
                <a:latin typeface="Times New Roman" panose="02020603050405020304" pitchFamily="18" charset="0"/>
                <a:cs typeface="Times New Roman" panose="02020603050405020304" pitchFamily="18" charset="0"/>
              </a:rPr>
              <a:t>Một</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khu</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rừng</a:t>
            </a:r>
            <a:endParaRPr lang="en-US" b="1" dirty="0">
              <a:solidFill>
                <a:schemeClr val="bg1"/>
              </a:solidFill>
              <a:latin typeface="Times New Roman" panose="02020603050405020304" pitchFamily="18" charset="0"/>
              <a:ea typeface="Tahoma" panose="020B0604030504040204" charset="0"/>
              <a:cs typeface="Times New Roman" panose="02020603050405020304" pitchFamily="18" charset="0"/>
            </a:endParaRPr>
          </a:p>
        </p:txBody>
      </p:sp>
      <p:sp>
        <p:nvSpPr>
          <p:cNvPr id="34" name="cau hoi d"/>
          <p:cNvSpPr txBox="1"/>
          <p:nvPr/>
        </p:nvSpPr>
        <p:spPr>
          <a:xfrm>
            <a:off x="4826680" y="6060425"/>
            <a:ext cx="3487814" cy="400110"/>
          </a:xfrm>
          <a:prstGeom prst="rect">
            <a:avLst/>
          </a:prstGeom>
          <a:noFill/>
        </p:spPr>
        <p:txBody>
          <a:bodyPr wrap="square" rtlCol="0">
            <a:spAutoFit/>
          </a:bodyPr>
          <a:lstStyle/>
          <a:p>
            <a:r>
              <a:rPr lang="en-US" sz="2000" dirty="0" smtClean="0">
                <a:solidFill>
                  <a:srgbClr val="FFC000"/>
                </a:solidFill>
                <a:ea typeface="Tahoma" panose="020B0604030504040204" charset="0"/>
                <a:cs typeface="Tahoma" panose="020B0604030504040204" charset="0"/>
              </a:rPr>
              <a:t> D</a:t>
            </a:r>
            <a:r>
              <a:rPr lang="en-US" sz="2000" dirty="0"/>
              <a:t>. </a:t>
            </a:r>
            <a:r>
              <a:rPr lang="en-US" b="1" dirty="0" err="1">
                <a:solidFill>
                  <a:schemeClr val="bg1"/>
                </a:solidFill>
                <a:latin typeface="Times New Roman" panose="02020603050405020304" pitchFamily="18" charset="0"/>
                <a:cs typeface="Times New Roman" panose="02020603050405020304" pitchFamily="18" charset="0"/>
              </a:rPr>
              <a:t>Một</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ao</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cá</a:t>
            </a:r>
            <a:endParaRPr lang="en-US" b="1" dirty="0">
              <a:solidFill>
                <a:schemeClr val="bg1"/>
              </a:solidFill>
              <a:latin typeface="Times New Roman" panose="02020603050405020304" pitchFamily="18" charset="0"/>
              <a:cs typeface="Times New Roman" panose="02020603050405020304" pitchFamily="18" charset="0"/>
            </a:endParaRP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44001" y="863868"/>
            <a:ext cx="365522" cy="487363"/>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144001" y="1478696"/>
            <a:ext cx="365522" cy="487363"/>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152179" y="2074164"/>
            <a:ext cx="365522" cy="487363"/>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152179" y="2630420"/>
            <a:ext cx="365522" cy="487363"/>
          </a:xfrm>
          <a:prstGeom prst="rect">
            <a:avLst/>
          </a:prstGeom>
        </p:spPr>
      </p:pic>
    </p:spTree>
    <p:extLst>
      <p:ext uri="{BB962C8B-B14F-4D97-AF65-F5344CB8AC3E}">
        <p14:creationId xmlns:p14="http://schemas.microsoft.com/office/powerpoint/2010/main" val="3381042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bldLvl="0" animBg="1"/>
      <p:bldP spid="15" grpId="1" bldLvl="0" animBg="1"/>
      <p:bldP spid="15" grpId="2" bldLvl="0" animBg="1"/>
      <p:bldP spid="15" grpId="3" bldLvl="0" animBg="1"/>
      <p:bldP spid="15" grpId="4" bldLvl="0" animBg="1"/>
      <p:bldP spid="16" grpId="0" bldLvl="0" animBg="1"/>
      <p:bldP spid="16" grpId="1" bldLvl="0" animBg="1"/>
      <p:bldP spid="25" grpId="0"/>
      <p:bldP spid="25" grpId="1"/>
      <p:bldP spid="25" grpId="2"/>
      <p:bldP spid="25" grpId="3"/>
      <p:bldP spid="25" grpId="4"/>
      <p:bldP spid="25" grpId="5"/>
      <p:bldP spid="27" grpId="0"/>
      <p:bldP spid="27" grpId="1"/>
      <p:bldP spid="27" grpId="2"/>
      <p:bldP spid="31" grpId="0" bldLvl="0" animBg="1"/>
      <p:bldP spid="31" grpId="1" bldLvl="0" animBg="1"/>
      <p:bldP spid="32" grpId="0" bldLvl="0" animBg="1"/>
      <p:bldP spid="32" grpId="1" bldLvl="0" animBg="1"/>
      <p:bldP spid="33" grpId="0"/>
      <p:bldP spid="33" grpId="1"/>
      <p:bldP spid="33" grpId="2"/>
      <p:bldP spid="34" grpId="0"/>
      <p:bldP spid="34" grpId="1"/>
      <p:bldP spid="34" grpId="2"/>
    </p:bld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0">
              <a:srgbClr val="9EE256"/>
            </a:gs>
            <a:gs pos="100000">
              <a:srgbClr val="52762D"/>
            </a:gs>
          </a:gsLst>
          <a:lin scaled="0"/>
        </a:gradFill>
        <a:effectLst/>
      </p:bgPr>
    </p:bg>
    <p:spTree>
      <p:nvGrpSpPr>
        <p:cNvPr id="1" name=""/>
        <p:cNvGrpSpPr/>
        <p:nvPr/>
      </p:nvGrpSpPr>
      <p:grpSpPr>
        <a:xfrm>
          <a:off x="0" y="0"/>
          <a:ext cx="0" cy="0"/>
          <a:chOff x="0" y="0"/>
          <a:chExt cx="0" cy="0"/>
        </a:xfrm>
      </p:grpSpPr>
      <p:pic>
        <p:nvPicPr>
          <p:cNvPr id="26" name="Picture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41567" y="-49894"/>
            <a:ext cx="2601031" cy="3468041"/>
          </a:xfrm>
          <a:prstGeom prst="rect">
            <a:avLst/>
          </a:prstGeom>
        </p:spPr>
      </p:pic>
      <p:cxnSp>
        <p:nvCxnSpPr>
          <p:cNvPr id="23" name="Straight Connector 22"/>
          <p:cNvCxnSpPr/>
          <p:nvPr/>
        </p:nvCxnSpPr>
        <p:spPr>
          <a:xfrm>
            <a:off x="0" y="626048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0" y="5397218"/>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0" y="4194709"/>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494933" y="3584278"/>
            <a:ext cx="8154143"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24" name="TextBox 23"/>
          <p:cNvSpPr txBox="1"/>
          <p:nvPr/>
        </p:nvSpPr>
        <p:spPr>
          <a:xfrm>
            <a:off x="1023195" y="3779216"/>
            <a:ext cx="7037773" cy="830997"/>
          </a:xfrm>
          <a:prstGeom prst="rect">
            <a:avLst/>
          </a:prstGeom>
          <a:noFill/>
        </p:spPr>
        <p:txBody>
          <a:bodyPr wrap="square" rtlCol="0">
            <a:spAutoFit/>
          </a:bodyPr>
          <a:lstStyle/>
          <a:p>
            <a:pPr>
              <a:defRPr/>
            </a:pPr>
            <a:r>
              <a:rPr lang="en-US" sz="2400" b="1" dirty="0" err="1">
                <a:solidFill>
                  <a:schemeClr val="bg1"/>
                </a:solidFill>
                <a:latin typeface="Times New Roman" panose="02020603050405020304" pitchFamily="18" charset="0"/>
                <a:cs typeface="Times New Roman" panose="02020603050405020304" pitchFamily="18" charset="0"/>
              </a:rPr>
              <a:t>Số</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lượng</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cá</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thể</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của</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loài</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trong</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quần</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xã</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thể</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hiện</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đặc</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trưng</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nào</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sau</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đây</a:t>
            </a:r>
            <a:endParaRPr lang="en-US" sz="2400" b="1" dirty="0">
              <a:solidFill>
                <a:schemeClr val="bg1"/>
              </a:solidFill>
              <a:latin typeface="Times New Roman" panose="02020603050405020304" pitchFamily="18" charset="0"/>
              <a:cs typeface="Times New Roman" panose="02020603050405020304" pitchFamily="18" charset="0"/>
            </a:endParaRPr>
          </a:p>
        </p:txBody>
      </p:sp>
      <p:sp>
        <p:nvSpPr>
          <p:cNvPr id="15" name="bang c"/>
          <p:cNvSpPr/>
          <p:nvPr/>
        </p:nvSpPr>
        <p:spPr>
          <a:xfrm flipH="1">
            <a:off x="603459" y="5961292"/>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6" name="bang b"/>
          <p:cNvSpPr/>
          <p:nvPr/>
        </p:nvSpPr>
        <p:spPr>
          <a:xfrm flipH="1">
            <a:off x="4601922" y="5094961"/>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25" name="cau hoi c"/>
          <p:cNvSpPr txBox="1"/>
          <p:nvPr/>
        </p:nvSpPr>
        <p:spPr>
          <a:xfrm>
            <a:off x="828214" y="6063493"/>
            <a:ext cx="3487814" cy="400110"/>
          </a:xfrm>
          <a:prstGeom prst="rect">
            <a:avLst/>
          </a:prstGeom>
          <a:noFill/>
        </p:spPr>
        <p:txBody>
          <a:bodyPr wrap="square" rtlCol="0">
            <a:spAutoFit/>
          </a:bodyPr>
          <a:lstStyle/>
          <a:p>
            <a:pPr marL="342900" indent="-342900">
              <a:buClr>
                <a:prstClr val="white"/>
              </a:buClr>
              <a:buFont typeface="Wingdings" panose="05000000000000000000" pitchFamily="2" charset="2"/>
              <a:buChar char="w"/>
              <a:defRPr/>
            </a:pPr>
            <a:r>
              <a:rPr lang="en-US" sz="2000" dirty="0">
                <a:solidFill>
                  <a:srgbClr val="FFC000"/>
                </a:solidFill>
                <a:ea typeface="Tahoma" panose="020B0604030504040204" charset="0"/>
                <a:cs typeface="Tahoma" panose="020B0604030504040204" charset="0"/>
              </a:rPr>
              <a:t>C. </a:t>
            </a:r>
            <a:r>
              <a:rPr lang="en-US" b="1" dirty="0" err="1">
                <a:solidFill>
                  <a:schemeClr val="bg1"/>
                </a:solidFill>
                <a:latin typeface="Times New Roman" panose="02020603050405020304" pitchFamily="18" charset="0"/>
                <a:cs typeface="Times New Roman" panose="02020603050405020304" pitchFamily="18" charset="0"/>
              </a:rPr>
              <a:t>Độ</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đa</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dạn</a:t>
            </a:r>
            <a:r>
              <a:rPr lang="en-US" dirty="0" err="1">
                <a:solidFill>
                  <a:schemeClr val="bg1"/>
                </a:solidFill>
                <a:latin typeface="Times New Roman" panose="02020603050405020304" pitchFamily="18" charset="0"/>
                <a:cs typeface="Times New Roman" panose="02020603050405020304" pitchFamily="18" charset="0"/>
              </a:rPr>
              <a:t>g</a:t>
            </a:r>
            <a:r>
              <a:rPr lang="en-US" dirty="0">
                <a:solidFill>
                  <a:schemeClr val="bg1"/>
                </a:solidFill>
                <a:latin typeface="Times New Roman" panose="02020603050405020304" pitchFamily="18" charset="0"/>
                <a:cs typeface="Times New Roman" panose="02020603050405020304" pitchFamily="18" charset="0"/>
              </a:rPr>
              <a:t> </a:t>
            </a:r>
            <a:endParaRPr lang="en-US" dirty="0">
              <a:solidFill>
                <a:schemeClr val="bg1"/>
              </a:solidFill>
              <a:latin typeface="Times New Roman" panose="02020603050405020304" pitchFamily="18" charset="0"/>
              <a:ea typeface="Tahoma" panose="020B0604030504040204" charset="0"/>
              <a:cs typeface="Times New Roman" panose="02020603050405020304" pitchFamily="18" charset="0"/>
            </a:endParaRPr>
          </a:p>
        </p:txBody>
      </p:sp>
      <p:sp>
        <p:nvSpPr>
          <p:cNvPr id="27" name="cau hoi b"/>
          <p:cNvSpPr txBox="1"/>
          <p:nvPr/>
        </p:nvSpPr>
        <p:spPr>
          <a:xfrm>
            <a:off x="4826680" y="5197162"/>
            <a:ext cx="3487814" cy="400110"/>
          </a:xfrm>
          <a:prstGeom prst="rect">
            <a:avLst/>
          </a:prstGeom>
          <a:noFill/>
        </p:spPr>
        <p:txBody>
          <a:bodyPr wrap="square" rtlCol="0">
            <a:spAutoFit/>
          </a:bodyPr>
          <a:lstStyle/>
          <a:p>
            <a:pPr marL="342900" indent="-342900">
              <a:buClr>
                <a:prstClr val="white"/>
              </a:buClr>
              <a:buFont typeface="Wingdings" panose="05000000000000000000" pitchFamily="2" charset="2"/>
              <a:buChar char="w"/>
              <a:defRPr/>
            </a:pPr>
            <a:r>
              <a:rPr lang="en-US" sz="2000" dirty="0">
                <a:solidFill>
                  <a:srgbClr val="FFC000"/>
                </a:solidFill>
                <a:ea typeface="Tahoma" panose="020B0604030504040204" charset="0"/>
                <a:cs typeface="Tahoma" panose="020B0604030504040204" charset="0"/>
              </a:rPr>
              <a:t>B. </a:t>
            </a:r>
            <a:r>
              <a:rPr lang="en-US" b="1" dirty="0" err="1">
                <a:solidFill>
                  <a:schemeClr val="bg1"/>
                </a:solidFill>
                <a:latin typeface="Times New Roman" panose="02020603050405020304" pitchFamily="18" charset="0"/>
                <a:cs typeface="Times New Roman" panose="02020603050405020304" pitchFamily="18" charset="0"/>
              </a:rPr>
              <a:t>Độ</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tập</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trung</a:t>
            </a:r>
            <a:r>
              <a:rPr lang="en-US" b="1" dirty="0">
                <a:solidFill>
                  <a:schemeClr val="bg1"/>
                </a:solidFill>
                <a:latin typeface="Times New Roman" panose="02020603050405020304" pitchFamily="18" charset="0"/>
                <a:cs typeface="Times New Roman" panose="02020603050405020304" pitchFamily="18" charset="0"/>
              </a:rPr>
              <a:t> </a:t>
            </a:r>
            <a:endParaRPr lang="en-US" b="1" dirty="0">
              <a:solidFill>
                <a:schemeClr val="bg1"/>
              </a:solidFill>
              <a:latin typeface="Times New Roman" panose="02020603050405020304" pitchFamily="18" charset="0"/>
              <a:ea typeface="Tahoma" panose="020B0604030504040204" charset="0"/>
              <a:cs typeface="Times New Roman" panose="02020603050405020304" pitchFamily="18" charset="0"/>
            </a:endParaRPr>
          </a:p>
        </p:txBody>
      </p:sp>
      <p:sp>
        <p:nvSpPr>
          <p:cNvPr id="31" name="bang a"/>
          <p:cNvSpPr/>
          <p:nvPr/>
        </p:nvSpPr>
        <p:spPr>
          <a:xfrm flipH="1">
            <a:off x="604749" y="5094961"/>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32" name="bang d"/>
          <p:cNvSpPr/>
          <p:nvPr/>
        </p:nvSpPr>
        <p:spPr>
          <a:xfrm flipH="1">
            <a:off x="4601922" y="5958224"/>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33" name="cau hoi a"/>
          <p:cNvSpPr txBox="1"/>
          <p:nvPr/>
        </p:nvSpPr>
        <p:spPr>
          <a:xfrm>
            <a:off x="829507" y="5197162"/>
            <a:ext cx="3487814" cy="400110"/>
          </a:xfrm>
          <a:prstGeom prst="rect">
            <a:avLst/>
          </a:prstGeom>
          <a:noFill/>
        </p:spPr>
        <p:txBody>
          <a:bodyPr wrap="square" rtlCol="0">
            <a:spAutoFit/>
          </a:bodyPr>
          <a:lstStyle/>
          <a:p>
            <a:pPr marL="342900" indent="-342900">
              <a:buClr>
                <a:prstClr val="white"/>
              </a:buClr>
              <a:buFont typeface="Wingdings" panose="05000000000000000000" pitchFamily="2" charset="2"/>
              <a:buChar char="w"/>
              <a:defRPr/>
            </a:pPr>
            <a:r>
              <a:rPr lang="en-US" sz="2000" dirty="0">
                <a:solidFill>
                  <a:srgbClr val="FFC000"/>
                </a:solidFill>
                <a:ea typeface="Tahoma" panose="020B0604030504040204" charset="0"/>
                <a:cs typeface="Tahoma" panose="020B0604030504040204" charset="0"/>
              </a:rPr>
              <a:t>A. </a:t>
            </a:r>
            <a:r>
              <a:rPr lang="en-US" b="1" dirty="0" err="1">
                <a:solidFill>
                  <a:schemeClr val="bg1"/>
                </a:solidFill>
                <a:latin typeface="Times New Roman" panose="02020603050405020304" pitchFamily="18" charset="0"/>
                <a:cs typeface="Times New Roman" panose="02020603050405020304" pitchFamily="18" charset="0"/>
              </a:rPr>
              <a:t>Độ</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nhiều</a:t>
            </a:r>
            <a:r>
              <a:rPr lang="en-US" b="1" dirty="0">
                <a:solidFill>
                  <a:schemeClr val="bg1"/>
                </a:solidFill>
                <a:latin typeface="Times New Roman" panose="02020603050405020304" pitchFamily="18" charset="0"/>
                <a:cs typeface="Times New Roman" panose="02020603050405020304" pitchFamily="18" charset="0"/>
              </a:rPr>
              <a:t> </a:t>
            </a:r>
            <a:endParaRPr lang="en-US" b="1" dirty="0">
              <a:solidFill>
                <a:schemeClr val="bg1"/>
              </a:solidFill>
              <a:latin typeface="Times New Roman" panose="02020603050405020304" pitchFamily="18" charset="0"/>
              <a:ea typeface="Tahoma" panose="020B0604030504040204" charset="0"/>
              <a:cs typeface="Times New Roman" panose="02020603050405020304" pitchFamily="18" charset="0"/>
            </a:endParaRPr>
          </a:p>
        </p:txBody>
      </p:sp>
      <p:sp>
        <p:nvSpPr>
          <p:cNvPr id="34" name="cau hoi d"/>
          <p:cNvSpPr txBox="1"/>
          <p:nvPr/>
        </p:nvSpPr>
        <p:spPr>
          <a:xfrm>
            <a:off x="4826680" y="6060425"/>
            <a:ext cx="3487814" cy="400110"/>
          </a:xfrm>
          <a:prstGeom prst="rect">
            <a:avLst/>
          </a:prstGeom>
          <a:noFill/>
        </p:spPr>
        <p:txBody>
          <a:bodyPr wrap="square" rtlCol="0">
            <a:spAutoFit/>
          </a:bodyPr>
          <a:lstStyle/>
          <a:p>
            <a:pPr marL="342900" indent="-342900">
              <a:buClr>
                <a:prstClr val="white"/>
              </a:buClr>
              <a:buFont typeface="Wingdings" panose="05000000000000000000" pitchFamily="2" charset="2"/>
              <a:buChar char="w"/>
              <a:defRPr/>
            </a:pPr>
            <a:r>
              <a:rPr lang="en-US" sz="2000" dirty="0">
                <a:solidFill>
                  <a:srgbClr val="FFC000"/>
                </a:solidFill>
                <a:ea typeface="Tahoma" panose="020B0604030504040204" charset="0"/>
                <a:cs typeface="Tahoma" panose="020B0604030504040204" charset="0"/>
              </a:rPr>
              <a:t>D. </a:t>
            </a:r>
            <a:r>
              <a:rPr lang="en-US" b="1" dirty="0" err="1">
                <a:solidFill>
                  <a:schemeClr val="bg1"/>
                </a:solidFill>
                <a:latin typeface="Times New Roman" panose="02020603050405020304" pitchFamily="18" charset="0"/>
                <a:cs typeface="Times New Roman" panose="02020603050405020304" pitchFamily="18" charset="0"/>
              </a:rPr>
              <a:t>Độ</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thường</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gặp</a:t>
            </a:r>
            <a:endParaRPr lang="en-US" b="1" dirty="0">
              <a:solidFill>
                <a:schemeClr val="bg1"/>
              </a:solidFill>
              <a:latin typeface="Times New Roman" panose="02020603050405020304" pitchFamily="18" charset="0"/>
              <a:ea typeface="Tahoma" panose="020B0604030504040204" charset="0"/>
              <a:cs typeface="Times New Roman" panose="02020603050405020304" pitchFamily="18" charset="0"/>
            </a:endParaRP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44001" y="863868"/>
            <a:ext cx="365522" cy="487363"/>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144001" y="1478696"/>
            <a:ext cx="365522" cy="487363"/>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152179" y="2074164"/>
            <a:ext cx="365522" cy="487363"/>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152179" y="2630420"/>
            <a:ext cx="365522" cy="487363"/>
          </a:xfrm>
          <a:prstGeom prst="rect">
            <a:avLst/>
          </a:prstGeom>
        </p:spPr>
      </p:pic>
    </p:spTree>
    <p:extLst>
      <p:ext uri="{BB962C8B-B14F-4D97-AF65-F5344CB8AC3E}">
        <p14:creationId xmlns:p14="http://schemas.microsoft.com/office/powerpoint/2010/main" val="3901407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bldLvl="0" animBg="1"/>
      <p:bldP spid="15" grpId="1" bldLvl="0" animBg="1"/>
      <p:bldP spid="15" grpId="2" bldLvl="0" animBg="1"/>
      <p:bldP spid="15" grpId="3" bldLvl="0" animBg="1"/>
      <p:bldP spid="15" grpId="4" bldLvl="0" animBg="1"/>
      <p:bldP spid="16" grpId="0" bldLvl="0" animBg="1"/>
      <p:bldP spid="16" grpId="1" bldLvl="0" animBg="1"/>
      <p:bldP spid="25" grpId="0"/>
      <p:bldP spid="25" grpId="1"/>
      <p:bldP spid="25" grpId="2"/>
      <p:bldP spid="25" grpId="3"/>
      <p:bldP spid="25" grpId="4"/>
      <p:bldP spid="25" grpId="5"/>
      <p:bldP spid="27" grpId="0"/>
      <p:bldP spid="27" grpId="1"/>
      <p:bldP spid="27" grpId="2"/>
      <p:bldP spid="31" grpId="0" bldLvl="0" animBg="1"/>
      <p:bldP spid="31" grpId="1" bldLvl="0" animBg="1"/>
      <p:bldP spid="32" grpId="0" bldLvl="0" animBg="1"/>
      <p:bldP spid="32" grpId="1" bldLvl="0" animBg="1"/>
      <p:bldP spid="33" grpId="0"/>
      <p:bldP spid="33" grpId="1"/>
      <p:bldP spid="33" grpId="2"/>
      <p:bldP spid="34" grpId="0"/>
      <p:bldP spid="34" grpId="1"/>
      <p:bldP spid="34" grpId="2"/>
    </p:bld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0">
              <a:srgbClr val="9EE256"/>
            </a:gs>
            <a:gs pos="100000">
              <a:srgbClr val="52762D"/>
            </a:gs>
          </a:gsLst>
          <a:lin scaled="0"/>
        </a:gradFill>
        <a:effectLst/>
      </p:bgPr>
    </p:bg>
    <p:spTree>
      <p:nvGrpSpPr>
        <p:cNvPr id="1" name=""/>
        <p:cNvGrpSpPr/>
        <p:nvPr/>
      </p:nvGrpSpPr>
      <p:grpSpPr>
        <a:xfrm>
          <a:off x="0" y="0"/>
          <a:ext cx="0" cy="0"/>
          <a:chOff x="0" y="0"/>
          <a:chExt cx="0" cy="0"/>
        </a:xfrm>
      </p:grpSpPr>
      <p:pic>
        <p:nvPicPr>
          <p:cNvPr id="26" name="Picture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41567" y="-49894"/>
            <a:ext cx="2601031" cy="3468041"/>
          </a:xfrm>
          <a:prstGeom prst="rect">
            <a:avLst/>
          </a:prstGeom>
        </p:spPr>
      </p:pic>
      <p:cxnSp>
        <p:nvCxnSpPr>
          <p:cNvPr id="23" name="Straight Connector 22"/>
          <p:cNvCxnSpPr/>
          <p:nvPr/>
        </p:nvCxnSpPr>
        <p:spPr>
          <a:xfrm>
            <a:off x="0" y="626048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0" y="5397218"/>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0" y="4194709"/>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494933" y="3584278"/>
            <a:ext cx="8154143"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24" name="TextBox 23"/>
          <p:cNvSpPr txBox="1"/>
          <p:nvPr/>
        </p:nvSpPr>
        <p:spPr>
          <a:xfrm>
            <a:off x="1038692" y="3616553"/>
            <a:ext cx="7037773" cy="461665"/>
          </a:xfrm>
          <a:prstGeom prst="rect">
            <a:avLst/>
          </a:prstGeom>
          <a:noFill/>
        </p:spPr>
        <p:txBody>
          <a:bodyPr wrap="square" rtlCol="0">
            <a:spAutoFit/>
          </a:bodyPr>
          <a:lstStyle/>
          <a:p>
            <a:pPr>
              <a:defRPr/>
            </a:pPr>
            <a:r>
              <a:rPr lang="en-US" sz="2400">
                <a:solidFill>
                  <a:prstClr val="white"/>
                </a:solidFill>
              </a:rPr>
              <a:t>Câu hỏi : thầy cô đánh nội dung vào đây ?</a:t>
            </a:r>
          </a:p>
        </p:txBody>
      </p:sp>
      <p:sp>
        <p:nvSpPr>
          <p:cNvPr id="15" name="bang c"/>
          <p:cNvSpPr/>
          <p:nvPr/>
        </p:nvSpPr>
        <p:spPr>
          <a:xfrm flipH="1">
            <a:off x="603459" y="5961292"/>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6" name="bang b"/>
          <p:cNvSpPr/>
          <p:nvPr/>
        </p:nvSpPr>
        <p:spPr>
          <a:xfrm flipH="1">
            <a:off x="4601922" y="5094961"/>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25" name="cau hoi c"/>
          <p:cNvSpPr txBox="1"/>
          <p:nvPr/>
        </p:nvSpPr>
        <p:spPr>
          <a:xfrm>
            <a:off x="828214" y="6063493"/>
            <a:ext cx="3487814" cy="707886"/>
          </a:xfrm>
          <a:prstGeom prst="rect">
            <a:avLst/>
          </a:prstGeom>
          <a:noFill/>
        </p:spPr>
        <p:txBody>
          <a:bodyPr wrap="square" rtlCol="0">
            <a:spAutoFit/>
          </a:bodyPr>
          <a:lstStyle/>
          <a:p>
            <a:pPr marL="342900" indent="-342900">
              <a:buClr>
                <a:prstClr val="white"/>
              </a:buClr>
              <a:buFont typeface="Wingdings" panose="05000000000000000000" pitchFamily="2" charset="2"/>
              <a:buChar char="w"/>
              <a:defRPr/>
            </a:pPr>
            <a:r>
              <a:rPr lang="en-US" sz="2000">
                <a:solidFill>
                  <a:srgbClr val="FFC000"/>
                </a:solidFill>
                <a:ea typeface="Tahoma" panose="020B0604030504040204" charset="0"/>
                <a:cs typeface="Tahoma" panose="020B0604030504040204" charset="0"/>
              </a:rPr>
              <a:t>C. </a:t>
            </a:r>
            <a:r>
              <a:rPr lang="en-US" sz="2000">
                <a:solidFill>
                  <a:prstClr val="white"/>
                </a:solidFill>
                <a:ea typeface="Tahoma" panose="020B0604030504040204" charset="0"/>
                <a:cs typeface="Tahoma" panose="020B0604030504040204" charset="0"/>
              </a:rPr>
              <a:t>Đáp án này là đáp án đúng</a:t>
            </a:r>
          </a:p>
        </p:txBody>
      </p:sp>
      <p:sp>
        <p:nvSpPr>
          <p:cNvPr id="27" name="cau hoi b"/>
          <p:cNvSpPr txBox="1"/>
          <p:nvPr/>
        </p:nvSpPr>
        <p:spPr>
          <a:xfrm>
            <a:off x="4826680" y="5197162"/>
            <a:ext cx="3487814" cy="400110"/>
          </a:xfrm>
          <a:prstGeom prst="rect">
            <a:avLst/>
          </a:prstGeom>
          <a:noFill/>
        </p:spPr>
        <p:txBody>
          <a:bodyPr wrap="square" rtlCol="0">
            <a:spAutoFit/>
          </a:bodyPr>
          <a:lstStyle/>
          <a:p>
            <a:pPr marL="342900" indent="-342900">
              <a:buClr>
                <a:prstClr val="white"/>
              </a:buClr>
              <a:buFont typeface="Wingdings" panose="05000000000000000000" pitchFamily="2" charset="2"/>
              <a:buChar char="w"/>
              <a:defRPr/>
            </a:pPr>
            <a:r>
              <a:rPr lang="en-US" sz="2000">
                <a:solidFill>
                  <a:srgbClr val="FFC000"/>
                </a:solidFill>
                <a:ea typeface="Tahoma" panose="020B0604030504040204" charset="0"/>
                <a:cs typeface="Tahoma" panose="020B0604030504040204" charset="0"/>
              </a:rPr>
              <a:t>B. </a:t>
            </a:r>
            <a:r>
              <a:rPr lang="en-US" sz="2000">
                <a:solidFill>
                  <a:prstClr val="white"/>
                </a:solidFill>
                <a:ea typeface="Tahoma" panose="020B0604030504040204" charset="0"/>
                <a:cs typeface="Tahoma" panose="020B0604030504040204" charset="0"/>
              </a:rPr>
              <a:t>Đáp án này là đáp án sai</a:t>
            </a:r>
          </a:p>
        </p:txBody>
      </p:sp>
      <p:sp>
        <p:nvSpPr>
          <p:cNvPr id="31" name="bang a"/>
          <p:cNvSpPr/>
          <p:nvPr/>
        </p:nvSpPr>
        <p:spPr>
          <a:xfrm flipH="1">
            <a:off x="604749" y="5094961"/>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32" name="bang d"/>
          <p:cNvSpPr/>
          <p:nvPr/>
        </p:nvSpPr>
        <p:spPr>
          <a:xfrm flipH="1">
            <a:off x="4601922" y="5958224"/>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33" name="cau hoi a"/>
          <p:cNvSpPr txBox="1"/>
          <p:nvPr/>
        </p:nvSpPr>
        <p:spPr>
          <a:xfrm>
            <a:off x="829507" y="5197162"/>
            <a:ext cx="3487814" cy="400110"/>
          </a:xfrm>
          <a:prstGeom prst="rect">
            <a:avLst/>
          </a:prstGeom>
          <a:noFill/>
        </p:spPr>
        <p:txBody>
          <a:bodyPr wrap="square" rtlCol="0">
            <a:spAutoFit/>
          </a:bodyPr>
          <a:lstStyle/>
          <a:p>
            <a:pPr marL="342900" indent="-342900">
              <a:buClr>
                <a:prstClr val="white"/>
              </a:buClr>
              <a:buFont typeface="Wingdings" panose="05000000000000000000" pitchFamily="2" charset="2"/>
              <a:buChar char="w"/>
              <a:defRPr/>
            </a:pPr>
            <a:r>
              <a:rPr lang="en-US" sz="2000">
                <a:solidFill>
                  <a:srgbClr val="FFC000"/>
                </a:solidFill>
                <a:ea typeface="Tahoma" panose="020B0604030504040204" charset="0"/>
                <a:cs typeface="Tahoma" panose="020B0604030504040204" charset="0"/>
              </a:rPr>
              <a:t>A. </a:t>
            </a:r>
            <a:r>
              <a:rPr lang="en-US" sz="2000">
                <a:solidFill>
                  <a:prstClr val="white"/>
                </a:solidFill>
                <a:ea typeface="Tahoma" panose="020B0604030504040204" charset="0"/>
                <a:cs typeface="Tahoma" panose="020B0604030504040204" charset="0"/>
              </a:rPr>
              <a:t>Đáp án này là đáp án sai</a:t>
            </a:r>
          </a:p>
        </p:txBody>
      </p:sp>
      <p:sp>
        <p:nvSpPr>
          <p:cNvPr id="34" name="cau hoi d"/>
          <p:cNvSpPr txBox="1"/>
          <p:nvPr/>
        </p:nvSpPr>
        <p:spPr>
          <a:xfrm>
            <a:off x="4826680" y="6060425"/>
            <a:ext cx="3487814" cy="400110"/>
          </a:xfrm>
          <a:prstGeom prst="rect">
            <a:avLst/>
          </a:prstGeom>
          <a:noFill/>
        </p:spPr>
        <p:txBody>
          <a:bodyPr wrap="square" rtlCol="0">
            <a:spAutoFit/>
          </a:bodyPr>
          <a:lstStyle/>
          <a:p>
            <a:pPr marL="342900" indent="-342900">
              <a:buClr>
                <a:prstClr val="white"/>
              </a:buClr>
              <a:buFont typeface="Wingdings" panose="05000000000000000000" pitchFamily="2" charset="2"/>
              <a:buChar char="w"/>
              <a:defRPr/>
            </a:pPr>
            <a:r>
              <a:rPr lang="en-US" sz="2000">
                <a:solidFill>
                  <a:srgbClr val="FFC000"/>
                </a:solidFill>
                <a:ea typeface="Tahoma" panose="020B0604030504040204" charset="0"/>
                <a:cs typeface="Tahoma" panose="020B0604030504040204" charset="0"/>
              </a:rPr>
              <a:t>D. </a:t>
            </a:r>
            <a:r>
              <a:rPr lang="en-US" sz="2000">
                <a:solidFill>
                  <a:prstClr val="white"/>
                </a:solidFill>
                <a:ea typeface="Tahoma" panose="020B0604030504040204" charset="0"/>
                <a:cs typeface="Tahoma" panose="020B0604030504040204" charset="0"/>
              </a:rPr>
              <a:t>Đáp án này là đáp án sai</a:t>
            </a: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44001" y="863868"/>
            <a:ext cx="365522" cy="487363"/>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144001" y="1478696"/>
            <a:ext cx="365522" cy="487363"/>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152179" y="2074164"/>
            <a:ext cx="365522" cy="487363"/>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152179" y="2630420"/>
            <a:ext cx="365522" cy="487363"/>
          </a:xfrm>
          <a:prstGeom prst="rect">
            <a:avLst/>
          </a:prstGeom>
        </p:spPr>
      </p:pic>
    </p:spTree>
    <p:extLst>
      <p:ext uri="{BB962C8B-B14F-4D97-AF65-F5344CB8AC3E}">
        <p14:creationId xmlns:p14="http://schemas.microsoft.com/office/powerpoint/2010/main" val="1633638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bldLvl="0" animBg="1"/>
      <p:bldP spid="15" grpId="1" bldLvl="0" animBg="1"/>
      <p:bldP spid="15" grpId="2" bldLvl="0" animBg="1"/>
      <p:bldP spid="15" grpId="3" bldLvl="0" animBg="1"/>
      <p:bldP spid="15" grpId="4" bldLvl="0" animBg="1"/>
      <p:bldP spid="16" grpId="0" bldLvl="0" animBg="1"/>
      <p:bldP spid="16" grpId="1" bldLvl="0" animBg="1"/>
      <p:bldP spid="25" grpId="0"/>
      <p:bldP spid="25" grpId="1"/>
      <p:bldP spid="25" grpId="2"/>
      <p:bldP spid="25" grpId="3"/>
      <p:bldP spid="25" grpId="4"/>
      <p:bldP spid="25" grpId="5"/>
      <p:bldP spid="27" grpId="0"/>
      <p:bldP spid="27" grpId="1"/>
      <p:bldP spid="27" grpId="2"/>
      <p:bldP spid="31" grpId="0" bldLvl="0" animBg="1"/>
      <p:bldP spid="31" grpId="1" bldLvl="0" animBg="1"/>
      <p:bldP spid="32" grpId="0" bldLvl="0" animBg="1"/>
      <p:bldP spid="32" grpId="1" bldLvl="0" animBg="1"/>
      <p:bldP spid="33" grpId="0"/>
      <p:bldP spid="33" grpId="1"/>
      <p:bldP spid="33" grpId="2"/>
      <p:bldP spid="34" grpId="0"/>
      <p:bldP spid="34" grpId="1"/>
      <p:bldP spid="34" grpId="2"/>
    </p:bld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0">
              <a:srgbClr val="9EE256"/>
            </a:gs>
            <a:gs pos="100000">
              <a:srgbClr val="52762D"/>
            </a:gs>
          </a:gsLst>
          <a:lin scaled="0"/>
        </a:gradFill>
        <a:effectLst/>
      </p:bgPr>
    </p:bg>
    <p:spTree>
      <p:nvGrpSpPr>
        <p:cNvPr id="1" name=""/>
        <p:cNvGrpSpPr/>
        <p:nvPr/>
      </p:nvGrpSpPr>
      <p:grpSpPr>
        <a:xfrm>
          <a:off x="0" y="0"/>
          <a:ext cx="0" cy="0"/>
          <a:chOff x="0" y="0"/>
          <a:chExt cx="0" cy="0"/>
        </a:xfrm>
      </p:grpSpPr>
      <p:pic>
        <p:nvPicPr>
          <p:cNvPr id="26" name="Picture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41567" y="-49894"/>
            <a:ext cx="2601031" cy="3468041"/>
          </a:xfrm>
          <a:prstGeom prst="rect">
            <a:avLst/>
          </a:prstGeom>
        </p:spPr>
      </p:pic>
      <p:cxnSp>
        <p:nvCxnSpPr>
          <p:cNvPr id="23" name="Straight Connector 22"/>
          <p:cNvCxnSpPr/>
          <p:nvPr/>
        </p:nvCxnSpPr>
        <p:spPr>
          <a:xfrm>
            <a:off x="0" y="626048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0" y="5397218"/>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0" y="4194709"/>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494933" y="3584278"/>
            <a:ext cx="8154143"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24" name="TextBox 23"/>
          <p:cNvSpPr txBox="1"/>
          <p:nvPr/>
        </p:nvSpPr>
        <p:spPr>
          <a:xfrm>
            <a:off x="1038692" y="3616553"/>
            <a:ext cx="7037773" cy="461665"/>
          </a:xfrm>
          <a:prstGeom prst="rect">
            <a:avLst/>
          </a:prstGeom>
          <a:noFill/>
        </p:spPr>
        <p:txBody>
          <a:bodyPr wrap="square" rtlCol="0">
            <a:spAutoFit/>
          </a:bodyPr>
          <a:lstStyle/>
          <a:p>
            <a:pPr>
              <a:defRPr/>
            </a:pPr>
            <a:r>
              <a:rPr lang="en-US" sz="2400">
                <a:solidFill>
                  <a:prstClr val="white"/>
                </a:solidFill>
              </a:rPr>
              <a:t>Câu hỏi : thầy cô đánh nội dung vào đây ?</a:t>
            </a:r>
          </a:p>
        </p:txBody>
      </p:sp>
      <p:sp>
        <p:nvSpPr>
          <p:cNvPr id="15" name="bang d"/>
          <p:cNvSpPr/>
          <p:nvPr/>
        </p:nvSpPr>
        <p:spPr>
          <a:xfrm flipH="1">
            <a:off x="4601922" y="5958223"/>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Clr>
                <a:prstClr val="white"/>
              </a:buClr>
              <a:buFont typeface="Wingdings" panose="05000000000000000000" pitchFamily="2" charset="2"/>
              <a:buChar char="w"/>
              <a:defRPr/>
            </a:pPr>
            <a:endParaRPr lang="en-US">
              <a:solidFill>
                <a:prstClr val="white"/>
              </a:solidFill>
            </a:endParaRPr>
          </a:p>
        </p:txBody>
      </p:sp>
      <p:sp>
        <p:nvSpPr>
          <p:cNvPr id="16" name="bang b"/>
          <p:cNvSpPr/>
          <p:nvPr/>
        </p:nvSpPr>
        <p:spPr>
          <a:xfrm flipH="1">
            <a:off x="4601922" y="5094960"/>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Clr>
                <a:prstClr val="white"/>
              </a:buClr>
              <a:buFont typeface="Wingdings" panose="05000000000000000000" pitchFamily="2" charset="2"/>
              <a:buChar char="w"/>
              <a:defRPr/>
            </a:pPr>
            <a:endParaRPr lang="en-US">
              <a:solidFill>
                <a:prstClr val="white"/>
              </a:solidFill>
            </a:endParaRPr>
          </a:p>
        </p:txBody>
      </p:sp>
      <p:sp>
        <p:nvSpPr>
          <p:cNvPr id="25" name="cau hoi d"/>
          <p:cNvSpPr txBox="1"/>
          <p:nvPr/>
        </p:nvSpPr>
        <p:spPr>
          <a:xfrm>
            <a:off x="4826680" y="6060424"/>
            <a:ext cx="3487814" cy="707886"/>
          </a:xfrm>
          <a:prstGeom prst="rect">
            <a:avLst/>
          </a:prstGeom>
          <a:noFill/>
        </p:spPr>
        <p:txBody>
          <a:bodyPr wrap="square" rtlCol="0">
            <a:spAutoFit/>
          </a:bodyPr>
          <a:lstStyle/>
          <a:p>
            <a:pPr marL="342900" indent="-342900">
              <a:buClr>
                <a:prstClr val="white"/>
              </a:buClr>
              <a:buFont typeface="Wingdings" panose="05000000000000000000" pitchFamily="2" charset="2"/>
              <a:buChar char="w"/>
              <a:defRPr/>
            </a:pPr>
            <a:r>
              <a:rPr lang="en-US" sz="2000">
                <a:solidFill>
                  <a:srgbClr val="FFC000"/>
                </a:solidFill>
                <a:ea typeface="Tahoma" panose="020B0604030504040204" charset="0"/>
                <a:cs typeface="Tahoma" panose="020B0604030504040204" charset="0"/>
              </a:rPr>
              <a:t>D. </a:t>
            </a:r>
            <a:r>
              <a:rPr lang="en-US" sz="2000">
                <a:solidFill>
                  <a:prstClr val="white"/>
                </a:solidFill>
                <a:ea typeface="Tahoma" panose="020B0604030504040204" charset="0"/>
                <a:cs typeface="Tahoma" panose="020B0604030504040204" charset="0"/>
              </a:rPr>
              <a:t>Đáp án này là đáp án đúng</a:t>
            </a:r>
          </a:p>
        </p:txBody>
      </p:sp>
      <p:sp>
        <p:nvSpPr>
          <p:cNvPr id="27" name="cau hoi b"/>
          <p:cNvSpPr txBox="1"/>
          <p:nvPr/>
        </p:nvSpPr>
        <p:spPr>
          <a:xfrm>
            <a:off x="4826680" y="5197161"/>
            <a:ext cx="3487814" cy="400110"/>
          </a:xfrm>
          <a:prstGeom prst="rect">
            <a:avLst/>
          </a:prstGeom>
          <a:noFill/>
        </p:spPr>
        <p:txBody>
          <a:bodyPr wrap="square" rtlCol="0">
            <a:spAutoFit/>
          </a:bodyPr>
          <a:lstStyle/>
          <a:p>
            <a:pPr marL="342900" indent="-342900">
              <a:buClr>
                <a:prstClr val="white"/>
              </a:buClr>
              <a:buFont typeface="Wingdings" panose="05000000000000000000" pitchFamily="2" charset="2"/>
              <a:buChar char="w"/>
              <a:defRPr/>
            </a:pPr>
            <a:r>
              <a:rPr lang="en-US" sz="2000">
                <a:solidFill>
                  <a:srgbClr val="FFC000"/>
                </a:solidFill>
                <a:ea typeface="Tahoma" panose="020B0604030504040204" charset="0"/>
                <a:cs typeface="Tahoma" panose="020B0604030504040204" charset="0"/>
              </a:rPr>
              <a:t>B. </a:t>
            </a:r>
            <a:r>
              <a:rPr lang="en-US" sz="2000">
                <a:solidFill>
                  <a:prstClr val="white"/>
                </a:solidFill>
                <a:ea typeface="Tahoma" panose="020B0604030504040204" charset="0"/>
                <a:cs typeface="Tahoma" panose="020B0604030504040204" charset="0"/>
              </a:rPr>
              <a:t>Đáp án này là đáp án sai</a:t>
            </a:r>
          </a:p>
        </p:txBody>
      </p:sp>
      <p:sp>
        <p:nvSpPr>
          <p:cNvPr id="31" name="bang a"/>
          <p:cNvSpPr/>
          <p:nvPr/>
        </p:nvSpPr>
        <p:spPr>
          <a:xfrm flipH="1">
            <a:off x="604749" y="5094961"/>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32" name="bang c"/>
          <p:cNvSpPr/>
          <p:nvPr/>
        </p:nvSpPr>
        <p:spPr>
          <a:xfrm flipH="1">
            <a:off x="604749" y="5958223"/>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33" name="cau hoi a"/>
          <p:cNvSpPr txBox="1"/>
          <p:nvPr/>
        </p:nvSpPr>
        <p:spPr>
          <a:xfrm>
            <a:off x="829507" y="5197162"/>
            <a:ext cx="3487814" cy="400110"/>
          </a:xfrm>
          <a:prstGeom prst="rect">
            <a:avLst/>
          </a:prstGeom>
          <a:noFill/>
        </p:spPr>
        <p:txBody>
          <a:bodyPr wrap="square" rtlCol="0">
            <a:spAutoFit/>
          </a:bodyPr>
          <a:lstStyle/>
          <a:p>
            <a:pPr marL="342900" indent="-342900">
              <a:buClr>
                <a:prstClr val="white"/>
              </a:buClr>
              <a:buFont typeface="Wingdings" panose="05000000000000000000" pitchFamily="2" charset="2"/>
              <a:buChar char="w"/>
              <a:defRPr/>
            </a:pPr>
            <a:r>
              <a:rPr lang="en-US" sz="2000">
                <a:solidFill>
                  <a:srgbClr val="FFC000"/>
                </a:solidFill>
                <a:ea typeface="Tahoma" panose="020B0604030504040204" charset="0"/>
                <a:cs typeface="Tahoma" panose="020B0604030504040204" charset="0"/>
              </a:rPr>
              <a:t>A. </a:t>
            </a:r>
            <a:r>
              <a:rPr lang="en-US" sz="2000">
                <a:solidFill>
                  <a:prstClr val="white"/>
                </a:solidFill>
                <a:ea typeface="Tahoma" panose="020B0604030504040204" charset="0"/>
                <a:cs typeface="Tahoma" panose="020B0604030504040204" charset="0"/>
              </a:rPr>
              <a:t>Đáp án này là đáp án sai</a:t>
            </a:r>
          </a:p>
        </p:txBody>
      </p:sp>
      <p:sp>
        <p:nvSpPr>
          <p:cNvPr id="34" name="cau hoi c"/>
          <p:cNvSpPr txBox="1"/>
          <p:nvPr/>
        </p:nvSpPr>
        <p:spPr>
          <a:xfrm>
            <a:off x="829507" y="6060424"/>
            <a:ext cx="3487814" cy="400110"/>
          </a:xfrm>
          <a:prstGeom prst="rect">
            <a:avLst/>
          </a:prstGeom>
          <a:noFill/>
        </p:spPr>
        <p:txBody>
          <a:bodyPr wrap="square" rtlCol="0">
            <a:spAutoFit/>
          </a:bodyPr>
          <a:lstStyle/>
          <a:p>
            <a:pPr marL="342900" indent="-342900">
              <a:buClr>
                <a:prstClr val="white"/>
              </a:buClr>
              <a:buFont typeface="Wingdings" panose="05000000000000000000" pitchFamily="2" charset="2"/>
              <a:buChar char="w"/>
              <a:defRPr/>
            </a:pPr>
            <a:r>
              <a:rPr lang="en-US" sz="2000">
                <a:solidFill>
                  <a:srgbClr val="FFC000"/>
                </a:solidFill>
                <a:ea typeface="Tahoma" panose="020B0604030504040204" charset="0"/>
                <a:cs typeface="Tahoma" panose="020B0604030504040204" charset="0"/>
              </a:rPr>
              <a:t>C. </a:t>
            </a:r>
            <a:r>
              <a:rPr lang="en-US" sz="2000">
                <a:solidFill>
                  <a:prstClr val="white"/>
                </a:solidFill>
                <a:ea typeface="Tahoma" panose="020B0604030504040204" charset="0"/>
                <a:cs typeface="Tahoma" panose="020B0604030504040204" charset="0"/>
              </a:rPr>
              <a:t>Đáp án này là đáp án sai</a:t>
            </a: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44001" y="863868"/>
            <a:ext cx="365522" cy="487363"/>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144001" y="1478696"/>
            <a:ext cx="365522" cy="487363"/>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152179" y="2074164"/>
            <a:ext cx="365522" cy="487363"/>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152179" y="2630420"/>
            <a:ext cx="365522" cy="487363"/>
          </a:xfrm>
          <a:prstGeom prst="rect">
            <a:avLst/>
          </a:prstGeom>
        </p:spPr>
      </p:pic>
    </p:spTree>
    <p:extLst>
      <p:ext uri="{BB962C8B-B14F-4D97-AF65-F5344CB8AC3E}">
        <p14:creationId xmlns:p14="http://schemas.microsoft.com/office/powerpoint/2010/main" val="3837550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bldLvl="0" animBg="1"/>
      <p:bldP spid="15" grpId="1" bldLvl="0" animBg="1"/>
      <p:bldP spid="15" grpId="2" bldLvl="0" animBg="1"/>
      <p:bldP spid="15" grpId="3" bldLvl="0" animBg="1"/>
      <p:bldP spid="15" grpId="4" bldLvl="0" animBg="1"/>
      <p:bldP spid="16" grpId="0" bldLvl="0" animBg="1"/>
      <p:bldP spid="16" grpId="1" bldLvl="0" animBg="1"/>
      <p:bldP spid="25" grpId="0"/>
      <p:bldP spid="25" grpId="1"/>
      <p:bldP spid="25" grpId="2"/>
      <p:bldP spid="25" grpId="3"/>
      <p:bldP spid="25" grpId="4"/>
      <p:bldP spid="25" grpId="5"/>
      <p:bldP spid="27" grpId="0"/>
      <p:bldP spid="27" grpId="1"/>
      <p:bldP spid="27" grpId="2"/>
      <p:bldP spid="31" grpId="0" bldLvl="0" animBg="1"/>
      <p:bldP spid="31" grpId="1" bldLvl="0" animBg="1"/>
      <p:bldP spid="32" grpId="0" bldLvl="0" animBg="1"/>
      <p:bldP spid="32" grpId="1" bldLvl="0" animBg="1"/>
      <p:bldP spid="33" grpId="0"/>
      <p:bldP spid="33" grpId="1"/>
      <p:bldP spid="33" grpId="2"/>
      <p:bldP spid="34" grpId="0"/>
      <p:bldP spid="34" grpId="1"/>
      <p:bldP spid="34" grpId="2"/>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60" name="Text Box 16"/>
          <p:cNvSpPr txBox="1">
            <a:spLocks noChangeArrowheads="1"/>
          </p:cNvSpPr>
          <p:nvPr/>
        </p:nvSpPr>
        <p:spPr bwMode="auto">
          <a:xfrm>
            <a:off x="1143000" y="381004"/>
            <a:ext cx="7543800" cy="954107"/>
          </a:xfrm>
          <a:prstGeom prst="rect">
            <a:avLst/>
          </a:prstGeom>
          <a:noFill/>
          <a:ln w="9525">
            <a:noFill/>
            <a:miter lim="800000"/>
            <a:headEnd/>
            <a:tailEnd/>
          </a:ln>
        </p:spPr>
        <p:txBody>
          <a:bodyPr wrap="square">
            <a:spAutoFit/>
          </a:bodyPr>
          <a:lstStyle/>
          <a:p>
            <a:pPr algn="ctr">
              <a:spcBef>
                <a:spcPct val="50000"/>
              </a:spcBef>
            </a:pPr>
            <a:r>
              <a:rPr lang="en-US" sz="2800" b="1" dirty="0" err="1">
                <a:solidFill>
                  <a:srgbClr val="0000CC"/>
                </a:solidFill>
                <a:latin typeface="Times New Roman" pitchFamily="18" charset="0"/>
                <a:cs typeface="Times New Roman" pitchFamily="18" charset="0"/>
              </a:rPr>
              <a:t>Kể</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tên</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các</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quần</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thể</a:t>
            </a:r>
            <a:r>
              <a:rPr lang="en-US" sz="2800" b="1" dirty="0">
                <a:solidFill>
                  <a:srgbClr val="0000CC"/>
                </a:solidFill>
                <a:latin typeface="Times New Roman" pitchFamily="18" charset="0"/>
                <a:cs typeface="Times New Roman" pitchFamily="18" charset="0"/>
              </a:rPr>
              <a:t> </a:t>
            </a:r>
            <a:r>
              <a:rPr lang="en-US" sz="2800" b="1" dirty="0" err="1" smtClean="0">
                <a:solidFill>
                  <a:srgbClr val="0000CC"/>
                </a:solidFill>
                <a:latin typeface="Times New Roman" pitchFamily="18" charset="0"/>
                <a:cs typeface="Times New Roman" pitchFamily="18" charset="0"/>
              </a:rPr>
              <a:t>sinh</a:t>
            </a:r>
            <a:r>
              <a:rPr lang="en-US" sz="2800" b="1" dirty="0" smtClean="0">
                <a:solidFill>
                  <a:srgbClr val="0000CC"/>
                </a:solidFill>
                <a:latin typeface="Times New Roman" pitchFamily="18" charset="0"/>
                <a:cs typeface="Times New Roman" pitchFamily="18" charset="0"/>
              </a:rPr>
              <a:t> </a:t>
            </a:r>
            <a:r>
              <a:rPr lang="en-US" sz="2800" b="1" dirty="0" err="1" smtClean="0">
                <a:solidFill>
                  <a:srgbClr val="0000CC"/>
                </a:solidFill>
                <a:latin typeface="Times New Roman" pitchFamily="18" charset="0"/>
                <a:cs typeface="Times New Roman" pitchFamily="18" charset="0"/>
              </a:rPr>
              <a:t>vật</a:t>
            </a:r>
            <a:r>
              <a:rPr lang="en-US" sz="2800" b="1" dirty="0" smtClean="0">
                <a:solidFill>
                  <a:srgbClr val="0000CC"/>
                </a:solidFill>
                <a:latin typeface="Times New Roman" pitchFamily="18" charset="0"/>
                <a:cs typeface="Times New Roman" pitchFamily="18" charset="0"/>
              </a:rPr>
              <a:t> ( </a:t>
            </a:r>
            <a:r>
              <a:rPr lang="en-US" sz="2800" b="1" dirty="0" err="1" smtClean="0">
                <a:solidFill>
                  <a:srgbClr val="0000CC"/>
                </a:solidFill>
                <a:latin typeface="Times New Roman" pitchFamily="18" charset="0"/>
                <a:cs typeface="Times New Roman" pitchFamily="18" charset="0"/>
              </a:rPr>
              <a:t>có</a:t>
            </a:r>
            <a:r>
              <a:rPr lang="en-US" sz="2800" b="1" dirty="0" smtClean="0">
                <a:solidFill>
                  <a:srgbClr val="0000CC"/>
                </a:solidFill>
                <a:latin typeface="Times New Roman" pitchFamily="18" charset="0"/>
                <a:cs typeface="Times New Roman" pitchFamily="18" charset="0"/>
              </a:rPr>
              <a:t> </a:t>
            </a:r>
            <a:r>
              <a:rPr lang="en-US" sz="2800" b="1" dirty="0" err="1" smtClean="0">
                <a:solidFill>
                  <a:srgbClr val="0000CC"/>
                </a:solidFill>
                <a:latin typeface="Times New Roman" pitchFamily="18" charset="0"/>
                <a:cs typeface="Times New Roman" pitchFamily="18" charset="0"/>
              </a:rPr>
              <a:t>thể</a:t>
            </a:r>
            <a:r>
              <a:rPr lang="en-US" sz="2800" b="1" dirty="0" smtClean="0">
                <a:solidFill>
                  <a:srgbClr val="0000CC"/>
                </a:solidFill>
                <a:latin typeface="Times New Roman" pitchFamily="18" charset="0"/>
                <a:cs typeface="Times New Roman" pitchFamily="18" charset="0"/>
              </a:rPr>
              <a:t> </a:t>
            </a:r>
            <a:r>
              <a:rPr lang="en-US" sz="2800" b="1" dirty="0" err="1" smtClean="0">
                <a:solidFill>
                  <a:srgbClr val="0000CC"/>
                </a:solidFill>
                <a:latin typeface="Times New Roman" pitchFamily="18" charset="0"/>
                <a:cs typeface="Times New Roman" pitchFamily="18" charset="0"/>
              </a:rPr>
              <a:t>có</a:t>
            </a:r>
            <a:r>
              <a:rPr lang="en-US" sz="2800" b="1" dirty="0" smtClean="0">
                <a:solidFill>
                  <a:srgbClr val="0000CC"/>
                </a:solidFill>
                <a:latin typeface="Times New Roman" pitchFamily="18" charset="0"/>
                <a:cs typeface="Times New Roman" pitchFamily="18" charset="0"/>
              </a:rPr>
              <a:t>) </a:t>
            </a:r>
            <a:r>
              <a:rPr lang="en-US" sz="2800" b="1" dirty="0" err="1" smtClean="0">
                <a:solidFill>
                  <a:srgbClr val="0000CC"/>
                </a:solidFill>
                <a:latin typeface="Times New Roman" pitchFamily="18" charset="0"/>
                <a:cs typeface="Times New Roman" pitchFamily="18" charset="0"/>
              </a:rPr>
              <a:t>có</a:t>
            </a:r>
            <a:r>
              <a:rPr lang="en-US" sz="2800" b="1" dirty="0" smtClean="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trong</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một</a:t>
            </a:r>
            <a:r>
              <a:rPr lang="en-US" sz="2800" b="1" dirty="0">
                <a:solidFill>
                  <a:srgbClr val="0000CC"/>
                </a:solidFill>
                <a:latin typeface="Times New Roman" pitchFamily="18" charset="0"/>
                <a:cs typeface="Times New Roman" pitchFamily="18" charset="0"/>
              </a:rPr>
              <a:t> </a:t>
            </a:r>
            <a:r>
              <a:rPr lang="en-US" sz="2800" b="1" dirty="0" err="1" smtClean="0">
                <a:solidFill>
                  <a:srgbClr val="0000CC"/>
                </a:solidFill>
                <a:latin typeface="Times New Roman" pitchFamily="18" charset="0"/>
                <a:cs typeface="Times New Roman" pitchFamily="18" charset="0"/>
              </a:rPr>
              <a:t>đầm</a:t>
            </a:r>
            <a:r>
              <a:rPr lang="en-US" sz="2800" b="1" dirty="0" smtClean="0">
                <a:solidFill>
                  <a:srgbClr val="0000CC"/>
                </a:solidFill>
                <a:latin typeface="Times New Roman" pitchFamily="18" charset="0"/>
                <a:cs typeface="Times New Roman" pitchFamily="18" charset="0"/>
              </a:rPr>
              <a:t> </a:t>
            </a:r>
            <a:r>
              <a:rPr lang="en-US" sz="2800" b="1" dirty="0" err="1" smtClean="0">
                <a:solidFill>
                  <a:srgbClr val="0000CC"/>
                </a:solidFill>
                <a:latin typeface="Times New Roman" pitchFamily="18" charset="0"/>
                <a:cs typeface="Times New Roman" pitchFamily="18" charset="0"/>
              </a:rPr>
              <a:t>lầy</a:t>
            </a:r>
            <a:r>
              <a:rPr lang="en-US" sz="2800" b="1" dirty="0" smtClean="0">
                <a:solidFill>
                  <a:srgbClr val="0000CC"/>
                </a:solidFill>
                <a:latin typeface="Times New Roman" pitchFamily="18" charset="0"/>
                <a:cs typeface="Times New Roman" pitchFamily="18" charset="0"/>
              </a:rPr>
              <a:t> </a:t>
            </a:r>
            <a:r>
              <a:rPr lang="en-US" sz="2800" b="1" dirty="0" err="1" smtClean="0">
                <a:solidFill>
                  <a:srgbClr val="0000CC"/>
                </a:solidFill>
                <a:latin typeface="Times New Roman" pitchFamily="18" charset="0"/>
                <a:cs typeface="Times New Roman" pitchFamily="18" charset="0"/>
              </a:rPr>
              <a:t>trên</a:t>
            </a:r>
            <a:r>
              <a:rPr lang="en-US" sz="2800" b="1" dirty="0" smtClean="0">
                <a:solidFill>
                  <a:srgbClr val="0000CC"/>
                </a:solidFill>
                <a:latin typeface="Times New Roman" pitchFamily="18" charset="0"/>
                <a:cs typeface="Times New Roman" pitchFamily="18" charset="0"/>
              </a:rPr>
              <a:t>?</a:t>
            </a:r>
            <a:endParaRPr lang="en-US" sz="2800" b="1" dirty="0">
              <a:solidFill>
                <a:srgbClr val="0000CC"/>
              </a:solidFill>
              <a:latin typeface="Times New Roman" pitchFamily="18" charset="0"/>
              <a:cs typeface="Times New Roman" pitchFamily="18" charset="0"/>
            </a:endParaRPr>
          </a:p>
        </p:txBody>
      </p:sp>
      <p:pic>
        <p:nvPicPr>
          <p:cNvPr id="82961" name="Picture 17" descr="qustionbig_w"/>
          <p:cNvPicPr>
            <a:picLocks noChangeAspect="1" noChangeArrowheads="1" noCrop="1"/>
          </p:cNvPicPr>
          <p:nvPr/>
        </p:nvPicPr>
        <p:blipFill>
          <a:blip r:embed="rId2" cstate="print"/>
          <a:srcRect/>
          <a:stretch>
            <a:fillRect/>
          </a:stretch>
        </p:blipFill>
        <p:spPr bwMode="auto">
          <a:xfrm>
            <a:off x="0" y="304800"/>
            <a:ext cx="1295400" cy="1066800"/>
          </a:xfrm>
          <a:prstGeom prst="rect">
            <a:avLst/>
          </a:prstGeom>
          <a:noFill/>
          <a:ln w="9525">
            <a:noFill/>
            <a:miter lim="800000"/>
            <a:headEnd/>
            <a:tailEnd/>
          </a:ln>
        </p:spPr>
      </p:pic>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100" y="1335116"/>
            <a:ext cx="8991600" cy="53704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14919377"/>
      </p:ext>
    </p:extLst>
  </p:cSld>
  <p:clrMapOvr>
    <a:masterClrMapping/>
  </p:clrMapOvr>
  <p:transition>
    <p:cover dir="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82961"/>
                                        </p:tgtEl>
                                        <p:attrNameLst>
                                          <p:attrName>style.visibility</p:attrName>
                                        </p:attrNameLst>
                                      </p:cBhvr>
                                      <p:to>
                                        <p:strVal val="visible"/>
                                      </p:to>
                                    </p:set>
                                    <p:animEffect transition="in" filter="blinds(horizontal)">
                                      <p:cBhvr>
                                        <p:cTn id="7" dur="500"/>
                                        <p:tgtEl>
                                          <p:spTgt spid="8296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2960"/>
                                        </p:tgtEl>
                                        <p:attrNameLst>
                                          <p:attrName>style.visibility</p:attrName>
                                        </p:attrNameLst>
                                      </p:cBhvr>
                                      <p:to>
                                        <p:strVal val="visible"/>
                                      </p:to>
                                    </p:set>
                                    <p:animEffect transition="in" filter="fade">
                                      <p:cBhvr>
                                        <p:cTn id="12" dur="500"/>
                                        <p:tgtEl>
                                          <p:spTgt spid="829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60"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0">
              <a:srgbClr val="9EE256"/>
            </a:gs>
            <a:gs pos="100000">
              <a:srgbClr val="52762D"/>
            </a:gs>
          </a:gsLst>
          <a:lin scaled="0"/>
        </a:gradFill>
        <a:effectLst/>
      </p:bgPr>
    </p:bg>
    <p:spTree>
      <p:nvGrpSpPr>
        <p:cNvPr id="1" name=""/>
        <p:cNvGrpSpPr/>
        <p:nvPr/>
      </p:nvGrpSpPr>
      <p:grpSpPr>
        <a:xfrm>
          <a:off x="0" y="0"/>
          <a:ext cx="0" cy="0"/>
          <a:chOff x="0" y="0"/>
          <a:chExt cx="0" cy="0"/>
        </a:xfrm>
      </p:grpSpPr>
      <p:pic>
        <p:nvPicPr>
          <p:cNvPr id="45" name="Picture 4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41567" y="-49894"/>
            <a:ext cx="2601031" cy="3468041"/>
          </a:xfrm>
          <a:prstGeom prst="rect">
            <a:avLst/>
          </a:prstGeom>
        </p:spPr>
      </p:pic>
      <p:cxnSp>
        <p:nvCxnSpPr>
          <p:cNvPr id="23" name="Straight Connector 22"/>
          <p:cNvCxnSpPr/>
          <p:nvPr/>
        </p:nvCxnSpPr>
        <p:spPr>
          <a:xfrm>
            <a:off x="0" y="626048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0" y="5397218"/>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0" y="4194709"/>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494933" y="3584278"/>
            <a:ext cx="8154143"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24" name="TextBox 23"/>
          <p:cNvSpPr txBox="1"/>
          <p:nvPr/>
        </p:nvSpPr>
        <p:spPr>
          <a:xfrm>
            <a:off x="1038692" y="3616553"/>
            <a:ext cx="7037773" cy="461665"/>
          </a:xfrm>
          <a:prstGeom prst="rect">
            <a:avLst/>
          </a:prstGeom>
          <a:noFill/>
        </p:spPr>
        <p:txBody>
          <a:bodyPr wrap="square" rtlCol="0">
            <a:spAutoFit/>
          </a:bodyPr>
          <a:lstStyle/>
          <a:p>
            <a:pPr>
              <a:defRPr/>
            </a:pPr>
            <a:r>
              <a:rPr lang="en-US" sz="2400">
                <a:solidFill>
                  <a:prstClr val="white"/>
                </a:solidFill>
              </a:rPr>
              <a:t>Câu hỏi : thầy cô đánh nội dung vào đây ?</a:t>
            </a:r>
          </a:p>
        </p:txBody>
      </p:sp>
      <p:sp>
        <p:nvSpPr>
          <p:cNvPr id="15" name="bang a"/>
          <p:cNvSpPr/>
          <p:nvPr/>
        </p:nvSpPr>
        <p:spPr>
          <a:xfrm flipH="1">
            <a:off x="604749" y="5094962"/>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6" name="bang c"/>
          <p:cNvSpPr/>
          <p:nvPr/>
        </p:nvSpPr>
        <p:spPr>
          <a:xfrm flipH="1">
            <a:off x="604749" y="5958224"/>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25" name="dap an a"/>
          <p:cNvSpPr txBox="1"/>
          <p:nvPr/>
        </p:nvSpPr>
        <p:spPr>
          <a:xfrm>
            <a:off x="829507" y="5197163"/>
            <a:ext cx="3487814" cy="707886"/>
          </a:xfrm>
          <a:prstGeom prst="rect">
            <a:avLst/>
          </a:prstGeom>
          <a:noFill/>
        </p:spPr>
        <p:txBody>
          <a:bodyPr wrap="square" rtlCol="0">
            <a:spAutoFit/>
          </a:bodyPr>
          <a:lstStyle/>
          <a:p>
            <a:pPr marL="342900" indent="-342900">
              <a:buClr>
                <a:prstClr val="white"/>
              </a:buClr>
              <a:buFont typeface="Wingdings" panose="05000000000000000000" pitchFamily="2" charset="2"/>
              <a:buChar char=""/>
              <a:defRPr/>
            </a:pPr>
            <a:r>
              <a:rPr lang="en-US" sz="2000">
                <a:solidFill>
                  <a:srgbClr val="FFC000"/>
                </a:solidFill>
                <a:ea typeface="Tahoma" panose="020B0604030504040204" charset="0"/>
                <a:cs typeface="Tahoma" panose="020B0604030504040204" charset="0"/>
              </a:rPr>
              <a:t>A. </a:t>
            </a:r>
            <a:r>
              <a:rPr lang="en-US" sz="2000">
                <a:solidFill>
                  <a:prstClr val="white"/>
                </a:solidFill>
                <a:ea typeface="Tahoma" panose="020B0604030504040204" charset="0"/>
                <a:cs typeface="Tahoma" panose="020B0604030504040204" charset="0"/>
              </a:rPr>
              <a:t>Đáp án này là đáp án đúng</a:t>
            </a:r>
          </a:p>
        </p:txBody>
      </p:sp>
      <p:sp>
        <p:nvSpPr>
          <p:cNvPr id="27" name="dap an c"/>
          <p:cNvSpPr txBox="1"/>
          <p:nvPr/>
        </p:nvSpPr>
        <p:spPr>
          <a:xfrm>
            <a:off x="829507" y="6060425"/>
            <a:ext cx="3487814" cy="400110"/>
          </a:xfrm>
          <a:prstGeom prst="rect">
            <a:avLst/>
          </a:prstGeom>
          <a:noFill/>
        </p:spPr>
        <p:txBody>
          <a:bodyPr wrap="square" rtlCol="0">
            <a:spAutoFit/>
          </a:bodyPr>
          <a:lstStyle/>
          <a:p>
            <a:pPr marL="342900" indent="-342900">
              <a:buClr>
                <a:prstClr val="white"/>
              </a:buClr>
              <a:buFont typeface="Wingdings" panose="05000000000000000000" pitchFamily="2" charset="2"/>
              <a:buChar char="w"/>
              <a:defRPr/>
            </a:pPr>
            <a:r>
              <a:rPr lang="en-US" sz="2000">
                <a:solidFill>
                  <a:srgbClr val="FFC000"/>
                </a:solidFill>
                <a:ea typeface="Tahoma" panose="020B0604030504040204" charset="0"/>
                <a:cs typeface="Tahoma" panose="020B0604030504040204" charset="0"/>
              </a:rPr>
              <a:t>C. </a:t>
            </a:r>
            <a:r>
              <a:rPr lang="en-US" sz="2000">
                <a:solidFill>
                  <a:prstClr val="white"/>
                </a:solidFill>
                <a:ea typeface="Tahoma" panose="020B0604030504040204" charset="0"/>
                <a:cs typeface="Tahoma" panose="020B0604030504040204" charset="0"/>
              </a:rPr>
              <a:t>Đáp án này là đáp án sai</a:t>
            </a:r>
          </a:p>
        </p:txBody>
      </p:sp>
      <p:sp>
        <p:nvSpPr>
          <p:cNvPr id="31" name="bang b"/>
          <p:cNvSpPr/>
          <p:nvPr/>
        </p:nvSpPr>
        <p:spPr>
          <a:xfrm flipH="1">
            <a:off x="4601922" y="5094962"/>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32" name="bang d"/>
          <p:cNvSpPr/>
          <p:nvPr/>
        </p:nvSpPr>
        <p:spPr>
          <a:xfrm flipH="1">
            <a:off x="4601922" y="5958224"/>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33" name="dap an b"/>
          <p:cNvSpPr txBox="1"/>
          <p:nvPr/>
        </p:nvSpPr>
        <p:spPr>
          <a:xfrm>
            <a:off x="4826680" y="5197163"/>
            <a:ext cx="3487814" cy="400110"/>
          </a:xfrm>
          <a:prstGeom prst="rect">
            <a:avLst/>
          </a:prstGeom>
          <a:noFill/>
        </p:spPr>
        <p:txBody>
          <a:bodyPr wrap="square" rtlCol="0">
            <a:spAutoFit/>
          </a:bodyPr>
          <a:lstStyle/>
          <a:p>
            <a:pPr marL="342900" indent="-342900">
              <a:buClr>
                <a:prstClr val="white"/>
              </a:buClr>
              <a:buFont typeface="Wingdings" panose="05000000000000000000" pitchFamily="2" charset="2"/>
              <a:buChar char="w"/>
              <a:defRPr/>
            </a:pPr>
            <a:r>
              <a:rPr lang="en-US" sz="2000">
                <a:solidFill>
                  <a:srgbClr val="FFC000"/>
                </a:solidFill>
                <a:ea typeface="Tahoma" panose="020B0604030504040204" charset="0"/>
                <a:cs typeface="Tahoma" panose="020B0604030504040204" charset="0"/>
              </a:rPr>
              <a:t>B. </a:t>
            </a:r>
            <a:r>
              <a:rPr lang="en-US" sz="2000">
                <a:solidFill>
                  <a:prstClr val="white"/>
                </a:solidFill>
                <a:ea typeface="Tahoma" panose="020B0604030504040204" charset="0"/>
                <a:cs typeface="Tahoma" panose="020B0604030504040204" charset="0"/>
              </a:rPr>
              <a:t>Đáp án này là đáp án sai</a:t>
            </a:r>
          </a:p>
        </p:txBody>
      </p:sp>
      <p:sp>
        <p:nvSpPr>
          <p:cNvPr id="34" name="dap an d"/>
          <p:cNvSpPr txBox="1"/>
          <p:nvPr/>
        </p:nvSpPr>
        <p:spPr>
          <a:xfrm>
            <a:off x="4826680" y="6060425"/>
            <a:ext cx="3487814" cy="400110"/>
          </a:xfrm>
          <a:prstGeom prst="rect">
            <a:avLst/>
          </a:prstGeom>
          <a:noFill/>
        </p:spPr>
        <p:txBody>
          <a:bodyPr wrap="square" rtlCol="0">
            <a:spAutoFit/>
          </a:bodyPr>
          <a:lstStyle/>
          <a:p>
            <a:pPr marL="342900" indent="-342900">
              <a:buClr>
                <a:prstClr val="white"/>
              </a:buClr>
              <a:buFont typeface="Wingdings" panose="05000000000000000000" pitchFamily="2" charset="2"/>
              <a:buChar char="w"/>
              <a:defRPr/>
            </a:pPr>
            <a:r>
              <a:rPr lang="en-US" sz="2000">
                <a:solidFill>
                  <a:srgbClr val="FFC000"/>
                </a:solidFill>
                <a:ea typeface="Tahoma" panose="020B0604030504040204" charset="0"/>
                <a:cs typeface="Tahoma" panose="020B0604030504040204" charset="0"/>
              </a:rPr>
              <a:t>D. </a:t>
            </a:r>
            <a:r>
              <a:rPr lang="en-US" sz="2000">
                <a:solidFill>
                  <a:prstClr val="white"/>
                </a:solidFill>
                <a:ea typeface="Tahoma" panose="020B0604030504040204" charset="0"/>
                <a:cs typeface="Tahoma" panose="020B0604030504040204" charset="0"/>
              </a:rPr>
              <a:t>Đáp án này là đáp án sai</a:t>
            </a: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44001" y="863868"/>
            <a:ext cx="365522" cy="487363"/>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144001" y="1478696"/>
            <a:ext cx="365522" cy="487363"/>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152179" y="2074164"/>
            <a:ext cx="365522" cy="487363"/>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152179" y="2630420"/>
            <a:ext cx="365522" cy="487363"/>
          </a:xfrm>
          <a:prstGeom prst="rect">
            <a:avLst/>
          </a:prstGeom>
        </p:spPr>
      </p:pic>
    </p:spTree>
    <p:extLst>
      <p:ext uri="{BB962C8B-B14F-4D97-AF65-F5344CB8AC3E}">
        <p14:creationId xmlns:p14="http://schemas.microsoft.com/office/powerpoint/2010/main" val="1252946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bldLvl="0" animBg="1"/>
      <p:bldP spid="15" grpId="1" bldLvl="0" animBg="1"/>
      <p:bldP spid="15" grpId="2" bldLvl="0" animBg="1"/>
      <p:bldP spid="15" grpId="3" bldLvl="0" animBg="1"/>
      <p:bldP spid="15" grpId="4" bldLvl="0" animBg="1"/>
      <p:bldP spid="16" grpId="0" bldLvl="0" animBg="1"/>
      <p:bldP spid="16" grpId="1" bldLvl="0" animBg="1"/>
      <p:bldP spid="25" grpId="0"/>
      <p:bldP spid="25" grpId="1"/>
      <p:bldP spid="25" grpId="2"/>
      <p:bldP spid="25" grpId="3"/>
      <p:bldP spid="25" grpId="4"/>
      <p:bldP spid="25" grpId="5"/>
      <p:bldP spid="27" grpId="0"/>
      <p:bldP spid="27" grpId="1"/>
      <p:bldP spid="27" grpId="2"/>
      <p:bldP spid="31" grpId="0" bldLvl="0" animBg="1"/>
      <p:bldP spid="31" grpId="1" bldLvl="0" animBg="1"/>
      <p:bldP spid="32" grpId="0" bldLvl="0" animBg="1"/>
      <p:bldP spid="32" grpId="1" bldLvl="0" animBg="1"/>
      <p:bldP spid="33" grpId="0"/>
      <p:bldP spid="33" grpId="1"/>
      <p:bldP spid="33" grpId="2"/>
      <p:bldP spid="34" grpId="0"/>
      <p:bldP spid="34" grpId="1"/>
      <p:bldP spid="34" grpId="2"/>
    </p:bld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0">
              <a:srgbClr val="9EE256"/>
            </a:gs>
            <a:gs pos="100000">
              <a:srgbClr val="52762D"/>
            </a:gs>
          </a:gsLst>
          <a:lin scaled="0"/>
        </a:gradFill>
        <a:effectLst/>
      </p:bgPr>
    </p:bg>
    <p:spTree>
      <p:nvGrpSpPr>
        <p:cNvPr id="1" name=""/>
        <p:cNvGrpSpPr/>
        <p:nvPr/>
      </p:nvGrpSpPr>
      <p:grpSpPr>
        <a:xfrm>
          <a:off x="0" y="0"/>
          <a:ext cx="0" cy="0"/>
          <a:chOff x="0" y="0"/>
          <a:chExt cx="0" cy="0"/>
        </a:xfrm>
      </p:grpSpPr>
      <p:pic>
        <p:nvPicPr>
          <p:cNvPr id="26" name="Picture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41567" y="-49894"/>
            <a:ext cx="2601031" cy="3468041"/>
          </a:xfrm>
          <a:prstGeom prst="rect">
            <a:avLst/>
          </a:prstGeom>
        </p:spPr>
      </p:pic>
      <p:cxnSp>
        <p:nvCxnSpPr>
          <p:cNvPr id="23" name="Straight Connector 22"/>
          <p:cNvCxnSpPr/>
          <p:nvPr/>
        </p:nvCxnSpPr>
        <p:spPr>
          <a:xfrm>
            <a:off x="0" y="626048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0" y="5397218"/>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0" y="4194709"/>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494933" y="3584278"/>
            <a:ext cx="8154143"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24" name="TextBox 23"/>
          <p:cNvSpPr txBox="1"/>
          <p:nvPr/>
        </p:nvSpPr>
        <p:spPr>
          <a:xfrm>
            <a:off x="1038692" y="3616553"/>
            <a:ext cx="7037773" cy="461665"/>
          </a:xfrm>
          <a:prstGeom prst="rect">
            <a:avLst/>
          </a:prstGeom>
          <a:noFill/>
        </p:spPr>
        <p:txBody>
          <a:bodyPr wrap="square" rtlCol="0">
            <a:spAutoFit/>
          </a:bodyPr>
          <a:lstStyle/>
          <a:p>
            <a:pPr>
              <a:defRPr/>
            </a:pPr>
            <a:r>
              <a:rPr lang="en-US" sz="2400">
                <a:solidFill>
                  <a:prstClr val="white"/>
                </a:solidFill>
              </a:rPr>
              <a:t>Câu hỏi : thầy cô đánh nội dung vào đây ?</a:t>
            </a:r>
          </a:p>
        </p:txBody>
      </p:sp>
      <p:sp>
        <p:nvSpPr>
          <p:cNvPr id="15" name="bang d"/>
          <p:cNvSpPr/>
          <p:nvPr/>
        </p:nvSpPr>
        <p:spPr>
          <a:xfrm flipH="1">
            <a:off x="4601922" y="5958223"/>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Clr>
                <a:prstClr val="white"/>
              </a:buClr>
              <a:buFont typeface="Wingdings" panose="05000000000000000000" pitchFamily="2" charset="2"/>
              <a:buChar char="w"/>
              <a:defRPr/>
            </a:pPr>
            <a:endParaRPr lang="en-US">
              <a:solidFill>
                <a:prstClr val="white"/>
              </a:solidFill>
            </a:endParaRPr>
          </a:p>
        </p:txBody>
      </p:sp>
      <p:sp>
        <p:nvSpPr>
          <p:cNvPr id="16" name="bang b"/>
          <p:cNvSpPr/>
          <p:nvPr/>
        </p:nvSpPr>
        <p:spPr>
          <a:xfrm flipH="1">
            <a:off x="4601922" y="5094960"/>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Clr>
                <a:prstClr val="white"/>
              </a:buClr>
              <a:buFont typeface="Wingdings" panose="05000000000000000000" pitchFamily="2" charset="2"/>
              <a:buChar char="w"/>
              <a:defRPr/>
            </a:pPr>
            <a:endParaRPr lang="en-US">
              <a:solidFill>
                <a:prstClr val="white"/>
              </a:solidFill>
            </a:endParaRPr>
          </a:p>
        </p:txBody>
      </p:sp>
      <p:sp>
        <p:nvSpPr>
          <p:cNvPr id="25" name="cau hoi d"/>
          <p:cNvSpPr txBox="1"/>
          <p:nvPr/>
        </p:nvSpPr>
        <p:spPr>
          <a:xfrm>
            <a:off x="4826680" y="6060424"/>
            <a:ext cx="3487814" cy="707886"/>
          </a:xfrm>
          <a:prstGeom prst="rect">
            <a:avLst/>
          </a:prstGeom>
          <a:noFill/>
        </p:spPr>
        <p:txBody>
          <a:bodyPr wrap="square" rtlCol="0">
            <a:spAutoFit/>
          </a:bodyPr>
          <a:lstStyle/>
          <a:p>
            <a:pPr marL="342900" indent="-342900">
              <a:buClr>
                <a:prstClr val="white"/>
              </a:buClr>
              <a:buFont typeface="Wingdings" panose="05000000000000000000" pitchFamily="2" charset="2"/>
              <a:buChar char="w"/>
              <a:defRPr/>
            </a:pPr>
            <a:r>
              <a:rPr lang="en-US" sz="2000">
                <a:solidFill>
                  <a:srgbClr val="FFC000"/>
                </a:solidFill>
                <a:ea typeface="Tahoma" panose="020B0604030504040204" charset="0"/>
                <a:cs typeface="Tahoma" panose="020B0604030504040204" charset="0"/>
              </a:rPr>
              <a:t>D. </a:t>
            </a:r>
            <a:r>
              <a:rPr lang="en-US" sz="2000">
                <a:solidFill>
                  <a:prstClr val="white"/>
                </a:solidFill>
                <a:ea typeface="Tahoma" panose="020B0604030504040204" charset="0"/>
                <a:cs typeface="Tahoma" panose="020B0604030504040204" charset="0"/>
              </a:rPr>
              <a:t>Đáp án này là đáp án đúng</a:t>
            </a:r>
          </a:p>
        </p:txBody>
      </p:sp>
      <p:sp>
        <p:nvSpPr>
          <p:cNvPr id="27" name="cau hoi b"/>
          <p:cNvSpPr txBox="1"/>
          <p:nvPr/>
        </p:nvSpPr>
        <p:spPr>
          <a:xfrm>
            <a:off x="4826680" y="5197161"/>
            <a:ext cx="3487814" cy="400110"/>
          </a:xfrm>
          <a:prstGeom prst="rect">
            <a:avLst/>
          </a:prstGeom>
          <a:noFill/>
        </p:spPr>
        <p:txBody>
          <a:bodyPr wrap="square" rtlCol="0">
            <a:spAutoFit/>
          </a:bodyPr>
          <a:lstStyle/>
          <a:p>
            <a:pPr marL="342900" indent="-342900">
              <a:buClr>
                <a:prstClr val="white"/>
              </a:buClr>
              <a:buFont typeface="Wingdings" panose="05000000000000000000" pitchFamily="2" charset="2"/>
              <a:buChar char="w"/>
              <a:defRPr/>
            </a:pPr>
            <a:r>
              <a:rPr lang="en-US" sz="2000">
                <a:solidFill>
                  <a:srgbClr val="FFC000"/>
                </a:solidFill>
                <a:ea typeface="Tahoma" panose="020B0604030504040204" charset="0"/>
                <a:cs typeface="Tahoma" panose="020B0604030504040204" charset="0"/>
              </a:rPr>
              <a:t>B. </a:t>
            </a:r>
            <a:r>
              <a:rPr lang="en-US" sz="2000">
                <a:solidFill>
                  <a:prstClr val="white"/>
                </a:solidFill>
                <a:ea typeface="Tahoma" panose="020B0604030504040204" charset="0"/>
                <a:cs typeface="Tahoma" panose="020B0604030504040204" charset="0"/>
              </a:rPr>
              <a:t>Đáp án này là đáp án sai</a:t>
            </a:r>
          </a:p>
        </p:txBody>
      </p:sp>
      <p:sp>
        <p:nvSpPr>
          <p:cNvPr id="31" name="bang a"/>
          <p:cNvSpPr/>
          <p:nvPr/>
        </p:nvSpPr>
        <p:spPr>
          <a:xfrm flipH="1">
            <a:off x="604749" y="5094961"/>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32" name="bang c"/>
          <p:cNvSpPr/>
          <p:nvPr/>
        </p:nvSpPr>
        <p:spPr>
          <a:xfrm flipH="1">
            <a:off x="604749" y="5958223"/>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33" name="cau hoi a"/>
          <p:cNvSpPr txBox="1"/>
          <p:nvPr/>
        </p:nvSpPr>
        <p:spPr>
          <a:xfrm>
            <a:off x="829507" y="5197162"/>
            <a:ext cx="3487814" cy="400110"/>
          </a:xfrm>
          <a:prstGeom prst="rect">
            <a:avLst/>
          </a:prstGeom>
          <a:noFill/>
        </p:spPr>
        <p:txBody>
          <a:bodyPr wrap="square" rtlCol="0">
            <a:spAutoFit/>
          </a:bodyPr>
          <a:lstStyle/>
          <a:p>
            <a:pPr marL="342900" indent="-342900">
              <a:buClr>
                <a:prstClr val="white"/>
              </a:buClr>
              <a:buFont typeface="Wingdings" panose="05000000000000000000" pitchFamily="2" charset="2"/>
              <a:buChar char="w"/>
              <a:defRPr/>
            </a:pPr>
            <a:r>
              <a:rPr lang="en-US" sz="2000">
                <a:solidFill>
                  <a:srgbClr val="FFC000"/>
                </a:solidFill>
                <a:ea typeface="Tahoma" panose="020B0604030504040204" charset="0"/>
                <a:cs typeface="Tahoma" panose="020B0604030504040204" charset="0"/>
              </a:rPr>
              <a:t>A. </a:t>
            </a:r>
            <a:r>
              <a:rPr lang="en-US" sz="2000">
                <a:solidFill>
                  <a:prstClr val="white"/>
                </a:solidFill>
                <a:ea typeface="Tahoma" panose="020B0604030504040204" charset="0"/>
                <a:cs typeface="Tahoma" panose="020B0604030504040204" charset="0"/>
              </a:rPr>
              <a:t>Đáp án này là đáp án sai</a:t>
            </a:r>
          </a:p>
        </p:txBody>
      </p:sp>
      <p:sp>
        <p:nvSpPr>
          <p:cNvPr id="34" name="cau hoi c"/>
          <p:cNvSpPr txBox="1"/>
          <p:nvPr/>
        </p:nvSpPr>
        <p:spPr>
          <a:xfrm>
            <a:off x="829507" y="6060424"/>
            <a:ext cx="3487814" cy="400110"/>
          </a:xfrm>
          <a:prstGeom prst="rect">
            <a:avLst/>
          </a:prstGeom>
          <a:noFill/>
        </p:spPr>
        <p:txBody>
          <a:bodyPr wrap="square" rtlCol="0">
            <a:spAutoFit/>
          </a:bodyPr>
          <a:lstStyle/>
          <a:p>
            <a:pPr marL="342900" indent="-342900">
              <a:buClr>
                <a:prstClr val="white"/>
              </a:buClr>
              <a:buFont typeface="Wingdings" panose="05000000000000000000" pitchFamily="2" charset="2"/>
              <a:buChar char="w"/>
              <a:defRPr/>
            </a:pPr>
            <a:r>
              <a:rPr lang="en-US" sz="2000">
                <a:solidFill>
                  <a:srgbClr val="FFC000"/>
                </a:solidFill>
                <a:ea typeface="Tahoma" panose="020B0604030504040204" charset="0"/>
                <a:cs typeface="Tahoma" panose="020B0604030504040204" charset="0"/>
              </a:rPr>
              <a:t>C. </a:t>
            </a:r>
            <a:r>
              <a:rPr lang="en-US" sz="2000">
                <a:solidFill>
                  <a:prstClr val="white"/>
                </a:solidFill>
                <a:ea typeface="Tahoma" panose="020B0604030504040204" charset="0"/>
                <a:cs typeface="Tahoma" panose="020B0604030504040204" charset="0"/>
              </a:rPr>
              <a:t>Đáp án này là đáp án sai</a:t>
            </a: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44001" y="863868"/>
            <a:ext cx="365522" cy="487363"/>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144001" y="1478696"/>
            <a:ext cx="365522" cy="487363"/>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152179" y="2074164"/>
            <a:ext cx="365522" cy="487363"/>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152179" y="2630420"/>
            <a:ext cx="365522" cy="487363"/>
          </a:xfrm>
          <a:prstGeom prst="rect">
            <a:avLst/>
          </a:prstGeom>
        </p:spPr>
      </p:pic>
    </p:spTree>
    <p:extLst>
      <p:ext uri="{BB962C8B-B14F-4D97-AF65-F5344CB8AC3E}">
        <p14:creationId xmlns:p14="http://schemas.microsoft.com/office/powerpoint/2010/main" val="2790374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bldLvl="0" animBg="1"/>
      <p:bldP spid="15" grpId="1" bldLvl="0" animBg="1"/>
      <p:bldP spid="15" grpId="2" bldLvl="0" animBg="1"/>
      <p:bldP spid="15" grpId="3" bldLvl="0" animBg="1"/>
      <p:bldP spid="15" grpId="4" bldLvl="0" animBg="1"/>
      <p:bldP spid="16" grpId="0" bldLvl="0" animBg="1"/>
      <p:bldP spid="16" grpId="1" bldLvl="0" animBg="1"/>
      <p:bldP spid="25" grpId="0"/>
      <p:bldP spid="25" grpId="1"/>
      <p:bldP spid="25" grpId="2"/>
      <p:bldP spid="25" grpId="3"/>
      <p:bldP spid="25" grpId="4"/>
      <p:bldP spid="25" grpId="5"/>
      <p:bldP spid="27" grpId="0"/>
      <p:bldP spid="27" grpId="1"/>
      <p:bldP spid="27" grpId="2"/>
      <p:bldP spid="31" grpId="0" bldLvl="0" animBg="1"/>
      <p:bldP spid="31" grpId="1" bldLvl="0" animBg="1"/>
      <p:bldP spid="32" grpId="0" bldLvl="0" animBg="1"/>
      <p:bldP spid="32" grpId="1" bldLvl="0" animBg="1"/>
      <p:bldP spid="33" grpId="0"/>
      <p:bldP spid="33" grpId="1"/>
      <p:bldP spid="33" grpId="2"/>
      <p:bldP spid="34" grpId="0"/>
      <p:bldP spid="34" grpId="1"/>
      <p:bldP spid="34" grpId="2"/>
    </p:bldLst>
  </p:timing>
</p:sld>
</file>

<file path=ppt/slides/slide32.xml><?xml version="1.0" encoding="utf-8"?>
<p:sld xmlns:a="http://schemas.openxmlformats.org/drawingml/2006/main" xmlns:r="http://schemas.openxmlformats.org/officeDocument/2006/relationships" xmlns:p="http://schemas.openxmlformats.org/presentationml/2006/main">
  <p:cSld>
    <p:bg>
      <p:bgPr>
        <a:gradFill>
          <a:gsLst>
            <a:gs pos="0">
              <a:srgbClr val="9EE256"/>
            </a:gs>
            <a:gs pos="100000">
              <a:srgbClr val="52762D"/>
            </a:gs>
          </a:gsLst>
          <a:lin scaled="0"/>
        </a:gradFill>
        <a:effectLst/>
      </p:bgPr>
    </p:bg>
    <p:spTree>
      <p:nvGrpSpPr>
        <p:cNvPr id="1" name=""/>
        <p:cNvGrpSpPr/>
        <p:nvPr/>
      </p:nvGrpSpPr>
      <p:grpSpPr>
        <a:xfrm>
          <a:off x="0" y="0"/>
          <a:ext cx="0" cy="0"/>
          <a:chOff x="0" y="0"/>
          <a:chExt cx="0" cy="0"/>
        </a:xfrm>
      </p:grpSpPr>
      <p:pic>
        <p:nvPicPr>
          <p:cNvPr id="26" name="Picture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41567" y="-49894"/>
            <a:ext cx="2601031" cy="3468041"/>
          </a:xfrm>
          <a:prstGeom prst="rect">
            <a:avLst/>
          </a:prstGeom>
        </p:spPr>
      </p:pic>
      <p:cxnSp>
        <p:nvCxnSpPr>
          <p:cNvPr id="23" name="Straight Connector 22"/>
          <p:cNvCxnSpPr/>
          <p:nvPr/>
        </p:nvCxnSpPr>
        <p:spPr>
          <a:xfrm>
            <a:off x="0" y="626048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0" y="5397218"/>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0" y="4194709"/>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494933" y="3584278"/>
            <a:ext cx="8154143"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24" name="TextBox 23"/>
          <p:cNvSpPr txBox="1"/>
          <p:nvPr/>
        </p:nvSpPr>
        <p:spPr>
          <a:xfrm>
            <a:off x="1038692" y="3616553"/>
            <a:ext cx="7037773" cy="461665"/>
          </a:xfrm>
          <a:prstGeom prst="rect">
            <a:avLst/>
          </a:prstGeom>
          <a:noFill/>
        </p:spPr>
        <p:txBody>
          <a:bodyPr wrap="square" rtlCol="0">
            <a:spAutoFit/>
          </a:bodyPr>
          <a:lstStyle/>
          <a:p>
            <a:pPr>
              <a:defRPr/>
            </a:pPr>
            <a:r>
              <a:rPr lang="en-US" sz="2400">
                <a:solidFill>
                  <a:prstClr val="white"/>
                </a:solidFill>
              </a:rPr>
              <a:t>Câu hỏi : thầy cô đánh nội dung vào đây ?</a:t>
            </a:r>
          </a:p>
        </p:txBody>
      </p:sp>
      <p:sp>
        <p:nvSpPr>
          <p:cNvPr id="15" name="bang b"/>
          <p:cNvSpPr/>
          <p:nvPr/>
        </p:nvSpPr>
        <p:spPr>
          <a:xfrm flipH="1">
            <a:off x="4601922" y="5100583"/>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6" name="bang c"/>
          <p:cNvSpPr/>
          <p:nvPr/>
        </p:nvSpPr>
        <p:spPr>
          <a:xfrm flipH="1">
            <a:off x="604749" y="5958224"/>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25" name="cau hoi b"/>
          <p:cNvSpPr txBox="1"/>
          <p:nvPr/>
        </p:nvSpPr>
        <p:spPr>
          <a:xfrm>
            <a:off x="4826680" y="5202784"/>
            <a:ext cx="3487814" cy="707886"/>
          </a:xfrm>
          <a:prstGeom prst="rect">
            <a:avLst/>
          </a:prstGeom>
          <a:noFill/>
        </p:spPr>
        <p:txBody>
          <a:bodyPr wrap="square" rtlCol="0">
            <a:spAutoFit/>
          </a:bodyPr>
          <a:lstStyle/>
          <a:p>
            <a:pPr marL="342900" indent="-342900">
              <a:buClr>
                <a:prstClr val="white"/>
              </a:buClr>
              <a:buFont typeface="Wingdings" panose="05000000000000000000" pitchFamily="2" charset="2"/>
              <a:buChar char="w"/>
              <a:defRPr/>
            </a:pPr>
            <a:r>
              <a:rPr lang="en-US" sz="2000">
                <a:solidFill>
                  <a:srgbClr val="FFC000"/>
                </a:solidFill>
                <a:ea typeface="Tahoma" panose="020B0604030504040204" charset="0"/>
                <a:cs typeface="Tahoma" panose="020B0604030504040204" charset="0"/>
              </a:rPr>
              <a:t>B. </a:t>
            </a:r>
            <a:r>
              <a:rPr lang="en-US" sz="2000">
                <a:solidFill>
                  <a:prstClr val="white"/>
                </a:solidFill>
                <a:ea typeface="Tahoma" panose="020B0604030504040204" charset="0"/>
                <a:cs typeface="Tahoma" panose="020B0604030504040204" charset="0"/>
              </a:rPr>
              <a:t>Đáp án này là đáp án đúng</a:t>
            </a:r>
          </a:p>
        </p:txBody>
      </p:sp>
      <p:sp>
        <p:nvSpPr>
          <p:cNvPr id="27" name="cau hoi c"/>
          <p:cNvSpPr txBox="1"/>
          <p:nvPr/>
        </p:nvSpPr>
        <p:spPr>
          <a:xfrm>
            <a:off x="829507" y="6060425"/>
            <a:ext cx="3487814" cy="400110"/>
          </a:xfrm>
          <a:prstGeom prst="rect">
            <a:avLst/>
          </a:prstGeom>
          <a:noFill/>
        </p:spPr>
        <p:txBody>
          <a:bodyPr wrap="square" rtlCol="0">
            <a:spAutoFit/>
          </a:bodyPr>
          <a:lstStyle/>
          <a:p>
            <a:pPr marL="342900" indent="-342900">
              <a:buClr>
                <a:prstClr val="white"/>
              </a:buClr>
              <a:buFont typeface="Wingdings" panose="05000000000000000000" pitchFamily="2" charset="2"/>
              <a:buChar char="w"/>
              <a:defRPr/>
            </a:pPr>
            <a:r>
              <a:rPr lang="en-US" sz="2000">
                <a:solidFill>
                  <a:srgbClr val="FFC000"/>
                </a:solidFill>
                <a:ea typeface="Tahoma" panose="020B0604030504040204" charset="0"/>
                <a:cs typeface="Tahoma" panose="020B0604030504040204" charset="0"/>
              </a:rPr>
              <a:t>C. </a:t>
            </a:r>
            <a:r>
              <a:rPr lang="en-US" sz="2000">
                <a:solidFill>
                  <a:prstClr val="white"/>
                </a:solidFill>
                <a:ea typeface="Tahoma" panose="020B0604030504040204" charset="0"/>
                <a:cs typeface="Tahoma" panose="020B0604030504040204" charset="0"/>
              </a:rPr>
              <a:t>Đáp án này là đáp án sai</a:t>
            </a:r>
          </a:p>
        </p:txBody>
      </p:sp>
      <p:sp>
        <p:nvSpPr>
          <p:cNvPr id="31" name="bang a"/>
          <p:cNvSpPr/>
          <p:nvPr/>
        </p:nvSpPr>
        <p:spPr>
          <a:xfrm flipH="1">
            <a:off x="604749" y="5094961"/>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32" name="bang d"/>
          <p:cNvSpPr/>
          <p:nvPr/>
        </p:nvSpPr>
        <p:spPr>
          <a:xfrm flipH="1">
            <a:off x="4601922" y="5958224"/>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33" name="cau hoi a"/>
          <p:cNvSpPr txBox="1"/>
          <p:nvPr/>
        </p:nvSpPr>
        <p:spPr>
          <a:xfrm>
            <a:off x="829507" y="5197162"/>
            <a:ext cx="3487814" cy="400110"/>
          </a:xfrm>
          <a:prstGeom prst="rect">
            <a:avLst/>
          </a:prstGeom>
          <a:noFill/>
        </p:spPr>
        <p:txBody>
          <a:bodyPr wrap="square" rtlCol="0">
            <a:spAutoFit/>
          </a:bodyPr>
          <a:lstStyle/>
          <a:p>
            <a:pPr marL="342900" indent="-342900">
              <a:buClr>
                <a:prstClr val="white"/>
              </a:buClr>
              <a:buFont typeface="Wingdings" panose="05000000000000000000" pitchFamily="2" charset="2"/>
              <a:buChar char="w"/>
              <a:defRPr/>
            </a:pPr>
            <a:r>
              <a:rPr lang="en-US" sz="2000">
                <a:solidFill>
                  <a:srgbClr val="FFC000"/>
                </a:solidFill>
                <a:ea typeface="Tahoma" panose="020B0604030504040204" charset="0"/>
                <a:cs typeface="Tahoma" panose="020B0604030504040204" charset="0"/>
              </a:rPr>
              <a:t>A. </a:t>
            </a:r>
            <a:r>
              <a:rPr lang="en-US" sz="2000">
                <a:solidFill>
                  <a:prstClr val="white"/>
                </a:solidFill>
                <a:ea typeface="Tahoma" panose="020B0604030504040204" charset="0"/>
                <a:cs typeface="Tahoma" panose="020B0604030504040204" charset="0"/>
              </a:rPr>
              <a:t>Đáp án này là đáp án sai</a:t>
            </a:r>
          </a:p>
        </p:txBody>
      </p:sp>
      <p:sp>
        <p:nvSpPr>
          <p:cNvPr id="34" name="cau hoi d"/>
          <p:cNvSpPr txBox="1"/>
          <p:nvPr/>
        </p:nvSpPr>
        <p:spPr>
          <a:xfrm>
            <a:off x="4826680" y="6060425"/>
            <a:ext cx="3487814" cy="400110"/>
          </a:xfrm>
          <a:prstGeom prst="rect">
            <a:avLst/>
          </a:prstGeom>
          <a:noFill/>
        </p:spPr>
        <p:txBody>
          <a:bodyPr wrap="square" rtlCol="0">
            <a:spAutoFit/>
          </a:bodyPr>
          <a:lstStyle/>
          <a:p>
            <a:pPr marL="342900" indent="-342900">
              <a:buClr>
                <a:prstClr val="white"/>
              </a:buClr>
              <a:buFont typeface="Wingdings" panose="05000000000000000000" pitchFamily="2" charset="2"/>
              <a:buChar char="w"/>
              <a:defRPr/>
            </a:pPr>
            <a:r>
              <a:rPr lang="en-US" sz="2000">
                <a:solidFill>
                  <a:srgbClr val="FFC000"/>
                </a:solidFill>
                <a:ea typeface="Tahoma" panose="020B0604030504040204" charset="0"/>
                <a:cs typeface="Tahoma" panose="020B0604030504040204" charset="0"/>
              </a:rPr>
              <a:t>D. </a:t>
            </a:r>
            <a:r>
              <a:rPr lang="en-US" sz="2000">
                <a:solidFill>
                  <a:prstClr val="white"/>
                </a:solidFill>
                <a:ea typeface="Tahoma" panose="020B0604030504040204" charset="0"/>
                <a:cs typeface="Tahoma" panose="020B0604030504040204" charset="0"/>
              </a:rPr>
              <a:t>Đáp án này là đáp án sai</a:t>
            </a: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44001" y="863868"/>
            <a:ext cx="365522" cy="487363"/>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144001" y="1478696"/>
            <a:ext cx="365522" cy="487363"/>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152179" y="2074164"/>
            <a:ext cx="365522" cy="487363"/>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152179" y="2630420"/>
            <a:ext cx="365522" cy="487363"/>
          </a:xfrm>
          <a:prstGeom prst="rect">
            <a:avLst/>
          </a:prstGeom>
        </p:spPr>
      </p:pic>
    </p:spTree>
    <p:extLst>
      <p:ext uri="{BB962C8B-B14F-4D97-AF65-F5344CB8AC3E}">
        <p14:creationId xmlns:p14="http://schemas.microsoft.com/office/powerpoint/2010/main" val="1614671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bldLvl="0" animBg="1"/>
      <p:bldP spid="15" grpId="1" bldLvl="0" animBg="1"/>
      <p:bldP spid="15" grpId="2" bldLvl="0" animBg="1"/>
      <p:bldP spid="15" grpId="3" bldLvl="0" animBg="1"/>
      <p:bldP spid="15" grpId="4" bldLvl="0" animBg="1"/>
      <p:bldP spid="16" grpId="0" bldLvl="0" animBg="1"/>
      <p:bldP spid="16" grpId="1" bldLvl="0" animBg="1"/>
      <p:bldP spid="25" grpId="0"/>
      <p:bldP spid="25" grpId="1"/>
      <p:bldP spid="25" grpId="2"/>
      <p:bldP spid="25" grpId="3"/>
      <p:bldP spid="25" grpId="4"/>
      <p:bldP spid="25" grpId="5"/>
      <p:bldP spid="27" grpId="0"/>
      <p:bldP spid="27" grpId="1"/>
      <p:bldP spid="27" grpId="2"/>
      <p:bldP spid="31" grpId="0" bldLvl="0" animBg="1"/>
      <p:bldP spid="31" grpId="1" bldLvl="0" animBg="1"/>
      <p:bldP spid="32" grpId="0" bldLvl="0" animBg="1"/>
      <p:bldP spid="32" grpId="1" bldLvl="0" animBg="1"/>
      <p:bldP spid="33" grpId="0"/>
      <p:bldP spid="33" grpId="1"/>
      <p:bldP spid="33" grpId="2"/>
      <p:bldP spid="34" grpId="0"/>
      <p:bldP spid="34" grpId="1"/>
      <p:bldP spid="34" grpId="2"/>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4338" name="Picture 2" descr="Sơ đồ tư duy Khoa học tự nhiên 8 Kết nối tri thức Bài 4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8650" y="365128"/>
            <a:ext cx="7886700" cy="603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8132080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Rectangle: Rounded Corners 66"/>
          <p:cNvSpPr/>
          <p:nvPr/>
        </p:nvSpPr>
        <p:spPr>
          <a:xfrm>
            <a:off x="77091" y="107754"/>
            <a:ext cx="8989818" cy="6667471"/>
          </a:xfrm>
          <a:prstGeom prst="roundRect">
            <a:avLst>
              <a:gd name="adj" fmla="val 6148"/>
            </a:avLst>
          </a:prstGeom>
          <a:solidFill>
            <a:schemeClr val="bg1"/>
          </a:solidFill>
          <a:ln w="38100">
            <a:solidFill>
              <a:schemeClr val="accent2">
                <a:lumMod val="60000"/>
                <a:lumOff val="40000"/>
              </a:schemeClr>
            </a:solidFill>
          </a:ln>
          <a:effectLst>
            <a:outerShdw blurRad="63500" sx="101000" sy="101000" algn="ctr" rotWithShape="0">
              <a:schemeClr val="tx1">
                <a:alpha val="6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8" name="Rectangle: Rounded Corners 67"/>
          <p:cNvSpPr/>
          <p:nvPr/>
        </p:nvSpPr>
        <p:spPr>
          <a:xfrm flipH="1">
            <a:off x="141858" y="227973"/>
            <a:ext cx="8860284" cy="6427033"/>
          </a:xfrm>
          <a:prstGeom prst="roundRect">
            <a:avLst>
              <a:gd name="adj" fmla="val 4945"/>
            </a:avLst>
          </a:prstGeom>
          <a:gradFill flip="none" rotWithShape="1">
            <a:gsLst>
              <a:gs pos="29000">
                <a:srgbClr val="C3E7ED"/>
              </a:gs>
              <a:gs pos="100000">
                <a:schemeClr val="bg1"/>
              </a:gs>
            </a:gsLst>
            <a:lin ang="0" scaled="1"/>
            <a:tileRect/>
          </a:gra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5" name="Rectangle: Rounded Corners 64"/>
          <p:cNvSpPr/>
          <p:nvPr/>
        </p:nvSpPr>
        <p:spPr>
          <a:xfrm flipH="1">
            <a:off x="493787" y="774501"/>
            <a:ext cx="8236989" cy="5333977"/>
          </a:xfrm>
          <a:prstGeom prst="roundRect">
            <a:avLst>
              <a:gd name="adj" fmla="val 3583"/>
            </a:avLst>
          </a:prstGeom>
          <a:gradFill>
            <a:gsLst>
              <a:gs pos="34000">
                <a:srgbClr val="FEFFEC"/>
              </a:gs>
              <a:gs pos="100000">
                <a:schemeClr val="bg1"/>
              </a:gs>
            </a:gsLst>
            <a:lin ang="0" scaled="1"/>
          </a:gradFill>
          <a:ln w="28575">
            <a:no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8" name="Rectangle: Rounded Corners 187"/>
          <p:cNvSpPr/>
          <p:nvPr/>
        </p:nvSpPr>
        <p:spPr>
          <a:xfrm>
            <a:off x="307707" y="478447"/>
            <a:ext cx="8559070" cy="5904000"/>
          </a:xfrm>
          <a:prstGeom prst="roundRect">
            <a:avLst>
              <a:gd name="adj" fmla="val 3820"/>
            </a:avLst>
          </a:prstGeom>
          <a:noFill/>
          <a:ln w="28575">
            <a:solidFill>
              <a:schemeClr val="accent6">
                <a:lumMod val="75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 name="TextBox 17"/>
          <p:cNvSpPr txBox="1"/>
          <p:nvPr/>
        </p:nvSpPr>
        <p:spPr>
          <a:xfrm>
            <a:off x="685144" y="1013044"/>
            <a:ext cx="7665158" cy="2708434"/>
          </a:xfrm>
          <a:prstGeom prst="rect">
            <a:avLst/>
          </a:prstGeom>
          <a:noFill/>
        </p:spPr>
        <p:txBody>
          <a:bodyPr wrap="square" rtlCol="0">
            <a:spAutoFit/>
          </a:bodyPr>
          <a:lstStyle/>
          <a:p>
            <a:pPr algn="ctr"/>
            <a:r>
              <a:rPr lang="en-US" altLang="vi-VN" sz="8500" smtClean="0">
                <a:solidFill>
                  <a:srgbClr val="FF0000"/>
                </a:solidFill>
                <a:latin typeface="FS Blonde Script" panose="03000503000000000000" pitchFamily="66" charset="0"/>
                <a:ea typeface="Segoe UI Black" panose="020B0A02040204020203" pitchFamily="34" charset="0"/>
                <a:cs typeface="Times New Roman" panose="02020603050405020304" pitchFamily="18" charset="0"/>
              </a:rPr>
              <a:t>CHÚC CÁC EM HỌC TỐT!</a:t>
            </a:r>
            <a:endParaRPr lang="en-US" sz="8500" dirty="0">
              <a:solidFill>
                <a:srgbClr val="FF0000"/>
              </a:solidFill>
              <a:latin typeface="FS Blonde Script" panose="03000503000000000000" pitchFamily="66" charset="0"/>
              <a:ea typeface="Segoe UI Black" panose="020B0A02040204020203" pitchFamily="34" charset="0"/>
            </a:endParaRPr>
          </a:p>
        </p:txBody>
      </p:sp>
      <p:pic>
        <p:nvPicPr>
          <p:cNvPr id="7" name="Picture 6"/>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b="17750"/>
          <a:stretch>
            <a:fillRect/>
          </a:stretch>
        </p:blipFill>
        <p:spPr>
          <a:xfrm>
            <a:off x="1278997" y="1574766"/>
            <a:ext cx="6914408" cy="4534139"/>
          </a:xfrm>
          <a:prstGeom prst="rect">
            <a:avLst/>
          </a:prstGeom>
        </p:spPr>
      </p:pic>
    </p:spTree>
    <p:extLst>
      <p:ext uri="{BB962C8B-B14F-4D97-AF65-F5344CB8AC3E}">
        <p14:creationId xmlns:p14="http://schemas.microsoft.com/office/powerpoint/2010/main" val="3793711269"/>
      </p:ext>
    </p:extLst>
  </p:cSld>
  <p:clrMapOvr>
    <a:masterClrMapping/>
  </p:clrMapOvr>
  <p:transition spd="slow">
    <p:fade/>
    <p:sndAc>
      <p:endSnd/>
    </p:sndAc>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6457950" y="6356360"/>
            <a:ext cx="2057400" cy="365125"/>
          </a:xfrm>
        </p:spPr>
        <p:txBody>
          <a:bodyPr/>
          <a:lstStyle/>
          <a:p>
            <a:fld id="{DE803638-A45B-42DD-AE09-C0F0F1590145}" type="slidenum">
              <a:rPr lang="en-US">
                <a:solidFill>
                  <a:prstClr val="black">
                    <a:tint val="75000"/>
                  </a:prstClr>
                </a:solidFill>
              </a:rPr>
              <a:pPr/>
              <a:t>4</a:t>
            </a:fld>
            <a:endParaRPr lang="en-US">
              <a:solidFill>
                <a:prstClr val="black">
                  <a:tint val="75000"/>
                </a:prstClr>
              </a:solidFill>
            </a:endParaRPr>
          </a:p>
        </p:txBody>
      </p:sp>
      <p:sp>
        <p:nvSpPr>
          <p:cNvPr id="5" name="AutoShape 4"/>
          <p:cNvSpPr>
            <a:spLocks noChangeArrowheads="1"/>
          </p:cNvSpPr>
          <p:nvPr/>
        </p:nvSpPr>
        <p:spPr bwMode="gray">
          <a:xfrm>
            <a:off x="2615979" y="2374909"/>
            <a:ext cx="6324600" cy="1193800"/>
          </a:xfrm>
          <a:prstGeom prst="roundRect">
            <a:avLst>
              <a:gd name="adj" fmla="val 50000"/>
            </a:avLst>
          </a:prstGeom>
          <a:gradFill rotWithShape="1">
            <a:gsLst>
              <a:gs pos="0">
                <a:srgbClr val="FFFFFF"/>
              </a:gs>
              <a:gs pos="100000">
                <a:srgbClr val="B7E7FF"/>
              </a:gs>
            </a:gsLst>
            <a:lin ang="0" scaled="1"/>
          </a:gradFill>
          <a:ln w="28575" algn="ctr">
            <a:solidFill>
              <a:srgbClr val="B2B2B2"/>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buFontTx/>
              <a:buNone/>
              <a:defRPr/>
            </a:pPr>
            <a:r>
              <a:rPr lang="en-US" sz="2800" b="1" dirty="0" smtClean="0">
                <a:solidFill>
                  <a:srgbClr val="FF0000"/>
                </a:solidFill>
                <a:latin typeface="Times New Roman" panose="02020603050405020304" pitchFamily="18" charset="0"/>
                <a:cs typeface="Times New Roman" panose="02020603050405020304" pitchFamily="18" charset="0"/>
              </a:rPr>
              <a:t>2. </a:t>
            </a:r>
            <a:r>
              <a:rPr lang="en-US" sz="2800" b="1" dirty="0" err="1" smtClean="0">
                <a:solidFill>
                  <a:srgbClr val="FF0000"/>
                </a:solidFill>
                <a:latin typeface="Times New Roman" panose="02020603050405020304" pitchFamily="18" charset="0"/>
                <a:cs typeface="Times New Roman" panose="02020603050405020304" pitchFamily="18" charset="0"/>
              </a:rPr>
              <a:t>Một</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số</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đặc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trưng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cơ</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bản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của</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quần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xã</a:t>
            </a:r>
            <a:r>
              <a:rPr lang="en-US" sz="2800" b="1" dirty="0" smtClean="0">
                <a:solidFill>
                  <a:prstClr val="black"/>
                </a:solidFill>
                <a:latin typeface="Times New Roman" pitchFamily="18" charset="0"/>
                <a:cs typeface="Times New Roman" pitchFamily="18" charset="0"/>
              </a:rPr>
              <a:t>.</a:t>
            </a:r>
            <a:endParaRPr lang="en-US" sz="2800" b="1" dirty="0">
              <a:solidFill>
                <a:prstClr val="black"/>
              </a:solidFill>
              <a:latin typeface="Times New Roman" pitchFamily="18" charset="0"/>
              <a:cs typeface="Times New Roman" pitchFamily="18" charset="0"/>
            </a:endParaRPr>
          </a:p>
        </p:txBody>
      </p:sp>
      <p:sp>
        <p:nvSpPr>
          <p:cNvPr id="6" name="AutoShape 5"/>
          <p:cNvSpPr>
            <a:spLocks noChangeArrowheads="1"/>
          </p:cNvSpPr>
          <p:nvPr/>
        </p:nvSpPr>
        <p:spPr bwMode="gray">
          <a:xfrm>
            <a:off x="1600200" y="990600"/>
            <a:ext cx="7162800" cy="838200"/>
          </a:xfrm>
          <a:prstGeom prst="roundRect">
            <a:avLst>
              <a:gd name="adj" fmla="val 50000"/>
            </a:avLst>
          </a:prstGeom>
          <a:gradFill rotWithShape="1">
            <a:gsLst>
              <a:gs pos="0">
                <a:srgbClr val="FFFFFF"/>
              </a:gs>
              <a:gs pos="100000">
                <a:srgbClr val="E7F5CF"/>
              </a:gs>
            </a:gsLst>
            <a:lin ang="0" scaled="1"/>
          </a:gradFill>
          <a:ln w="28575" algn="ctr">
            <a:solidFill>
              <a:srgbClr val="B2B2B2"/>
            </a:solidFill>
            <a:round/>
            <a:headEnd/>
            <a:tailEnd/>
          </a:ln>
        </p:spPr>
        <p:txBody>
          <a:bodyPr wrap="none" anchor="ctr"/>
          <a:lstStyle/>
          <a:p>
            <a:pPr>
              <a:spcBef>
                <a:spcPct val="20000"/>
              </a:spcBef>
            </a:pPr>
            <a:r>
              <a:rPr lang="en-US" sz="2800" b="1" dirty="0" smtClean="0">
                <a:solidFill>
                  <a:srgbClr val="FF0000"/>
                </a:solidFill>
                <a:latin typeface="Times New Roman" pitchFamily="18" charset="0"/>
                <a:cs typeface="Times New Roman" pitchFamily="18" charset="0"/>
              </a:rPr>
              <a:t>1. </a:t>
            </a:r>
            <a:r>
              <a:rPr lang="en-US" sz="2800" b="1" dirty="0" err="1">
                <a:solidFill>
                  <a:srgbClr val="FF0000"/>
                </a:solidFill>
                <a:latin typeface="Times New Roman" pitchFamily="18" charset="0"/>
                <a:cs typeface="Times New Roman" pitchFamily="18" charset="0"/>
              </a:rPr>
              <a:t>Khái</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niệm</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quần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xã</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sinh</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vật</a:t>
            </a:r>
            <a:r>
              <a:rPr lang="en-US" sz="2800" b="1" dirty="0">
                <a:solidFill>
                  <a:srgbClr val="FF0000"/>
                </a:solidFill>
                <a:latin typeface="Times New Roman" pitchFamily="18" charset="0"/>
                <a:cs typeface="Times New Roman" pitchFamily="18" charset="0"/>
              </a:rPr>
              <a:t>.</a:t>
            </a:r>
          </a:p>
        </p:txBody>
      </p:sp>
      <p:grpSp>
        <p:nvGrpSpPr>
          <p:cNvPr id="7" name="Group 6"/>
          <p:cNvGrpSpPr>
            <a:grpSpLocks/>
          </p:cNvGrpSpPr>
          <p:nvPr/>
        </p:nvGrpSpPr>
        <p:grpSpPr bwMode="auto">
          <a:xfrm>
            <a:off x="1143000" y="1161410"/>
            <a:ext cx="381000" cy="649233"/>
            <a:chOff x="2078" y="1112"/>
            <a:chExt cx="1615" cy="2752"/>
          </a:xfrm>
        </p:grpSpPr>
        <p:sp>
          <p:nvSpPr>
            <p:cNvPr id="8" name="Oval 7"/>
            <p:cNvSpPr>
              <a:spLocks noChangeArrowheads="1"/>
            </p:cNvSpPr>
            <p:nvPr/>
          </p:nvSpPr>
          <p:spPr bwMode="gray">
            <a:xfrm>
              <a:off x="2078" y="1680"/>
              <a:ext cx="1615" cy="1615"/>
            </a:xfrm>
            <a:prstGeom prst="ellipse">
              <a:avLst/>
            </a:prstGeom>
            <a:gradFill rotWithShape="1">
              <a:gsLst>
                <a:gs pos="0">
                  <a:srgbClr val="767676"/>
                </a:gs>
                <a:gs pos="50000">
                  <a:srgbClr val="FFFFFF"/>
                </a:gs>
                <a:gs pos="100000">
                  <a:srgbClr val="767676"/>
                </a:gs>
              </a:gsLst>
              <a:lin ang="5400000" scaled="1"/>
            </a:gradFill>
            <a:ln w="57150" algn="ctr">
              <a:noFill/>
              <a:round/>
              <a:headEnd/>
              <a:tailEnd/>
            </a:ln>
          </p:spPr>
          <p:txBody>
            <a:bodyPr wrap="none" anchor="ctr"/>
            <a:lstStyle/>
            <a:p>
              <a:endParaRPr lang="en-US" sz="2400">
                <a:solidFill>
                  <a:prstClr val="black"/>
                </a:solidFill>
                <a:latin typeface="VNI-Slogan" pitchFamily="2" charset="0"/>
              </a:endParaRPr>
            </a:p>
          </p:txBody>
        </p:sp>
        <p:sp>
          <p:nvSpPr>
            <p:cNvPr id="9" name="Oval 8"/>
            <p:cNvSpPr>
              <a:spLocks noChangeArrowheads="1"/>
            </p:cNvSpPr>
            <p:nvPr/>
          </p:nvSpPr>
          <p:spPr bwMode="gray">
            <a:xfrm>
              <a:off x="2170" y="1771"/>
              <a:ext cx="1430" cy="1430"/>
            </a:xfrm>
            <a:prstGeom prst="ellipse">
              <a:avLst/>
            </a:prstGeom>
            <a:gradFill rotWithShape="1">
              <a:gsLst>
                <a:gs pos="0">
                  <a:srgbClr val="A2A2A2"/>
                </a:gs>
                <a:gs pos="50000">
                  <a:srgbClr val="FFFFFF"/>
                </a:gs>
                <a:gs pos="100000">
                  <a:srgbClr val="A2A2A2"/>
                </a:gs>
              </a:gsLst>
              <a:lin ang="0" scaled="1"/>
            </a:gradFill>
            <a:ln w="9525" algn="ctr">
              <a:noFill/>
              <a:round/>
              <a:headEnd/>
              <a:tailEnd/>
            </a:ln>
          </p:spPr>
          <p:txBody>
            <a:bodyPr wrap="none" anchor="ctr"/>
            <a:lstStyle/>
            <a:p>
              <a:endParaRPr lang="en-US" sz="2400">
                <a:solidFill>
                  <a:prstClr val="black"/>
                </a:solidFill>
                <a:latin typeface="VNI-Slogan" pitchFamily="2" charset="0"/>
              </a:endParaRPr>
            </a:p>
          </p:txBody>
        </p:sp>
        <p:sp>
          <p:nvSpPr>
            <p:cNvPr id="10" name="Oval 9"/>
            <p:cNvSpPr>
              <a:spLocks noChangeArrowheads="1"/>
            </p:cNvSpPr>
            <p:nvPr/>
          </p:nvSpPr>
          <p:spPr bwMode="gray">
            <a:xfrm>
              <a:off x="2253" y="1112"/>
              <a:ext cx="1101" cy="2752"/>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a:defRPr/>
              </a:pPr>
              <a:endParaRPr lang="en-US" sz="2400">
                <a:solidFill>
                  <a:prstClr val="black"/>
                </a:solidFill>
                <a:latin typeface="VNI-Slogan" pitchFamily="2" charset="0"/>
              </a:endParaRPr>
            </a:p>
          </p:txBody>
        </p:sp>
        <p:sp>
          <p:nvSpPr>
            <p:cNvPr id="11" name="Oval 10"/>
            <p:cNvSpPr>
              <a:spLocks noChangeArrowheads="1"/>
            </p:cNvSpPr>
            <p:nvPr/>
          </p:nvSpPr>
          <p:spPr bwMode="gray">
            <a:xfrm>
              <a:off x="2254" y="1112"/>
              <a:ext cx="1101" cy="2752"/>
            </a:xfrm>
            <a:prstGeom prst="ellipse">
              <a:avLst/>
            </a:prstGeom>
            <a:gradFill rotWithShape="1">
              <a:gsLst>
                <a:gs pos="0">
                  <a:srgbClr val="000000"/>
                </a:gs>
                <a:gs pos="100000">
                  <a:srgbClr val="FFCC00"/>
                </a:gs>
              </a:gsLst>
              <a:lin ang="2700000" scaled="1"/>
            </a:gradFill>
            <a:ln w="38100" algn="ctr">
              <a:noFill/>
              <a:round/>
              <a:headEnd/>
              <a:tailEnd/>
            </a:ln>
          </p:spPr>
          <p:txBody>
            <a:bodyPr wrap="none" anchor="ctr">
              <a:spAutoFit/>
            </a:bodyPr>
            <a:lstStyle/>
            <a:p>
              <a:endParaRPr lang="en-US" sz="2400">
                <a:solidFill>
                  <a:prstClr val="black"/>
                </a:solidFill>
                <a:latin typeface="VNI-Slogan" pitchFamily="2" charset="0"/>
              </a:endParaRPr>
            </a:p>
          </p:txBody>
        </p:sp>
        <p:sp>
          <p:nvSpPr>
            <p:cNvPr id="12" name="Oval 11"/>
            <p:cNvSpPr>
              <a:spLocks noChangeArrowheads="1"/>
            </p:cNvSpPr>
            <p:nvPr/>
          </p:nvSpPr>
          <p:spPr bwMode="gray">
            <a:xfrm>
              <a:off x="2340" y="1112"/>
              <a:ext cx="1090" cy="2752"/>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a:defRPr/>
              </a:pPr>
              <a:endParaRPr lang="en-US" sz="2400">
                <a:solidFill>
                  <a:prstClr val="black"/>
                </a:solidFill>
                <a:latin typeface="VNI-Slogan" pitchFamily="2" charset="0"/>
              </a:endParaRPr>
            </a:p>
          </p:txBody>
        </p:sp>
        <p:sp>
          <p:nvSpPr>
            <p:cNvPr id="13" name="Oval 12"/>
            <p:cNvSpPr>
              <a:spLocks noChangeArrowheads="1"/>
            </p:cNvSpPr>
            <p:nvPr/>
          </p:nvSpPr>
          <p:spPr bwMode="gray">
            <a:xfrm>
              <a:off x="2337" y="1112"/>
              <a:ext cx="1096" cy="2752"/>
            </a:xfrm>
            <a:prstGeom prst="ellipse">
              <a:avLst/>
            </a:prstGeom>
            <a:gradFill rotWithShape="1">
              <a:gsLst>
                <a:gs pos="0">
                  <a:srgbClr val="FFCC00"/>
                </a:gs>
                <a:gs pos="100000">
                  <a:srgbClr val="7C6300"/>
                </a:gs>
              </a:gsLst>
              <a:lin ang="2700000" scaled="1"/>
            </a:gradFill>
            <a:ln w="38100" algn="ctr">
              <a:noFill/>
              <a:round/>
              <a:headEnd/>
              <a:tailEnd/>
            </a:ln>
          </p:spPr>
          <p:txBody>
            <a:bodyPr anchor="ctr">
              <a:spAutoFit/>
            </a:bodyPr>
            <a:lstStyle/>
            <a:p>
              <a:endParaRPr lang="en-US" sz="2400">
                <a:solidFill>
                  <a:prstClr val="black"/>
                </a:solidFill>
                <a:latin typeface="VNI-Slogan" pitchFamily="2" charset="0"/>
              </a:endParaRPr>
            </a:p>
          </p:txBody>
        </p:sp>
      </p:grpSp>
      <p:grpSp>
        <p:nvGrpSpPr>
          <p:cNvPr id="14" name="Group 13"/>
          <p:cNvGrpSpPr>
            <a:grpSpLocks/>
          </p:cNvGrpSpPr>
          <p:nvPr/>
        </p:nvGrpSpPr>
        <p:grpSpPr bwMode="auto">
          <a:xfrm>
            <a:off x="1752600" y="1771005"/>
            <a:ext cx="381000" cy="649233"/>
            <a:chOff x="2078" y="1112"/>
            <a:chExt cx="1615" cy="2752"/>
          </a:xfrm>
        </p:grpSpPr>
        <p:sp>
          <p:nvSpPr>
            <p:cNvPr id="15" name="Oval 14"/>
            <p:cNvSpPr>
              <a:spLocks noChangeArrowheads="1"/>
            </p:cNvSpPr>
            <p:nvPr/>
          </p:nvSpPr>
          <p:spPr bwMode="gray">
            <a:xfrm>
              <a:off x="2078" y="1680"/>
              <a:ext cx="1615" cy="1615"/>
            </a:xfrm>
            <a:prstGeom prst="ellipse">
              <a:avLst/>
            </a:prstGeom>
            <a:gradFill rotWithShape="1">
              <a:gsLst>
                <a:gs pos="0">
                  <a:srgbClr val="767676"/>
                </a:gs>
                <a:gs pos="50000">
                  <a:srgbClr val="FFFFFF"/>
                </a:gs>
                <a:gs pos="100000">
                  <a:srgbClr val="767676"/>
                </a:gs>
              </a:gsLst>
              <a:lin ang="5400000" scaled="1"/>
            </a:gradFill>
            <a:ln w="57150" algn="ctr">
              <a:noFill/>
              <a:round/>
              <a:headEnd/>
              <a:tailEnd/>
            </a:ln>
          </p:spPr>
          <p:txBody>
            <a:bodyPr wrap="none" anchor="ctr"/>
            <a:lstStyle/>
            <a:p>
              <a:endParaRPr lang="en-US" sz="2400">
                <a:solidFill>
                  <a:prstClr val="black"/>
                </a:solidFill>
                <a:latin typeface="VNI-Slogan" pitchFamily="2" charset="0"/>
              </a:endParaRPr>
            </a:p>
          </p:txBody>
        </p:sp>
        <p:sp>
          <p:nvSpPr>
            <p:cNvPr id="16" name="Oval 15"/>
            <p:cNvSpPr>
              <a:spLocks noChangeArrowheads="1"/>
            </p:cNvSpPr>
            <p:nvPr/>
          </p:nvSpPr>
          <p:spPr bwMode="gray">
            <a:xfrm>
              <a:off x="2170" y="1771"/>
              <a:ext cx="1430" cy="1430"/>
            </a:xfrm>
            <a:prstGeom prst="ellipse">
              <a:avLst/>
            </a:prstGeom>
            <a:gradFill rotWithShape="1">
              <a:gsLst>
                <a:gs pos="0">
                  <a:srgbClr val="A2A2A2"/>
                </a:gs>
                <a:gs pos="50000">
                  <a:srgbClr val="FFFFFF"/>
                </a:gs>
                <a:gs pos="100000">
                  <a:srgbClr val="A2A2A2"/>
                </a:gs>
              </a:gsLst>
              <a:lin ang="0" scaled="1"/>
            </a:gradFill>
            <a:ln w="9525" algn="ctr">
              <a:noFill/>
              <a:round/>
              <a:headEnd/>
              <a:tailEnd/>
            </a:ln>
          </p:spPr>
          <p:txBody>
            <a:bodyPr wrap="none" anchor="ctr"/>
            <a:lstStyle/>
            <a:p>
              <a:endParaRPr lang="en-US" sz="2400">
                <a:solidFill>
                  <a:prstClr val="black"/>
                </a:solidFill>
                <a:latin typeface="VNI-Slogan" pitchFamily="2" charset="0"/>
              </a:endParaRPr>
            </a:p>
          </p:txBody>
        </p:sp>
        <p:sp>
          <p:nvSpPr>
            <p:cNvPr id="17" name="Oval 16"/>
            <p:cNvSpPr>
              <a:spLocks noChangeArrowheads="1"/>
            </p:cNvSpPr>
            <p:nvPr/>
          </p:nvSpPr>
          <p:spPr bwMode="gray">
            <a:xfrm>
              <a:off x="2253" y="1112"/>
              <a:ext cx="1101" cy="2752"/>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a:defRPr/>
              </a:pPr>
              <a:endParaRPr lang="en-US" sz="2400">
                <a:solidFill>
                  <a:prstClr val="black"/>
                </a:solidFill>
                <a:latin typeface="VNI-Slogan" pitchFamily="2" charset="0"/>
              </a:endParaRPr>
            </a:p>
          </p:txBody>
        </p:sp>
        <p:sp>
          <p:nvSpPr>
            <p:cNvPr id="18" name="Oval 17"/>
            <p:cNvSpPr>
              <a:spLocks noChangeArrowheads="1"/>
            </p:cNvSpPr>
            <p:nvPr/>
          </p:nvSpPr>
          <p:spPr bwMode="gray">
            <a:xfrm>
              <a:off x="2254" y="1112"/>
              <a:ext cx="1101" cy="2752"/>
            </a:xfrm>
            <a:prstGeom prst="ellipse">
              <a:avLst/>
            </a:prstGeom>
            <a:gradFill rotWithShape="1">
              <a:gsLst>
                <a:gs pos="0">
                  <a:srgbClr val="000000"/>
                </a:gs>
                <a:gs pos="100000">
                  <a:srgbClr val="48BE67"/>
                </a:gs>
              </a:gsLst>
              <a:lin ang="2700000" scaled="1"/>
            </a:gradFill>
            <a:ln w="38100" algn="ctr">
              <a:noFill/>
              <a:round/>
              <a:headEnd/>
              <a:tailEnd/>
            </a:ln>
          </p:spPr>
          <p:txBody>
            <a:bodyPr wrap="none" anchor="ctr">
              <a:spAutoFit/>
            </a:bodyPr>
            <a:lstStyle/>
            <a:p>
              <a:endParaRPr lang="en-US" sz="2400">
                <a:solidFill>
                  <a:prstClr val="black"/>
                </a:solidFill>
                <a:latin typeface="VNI-Slogan" pitchFamily="2" charset="0"/>
              </a:endParaRPr>
            </a:p>
          </p:txBody>
        </p:sp>
        <p:sp>
          <p:nvSpPr>
            <p:cNvPr id="19" name="Oval 18"/>
            <p:cNvSpPr>
              <a:spLocks noChangeArrowheads="1"/>
            </p:cNvSpPr>
            <p:nvPr/>
          </p:nvSpPr>
          <p:spPr bwMode="gray">
            <a:xfrm>
              <a:off x="2340" y="1112"/>
              <a:ext cx="1090" cy="2752"/>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a:defRPr/>
              </a:pPr>
              <a:endParaRPr lang="en-US" sz="2400">
                <a:solidFill>
                  <a:prstClr val="black"/>
                </a:solidFill>
                <a:latin typeface="VNI-Slogan" pitchFamily="2" charset="0"/>
              </a:endParaRPr>
            </a:p>
          </p:txBody>
        </p:sp>
        <p:sp>
          <p:nvSpPr>
            <p:cNvPr id="20" name="Oval 19"/>
            <p:cNvSpPr>
              <a:spLocks noChangeArrowheads="1"/>
            </p:cNvSpPr>
            <p:nvPr/>
          </p:nvSpPr>
          <p:spPr bwMode="gray">
            <a:xfrm>
              <a:off x="2337" y="1112"/>
              <a:ext cx="1096" cy="2752"/>
            </a:xfrm>
            <a:prstGeom prst="ellipse">
              <a:avLst/>
            </a:prstGeom>
            <a:gradFill rotWithShape="1">
              <a:gsLst>
                <a:gs pos="0">
                  <a:srgbClr val="48BE67"/>
                </a:gs>
                <a:gs pos="100000">
                  <a:srgbClr val="235C32"/>
                </a:gs>
              </a:gsLst>
              <a:lin ang="2700000" scaled="1"/>
            </a:gradFill>
            <a:ln w="38100" algn="ctr">
              <a:noFill/>
              <a:round/>
              <a:headEnd/>
              <a:tailEnd/>
            </a:ln>
          </p:spPr>
          <p:txBody>
            <a:bodyPr anchor="ctr">
              <a:spAutoFit/>
            </a:bodyPr>
            <a:lstStyle/>
            <a:p>
              <a:endParaRPr lang="en-US" sz="2400">
                <a:solidFill>
                  <a:prstClr val="black"/>
                </a:solidFill>
                <a:latin typeface="VNI-Slogan" pitchFamily="2" charset="0"/>
              </a:endParaRPr>
            </a:p>
          </p:txBody>
        </p:sp>
      </p:grpSp>
      <p:grpSp>
        <p:nvGrpSpPr>
          <p:cNvPr id="21" name="Group 20"/>
          <p:cNvGrpSpPr>
            <a:grpSpLocks/>
          </p:cNvGrpSpPr>
          <p:nvPr/>
        </p:nvGrpSpPr>
        <p:grpSpPr bwMode="auto">
          <a:xfrm>
            <a:off x="2133600" y="2837810"/>
            <a:ext cx="381000" cy="649233"/>
            <a:chOff x="2078" y="1112"/>
            <a:chExt cx="1615" cy="2752"/>
          </a:xfrm>
        </p:grpSpPr>
        <p:sp>
          <p:nvSpPr>
            <p:cNvPr id="22" name="Oval 21"/>
            <p:cNvSpPr>
              <a:spLocks noChangeArrowheads="1"/>
            </p:cNvSpPr>
            <p:nvPr/>
          </p:nvSpPr>
          <p:spPr bwMode="gray">
            <a:xfrm>
              <a:off x="2078" y="1680"/>
              <a:ext cx="1615" cy="1615"/>
            </a:xfrm>
            <a:prstGeom prst="ellipse">
              <a:avLst/>
            </a:prstGeom>
            <a:gradFill rotWithShape="1">
              <a:gsLst>
                <a:gs pos="0">
                  <a:srgbClr val="767676"/>
                </a:gs>
                <a:gs pos="50000">
                  <a:srgbClr val="FFFFFF"/>
                </a:gs>
                <a:gs pos="100000">
                  <a:srgbClr val="767676"/>
                </a:gs>
              </a:gsLst>
              <a:lin ang="5400000" scaled="1"/>
            </a:gradFill>
            <a:ln w="57150" algn="ctr">
              <a:noFill/>
              <a:round/>
              <a:headEnd/>
              <a:tailEnd/>
            </a:ln>
          </p:spPr>
          <p:txBody>
            <a:bodyPr wrap="none" anchor="ctr"/>
            <a:lstStyle/>
            <a:p>
              <a:endParaRPr lang="en-US" sz="2400">
                <a:solidFill>
                  <a:prstClr val="black"/>
                </a:solidFill>
                <a:latin typeface="VNI-Slogan" pitchFamily="2" charset="0"/>
              </a:endParaRPr>
            </a:p>
          </p:txBody>
        </p:sp>
        <p:sp>
          <p:nvSpPr>
            <p:cNvPr id="23" name="Oval 22"/>
            <p:cNvSpPr>
              <a:spLocks noChangeArrowheads="1"/>
            </p:cNvSpPr>
            <p:nvPr/>
          </p:nvSpPr>
          <p:spPr bwMode="gray">
            <a:xfrm>
              <a:off x="2170" y="1771"/>
              <a:ext cx="1430" cy="1430"/>
            </a:xfrm>
            <a:prstGeom prst="ellipse">
              <a:avLst/>
            </a:prstGeom>
            <a:gradFill rotWithShape="1">
              <a:gsLst>
                <a:gs pos="0">
                  <a:srgbClr val="A2A2A2"/>
                </a:gs>
                <a:gs pos="50000">
                  <a:srgbClr val="FFFFFF"/>
                </a:gs>
                <a:gs pos="100000">
                  <a:srgbClr val="A2A2A2"/>
                </a:gs>
              </a:gsLst>
              <a:lin ang="0" scaled="1"/>
            </a:gradFill>
            <a:ln w="9525" algn="ctr">
              <a:noFill/>
              <a:round/>
              <a:headEnd/>
              <a:tailEnd/>
            </a:ln>
          </p:spPr>
          <p:txBody>
            <a:bodyPr wrap="none" anchor="ctr"/>
            <a:lstStyle/>
            <a:p>
              <a:endParaRPr lang="en-US" sz="2400">
                <a:solidFill>
                  <a:prstClr val="black"/>
                </a:solidFill>
                <a:latin typeface="VNI-Slogan" pitchFamily="2" charset="0"/>
              </a:endParaRPr>
            </a:p>
          </p:txBody>
        </p:sp>
        <p:sp>
          <p:nvSpPr>
            <p:cNvPr id="24" name="Oval 23"/>
            <p:cNvSpPr>
              <a:spLocks noChangeArrowheads="1"/>
            </p:cNvSpPr>
            <p:nvPr/>
          </p:nvSpPr>
          <p:spPr bwMode="gray">
            <a:xfrm>
              <a:off x="2253" y="1112"/>
              <a:ext cx="1101" cy="2752"/>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a:defRPr/>
              </a:pPr>
              <a:endParaRPr lang="en-US" sz="2400">
                <a:solidFill>
                  <a:prstClr val="black"/>
                </a:solidFill>
                <a:latin typeface="VNI-Slogan" pitchFamily="2" charset="0"/>
              </a:endParaRPr>
            </a:p>
          </p:txBody>
        </p:sp>
        <p:sp>
          <p:nvSpPr>
            <p:cNvPr id="25" name="Oval 24"/>
            <p:cNvSpPr>
              <a:spLocks noChangeArrowheads="1"/>
            </p:cNvSpPr>
            <p:nvPr/>
          </p:nvSpPr>
          <p:spPr bwMode="gray">
            <a:xfrm>
              <a:off x="2254" y="1112"/>
              <a:ext cx="1101" cy="2752"/>
            </a:xfrm>
            <a:prstGeom prst="ellipse">
              <a:avLst/>
            </a:prstGeom>
            <a:gradFill rotWithShape="1">
              <a:gsLst>
                <a:gs pos="0">
                  <a:srgbClr val="21B3E1"/>
                </a:gs>
                <a:gs pos="100000">
                  <a:srgbClr val="0F5368"/>
                </a:gs>
              </a:gsLst>
              <a:lin ang="5400000" scaled="1"/>
            </a:gradFill>
            <a:ln w="38100" algn="ctr">
              <a:noFill/>
              <a:round/>
              <a:headEnd/>
              <a:tailEnd/>
            </a:ln>
          </p:spPr>
          <p:txBody>
            <a:bodyPr wrap="none" anchor="ctr">
              <a:spAutoFit/>
            </a:bodyPr>
            <a:lstStyle/>
            <a:p>
              <a:endParaRPr lang="en-US" sz="2400">
                <a:solidFill>
                  <a:prstClr val="black"/>
                </a:solidFill>
                <a:latin typeface="VNI-Slogan" pitchFamily="2" charset="0"/>
              </a:endParaRPr>
            </a:p>
          </p:txBody>
        </p:sp>
        <p:sp>
          <p:nvSpPr>
            <p:cNvPr id="26" name="Oval 25"/>
            <p:cNvSpPr>
              <a:spLocks noChangeArrowheads="1"/>
            </p:cNvSpPr>
            <p:nvPr/>
          </p:nvSpPr>
          <p:spPr bwMode="gray">
            <a:xfrm>
              <a:off x="2340" y="1112"/>
              <a:ext cx="1090" cy="2752"/>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a:defRPr/>
              </a:pPr>
              <a:endParaRPr lang="en-US" sz="2400">
                <a:solidFill>
                  <a:prstClr val="black"/>
                </a:solidFill>
                <a:latin typeface="VNI-Slogan" pitchFamily="2" charset="0"/>
              </a:endParaRPr>
            </a:p>
          </p:txBody>
        </p:sp>
        <p:sp>
          <p:nvSpPr>
            <p:cNvPr id="27" name="Oval 26"/>
            <p:cNvSpPr>
              <a:spLocks noChangeArrowheads="1"/>
            </p:cNvSpPr>
            <p:nvPr/>
          </p:nvSpPr>
          <p:spPr bwMode="gray">
            <a:xfrm>
              <a:off x="2337" y="1112"/>
              <a:ext cx="1096" cy="2752"/>
            </a:xfrm>
            <a:prstGeom prst="ellipse">
              <a:avLst/>
            </a:prstGeom>
            <a:gradFill rotWithShape="1">
              <a:gsLst>
                <a:gs pos="0">
                  <a:srgbClr val="21B3E1"/>
                </a:gs>
                <a:gs pos="100000">
                  <a:srgbClr val="10576D"/>
                </a:gs>
              </a:gsLst>
              <a:lin ang="2700000" scaled="1"/>
            </a:gradFill>
            <a:ln w="38100" algn="ctr">
              <a:noFill/>
              <a:round/>
              <a:headEnd/>
              <a:tailEnd/>
            </a:ln>
          </p:spPr>
          <p:txBody>
            <a:bodyPr anchor="ctr">
              <a:spAutoFit/>
            </a:bodyPr>
            <a:lstStyle/>
            <a:p>
              <a:endParaRPr lang="en-US" sz="2400">
                <a:solidFill>
                  <a:prstClr val="black"/>
                </a:solidFill>
                <a:latin typeface="VNI-Slogan" pitchFamily="2" charset="0"/>
              </a:endParaRPr>
            </a:p>
          </p:txBody>
        </p:sp>
      </p:grpSp>
      <p:grpSp>
        <p:nvGrpSpPr>
          <p:cNvPr id="28" name="Group 27"/>
          <p:cNvGrpSpPr>
            <a:grpSpLocks/>
          </p:cNvGrpSpPr>
          <p:nvPr/>
        </p:nvGrpSpPr>
        <p:grpSpPr bwMode="auto">
          <a:xfrm>
            <a:off x="1413121" y="4649860"/>
            <a:ext cx="381000" cy="649233"/>
            <a:chOff x="2078" y="1112"/>
            <a:chExt cx="1615" cy="2752"/>
          </a:xfrm>
        </p:grpSpPr>
        <p:sp>
          <p:nvSpPr>
            <p:cNvPr id="29" name="Oval 28"/>
            <p:cNvSpPr>
              <a:spLocks noChangeArrowheads="1"/>
            </p:cNvSpPr>
            <p:nvPr/>
          </p:nvSpPr>
          <p:spPr bwMode="gray">
            <a:xfrm>
              <a:off x="2078" y="1680"/>
              <a:ext cx="1615" cy="1615"/>
            </a:xfrm>
            <a:prstGeom prst="ellipse">
              <a:avLst/>
            </a:prstGeom>
            <a:gradFill rotWithShape="1">
              <a:gsLst>
                <a:gs pos="0">
                  <a:srgbClr val="767676"/>
                </a:gs>
                <a:gs pos="50000">
                  <a:srgbClr val="FFFFFF"/>
                </a:gs>
                <a:gs pos="100000">
                  <a:srgbClr val="767676"/>
                </a:gs>
              </a:gsLst>
              <a:lin ang="5400000" scaled="1"/>
            </a:gradFill>
            <a:ln w="57150" algn="ctr">
              <a:noFill/>
              <a:round/>
              <a:headEnd/>
              <a:tailEnd/>
            </a:ln>
          </p:spPr>
          <p:txBody>
            <a:bodyPr wrap="none" anchor="ctr"/>
            <a:lstStyle/>
            <a:p>
              <a:endParaRPr lang="en-US" sz="2400">
                <a:solidFill>
                  <a:prstClr val="black"/>
                </a:solidFill>
                <a:latin typeface="VNI-Slogan" pitchFamily="2" charset="0"/>
              </a:endParaRPr>
            </a:p>
          </p:txBody>
        </p:sp>
        <p:sp>
          <p:nvSpPr>
            <p:cNvPr id="30" name="Oval 29"/>
            <p:cNvSpPr>
              <a:spLocks noChangeArrowheads="1"/>
            </p:cNvSpPr>
            <p:nvPr/>
          </p:nvSpPr>
          <p:spPr bwMode="gray">
            <a:xfrm>
              <a:off x="2170" y="1771"/>
              <a:ext cx="1430" cy="1430"/>
            </a:xfrm>
            <a:prstGeom prst="ellipse">
              <a:avLst/>
            </a:prstGeom>
            <a:gradFill rotWithShape="1">
              <a:gsLst>
                <a:gs pos="0">
                  <a:srgbClr val="A2A2A2"/>
                </a:gs>
                <a:gs pos="50000">
                  <a:srgbClr val="FFFFFF"/>
                </a:gs>
                <a:gs pos="100000">
                  <a:srgbClr val="A2A2A2"/>
                </a:gs>
              </a:gsLst>
              <a:lin ang="0" scaled="1"/>
            </a:gradFill>
            <a:ln w="9525" algn="ctr">
              <a:noFill/>
              <a:round/>
              <a:headEnd/>
              <a:tailEnd/>
            </a:ln>
          </p:spPr>
          <p:txBody>
            <a:bodyPr wrap="none" anchor="ctr"/>
            <a:lstStyle/>
            <a:p>
              <a:endParaRPr lang="en-US" sz="2400">
                <a:solidFill>
                  <a:prstClr val="black"/>
                </a:solidFill>
                <a:latin typeface="VNI-Slogan" pitchFamily="2" charset="0"/>
              </a:endParaRPr>
            </a:p>
          </p:txBody>
        </p:sp>
        <p:sp>
          <p:nvSpPr>
            <p:cNvPr id="31" name="Oval 30"/>
            <p:cNvSpPr>
              <a:spLocks noChangeArrowheads="1"/>
            </p:cNvSpPr>
            <p:nvPr/>
          </p:nvSpPr>
          <p:spPr bwMode="gray">
            <a:xfrm>
              <a:off x="2253" y="1112"/>
              <a:ext cx="1101" cy="2752"/>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a:defRPr/>
              </a:pPr>
              <a:endParaRPr lang="en-US" sz="2400">
                <a:solidFill>
                  <a:prstClr val="black"/>
                </a:solidFill>
                <a:latin typeface="VNI-Slogan" pitchFamily="2" charset="0"/>
              </a:endParaRPr>
            </a:p>
          </p:txBody>
        </p:sp>
        <p:sp>
          <p:nvSpPr>
            <p:cNvPr id="32" name="Oval 31"/>
            <p:cNvSpPr>
              <a:spLocks noChangeArrowheads="1"/>
            </p:cNvSpPr>
            <p:nvPr/>
          </p:nvSpPr>
          <p:spPr bwMode="gray">
            <a:xfrm>
              <a:off x="2254" y="1112"/>
              <a:ext cx="1101" cy="2752"/>
            </a:xfrm>
            <a:prstGeom prst="ellipse">
              <a:avLst/>
            </a:prstGeom>
            <a:gradFill rotWithShape="1">
              <a:gsLst>
                <a:gs pos="0">
                  <a:srgbClr val="000000"/>
                </a:gs>
                <a:gs pos="100000">
                  <a:srgbClr val="8D67E1"/>
                </a:gs>
              </a:gsLst>
              <a:lin ang="2700000" scaled="1"/>
            </a:gradFill>
            <a:ln w="38100" algn="ctr">
              <a:noFill/>
              <a:round/>
              <a:headEnd/>
              <a:tailEnd/>
            </a:ln>
          </p:spPr>
          <p:txBody>
            <a:bodyPr wrap="none" anchor="ctr">
              <a:spAutoFit/>
            </a:bodyPr>
            <a:lstStyle/>
            <a:p>
              <a:endParaRPr lang="en-US" sz="2400">
                <a:solidFill>
                  <a:prstClr val="black"/>
                </a:solidFill>
                <a:latin typeface="VNI-Slogan" pitchFamily="2" charset="0"/>
              </a:endParaRPr>
            </a:p>
          </p:txBody>
        </p:sp>
        <p:sp>
          <p:nvSpPr>
            <p:cNvPr id="33" name="Oval 32"/>
            <p:cNvSpPr>
              <a:spLocks noChangeArrowheads="1"/>
            </p:cNvSpPr>
            <p:nvPr/>
          </p:nvSpPr>
          <p:spPr bwMode="gray">
            <a:xfrm>
              <a:off x="2340" y="1112"/>
              <a:ext cx="1090" cy="2752"/>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a:defRPr/>
              </a:pPr>
              <a:endParaRPr lang="en-US" sz="2400">
                <a:solidFill>
                  <a:prstClr val="black"/>
                </a:solidFill>
                <a:latin typeface="VNI-Slogan" pitchFamily="2" charset="0"/>
              </a:endParaRPr>
            </a:p>
          </p:txBody>
        </p:sp>
        <p:sp>
          <p:nvSpPr>
            <p:cNvPr id="34" name="Oval 33"/>
            <p:cNvSpPr>
              <a:spLocks noChangeArrowheads="1"/>
            </p:cNvSpPr>
            <p:nvPr/>
          </p:nvSpPr>
          <p:spPr bwMode="gray">
            <a:xfrm>
              <a:off x="2337" y="1112"/>
              <a:ext cx="1096" cy="2752"/>
            </a:xfrm>
            <a:prstGeom prst="ellipse">
              <a:avLst/>
            </a:prstGeom>
            <a:gradFill rotWithShape="1">
              <a:gsLst>
                <a:gs pos="0">
                  <a:srgbClr val="8D67E1"/>
                </a:gs>
                <a:gs pos="100000">
                  <a:srgbClr val="45326D"/>
                </a:gs>
              </a:gsLst>
              <a:lin ang="2700000" scaled="1"/>
            </a:gradFill>
            <a:ln w="38100" algn="ctr">
              <a:noFill/>
              <a:round/>
              <a:headEnd/>
              <a:tailEnd/>
            </a:ln>
          </p:spPr>
          <p:txBody>
            <a:bodyPr anchor="ctr">
              <a:spAutoFit/>
            </a:bodyPr>
            <a:lstStyle/>
            <a:p>
              <a:endParaRPr lang="en-US" sz="2400">
                <a:solidFill>
                  <a:prstClr val="black"/>
                </a:solidFill>
                <a:latin typeface="VNI-Slogan" pitchFamily="2" charset="0"/>
              </a:endParaRPr>
            </a:p>
          </p:txBody>
        </p:sp>
      </p:grpSp>
      <p:sp>
        <p:nvSpPr>
          <p:cNvPr id="35" name="Rectangle 36"/>
          <p:cNvSpPr>
            <a:spLocks noChangeArrowheads="1"/>
          </p:cNvSpPr>
          <p:nvPr/>
        </p:nvSpPr>
        <p:spPr bwMode="auto">
          <a:xfrm>
            <a:off x="1081662" y="35384"/>
            <a:ext cx="6995537" cy="2057400"/>
          </a:xfrm>
          <a:prstGeom prst="rect">
            <a:avLst/>
          </a:prstGeom>
          <a:noFill/>
          <a:ln w="9525">
            <a:noFill/>
            <a:miter lim="800000"/>
            <a:headEnd/>
            <a:tailEnd/>
          </a:ln>
        </p:spPr>
        <p:txBody>
          <a:bodyPr anchor="ctr" anchorCtr="1"/>
          <a:lstStyle/>
          <a:p>
            <a:pPr algn="ctr"/>
            <a:r>
              <a:rPr lang="en-US" sz="2400" b="1" dirty="0">
                <a:solidFill>
                  <a:srgbClr val="CC0066"/>
                </a:solidFill>
                <a:latin typeface="Times New Roman" panose="02020603050405020304" pitchFamily="18" charset="0"/>
                <a:cs typeface="Times New Roman" panose="02020603050405020304" pitchFamily="18" charset="0"/>
              </a:rPr>
              <a:t>NỘI DUNG BÀI HỌC</a:t>
            </a:r>
          </a:p>
        </p:txBody>
      </p:sp>
      <p:grpSp>
        <p:nvGrpSpPr>
          <p:cNvPr id="36" name="Group 37"/>
          <p:cNvGrpSpPr>
            <a:grpSpLocks/>
          </p:cNvGrpSpPr>
          <p:nvPr/>
        </p:nvGrpSpPr>
        <p:grpSpPr bwMode="auto">
          <a:xfrm>
            <a:off x="457200" y="5352410"/>
            <a:ext cx="381000" cy="649233"/>
            <a:chOff x="2078" y="1112"/>
            <a:chExt cx="1615" cy="2752"/>
          </a:xfrm>
        </p:grpSpPr>
        <p:sp>
          <p:nvSpPr>
            <p:cNvPr id="37" name="Oval 38"/>
            <p:cNvSpPr>
              <a:spLocks noChangeArrowheads="1"/>
            </p:cNvSpPr>
            <p:nvPr/>
          </p:nvSpPr>
          <p:spPr bwMode="gray">
            <a:xfrm>
              <a:off x="2078" y="1680"/>
              <a:ext cx="1615" cy="1615"/>
            </a:xfrm>
            <a:prstGeom prst="ellipse">
              <a:avLst/>
            </a:prstGeom>
            <a:gradFill rotWithShape="1">
              <a:gsLst>
                <a:gs pos="0">
                  <a:srgbClr val="767676"/>
                </a:gs>
                <a:gs pos="50000">
                  <a:srgbClr val="FFFFFF"/>
                </a:gs>
                <a:gs pos="100000">
                  <a:srgbClr val="767676"/>
                </a:gs>
              </a:gsLst>
              <a:lin ang="5400000" scaled="1"/>
            </a:gradFill>
            <a:ln w="57150" algn="ctr">
              <a:noFill/>
              <a:round/>
              <a:headEnd/>
              <a:tailEnd/>
            </a:ln>
          </p:spPr>
          <p:txBody>
            <a:bodyPr wrap="none" anchor="ctr"/>
            <a:lstStyle/>
            <a:p>
              <a:endParaRPr lang="en-US" sz="2400">
                <a:solidFill>
                  <a:prstClr val="black"/>
                </a:solidFill>
                <a:latin typeface="VNI-Slogan" pitchFamily="2" charset="0"/>
              </a:endParaRPr>
            </a:p>
          </p:txBody>
        </p:sp>
        <p:sp>
          <p:nvSpPr>
            <p:cNvPr id="38" name="Oval 39"/>
            <p:cNvSpPr>
              <a:spLocks noChangeArrowheads="1"/>
            </p:cNvSpPr>
            <p:nvPr/>
          </p:nvSpPr>
          <p:spPr bwMode="gray">
            <a:xfrm>
              <a:off x="2170" y="1771"/>
              <a:ext cx="1430" cy="1430"/>
            </a:xfrm>
            <a:prstGeom prst="ellipse">
              <a:avLst/>
            </a:prstGeom>
            <a:gradFill rotWithShape="1">
              <a:gsLst>
                <a:gs pos="0">
                  <a:srgbClr val="A2A2A2"/>
                </a:gs>
                <a:gs pos="50000">
                  <a:srgbClr val="FFFFFF"/>
                </a:gs>
                <a:gs pos="100000">
                  <a:srgbClr val="A2A2A2"/>
                </a:gs>
              </a:gsLst>
              <a:lin ang="0" scaled="1"/>
            </a:gradFill>
            <a:ln w="9525" algn="ctr">
              <a:noFill/>
              <a:round/>
              <a:headEnd/>
              <a:tailEnd/>
            </a:ln>
          </p:spPr>
          <p:txBody>
            <a:bodyPr wrap="none" anchor="ctr"/>
            <a:lstStyle/>
            <a:p>
              <a:endParaRPr lang="en-US" sz="2400">
                <a:solidFill>
                  <a:prstClr val="black"/>
                </a:solidFill>
                <a:latin typeface="VNI-Slogan" pitchFamily="2" charset="0"/>
              </a:endParaRPr>
            </a:p>
          </p:txBody>
        </p:sp>
        <p:sp>
          <p:nvSpPr>
            <p:cNvPr id="39" name="Oval 40"/>
            <p:cNvSpPr>
              <a:spLocks noChangeArrowheads="1"/>
            </p:cNvSpPr>
            <p:nvPr/>
          </p:nvSpPr>
          <p:spPr bwMode="gray">
            <a:xfrm>
              <a:off x="2253" y="1112"/>
              <a:ext cx="1101" cy="2752"/>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a:defRPr/>
              </a:pPr>
              <a:endParaRPr lang="en-US" sz="2400">
                <a:solidFill>
                  <a:prstClr val="black"/>
                </a:solidFill>
                <a:latin typeface="VNI-Slogan" pitchFamily="2" charset="0"/>
              </a:endParaRPr>
            </a:p>
          </p:txBody>
        </p:sp>
        <p:sp>
          <p:nvSpPr>
            <p:cNvPr id="40" name="Oval 41"/>
            <p:cNvSpPr>
              <a:spLocks noChangeArrowheads="1"/>
            </p:cNvSpPr>
            <p:nvPr/>
          </p:nvSpPr>
          <p:spPr bwMode="gray">
            <a:xfrm>
              <a:off x="2254" y="1112"/>
              <a:ext cx="1101" cy="2752"/>
            </a:xfrm>
            <a:prstGeom prst="ellipse">
              <a:avLst/>
            </a:prstGeom>
            <a:gradFill rotWithShape="1">
              <a:gsLst>
                <a:gs pos="0">
                  <a:srgbClr val="000000"/>
                </a:gs>
                <a:gs pos="100000">
                  <a:srgbClr val="FFCC00"/>
                </a:gs>
              </a:gsLst>
              <a:lin ang="2700000" scaled="1"/>
            </a:gradFill>
            <a:ln w="38100" algn="ctr">
              <a:noFill/>
              <a:round/>
              <a:headEnd/>
              <a:tailEnd/>
            </a:ln>
          </p:spPr>
          <p:txBody>
            <a:bodyPr wrap="none" anchor="ctr">
              <a:spAutoFit/>
            </a:bodyPr>
            <a:lstStyle/>
            <a:p>
              <a:endParaRPr lang="en-US" sz="2400">
                <a:solidFill>
                  <a:prstClr val="black"/>
                </a:solidFill>
                <a:latin typeface="VNI-Slogan" pitchFamily="2" charset="0"/>
              </a:endParaRPr>
            </a:p>
          </p:txBody>
        </p:sp>
        <p:sp>
          <p:nvSpPr>
            <p:cNvPr id="41" name="Oval 42"/>
            <p:cNvSpPr>
              <a:spLocks noChangeArrowheads="1"/>
            </p:cNvSpPr>
            <p:nvPr/>
          </p:nvSpPr>
          <p:spPr bwMode="gray">
            <a:xfrm>
              <a:off x="2340" y="1112"/>
              <a:ext cx="1090" cy="2752"/>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a:defRPr/>
              </a:pPr>
              <a:endParaRPr lang="en-US" sz="2400">
                <a:solidFill>
                  <a:prstClr val="black"/>
                </a:solidFill>
                <a:latin typeface="VNI-Slogan" pitchFamily="2" charset="0"/>
              </a:endParaRPr>
            </a:p>
          </p:txBody>
        </p:sp>
        <p:sp>
          <p:nvSpPr>
            <p:cNvPr id="42" name="Oval 43"/>
            <p:cNvSpPr>
              <a:spLocks noChangeArrowheads="1"/>
            </p:cNvSpPr>
            <p:nvPr/>
          </p:nvSpPr>
          <p:spPr bwMode="gray">
            <a:xfrm>
              <a:off x="2337" y="1112"/>
              <a:ext cx="1096" cy="2752"/>
            </a:xfrm>
            <a:prstGeom prst="ellipse">
              <a:avLst/>
            </a:prstGeom>
            <a:gradFill rotWithShape="1">
              <a:gsLst>
                <a:gs pos="0">
                  <a:srgbClr val="FFCC00"/>
                </a:gs>
                <a:gs pos="100000">
                  <a:srgbClr val="7C6300"/>
                </a:gs>
              </a:gsLst>
              <a:lin ang="2700000" scaled="1"/>
            </a:gradFill>
            <a:ln w="38100" algn="ctr">
              <a:noFill/>
              <a:round/>
              <a:headEnd/>
              <a:tailEnd/>
            </a:ln>
          </p:spPr>
          <p:txBody>
            <a:bodyPr anchor="ctr">
              <a:spAutoFit/>
            </a:bodyPr>
            <a:lstStyle/>
            <a:p>
              <a:endParaRPr lang="en-US" sz="2400">
                <a:solidFill>
                  <a:prstClr val="black"/>
                </a:solidFill>
                <a:latin typeface="VNI-Slogan" pitchFamily="2" charset="0"/>
              </a:endParaRPr>
            </a:p>
          </p:txBody>
        </p:sp>
      </p:grpSp>
      <p:grpSp>
        <p:nvGrpSpPr>
          <p:cNvPr id="43" name="Group 44"/>
          <p:cNvGrpSpPr>
            <a:grpSpLocks/>
          </p:cNvGrpSpPr>
          <p:nvPr/>
        </p:nvGrpSpPr>
        <p:grpSpPr bwMode="auto">
          <a:xfrm>
            <a:off x="304800" y="780410"/>
            <a:ext cx="381000" cy="649233"/>
            <a:chOff x="2078" y="1112"/>
            <a:chExt cx="1615" cy="2752"/>
          </a:xfrm>
        </p:grpSpPr>
        <p:sp>
          <p:nvSpPr>
            <p:cNvPr id="44" name="Oval 45"/>
            <p:cNvSpPr>
              <a:spLocks noChangeArrowheads="1"/>
            </p:cNvSpPr>
            <p:nvPr/>
          </p:nvSpPr>
          <p:spPr bwMode="gray">
            <a:xfrm>
              <a:off x="2078" y="1680"/>
              <a:ext cx="1615" cy="1615"/>
            </a:xfrm>
            <a:prstGeom prst="ellipse">
              <a:avLst/>
            </a:prstGeom>
            <a:gradFill rotWithShape="1">
              <a:gsLst>
                <a:gs pos="0">
                  <a:srgbClr val="767676"/>
                </a:gs>
                <a:gs pos="50000">
                  <a:srgbClr val="FFFFFF"/>
                </a:gs>
                <a:gs pos="100000">
                  <a:srgbClr val="767676"/>
                </a:gs>
              </a:gsLst>
              <a:lin ang="5400000" scaled="1"/>
            </a:gradFill>
            <a:ln w="57150" algn="ctr">
              <a:noFill/>
              <a:round/>
              <a:headEnd/>
              <a:tailEnd/>
            </a:ln>
          </p:spPr>
          <p:txBody>
            <a:bodyPr wrap="none" anchor="ctr"/>
            <a:lstStyle/>
            <a:p>
              <a:endParaRPr lang="en-US" sz="2400">
                <a:solidFill>
                  <a:prstClr val="black"/>
                </a:solidFill>
                <a:latin typeface="VNI-Slogan" pitchFamily="2" charset="0"/>
              </a:endParaRPr>
            </a:p>
          </p:txBody>
        </p:sp>
        <p:sp>
          <p:nvSpPr>
            <p:cNvPr id="45" name="Oval 46"/>
            <p:cNvSpPr>
              <a:spLocks noChangeArrowheads="1"/>
            </p:cNvSpPr>
            <p:nvPr/>
          </p:nvSpPr>
          <p:spPr bwMode="gray">
            <a:xfrm>
              <a:off x="2170" y="1771"/>
              <a:ext cx="1430" cy="1430"/>
            </a:xfrm>
            <a:prstGeom prst="ellipse">
              <a:avLst/>
            </a:prstGeom>
            <a:gradFill rotWithShape="1">
              <a:gsLst>
                <a:gs pos="0">
                  <a:srgbClr val="A2A2A2"/>
                </a:gs>
                <a:gs pos="50000">
                  <a:srgbClr val="FFFFFF"/>
                </a:gs>
                <a:gs pos="100000">
                  <a:srgbClr val="A2A2A2"/>
                </a:gs>
              </a:gsLst>
              <a:lin ang="0" scaled="1"/>
            </a:gradFill>
            <a:ln w="9525" algn="ctr">
              <a:noFill/>
              <a:round/>
              <a:headEnd/>
              <a:tailEnd/>
            </a:ln>
          </p:spPr>
          <p:txBody>
            <a:bodyPr wrap="none" anchor="ctr"/>
            <a:lstStyle/>
            <a:p>
              <a:endParaRPr lang="en-US" sz="2400">
                <a:solidFill>
                  <a:prstClr val="black"/>
                </a:solidFill>
                <a:latin typeface="VNI-Slogan" pitchFamily="2" charset="0"/>
              </a:endParaRPr>
            </a:p>
          </p:txBody>
        </p:sp>
        <p:sp>
          <p:nvSpPr>
            <p:cNvPr id="46" name="Oval 47"/>
            <p:cNvSpPr>
              <a:spLocks noChangeArrowheads="1"/>
            </p:cNvSpPr>
            <p:nvPr/>
          </p:nvSpPr>
          <p:spPr bwMode="gray">
            <a:xfrm>
              <a:off x="2253" y="1112"/>
              <a:ext cx="1101" cy="2752"/>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a:defRPr/>
              </a:pPr>
              <a:endParaRPr lang="en-US" sz="2400">
                <a:solidFill>
                  <a:prstClr val="black"/>
                </a:solidFill>
                <a:latin typeface="VNI-Slogan" pitchFamily="2" charset="0"/>
              </a:endParaRPr>
            </a:p>
          </p:txBody>
        </p:sp>
        <p:sp>
          <p:nvSpPr>
            <p:cNvPr id="47" name="Oval 48"/>
            <p:cNvSpPr>
              <a:spLocks noChangeArrowheads="1"/>
            </p:cNvSpPr>
            <p:nvPr/>
          </p:nvSpPr>
          <p:spPr bwMode="gray">
            <a:xfrm>
              <a:off x="2254" y="1112"/>
              <a:ext cx="1101" cy="2752"/>
            </a:xfrm>
            <a:prstGeom prst="ellipse">
              <a:avLst/>
            </a:prstGeom>
            <a:gradFill rotWithShape="1">
              <a:gsLst>
                <a:gs pos="0">
                  <a:srgbClr val="000000"/>
                </a:gs>
                <a:gs pos="100000">
                  <a:srgbClr val="8D67E1"/>
                </a:gs>
              </a:gsLst>
              <a:lin ang="2700000" scaled="1"/>
            </a:gradFill>
            <a:ln w="38100" algn="ctr">
              <a:noFill/>
              <a:round/>
              <a:headEnd/>
              <a:tailEnd/>
            </a:ln>
          </p:spPr>
          <p:txBody>
            <a:bodyPr wrap="none" anchor="ctr">
              <a:spAutoFit/>
            </a:bodyPr>
            <a:lstStyle/>
            <a:p>
              <a:endParaRPr lang="en-US" sz="2400">
                <a:solidFill>
                  <a:prstClr val="black"/>
                </a:solidFill>
                <a:latin typeface="VNI-Slogan" pitchFamily="2" charset="0"/>
              </a:endParaRPr>
            </a:p>
          </p:txBody>
        </p:sp>
        <p:sp>
          <p:nvSpPr>
            <p:cNvPr id="48" name="Oval 49"/>
            <p:cNvSpPr>
              <a:spLocks noChangeArrowheads="1"/>
            </p:cNvSpPr>
            <p:nvPr/>
          </p:nvSpPr>
          <p:spPr bwMode="gray">
            <a:xfrm>
              <a:off x="2340" y="1112"/>
              <a:ext cx="1090" cy="2752"/>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a:defRPr/>
              </a:pPr>
              <a:endParaRPr lang="en-US" sz="2400">
                <a:solidFill>
                  <a:prstClr val="black"/>
                </a:solidFill>
                <a:latin typeface="VNI-Slogan" pitchFamily="2" charset="0"/>
              </a:endParaRPr>
            </a:p>
          </p:txBody>
        </p:sp>
        <p:sp>
          <p:nvSpPr>
            <p:cNvPr id="49" name="Oval 50"/>
            <p:cNvSpPr>
              <a:spLocks noChangeArrowheads="1"/>
            </p:cNvSpPr>
            <p:nvPr/>
          </p:nvSpPr>
          <p:spPr bwMode="gray">
            <a:xfrm>
              <a:off x="2337" y="1112"/>
              <a:ext cx="1096" cy="2752"/>
            </a:xfrm>
            <a:prstGeom prst="ellipse">
              <a:avLst/>
            </a:prstGeom>
            <a:gradFill rotWithShape="1">
              <a:gsLst>
                <a:gs pos="0">
                  <a:srgbClr val="8D67E1"/>
                </a:gs>
                <a:gs pos="100000">
                  <a:srgbClr val="45326D"/>
                </a:gs>
              </a:gsLst>
              <a:lin ang="2700000" scaled="1"/>
            </a:gradFill>
            <a:ln w="38100" algn="ctr">
              <a:noFill/>
              <a:round/>
              <a:headEnd/>
              <a:tailEnd/>
            </a:ln>
          </p:spPr>
          <p:txBody>
            <a:bodyPr anchor="ctr">
              <a:spAutoFit/>
            </a:bodyPr>
            <a:lstStyle/>
            <a:p>
              <a:endParaRPr lang="en-US" sz="2400">
                <a:solidFill>
                  <a:prstClr val="black"/>
                </a:solidFill>
                <a:latin typeface="VNI-Slogan" pitchFamily="2" charset="0"/>
              </a:endParaRPr>
            </a:p>
          </p:txBody>
        </p:sp>
      </p:grpSp>
      <p:grpSp>
        <p:nvGrpSpPr>
          <p:cNvPr id="50" name="Group 51"/>
          <p:cNvGrpSpPr>
            <a:grpSpLocks/>
          </p:cNvGrpSpPr>
          <p:nvPr/>
        </p:nvGrpSpPr>
        <p:grpSpPr bwMode="auto">
          <a:xfrm>
            <a:off x="1981200" y="3980810"/>
            <a:ext cx="381000" cy="649233"/>
            <a:chOff x="2078" y="1112"/>
            <a:chExt cx="1615" cy="2752"/>
          </a:xfrm>
        </p:grpSpPr>
        <p:sp>
          <p:nvSpPr>
            <p:cNvPr id="51" name="Oval 52"/>
            <p:cNvSpPr>
              <a:spLocks noChangeArrowheads="1"/>
            </p:cNvSpPr>
            <p:nvPr/>
          </p:nvSpPr>
          <p:spPr bwMode="gray">
            <a:xfrm>
              <a:off x="2078" y="1680"/>
              <a:ext cx="1615" cy="1615"/>
            </a:xfrm>
            <a:prstGeom prst="ellipse">
              <a:avLst/>
            </a:prstGeom>
            <a:gradFill rotWithShape="1">
              <a:gsLst>
                <a:gs pos="0">
                  <a:srgbClr val="767676"/>
                </a:gs>
                <a:gs pos="50000">
                  <a:srgbClr val="FFFFFF"/>
                </a:gs>
                <a:gs pos="100000">
                  <a:srgbClr val="767676"/>
                </a:gs>
              </a:gsLst>
              <a:lin ang="5400000" scaled="1"/>
            </a:gradFill>
            <a:ln w="57150" algn="ctr">
              <a:noFill/>
              <a:round/>
              <a:headEnd/>
              <a:tailEnd/>
            </a:ln>
          </p:spPr>
          <p:txBody>
            <a:bodyPr wrap="none" anchor="ctr"/>
            <a:lstStyle/>
            <a:p>
              <a:endParaRPr lang="en-US" sz="2400">
                <a:solidFill>
                  <a:prstClr val="black"/>
                </a:solidFill>
                <a:latin typeface="VNI-Slogan" pitchFamily="2" charset="0"/>
              </a:endParaRPr>
            </a:p>
          </p:txBody>
        </p:sp>
        <p:sp>
          <p:nvSpPr>
            <p:cNvPr id="52" name="Oval 53"/>
            <p:cNvSpPr>
              <a:spLocks noChangeArrowheads="1"/>
            </p:cNvSpPr>
            <p:nvPr/>
          </p:nvSpPr>
          <p:spPr bwMode="gray">
            <a:xfrm>
              <a:off x="2170" y="1771"/>
              <a:ext cx="1430" cy="1430"/>
            </a:xfrm>
            <a:prstGeom prst="ellipse">
              <a:avLst/>
            </a:prstGeom>
            <a:gradFill rotWithShape="1">
              <a:gsLst>
                <a:gs pos="0">
                  <a:srgbClr val="A2A2A2"/>
                </a:gs>
                <a:gs pos="50000">
                  <a:srgbClr val="FFFFFF"/>
                </a:gs>
                <a:gs pos="100000">
                  <a:srgbClr val="A2A2A2"/>
                </a:gs>
              </a:gsLst>
              <a:lin ang="0" scaled="1"/>
            </a:gradFill>
            <a:ln w="9525" algn="ctr">
              <a:noFill/>
              <a:round/>
              <a:headEnd/>
              <a:tailEnd/>
            </a:ln>
          </p:spPr>
          <p:txBody>
            <a:bodyPr wrap="none" anchor="ctr"/>
            <a:lstStyle/>
            <a:p>
              <a:endParaRPr lang="en-US" sz="2400">
                <a:solidFill>
                  <a:prstClr val="black"/>
                </a:solidFill>
                <a:latin typeface="VNI-Slogan" pitchFamily="2" charset="0"/>
              </a:endParaRPr>
            </a:p>
          </p:txBody>
        </p:sp>
        <p:sp>
          <p:nvSpPr>
            <p:cNvPr id="53" name="Oval 54"/>
            <p:cNvSpPr>
              <a:spLocks noChangeArrowheads="1"/>
            </p:cNvSpPr>
            <p:nvPr/>
          </p:nvSpPr>
          <p:spPr bwMode="gray">
            <a:xfrm>
              <a:off x="2253" y="1112"/>
              <a:ext cx="1101" cy="2752"/>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a:defRPr/>
              </a:pPr>
              <a:endParaRPr lang="en-US" sz="2400">
                <a:solidFill>
                  <a:prstClr val="black"/>
                </a:solidFill>
                <a:latin typeface="VNI-Slogan" pitchFamily="2" charset="0"/>
              </a:endParaRPr>
            </a:p>
          </p:txBody>
        </p:sp>
        <p:sp>
          <p:nvSpPr>
            <p:cNvPr id="54" name="Oval 55"/>
            <p:cNvSpPr>
              <a:spLocks noChangeArrowheads="1"/>
            </p:cNvSpPr>
            <p:nvPr/>
          </p:nvSpPr>
          <p:spPr bwMode="gray">
            <a:xfrm>
              <a:off x="2254" y="1112"/>
              <a:ext cx="1101" cy="2752"/>
            </a:xfrm>
            <a:prstGeom prst="ellipse">
              <a:avLst/>
            </a:prstGeom>
            <a:gradFill rotWithShape="1">
              <a:gsLst>
                <a:gs pos="0">
                  <a:srgbClr val="000000"/>
                </a:gs>
                <a:gs pos="100000">
                  <a:srgbClr val="FFCC00"/>
                </a:gs>
              </a:gsLst>
              <a:lin ang="2700000" scaled="1"/>
            </a:gradFill>
            <a:ln w="38100" algn="ctr">
              <a:noFill/>
              <a:round/>
              <a:headEnd/>
              <a:tailEnd/>
            </a:ln>
          </p:spPr>
          <p:txBody>
            <a:bodyPr wrap="none" anchor="ctr">
              <a:spAutoFit/>
            </a:bodyPr>
            <a:lstStyle/>
            <a:p>
              <a:endParaRPr lang="en-US" sz="2400">
                <a:solidFill>
                  <a:prstClr val="black"/>
                </a:solidFill>
                <a:latin typeface="VNI-Slogan" pitchFamily="2" charset="0"/>
              </a:endParaRPr>
            </a:p>
          </p:txBody>
        </p:sp>
        <p:sp>
          <p:nvSpPr>
            <p:cNvPr id="55" name="Oval 56"/>
            <p:cNvSpPr>
              <a:spLocks noChangeArrowheads="1"/>
            </p:cNvSpPr>
            <p:nvPr/>
          </p:nvSpPr>
          <p:spPr bwMode="gray">
            <a:xfrm>
              <a:off x="2340" y="1112"/>
              <a:ext cx="1090" cy="2752"/>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a:defRPr/>
              </a:pPr>
              <a:endParaRPr lang="en-US" sz="2400">
                <a:solidFill>
                  <a:prstClr val="black"/>
                </a:solidFill>
                <a:latin typeface="VNI-Slogan" pitchFamily="2" charset="0"/>
              </a:endParaRPr>
            </a:p>
          </p:txBody>
        </p:sp>
        <p:sp>
          <p:nvSpPr>
            <p:cNvPr id="56" name="Oval 57"/>
            <p:cNvSpPr>
              <a:spLocks noChangeArrowheads="1"/>
            </p:cNvSpPr>
            <p:nvPr/>
          </p:nvSpPr>
          <p:spPr bwMode="gray">
            <a:xfrm>
              <a:off x="2337" y="1112"/>
              <a:ext cx="1096" cy="2752"/>
            </a:xfrm>
            <a:prstGeom prst="ellipse">
              <a:avLst/>
            </a:prstGeom>
            <a:gradFill rotWithShape="1">
              <a:gsLst>
                <a:gs pos="0">
                  <a:srgbClr val="FFCC00"/>
                </a:gs>
                <a:gs pos="100000">
                  <a:srgbClr val="7C6300"/>
                </a:gs>
              </a:gsLst>
              <a:lin ang="2700000" scaled="1"/>
            </a:gradFill>
            <a:ln w="38100" algn="ctr">
              <a:noFill/>
              <a:round/>
              <a:headEnd/>
              <a:tailEnd/>
            </a:ln>
          </p:spPr>
          <p:txBody>
            <a:bodyPr anchor="ctr">
              <a:spAutoFit/>
            </a:bodyPr>
            <a:lstStyle/>
            <a:p>
              <a:endParaRPr lang="en-US" sz="2400">
                <a:solidFill>
                  <a:prstClr val="black"/>
                </a:solidFill>
                <a:latin typeface="VNI-Slogan" pitchFamily="2" charset="0"/>
              </a:endParaRPr>
            </a:p>
          </p:txBody>
        </p:sp>
      </p:grpSp>
      <p:sp>
        <p:nvSpPr>
          <p:cNvPr id="57" name="AutoShape 4"/>
          <p:cNvSpPr>
            <a:spLocks noChangeArrowheads="1"/>
          </p:cNvSpPr>
          <p:nvPr/>
        </p:nvSpPr>
        <p:spPr bwMode="gray">
          <a:xfrm>
            <a:off x="1814409" y="4114809"/>
            <a:ext cx="7391400" cy="1295400"/>
          </a:xfrm>
          <a:prstGeom prst="roundRect">
            <a:avLst>
              <a:gd name="adj" fmla="val 50000"/>
            </a:avLst>
          </a:prstGeom>
          <a:gradFill rotWithShape="1">
            <a:gsLst>
              <a:gs pos="0">
                <a:srgbClr val="FFFFFF"/>
              </a:gs>
              <a:gs pos="100000">
                <a:srgbClr val="B7E7FF"/>
              </a:gs>
            </a:gsLst>
            <a:lin ang="0" scaled="1"/>
          </a:gradFill>
          <a:ln w="28575" algn="ctr">
            <a:solidFill>
              <a:srgbClr val="B2B2B2"/>
            </a:solidFill>
            <a:round/>
            <a:headEnd/>
            <a:tailEnd/>
          </a:ln>
        </p:spPr>
        <p:txBody>
          <a:bodyPr wrap="none" anchor="ctr"/>
          <a:lstStyle/>
          <a:p>
            <a:r>
              <a:rPr lang="en-US" sz="2800" b="1" smtClean="0">
                <a:solidFill>
                  <a:srgbClr val="FF0000"/>
                </a:solidFill>
                <a:latin typeface="Times New Roman" panose="02020603050405020304" pitchFamily="18" charset="0"/>
                <a:cs typeface="Times New Roman" panose="02020603050405020304" pitchFamily="18" charset="0"/>
              </a:rPr>
              <a:t>3. </a:t>
            </a:r>
            <a:r>
              <a:rPr lang="en-US" sz="2800" b="1" dirty="0" err="1">
                <a:solidFill>
                  <a:srgbClr val="FF0000"/>
                </a:solidFill>
                <a:latin typeface="Times New Roman" panose="02020603050405020304" pitchFamily="18" charset="0"/>
                <a:cs typeface="Times New Roman" panose="02020603050405020304" pitchFamily="18" charset="0"/>
              </a:rPr>
              <a:t>Bảo</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vệ</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đa</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dạng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sinh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học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trong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quần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x</a:t>
            </a:r>
            <a:r>
              <a:rPr lang="en-US" sz="2400" b="1" dirty="0" err="1" smtClean="0">
                <a:solidFill>
                  <a:srgbClr val="FF0000"/>
                </a:solidFill>
              </a:rPr>
              <a:t>ã</a:t>
            </a:r>
            <a:r>
              <a:rPr lang="en-US" sz="2400" b="1" dirty="0" smtClean="0">
                <a:solidFill>
                  <a:srgbClr val="FF0000"/>
                </a:solidFill>
              </a:rPr>
              <a:t>.</a:t>
            </a:r>
            <a:endParaRPr lang="en-US" sz="2400" dirty="0">
              <a:solidFill>
                <a:srgbClr val="FF0000"/>
              </a:solidFill>
            </a:endParaRPr>
          </a:p>
        </p:txBody>
      </p:sp>
      <p:pic>
        <p:nvPicPr>
          <p:cNvPr id="58" name="Picture 3" descr="tt"/>
          <p:cNvPicPr>
            <a:picLocks noChangeAspect="1" noChangeArrowheads="1"/>
          </p:cNvPicPr>
          <p:nvPr/>
        </p:nvPicPr>
        <p:blipFill>
          <a:blip r:embed="rId2" cstate="print"/>
          <a:srcRect/>
          <a:stretch>
            <a:fillRect/>
          </a:stretch>
        </p:blipFill>
        <p:spPr bwMode="auto">
          <a:xfrm>
            <a:off x="-1588" y="-12700"/>
            <a:ext cx="9144001" cy="762000"/>
          </a:xfrm>
          <a:prstGeom prst="rect">
            <a:avLst/>
          </a:prstGeom>
          <a:noFill/>
          <a:ln w="9525">
            <a:noFill/>
            <a:miter lim="800000"/>
            <a:headEnd/>
            <a:tailEnd/>
          </a:ln>
        </p:spPr>
      </p:pic>
    </p:spTree>
    <p:extLst>
      <p:ext uri="{BB962C8B-B14F-4D97-AF65-F5344CB8AC3E}">
        <p14:creationId xmlns:p14="http://schemas.microsoft.com/office/powerpoint/2010/main" val="2084632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diamond(in)">
                                      <p:cBhvr>
                                        <p:cTn id="7" dur="10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900" decel="100000" fill="hold"/>
                                        <p:tgtEl>
                                          <p:spTgt spid="6"/>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par>
                                <p:cTn id="16" presetID="37" presetClass="entr" presetSubtype="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1000"/>
                                        <p:tgtEl>
                                          <p:spTgt spid="14"/>
                                        </p:tgtEl>
                                      </p:cBhvr>
                                    </p:animEffect>
                                    <p:anim calcmode="lin" valueType="num">
                                      <p:cBhvr>
                                        <p:cTn id="19" dur="1000" fill="hold"/>
                                        <p:tgtEl>
                                          <p:spTgt spid="14"/>
                                        </p:tgtEl>
                                        <p:attrNameLst>
                                          <p:attrName>ppt_x</p:attrName>
                                        </p:attrNameLst>
                                      </p:cBhvr>
                                      <p:tavLst>
                                        <p:tav tm="0">
                                          <p:val>
                                            <p:strVal val="#ppt_x"/>
                                          </p:val>
                                        </p:tav>
                                        <p:tav tm="100000">
                                          <p:val>
                                            <p:strVal val="#ppt_x"/>
                                          </p:val>
                                        </p:tav>
                                      </p:tavLst>
                                    </p:anim>
                                    <p:anim calcmode="lin" valueType="num">
                                      <p:cBhvr>
                                        <p:cTn id="20" dur="900" decel="100000" fill="hold"/>
                                        <p:tgtEl>
                                          <p:spTgt spid="14"/>
                                        </p:tgtEl>
                                        <p:attrNameLst>
                                          <p:attrName>ppt_y</p:attrName>
                                        </p:attrNameLst>
                                      </p:cBhvr>
                                      <p:tavLst>
                                        <p:tav tm="0">
                                          <p:val>
                                            <p:strVal val="#ppt_y+1"/>
                                          </p:val>
                                        </p:tav>
                                        <p:tav tm="100000">
                                          <p:val>
                                            <p:strVal val="#ppt_y-.03"/>
                                          </p:val>
                                        </p:tav>
                                      </p:tavLst>
                                    </p:anim>
                                    <p:anim calcmode="lin" valueType="num">
                                      <p:cBhvr>
                                        <p:cTn id="21"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37" presetClass="entr" presetSubtype="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anim calcmode="lin" valueType="num">
                                      <p:cBhvr>
                                        <p:cTn id="27" dur="1000" fill="hold"/>
                                        <p:tgtEl>
                                          <p:spTgt spid="5"/>
                                        </p:tgtEl>
                                        <p:attrNameLst>
                                          <p:attrName>ppt_x</p:attrName>
                                        </p:attrNameLst>
                                      </p:cBhvr>
                                      <p:tavLst>
                                        <p:tav tm="0">
                                          <p:val>
                                            <p:strVal val="#ppt_x"/>
                                          </p:val>
                                        </p:tav>
                                        <p:tav tm="100000">
                                          <p:val>
                                            <p:strVal val="#ppt_x"/>
                                          </p:val>
                                        </p:tav>
                                      </p:tavLst>
                                    </p:anim>
                                    <p:anim calcmode="lin" valueType="num">
                                      <p:cBhvr>
                                        <p:cTn id="28" dur="900" decel="100000" fill="hold"/>
                                        <p:tgtEl>
                                          <p:spTgt spid="5"/>
                                        </p:tgtEl>
                                        <p:attrNameLst>
                                          <p:attrName>ppt_y</p:attrName>
                                        </p:attrNameLst>
                                      </p:cBhvr>
                                      <p:tavLst>
                                        <p:tav tm="0">
                                          <p:val>
                                            <p:strVal val="#ppt_y+1"/>
                                          </p:val>
                                        </p:tav>
                                        <p:tav tm="100000">
                                          <p:val>
                                            <p:strVal val="#ppt_y-.03"/>
                                          </p:val>
                                        </p:tav>
                                      </p:tavLst>
                                    </p:anim>
                                    <p:anim calcmode="lin" valueType="num">
                                      <p:cBhvr>
                                        <p:cTn id="29"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par>
                                <p:cTn id="30" presetID="37" presetClass="entr" presetSubtype="0" fill="hold" nodeType="with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1000"/>
                                        <p:tgtEl>
                                          <p:spTgt spid="21"/>
                                        </p:tgtEl>
                                      </p:cBhvr>
                                    </p:animEffect>
                                    <p:anim calcmode="lin" valueType="num">
                                      <p:cBhvr>
                                        <p:cTn id="33" dur="1000" fill="hold"/>
                                        <p:tgtEl>
                                          <p:spTgt spid="21"/>
                                        </p:tgtEl>
                                        <p:attrNameLst>
                                          <p:attrName>ppt_x</p:attrName>
                                        </p:attrNameLst>
                                      </p:cBhvr>
                                      <p:tavLst>
                                        <p:tav tm="0">
                                          <p:val>
                                            <p:strVal val="#ppt_x"/>
                                          </p:val>
                                        </p:tav>
                                        <p:tav tm="100000">
                                          <p:val>
                                            <p:strVal val="#ppt_x"/>
                                          </p:val>
                                        </p:tav>
                                      </p:tavLst>
                                    </p:anim>
                                    <p:anim calcmode="lin" valueType="num">
                                      <p:cBhvr>
                                        <p:cTn id="34" dur="900" decel="100000" fill="hold"/>
                                        <p:tgtEl>
                                          <p:spTgt spid="21"/>
                                        </p:tgtEl>
                                        <p:attrNameLst>
                                          <p:attrName>ppt_y</p:attrName>
                                        </p:attrNameLst>
                                      </p:cBhvr>
                                      <p:tavLst>
                                        <p:tav tm="0">
                                          <p:val>
                                            <p:strVal val="#ppt_y+1"/>
                                          </p:val>
                                        </p:tav>
                                        <p:tav tm="100000">
                                          <p:val>
                                            <p:strVal val="#ppt_y-.03"/>
                                          </p:val>
                                        </p:tav>
                                      </p:tavLst>
                                    </p:anim>
                                    <p:anim calcmode="lin" valueType="num">
                                      <p:cBhvr>
                                        <p:cTn id="35" dur="100" accel="100000" fill="hold">
                                          <p:stCondLst>
                                            <p:cond delay="900"/>
                                          </p:stCondLst>
                                        </p:cTn>
                                        <p:tgtEl>
                                          <p:spTgt spid="21"/>
                                        </p:tgtEl>
                                        <p:attrNameLst>
                                          <p:attrName>ppt_y</p:attrName>
                                        </p:attrNameLst>
                                      </p:cBhvr>
                                      <p:tavLst>
                                        <p:tav tm="0">
                                          <p:val>
                                            <p:strVal val="#ppt_y-.03"/>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37" presetClass="entr" presetSubtype="0" fill="hold" grpId="0" nodeType="clickEffect">
                                  <p:stCondLst>
                                    <p:cond delay="0"/>
                                  </p:stCondLst>
                                  <p:childTnLst>
                                    <p:set>
                                      <p:cBhvr>
                                        <p:cTn id="39" dur="1" fill="hold">
                                          <p:stCondLst>
                                            <p:cond delay="0"/>
                                          </p:stCondLst>
                                        </p:cTn>
                                        <p:tgtEl>
                                          <p:spTgt spid="57"/>
                                        </p:tgtEl>
                                        <p:attrNameLst>
                                          <p:attrName>style.visibility</p:attrName>
                                        </p:attrNameLst>
                                      </p:cBhvr>
                                      <p:to>
                                        <p:strVal val="visible"/>
                                      </p:to>
                                    </p:set>
                                    <p:animEffect transition="in" filter="fade">
                                      <p:cBhvr>
                                        <p:cTn id="40" dur="1000"/>
                                        <p:tgtEl>
                                          <p:spTgt spid="57"/>
                                        </p:tgtEl>
                                      </p:cBhvr>
                                    </p:animEffect>
                                    <p:anim calcmode="lin" valueType="num">
                                      <p:cBhvr>
                                        <p:cTn id="41" dur="1000" fill="hold"/>
                                        <p:tgtEl>
                                          <p:spTgt spid="57"/>
                                        </p:tgtEl>
                                        <p:attrNameLst>
                                          <p:attrName>ppt_x</p:attrName>
                                        </p:attrNameLst>
                                      </p:cBhvr>
                                      <p:tavLst>
                                        <p:tav tm="0">
                                          <p:val>
                                            <p:strVal val="#ppt_x"/>
                                          </p:val>
                                        </p:tav>
                                        <p:tav tm="100000">
                                          <p:val>
                                            <p:strVal val="#ppt_x"/>
                                          </p:val>
                                        </p:tav>
                                      </p:tavLst>
                                    </p:anim>
                                    <p:anim calcmode="lin" valueType="num">
                                      <p:cBhvr>
                                        <p:cTn id="42" dur="900" decel="100000" fill="hold"/>
                                        <p:tgtEl>
                                          <p:spTgt spid="57"/>
                                        </p:tgtEl>
                                        <p:attrNameLst>
                                          <p:attrName>ppt_y</p:attrName>
                                        </p:attrNameLst>
                                      </p:cBhvr>
                                      <p:tavLst>
                                        <p:tav tm="0">
                                          <p:val>
                                            <p:strVal val="#ppt_y+1"/>
                                          </p:val>
                                        </p:tav>
                                        <p:tav tm="100000">
                                          <p:val>
                                            <p:strVal val="#ppt_y-.03"/>
                                          </p:val>
                                        </p:tav>
                                      </p:tavLst>
                                    </p:anim>
                                    <p:anim calcmode="lin" valueType="num">
                                      <p:cBhvr>
                                        <p:cTn id="43" dur="100" accel="100000" fill="hold">
                                          <p:stCondLst>
                                            <p:cond delay="900"/>
                                          </p:stCondLst>
                                        </p:cTn>
                                        <p:tgtEl>
                                          <p:spTgt spid="5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35" grpId="0"/>
      <p:bldP spid="5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descr="Oak"/>
          <p:cNvSpPr>
            <a:spLocks noChangeArrowheads="1"/>
          </p:cNvSpPr>
          <p:nvPr/>
        </p:nvSpPr>
        <p:spPr bwMode="auto">
          <a:xfrm>
            <a:off x="152400" y="228027"/>
            <a:ext cx="8534400" cy="584775"/>
          </a:xfrm>
          <a:prstGeom prst="rect">
            <a:avLst/>
          </a:prstGeom>
          <a:noFill/>
          <a:ln w="9525">
            <a:noFill/>
            <a:miter lim="800000"/>
            <a:headEnd/>
            <a:tailEnd/>
          </a:ln>
          <a:effectLst/>
        </p:spPr>
        <p:txBody>
          <a:bodyPr wrap="square">
            <a:spAutoFit/>
          </a:bodyPr>
          <a:lstStyle/>
          <a:p>
            <a:pPr marL="457200" indent="-457200" algn="just"/>
            <a:r>
              <a:rPr lang="en-US" sz="3200" b="1" dirty="0">
                <a:solidFill>
                  <a:srgbClr val="FF0000"/>
                </a:solidFill>
                <a:latin typeface="Times New Roman" pitchFamily="18" charset="0"/>
              </a:rPr>
              <a:t>I. </a:t>
            </a:r>
            <a:r>
              <a:rPr lang="en-US" sz="3200" b="1" dirty="0" err="1" smtClean="0">
                <a:solidFill>
                  <a:srgbClr val="FF0000"/>
                </a:solidFill>
                <a:latin typeface="Times New Roman" pitchFamily="18" charset="0"/>
              </a:rPr>
              <a:t>Khái</a:t>
            </a:r>
            <a:r>
              <a:rPr lang="en-US" sz="3200" b="1" dirty="0" smtClean="0">
                <a:solidFill>
                  <a:srgbClr val="FF0000"/>
                </a:solidFill>
                <a:latin typeface="Times New Roman" pitchFamily="18" charset="0"/>
              </a:rPr>
              <a:t> </a:t>
            </a:r>
            <a:r>
              <a:rPr lang="en-US" sz="3200" b="1" dirty="0" err="1" smtClean="0">
                <a:solidFill>
                  <a:srgbClr val="FF0000"/>
                </a:solidFill>
                <a:latin typeface="Times New Roman" pitchFamily="18" charset="0"/>
              </a:rPr>
              <a:t>niệm</a:t>
            </a:r>
            <a:r>
              <a:rPr lang="en-US" sz="3200" b="1" dirty="0" smtClean="0">
                <a:solidFill>
                  <a:srgbClr val="FF0000"/>
                </a:solidFill>
                <a:latin typeface="Times New Roman" pitchFamily="18" charset="0"/>
              </a:rPr>
              <a:t> </a:t>
            </a:r>
            <a:r>
              <a:rPr lang="en-US" sz="3200" b="1" dirty="0" err="1" smtClean="0">
                <a:solidFill>
                  <a:srgbClr val="FF0000"/>
                </a:solidFill>
                <a:latin typeface="Times New Roman" pitchFamily="18" charset="0"/>
              </a:rPr>
              <a:t>quần</a:t>
            </a:r>
            <a:r>
              <a:rPr lang="en-US" sz="3200" b="1" dirty="0" smtClean="0">
                <a:solidFill>
                  <a:srgbClr val="FF0000"/>
                </a:solidFill>
                <a:latin typeface="Times New Roman" pitchFamily="18" charset="0"/>
              </a:rPr>
              <a:t> </a:t>
            </a:r>
            <a:r>
              <a:rPr lang="en-US" sz="3200" b="1" dirty="0" err="1">
                <a:solidFill>
                  <a:srgbClr val="FF0000"/>
                </a:solidFill>
                <a:latin typeface="Times New Roman" pitchFamily="18" charset="0"/>
              </a:rPr>
              <a:t>xã</a:t>
            </a:r>
            <a:r>
              <a:rPr lang="en-US" sz="3200" b="1" dirty="0">
                <a:solidFill>
                  <a:srgbClr val="FF0000"/>
                </a:solidFill>
                <a:latin typeface="Times New Roman" pitchFamily="18" charset="0"/>
              </a:rPr>
              <a:t> </a:t>
            </a:r>
            <a:r>
              <a:rPr lang="en-US" sz="3200" b="1" dirty="0" err="1">
                <a:solidFill>
                  <a:srgbClr val="FF0000"/>
                </a:solidFill>
                <a:latin typeface="Times New Roman" pitchFamily="18" charset="0"/>
              </a:rPr>
              <a:t>sinh</a:t>
            </a:r>
            <a:r>
              <a:rPr lang="en-US" sz="3200" b="1" dirty="0">
                <a:solidFill>
                  <a:srgbClr val="FF0000"/>
                </a:solidFill>
                <a:latin typeface="Times New Roman" pitchFamily="18" charset="0"/>
              </a:rPr>
              <a:t> </a:t>
            </a:r>
            <a:r>
              <a:rPr lang="en-US" sz="3200" b="1" dirty="0" err="1">
                <a:solidFill>
                  <a:srgbClr val="FF0000"/>
                </a:solidFill>
                <a:latin typeface="Times New Roman" pitchFamily="18" charset="0"/>
              </a:rPr>
              <a:t>vật</a:t>
            </a:r>
            <a:r>
              <a:rPr lang="en-US" sz="3200" b="1" dirty="0" smtClean="0">
                <a:solidFill>
                  <a:srgbClr val="FF0000"/>
                </a:solidFill>
                <a:latin typeface="Times New Roman" pitchFamily="18" charset="0"/>
              </a:rPr>
              <a:t>?</a:t>
            </a:r>
            <a:endParaRPr lang="en-US" sz="3200" b="1" dirty="0">
              <a:solidFill>
                <a:srgbClr val="FF0000"/>
              </a:solidFill>
              <a:latin typeface="Times New Roman" pitchFamily="18" charset="0"/>
            </a:endParaRPr>
          </a:p>
        </p:txBody>
      </p:sp>
      <p:sp>
        <p:nvSpPr>
          <p:cNvPr id="10" name="Cloud Callout 9"/>
          <p:cNvSpPr/>
          <p:nvPr/>
        </p:nvSpPr>
        <p:spPr>
          <a:xfrm>
            <a:off x="5410200" y="570924"/>
            <a:ext cx="3733800" cy="2006600"/>
          </a:xfrm>
          <a:prstGeom prst="cloudCallou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5867400" y="1054105"/>
            <a:ext cx="2819400" cy="1107996"/>
          </a:xfrm>
          <a:prstGeom prst="rect">
            <a:avLst/>
          </a:prstGeom>
          <a:noFill/>
        </p:spPr>
        <p:txBody>
          <a:bodyPr wrap="square" rtlCol="0">
            <a:spAutoFit/>
          </a:bodyPr>
          <a:lstStyle/>
          <a:p>
            <a:r>
              <a:rPr lang="en-US" sz="2200" dirty="0" err="1" smtClean="0">
                <a:solidFill>
                  <a:schemeClr val="bg1"/>
                </a:solidFill>
              </a:rPr>
              <a:t>Quan</a:t>
            </a:r>
            <a:r>
              <a:rPr lang="en-US" sz="2200" dirty="0" smtClean="0">
                <a:solidFill>
                  <a:schemeClr val="bg1"/>
                </a:solidFill>
              </a:rPr>
              <a:t> </a:t>
            </a:r>
            <a:r>
              <a:rPr lang="en-US" sz="2200" dirty="0" err="1" smtClean="0">
                <a:solidFill>
                  <a:schemeClr val="bg1"/>
                </a:solidFill>
              </a:rPr>
              <a:t>sát</a:t>
            </a:r>
            <a:r>
              <a:rPr lang="en-US" sz="2200" dirty="0" smtClean="0">
                <a:solidFill>
                  <a:schemeClr val="bg1"/>
                </a:solidFill>
              </a:rPr>
              <a:t> </a:t>
            </a:r>
            <a:r>
              <a:rPr lang="en-US" sz="2200" dirty="0" err="1" smtClean="0">
                <a:solidFill>
                  <a:schemeClr val="bg1"/>
                </a:solidFill>
              </a:rPr>
              <a:t>hình</a:t>
            </a:r>
            <a:r>
              <a:rPr lang="en-US" sz="2200" dirty="0" smtClean="0">
                <a:solidFill>
                  <a:schemeClr val="bg1"/>
                </a:solidFill>
              </a:rPr>
              <a:t> 43.1 </a:t>
            </a:r>
            <a:r>
              <a:rPr lang="en-US" sz="2200" dirty="0" err="1" smtClean="0">
                <a:solidFill>
                  <a:schemeClr val="bg1"/>
                </a:solidFill>
              </a:rPr>
              <a:t>trả</a:t>
            </a:r>
            <a:r>
              <a:rPr lang="en-US" sz="2200" dirty="0" smtClean="0">
                <a:solidFill>
                  <a:schemeClr val="bg1"/>
                </a:solidFill>
              </a:rPr>
              <a:t> </a:t>
            </a:r>
            <a:r>
              <a:rPr lang="en-US" sz="2200" dirty="0" err="1" smtClean="0">
                <a:solidFill>
                  <a:schemeClr val="bg1"/>
                </a:solidFill>
              </a:rPr>
              <a:t>lời</a:t>
            </a:r>
            <a:r>
              <a:rPr lang="en-US" sz="2200" dirty="0" smtClean="0">
                <a:solidFill>
                  <a:schemeClr val="bg1"/>
                </a:solidFill>
              </a:rPr>
              <a:t> </a:t>
            </a:r>
            <a:r>
              <a:rPr lang="en-US" sz="2200" dirty="0" err="1" smtClean="0">
                <a:solidFill>
                  <a:schemeClr val="bg1"/>
                </a:solidFill>
              </a:rPr>
              <a:t>câu</a:t>
            </a:r>
            <a:r>
              <a:rPr lang="en-US" sz="2200" dirty="0" smtClean="0">
                <a:solidFill>
                  <a:schemeClr val="bg1"/>
                </a:solidFill>
              </a:rPr>
              <a:t> </a:t>
            </a:r>
            <a:r>
              <a:rPr lang="en-US" sz="2200" dirty="0" err="1" smtClean="0">
                <a:solidFill>
                  <a:schemeClr val="bg1"/>
                </a:solidFill>
              </a:rPr>
              <a:t>hỏi</a:t>
            </a:r>
            <a:r>
              <a:rPr lang="en-US" sz="2200" dirty="0" smtClean="0">
                <a:solidFill>
                  <a:schemeClr val="bg1"/>
                </a:solidFill>
              </a:rPr>
              <a:t> 1,2 </a:t>
            </a:r>
            <a:r>
              <a:rPr lang="en-US" sz="2200" dirty="0" err="1" smtClean="0">
                <a:solidFill>
                  <a:schemeClr val="bg1"/>
                </a:solidFill>
              </a:rPr>
              <a:t>trong</a:t>
            </a:r>
            <a:r>
              <a:rPr lang="en-US" sz="2200" dirty="0" smtClean="0">
                <a:solidFill>
                  <a:schemeClr val="bg1"/>
                </a:solidFill>
              </a:rPr>
              <a:t> SGK </a:t>
            </a:r>
            <a:r>
              <a:rPr lang="en-US" sz="2200" dirty="0" err="1" smtClean="0">
                <a:solidFill>
                  <a:schemeClr val="bg1"/>
                </a:solidFill>
              </a:rPr>
              <a:t>trang</a:t>
            </a:r>
            <a:r>
              <a:rPr lang="en-US" sz="2200" dirty="0" smtClean="0">
                <a:solidFill>
                  <a:schemeClr val="bg1"/>
                </a:solidFill>
              </a:rPr>
              <a:t> 177</a:t>
            </a:r>
            <a:endParaRPr lang="en-US" sz="2200" dirty="0">
              <a:solidFill>
                <a:schemeClr val="bg1"/>
              </a:solidFill>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71600"/>
            <a:ext cx="5410200"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5108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barn(inVertical)">
                                      <p:cBhvr>
                                        <p:cTn id="12" dur="500"/>
                                        <p:tgtEl>
                                          <p:spTgt spid="2050"/>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5" name="Picture 6" descr="rainforest"/>
          <p:cNvPicPr>
            <a:picLocks noChangeAspect="1" noChangeArrowheads="1"/>
          </p:cNvPicPr>
          <p:nvPr/>
        </p:nvPicPr>
        <p:blipFill>
          <a:blip r:embed="rId2" cstate="print"/>
          <a:srcRect/>
          <a:stretch>
            <a:fillRect/>
          </a:stretch>
        </p:blipFill>
        <p:spPr bwMode="auto">
          <a:xfrm>
            <a:off x="533400" y="1676407"/>
            <a:ext cx="8077200" cy="4923585"/>
          </a:xfrm>
          <a:prstGeom prst="rect">
            <a:avLst/>
          </a:prstGeom>
          <a:noFill/>
          <a:ln w="9525">
            <a:noFill/>
            <a:miter lim="800000"/>
            <a:headEnd/>
            <a:tailEnd/>
          </a:ln>
        </p:spPr>
      </p:pic>
      <p:sp>
        <p:nvSpPr>
          <p:cNvPr id="82960" name="Text Box 16"/>
          <p:cNvSpPr txBox="1">
            <a:spLocks noChangeArrowheads="1"/>
          </p:cNvSpPr>
          <p:nvPr/>
        </p:nvSpPr>
        <p:spPr bwMode="auto">
          <a:xfrm>
            <a:off x="1143000" y="381000"/>
            <a:ext cx="7543800" cy="1077218"/>
          </a:xfrm>
          <a:prstGeom prst="rect">
            <a:avLst/>
          </a:prstGeom>
          <a:noFill/>
          <a:ln w="9525">
            <a:noFill/>
            <a:miter lim="800000"/>
            <a:headEnd/>
            <a:tailEnd/>
          </a:ln>
        </p:spPr>
        <p:txBody>
          <a:bodyPr wrap="square">
            <a:spAutoFit/>
          </a:bodyPr>
          <a:lstStyle/>
          <a:p>
            <a:pPr algn="ctr">
              <a:spcBef>
                <a:spcPct val="50000"/>
              </a:spcBef>
            </a:pPr>
            <a:r>
              <a:rPr lang="en-US" sz="3200" b="1" dirty="0" err="1">
                <a:solidFill>
                  <a:srgbClr val="0000CC"/>
                </a:solidFill>
                <a:latin typeface="Times New Roman" pitchFamily="18" charset="0"/>
                <a:cs typeface="Times New Roman" pitchFamily="18" charset="0"/>
              </a:rPr>
              <a:t>Kể</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tên</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các</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quần</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thể</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có</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trong</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một</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khu</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rừng</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mưa</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nhiệt</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đới</a:t>
            </a:r>
            <a:r>
              <a:rPr lang="en-US" sz="3200" b="1" dirty="0">
                <a:solidFill>
                  <a:srgbClr val="0000CC"/>
                </a:solidFill>
                <a:latin typeface="Times New Roman" pitchFamily="18" charset="0"/>
                <a:cs typeface="Times New Roman" pitchFamily="18" charset="0"/>
              </a:rPr>
              <a:t>?</a:t>
            </a:r>
          </a:p>
        </p:txBody>
      </p:sp>
      <p:pic>
        <p:nvPicPr>
          <p:cNvPr id="82961" name="Picture 17" descr="qustionbig_w"/>
          <p:cNvPicPr>
            <a:picLocks noChangeAspect="1" noChangeArrowheads="1" noCrop="1"/>
          </p:cNvPicPr>
          <p:nvPr/>
        </p:nvPicPr>
        <p:blipFill>
          <a:blip r:embed="rId3" cstate="print"/>
          <a:srcRect/>
          <a:stretch>
            <a:fillRect/>
          </a:stretch>
        </p:blipFill>
        <p:spPr bwMode="auto">
          <a:xfrm>
            <a:off x="0" y="304800"/>
            <a:ext cx="1295400" cy="1066800"/>
          </a:xfrm>
          <a:prstGeom prst="rect">
            <a:avLst/>
          </a:prstGeom>
          <a:noFill/>
          <a:ln w="9525">
            <a:noFill/>
            <a:miter lim="800000"/>
            <a:headEnd/>
            <a:tailEnd/>
          </a:ln>
        </p:spPr>
      </p:pic>
    </p:spTree>
    <p:extLst>
      <p:ext uri="{BB962C8B-B14F-4D97-AF65-F5344CB8AC3E}">
        <p14:creationId xmlns:p14="http://schemas.microsoft.com/office/powerpoint/2010/main" val="3727203952"/>
      </p:ext>
    </p:extLst>
  </p:cSld>
  <p:clrMapOvr>
    <a:masterClrMapping/>
  </p:clrMapOvr>
  <p:transition>
    <p:cover dir="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2961"/>
                                        </p:tgtEl>
                                        <p:attrNameLst>
                                          <p:attrName>style.visibility</p:attrName>
                                        </p:attrNameLst>
                                      </p:cBhvr>
                                      <p:to>
                                        <p:strVal val="visible"/>
                                      </p:to>
                                    </p:set>
                                    <p:animEffect transition="in" filter="wipe(down)">
                                      <p:cBhvr>
                                        <p:cTn id="7" dur="500"/>
                                        <p:tgtEl>
                                          <p:spTgt spid="82961"/>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82960"/>
                                        </p:tgtEl>
                                        <p:attrNameLst>
                                          <p:attrName>style.visibility</p:attrName>
                                        </p:attrNameLst>
                                      </p:cBhvr>
                                      <p:to>
                                        <p:strVal val="visible"/>
                                      </p:to>
                                    </p:set>
                                    <p:animEffect transition="in" filter="circle(in)">
                                      <p:cBhvr>
                                        <p:cTn id="10" dur="2000"/>
                                        <p:tgtEl>
                                          <p:spTgt spid="8296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105"/>
                                        </p:tgtEl>
                                        <p:attrNameLst>
                                          <p:attrName>style.visibility</p:attrName>
                                        </p:attrNameLst>
                                      </p:cBhvr>
                                      <p:to>
                                        <p:strVal val="visible"/>
                                      </p:to>
                                    </p:set>
                                    <p:animEffect transition="in" filter="barn(inVertical)">
                                      <p:cBhvr>
                                        <p:cTn id="15" dur="500"/>
                                        <p:tgtEl>
                                          <p:spTgt spid="4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6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a:grpSpLocks/>
          </p:cNvGrpSpPr>
          <p:nvPr/>
        </p:nvGrpSpPr>
        <p:grpSpPr bwMode="auto">
          <a:xfrm>
            <a:off x="2362200" y="2133600"/>
            <a:ext cx="4267200" cy="4724400"/>
            <a:chOff x="0" y="1056"/>
            <a:chExt cx="4128" cy="3264"/>
          </a:xfrm>
        </p:grpSpPr>
        <p:pic>
          <p:nvPicPr>
            <p:cNvPr id="6162" name="Picture 4" descr="rainforest"/>
            <p:cNvPicPr>
              <a:picLocks noChangeAspect="1" noChangeArrowheads="1"/>
            </p:cNvPicPr>
            <p:nvPr/>
          </p:nvPicPr>
          <p:blipFill>
            <a:blip r:embed="rId2" cstate="print"/>
            <a:srcRect/>
            <a:stretch>
              <a:fillRect/>
            </a:stretch>
          </p:blipFill>
          <p:spPr bwMode="auto">
            <a:xfrm>
              <a:off x="9" y="1056"/>
              <a:ext cx="4119" cy="2775"/>
            </a:xfrm>
            <a:prstGeom prst="rect">
              <a:avLst/>
            </a:prstGeom>
            <a:noFill/>
            <a:ln w="9525">
              <a:noFill/>
              <a:miter lim="800000"/>
              <a:headEnd/>
              <a:tailEnd/>
            </a:ln>
          </p:spPr>
        </p:pic>
        <p:sp>
          <p:nvSpPr>
            <p:cNvPr id="6163" name="Rectangle 5"/>
            <p:cNvSpPr>
              <a:spLocks noChangeArrowheads="1"/>
            </p:cNvSpPr>
            <p:nvPr/>
          </p:nvSpPr>
          <p:spPr bwMode="auto">
            <a:xfrm>
              <a:off x="0" y="3840"/>
              <a:ext cx="3936" cy="480"/>
            </a:xfrm>
            <a:prstGeom prst="rect">
              <a:avLst/>
            </a:prstGeom>
            <a:noFill/>
            <a:ln w="9525">
              <a:noFill/>
              <a:miter lim="800000"/>
              <a:headEnd/>
              <a:tailEnd/>
            </a:ln>
          </p:spPr>
          <p:txBody>
            <a:bodyPr wrap="none" anchor="ctr"/>
            <a:lstStyle/>
            <a:p>
              <a:pPr algn="ctr"/>
              <a:endParaRPr lang="en-US" sz="2800" b="1" u="sng">
                <a:solidFill>
                  <a:schemeClr val="accent2"/>
                </a:solidFill>
                <a:latin typeface="Times New Roman" pitchFamily="18" charset="0"/>
              </a:endParaRPr>
            </a:p>
          </p:txBody>
        </p:sp>
      </p:grpSp>
      <p:pic>
        <p:nvPicPr>
          <p:cNvPr id="6147" name="Picture 14" descr="Oecophylla2.jpg"/>
          <p:cNvPicPr>
            <a:picLocks noChangeAspect="1" noChangeArrowheads="1"/>
          </p:cNvPicPr>
          <p:nvPr/>
        </p:nvPicPr>
        <p:blipFill>
          <a:blip r:embed="rId3" cstate="print"/>
          <a:srcRect/>
          <a:stretch>
            <a:fillRect/>
          </a:stretch>
        </p:blipFill>
        <p:spPr bwMode="auto">
          <a:xfrm>
            <a:off x="6400800" y="0"/>
            <a:ext cx="2743200" cy="2057400"/>
          </a:xfrm>
          <a:prstGeom prst="rect">
            <a:avLst/>
          </a:prstGeom>
          <a:noFill/>
          <a:ln w="9525">
            <a:solidFill>
              <a:schemeClr val="bg1"/>
            </a:solidFill>
            <a:miter lim="800000"/>
            <a:headEnd/>
            <a:tailEnd/>
          </a:ln>
        </p:spPr>
      </p:pic>
      <p:sp>
        <p:nvSpPr>
          <p:cNvPr id="182287" name="Text Box 15"/>
          <p:cNvSpPr txBox="1">
            <a:spLocks noChangeArrowheads="1"/>
          </p:cNvSpPr>
          <p:nvPr/>
        </p:nvSpPr>
        <p:spPr bwMode="auto">
          <a:xfrm>
            <a:off x="2590800" y="6172200"/>
            <a:ext cx="3810000" cy="457200"/>
          </a:xfrm>
          <a:prstGeom prst="rect">
            <a:avLst/>
          </a:prstGeom>
          <a:noFill/>
          <a:ln w="9525">
            <a:noFill/>
            <a:miter lim="800000"/>
            <a:headEnd/>
            <a:tailEnd/>
          </a:ln>
        </p:spPr>
        <p:txBody>
          <a:bodyPr>
            <a:spAutoFit/>
          </a:bodyPr>
          <a:lstStyle/>
          <a:p>
            <a:pPr algn="ctr">
              <a:spcBef>
                <a:spcPct val="50000"/>
              </a:spcBef>
            </a:pPr>
            <a:r>
              <a:rPr lang="en-US" sz="2400" b="1">
                <a:solidFill>
                  <a:srgbClr val="0000CC"/>
                </a:solidFill>
              </a:rPr>
              <a:t>Rừng mưa nhiệt đới </a:t>
            </a:r>
          </a:p>
        </p:txBody>
      </p:sp>
      <p:pic>
        <p:nvPicPr>
          <p:cNvPr id="6149" name="Picture 26" descr="images (1)"/>
          <p:cNvPicPr>
            <a:picLocks noChangeAspect="1" noChangeArrowheads="1"/>
          </p:cNvPicPr>
          <p:nvPr/>
        </p:nvPicPr>
        <p:blipFill>
          <a:blip r:embed="rId4" cstate="print"/>
          <a:srcRect/>
          <a:stretch>
            <a:fillRect/>
          </a:stretch>
        </p:blipFill>
        <p:spPr bwMode="auto">
          <a:xfrm>
            <a:off x="0" y="0"/>
            <a:ext cx="2438400" cy="1905000"/>
          </a:xfrm>
          <a:prstGeom prst="rect">
            <a:avLst/>
          </a:prstGeom>
          <a:noFill/>
          <a:ln w="9525">
            <a:noFill/>
            <a:miter lim="800000"/>
            <a:headEnd/>
            <a:tailEnd/>
          </a:ln>
        </p:spPr>
      </p:pic>
      <p:pic>
        <p:nvPicPr>
          <p:cNvPr id="6150" name="Picture 30" descr="55b78bc5af1a4223d2ada5ce1c91d4a6_38269215"/>
          <p:cNvPicPr>
            <a:picLocks noChangeAspect="1" noChangeArrowheads="1"/>
          </p:cNvPicPr>
          <p:nvPr/>
        </p:nvPicPr>
        <p:blipFill>
          <a:blip r:embed="rId5" cstate="print"/>
          <a:srcRect/>
          <a:stretch>
            <a:fillRect/>
          </a:stretch>
        </p:blipFill>
        <p:spPr bwMode="auto">
          <a:xfrm>
            <a:off x="2819400" y="0"/>
            <a:ext cx="3276600" cy="1981200"/>
          </a:xfrm>
          <a:prstGeom prst="rect">
            <a:avLst/>
          </a:prstGeom>
          <a:noFill/>
          <a:ln w="9525">
            <a:noFill/>
            <a:miter lim="800000"/>
            <a:headEnd/>
            <a:tailEnd/>
          </a:ln>
        </p:spPr>
      </p:pic>
      <p:pic>
        <p:nvPicPr>
          <p:cNvPr id="6151" name="Picture 31" descr="duongxi"/>
          <p:cNvPicPr>
            <a:picLocks noChangeAspect="1" noChangeArrowheads="1"/>
          </p:cNvPicPr>
          <p:nvPr/>
        </p:nvPicPr>
        <p:blipFill>
          <a:blip r:embed="rId6" cstate="print"/>
          <a:srcRect/>
          <a:stretch>
            <a:fillRect/>
          </a:stretch>
        </p:blipFill>
        <p:spPr bwMode="auto">
          <a:xfrm>
            <a:off x="6781800" y="2286000"/>
            <a:ext cx="2362200" cy="2133600"/>
          </a:xfrm>
          <a:prstGeom prst="rect">
            <a:avLst/>
          </a:prstGeom>
          <a:noFill/>
          <a:ln w="9525">
            <a:noFill/>
            <a:miter lim="800000"/>
            <a:headEnd/>
            <a:tailEnd/>
          </a:ln>
        </p:spPr>
      </p:pic>
      <p:pic>
        <p:nvPicPr>
          <p:cNvPr id="6152" name="Picture 32" descr="hinh anh dan chim"/>
          <p:cNvPicPr>
            <a:picLocks noChangeAspect="1" noChangeArrowheads="1"/>
          </p:cNvPicPr>
          <p:nvPr/>
        </p:nvPicPr>
        <p:blipFill>
          <a:blip r:embed="rId7" cstate="print"/>
          <a:srcRect/>
          <a:stretch>
            <a:fillRect/>
          </a:stretch>
        </p:blipFill>
        <p:spPr bwMode="auto">
          <a:xfrm>
            <a:off x="0" y="1981200"/>
            <a:ext cx="2286000" cy="2438400"/>
          </a:xfrm>
          <a:prstGeom prst="rect">
            <a:avLst/>
          </a:prstGeom>
          <a:noFill/>
          <a:ln w="9525">
            <a:noFill/>
            <a:miter lim="800000"/>
            <a:headEnd/>
            <a:tailEnd/>
          </a:ln>
        </p:spPr>
      </p:pic>
      <p:pic>
        <p:nvPicPr>
          <p:cNvPr id="6153" name="Picture 33" descr="nam"/>
          <p:cNvPicPr>
            <a:picLocks noChangeAspect="1" noChangeArrowheads="1"/>
          </p:cNvPicPr>
          <p:nvPr/>
        </p:nvPicPr>
        <p:blipFill>
          <a:blip r:embed="rId8" cstate="print"/>
          <a:srcRect/>
          <a:stretch>
            <a:fillRect/>
          </a:stretch>
        </p:blipFill>
        <p:spPr bwMode="auto">
          <a:xfrm>
            <a:off x="6781800" y="4495800"/>
            <a:ext cx="2362200" cy="2362200"/>
          </a:xfrm>
          <a:prstGeom prst="rect">
            <a:avLst/>
          </a:prstGeom>
          <a:noFill/>
          <a:ln w="9525">
            <a:noFill/>
            <a:miter lim="800000"/>
            <a:headEnd/>
            <a:tailEnd/>
          </a:ln>
        </p:spPr>
      </p:pic>
      <p:pic>
        <p:nvPicPr>
          <p:cNvPr id="6154" name="Picture 34" descr="reu"/>
          <p:cNvPicPr>
            <a:picLocks noChangeAspect="1" noChangeArrowheads="1"/>
          </p:cNvPicPr>
          <p:nvPr/>
        </p:nvPicPr>
        <p:blipFill>
          <a:blip r:embed="rId9" cstate="print"/>
          <a:srcRect/>
          <a:stretch>
            <a:fillRect/>
          </a:stretch>
        </p:blipFill>
        <p:spPr bwMode="auto">
          <a:xfrm>
            <a:off x="0" y="4495800"/>
            <a:ext cx="2209800" cy="2362200"/>
          </a:xfrm>
          <a:prstGeom prst="rect">
            <a:avLst/>
          </a:prstGeom>
          <a:noFill/>
          <a:ln w="9525">
            <a:noFill/>
            <a:miter lim="800000"/>
            <a:headEnd/>
            <a:tailEnd/>
          </a:ln>
        </p:spPr>
      </p:pic>
      <p:sp>
        <p:nvSpPr>
          <p:cNvPr id="15" name="Line 27"/>
          <p:cNvSpPr>
            <a:spLocks noChangeShapeType="1"/>
          </p:cNvSpPr>
          <p:nvPr/>
        </p:nvSpPr>
        <p:spPr bwMode="auto">
          <a:xfrm>
            <a:off x="2057400" y="1524000"/>
            <a:ext cx="1219200" cy="1524000"/>
          </a:xfrm>
          <a:prstGeom prst="line">
            <a:avLst/>
          </a:prstGeom>
          <a:noFill/>
          <a:ln w="57150">
            <a:solidFill>
              <a:srgbClr val="FF0000"/>
            </a:solidFill>
            <a:round/>
            <a:headEnd/>
            <a:tailEnd type="triangle" w="med" len="med"/>
          </a:ln>
        </p:spPr>
        <p:txBody>
          <a:bodyPr/>
          <a:lstStyle/>
          <a:p>
            <a:endParaRPr lang="en-US"/>
          </a:p>
        </p:txBody>
      </p:sp>
      <p:sp>
        <p:nvSpPr>
          <p:cNvPr id="22" name="Line 27"/>
          <p:cNvSpPr>
            <a:spLocks noChangeShapeType="1"/>
          </p:cNvSpPr>
          <p:nvPr/>
        </p:nvSpPr>
        <p:spPr bwMode="auto">
          <a:xfrm flipH="1">
            <a:off x="6172200" y="1676400"/>
            <a:ext cx="762000" cy="1143000"/>
          </a:xfrm>
          <a:prstGeom prst="line">
            <a:avLst/>
          </a:prstGeom>
          <a:noFill/>
          <a:ln w="57150">
            <a:solidFill>
              <a:srgbClr val="FF0000"/>
            </a:solidFill>
            <a:round/>
            <a:headEnd/>
            <a:tailEnd type="triangle" w="med" len="med"/>
          </a:ln>
        </p:spPr>
        <p:txBody>
          <a:bodyPr/>
          <a:lstStyle/>
          <a:p>
            <a:endParaRPr lang="en-US"/>
          </a:p>
        </p:txBody>
      </p:sp>
      <p:sp>
        <p:nvSpPr>
          <p:cNvPr id="23" name="Line 27"/>
          <p:cNvSpPr>
            <a:spLocks noChangeShapeType="1"/>
          </p:cNvSpPr>
          <p:nvPr/>
        </p:nvSpPr>
        <p:spPr bwMode="auto">
          <a:xfrm flipV="1">
            <a:off x="1905000" y="5334000"/>
            <a:ext cx="1219200" cy="533400"/>
          </a:xfrm>
          <a:prstGeom prst="line">
            <a:avLst/>
          </a:prstGeom>
          <a:noFill/>
          <a:ln w="57150">
            <a:solidFill>
              <a:srgbClr val="FF0000"/>
            </a:solidFill>
            <a:round/>
            <a:headEnd/>
            <a:tailEnd type="triangle" w="med" len="med"/>
          </a:ln>
        </p:spPr>
        <p:txBody>
          <a:bodyPr/>
          <a:lstStyle/>
          <a:p>
            <a:endParaRPr lang="en-US"/>
          </a:p>
        </p:txBody>
      </p:sp>
      <p:sp>
        <p:nvSpPr>
          <p:cNvPr id="24" name="Line 27"/>
          <p:cNvSpPr>
            <a:spLocks noChangeShapeType="1"/>
          </p:cNvSpPr>
          <p:nvPr/>
        </p:nvSpPr>
        <p:spPr bwMode="auto">
          <a:xfrm>
            <a:off x="4525968" y="1600200"/>
            <a:ext cx="46037" cy="1447800"/>
          </a:xfrm>
          <a:prstGeom prst="line">
            <a:avLst/>
          </a:prstGeom>
          <a:noFill/>
          <a:ln w="57150">
            <a:solidFill>
              <a:srgbClr val="FF0000"/>
            </a:solidFill>
            <a:round/>
            <a:headEnd/>
            <a:tailEnd type="triangle" w="med" len="med"/>
          </a:ln>
        </p:spPr>
        <p:txBody>
          <a:bodyPr/>
          <a:lstStyle/>
          <a:p>
            <a:endParaRPr lang="en-US"/>
          </a:p>
        </p:txBody>
      </p:sp>
      <p:sp>
        <p:nvSpPr>
          <p:cNvPr id="25" name="Line 27"/>
          <p:cNvSpPr>
            <a:spLocks noChangeShapeType="1"/>
          </p:cNvSpPr>
          <p:nvPr/>
        </p:nvSpPr>
        <p:spPr bwMode="auto">
          <a:xfrm flipH="1">
            <a:off x="5867400" y="5562600"/>
            <a:ext cx="1371600" cy="152400"/>
          </a:xfrm>
          <a:prstGeom prst="line">
            <a:avLst/>
          </a:prstGeom>
          <a:noFill/>
          <a:ln w="57150">
            <a:solidFill>
              <a:srgbClr val="FF0000"/>
            </a:solidFill>
            <a:round/>
            <a:headEnd/>
            <a:tailEnd type="triangle" w="med" len="med"/>
          </a:ln>
        </p:spPr>
        <p:txBody>
          <a:bodyPr/>
          <a:lstStyle/>
          <a:p>
            <a:endParaRPr lang="en-US"/>
          </a:p>
        </p:txBody>
      </p:sp>
      <p:sp>
        <p:nvSpPr>
          <p:cNvPr id="26" name="Line 27"/>
          <p:cNvSpPr>
            <a:spLocks noChangeShapeType="1"/>
          </p:cNvSpPr>
          <p:nvPr/>
        </p:nvSpPr>
        <p:spPr bwMode="auto">
          <a:xfrm flipH="1">
            <a:off x="6019800" y="3657600"/>
            <a:ext cx="1219200" cy="46038"/>
          </a:xfrm>
          <a:prstGeom prst="line">
            <a:avLst/>
          </a:prstGeom>
          <a:noFill/>
          <a:ln w="57150">
            <a:solidFill>
              <a:srgbClr val="FF0000"/>
            </a:solidFill>
            <a:round/>
            <a:headEnd/>
            <a:tailEnd type="triangle" w="med" len="med"/>
          </a:ln>
        </p:spPr>
        <p:txBody>
          <a:bodyPr/>
          <a:lstStyle/>
          <a:p>
            <a:endParaRPr lang="en-US"/>
          </a:p>
        </p:txBody>
      </p:sp>
      <p:sp>
        <p:nvSpPr>
          <p:cNvPr id="27" name="Line 27"/>
          <p:cNvSpPr>
            <a:spLocks noChangeShapeType="1"/>
          </p:cNvSpPr>
          <p:nvPr/>
        </p:nvSpPr>
        <p:spPr bwMode="auto">
          <a:xfrm>
            <a:off x="1905000" y="3505200"/>
            <a:ext cx="990600" cy="533400"/>
          </a:xfrm>
          <a:prstGeom prst="line">
            <a:avLst/>
          </a:prstGeom>
          <a:noFill/>
          <a:ln w="57150">
            <a:solidFill>
              <a:srgbClr val="FF0000"/>
            </a:solidFill>
            <a:round/>
            <a:headEnd/>
            <a:tailEnd type="triangle" w="med" len="med"/>
          </a:ln>
        </p:spPr>
        <p:txBody>
          <a:bodyPr/>
          <a:lstStyle/>
          <a:p>
            <a:endParaRPr lang="en-US"/>
          </a:p>
        </p:txBody>
      </p:sp>
    </p:spTree>
  </p:cSld>
  <p:clrMapOvr>
    <a:masterClrMapping/>
  </p:clrMapOvr>
  <p:transition>
    <p:cover dir="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1000"/>
                                        <p:tgtEl>
                                          <p:spTgt spid="27"/>
                                        </p:tgtEl>
                                      </p:cBhvr>
                                    </p:animEffect>
                                    <p:anim calcmode="lin" valueType="num">
                                      <p:cBhvr>
                                        <p:cTn id="13" dur="1000" fill="hold"/>
                                        <p:tgtEl>
                                          <p:spTgt spid="27"/>
                                        </p:tgtEl>
                                        <p:attrNameLst>
                                          <p:attrName>ppt_x</p:attrName>
                                        </p:attrNameLst>
                                      </p:cBhvr>
                                      <p:tavLst>
                                        <p:tav tm="0">
                                          <p:val>
                                            <p:strVal val="#ppt_x"/>
                                          </p:val>
                                        </p:tav>
                                        <p:tav tm="100000">
                                          <p:val>
                                            <p:strVal val="#ppt_x"/>
                                          </p:val>
                                        </p:tav>
                                      </p:tavLst>
                                    </p:anim>
                                    <p:anim calcmode="lin" valueType="num">
                                      <p:cBhvr>
                                        <p:cTn id="14" dur="1000" fill="hold"/>
                                        <p:tgtEl>
                                          <p:spTgt spid="2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1000"/>
                                        <p:tgtEl>
                                          <p:spTgt spid="23"/>
                                        </p:tgtEl>
                                      </p:cBhvr>
                                    </p:animEffect>
                                    <p:anim calcmode="lin" valueType="num">
                                      <p:cBhvr>
                                        <p:cTn id="18" dur="1000" fill="hold"/>
                                        <p:tgtEl>
                                          <p:spTgt spid="23"/>
                                        </p:tgtEl>
                                        <p:attrNameLst>
                                          <p:attrName>ppt_x</p:attrName>
                                        </p:attrNameLst>
                                      </p:cBhvr>
                                      <p:tavLst>
                                        <p:tav tm="0">
                                          <p:val>
                                            <p:strVal val="#ppt_x"/>
                                          </p:val>
                                        </p:tav>
                                        <p:tav tm="100000">
                                          <p:val>
                                            <p:strVal val="#ppt_x"/>
                                          </p:val>
                                        </p:tav>
                                      </p:tavLst>
                                    </p:anim>
                                    <p:anim calcmode="lin" valueType="num">
                                      <p:cBhvr>
                                        <p:cTn id="19" dur="1000" fill="hold"/>
                                        <p:tgtEl>
                                          <p:spTgt spid="2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1000"/>
                                        <p:tgtEl>
                                          <p:spTgt spid="25"/>
                                        </p:tgtEl>
                                      </p:cBhvr>
                                    </p:animEffect>
                                    <p:anim calcmode="lin" valueType="num">
                                      <p:cBhvr>
                                        <p:cTn id="23" dur="1000" fill="hold"/>
                                        <p:tgtEl>
                                          <p:spTgt spid="25"/>
                                        </p:tgtEl>
                                        <p:attrNameLst>
                                          <p:attrName>ppt_x</p:attrName>
                                        </p:attrNameLst>
                                      </p:cBhvr>
                                      <p:tavLst>
                                        <p:tav tm="0">
                                          <p:val>
                                            <p:strVal val="#ppt_x"/>
                                          </p:val>
                                        </p:tav>
                                        <p:tav tm="100000">
                                          <p:val>
                                            <p:strVal val="#ppt_x"/>
                                          </p:val>
                                        </p:tav>
                                      </p:tavLst>
                                    </p:anim>
                                    <p:anim calcmode="lin" valueType="num">
                                      <p:cBhvr>
                                        <p:cTn id="24" dur="1000" fill="hold"/>
                                        <p:tgtEl>
                                          <p:spTgt spid="2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1000"/>
                                        <p:tgtEl>
                                          <p:spTgt spid="26"/>
                                        </p:tgtEl>
                                      </p:cBhvr>
                                    </p:animEffect>
                                    <p:anim calcmode="lin" valueType="num">
                                      <p:cBhvr>
                                        <p:cTn id="28" dur="1000" fill="hold"/>
                                        <p:tgtEl>
                                          <p:spTgt spid="26"/>
                                        </p:tgtEl>
                                        <p:attrNameLst>
                                          <p:attrName>ppt_x</p:attrName>
                                        </p:attrNameLst>
                                      </p:cBhvr>
                                      <p:tavLst>
                                        <p:tav tm="0">
                                          <p:val>
                                            <p:strVal val="#ppt_x"/>
                                          </p:val>
                                        </p:tav>
                                        <p:tav tm="100000">
                                          <p:val>
                                            <p:strVal val="#ppt_x"/>
                                          </p:val>
                                        </p:tav>
                                      </p:tavLst>
                                    </p:anim>
                                    <p:anim calcmode="lin" valueType="num">
                                      <p:cBhvr>
                                        <p:cTn id="29" dur="1000" fill="hold"/>
                                        <p:tgtEl>
                                          <p:spTgt spid="26"/>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1000"/>
                                        <p:tgtEl>
                                          <p:spTgt spid="22"/>
                                        </p:tgtEl>
                                      </p:cBhvr>
                                    </p:animEffect>
                                    <p:anim calcmode="lin" valueType="num">
                                      <p:cBhvr>
                                        <p:cTn id="33" dur="1000" fill="hold"/>
                                        <p:tgtEl>
                                          <p:spTgt spid="22"/>
                                        </p:tgtEl>
                                        <p:attrNameLst>
                                          <p:attrName>ppt_x</p:attrName>
                                        </p:attrNameLst>
                                      </p:cBhvr>
                                      <p:tavLst>
                                        <p:tav tm="0">
                                          <p:val>
                                            <p:strVal val="#ppt_x"/>
                                          </p:val>
                                        </p:tav>
                                        <p:tav tm="100000">
                                          <p:val>
                                            <p:strVal val="#ppt_x"/>
                                          </p:val>
                                        </p:tav>
                                      </p:tavLst>
                                    </p:anim>
                                    <p:anim calcmode="lin" valueType="num">
                                      <p:cBhvr>
                                        <p:cTn id="34" dur="1000" fill="hold"/>
                                        <p:tgtEl>
                                          <p:spTgt spid="22"/>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1000"/>
                                        <p:tgtEl>
                                          <p:spTgt spid="24"/>
                                        </p:tgtEl>
                                      </p:cBhvr>
                                    </p:animEffect>
                                    <p:anim calcmode="lin" valueType="num">
                                      <p:cBhvr>
                                        <p:cTn id="38" dur="1000" fill="hold"/>
                                        <p:tgtEl>
                                          <p:spTgt spid="24"/>
                                        </p:tgtEl>
                                        <p:attrNameLst>
                                          <p:attrName>ppt_x</p:attrName>
                                        </p:attrNameLst>
                                      </p:cBhvr>
                                      <p:tavLst>
                                        <p:tav tm="0">
                                          <p:val>
                                            <p:strVal val="#ppt_x"/>
                                          </p:val>
                                        </p:tav>
                                        <p:tav tm="100000">
                                          <p:val>
                                            <p:strVal val="#ppt_x"/>
                                          </p:val>
                                        </p:tav>
                                      </p:tavLst>
                                    </p:anim>
                                    <p:anim calcmode="lin" valueType="num">
                                      <p:cBhvr>
                                        <p:cTn id="3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2" grpId="0" animBg="1"/>
      <p:bldP spid="23" grpId="0" animBg="1"/>
      <p:bldP spid="24" grpId="0" animBg="1"/>
      <p:bldP spid="25" grpId="0" animBg="1"/>
      <p:bldP spid="26" grpId="0" animBg="1"/>
      <p:bldP spid="2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Picture1a"/>
          <p:cNvPicPr>
            <a:picLocks noGrp="1" noChangeAspect="1" noChangeArrowheads="1"/>
          </p:cNvPicPr>
          <p:nvPr>
            <p:ph idx="1"/>
          </p:nvPr>
        </p:nvPicPr>
        <p:blipFill>
          <a:blip r:embed="rId2" cstate="print"/>
          <a:srcRect/>
          <a:stretch>
            <a:fillRect/>
          </a:stretch>
        </p:blipFill>
        <p:spPr bwMode="auto">
          <a:xfrm>
            <a:off x="5" y="-38101"/>
            <a:ext cx="9143999" cy="6057901"/>
          </a:xfrm>
          <a:prstGeom prst="rect">
            <a:avLst/>
          </a:prstGeom>
          <a:noFill/>
          <a:ln w="9525">
            <a:noFill/>
            <a:miter lim="800000"/>
            <a:headEnd/>
            <a:tailEnd/>
          </a:ln>
        </p:spPr>
      </p:pic>
      <p:sp>
        <p:nvSpPr>
          <p:cNvPr id="2" name="TextBox 1"/>
          <p:cNvSpPr txBox="1"/>
          <p:nvPr/>
        </p:nvSpPr>
        <p:spPr>
          <a:xfrm>
            <a:off x="2514600" y="6019800"/>
            <a:ext cx="4495800" cy="523220"/>
          </a:xfrm>
          <a:prstGeom prst="rect">
            <a:avLst/>
          </a:prstGeom>
          <a:noFill/>
        </p:spPr>
        <p:txBody>
          <a:bodyPr wrap="square" rtlCol="0">
            <a:spAutoFit/>
          </a:bodyPr>
          <a:lstStyle/>
          <a:p>
            <a:pPr algn="ctr"/>
            <a:r>
              <a:rPr lang="en-US" sz="2800" b="1" dirty="0" err="1" smtClean="0"/>
              <a:t>Ao</a:t>
            </a:r>
            <a:r>
              <a:rPr lang="en-US" sz="2800" b="1" dirty="0" smtClean="0"/>
              <a:t> </a:t>
            </a:r>
            <a:r>
              <a:rPr lang="en-US" sz="2800" b="1" dirty="0" err="1" smtClean="0"/>
              <a:t>cá</a:t>
            </a:r>
            <a:endParaRPr lang="en-US" sz="28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658" name="Picture 2" descr="Picture1a"/>
          <p:cNvPicPr>
            <a:picLocks noChangeAspect="1" noChangeArrowheads="1"/>
          </p:cNvPicPr>
          <p:nvPr/>
        </p:nvPicPr>
        <p:blipFill>
          <a:blip r:embed="rId3" cstate="print"/>
          <a:srcRect/>
          <a:stretch>
            <a:fillRect/>
          </a:stretch>
        </p:blipFill>
        <p:spPr bwMode="auto">
          <a:xfrm>
            <a:off x="1828800" y="0"/>
            <a:ext cx="5334000" cy="5562600"/>
          </a:xfrm>
          <a:prstGeom prst="rect">
            <a:avLst/>
          </a:prstGeom>
          <a:noFill/>
          <a:ln w="9525">
            <a:noFill/>
            <a:miter lim="800000"/>
            <a:headEnd/>
            <a:tailEnd/>
          </a:ln>
        </p:spPr>
      </p:pic>
      <p:sp>
        <p:nvSpPr>
          <p:cNvPr id="27" name="Line 27"/>
          <p:cNvSpPr>
            <a:spLocks noChangeShapeType="1"/>
          </p:cNvSpPr>
          <p:nvPr/>
        </p:nvSpPr>
        <p:spPr bwMode="auto">
          <a:xfrm>
            <a:off x="1676400" y="762000"/>
            <a:ext cx="884238" cy="685800"/>
          </a:xfrm>
          <a:prstGeom prst="line">
            <a:avLst/>
          </a:prstGeom>
          <a:noFill/>
          <a:ln w="57150">
            <a:solidFill>
              <a:srgbClr val="FF0000"/>
            </a:solidFill>
            <a:round/>
            <a:headEnd/>
            <a:tailEnd type="triangle" w="med" len="med"/>
          </a:ln>
        </p:spPr>
        <p:txBody>
          <a:bodyPr/>
          <a:lstStyle/>
          <a:p>
            <a:endParaRPr lang="en-US"/>
          </a:p>
        </p:txBody>
      </p:sp>
      <p:sp>
        <p:nvSpPr>
          <p:cNvPr id="28" name="Line 27"/>
          <p:cNvSpPr>
            <a:spLocks noChangeShapeType="1"/>
          </p:cNvSpPr>
          <p:nvPr/>
        </p:nvSpPr>
        <p:spPr bwMode="auto">
          <a:xfrm>
            <a:off x="1600200" y="2667000"/>
            <a:ext cx="960438" cy="76200"/>
          </a:xfrm>
          <a:prstGeom prst="line">
            <a:avLst/>
          </a:prstGeom>
          <a:noFill/>
          <a:ln w="57150">
            <a:solidFill>
              <a:srgbClr val="FF0000"/>
            </a:solidFill>
            <a:round/>
            <a:headEnd/>
            <a:tailEnd type="triangle" w="med" len="med"/>
          </a:ln>
        </p:spPr>
        <p:txBody>
          <a:bodyPr/>
          <a:lstStyle/>
          <a:p>
            <a:endParaRPr lang="en-US"/>
          </a:p>
        </p:txBody>
      </p:sp>
      <p:sp>
        <p:nvSpPr>
          <p:cNvPr id="29" name="Line 27"/>
          <p:cNvSpPr>
            <a:spLocks noChangeShapeType="1"/>
          </p:cNvSpPr>
          <p:nvPr/>
        </p:nvSpPr>
        <p:spPr bwMode="auto">
          <a:xfrm flipV="1">
            <a:off x="1371600" y="4267200"/>
            <a:ext cx="1112838" cy="457200"/>
          </a:xfrm>
          <a:prstGeom prst="line">
            <a:avLst/>
          </a:prstGeom>
          <a:noFill/>
          <a:ln w="57150">
            <a:solidFill>
              <a:srgbClr val="FF0000"/>
            </a:solidFill>
            <a:round/>
            <a:headEnd/>
            <a:tailEnd type="triangle" w="med" len="med"/>
          </a:ln>
        </p:spPr>
        <p:txBody>
          <a:bodyPr/>
          <a:lstStyle/>
          <a:p>
            <a:endParaRPr lang="en-US"/>
          </a:p>
        </p:txBody>
      </p:sp>
      <p:sp>
        <p:nvSpPr>
          <p:cNvPr id="30" name="Line 27"/>
          <p:cNvSpPr>
            <a:spLocks noChangeShapeType="1"/>
          </p:cNvSpPr>
          <p:nvPr/>
        </p:nvSpPr>
        <p:spPr bwMode="auto">
          <a:xfrm flipH="1" flipV="1">
            <a:off x="6477000" y="4229100"/>
            <a:ext cx="914400" cy="342900"/>
          </a:xfrm>
          <a:prstGeom prst="line">
            <a:avLst/>
          </a:prstGeom>
          <a:noFill/>
          <a:ln w="57150">
            <a:solidFill>
              <a:srgbClr val="FF0000"/>
            </a:solidFill>
            <a:round/>
            <a:headEnd/>
            <a:tailEnd type="triangle" w="med" len="med"/>
          </a:ln>
        </p:spPr>
        <p:txBody>
          <a:bodyPr/>
          <a:lstStyle/>
          <a:p>
            <a:endParaRPr lang="en-US"/>
          </a:p>
        </p:txBody>
      </p:sp>
      <p:sp>
        <p:nvSpPr>
          <p:cNvPr id="31" name="Line 27"/>
          <p:cNvSpPr>
            <a:spLocks noChangeShapeType="1"/>
          </p:cNvSpPr>
          <p:nvPr/>
        </p:nvSpPr>
        <p:spPr bwMode="auto">
          <a:xfrm flipH="1" flipV="1">
            <a:off x="6599238" y="2743200"/>
            <a:ext cx="944562" cy="46038"/>
          </a:xfrm>
          <a:prstGeom prst="line">
            <a:avLst/>
          </a:prstGeom>
          <a:noFill/>
          <a:ln w="57150">
            <a:solidFill>
              <a:srgbClr val="FF0000"/>
            </a:solidFill>
            <a:round/>
            <a:headEnd/>
            <a:tailEnd type="triangle" w="med" len="med"/>
          </a:ln>
        </p:spPr>
        <p:txBody>
          <a:bodyPr/>
          <a:lstStyle/>
          <a:p>
            <a:endParaRPr lang="en-US"/>
          </a:p>
        </p:txBody>
      </p:sp>
      <p:sp>
        <p:nvSpPr>
          <p:cNvPr id="32" name="Line 27"/>
          <p:cNvSpPr>
            <a:spLocks noChangeShapeType="1"/>
          </p:cNvSpPr>
          <p:nvPr/>
        </p:nvSpPr>
        <p:spPr bwMode="auto">
          <a:xfrm flipH="1">
            <a:off x="6599238" y="838200"/>
            <a:ext cx="1020762" cy="533400"/>
          </a:xfrm>
          <a:prstGeom prst="line">
            <a:avLst/>
          </a:prstGeom>
          <a:noFill/>
          <a:ln w="57150">
            <a:solidFill>
              <a:srgbClr val="FF0000"/>
            </a:solidFill>
            <a:round/>
            <a:headEnd/>
            <a:tailEnd type="triangle" w="med" len="med"/>
          </a:ln>
        </p:spPr>
        <p:txBody>
          <a:bodyPr/>
          <a:lstStyle/>
          <a:p>
            <a:endParaRPr lang="en-US"/>
          </a:p>
        </p:txBody>
      </p:sp>
      <p:grpSp>
        <p:nvGrpSpPr>
          <p:cNvPr id="2" name="Group 22"/>
          <p:cNvGrpSpPr/>
          <p:nvPr/>
        </p:nvGrpSpPr>
        <p:grpSpPr>
          <a:xfrm>
            <a:off x="-19460" y="159319"/>
            <a:ext cx="9163461" cy="6698687"/>
            <a:chOff x="0" y="1066800"/>
            <a:chExt cx="9123946" cy="5835316"/>
          </a:xfrm>
        </p:grpSpPr>
        <p:pic>
          <p:nvPicPr>
            <p:cNvPr id="198659" name="Picture 3" descr="SNAKE"/>
            <p:cNvPicPr>
              <a:picLocks noChangeAspect="1" noChangeArrowheads="1"/>
            </p:cNvPicPr>
            <p:nvPr/>
          </p:nvPicPr>
          <p:blipFill>
            <a:blip r:embed="rId4" cstate="print"/>
            <a:srcRect/>
            <a:stretch>
              <a:fillRect/>
            </a:stretch>
          </p:blipFill>
          <p:spPr bwMode="auto">
            <a:xfrm>
              <a:off x="0" y="4215064"/>
              <a:ext cx="1828800" cy="1285875"/>
            </a:xfrm>
            <a:prstGeom prst="rect">
              <a:avLst/>
            </a:prstGeom>
            <a:noFill/>
            <a:ln w="9525">
              <a:solidFill>
                <a:schemeClr val="bg1"/>
              </a:solidFill>
              <a:miter lim="800000"/>
              <a:headEnd/>
              <a:tailEnd/>
            </a:ln>
          </p:spPr>
        </p:pic>
        <p:pic>
          <p:nvPicPr>
            <p:cNvPr id="198660" name="Picture 4" descr="water_lettuce"/>
            <p:cNvPicPr>
              <a:picLocks noChangeAspect="1" noChangeArrowheads="1"/>
            </p:cNvPicPr>
            <p:nvPr/>
          </p:nvPicPr>
          <p:blipFill>
            <a:blip r:embed="rId5" cstate="print"/>
            <a:srcRect/>
            <a:stretch>
              <a:fillRect/>
            </a:stretch>
          </p:blipFill>
          <p:spPr bwMode="auto">
            <a:xfrm>
              <a:off x="7315200" y="1066800"/>
              <a:ext cx="1752600" cy="1447800"/>
            </a:xfrm>
            <a:prstGeom prst="rect">
              <a:avLst/>
            </a:prstGeom>
            <a:noFill/>
            <a:ln w="9525">
              <a:solidFill>
                <a:schemeClr val="bg1"/>
              </a:solidFill>
              <a:miter lim="800000"/>
              <a:headEnd/>
              <a:tailEnd/>
            </a:ln>
          </p:spPr>
        </p:pic>
        <p:pic>
          <p:nvPicPr>
            <p:cNvPr id="198661" name="Picture 5" descr="hoa sung"/>
            <p:cNvPicPr>
              <a:picLocks noChangeAspect="1" noChangeArrowheads="1"/>
            </p:cNvPicPr>
            <p:nvPr/>
          </p:nvPicPr>
          <p:blipFill>
            <a:blip r:embed="rId6" cstate="print"/>
            <a:srcRect/>
            <a:stretch>
              <a:fillRect/>
            </a:stretch>
          </p:blipFill>
          <p:spPr bwMode="auto">
            <a:xfrm>
              <a:off x="0" y="1143000"/>
              <a:ext cx="1828800" cy="1350963"/>
            </a:xfrm>
            <a:prstGeom prst="rect">
              <a:avLst/>
            </a:prstGeom>
            <a:noFill/>
            <a:ln w="9525">
              <a:solidFill>
                <a:schemeClr val="bg1"/>
              </a:solidFill>
              <a:miter lim="800000"/>
              <a:headEnd/>
              <a:tailEnd/>
            </a:ln>
          </p:spPr>
        </p:pic>
        <p:pic>
          <p:nvPicPr>
            <p:cNvPr id="198662" name="Picture 6" descr="imagesCA6EFKOO"/>
            <p:cNvPicPr>
              <a:picLocks noChangeAspect="1" noChangeArrowheads="1"/>
            </p:cNvPicPr>
            <p:nvPr/>
          </p:nvPicPr>
          <p:blipFill>
            <a:blip r:embed="rId7" cstate="print"/>
            <a:srcRect/>
            <a:stretch>
              <a:fillRect/>
            </a:stretch>
          </p:blipFill>
          <p:spPr bwMode="auto">
            <a:xfrm>
              <a:off x="0" y="2614864"/>
              <a:ext cx="1828800" cy="1447800"/>
            </a:xfrm>
            <a:prstGeom prst="rect">
              <a:avLst/>
            </a:prstGeom>
            <a:noFill/>
            <a:ln w="9525">
              <a:solidFill>
                <a:schemeClr val="bg1"/>
              </a:solidFill>
              <a:miter lim="800000"/>
              <a:headEnd/>
              <a:tailEnd/>
            </a:ln>
          </p:spPr>
        </p:pic>
        <p:pic>
          <p:nvPicPr>
            <p:cNvPr id="198663" name="Picture 7" descr="imagesCAJFH8H4"/>
            <p:cNvPicPr>
              <a:picLocks noChangeAspect="1" noChangeArrowheads="1"/>
            </p:cNvPicPr>
            <p:nvPr/>
          </p:nvPicPr>
          <p:blipFill>
            <a:blip r:embed="rId8" cstate="print"/>
            <a:srcRect/>
            <a:stretch>
              <a:fillRect/>
            </a:stretch>
          </p:blipFill>
          <p:spPr bwMode="auto">
            <a:xfrm>
              <a:off x="7310438" y="2614864"/>
              <a:ext cx="1757362" cy="1452563"/>
            </a:xfrm>
            <a:prstGeom prst="rect">
              <a:avLst/>
            </a:prstGeom>
            <a:noFill/>
            <a:ln w="9525">
              <a:solidFill>
                <a:schemeClr val="bg1"/>
              </a:solidFill>
              <a:miter lim="800000"/>
              <a:headEnd/>
              <a:tailEnd/>
            </a:ln>
          </p:spPr>
        </p:pic>
        <p:pic>
          <p:nvPicPr>
            <p:cNvPr id="198664" name="Picture 8" descr="imagesCAFFRLCX"/>
            <p:cNvPicPr>
              <a:picLocks noChangeAspect="1" noChangeArrowheads="1"/>
            </p:cNvPicPr>
            <p:nvPr/>
          </p:nvPicPr>
          <p:blipFill>
            <a:blip r:embed="rId9" cstate="print"/>
            <a:srcRect/>
            <a:stretch>
              <a:fillRect/>
            </a:stretch>
          </p:blipFill>
          <p:spPr bwMode="auto">
            <a:xfrm>
              <a:off x="7315200" y="4173455"/>
              <a:ext cx="1752600" cy="1389145"/>
            </a:xfrm>
            <a:prstGeom prst="rect">
              <a:avLst/>
            </a:prstGeom>
            <a:noFill/>
            <a:ln w="9525">
              <a:solidFill>
                <a:schemeClr val="bg1"/>
              </a:solidFill>
              <a:miter lim="800000"/>
              <a:headEnd/>
              <a:tailEnd/>
            </a:ln>
          </p:spPr>
        </p:pic>
        <p:pic>
          <p:nvPicPr>
            <p:cNvPr id="44034" name="Picture 2" descr="http://sohanews2.vcmedia.vn/2014/1-mon-ngon-cua-dong-1393492487410.jpg"/>
            <p:cNvPicPr>
              <a:picLocks noChangeAspect="1" noChangeArrowheads="1"/>
            </p:cNvPicPr>
            <p:nvPr/>
          </p:nvPicPr>
          <p:blipFill>
            <a:blip r:embed="rId10" cstate="print"/>
            <a:srcRect/>
            <a:stretch>
              <a:fillRect/>
            </a:stretch>
          </p:blipFill>
          <p:spPr bwMode="auto">
            <a:xfrm>
              <a:off x="0" y="5655207"/>
              <a:ext cx="1828800" cy="1246909"/>
            </a:xfrm>
            <a:prstGeom prst="rect">
              <a:avLst/>
            </a:prstGeom>
            <a:noFill/>
          </p:spPr>
        </p:pic>
        <p:pic>
          <p:nvPicPr>
            <p:cNvPr id="44036" name="Picture 4" descr="http://tepbac.com/upload/images/luon%20bo%20me(1).jpg"/>
            <p:cNvPicPr>
              <a:picLocks noChangeAspect="1" noChangeArrowheads="1"/>
            </p:cNvPicPr>
            <p:nvPr/>
          </p:nvPicPr>
          <p:blipFill>
            <a:blip r:embed="rId11" cstate="print"/>
            <a:srcRect/>
            <a:stretch>
              <a:fillRect/>
            </a:stretch>
          </p:blipFill>
          <p:spPr bwMode="auto">
            <a:xfrm>
              <a:off x="1913022" y="5638800"/>
              <a:ext cx="1668378" cy="1219200"/>
            </a:xfrm>
            <a:prstGeom prst="rect">
              <a:avLst/>
            </a:prstGeom>
            <a:noFill/>
          </p:spPr>
        </p:pic>
        <p:pic>
          <p:nvPicPr>
            <p:cNvPr id="44038" name="Picture 6" descr="https://upload.wikimedia.org/wikipedia/commons/4/47/Hoplobatrachus_rugulosus_from_Minanga_-_ZooKeys-266-001-g030.jpg"/>
            <p:cNvPicPr>
              <a:picLocks noChangeAspect="1" noChangeArrowheads="1"/>
            </p:cNvPicPr>
            <p:nvPr/>
          </p:nvPicPr>
          <p:blipFill>
            <a:blip r:embed="rId12" cstate="print"/>
            <a:srcRect/>
            <a:stretch>
              <a:fillRect/>
            </a:stretch>
          </p:blipFill>
          <p:spPr bwMode="auto">
            <a:xfrm>
              <a:off x="3657600" y="5638799"/>
              <a:ext cx="1600200" cy="1219201"/>
            </a:xfrm>
            <a:prstGeom prst="rect">
              <a:avLst/>
            </a:prstGeom>
            <a:noFill/>
          </p:spPr>
        </p:pic>
        <p:pic>
          <p:nvPicPr>
            <p:cNvPr id="44040" name="Picture 8" descr="http://nld.vcmedia.vn/S5KKUQrkCvT6Eb8lVn0QdkQXCW1U7p/Image/2013/09/curuavaonhadan1_fcd6a.jpg"/>
            <p:cNvPicPr>
              <a:picLocks noChangeAspect="1" noChangeArrowheads="1"/>
            </p:cNvPicPr>
            <p:nvPr/>
          </p:nvPicPr>
          <p:blipFill>
            <a:blip r:embed="rId13" cstate="print"/>
            <a:srcRect/>
            <a:stretch>
              <a:fillRect/>
            </a:stretch>
          </p:blipFill>
          <p:spPr bwMode="auto">
            <a:xfrm>
              <a:off x="5410200" y="5638800"/>
              <a:ext cx="1752600" cy="1219200"/>
            </a:xfrm>
            <a:prstGeom prst="rect">
              <a:avLst/>
            </a:prstGeom>
            <a:noFill/>
          </p:spPr>
        </p:pic>
        <p:pic>
          <p:nvPicPr>
            <p:cNvPr id="44042" name="Picture 10" descr="http://vanhoamientay.com/wp-content/uploads/2014/09/thu-hoach-lac.jpg"/>
            <p:cNvPicPr>
              <a:picLocks noChangeAspect="1" noChangeArrowheads="1"/>
            </p:cNvPicPr>
            <p:nvPr/>
          </p:nvPicPr>
          <p:blipFill>
            <a:blip r:embed="rId14" cstate="print"/>
            <a:srcRect l="4348" t="51304"/>
            <a:stretch>
              <a:fillRect/>
            </a:stretch>
          </p:blipFill>
          <p:spPr bwMode="auto">
            <a:xfrm>
              <a:off x="7218946" y="5638800"/>
              <a:ext cx="1905000" cy="1219200"/>
            </a:xfrm>
            <a:prstGeom prst="rect">
              <a:avLst/>
            </a:prstGeom>
            <a:noFill/>
          </p:spPr>
        </p:pic>
      </p:grpSp>
      <p:sp>
        <p:nvSpPr>
          <p:cNvPr id="24" name="Line 27"/>
          <p:cNvSpPr>
            <a:spLocks noChangeShapeType="1"/>
          </p:cNvSpPr>
          <p:nvPr/>
        </p:nvSpPr>
        <p:spPr bwMode="auto">
          <a:xfrm flipV="1">
            <a:off x="4495805" y="4953000"/>
            <a:ext cx="45719" cy="914400"/>
          </a:xfrm>
          <a:prstGeom prst="line">
            <a:avLst/>
          </a:prstGeom>
          <a:noFill/>
          <a:ln w="57150">
            <a:solidFill>
              <a:srgbClr val="FF0000"/>
            </a:solidFill>
            <a:round/>
            <a:headEnd/>
            <a:tailEnd type="triangle" w="med" len="med"/>
          </a:ln>
        </p:spPr>
        <p:txBody>
          <a:bodyPr/>
          <a:lstStyle/>
          <a:p>
            <a:endParaRPr lang="en-US"/>
          </a:p>
        </p:txBody>
      </p:sp>
      <p:sp>
        <p:nvSpPr>
          <p:cNvPr id="25" name="Line 27"/>
          <p:cNvSpPr>
            <a:spLocks noChangeShapeType="1"/>
          </p:cNvSpPr>
          <p:nvPr/>
        </p:nvSpPr>
        <p:spPr bwMode="auto">
          <a:xfrm flipH="1" flipV="1">
            <a:off x="5791200" y="4876800"/>
            <a:ext cx="76200" cy="990600"/>
          </a:xfrm>
          <a:prstGeom prst="line">
            <a:avLst/>
          </a:prstGeom>
          <a:noFill/>
          <a:ln w="57150">
            <a:solidFill>
              <a:srgbClr val="FF0000"/>
            </a:solidFill>
            <a:round/>
            <a:headEnd/>
            <a:tailEnd type="triangle" w="med" len="med"/>
          </a:ln>
        </p:spPr>
        <p:txBody>
          <a:bodyPr/>
          <a:lstStyle/>
          <a:p>
            <a:endParaRPr lang="en-US"/>
          </a:p>
        </p:txBody>
      </p:sp>
      <p:sp>
        <p:nvSpPr>
          <p:cNvPr id="26" name="Line 27"/>
          <p:cNvSpPr>
            <a:spLocks noChangeShapeType="1"/>
          </p:cNvSpPr>
          <p:nvPr/>
        </p:nvSpPr>
        <p:spPr bwMode="auto">
          <a:xfrm flipH="1" flipV="1">
            <a:off x="6477000" y="4876800"/>
            <a:ext cx="868362" cy="914400"/>
          </a:xfrm>
          <a:prstGeom prst="line">
            <a:avLst/>
          </a:prstGeom>
          <a:noFill/>
          <a:ln w="57150">
            <a:solidFill>
              <a:srgbClr val="FF0000"/>
            </a:solidFill>
            <a:round/>
            <a:headEnd/>
            <a:tailEnd type="triangle" w="med" len="med"/>
          </a:ln>
        </p:spPr>
        <p:txBody>
          <a:bodyPr/>
          <a:lstStyle/>
          <a:p>
            <a:endParaRPr lang="en-US"/>
          </a:p>
        </p:txBody>
      </p:sp>
      <p:sp>
        <p:nvSpPr>
          <p:cNvPr id="33" name="Line 27"/>
          <p:cNvSpPr>
            <a:spLocks noChangeShapeType="1"/>
          </p:cNvSpPr>
          <p:nvPr/>
        </p:nvSpPr>
        <p:spPr bwMode="auto">
          <a:xfrm flipV="1">
            <a:off x="3276605" y="4876800"/>
            <a:ext cx="45719" cy="914400"/>
          </a:xfrm>
          <a:prstGeom prst="line">
            <a:avLst/>
          </a:prstGeom>
          <a:noFill/>
          <a:ln w="57150">
            <a:solidFill>
              <a:srgbClr val="FF0000"/>
            </a:solidFill>
            <a:round/>
            <a:headEnd/>
            <a:tailEnd type="triangle" w="med" len="med"/>
          </a:ln>
        </p:spPr>
        <p:txBody>
          <a:bodyPr/>
          <a:lstStyle/>
          <a:p>
            <a:endParaRPr lang="en-US"/>
          </a:p>
        </p:txBody>
      </p:sp>
      <p:sp>
        <p:nvSpPr>
          <p:cNvPr id="34" name="Line 27"/>
          <p:cNvSpPr>
            <a:spLocks noChangeShapeType="1"/>
          </p:cNvSpPr>
          <p:nvPr/>
        </p:nvSpPr>
        <p:spPr bwMode="auto">
          <a:xfrm flipV="1">
            <a:off x="1219205" y="5029200"/>
            <a:ext cx="1493519" cy="914400"/>
          </a:xfrm>
          <a:prstGeom prst="line">
            <a:avLst/>
          </a:prstGeom>
          <a:noFill/>
          <a:ln w="57150">
            <a:solidFill>
              <a:srgbClr val="FF0000"/>
            </a:solidFill>
            <a:round/>
            <a:headEnd/>
            <a:tailEnd type="triangle" w="med" len="med"/>
          </a:ln>
        </p:spPr>
        <p:txBody>
          <a:bodyPr/>
          <a:lstStyle/>
          <a:p>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8"/>
                                        </p:tgtEl>
                                        <p:attrNameLst>
                                          <p:attrName>style.visibility</p:attrName>
                                        </p:attrNameLst>
                                      </p:cBhvr>
                                      <p:to>
                                        <p:strVal val="visible"/>
                                      </p:to>
                                    </p:set>
                                    <p:anim calcmode="lin" valueType="num">
                                      <p:cBhvr>
                                        <p:cTn id="12" dur="500" fill="hold"/>
                                        <p:tgtEl>
                                          <p:spTgt spid="28"/>
                                        </p:tgtEl>
                                        <p:attrNameLst>
                                          <p:attrName>ppt_w</p:attrName>
                                        </p:attrNameLst>
                                      </p:cBhvr>
                                      <p:tavLst>
                                        <p:tav tm="0">
                                          <p:val>
                                            <p:fltVal val="0"/>
                                          </p:val>
                                        </p:tav>
                                        <p:tav tm="100000">
                                          <p:val>
                                            <p:strVal val="#ppt_w"/>
                                          </p:val>
                                        </p:tav>
                                      </p:tavLst>
                                    </p:anim>
                                    <p:anim calcmode="lin" valueType="num">
                                      <p:cBhvr>
                                        <p:cTn id="13" dur="500" fill="hold"/>
                                        <p:tgtEl>
                                          <p:spTgt spid="28"/>
                                        </p:tgtEl>
                                        <p:attrNameLst>
                                          <p:attrName>ppt_h</p:attrName>
                                        </p:attrNameLst>
                                      </p:cBhvr>
                                      <p:tavLst>
                                        <p:tav tm="0">
                                          <p:val>
                                            <p:fltVal val="0"/>
                                          </p:val>
                                        </p:tav>
                                        <p:tav tm="100000">
                                          <p:val>
                                            <p:strVal val="#ppt_h"/>
                                          </p:val>
                                        </p:tav>
                                      </p:tavLst>
                                    </p:anim>
                                    <p:animEffect transition="in" filter="fade">
                                      <p:cBhvr>
                                        <p:cTn id="14" dur="500"/>
                                        <p:tgtEl>
                                          <p:spTgt spid="28"/>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anim calcmode="lin" valueType="num">
                                      <p:cBhvr>
                                        <p:cTn id="17" dur="500" fill="hold"/>
                                        <p:tgtEl>
                                          <p:spTgt spid="29"/>
                                        </p:tgtEl>
                                        <p:attrNameLst>
                                          <p:attrName>ppt_w</p:attrName>
                                        </p:attrNameLst>
                                      </p:cBhvr>
                                      <p:tavLst>
                                        <p:tav tm="0">
                                          <p:val>
                                            <p:fltVal val="0"/>
                                          </p:val>
                                        </p:tav>
                                        <p:tav tm="100000">
                                          <p:val>
                                            <p:strVal val="#ppt_w"/>
                                          </p:val>
                                        </p:tav>
                                      </p:tavLst>
                                    </p:anim>
                                    <p:anim calcmode="lin" valueType="num">
                                      <p:cBhvr>
                                        <p:cTn id="18" dur="500" fill="hold"/>
                                        <p:tgtEl>
                                          <p:spTgt spid="29"/>
                                        </p:tgtEl>
                                        <p:attrNameLst>
                                          <p:attrName>ppt_h</p:attrName>
                                        </p:attrNameLst>
                                      </p:cBhvr>
                                      <p:tavLst>
                                        <p:tav tm="0">
                                          <p:val>
                                            <p:fltVal val="0"/>
                                          </p:val>
                                        </p:tav>
                                        <p:tav tm="100000">
                                          <p:val>
                                            <p:strVal val="#ppt_h"/>
                                          </p:val>
                                        </p:tav>
                                      </p:tavLst>
                                    </p:anim>
                                    <p:animEffect transition="in" filter="fade">
                                      <p:cBhvr>
                                        <p:cTn id="19" dur="500"/>
                                        <p:tgtEl>
                                          <p:spTgt spid="29"/>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30"/>
                                        </p:tgtEl>
                                        <p:attrNameLst>
                                          <p:attrName>style.visibility</p:attrName>
                                        </p:attrNameLst>
                                      </p:cBhvr>
                                      <p:to>
                                        <p:strVal val="visible"/>
                                      </p:to>
                                    </p:set>
                                    <p:anim calcmode="lin" valueType="num">
                                      <p:cBhvr>
                                        <p:cTn id="22" dur="500" fill="hold"/>
                                        <p:tgtEl>
                                          <p:spTgt spid="30"/>
                                        </p:tgtEl>
                                        <p:attrNameLst>
                                          <p:attrName>ppt_w</p:attrName>
                                        </p:attrNameLst>
                                      </p:cBhvr>
                                      <p:tavLst>
                                        <p:tav tm="0">
                                          <p:val>
                                            <p:fltVal val="0"/>
                                          </p:val>
                                        </p:tav>
                                        <p:tav tm="100000">
                                          <p:val>
                                            <p:strVal val="#ppt_w"/>
                                          </p:val>
                                        </p:tav>
                                      </p:tavLst>
                                    </p:anim>
                                    <p:anim calcmode="lin" valueType="num">
                                      <p:cBhvr>
                                        <p:cTn id="23" dur="500" fill="hold"/>
                                        <p:tgtEl>
                                          <p:spTgt spid="30"/>
                                        </p:tgtEl>
                                        <p:attrNameLst>
                                          <p:attrName>ppt_h</p:attrName>
                                        </p:attrNameLst>
                                      </p:cBhvr>
                                      <p:tavLst>
                                        <p:tav tm="0">
                                          <p:val>
                                            <p:fltVal val="0"/>
                                          </p:val>
                                        </p:tav>
                                        <p:tav tm="100000">
                                          <p:val>
                                            <p:strVal val="#ppt_h"/>
                                          </p:val>
                                        </p:tav>
                                      </p:tavLst>
                                    </p:anim>
                                    <p:animEffect transition="in" filter="fade">
                                      <p:cBhvr>
                                        <p:cTn id="24" dur="500"/>
                                        <p:tgtEl>
                                          <p:spTgt spid="30"/>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31"/>
                                        </p:tgtEl>
                                        <p:attrNameLst>
                                          <p:attrName>style.visibility</p:attrName>
                                        </p:attrNameLst>
                                      </p:cBhvr>
                                      <p:to>
                                        <p:strVal val="visible"/>
                                      </p:to>
                                    </p:set>
                                    <p:anim calcmode="lin" valueType="num">
                                      <p:cBhvr>
                                        <p:cTn id="27" dur="500" fill="hold"/>
                                        <p:tgtEl>
                                          <p:spTgt spid="31"/>
                                        </p:tgtEl>
                                        <p:attrNameLst>
                                          <p:attrName>ppt_w</p:attrName>
                                        </p:attrNameLst>
                                      </p:cBhvr>
                                      <p:tavLst>
                                        <p:tav tm="0">
                                          <p:val>
                                            <p:fltVal val="0"/>
                                          </p:val>
                                        </p:tav>
                                        <p:tav tm="100000">
                                          <p:val>
                                            <p:strVal val="#ppt_w"/>
                                          </p:val>
                                        </p:tav>
                                      </p:tavLst>
                                    </p:anim>
                                    <p:anim calcmode="lin" valueType="num">
                                      <p:cBhvr>
                                        <p:cTn id="28" dur="500" fill="hold"/>
                                        <p:tgtEl>
                                          <p:spTgt spid="31"/>
                                        </p:tgtEl>
                                        <p:attrNameLst>
                                          <p:attrName>ppt_h</p:attrName>
                                        </p:attrNameLst>
                                      </p:cBhvr>
                                      <p:tavLst>
                                        <p:tav tm="0">
                                          <p:val>
                                            <p:fltVal val="0"/>
                                          </p:val>
                                        </p:tav>
                                        <p:tav tm="100000">
                                          <p:val>
                                            <p:strVal val="#ppt_h"/>
                                          </p:val>
                                        </p:tav>
                                      </p:tavLst>
                                    </p:anim>
                                    <p:animEffect transition="in" filter="fade">
                                      <p:cBhvr>
                                        <p:cTn id="29" dur="500"/>
                                        <p:tgtEl>
                                          <p:spTgt spid="31"/>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 calcmode="lin" valueType="num">
                                      <p:cBhvr>
                                        <p:cTn id="32" dur="500" fill="hold"/>
                                        <p:tgtEl>
                                          <p:spTgt spid="32"/>
                                        </p:tgtEl>
                                        <p:attrNameLst>
                                          <p:attrName>ppt_w</p:attrName>
                                        </p:attrNameLst>
                                      </p:cBhvr>
                                      <p:tavLst>
                                        <p:tav tm="0">
                                          <p:val>
                                            <p:fltVal val="0"/>
                                          </p:val>
                                        </p:tav>
                                        <p:tav tm="100000">
                                          <p:val>
                                            <p:strVal val="#ppt_w"/>
                                          </p:val>
                                        </p:tav>
                                      </p:tavLst>
                                    </p:anim>
                                    <p:anim calcmode="lin" valueType="num">
                                      <p:cBhvr>
                                        <p:cTn id="33" dur="500" fill="hold"/>
                                        <p:tgtEl>
                                          <p:spTgt spid="32"/>
                                        </p:tgtEl>
                                        <p:attrNameLst>
                                          <p:attrName>ppt_h</p:attrName>
                                        </p:attrNameLst>
                                      </p:cBhvr>
                                      <p:tavLst>
                                        <p:tav tm="0">
                                          <p:val>
                                            <p:fltVal val="0"/>
                                          </p:val>
                                        </p:tav>
                                        <p:tav tm="100000">
                                          <p:val>
                                            <p:strVal val="#ppt_h"/>
                                          </p:val>
                                        </p:tav>
                                      </p:tavLst>
                                    </p:anim>
                                    <p:animEffect transition="in" filter="fade">
                                      <p:cBhvr>
                                        <p:cTn id="34" dur="500"/>
                                        <p:tgtEl>
                                          <p:spTgt spid="32"/>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24"/>
                                        </p:tgtEl>
                                        <p:attrNameLst>
                                          <p:attrName>style.visibility</p:attrName>
                                        </p:attrNameLst>
                                      </p:cBhvr>
                                      <p:to>
                                        <p:strVal val="visible"/>
                                      </p:to>
                                    </p:set>
                                    <p:anim calcmode="lin" valueType="num">
                                      <p:cBhvr>
                                        <p:cTn id="37" dur="500" fill="hold"/>
                                        <p:tgtEl>
                                          <p:spTgt spid="24"/>
                                        </p:tgtEl>
                                        <p:attrNameLst>
                                          <p:attrName>ppt_w</p:attrName>
                                        </p:attrNameLst>
                                      </p:cBhvr>
                                      <p:tavLst>
                                        <p:tav tm="0">
                                          <p:val>
                                            <p:fltVal val="0"/>
                                          </p:val>
                                        </p:tav>
                                        <p:tav tm="100000">
                                          <p:val>
                                            <p:strVal val="#ppt_w"/>
                                          </p:val>
                                        </p:tav>
                                      </p:tavLst>
                                    </p:anim>
                                    <p:anim calcmode="lin" valueType="num">
                                      <p:cBhvr>
                                        <p:cTn id="38" dur="500" fill="hold"/>
                                        <p:tgtEl>
                                          <p:spTgt spid="24"/>
                                        </p:tgtEl>
                                        <p:attrNameLst>
                                          <p:attrName>ppt_h</p:attrName>
                                        </p:attrNameLst>
                                      </p:cBhvr>
                                      <p:tavLst>
                                        <p:tav tm="0">
                                          <p:val>
                                            <p:fltVal val="0"/>
                                          </p:val>
                                        </p:tav>
                                        <p:tav tm="100000">
                                          <p:val>
                                            <p:strVal val="#ppt_h"/>
                                          </p:val>
                                        </p:tav>
                                      </p:tavLst>
                                    </p:anim>
                                    <p:animEffect transition="in" filter="fade">
                                      <p:cBhvr>
                                        <p:cTn id="39" dur="500"/>
                                        <p:tgtEl>
                                          <p:spTgt spid="24"/>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25"/>
                                        </p:tgtEl>
                                        <p:attrNameLst>
                                          <p:attrName>style.visibility</p:attrName>
                                        </p:attrNameLst>
                                      </p:cBhvr>
                                      <p:to>
                                        <p:strVal val="visible"/>
                                      </p:to>
                                    </p:set>
                                    <p:anim calcmode="lin" valueType="num">
                                      <p:cBhvr>
                                        <p:cTn id="42" dur="500" fill="hold"/>
                                        <p:tgtEl>
                                          <p:spTgt spid="25"/>
                                        </p:tgtEl>
                                        <p:attrNameLst>
                                          <p:attrName>ppt_w</p:attrName>
                                        </p:attrNameLst>
                                      </p:cBhvr>
                                      <p:tavLst>
                                        <p:tav tm="0">
                                          <p:val>
                                            <p:fltVal val="0"/>
                                          </p:val>
                                        </p:tav>
                                        <p:tav tm="100000">
                                          <p:val>
                                            <p:strVal val="#ppt_w"/>
                                          </p:val>
                                        </p:tav>
                                      </p:tavLst>
                                    </p:anim>
                                    <p:anim calcmode="lin" valueType="num">
                                      <p:cBhvr>
                                        <p:cTn id="43" dur="500" fill="hold"/>
                                        <p:tgtEl>
                                          <p:spTgt spid="25"/>
                                        </p:tgtEl>
                                        <p:attrNameLst>
                                          <p:attrName>ppt_h</p:attrName>
                                        </p:attrNameLst>
                                      </p:cBhvr>
                                      <p:tavLst>
                                        <p:tav tm="0">
                                          <p:val>
                                            <p:fltVal val="0"/>
                                          </p:val>
                                        </p:tav>
                                        <p:tav tm="100000">
                                          <p:val>
                                            <p:strVal val="#ppt_h"/>
                                          </p:val>
                                        </p:tav>
                                      </p:tavLst>
                                    </p:anim>
                                    <p:animEffect transition="in" filter="fade">
                                      <p:cBhvr>
                                        <p:cTn id="44" dur="500"/>
                                        <p:tgtEl>
                                          <p:spTgt spid="25"/>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26"/>
                                        </p:tgtEl>
                                        <p:attrNameLst>
                                          <p:attrName>style.visibility</p:attrName>
                                        </p:attrNameLst>
                                      </p:cBhvr>
                                      <p:to>
                                        <p:strVal val="visible"/>
                                      </p:to>
                                    </p:set>
                                    <p:anim calcmode="lin" valueType="num">
                                      <p:cBhvr>
                                        <p:cTn id="47" dur="500" fill="hold"/>
                                        <p:tgtEl>
                                          <p:spTgt spid="26"/>
                                        </p:tgtEl>
                                        <p:attrNameLst>
                                          <p:attrName>ppt_w</p:attrName>
                                        </p:attrNameLst>
                                      </p:cBhvr>
                                      <p:tavLst>
                                        <p:tav tm="0">
                                          <p:val>
                                            <p:fltVal val="0"/>
                                          </p:val>
                                        </p:tav>
                                        <p:tav tm="100000">
                                          <p:val>
                                            <p:strVal val="#ppt_w"/>
                                          </p:val>
                                        </p:tav>
                                      </p:tavLst>
                                    </p:anim>
                                    <p:anim calcmode="lin" valueType="num">
                                      <p:cBhvr>
                                        <p:cTn id="48" dur="500" fill="hold"/>
                                        <p:tgtEl>
                                          <p:spTgt spid="26"/>
                                        </p:tgtEl>
                                        <p:attrNameLst>
                                          <p:attrName>ppt_h</p:attrName>
                                        </p:attrNameLst>
                                      </p:cBhvr>
                                      <p:tavLst>
                                        <p:tav tm="0">
                                          <p:val>
                                            <p:fltVal val="0"/>
                                          </p:val>
                                        </p:tav>
                                        <p:tav tm="100000">
                                          <p:val>
                                            <p:strVal val="#ppt_h"/>
                                          </p:val>
                                        </p:tav>
                                      </p:tavLst>
                                    </p:anim>
                                    <p:animEffect transition="in" filter="fade">
                                      <p:cBhvr>
                                        <p:cTn id="49" dur="500"/>
                                        <p:tgtEl>
                                          <p:spTgt spid="26"/>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33"/>
                                        </p:tgtEl>
                                        <p:attrNameLst>
                                          <p:attrName>style.visibility</p:attrName>
                                        </p:attrNameLst>
                                      </p:cBhvr>
                                      <p:to>
                                        <p:strVal val="visible"/>
                                      </p:to>
                                    </p:set>
                                    <p:anim calcmode="lin" valueType="num">
                                      <p:cBhvr>
                                        <p:cTn id="52" dur="500" fill="hold"/>
                                        <p:tgtEl>
                                          <p:spTgt spid="33"/>
                                        </p:tgtEl>
                                        <p:attrNameLst>
                                          <p:attrName>ppt_w</p:attrName>
                                        </p:attrNameLst>
                                      </p:cBhvr>
                                      <p:tavLst>
                                        <p:tav tm="0">
                                          <p:val>
                                            <p:fltVal val="0"/>
                                          </p:val>
                                        </p:tav>
                                        <p:tav tm="100000">
                                          <p:val>
                                            <p:strVal val="#ppt_w"/>
                                          </p:val>
                                        </p:tav>
                                      </p:tavLst>
                                    </p:anim>
                                    <p:anim calcmode="lin" valueType="num">
                                      <p:cBhvr>
                                        <p:cTn id="53" dur="500" fill="hold"/>
                                        <p:tgtEl>
                                          <p:spTgt spid="33"/>
                                        </p:tgtEl>
                                        <p:attrNameLst>
                                          <p:attrName>ppt_h</p:attrName>
                                        </p:attrNameLst>
                                      </p:cBhvr>
                                      <p:tavLst>
                                        <p:tav tm="0">
                                          <p:val>
                                            <p:fltVal val="0"/>
                                          </p:val>
                                        </p:tav>
                                        <p:tav tm="100000">
                                          <p:val>
                                            <p:strVal val="#ppt_h"/>
                                          </p:val>
                                        </p:tav>
                                      </p:tavLst>
                                    </p:anim>
                                    <p:animEffect transition="in" filter="fade">
                                      <p:cBhvr>
                                        <p:cTn id="54" dur="500"/>
                                        <p:tgtEl>
                                          <p:spTgt spid="33"/>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34"/>
                                        </p:tgtEl>
                                        <p:attrNameLst>
                                          <p:attrName>style.visibility</p:attrName>
                                        </p:attrNameLst>
                                      </p:cBhvr>
                                      <p:to>
                                        <p:strVal val="visible"/>
                                      </p:to>
                                    </p:set>
                                    <p:anim calcmode="lin" valueType="num">
                                      <p:cBhvr>
                                        <p:cTn id="57" dur="500" fill="hold"/>
                                        <p:tgtEl>
                                          <p:spTgt spid="34"/>
                                        </p:tgtEl>
                                        <p:attrNameLst>
                                          <p:attrName>ppt_w</p:attrName>
                                        </p:attrNameLst>
                                      </p:cBhvr>
                                      <p:tavLst>
                                        <p:tav tm="0">
                                          <p:val>
                                            <p:fltVal val="0"/>
                                          </p:val>
                                        </p:tav>
                                        <p:tav tm="100000">
                                          <p:val>
                                            <p:strVal val="#ppt_w"/>
                                          </p:val>
                                        </p:tav>
                                      </p:tavLst>
                                    </p:anim>
                                    <p:anim calcmode="lin" valueType="num">
                                      <p:cBhvr>
                                        <p:cTn id="58" dur="500" fill="hold"/>
                                        <p:tgtEl>
                                          <p:spTgt spid="34"/>
                                        </p:tgtEl>
                                        <p:attrNameLst>
                                          <p:attrName>ppt_h</p:attrName>
                                        </p:attrNameLst>
                                      </p:cBhvr>
                                      <p:tavLst>
                                        <p:tav tm="0">
                                          <p:val>
                                            <p:fltVal val="0"/>
                                          </p:val>
                                        </p:tav>
                                        <p:tav tm="100000">
                                          <p:val>
                                            <p:strVal val="#ppt_h"/>
                                          </p:val>
                                        </p:tav>
                                      </p:tavLst>
                                    </p:anim>
                                    <p:animEffect transition="in" filter="fade">
                                      <p:cBhvr>
                                        <p:cTn id="5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9" grpId="0" animBg="1"/>
      <p:bldP spid="30" grpId="0" animBg="1"/>
      <p:bldP spid="31" grpId="0" animBg="1"/>
      <p:bldP spid="32" grpId="0" animBg="1"/>
      <p:bldP spid="24" grpId="0" animBg="1"/>
      <p:bldP spid="25" grpId="0" animBg="1"/>
      <p:bldP spid="26" grpId="0" animBg="1"/>
      <p:bldP spid="33" grpId="0" animBg="1"/>
      <p:bldP spid="3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7&quot;&gt;&lt;property id=&quot;20148&quot; value=&quot;5&quot;/&gt;&lt;property id=&quot;20300&quot; value=&quot;Slide 2&quot;/&gt;&lt;property id=&quot;20307&quot; value=&quot;259&quot;/&gt;&lt;/object&gt;&lt;object type=&quot;3&quot; unique_id=&quot;10008&quot;&gt;&lt;property id=&quot;20148&quot; value=&quot;5&quot;/&gt;&lt;property id=&quot;20300&quot; value=&quot;Slide 3&quot;/&gt;&lt;property id=&quot;20307&quot; value=&quot;260&quot;/&gt;&lt;/object&gt;&lt;object type=&quot;3&quot; unique_id=&quot;10009&quot;&gt;&lt;property id=&quot;20148&quot; value=&quot;5&quot;/&gt;&lt;property id=&quot;20300&quot; value=&quot;Slide 4&quot;/&gt;&lt;property id=&quot;20307&quot; value=&quot;261&quot;/&gt;&lt;/object&gt;&lt;object type=&quot;3&quot; unique_id=&quot;10015&quot;&gt;&lt;property id=&quot;20148&quot; value=&quot;5&quot;/&gt;&lt;property id=&quot;20300&quot; value=&quot;Slide 7&quot;/&gt;&lt;property id=&quot;20307&quot; value=&quot;298&quot;/&gt;&lt;/object&gt;&lt;object type=&quot;3&quot; unique_id=&quot;10016&quot;&gt;&lt;property id=&quot;20148&quot; value=&quot;5&quot;/&gt;&lt;property id=&quot;20300&quot; value=&quot;Slide 8&quot;/&gt;&lt;property id=&quot;20307&quot; value=&quot;313&quot;/&gt;&lt;/object&gt;&lt;object type=&quot;3&quot; unique_id=&quot;10017&quot;&gt;&lt;property id=&quot;20148&quot; value=&quot;5&quot;/&gt;&lt;property id=&quot;20300&quot; value=&quot;Slide 9&quot;/&gt;&lt;property id=&quot;20307&quot; value=&quot;312&quot;/&gt;&lt;/object&gt;&lt;object type=&quot;3&quot; unique_id=&quot;10021&quot;&gt;&lt;property id=&quot;20148&quot; value=&quot;5&quot;/&gt;&lt;property id=&quot;20300&quot; value=&quot;Slide 10&quot;/&gt;&lt;property id=&quot;20307&quot; value=&quot;269&quot;/&gt;&lt;/object&gt;&lt;object type=&quot;3&quot; unique_id=&quot;10027&quot;&gt;&lt;property id=&quot;20148&quot; value=&quot;5&quot;/&gt;&lt;property id=&quot;20300&quot; value=&quot;Slide 11&quot;/&gt;&lt;property id=&quot;20307&quot; value=&quot;272&quot;/&gt;&lt;/object&gt;&lt;object type=&quot;3&quot; unique_id=&quot;10032&quot;&gt;&lt;property id=&quot;20148&quot; value=&quot;5&quot;/&gt;&lt;property id=&quot;20300&quot; value=&quot;Slide 12&quot;/&gt;&lt;property id=&quot;20307&quot; value=&quot;274&quot;/&gt;&lt;/object&gt;&lt;object type=&quot;3&quot; unique_id=&quot;10038&quot;&gt;&lt;property id=&quot;20148&quot; value=&quot;5&quot;/&gt;&lt;property id=&quot;20300&quot; value=&quot;Slide 14&quot;/&gt;&lt;property id=&quot;20307&quot; value=&quot;277&quot;/&gt;&lt;/object&gt;&lt;object type=&quot;3&quot; unique_id=&quot;10039&quot;&gt;&lt;property id=&quot;20148&quot; value=&quot;5&quot;/&gt;&lt;property id=&quot;20300&quot; value=&quot;Slide 15&quot;/&gt;&lt;property id=&quot;20307&quot; value=&quot;278&quot;/&gt;&lt;/object&gt;&lt;object type=&quot;3&quot; unique_id=&quot;10040&quot;&gt;&lt;property id=&quot;20148&quot; value=&quot;5&quot;/&gt;&lt;property id=&quot;20300&quot; value=&quot;Slide 16&quot;/&gt;&lt;property id=&quot;20307&quot; value=&quot;279&quot;/&gt;&lt;/object&gt;&lt;object type=&quot;3&quot; unique_id=&quot;10042&quot;&gt;&lt;property id=&quot;20148&quot; value=&quot;5&quot;/&gt;&lt;property id=&quot;20300&quot; value=&quot;Slide 17&quot;/&gt;&lt;property id=&quot;20307&quot; value=&quot;282&quot;/&gt;&lt;/object&gt;&lt;object type=&quot;3&quot; unique_id=&quot;10044&quot;&gt;&lt;property id=&quot;20148&quot; value=&quot;5&quot;/&gt;&lt;property id=&quot;20300&quot; value=&quot;Slide 18&quot;/&gt;&lt;property id=&quot;20307&quot; value=&quot;286&quot;/&gt;&lt;/object&gt;&lt;object type=&quot;3&quot; unique_id=&quot;10045&quot;&gt;&lt;property id=&quot;20148&quot; value=&quot;5&quot;/&gt;&lt;property id=&quot;20300&quot; value=&quot;Slide 19&quot;/&gt;&lt;property id=&quot;20307&quot; value=&quot;287&quot;/&gt;&lt;/object&gt;&lt;object type=&quot;3&quot; unique_id=&quot;10046&quot;&gt;&lt;property id=&quot;20148&quot; value=&quot;5&quot;/&gt;&lt;property id=&quot;20300&quot; value=&quot;Slide 20&quot;/&gt;&lt;property id=&quot;20307&quot; value=&quot;289&quot;/&gt;&lt;/object&gt;&lt;object type=&quot;3&quot; unique_id=&quot;10047&quot;&gt;&lt;property id=&quot;20148&quot; value=&quot;5&quot;/&gt;&lt;property id=&quot;20300&quot; value=&quot;Slide 21&quot;/&gt;&lt;property id=&quot;20307&quot; value=&quot;290&quot;/&gt;&lt;/object&gt;&lt;object type=&quot;3&quot; unique_id=&quot;10048&quot;&gt;&lt;property id=&quot;20148&quot; value=&quot;5&quot;/&gt;&lt;property id=&quot;20300&quot; value=&quot;Slide 22&quot;/&gt;&lt;property id=&quot;20307&quot; value=&quot;292&quot;/&gt;&lt;/object&gt;&lt;object type=&quot;3&quot; unique_id=&quot;10290&quot;&gt;&lt;property id=&quot;20148&quot; value=&quot;5&quot;/&gt;&lt;property id=&quot;20300&quot; value=&quot;Slide 1 - &amp;quot;Kiểm tra bài cũ&amp;quot;&quot;/&gt;&lt;property id=&quot;20307&quot; value=&quot;315&quot;/&gt;&lt;/object&gt;&lt;object type=&quot;3&quot; unique_id=&quot;11091&quot;&gt;&lt;property id=&quot;20148&quot; value=&quot;5&quot;/&gt;&lt;property id=&quot;20300&quot; value=&quot;Slide 5&quot;/&gt;&lt;property id=&quot;20307&quot; value=&quot;317&quot;/&gt;&lt;/object&gt;&lt;object type=&quot;3&quot; unique_id=&quot;11093&quot;&gt;&lt;property id=&quot;20148&quot; value=&quot;5&quot;/&gt;&lt;property id=&quot;20300&quot; value=&quot;Slide 6&quot;/&gt;&lt;property id=&quot;20307&quot; value=&quot;319&quot;/&gt;&lt;/object&gt;&lt;object type=&quot;3&quot; unique_id=&quot;11434&quot;&gt;&lt;property id=&quot;20148&quot; value=&quot;5&quot;/&gt;&lt;property id=&quot;20300&quot; value=&quot;Slide 13&quot;/&gt;&lt;property id=&quot;20307&quot; value=&quot;320&quot;/&gt;&lt;/object&gt;&lt;/object&gt;&lt;/object&gt;&lt;/database&gt;"/>
  <p:tag name="SECTOMILLISECCONVERTED" val="1"/>
</p:tagLst>
</file>

<file path=ppt/theme/_rels/them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rek">
  <a:themeElements>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4.xml><?xml version="1.0" encoding="utf-8"?>
<a:theme xmlns:a="http://schemas.openxmlformats.org/drawingml/2006/main" name="1_Trek">
  <a:themeElements>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5.xml><?xml version="1.0" encoding="utf-8"?>
<a:theme xmlns:a="http://schemas.openxmlformats.org/drawingml/2006/main" name="2_Trek">
  <a:themeElements>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xml><?xml version="1.0" encoding="utf-8"?>
<a:theme xmlns:a="http://schemas.openxmlformats.org/drawingml/2006/main" name="Office 主题">
  <a:themeElements>
    <a:clrScheme name="1 Tùy chỉnh">
      <a:dk1>
        <a:sysClr val="windowText" lastClr="000000"/>
      </a:dk1>
      <a:lt1>
        <a:sysClr val="window" lastClr="FFFFFF"/>
      </a:lt1>
      <a:dk2>
        <a:srgbClr val="44546A"/>
      </a:dk2>
      <a:lt2>
        <a:srgbClr val="00B050"/>
      </a:lt2>
      <a:accent1>
        <a:srgbClr val="4472C4"/>
      </a:accent1>
      <a:accent2>
        <a:srgbClr val="ED7D31"/>
      </a:accent2>
      <a:accent3>
        <a:srgbClr val="FF0000"/>
      </a:accent3>
      <a:accent4>
        <a:srgbClr val="FFC000"/>
      </a:accent4>
      <a:accent5>
        <a:srgbClr val="70AD47"/>
      </a:accent5>
      <a:accent6>
        <a:srgbClr val="0070C0"/>
      </a:accent6>
      <a:hlink>
        <a:srgbClr val="0563C1"/>
      </a:hlink>
      <a:folHlink>
        <a:srgbClr val="954F72"/>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8.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9551581</TotalTime>
  <Words>1113</Words>
  <Application>Microsoft Office PowerPoint</Application>
  <PresentationFormat>On-screen Show (4:3)</PresentationFormat>
  <Paragraphs>124</Paragraphs>
  <Slides>34</Slides>
  <Notes>2</Notes>
  <HiddenSlides>0</HiddenSlides>
  <MMClips>36</MMClips>
  <ScaleCrop>false</ScaleCrop>
  <HeadingPairs>
    <vt:vector size="4" baseType="variant">
      <vt:variant>
        <vt:lpstr>Theme</vt:lpstr>
      </vt:variant>
      <vt:variant>
        <vt:i4>8</vt:i4>
      </vt:variant>
      <vt:variant>
        <vt:lpstr>Slide Titles</vt:lpstr>
      </vt:variant>
      <vt:variant>
        <vt:i4>34</vt:i4>
      </vt:variant>
    </vt:vector>
  </HeadingPairs>
  <TitlesOfParts>
    <vt:vector size="42" baseType="lpstr">
      <vt:lpstr>Office Theme</vt:lpstr>
      <vt:lpstr>1_Office Theme</vt:lpstr>
      <vt:lpstr>Trek</vt:lpstr>
      <vt:lpstr>1_Trek</vt:lpstr>
      <vt:lpstr>2_Trek</vt:lpstr>
      <vt:lpstr>2_Office Theme</vt:lpstr>
      <vt:lpstr>Office 主题</vt:lpstr>
      <vt:lpstr>3_Office Theme</vt:lpstr>
      <vt:lpstr>PowerPoint Presentation</vt:lpstr>
      <vt:lpstr>KHỞI ĐỘNG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MyPC One</dc:creator>
  <cp:lastModifiedBy>dragon</cp:lastModifiedBy>
  <cp:revision>141</cp:revision>
  <dcterms:created xsi:type="dcterms:W3CDTF">2014-02-23T16:28:46Z</dcterms:created>
  <dcterms:modified xsi:type="dcterms:W3CDTF">2025-02-23T15:45:11Z</dcterms:modified>
</cp:coreProperties>
</file>