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 id="2147483673" r:id="rId3"/>
    <p:sldMasterId id="2147483685" r:id="rId4"/>
    <p:sldMasterId id="2147483697" r:id="rId5"/>
    <p:sldMasterId id="2147483709" r:id="rId6"/>
    <p:sldMasterId id="2147483721" r:id="rId7"/>
    <p:sldMasterId id="2147483733" r:id="rId8"/>
  </p:sldMasterIdLst>
  <p:notesMasterIdLst>
    <p:notesMasterId r:id="rId45"/>
  </p:notesMasterIdLst>
  <p:sldIdLst>
    <p:sldId id="329" r:id="rId9"/>
    <p:sldId id="331" r:id="rId10"/>
    <p:sldId id="330" r:id="rId11"/>
    <p:sldId id="295" r:id="rId12"/>
    <p:sldId id="296" r:id="rId13"/>
    <p:sldId id="297" r:id="rId14"/>
    <p:sldId id="298" r:id="rId15"/>
    <p:sldId id="299" r:id="rId16"/>
    <p:sldId id="300" r:id="rId17"/>
    <p:sldId id="306" r:id="rId18"/>
    <p:sldId id="303" r:id="rId19"/>
    <p:sldId id="307" r:id="rId20"/>
    <p:sldId id="308" r:id="rId21"/>
    <p:sldId id="323" r:id="rId22"/>
    <p:sldId id="309" r:id="rId23"/>
    <p:sldId id="310" r:id="rId24"/>
    <p:sldId id="316" r:id="rId25"/>
    <p:sldId id="317" r:id="rId26"/>
    <p:sldId id="326" r:id="rId27"/>
    <p:sldId id="314" r:id="rId28"/>
    <p:sldId id="319" r:id="rId29"/>
    <p:sldId id="320" r:id="rId30"/>
    <p:sldId id="321" r:id="rId31"/>
    <p:sldId id="268" r:id="rId32"/>
    <p:sldId id="294" r:id="rId33"/>
    <p:sldId id="322" r:id="rId34"/>
    <p:sldId id="327" r:id="rId35"/>
    <p:sldId id="277" r:id="rId36"/>
    <p:sldId id="289" r:id="rId37"/>
    <p:sldId id="291" r:id="rId38"/>
    <p:sldId id="292" r:id="rId39"/>
    <p:sldId id="293" r:id="rId40"/>
    <p:sldId id="287" r:id="rId41"/>
    <p:sldId id="260" r:id="rId42"/>
    <p:sldId id="328" r:id="rId43"/>
    <p:sldId id="304" r:id="rId44"/>
  </p:sldIdLst>
  <p:sldSz cx="18288000" cy="10287000"/>
  <p:notesSz cx="6858000" cy="9144000"/>
  <p:embeddedFontLst>
    <p:embeddedFont>
      <p:font typeface="Cambria" pitchFamily="18" charset="0"/>
      <p:regular r:id="rId46"/>
      <p:bold r:id="rId47"/>
      <p:italic r:id="rId48"/>
      <p:boldItalic r:id="rId49"/>
    </p:embeddedFont>
    <p:embeddedFont>
      <p:font typeface="Tahoma" pitchFamily="34" charset="0"/>
      <p:regular r:id="rId50"/>
      <p:bold r:id="rId51"/>
    </p:embeddedFont>
    <p:embeddedFont>
      <p:font typeface="等线" charset="-122"/>
      <p:regular r:id="rId52"/>
      <p:bold r:id="rId53"/>
    </p:embeddedFont>
    <p:embeddedFont>
      <p:font typeface="Calibri" pitchFamily="34" charset="0"/>
      <p:regular r:id="rId54"/>
      <p:bold r:id="rId55"/>
      <p:italic r:id="rId56"/>
      <p:boldItalic r:id="rId57"/>
    </p:embeddedFont>
    <p:embeddedFont>
      <p:font typeface="VNI-Times"/>
      <p:regular r:id="rId58"/>
      <p:bold r:id="rId59"/>
      <p:italic r:id="rId60"/>
      <p:boldItalic r:id="rId61"/>
    </p:embeddedFont>
    <p:embeddedFont>
      <p:font typeface="Calibri Light" pitchFamily="34" charset="0"/>
      <p:regular r:id="rId62"/>
      <p:italic r:id="rId63"/>
    </p:embeddedFont>
  </p:embeddedFontLst>
  <p:defaultTextStyle>
    <a:defPPr>
      <a:defRPr lang="en-US"/>
    </a:defPPr>
    <a:lvl1pPr marL="0" algn="l" defTabSz="913851" rtl="0" eaLnBrk="1" latinLnBrk="0" hangingPunct="1">
      <a:defRPr sz="1800" kern="1200">
        <a:solidFill>
          <a:schemeClr val="tx1"/>
        </a:solidFill>
        <a:latin typeface="+mn-lt"/>
        <a:ea typeface="+mn-ea"/>
        <a:cs typeface="+mn-cs"/>
      </a:defRPr>
    </a:lvl1pPr>
    <a:lvl2pPr marL="456930" algn="l" defTabSz="913851" rtl="0" eaLnBrk="1" latinLnBrk="0" hangingPunct="1">
      <a:defRPr sz="1800" kern="1200">
        <a:solidFill>
          <a:schemeClr val="tx1"/>
        </a:solidFill>
        <a:latin typeface="+mn-lt"/>
        <a:ea typeface="+mn-ea"/>
        <a:cs typeface="+mn-cs"/>
      </a:defRPr>
    </a:lvl2pPr>
    <a:lvl3pPr marL="913851" algn="l" defTabSz="913851" rtl="0" eaLnBrk="1" latinLnBrk="0" hangingPunct="1">
      <a:defRPr sz="1800" kern="1200">
        <a:solidFill>
          <a:schemeClr val="tx1"/>
        </a:solidFill>
        <a:latin typeface="+mn-lt"/>
        <a:ea typeface="+mn-ea"/>
        <a:cs typeface="+mn-cs"/>
      </a:defRPr>
    </a:lvl3pPr>
    <a:lvl4pPr marL="1370781" algn="l" defTabSz="913851" rtl="0" eaLnBrk="1" latinLnBrk="0" hangingPunct="1">
      <a:defRPr sz="1800" kern="1200">
        <a:solidFill>
          <a:schemeClr val="tx1"/>
        </a:solidFill>
        <a:latin typeface="+mn-lt"/>
        <a:ea typeface="+mn-ea"/>
        <a:cs typeface="+mn-cs"/>
      </a:defRPr>
    </a:lvl4pPr>
    <a:lvl5pPr marL="1827702" algn="l" defTabSz="913851" rtl="0" eaLnBrk="1" latinLnBrk="0" hangingPunct="1">
      <a:defRPr sz="1800" kern="1200">
        <a:solidFill>
          <a:schemeClr val="tx1"/>
        </a:solidFill>
        <a:latin typeface="+mn-lt"/>
        <a:ea typeface="+mn-ea"/>
        <a:cs typeface="+mn-cs"/>
      </a:defRPr>
    </a:lvl5pPr>
    <a:lvl6pPr marL="2284632" algn="l" defTabSz="913851" rtl="0" eaLnBrk="1" latinLnBrk="0" hangingPunct="1">
      <a:defRPr sz="1800" kern="1200">
        <a:solidFill>
          <a:schemeClr val="tx1"/>
        </a:solidFill>
        <a:latin typeface="+mn-lt"/>
        <a:ea typeface="+mn-ea"/>
        <a:cs typeface="+mn-cs"/>
      </a:defRPr>
    </a:lvl6pPr>
    <a:lvl7pPr marL="2741558" algn="l" defTabSz="913851" rtl="0" eaLnBrk="1" latinLnBrk="0" hangingPunct="1">
      <a:defRPr sz="1800" kern="1200">
        <a:solidFill>
          <a:schemeClr val="tx1"/>
        </a:solidFill>
        <a:latin typeface="+mn-lt"/>
        <a:ea typeface="+mn-ea"/>
        <a:cs typeface="+mn-cs"/>
      </a:defRPr>
    </a:lvl7pPr>
    <a:lvl8pPr marL="3198483" algn="l" defTabSz="913851" rtl="0" eaLnBrk="1" latinLnBrk="0" hangingPunct="1">
      <a:defRPr sz="1800" kern="1200">
        <a:solidFill>
          <a:schemeClr val="tx1"/>
        </a:solidFill>
        <a:latin typeface="+mn-lt"/>
        <a:ea typeface="+mn-ea"/>
        <a:cs typeface="+mn-cs"/>
      </a:defRPr>
    </a:lvl8pPr>
    <a:lvl9pPr marL="3655404" algn="l" defTabSz="913851"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60" d="100"/>
          <a:sy n="60" d="100"/>
        </p:scale>
        <p:origin x="24"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font" Target="fonts/font18.fnt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font" Target="fonts/font4.fntdata"/><Relationship Id="rId57" Type="http://schemas.openxmlformats.org/officeDocument/2006/relationships/font" Target="fonts/font12.fntdata"/><Relationship Id="rId61" Type="http://schemas.openxmlformats.org/officeDocument/2006/relationships/font" Target="fonts/font16.fntdata"/><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font" Target="fonts/font6.fntdata"/><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font" Target="fonts/font9.fntdata"/><Relationship Id="rId62"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49A7F9-CD0D-41C1-ABC2-A5C702AECEF1}" type="datetimeFigureOut">
              <a:rPr lang="en-US" smtClean="0"/>
              <a:t>11/25/2024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160E09-7472-4761-AA73-43B00E7C3F54}" type="slidenum">
              <a:rPr lang="en-US" smtClean="0"/>
              <a:t>‹#›</a:t>
            </a:fld>
            <a:endParaRPr lang="en-US"/>
          </a:p>
        </p:txBody>
      </p:sp>
    </p:spTree>
    <p:extLst>
      <p:ext uri="{BB962C8B-B14F-4D97-AF65-F5344CB8AC3E}">
        <p14:creationId xmlns:p14="http://schemas.microsoft.com/office/powerpoint/2010/main" val="253253571"/>
      </p:ext>
    </p:extLst>
  </p:cSld>
  <p:clrMap bg1="lt1" tx1="dk1" bg2="lt2" tx2="dk2" accent1="accent1" accent2="accent2" accent3="accent3" accent4="accent4" accent5="accent5" accent6="accent6" hlink="hlink" folHlink="folHlink"/>
  <p:notesStyle>
    <a:lvl1pPr marL="0" algn="l" defTabSz="913851" rtl="0" eaLnBrk="1" latinLnBrk="0" hangingPunct="1">
      <a:defRPr sz="1200" kern="1200">
        <a:solidFill>
          <a:schemeClr val="tx1"/>
        </a:solidFill>
        <a:latin typeface="+mn-lt"/>
        <a:ea typeface="+mn-ea"/>
        <a:cs typeface="+mn-cs"/>
      </a:defRPr>
    </a:lvl1pPr>
    <a:lvl2pPr marL="456930" algn="l" defTabSz="913851" rtl="0" eaLnBrk="1" latinLnBrk="0" hangingPunct="1">
      <a:defRPr sz="1200" kern="1200">
        <a:solidFill>
          <a:schemeClr val="tx1"/>
        </a:solidFill>
        <a:latin typeface="+mn-lt"/>
        <a:ea typeface="+mn-ea"/>
        <a:cs typeface="+mn-cs"/>
      </a:defRPr>
    </a:lvl2pPr>
    <a:lvl3pPr marL="913851" algn="l" defTabSz="913851" rtl="0" eaLnBrk="1" latinLnBrk="0" hangingPunct="1">
      <a:defRPr sz="1200" kern="1200">
        <a:solidFill>
          <a:schemeClr val="tx1"/>
        </a:solidFill>
        <a:latin typeface="+mn-lt"/>
        <a:ea typeface="+mn-ea"/>
        <a:cs typeface="+mn-cs"/>
      </a:defRPr>
    </a:lvl3pPr>
    <a:lvl4pPr marL="1370781" algn="l" defTabSz="913851" rtl="0" eaLnBrk="1" latinLnBrk="0" hangingPunct="1">
      <a:defRPr sz="1200" kern="1200">
        <a:solidFill>
          <a:schemeClr val="tx1"/>
        </a:solidFill>
        <a:latin typeface="+mn-lt"/>
        <a:ea typeface="+mn-ea"/>
        <a:cs typeface="+mn-cs"/>
      </a:defRPr>
    </a:lvl4pPr>
    <a:lvl5pPr marL="1827702" algn="l" defTabSz="913851" rtl="0" eaLnBrk="1" latinLnBrk="0" hangingPunct="1">
      <a:defRPr sz="1200" kern="1200">
        <a:solidFill>
          <a:schemeClr val="tx1"/>
        </a:solidFill>
        <a:latin typeface="+mn-lt"/>
        <a:ea typeface="+mn-ea"/>
        <a:cs typeface="+mn-cs"/>
      </a:defRPr>
    </a:lvl5pPr>
    <a:lvl6pPr marL="2284632" algn="l" defTabSz="913851" rtl="0" eaLnBrk="1" latinLnBrk="0" hangingPunct="1">
      <a:defRPr sz="1200" kern="1200">
        <a:solidFill>
          <a:schemeClr val="tx1"/>
        </a:solidFill>
        <a:latin typeface="+mn-lt"/>
        <a:ea typeface="+mn-ea"/>
        <a:cs typeface="+mn-cs"/>
      </a:defRPr>
    </a:lvl6pPr>
    <a:lvl7pPr marL="2741558" algn="l" defTabSz="913851" rtl="0" eaLnBrk="1" latinLnBrk="0" hangingPunct="1">
      <a:defRPr sz="1200" kern="1200">
        <a:solidFill>
          <a:schemeClr val="tx1"/>
        </a:solidFill>
        <a:latin typeface="+mn-lt"/>
        <a:ea typeface="+mn-ea"/>
        <a:cs typeface="+mn-cs"/>
      </a:defRPr>
    </a:lvl7pPr>
    <a:lvl8pPr marL="3198483" algn="l" defTabSz="913851" rtl="0" eaLnBrk="1" latinLnBrk="0" hangingPunct="1">
      <a:defRPr sz="1200" kern="1200">
        <a:solidFill>
          <a:schemeClr val="tx1"/>
        </a:solidFill>
        <a:latin typeface="+mn-lt"/>
        <a:ea typeface="+mn-ea"/>
        <a:cs typeface="+mn-cs"/>
      </a:defRPr>
    </a:lvl8pPr>
    <a:lvl9pPr marL="3655404" algn="l" defTabSz="91385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29</a:t>
            </a:fld>
            <a:endParaRPr lang="zh-CN" altLang="en-US"/>
          </a:p>
        </p:txBody>
      </p:sp>
    </p:spTree>
    <p:extLst>
      <p:ext uri="{BB962C8B-B14F-4D97-AF65-F5344CB8AC3E}">
        <p14:creationId xmlns:p14="http://schemas.microsoft.com/office/powerpoint/2010/main" val="2058695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33</a:t>
            </a:fld>
            <a:endParaRPr lang="zh-CN" altLang="en-US"/>
          </a:p>
        </p:txBody>
      </p:sp>
    </p:spTree>
    <p:extLst>
      <p:ext uri="{BB962C8B-B14F-4D97-AF65-F5344CB8AC3E}">
        <p14:creationId xmlns:p14="http://schemas.microsoft.com/office/powerpoint/2010/main" val="467001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30" indent="0" algn="ctr">
              <a:buNone/>
              <a:defRPr>
                <a:solidFill>
                  <a:schemeClr val="tx1">
                    <a:tint val="75000"/>
                  </a:schemeClr>
                </a:solidFill>
              </a:defRPr>
            </a:lvl2pPr>
            <a:lvl3pPr marL="913851" indent="0" algn="ctr">
              <a:buNone/>
              <a:defRPr>
                <a:solidFill>
                  <a:schemeClr val="tx1">
                    <a:tint val="75000"/>
                  </a:schemeClr>
                </a:solidFill>
              </a:defRPr>
            </a:lvl3pPr>
            <a:lvl4pPr marL="1370781" indent="0" algn="ctr">
              <a:buNone/>
              <a:defRPr>
                <a:solidFill>
                  <a:schemeClr val="tx1">
                    <a:tint val="75000"/>
                  </a:schemeClr>
                </a:solidFill>
              </a:defRPr>
            </a:lvl4pPr>
            <a:lvl5pPr marL="1827702" indent="0" algn="ctr">
              <a:buNone/>
              <a:defRPr>
                <a:solidFill>
                  <a:schemeClr val="tx1">
                    <a:tint val="75000"/>
                  </a:schemeClr>
                </a:solidFill>
              </a:defRPr>
            </a:lvl5pPr>
            <a:lvl6pPr marL="2284632" indent="0" algn="ctr">
              <a:buNone/>
              <a:defRPr>
                <a:solidFill>
                  <a:schemeClr val="tx1">
                    <a:tint val="75000"/>
                  </a:schemeClr>
                </a:solidFill>
              </a:defRPr>
            </a:lvl6pPr>
            <a:lvl7pPr marL="2741558" indent="0" algn="ctr">
              <a:buNone/>
              <a:defRPr>
                <a:solidFill>
                  <a:schemeClr val="tx1">
                    <a:tint val="75000"/>
                  </a:schemeClr>
                </a:solidFill>
              </a:defRPr>
            </a:lvl7pPr>
            <a:lvl8pPr marL="3198483" indent="0" algn="ctr">
              <a:buNone/>
              <a:defRPr>
                <a:solidFill>
                  <a:schemeClr val="tx1">
                    <a:tint val="75000"/>
                  </a:schemeClr>
                </a:solidFill>
              </a:defRPr>
            </a:lvl8pPr>
            <a:lvl9pPr marL="36554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51315"/>
            <a:ext cx="515078" cy="10122738"/>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7929117" y="634586"/>
            <a:ext cx="396173" cy="9608478"/>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551540" y="10"/>
            <a:ext cx="17953508" cy="570851"/>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300602" y="9836605"/>
            <a:ext cx="17211161" cy="450404"/>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7088693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D94C14-FA5B-45FC-A768-B473E1F84A43}"/>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C9474FB6-AE9F-4D53-BD01-CFA9A3AF98F8}"/>
              </a:ext>
            </a:extLst>
          </p:cNvPr>
          <p:cNvSpPr>
            <a:spLocks noGrp="1"/>
          </p:cNvSpPr>
          <p:nvPr>
            <p:ph type="subTitle" idx="1"/>
          </p:nvPr>
        </p:nvSpPr>
        <p:spPr>
          <a:xfrm>
            <a:off x="2286000" y="5403057"/>
            <a:ext cx="13716000" cy="2483643"/>
          </a:xfrm>
        </p:spPr>
        <p:txBody>
          <a:bodyPr/>
          <a:lstStyle>
            <a:lvl1pPr marL="0" indent="0" algn="ctr">
              <a:buNone/>
              <a:defRPr sz="3600"/>
            </a:lvl1pPr>
            <a:lvl2pPr marL="685455" indent="0" algn="ctr">
              <a:buNone/>
              <a:defRPr sz="3000"/>
            </a:lvl2pPr>
            <a:lvl3pPr marL="1370918" indent="0" algn="ctr">
              <a:buNone/>
              <a:defRPr sz="2700"/>
            </a:lvl3pPr>
            <a:lvl4pPr marL="2056373" indent="0" algn="ctr">
              <a:buNone/>
              <a:defRPr sz="2400"/>
            </a:lvl4pPr>
            <a:lvl5pPr marL="2741831" indent="0" algn="ctr">
              <a:buNone/>
              <a:defRPr sz="2400"/>
            </a:lvl5pPr>
            <a:lvl6pPr marL="3427289" indent="0" algn="ctr">
              <a:buNone/>
              <a:defRPr sz="2400"/>
            </a:lvl6pPr>
            <a:lvl7pPr marL="4112745" indent="0" algn="ctr">
              <a:buNone/>
              <a:defRPr sz="2400"/>
            </a:lvl7pPr>
            <a:lvl8pPr marL="4798200" indent="0" algn="ctr">
              <a:buNone/>
              <a:defRPr sz="2400"/>
            </a:lvl8pPr>
            <a:lvl9pPr marL="5483655"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6EC6C2A8-7060-4CE4-B721-38CC40601DAF}"/>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11/25/2024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8E22EB5-2454-4BC3-AF42-862D402CF3A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936C47A-C18A-40AC-A518-265AC0263390}"/>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1462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72C84E-54AD-4A55-B852-2BDDC7E12C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0D84F41-CA75-4E84-81DF-F13B827F1DC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2FB0D0E-5123-41D6-86AC-AD5C9E5810CC}"/>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11/25/2024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45D5886-B2B5-43D1-B677-28984E34451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736E9A3-37BA-4AFE-8C7A-68BDE88FFE6E}"/>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6644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A0B37C-017E-4F94-9FE2-1465692FD1D4}"/>
              </a:ext>
            </a:extLst>
          </p:cNvPr>
          <p:cNvSpPr>
            <a:spLocks noGrp="1"/>
          </p:cNvSpPr>
          <p:nvPr>
            <p:ph type="title"/>
          </p:nvPr>
        </p:nvSpPr>
        <p:spPr>
          <a:xfrm>
            <a:off x="1247775" y="2564615"/>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3DB3B622-9089-4508-A58E-AF765DABCA8B}"/>
              </a:ext>
            </a:extLst>
          </p:cNvPr>
          <p:cNvSpPr>
            <a:spLocks noGrp="1"/>
          </p:cNvSpPr>
          <p:nvPr>
            <p:ph type="body" idx="1"/>
          </p:nvPr>
        </p:nvSpPr>
        <p:spPr>
          <a:xfrm>
            <a:off x="1247775" y="6884203"/>
            <a:ext cx="15773400" cy="2250281"/>
          </a:xfrm>
        </p:spPr>
        <p:txBody>
          <a:bodyPr/>
          <a:lstStyle>
            <a:lvl1pPr marL="0" indent="0">
              <a:buNone/>
              <a:defRPr sz="3600">
                <a:solidFill>
                  <a:schemeClr val="tx1">
                    <a:tint val="75000"/>
                  </a:schemeClr>
                </a:solidFill>
              </a:defRPr>
            </a:lvl1pPr>
            <a:lvl2pPr marL="685455" indent="0">
              <a:buNone/>
              <a:defRPr sz="3000">
                <a:solidFill>
                  <a:schemeClr val="tx1">
                    <a:tint val="75000"/>
                  </a:schemeClr>
                </a:solidFill>
              </a:defRPr>
            </a:lvl2pPr>
            <a:lvl3pPr marL="1370918" indent="0">
              <a:buNone/>
              <a:defRPr sz="2700">
                <a:solidFill>
                  <a:schemeClr val="tx1">
                    <a:tint val="75000"/>
                  </a:schemeClr>
                </a:solidFill>
              </a:defRPr>
            </a:lvl3pPr>
            <a:lvl4pPr marL="2056373" indent="0">
              <a:buNone/>
              <a:defRPr sz="2400">
                <a:solidFill>
                  <a:schemeClr val="tx1">
                    <a:tint val="75000"/>
                  </a:schemeClr>
                </a:solidFill>
              </a:defRPr>
            </a:lvl4pPr>
            <a:lvl5pPr marL="2741831" indent="0">
              <a:buNone/>
              <a:defRPr sz="2400">
                <a:solidFill>
                  <a:schemeClr val="tx1">
                    <a:tint val="75000"/>
                  </a:schemeClr>
                </a:solidFill>
              </a:defRPr>
            </a:lvl5pPr>
            <a:lvl6pPr marL="3427289" indent="0">
              <a:buNone/>
              <a:defRPr sz="2400">
                <a:solidFill>
                  <a:schemeClr val="tx1">
                    <a:tint val="75000"/>
                  </a:schemeClr>
                </a:solidFill>
              </a:defRPr>
            </a:lvl6pPr>
            <a:lvl7pPr marL="4112745" indent="0">
              <a:buNone/>
              <a:defRPr sz="2400">
                <a:solidFill>
                  <a:schemeClr val="tx1">
                    <a:tint val="75000"/>
                  </a:schemeClr>
                </a:solidFill>
              </a:defRPr>
            </a:lvl7pPr>
            <a:lvl8pPr marL="4798200" indent="0">
              <a:buNone/>
              <a:defRPr sz="2400">
                <a:solidFill>
                  <a:schemeClr val="tx1">
                    <a:tint val="75000"/>
                  </a:schemeClr>
                </a:solidFill>
              </a:defRPr>
            </a:lvl8pPr>
            <a:lvl9pPr marL="5483655"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281CF164-20B8-4E88-A739-669B1D9CA33C}"/>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11/25/2024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C7EE7F6-1434-4305-9310-3F294155616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36B22B1-9764-43CE-BA8E-3DF292124929}"/>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073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3FE8B1-7530-4FDF-B4C1-CB60C591F5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F720187-512C-417A-9406-A1C31F1073A6}"/>
              </a:ext>
            </a:extLst>
          </p:cNvPr>
          <p:cNvSpPr>
            <a:spLocks noGrp="1"/>
          </p:cNvSpPr>
          <p:nvPr>
            <p:ph sz="half" idx="1"/>
          </p:nvPr>
        </p:nvSpPr>
        <p:spPr>
          <a:xfrm>
            <a:off x="1257300" y="2738439"/>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113E90B-EA63-4EFA-8C71-C0E049F1C643}"/>
              </a:ext>
            </a:extLst>
          </p:cNvPr>
          <p:cNvSpPr>
            <a:spLocks noGrp="1"/>
          </p:cNvSpPr>
          <p:nvPr>
            <p:ph sz="half" idx="2"/>
          </p:nvPr>
        </p:nvSpPr>
        <p:spPr>
          <a:xfrm>
            <a:off x="9258300" y="2738439"/>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A3C2C78-8DC1-4A51-9B84-3DF3B060F87B}"/>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11/25/2024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E4FFFEEF-6ADA-4C57-B86F-09A654ACEC2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2E078A7-D1F7-4647-8378-942F9B709D26}"/>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80133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964719-2BEC-4E96-8629-9C445F1540B6}"/>
              </a:ext>
            </a:extLst>
          </p:cNvPr>
          <p:cNvSpPr>
            <a:spLocks noGrp="1"/>
          </p:cNvSpPr>
          <p:nvPr>
            <p:ph type="title"/>
          </p:nvPr>
        </p:nvSpPr>
        <p:spPr>
          <a:xfrm>
            <a:off x="1259682" y="547696"/>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601B5AA-3F8D-492C-9ABD-F074FB075C1C}"/>
              </a:ext>
            </a:extLst>
          </p:cNvPr>
          <p:cNvSpPr>
            <a:spLocks noGrp="1"/>
          </p:cNvSpPr>
          <p:nvPr>
            <p:ph type="body" idx="1"/>
          </p:nvPr>
        </p:nvSpPr>
        <p:spPr>
          <a:xfrm>
            <a:off x="1259690" y="2521745"/>
            <a:ext cx="7736681" cy="1235868"/>
          </a:xfrm>
        </p:spPr>
        <p:txBody>
          <a:bodyPr anchor="b"/>
          <a:lstStyle>
            <a:lvl1pPr marL="0" indent="0">
              <a:buNone/>
              <a:defRPr sz="3600" b="1"/>
            </a:lvl1pPr>
            <a:lvl2pPr marL="685455" indent="0">
              <a:buNone/>
              <a:defRPr sz="3000" b="1"/>
            </a:lvl2pPr>
            <a:lvl3pPr marL="1370918" indent="0">
              <a:buNone/>
              <a:defRPr sz="2700" b="1"/>
            </a:lvl3pPr>
            <a:lvl4pPr marL="2056373" indent="0">
              <a:buNone/>
              <a:defRPr sz="2400" b="1"/>
            </a:lvl4pPr>
            <a:lvl5pPr marL="2741831" indent="0">
              <a:buNone/>
              <a:defRPr sz="2400" b="1"/>
            </a:lvl5pPr>
            <a:lvl6pPr marL="3427289" indent="0">
              <a:buNone/>
              <a:defRPr sz="2400" b="1"/>
            </a:lvl6pPr>
            <a:lvl7pPr marL="4112745" indent="0">
              <a:buNone/>
              <a:defRPr sz="2400" b="1"/>
            </a:lvl7pPr>
            <a:lvl8pPr marL="4798200" indent="0">
              <a:buNone/>
              <a:defRPr sz="2400" b="1"/>
            </a:lvl8pPr>
            <a:lvl9pPr marL="5483655"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xmlns="" id="{24C15DB8-2143-40A2-8ACE-4EEAF7333EAB}"/>
              </a:ext>
            </a:extLst>
          </p:cNvPr>
          <p:cNvSpPr>
            <a:spLocks noGrp="1"/>
          </p:cNvSpPr>
          <p:nvPr>
            <p:ph sz="half" idx="2"/>
          </p:nvPr>
        </p:nvSpPr>
        <p:spPr>
          <a:xfrm>
            <a:off x="1259690"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3871052-3A19-4920-B901-44DAC5180A9B}"/>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455" indent="0">
              <a:buNone/>
              <a:defRPr sz="3000" b="1"/>
            </a:lvl2pPr>
            <a:lvl3pPr marL="1370918" indent="0">
              <a:buNone/>
              <a:defRPr sz="2700" b="1"/>
            </a:lvl3pPr>
            <a:lvl4pPr marL="2056373" indent="0">
              <a:buNone/>
              <a:defRPr sz="2400" b="1"/>
            </a:lvl4pPr>
            <a:lvl5pPr marL="2741831" indent="0">
              <a:buNone/>
              <a:defRPr sz="2400" b="1"/>
            </a:lvl5pPr>
            <a:lvl6pPr marL="3427289" indent="0">
              <a:buNone/>
              <a:defRPr sz="2400" b="1"/>
            </a:lvl6pPr>
            <a:lvl7pPr marL="4112745" indent="0">
              <a:buNone/>
              <a:defRPr sz="2400" b="1"/>
            </a:lvl7pPr>
            <a:lvl8pPr marL="4798200" indent="0">
              <a:buNone/>
              <a:defRPr sz="2400" b="1"/>
            </a:lvl8pPr>
            <a:lvl9pPr marL="5483655"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xmlns="" id="{34F7FB91-F2EA-4EE5-99CF-D63B3732C2C4}"/>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E024647-E451-4069-BA08-59A9263E5EF3}"/>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11/25/2024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ACE3AF0B-7316-4556-A144-40C5A29F571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B84EC480-F25D-40D6-BD69-7FEA1532A9CD}"/>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4940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3E367C-D102-4E3A-9785-86FF63922B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41011F6-BC35-4FCD-9B0C-D42B97BECA96}"/>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11/25/2024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104CA4FD-B17F-41E7-97A2-2A6874A8A4A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759877AE-9DDD-4F53-80EF-8BBB04AAC794}"/>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4942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A2F8728-897B-49ED-8B5F-E71AA77BB56D}"/>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11/25/2024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447F9700-CFE4-41A3-9A7F-42232FC9F9C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0AF84D20-D5FB-460D-A073-7A5F17C08CB9}"/>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7755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4CAC81-1AB1-420B-9214-475A3EC840AE}"/>
              </a:ext>
            </a:extLst>
          </p:cNvPr>
          <p:cNvSpPr>
            <a:spLocks noGrp="1"/>
          </p:cNvSpPr>
          <p:nvPr>
            <p:ph type="title"/>
          </p:nvPr>
        </p:nvSpPr>
        <p:spPr>
          <a:xfrm>
            <a:off x="1259690"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F790FB36-ACEB-4F65-AD46-1023E29D527D}"/>
              </a:ext>
            </a:extLst>
          </p:cNvPr>
          <p:cNvSpPr>
            <a:spLocks noGrp="1"/>
          </p:cNvSpPr>
          <p:nvPr>
            <p:ph idx="1"/>
          </p:nvPr>
        </p:nvSpPr>
        <p:spPr>
          <a:xfrm>
            <a:off x="7774782" y="1481146"/>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5B9B792-F2EC-4131-BF78-3D3A59FED965}"/>
              </a:ext>
            </a:extLst>
          </p:cNvPr>
          <p:cNvSpPr>
            <a:spLocks noGrp="1"/>
          </p:cNvSpPr>
          <p:nvPr>
            <p:ph type="body" sz="half" idx="2"/>
          </p:nvPr>
        </p:nvSpPr>
        <p:spPr>
          <a:xfrm>
            <a:off x="1259690" y="3086100"/>
            <a:ext cx="5898356" cy="5717382"/>
          </a:xfrm>
        </p:spPr>
        <p:txBody>
          <a:bodyPr/>
          <a:lstStyle>
            <a:lvl1pPr marL="0" indent="0">
              <a:buNone/>
              <a:defRPr sz="2400"/>
            </a:lvl1pPr>
            <a:lvl2pPr marL="685455" indent="0">
              <a:buNone/>
              <a:defRPr sz="2100"/>
            </a:lvl2pPr>
            <a:lvl3pPr marL="1370918" indent="0">
              <a:buNone/>
              <a:defRPr sz="1800"/>
            </a:lvl3pPr>
            <a:lvl4pPr marL="2056373" indent="0">
              <a:buNone/>
              <a:defRPr sz="1500"/>
            </a:lvl4pPr>
            <a:lvl5pPr marL="2741831" indent="0">
              <a:buNone/>
              <a:defRPr sz="1500"/>
            </a:lvl5pPr>
            <a:lvl6pPr marL="3427289" indent="0">
              <a:buNone/>
              <a:defRPr sz="1500"/>
            </a:lvl6pPr>
            <a:lvl7pPr marL="4112745" indent="0">
              <a:buNone/>
              <a:defRPr sz="1500"/>
            </a:lvl7pPr>
            <a:lvl8pPr marL="4798200" indent="0">
              <a:buNone/>
              <a:defRPr sz="1500"/>
            </a:lvl8pPr>
            <a:lvl9pPr marL="5483655"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6C8B794F-84BE-4C0E-A221-B4853D1189FE}"/>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11/25/2024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09D448E-AEF6-43F3-9D0C-854F5C0871F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28AE6ED-8236-4172-82DC-21F172837B17}"/>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97584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5D2B1C-CDD2-4417-88D2-1E05C8466C33}"/>
              </a:ext>
            </a:extLst>
          </p:cNvPr>
          <p:cNvSpPr>
            <a:spLocks noGrp="1"/>
          </p:cNvSpPr>
          <p:nvPr>
            <p:ph type="title"/>
          </p:nvPr>
        </p:nvSpPr>
        <p:spPr>
          <a:xfrm>
            <a:off x="1259690"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AF149F7B-18A4-44EE-9D01-15E1B99AF793}"/>
              </a:ext>
            </a:extLst>
          </p:cNvPr>
          <p:cNvSpPr>
            <a:spLocks noGrp="1"/>
          </p:cNvSpPr>
          <p:nvPr>
            <p:ph type="pic" idx="1"/>
          </p:nvPr>
        </p:nvSpPr>
        <p:spPr>
          <a:xfrm>
            <a:off x="7774782" y="1481146"/>
            <a:ext cx="9258300" cy="7310438"/>
          </a:xfrm>
        </p:spPr>
        <p:txBody>
          <a:bodyPr/>
          <a:lstStyle>
            <a:lvl1pPr marL="0" indent="0">
              <a:buNone/>
              <a:defRPr sz="4800"/>
            </a:lvl1pPr>
            <a:lvl2pPr marL="685455" indent="0">
              <a:buNone/>
              <a:defRPr sz="4200"/>
            </a:lvl2pPr>
            <a:lvl3pPr marL="1370918" indent="0">
              <a:buNone/>
              <a:defRPr sz="3600"/>
            </a:lvl3pPr>
            <a:lvl4pPr marL="2056373" indent="0">
              <a:buNone/>
              <a:defRPr sz="3000"/>
            </a:lvl4pPr>
            <a:lvl5pPr marL="2741831" indent="0">
              <a:buNone/>
              <a:defRPr sz="3000"/>
            </a:lvl5pPr>
            <a:lvl6pPr marL="3427289" indent="0">
              <a:buNone/>
              <a:defRPr sz="3000"/>
            </a:lvl6pPr>
            <a:lvl7pPr marL="4112745" indent="0">
              <a:buNone/>
              <a:defRPr sz="3000"/>
            </a:lvl7pPr>
            <a:lvl8pPr marL="4798200" indent="0">
              <a:buNone/>
              <a:defRPr sz="3000"/>
            </a:lvl8pPr>
            <a:lvl9pPr marL="5483655" indent="0">
              <a:buNone/>
              <a:defRPr sz="3000"/>
            </a:lvl9pPr>
          </a:lstStyle>
          <a:p>
            <a:endParaRPr lang="en-US"/>
          </a:p>
        </p:txBody>
      </p:sp>
      <p:sp>
        <p:nvSpPr>
          <p:cNvPr id="4" name="Text Placeholder 3">
            <a:extLst>
              <a:ext uri="{FF2B5EF4-FFF2-40B4-BE49-F238E27FC236}">
                <a16:creationId xmlns:a16="http://schemas.microsoft.com/office/drawing/2014/main" xmlns="" id="{9FE63050-C739-4369-B2D8-AA55FCA631FB}"/>
              </a:ext>
            </a:extLst>
          </p:cNvPr>
          <p:cNvSpPr>
            <a:spLocks noGrp="1"/>
          </p:cNvSpPr>
          <p:nvPr>
            <p:ph type="body" sz="half" idx="2"/>
          </p:nvPr>
        </p:nvSpPr>
        <p:spPr>
          <a:xfrm>
            <a:off x="1259690" y="3086100"/>
            <a:ext cx="5898356" cy="5717382"/>
          </a:xfrm>
        </p:spPr>
        <p:txBody>
          <a:bodyPr/>
          <a:lstStyle>
            <a:lvl1pPr marL="0" indent="0">
              <a:buNone/>
              <a:defRPr sz="2400"/>
            </a:lvl1pPr>
            <a:lvl2pPr marL="685455" indent="0">
              <a:buNone/>
              <a:defRPr sz="2100"/>
            </a:lvl2pPr>
            <a:lvl3pPr marL="1370918" indent="0">
              <a:buNone/>
              <a:defRPr sz="1800"/>
            </a:lvl3pPr>
            <a:lvl4pPr marL="2056373" indent="0">
              <a:buNone/>
              <a:defRPr sz="1500"/>
            </a:lvl4pPr>
            <a:lvl5pPr marL="2741831" indent="0">
              <a:buNone/>
              <a:defRPr sz="1500"/>
            </a:lvl5pPr>
            <a:lvl6pPr marL="3427289" indent="0">
              <a:buNone/>
              <a:defRPr sz="1500"/>
            </a:lvl6pPr>
            <a:lvl7pPr marL="4112745" indent="0">
              <a:buNone/>
              <a:defRPr sz="1500"/>
            </a:lvl7pPr>
            <a:lvl8pPr marL="4798200" indent="0">
              <a:buNone/>
              <a:defRPr sz="1500"/>
            </a:lvl8pPr>
            <a:lvl9pPr marL="5483655"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EC0D70A1-D3DF-47E0-BC9F-C5EEE78E853B}"/>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11/25/2024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81542F77-7BA8-4FB1-8BE0-C88AE479351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2054FF0-8E40-403E-92CA-B5A26B9220C9}"/>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33056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FC213B-73E5-4B78-B8E1-078EAA3D57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2AA5696-14A2-4B08-95D4-24DE44CEF51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2F5CA9E-6600-49B7-BD0E-85B441096737}"/>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11/25/2024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9AA4BF0-0D24-45D0-85FA-B421F77095B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50A3599-ECAD-4506-AD40-86EAC1D0FF48}"/>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11733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DA15FAD-6091-4D05-8292-C976FC6D16FE}"/>
              </a:ext>
            </a:extLst>
          </p:cNvPr>
          <p:cNvSpPr>
            <a:spLocks noGrp="1"/>
          </p:cNvSpPr>
          <p:nvPr>
            <p:ph type="title" orient="vert"/>
          </p:nvPr>
        </p:nvSpPr>
        <p:spPr>
          <a:xfrm>
            <a:off x="13087350" y="547689"/>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A0B7260-C922-4EE7-B95F-7F64A417AA5E}"/>
              </a:ext>
            </a:extLst>
          </p:cNvPr>
          <p:cNvSpPr>
            <a:spLocks noGrp="1"/>
          </p:cNvSpPr>
          <p:nvPr>
            <p:ph type="body" orient="vert" idx="1"/>
          </p:nvPr>
        </p:nvSpPr>
        <p:spPr>
          <a:xfrm>
            <a:off x="1257300" y="547689"/>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FDABD55-53FC-4ED3-99C9-E77EA4520A3B}"/>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11/25/2024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17983CF-CE17-4F34-929D-0E55AC493EB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5B27C01-1556-46CF-AAEF-D4367C6BDA82}"/>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5055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D94C14-FA5B-45FC-A768-B473E1F84A43}"/>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C9474FB6-AE9F-4D53-BD01-CFA9A3AF98F8}"/>
              </a:ext>
            </a:extLst>
          </p:cNvPr>
          <p:cNvSpPr>
            <a:spLocks noGrp="1"/>
          </p:cNvSpPr>
          <p:nvPr>
            <p:ph type="subTitle" idx="1"/>
          </p:nvPr>
        </p:nvSpPr>
        <p:spPr>
          <a:xfrm>
            <a:off x="2286000" y="5403057"/>
            <a:ext cx="13716000" cy="2483643"/>
          </a:xfrm>
        </p:spPr>
        <p:txBody>
          <a:bodyPr/>
          <a:lstStyle>
            <a:lvl1pPr marL="0" indent="0" algn="ctr">
              <a:buNone/>
              <a:defRPr sz="3600"/>
            </a:lvl1pPr>
            <a:lvl2pPr marL="685593" indent="0" algn="ctr">
              <a:buNone/>
              <a:defRPr sz="3000"/>
            </a:lvl2pPr>
            <a:lvl3pPr marL="1371191" indent="0" algn="ctr">
              <a:buNone/>
              <a:defRPr sz="2700"/>
            </a:lvl3pPr>
            <a:lvl4pPr marL="2056784" indent="0" algn="ctr">
              <a:buNone/>
              <a:defRPr sz="2400"/>
            </a:lvl4pPr>
            <a:lvl5pPr marL="2742377" indent="0" algn="ctr">
              <a:buNone/>
              <a:defRPr sz="2400"/>
            </a:lvl5pPr>
            <a:lvl6pPr marL="3427973" indent="0" algn="ctr">
              <a:buNone/>
              <a:defRPr sz="2400"/>
            </a:lvl6pPr>
            <a:lvl7pPr marL="4113567" indent="0" algn="ctr">
              <a:buNone/>
              <a:defRPr sz="2400"/>
            </a:lvl7pPr>
            <a:lvl8pPr marL="4799160" indent="0" algn="ctr">
              <a:buNone/>
              <a:defRPr sz="2400"/>
            </a:lvl8pPr>
            <a:lvl9pPr marL="5484753"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6EC6C2A8-7060-4CE4-B721-38CC40601DAF}"/>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11/25/2024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8E22EB5-2454-4BC3-AF42-862D402CF3A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936C47A-C18A-40AC-A518-265AC0263390}"/>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28816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72C84E-54AD-4A55-B852-2BDDC7E12C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0D84F41-CA75-4E84-81DF-F13B827F1DC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2FB0D0E-5123-41D6-86AC-AD5C9E5810CC}"/>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11/25/2024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45D5886-B2B5-43D1-B677-28984E34451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736E9A3-37BA-4AFE-8C7A-68BDE88FFE6E}"/>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40176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A0B37C-017E-4F94-9FE2-1465692FD1D4}"/>
              </a:ext>
            </a:extLst>
          </p:cNvPr>
          <p:cNvSpPr>
            <a:spLocks noGrp="1"/>
          </p:cNvSpPr>
          <p:nvPr>
            <p:ph type="title"/>
          </p:nvPr>
        </p:nvSpPr>
        <p:spPr>
          <a:xfrm>
            <a:off x="1247775" y="2564612"/>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3DB3B622-9089-4508-A58E-AF765DABCA8B}"/>
              </a:ext>
            </a:extLst>
          </p:cNvPr>
          <p:cNvSpPr>
            <a:spLocks noGrp="1"/>
          </p:cNvSpPr>
          <p:nvPr>
            <p:ph type="body" idx="1"/>
          </p:nvPr>
        </p:nvSpPr>
        <p:spPr>
          <a:xfrm>
            <a:off x="1247775" y="6884200"/>
            <a:ext cx="15773400" cy="2250281"/>
          </a:xfrm>
        </p:spPr>
        <p:txBody>
          <a:bodyPr/>
          <a:lstStyle>
            <a:lvl1pPr marL="0" indent="0">
              <a:buNone/>
              <a:defRPr sz="3600">
                <a:solidFill>
                  <a:schemeClr val="tx1">
                    <a:tint val="75000"/>
                  </a:schemeClr>
                </a:solidFill>
              </a:defRPr>
            </a:lvl1pPr>
            <a:lvl2pPr marL="685593" indent="0">
              <a:buNone/>
              <a:defRPr sz="3000">
                <a:solidFill>
                  <a:schemeClr val="tx1">
                    <a:tint val="75000"/>
                  </a:schemeClr>
                </a:solidFill>
              </a:defRPr>
            </a:lvl2pPr>
            <a:lvl3pPr marL="1371191" indent="0">
              <a:buNone/>
              <a:defRPr sz="2700">
                <a:solidFill>
                  <a:schemeClr val="tx1">
                    <a:tint val="75000"/>
                  </a:schemeClr>
                </a:solidFill>
              </a:defRPr>
            </a:lvl3pPr>
            <a:lvl4pPr marL="2056784" indent="0">
              <a:buNone/>
              <a:defRPr sz="2400">
                <a:solidFill>
                  <a:schemeClr val="tx1">
                    <a:tint val="75000"/>
                  </a:schemeClr>
                </a:solidFill>
              </a:defRPr>
            </a:lvl4pPr>
            <a:lvl5pPr marL="2742377" indent="0">
              <a:buNone/>
              <a:defRPr sz="2400">
                <a:solidFill>
                  <a:schemeClr val="tx1">
                    <a:tint val="75000"/>
                  </a:schemeClr>
                </a:solidFill>
              </a:defRPr>
            </a:lvl5pPr>
            <a:lvl6pPr marL="3427973" indent="0">
              <a:buNone/>
              <a:defRPr sz="2400">
                <a:solidFill>
                  <a:schemeClr val="tx1">
                    <a:tint val="75000"/>
                  </a:schemeClr>
                </a:solidFill>
              </a:defRPr>
            </a:lvl6pPr>
            <a:lvl7pPr marL="4113567" indent="0">
              <a:buNone/>
              <a:defRPr sz="2400">
                <a:solidFill>
                  <a:schemeClr val="tx1">
                    <a:tint val="75000"/>
                  </a:schemeClr>
                </a:solidFill>
              </a:defRPr>
            </a:lvl7pPr>
            <a:lvl8pPr marL="4799160" indent="0">
              <a:buNone/>
              <a:defRPr sz="2400">
                <a:solidFill>
                  <a:schemeClr val="tx1">
                    <a:tint val="75000"/>
                  </a:schemeClr>
                </a:solidFill>
              </a:defRPr>
            </a:lvl8pPr>
            <a:lvl9pPr marL="5484753"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281CF164-20B8-4E88-A739-669B1D9CA33C}"/>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11/25/2024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C7EE7F6-1434-4305-9310-3F294155616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36B22B1-9764-43CE-BA8E-3DF292124929}"/>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93841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3FE8B1-7530-4FDF-B4C1-CB60C591F5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F720187-512C-417A-9406-A1C31F1073A6}"/>
              </a:ext>
            </a:extLst>
          </p:cNvPr>
          <p:cNvSpPr>
            <a:spLocks noGrp="1"/>
          </p:cNvSpPr>
          <p:nvPr>
            <p:ph sz="half" idx="1"/>
          </p:nvPr>
        </p:nvSpPr>
        <p:spPr>
          <a:xfrm>
            <a:off x="1257300" y="2738439"/>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113E90B-EA63-4EFA-8C71-C0E049F1C643}"/>
              </a:ext>
            </a:extLst>
          </p:cNvPr>
          <p:cNvSpPr>
            <a:spLocks noGrp="1"/>
          </p:cNvSpPr>
          <p:nvPr>
            <p:ph sz="half" idx="2"/>
          </p:nvPr>
        </p:nvSpPr>
        <p:spPr>
          <a:xfrm>
            <a:off x="9258300" y="2738439"/>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A3C2C78-8DC1-4A51-9B84-3DF3B060F87B}"/>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11/25/2024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E4FFFEEF-6ADA-4C57-B86F-09A654ACEC2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2E078A7-D1F7-4647-8378-942F9B709D26}"/>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74157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964719-2BEC-4E96-8629-9C445F1540B6}"/>
              </a:ext>
            </a:extLst>
          </p:cNvPr>
          <p:cNvSpPr>
            <a:spLocks noGrp="1"/>
          </p:cNvSpPr>
          <p:nvPr>
            <p:ph type="title"/>
          </p:nvPr>
        </p:nvSpPr>
        <p:spPr>
          <a:xfrm>
            <a:off x="1259682" y="547693"/>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601B5AA-3F8D-492C-9ABD-F074FB075C1C}"/>
              </a:ext>
            </a:extLst>
          </p:cNvPr>
          <p:cNvSpPr>
            <a:spLocks noGrp="1"/>
          </p:cNvSpPr>
          <p:nvPr>
            <p:ph type="body" idx="1"/>
          </p:nvPr>
        </p:nvSpPr>
        <p:spPr>
          <a:xfrm>
            <a:off x="1259687" y="2521745"/>
            <a:ext cx="7736681" cy="1235868"/>
          </a:xfrm>
        </p:spPr>
        <p:txBody>
          <a:bodyPr anchor="b"/>
          <a:lstStyle>
            <a:lvl1pPr marL="0" indent="0">
              <a:buNone/>
              <a:defRPr sz="3600" b="1"/>
            </a:lvl1pPr>
            <a:lvl2pPr marL="685593" indent="0">
              <a:buNone/>
              <a:defRPr sz="3000" b="1"/>
            </a:lvl2pPr>
            <a:lvl3pPr marL="1371191" indent="0">
              <a:buNone/>
              <a:defRPr sz="2700" b="1"/>
            </a:lvl3pPr>
            <a:lvl4pPr marL="2056784" indent="0">
              <a:buNone/>
              <a:defRPr sz="2400" b="1"/>
            </a:lvl4pPr>
            <a:lvl5pPr marL="2742377" indent="0">
              <a:buNone/>
              <a:defRPr sz="2400" b="1"/>
            </a:lvl5pPr>
            <a:lvl6pPr marL="3427973" indent="0">
              <a:buNone/>
              <a:defRPr sz="2400" b="1"/>
            </a:lvl6pPr>
            <a:lvl7pPr marL="4113567" indent="0">
              <a:buNone/>
              <a:defRPr sz="2400" b="1"/>
            </a:lvl7pPr>
            <a:lvl8pPr marL="4799160" indent="0">
              <a:buNone/>
              <a:defRPr sz="2400" b="1"/>
            </a:lvl8pPr>
            <a:lvl9pPr marL="5484753"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xmlns="" id="{24C15DB8-2143-40A2-8ACE-4EEAF7333EAB}"/>
              </a:ext>
            </a:extLst>
          </p:cNvPr>
          <p:cNvSpPr>
            <a:spLocks noGrp="1"/>
          </p:cNvSpPr>
          <p:nvPr>
            <p:ph sz="half" idx="2"/>
          </p:nvPr>
        </p:nvSpPr>
        <p:spPr>
          <a:xfrm>
            <a:off x="1259687"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3871052-3A19-4920-B901-44DAC5180A9B}"/>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593" indent="0">
              <a:buNone/>
              <a:defRPr sz="3000" b="1"/>
            </a:lvl2pPr>
            <a:lvl3pPr marL="1371191" indent="0">
              <a:buNone/>
              <a:defRPr sz="2700" b="1"/>
            </a:lvl3pPr>
            <a:lvl4pPr marL="2056784" indent="0">
              <a:buNone/>
              <a:defRPr sz="2400" b="1"/>
            </a:lvl4pPr>
            <a:lvl5pPr marL="2742377" indent="0">
              <a:buNone/>
              <a:defRPr sz="2400" b="1"/>
            </a:lvl5pPr>
            <a:lvl6pPr marL="3427973" indent="0">
              <a:buNone/>
              <a:defRPr sz="2400" b="1"/>
            </a:lvl6pPr>
            <a:lvl7pPr marL="4113567" indent="0">
              <a:buNone/>
              <a:defRPr sz="2400" b="1"/>
            </a:lvl7pPr>
            <a:lvl8pPr marL="4799160" indent="0">
              <a:buNone/>
              <a:defRPr sz="2400" b="1"/>
            </a:lvl8pPr>
            <a:lvl9pPr marL="5484753"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xmlns="" id="{34F7FB91-F2EA-4EE5-99CF-D63B3732C2C4}"/>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E024647-E451-4069-BA08-59A9263E5EF3}"/>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11/25/2024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ACE3AF0B-7316-4556-A144-40C5A29F571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B84EC480-F25D-40D6-BD69-7FEA1532A9CD}"/>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99915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3E367C-D102-4E3A-9785-86FF63922B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41011F6-BC35-4FCD-9B0C-D42B97BECA96}"/>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11/25/2024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104CA4FD-B17F-41E7-97A2-2A6874A8A4A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759877AE-9DDD-4F53-80EF-8BBB04AAC794}"/>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043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1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8"/>
          </a:xfrm>
        </p:spPr>
        <p:txBody>
          <a:bodyPr anchor="b"/>
          <a:lstStyle>
            <a:lvl1pPr marL="0" indent="0">
              <a:buNone/>
              <a:defRPr sz="2000">
                <a:solidFill>
                  <a:schemeClr val="tx1">
                    <a:tint val="75000"/>
                  </a:schemeClr>
                </a:solidFill>
              </a:defRPr>
            </a:lvl1pPr>
            <a:lvl2pPr marL="456930" indent="0">
              <a:buNone/>
              <a:defRPr sz="1800">
                <a:solidFill>
                  <a:schemeClr val="tx1">
                    <a:tint val="75000"/>
                  </a:schemeClr>
                </a:solidFill>
              </a:defRPr>
            </a:lvl2pPr>
            <a:lvl3pPr marL="913851" indent="0">
              <a:buNone/>
              <a:defRPr sz="1700">
                <a:solidFill>
                  <a:schemeClr val="tx1">
                    <a:tint val="75000"/>
                  </a:schemeClr>
                </a:solidFill>
              </a:defRPr>
            </a:lvl3pPr>
            <a:lvl4pPr marL="1370781" indent="0">
              <a:buNone/>
              <a:defRPr sz="1400">
                <a:solidFill>
                  <a:schemeClr val="tx1">
                    <a:tint val="75000"/>
                  </a:schemeClr>
                </a:solidFill>
              </a:defRPr>
            </a:lvl4pPr>
            <a:lvl5pPr marL="1827702" indent="0">
              <a:buNone/>
              <a:defRPr sz="1400">
                <a:solidFill>
                  <a:schemeClr val="tx1">
                    <a:tint val="75000"/>
                  </a:schemeClr>
                </a:solidFill>
              </a:defRPr>
            </a:lvl5pPr>
            <a:lvl6pPr marL="2284632" indent="0">
              <a:buNone/>
              <a:defRPr sz="1400">
                <a:solidFill>
                  <a:schemeClr val="tx1">
                    <a:tint val="75000"/>
                  </a:schemeClr>
                </a:solidFill>
              </a:defRPr>
            </a:lvl6pPr>
            <a:lvl7pPr marL="2741558" indent="0">
              <a:buNone/>
              <a:defRPr sz="1400">
                <a:solidFill>
                  <a:schemeClr val="tx1">
                    <a:tint val="75000"/>
                  </a:schemeClr>
                </a:solidFill>
              </a:defRPr>
            </a:lvl7pPr>
            <a:lvl8pPr marL="3198483" indent="0">
              <a:buNone/>
              <a:defRPr sz="1400">
                <a:solidFill>
                  <a:schemeClr val="tx1">
                    <a:tint val="75000"/>
                  </a:schemeClr>
                </a:solidFill>
              </a:defRPr>
            </a:lvl8pPr>
            <a:lvl9pPr marL="365540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A2F8728-897B-49ED-8B5F-E71AA77BB56D}"/>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11/25/2024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447F9700-CFE4-41A3-9A7F-42232FC9F9C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0AF84D20-D5FB-460D-A073-7A5F17C08CB9}"/>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36390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4CAC81-1AB1-420B-9214-475A3EC840AE}"/>
              </a:ext>
            </a:extLst>
          </p:cNvPr>
          <p:cNvSpPr>
            <a:spLocks noGrp="1"/>
          </p:cNvSpPr>
          <p:nvPr>
            <p:ph type="title"/>
          </p:nvPr>
        </p:nvSpPr>
        <p:spPr>
          <a:xfrm>
            <a:off x="1259687"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F790FB36-ACEB-4F65-AD46-1023E29D527D}"/>
              </a:ext>
            </a:extLst>
          </p:cNvPr>
          <p:cNvSpPr>
            <a:spLocks noGrp="1"/>
          </p:cNvSpPr>
          <p:nvPr>
            <p:ph idx="1"/>
          </p:nvPr>
        </p:nvSpPr>
        <p:spPr>
          <a:xfrm>
            <a:off x="7774782" y="1481143"/>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5B9B792-F2EC-4131-BF78-3D3A59FED965}"/>
              </a:ext>
            </a:extLst>
          </p:cNvPr>
          <p:cNvSpPr>
            <a:spLocks noGrp="1"/>
          </p:cNvSpPr>
          <p:nvPr>
            <p:ph type="body" sz="half" idx="2"/>
          </p:nvPr>
        </p:nvSpPr>
        <p:spPr>
          <a:xfrm>
            <a:off x="1259687" y="3086100"/>
            <a:ext cx="5898356" cy="5717382"/>
          </a:xfrm>
        </p:spPr>
        <p:txBody>
          <a:bodyPr/>
          <a:lstStyle>
            <a:lvl1pPr marL="0" indent="0">
              <a:buNone/>
              <a:defRPr sz="2400"/>
            </a:lvl1pPr>
            <a:lvl2pPr marL="685593" indent="0">
              <a:buNone/>
              <a:defRPr sz="2100"/>
            </a:lvl2pPr>
            <a:lvl3pPr marL="1371191" indent="0">
              <a:buNone/>
              <a:defRPr sz="1800"/>
            </a:lvl3pPr>
            <a:lvl4pPr marL="2056784" indent="0">
              <a:buNone/>
              <a:defRPr sz="1500"/>
            </a:lvl4pPr>
            <a:lvl5pPr marL="2742377" indent="0">
              <a:buNone/>
              <a:defRPr sz="1500"/>
            </a:lvl5pPr>
            <a:lvl6pPr marL="3427973" indent="0">
              <a:buNone/>
              <a:defRPr sz="1500"/>
            </a:lvl6pPr>
            <a:lvl7pPr marL="4113567" indent="0">
              <a:buNone/>
              <a:defRPr sz="1500"/>
            </a:lvl7pPr>
            <a:lvl8pPr marL="4799160" indent="0">
              <a:buNone/>
              <a:defRPr sz="1500"/>
            </a:lvl8pPr>
            <a:lvl9pPr marL="5484753"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6C8B794F-84BE-4C0E-A221-B4853D1189FE}"/>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11/25/2024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09D448E-AEF6-43F3-9D0C-854F5C0871F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28AE6ED-8236-4172-82DC-21F172837B17}"/>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28780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5D2B1C-CDD2-4417-88D2-1E05C8466C33}"/>
              </a:ext>
            </a:extLst>
          </p:cNvPr>
          <p:cNvSpPr>
            <a:spLocks noGrp="1"/>
          </p:cNvSpPr>
          <p:nvPr>
            <p:ph type="title"/>
          </p:nvPr>
        </p:nvSpPr>
        <p:spPr>
          <a:xfrm>
            <a:off x="1259687"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AF149F7B-18A4-44EE-9D01-15E1B99AF793}"/>
              </a:ext>
            </a:extLst>
          </p:cNvPr>
          <p:cNvSpPr>
            <a:spLocks noGrp="1"/>
          </p:cNvSpPr>
          <p:nvPr>
            <p:ph type="pic" idx="1"/>
          </p:nvPr>
        </p:nvSpPr>
        <p:spPr>
          <a:xfrm>
            <a:off x="7774782" y="1481143"/>
            <a:ext cx="9258300" cy="7310438"/>
          </a:xfrm>
        </p:spPr>
        <p:txBody>
          <a:bodyPr/>
          <a:lstStyle>
            <a:lvl1pPr marL="0" indent="0">
              <a:buNone/>
              <a:defRPr sz="4800"/>
            </a:lvl1pPr>
            <a:lvl2pPr marL="685593" indent="0">
              <a:buNone/>
              <a:defRPr sz="4200"/>
            </a:lvl2pPr>
            <a:lvl3pPr marL="1371191" indent="0">
              <a:buNone/>
              <a:defRPr sz="3600"/>
            </a:lvl3pPr>
            <a:lvl4pPr marL="2056784" indent="0">
              <a:buNone/>
              <a:defRPr sz="3000"/>
            </a:lvl4pPr>
            <a:lvl5pPr marL="2742377" indent="0">
              <a:buNone/>
              <a:defRPr sz="3000"/>
            </a:lvl5pPr>
            <a:lvl6pPr marL="3427973" indent="0">
              <a:buNone/>
              <a:defRPr sz="3000"/>
            </a:lvl6pPr>
            <a:lvl7pPr marL="4113567" indent="0">
              <a:buNone/>
              <a:defRPr sz="3000"/>
            </a:lvl7pPr>
            <a:lvl8pPr marL="4799160" indent="0">
              <a:buNone/>
              <a:defRPr sz="3000"/>
            </a:lvl8pPr>
            <a:lvl9pPr marL="5484753" indent="0">
              <a:buNone/>
              <a:defRPr sz="3000"/>
            </a:lvl9pPr>
          </a:lstStyle>
          <a:p>
            <a:endParaRPr lang="en-US"/>
          </a:p>
        </p:txBody>
      </p:sp>
      <p:sp>
        <p:nvSpPr>
          <p:cNvPr id="4" name="Text Placeholder 3">
            <a:extLst>
              <a:ext uri="{FF2B5EF4-FFF2-40B4-BE49-F238E27FC236}">
                <a16:creationId xmlns:a16="http://schemas.microsoft.com/office/drawing/2014/main" xmlns="" id="{9FE63050-C739-4369-B2D8-AA55FCA631FB}"/>
              </a:ext>
            </a:extLst>
          </p:cNvPr>
          <p:cNvSpPr>
            <a:spLocks noGrp="1"/>
          </p:cNvSpPr>
          <p:nvPr>
            <p:ph type="body" sz="half" idx="2"/>
          </p:nvPr>
        </p:nvSpPr>
        <p:spPr>
          <a:xfrm>
            <a:off x="1259687" y="3086100"/>
            <a:ext cx="5898356" cy="5717382"/>
          </a:xfrm>
        </p:spPr>
        <p:txBody>
          <a:bodyPr/>
          <a:lstStyle>
            <a:lvl1pPr marL="0" indent="0">
              <a:buNone/>
              <a:defRPr sz="2400"/>
            </a:lvl1pPr>
            <a:lvl2pPr marL="685593" indent="0">
              <a:buNone/>
              <a:defRPr sz="2100"/>
            </a:lvl2pPr>
            <a:lvl3pPr marL="1371191" indent="0">
              <a:buNone/>
              <a:defRPr sz="1800"/>
            </a:lvl3pPr>
            <a:lvl4pPr marL="2056784" indent="0">
              <a:buNone/>
              <a:defRPr sz="1500"/>
            </a:lvl4pPr>
            <a:lvl5pPr marL="2742377" indent="0">
              <a:buNone/>
              <a:defRPr sz="1500"/>
            </a:lvl5pPr>
            <a:lvl6pPr marL="3427973" indent="0">
              <a:buNone/>
              <a:defRPr sz="1500"/>
            </a:lvl6pPr>
            <a:lvl7pPr marL="4113567" indent="0">
              <a:buNone/>
              <a:defRPr sz="1500"/>
            </a:lvl7pPr>
            <a:lvl8pPr marL="4799160" indent="0">
              <a:buNone/>
              <a:defRPr sz="1500"/>
            </a:lvl8pPr>
            <a:lvl9pPr marL="5484753"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EC0D70A1-D3DF-47E0-BC9F-C5EEE78E853B}"/>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11/25/2024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81542F77-7BA8-4FB1-8BE0-C88AE479351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2054FF0-8E40-403E-92CA-B5A26B9220C9}"/>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03522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FC213B-73E5-4B78-B8E1-078EAA3D57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2AA5696-14A2-4B08-95D4-24DE44CEF51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2F5CA9E-6600-49B7-BD0E-85B441096737}"/>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11/25/2024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9AA4BF0-0D24-45D0-85FA-B421F77095B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50A3599-ECAD-4506-AD40-86EAC1D0FF48}"/>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3654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DA15FAD-6091-4D05-8292-C976FC6D16FE}"/>
              </a:ext>
            </a:extLst>
          </p:cNvPr>
          <p:cNvSpPr>
            <a:spLocks noGrp="1"/>
          </p:cNvSpPr>
          <p:nvPr>
            <p:ph type="title" orient="vert"/>
          </p:nvPr>
        </p:nvSpPr>
        <p:spPr>
          <a:xfrm>
            <a:off x="13087350" y="547689"/>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A0B7260-C922-4EE7-B95F-7F64A417AA5E}"/>
              </a:ext>
            </a:extLst>
          </p:cNvPr>
          <p:cNvSpPr>
            <a:spLocks noGrp="1"/>
          </p:cNvSpPr>
          <p:nvPr>
            <p:ph type="body" orient="vert" idx="1"/>
          </p:nvPr>
        </p:nvSpPr>
        <p:spPr>
          <a:xfrm>
            <a:off x="1257300" y="547689"/>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FDABD55-53FC-4ED3-99C9-E77EA4520A3B}"/>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11/25/2024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17983CF-CE17-4F34-929D-0E55AC493EB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5B27C01-1556-46CF-AAEF-D4367C6BDA82}"/>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32463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D94C14-FA5B-45FC-A768-B473E1F84A43}"/>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C9474FB6-AE9F-4D53-BD01-CFA9A3AF98F8}"/>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6EC6C2A8-7060-4CE4-B721-38CC40601DAF}"/>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11/25/2024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8E22EB5-2454-4BC3-AF42-862D402CF3A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936C47A-C18A-40AC-A518-265AC0263390}"/>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33077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72C84E-54AD-4A55-B852-2BDDC7E12C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0D84F41-CA75-4E84-81DF-F13B827F1DC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2FB0D0E-5123-41D6-86AC-AD5C9E5810CC}"/>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11/25/2024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45D5886-B2B5-43D1-B677-28984E34451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736E9A3-37BA-4AFE-8C7A-68BDE88FFE6E}"/>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9257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A0B37C-017E-4F94-9FE2-1465692FD1D4}"/>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3DB3B622-9089-4508-A58E-AF765DABCA8B}"/>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281CF164-20B8-4E88-A739-669B1D9CA33C}"/>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11/25/2024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C7EE7F6-1434-4305-9310-3F294155616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36B22B1-9764-43CE-BA8E-3DF292124929}"/>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21292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3FE8B1-7530-4FDF-B4C1-CB60C591F5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F720187-512C-417A-9406-A1C31F1073A6}"/>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113E90B-EA63-4EFA-8C71-C0E049F1C643}"/>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A3C2C78-8DC1-4A51-9B84-3DF3B060F87B}"/>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11/25/2024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E4FFFEEF-6ADA-4C57-B86F-09A654ACEC2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2E078A7-D1F7-4647-8378-942F9B709D26}"/>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06310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964719-2BEC-4E96-8629-9C445F1540B6}"/>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601B5AA-3F8D-492C-9ABD-F074FB075C1C}"/>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xmlns="" id="{24C15DB8-2143-40A2-8ACE-4EEAF7333EAB}"/>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3871052-3A19-4920-B901-44DAC5180A9B}"/>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xmlns="" id="{34F7FB91-F2EA-4EE5-99CF-D63B3732C2C4}"/>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E024647-E451-4069-BA08-59A9263E5EF3}"/>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11/25/2024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ACE3AF0B-7316-4556-A144-40C5A29F571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B84EC480-F25D-40D6-BD69-7FEA1532A9CD}"/>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717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3E367C-D102-4E3A-9785-86FF63922B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41011F6-BC35-4FCD-9B0C-D42B97BECA96}"/>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11/25/2024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104CA4FD-B17F-41E7-97A2-2A6874A8A4A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759877AE-9DDD-4F53-80EF-8BBB04AAC794}"/>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79471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A2F8728-897B-49ED-8B5F-E71AA77BB56D}"/>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11/25/2024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447F9700-CFE4-41A3-9A7F-42232FC9F9C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0AF84D20-D5FB-460D-A073-7A5F17C08CB9}"/>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1474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4CAC81-1AB1-420B-9214-475A3EC840A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F790FB36-ACEB-4F65-AD46-1023E29D527D}"/>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5B9B792-F2EC-4131-BF78-3D3A59FED965}"/>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6C8B794F-84BE-4C0E-A221-B4853D1189FE}"/>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11/25/2024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09D448E-AEF6-43F3-9D0C-854F5C0871F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28AE6ED-8236-4172-82DC-21F172837B17}"/>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31035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5D2B1C-CDD2-4417-88D2-1E05C8466C3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AF149F7B-18A4-44EE-9D01-15E1B99AF793}"/>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9FE63050-C739-4369-B2D8-AA55FCA631FB}"/>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EC0D70A1-D3DF-47E0-BC9F-C5EEE78E853B}"/>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11/25/2024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81542F77-7BA8-4FB1-8BE0-C88AE479351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2054FF0-8E40-403E-92CA-B5A26B9220C9}"/>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94851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FC213B-73E5-4B78-B8E1-078EAA3D57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2AA5696-14A2-4B08-95D4-24DE44CEF51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2F5CA9E-6600-49B7-BD0E-85B441096737}"/>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11/25/2024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9AA4BF0-0D24-45D0-85FA-B421F77095B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50A3599-ECAD-4506-AD40-86EAC1D0FF48}"/>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9244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DA15FAD-6091-4D05-8292-C976FC6D16FE}"/>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A0B7260-C922-4EE7-B95F-7F64A417AA5E}"/>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FDABD55-53FC-4ED3-99C9-E77EA4520A3B}"/>
              </a:ext>
            </a:extLst>
          </p:cNvPr>
          <p:cNvSpPr>
            <a:spLocks noGrp="1"/>
          </p:cNvSpPr>
          <p:nvPr>
            <p:ph type="dt" sz="half" idx="10"/>
          </p:nvPr>
        </p:nvSpPr>
        <p:spPr/>
        <p:txBody>
          <a:bodyPr/>
          <a:lstStyle/>
          <a:p>
            <a:fld id="{292738BB-EDEF-48A5-AB0C-1EC64D6DD4D8}" type="datetimeFigureOut">
              <a:rPr lang="en-US" smtClean="0">
                <a:solidFill>
                  <a:prstClr val="black">
                    <a:tint val="75000"/>
                  </a:prstClr>
                </a:solidFill>
              </a:rPr>
              <a:pPr/>
              <a:t>11/25/2024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17983CF-CE17-4F34-929D-0E55AC493EB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5B27C01-1556-46CF-AAEF-D4367C6BDA82}"/>
              </a:ext>
            </a:extLst>
          </p:cNvPr>
          <p:cNvSpPr>
            <a:spLocks noGrp="1"/>
          </p:cNvSpPr>
          <p:nvPr>
            <p:ph type="sldNum" sz="quarter" idx="12"/>
          </p:nvPr>
        </p:nvSpPr>
        <p:spPr/>
        <p:txBody>
          <a:bodyPr/>
          <a:lstStyle/>
          <a:p>
            <a:fld id="{EB465016-67E8-421D-9C79-0E8A1522CB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2198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C81C43-8C97-4787-9E67-6FEE1D84B47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A8585F07-951E-439A-A7DB-15EAAACEFB8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9EF62ED7-EB9D-47A9-BF9F-E8FBF1E305B5}"/>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11/25/2024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934A0AA-8FD5-4C86-8F31-3D31ABD0CDE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A3F7E8D-06E8-4965-9227-B2B540DF3CFC}"/>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59474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B402C0-5D64-4FA8-B7A1-2DC509FE273B}"/>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11/25/2024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A69DC95-C7B6-475F-8785-3B9FAAAC70E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8BDFA22-6D49-4339-B627-2EBBCC0B6E3C}"/>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77145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347905-26D5-4AAD-B9AA-0768E6AC4592}"/>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02004625-889A-4B5E-91DF-886F4BF9A1B3}"/>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302DD92D-CB11-4825-A48A-651A8410EE3A}"/>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11/25/2024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2B2DDC4-A3D2-4682-8945-C0DA250DAFE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978F52F-B27B-49CB-A3E9-CD723026A9E5}"/>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88271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FD51D3-81D0-47D0-AFBB-001ADDD33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FCBC757-CD1E-4576-A47C-CB261696FB33}"/>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88A03A0-58CF-4752-9C67-37DF396D5749}"/>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238A83D-B1BD-46AF-9B04-690C8CE8E267}"/>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11/25/2024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68369FEE-1515-4398-953A-3B8604E0B60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7B5AF395-FE11-4E4D-8D74-BFCA29B70917}"/>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358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8" y="1535114"/>
            <a:ext cx="4040189" cy="639762"/>
          </a:xfrm>
        </p:spPr>
        <p:txBody>
          <a:bodyPr anchor="b"/>
          <a:lstStyle>
            <a:lvl1pPr marL="0" indent="0">
              <a:buNone/>
              <a:defRPr sz="2400" b="1"/>
            </a:lvl1pPr>
            <a:lvl2pPr marL="456930" indent="0">
              <a:buNone/>
              <a:defRPr sz="2000" b="1"/>
            </a:lvl2pPr>
            <a:lvl3pPr marL="913851" indent="0">
              <a:buNone/>
              <a:defRPr sz="1800" b="1"/>
            </a:lvl3pPr>
            <a:lvl4pPr marL="1370781" indent="0">
              <a:buNone/>
              <a:defRPr sz="1700" b="1"/>
            </a:lvl4pPr>
            <a:lvl5pPr marL="1827702" indent="0">
              <a:buNone/>
              <a:defRPr sz="1700" b="1"/>
            </a:lvl5pPr>
            <a:lvl6pPr marL="2284632" indent="0">
              <a:buNone/>
              <a:defRPr sz="1700" b="1"/>
            </a:lvl6pPr>
            <a:lvl7pPr marL="2741558" indent="0">
              <a:buNone/>
              <a:defRPr sz="1700" b="1"/>
            </a:lvl7pPr>
            <a:lvl8pPr marL="3198483" indent="0">
              <a:buNone/>
              <a:defRPr sz="1700" b="1"/>
            </a:lvl8pPr>
            <a:lvl9pPr marL="3655404" indent="0">
              <a:buNone/>
              <a:defRPr sz="1700" b="1"/>
            </a:lvl9pPr>
          </a:lstStyle>
          <a:p>
            <a:pPr lvl="0"/>
            <a:r>
              <a:rPr lang="en-US"/>
              <a:t>Click to edit Master text styles</a:t>
            </a:r>
          </a:p>
        </p:txBody>
      </p:sp>
      <p:sp>
        <p:nvSpPr>
          <p:cNvPr id="4" name="Content Placeholder 3"/>
          <p:cNvSpPr>
            <a:spLocks noGrp="1"/>
          </p:cNvSpPr>
          <p:nvPr>
            <p:ph sz="half" idx="2"/>
          </p:nvPr>
        </p:nvSpPr>
        <p:spPr>
          <a:xfrm>
            <a:off x="457208" y="2174876"/>
            <a:ext cx="4040189"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4"/>
            <a:ext cx="4041776" cy="639762"/>
          </a:xfrm>
        </p:spPr>
        <p:txBody>
          <a:bodyPr anchor="b"/>
          <a:lstStyle>
            <a:lvl1pPr marL="0" indent="0">
              <a:buNone/>
              <a:defRPr sz="2400" b="1"/>
            </a:lvl1pPr>
            <a:lvl2pPr marL="456930" indent="0">
              <a:buNone/>
              <a:defRPr sz="2000" b="1"/>
            </a:lvl2pPr>
            <a:lvl3pPr marL="913851" indent="0">
              <a:buNone/>
              <a:defRPr sz="1800" b="1"/>
            </a:lvl3pPr>
            <a:lvl4pPr marL="1370781" indent="0">
              <a:buNone/>
              <a:defRPr sz="1700" b="1"/>
            </a:lvl4pPr>
            <a:lvl5pPr marL="1827702" indent="0">
              <a:buNone/>
              <a:defRPr sz="1700" b="1"/>
            </a:lvl5pPr>
            <a:lvl6pPr marL="2284632" indent="0">
              <a:buNone/>
              <a:defRPr sz="1700" b="1"/>
            </a:lvl6pPr>
            <a:lvl7pPr marL="2741558" indent="0">
              <a:buNone/>
              <a:defRPr sz="1700" b="1"/>
            </a:lvl7pPr>
            <a:lvl8pPr marL="3198483" indent="0">
              <a:buNone/>
              <a:defRPr sz="1700" b="1"/>
            </a:lvl8pPr>
            <a:lvl9pPr marL="3655404"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45029" y="2174876"/>
            <a:ext cx="4041776"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658389-E235-40B6-936E-696FC894403F}"/>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14DAA47-EFF5-4C2F-9FDC-F931255CB52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xmlns="" id="{F2C21C54-9AE0-411F-9D51-FEFD85BFDA19}"/>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0FFB7A6-68BD-4C89-BA50-7D80DB075728}"/>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xmlns="" id="{0EDE108A-A856-441A-966E-3E2BB718821D}"/>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E5D45AB-AD0C-43BD-9C71-577057BE2CC5}"/>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11/25/2024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D1C994C8-55A9-4DE7-A292-E46EFB6164C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7A0AFCDF-7718-40FD-9C0C-F867AE621CFA}"/>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05392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EA30F2-0C34-4AAF-BD4B-54C04629B3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E8AC8DE-6E65-40FA-970C-7DD78403A350}"/>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11/25/2024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F96379B1-A738-45D1-9C4D-7A96F3D6F18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7E3EE0E8-8B6F-4941-AE51-E8A78DF2CDB1}"/>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39560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C7FD9B6-FCA8-493A-8121-06350FF8D4C4}"/>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11/25/2024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6BAF242-37ED-4A7C-8CB1-E0E053739C2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7E786D51-30FA-4C5E-AA2C-4F456027D5FC}"/>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9959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7A13A2-0F07-409B-831B-72D749F7D2A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975E48B1-9887-47FC-8B33-EFB79175461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A22928A-5C9B-4E0E-ACA5-DAC8E8FE679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100497BF-46D2-4ED7-92A6-A0DF26DB8C02}"/>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11/25/2024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9FC497B6-F20A-41CF-BF5E-E84D9A71A76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C30B5738-71BB-4769-8CEA-5E666A5EBF21}"/>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19915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5FE272-8DF8-4794-AC33-8E0DC53546E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CB5D5AD1-1ACC-41B3-9D01-029208B9BCDB}"/>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91274EE8-8D24-4E30-85CE-3EAE8BCBF09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286C8062-9A78-4204-B41B-1281F0529629}"/>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11/25/2024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B8CE470-79B5-4EC6-A8D6-3CDD3BC8D05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3023C154-4DC8-4458-89AB-A8E9B3F9139C}"/>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292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962CCB-63AE-4BC5-882D-1818C3CE31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1D9169F-AF3E-40B1-BC18-85A4C7B106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C11AE00-ACD7-4A15-B185-BC11A1F04849}"/>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11/25/2024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A037F78-7CCD-411A-9584-8030271C412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9E8F386-8401-4BD2-A118-F02C56B887F6}"/>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71522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14702B4-D98D-4F11-BE96-F1FF275EA9F9}"/>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D53901C-0C8D-4F10-9997-6AE651BBC890}"/>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B6520DE-DAA5-40CC-A3CE-E592942F43FB}"/>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11/25/2024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667F7B6-A811-4FA8-B655-68D93BFD543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ABD84E9-52C2-4612-8A21-06EFD27EAC46}"/>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28171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9B90CC9-D7E3-D3B4-41C6-6C26668A3CF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 xmlns:a16="http://schemas.microsoft.com/office/drawing/2014/main" id="{D7C2F412-DE84-CF85-33DC-5815B9EB383A}"/>
              </a:ext>
            </a:extLst>
          </p:cNvPr>
          <p:cNvSpPr>
            <a:spLocks noGrp="1"/>
          </p:cNvSpPr>
          <p:nvPr>
            <p:ph type="subTitle" idx="1"/>
          </p:nvPr>
        </p:nvSpPr>
        <p:spPr>
          <a:xfrm>
            <a:off x="2286000" y="5403056"/>
            <a:ext cx="13716000" cy="2483645"/>
          </a:xfr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en-US"/>
              <a:t>Click to edit Master subtitle style</a:t>
            </a:r>
          </a:p>
        </p:txBody>
      </p:sp>
      <p:sp>
        <p:nvSpPr>
          <p:cNvPr id="4" name="Date Placeholder 3">
            <a:extLst>
              <a:ext uri="{FF2B5EF4-FFF2-40B4-BE49-F238E27FC236}">
                <a16:creationId xmlns="" xmlns:a16="http://schemas.microsoft.com/office/drawing/2014/main" id="{AA8255C9-8728-6CE2-761C-DCA5F828B2FB}"/>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11/25/2024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8754A92-27D6-8A90-F289-07D10CF7056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727FFFE-DFCE-0AE0-84A3-6DDD2C9EED5B}"/>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50674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67B6804-3467-CB3D-6B3D-DDC36F2439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9D381D3-41A7-8458-25CD-0E1DF0839B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3E9DBD5-3A29-3A3A-EC07-0B1A9624D073}"/>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11/25/2024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75E2BAC-2F13-F919-410B-B7142E564BB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2B86B3B-BA32-F07C-A848-5CCE5B1E26E8}"/>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66375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350E0E-FE08-29E2-B82C-8C86B5524F9B}"/>
              </a:ext>
            </a:extLst>
          </p:cNvPr>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 xmlns:a16="http://schemas.microsoft.com/office/drawing/2014/main" id="{DD150889-2322-A710-1FFA-1CCAF21AF19E}"/>
              </a:ext>
            </a:extLst>
          </p:cNvPr>
          <p:cNvSpPr>
            <a:spLocks noGrp="1"/>
          </p:cNvSpPr>
          <p:nvPr>
            <p:ph type="body" idx="1"/>
          </p:nvPr>
        </p:nvSpPr>
        <p:spPr>
          <a:xfrm>
            <a:off x="1247777" y="6884197"/>
            <a:ext cx="15773400" cy="2250281"/>
          </a:xfr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18658F71-0E08-665C-6965-B2D76AADDBA8}"/>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11/25/2024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5AC0718-524A-541F-E343-45E574B6161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7F4E9EB-EBA4-502B-7BBF-CEB8BB696A63}"/>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3499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EBFE86-0DFD-B764-FDF5-33F65BBB98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07EEEB3-CF35-F614-2919-C28632CD191E}"/>
              </a:ext>
            </a:extLst>
          </p:cNvPr>
          <p:cNvSpPr>
            <a:spLocks noGrp="1"/>
          </p:cNvSpPr>
          <p:nvPr>
            <p:ph sz="half" idx="1"/>
          </p:nvPr>
        </p:nvSpPr>
        <p:spPr>
          <a:xfrm>
            <a:off x="1257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9A051C3-6B1C-6AA2-9E4C-ACD7A0E8E5B2}"/>
              </a:ext>
            </a:extLst>
          </p:cNvPr>
          <p:cNvSpPr>
            <a:spLocks noGrp="1"/>
          </p:cNvSpPr>
          <p:nvPr>
            <p:ph sz="half" idx="2"/>
          </p:nvPr>
        </p:nvSpPr>
        <p:spPr>
          <a:xfrm>
            <a:off x="9258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882DB064-C3DA-E457-FCD8-35629D17AE26}"/>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11/25/2024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DACD17A5-167A-0365-B75E-90279F1B383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35CB5A4-030C-DDCA-8F55-657C9BE077DA}"/>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8634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7697AF-AA37-45DE-9BE7-F582E0CF20AD}"/>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10B3B7E-15D8-E3A9-6682-5B5C3A7CBDD3}"/>
              </a:ext>
            </a:extLst>
          </p:cNvPr>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2C75322-F804-E840-B441-33E5886BD09A}"/>
              </a:ext>
            </a:extLst>
          </p:cNvPr>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4AF20D85-7B48-BD1C-723F-C377F3F2E33A}"/>
              </a:ext>
            </a:extLst>
          </p:cNvPr>
          <p:cNvSpPr>
            <a:spLocks noGrp="1"/>
          </p:cNvSpPr>
          <p:nvPr>
            <p:ph type="body" sz="quarter" idx="3"/>
          </p:nvPr>
        </p:nvSpPr>
        <p:spPr>
          <a:xfrm>
            <a:off x="9258302"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A3806E7E-A35B-2F81-16DB-E60250585B2F}"/>
              </a:ext>
            </a:extLst>
          </p:cNvPr>
          <p:cNvSpPr>
            <a:spLocks noGrp="1"/>
          </p:cNvSpPr>
          <p:nvPr>
            <p:ph sz="quarter" idx="4"/>
          </p:nvPr>
        </p:nvSpPr>
        <p:spPr>
          <a:xfrm>
            <a:off x="9258302"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0DAC56A-49C7-13FA-8249-FCD2D89A5E25}"/>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11/25/2024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F1E42E7-2D4B-1A36-68D7-3E48988C00CA}"/>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5F78FFB8-028B-8E37-044F-3E37BB27310D}"/>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00713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8F6C825-D142-45A2-7700-FF6F6F99B0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F82B07E-D26B-AFEF-EA24-C13B75A20AED}"/>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11/25/2024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9349FE91-256A-79D4-8AC8-B9DDE28158DF}"/>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E4BE580A-E491-2C0C-098B-53742B6199AA}"/>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09271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51F8F20-653B-66C2-830A-36A6BBA37568}"/>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11/25/2024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B5A8D170-1729-3BEF-388F-ABDF1B979A7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03420167-7FEF-C5C6-421E-312B00EE7567}"/>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03365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4DB7DE-C88B-C83D-5B35-ABE6C5CFEF2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 xmlns:a16="http://schemas.microsoft.com/office/drawing/2014/main" id="{AC7275E9-0A88-847F-6F85-A9F30B6BDA4C}"/>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65BA7287-24DC-407E-605B-6B1EE7FF0B9B}"/>
              </a:ext>
            </a:extLst>
          </p:cNvPr>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a:extLst>
              <a:ext uri="{FF2B5EF4-FFF2-40B4-BE49-F238E27FC236}">
                <a16:creationId xmlns="" xmlns:a16="http://schemas.microsoft.com/office/drawing/2014/main" id="{B6A94EFD-7124-0289-9342-45A1C6037EC0}"/>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11/25/2024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2AA639A6-1406-CC7A-F3A0-0CB4F3BCA0F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FBA17700-C4EF-6FF7-8CA4-AC45416711B4}"/>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67040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2A5C60-547A-5C0F-6541-A544B723101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 xmlns:a16="http://schemas.microsoft.com/office/drawing/2014/main" id="{092A998D-968A-D676-1305-27225C475365}"/>
              </a:ext>
            </a:extLst>
          </p:cNvPr>
          <p:cNvSpPr>
            <a:spLocks noGrp="1"/>
          </p:cNvSpPr>
          <p:nvPr>
            <p:ph type="pic" idx="1"/>
          </p:nvPr>
        </p:nvSpPr>
        <p:spPr>
          <a:xfrm>
            <a:off x="7774782" y="1481140"/>
            <a:ext cx="9258300" cy="7310438"/>
          </a:xfrm>
        </p:spPr>
        <p:txBody>
          <a:bodyPr/>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endParaRPr lang="en-US"/>
          </a:p>
        </p:txBody>
      </p:sp>
      <p:sp>
        <p:nvSpPr>
          <p:cNvPr id="4" name="Text Placeholder 3">
            <a:extLst>
              <a:ext uri="{FF2B5EF4-FFF2-40B4-BE49-F238E27FC236}">
                <a16:creationId xmlns="" xmlns:a16="http://schemas.microsoft.com/office/drawing/2014/main" id="{0013C7E4-317A-E8AA-9FF7-6C503C6CB617}"/>
              </a:ext>
            </a:extLst>
          </p:cNvPr>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a:extLst>
              <a:ext uri="{FF2B5EF4-FFF2-40B4-BE49-F238E27FC236}">
                <a16:creationId xmlns="" xmlns:a16="http://schemas.microsoft.com/office/drawing/2014/main" id="{5204D4D3-DE19-1A06-4DD1-C0B536C5AAFC}"/>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11/25/2024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4BEC9380-1865-2EEF-1095-F6B1CA1C856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7AFB9A85-A10B-3B0D-854C-41DDE8CB6981}"/>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52721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3525C9-FD9B-920E-1020-BBC897EAF4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FCAAB94-4241-C660-9B33-013809356F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E381A3A-5540-C739-3BBF-E632D3CF142A}"/>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11/25/2024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F6D81AE-160F-F22B-5774-A9828751615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D7C23F5-E3CB-E992-450F-360912E96C3D}"/>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07080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2652E07-5CA1-D518-7A13-58D696BE217B}"/>
              </a:ext>
            </a:extLst>
          </p:cNvPr>
          <p:cNvSpPr>
            <a:spLocks noGrp="1"/>
          </p:cNvSpPr>
          <p:nvPr>
            <p:ph type="title" orient="vert"/>
          </p:nvPr>
        </p:nvSpPr>
        <p:spPr>
          <a:xfrm>
            <a:off x="13087352" y="547690"/>
            <a:ext cx="3943350" cy="871775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F9114FC-98B9-E87E-DC49-6EB2A65C73FF}"/>
              </a:ext>
            </a:extLst>
          </p:cNvPr>
          <p:cNvSpPr>
            <a:spLocks noGrp="1"/>
          </p:cNvSpPr>
          <p:nvPr>
            <p:ph type="body" orient="vert" idx="1"/>
          </p:nvPr>
        </p:nvSpPr>
        <p:spPr>
          <a:xfrm>
            <a:off x="1257302" y="547690"/>
            <a:ext cx="11601450" cy="871775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6D84786-13C2-306B-E0DC-15A583E9B58C}"/>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11/25/2024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CF57B17-A12C-1109-A62A-0D824330451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5CE17BD-7971-18B2-E7C3-347A2E08944F}"/>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93213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55"/>
            <a:ext cx="15544800" cy="2205038"/>
          </a:xfrm>
        </p:spPr>
        <p:txBody>
          <a:bodyPr/>
          <a:lstStyle/>
          <a:p>
            <a:r>
              <a:rPr lang="en-US" smtClean="0"/>
              <a:t>Click to edit Master title style</a:t>
            </a:r>
            <a:endParaRPr lang="en-US"/>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767" indent="0" algn="ctr">
              <a:buNone/>
              <a:defRPr>
                <a:solidFill>
                  <a:schemeClr val="tx1">
                    <a:tint val="75000"/>
                  </a:schemeClr>
                </a:solidFill>
              </a:defRPr>
            </a:lvl2pPr>
            <a:lvl3pPr marL="1371531" indent="0" algn="ctr">
              <a:buNone/>
              <a:defRPr>
                <a:solidFill>
                  <a:schemeClr val="tx1">
                    <a:tint val="75000"/>
                  </a:schemeClr>
                </a:solidFill>
              </a:defRPr>
            </a:lvl3pPr>
            <a:lvl4pPr marL="2057298" indent="0" algn="ctr">
              <a:buNone/>
              <a:defRPr>
                <a:solidFill>
                  <a:schemeClr val="tx1">
                    <a:tint val="75000"/>
                  </a:schemeClr>
                </a:solidFill>
              </a:defRPr>
            </a:lvl4pPr>
            <a:lvl5pPr marL="2743064" indent="0" algn="ctr">
              <a:buNone/>
              <a:defRPr>
                <a:solidFill>
                  <a:schemeClr val="tx1">
                    <a:tint val="75000"/>
                  </a:schemeClr>
                </a:solidFill>
              </a:defRPr>
            </a:lvl5pPr>
            <a:lvl6pPr marL="3428829" indent="0" algn="ctr">
              <a:buNone/>
              <a:defRPr>
                <a:solidFill>
                  <a:schemeClr val="tx1">
                    <a:tint val="75000"/>
                  </a:schemeClr>
                </a:solidFill>
              </a:defRPr>
            </a:lvl6pPr>
            <a:lvl7pPr marL="4114593" indent="0" algn="ctr">
              <a:buNone/>
              <a:defRPr>
                <a:solidFill>
                  <a:schemeClr val="tx1">
                    <a:tint val="75000"/>
                  </a:schemeClr>
                </a:solidFill>
              </a:defRPr>
            </a:lvl7pPr>
            <a:lvl8pPr marL="4800360" indent="0" algn="ctr">
              <a:buNone/>
              <a:defRPr>
                <a:solidFill>
                  <a:schemeClr val="tx1">
                    <a:tint val="75000"/>
                  </a:schemeClr>
                </a:solidFill>
              </a:defRPr>
            </a:lvl8pPr>
            <a:lvl9pPr marL="548612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rtlCol="0"/>
          <a:lstStyle>
            <a:lvl1pPr defTabSz="1371600" eaLnBrk="0" fontAlgn="base" hangingPunct="0">
              <a:spcBef>
                <a:spcPct val="0"/>
              </a:spcBef>
              <a:spcAft>
                <a:spcPct val="0"/>
              </a:spcAft>
              <a:defRPr>
                <a:solidFill>
                  <a:prstClr val="black">
                    <a:tint val="75000"/>
                  </a:prstClr>
                </a:solidFill>
                <a:latin typeface="Arial" panose="020B0604020202020204" pitchFamily="34" charset="0"/>
              </a:defRPr>
            </a:lvl1pPr>
          </a:lstStyle>
          <a:p>
            <a:pPr>
              <a:defRPr/>
            </a:pPr>
            <a:fld id="{A448CA24-D341-466C-B549-4B6F2A1858AB}" type="datetimeFigureOut">
              <a:rPr lang="en-US"/>
              <a:pPr>
                <a:defRPr/>
              </a:pPr>
              <a:t>11/25/2024</a:t>
            </a:fld>
            <a:endParaRPr lang="en-US"/>
          </a:p>
        </p:txBody>
      </p:sp>
      <p:sp>
        <p:nvSpPr>
          <p:cNvPr id="5" name="Footer Placeholder 4"/>
          <p:cNvSpPr>
            <a:spLocks noGrp="1"/>
          </p:cNvSpPr>
          <p:nvPr>
            <p:ph type="ftr" sz="quarter" idx="11"/>
          </p:nvPr>
        </p:nvSpPr>
        <p:spPr/>
        <p:txBody>
          <a:bodyPr rtlCol="0"/>
          <a:lstStyle>
            <a:lvl1pPr defTabSz="1371600" eaLnBrk="0" fontAlgn="base" hangingPunct="0">
              <a:spcBef>
                <a:spcPct val="0"/>
              </a:spcBef>
              <a:spcAft>
                <a:spcPct val="0"/>
              </a:spcAft>
              <a:defRPr>
                <a:solidFill>
                  <a:prstClr val="black">
                    <a:tint val="75000"/>
                  </a:prstClr>
                </a:solidFill>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fld id="{9633991D-ABB6-4015-AF25-7B797189FCA9}" type="slidenum">
              <a:rPr lang="en-US" altLang="en-US"/>
              <a:pPr/>
              <a:t>‹#›</a:t>
            </a:fld>
            <a:endParaRPr lang="en-US" altLang="en-US"/>
          </a:p>
        </p:txBody>
      </p:sp>
    </p:spTree>
    <p:extLst>
      <p:ext uri="{BB962C8B-B14F-4D97-AF65-F5344CB8AC3E}">
        <p14:creationId xmlns:p14="http://schemas.microsoft.com/office/powerpoint/2010/main" val="527818930"/>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defTabSz="1371600" eaLnBrk="0" fontAlgn="base" hangingPunct="0">
              <a:spcBef>
                <a:spcPct val="0"/>
              </a:spcBef>
              <a:spcAft>
                <a:spcPct val="0"/>
              </a:spcAft>
              <a:defRPr>
                <a:solidFill>
                  <a:prstClr val="black">
                    <a:tint val="75000"/>
                  </a:prstClr>
                </a:solidFill>
                <a:latin typeface="Arial" panose="020B0604020202020204" pitchFamily="34" charset="0"/>
              </a:defRPr>
            </a:lvl1pPr>
          </a:lstStyle>
          <a:p>
            <a:pPr>
              <a:defRPr/>
            </a:pPr>
            <a:fld id="{2F500305-D968-478B-8A2C-15D223E2B695}" type="datetimeFigureOut">
              <a:rPr lang="en-US"/>
              <a:pPr>
                <a:defRPr/>
              </a:pPr>
              <a:t>11/25/2024</a:t>
            </a:fld>
            <a:endParaRPr lang="en-US"/>
          </a:p>
        </p:txBody>
      </p:sp>
      <p:sp>
        <p:nvSpPr>
          <p:cNvPr id="5" name="Footer Placeholder 4"/>
          <p:cNvSpPr>
            <a:spLocks noGrp="1"/>
          </p:cNvSpPr>
          <p:nvPr>
            <p:ph type="ftr" sz="quarter" idx="11"/>
          </p:nvPr>
        </p:nvSpPr>
        <p:spPr/>
        <p:txBody>
          <a:bodyPr rtlCol="0"/>
          <a:lstStyle>
            <a:lvl1pPr defTabSz="1371600" eaLnBrk="0" fontAlgn="base" hangingPunct="0">
              <a:spcBef>
                <a:spcPct val="0"/>
              </a:spcBef>
              <a:spcAft>
                <a:spcPct val="0"/>
              </a:spcAft>
              <a:defRPr>
                <a:solidFill>
                  <a:prstClr val="black">
                    <a:tint val="75000"/>
                  </a:prstClr>
                </a:solidFill>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fld id="{BFC59220-E13E-4E0C-86D7-F32378EA57B8}" type="slidenum">
              <a:rPr lang="en-US" altLang="en-US"/>
              <a:pPr/>
              <a:t>‹#›</a:t>
            </a:fld>
            <a:endParaRPr lang="en-US" altLang="en-US"/>
          </a:p>
        </p:txBody>
      </p:sp>
    </p:spTree>
    <p:extLst>
      <p:ext uri="{BB962C8B-B14F-4D97-AF65-F5344CB8AC3E}">
        <p14:creationId xmlns:p14="http://schemas.microsoft.com/office/powerpoint/2010/main" val="282763337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6000" b="1" cap="all"/>
            </a:lvl1pPr>
          </a:lstStyle>
          <a:p>
            <a:r>
              <a:rPr lang="en-US" smtClean="0"/>
              <a:t>Click to edit Master title style</a:t>
            </a:r>
            <a:endParaRPr lang="en-US"/>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767" indent="0">
              <a:buNone/>
              <a:defRPr sz="2700">
                <a:solidFill>
                  <a:schemeClr val="tx1">
                    <a:tint val="75000"/>
                  </a:schemeClr>
                </a:solidFill>
              </a:defRPr>
            </a:lvl2pPr>
            <a:lvl3pPr marL="1371531" indent="0">
              <a:buNone/>
              <a:defRPr sz="2400">
                <a:solidFill>
                  <a:schemeClr val="tx1">
                    <a:tint val="75000"/>
                  </a:schemeClr>
                </a:solidFill>
              </a:defRPr>
            </a:lvl3pPr>
            <a:lvl4pPr marL="2057298" indent="0">
              <a:buNone/>
              <a:defRPr sz="2100">
                <a:solidFill>
                  <a:schemeClr val="tx1">
                    <a:tint val="75000"/>
                  </a:schemeClr>
                </a:solidFill>
              </a:defRPr>
            </a:lvl4pPr>
            <a:lvl5pPr marL="2743064" indent="0">
              <a:buNone/>
              <a:defRPr sz="2100">
                <a:solidFill>
                  <a:schemeClr val="tx1">
                    <a:tint val="75000"/>
                  </a:schemeClr>
                </a:solidFill>
              </a:defRPr>
            </a:lvl5pPr>
            <a:lvl6pPr marL="3428829" indent="0">
              <a:buNone/>
              <a:defRPr sz="2100">
                <a:solidFill>
                  <a:schemeClr val="tx1">
                    <a:tint val="75000"/>
                  </a:schemeClr>
                </a:solidFill>
              </a:defRPr>
            </a:lvl6pPr>
            <a:lvl7pPr marL="4114593" indent="0">
              <a:buNone/>
              <a:defRPr sz="2100">
                <a:solidFill>
                  <a:schemeClr val="tx1">
                    <a:tint val="75000"/>
                  </a:schemeClr>
                </a:solidFill>
              </a:defRPr>
            </a:lvl7pPr>
            <a:lvl8pPr marL="4800360" indent="0">
              <a:buNone/>
              <a:defRPr sz="2100">
                <a:solidFill>
                  <a:schemeClr val="tx1">
                    <a:tint val="75000"/>
                  </a:schemeClr>
                </a:solidFill>
              </a:defRPr>
            </a:lvl8pPr>
            <a:lvl9pPr marL="5486127" indent="0">
              <a:buNone/>
              <a:defRPr sz="2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rtlCol="0"/>
          <a:lstStyle>
            <a:lvl1pPr defTabSz="1371600" eaLnBrk="0" fontAlgn="base" hangingPunct="0">
              <a:spcBef>
                <a:spcPct val="0"/>
              </a:spcBef>
              <a:spcAft>
                <a:spcPct val="0"/>
              </a:spcAft>
              <a:defRPr>
                <a:solidFill>
                  <a:prstClr val="black">
                    <a:tint val="75000"/>
                  </a:prstClr>
                </a:solidFill>
                <a:latin typeface="Arial" panose="020B0604020202020204" pitchFamily="34" charset="0"/>
              </a:defRPr>
            </a:lvl1pPr>
          </a:lstStyle>
          <a:p>
            <a:pPr>
              <a:defRPr/>
            </a:pPr>
            <a:fld id="{9105F0BE-6631-4393-B571-E1178389BE49}" type="datetimeFigureOut">
              <a:rPr lang="en-US"/>
              <a:pPr>
                <a:defRPr/>
              </a:pPr>
              <a:t>11/25/2024</a:t>
            </a:fld>
            <a:endParaRPr lang="en-US"/>
          </a:p>
        </p:txBody>
      </p:sp>
      <p:sp>
        <p:nvSpPr>
          <p:cNvPr id="5" name="Footer Placeholder 4"/>
          <p:cNvSpPr>
            <a:spLocks noGrp="1"/>
          </p:cNvSpPr>
          <p:nvPr>
            <p:ph type="ftr" sz="quarter" idx="11"/>
          </p:nvPr>
        </p:nvSpPr>
        <p:spPr/>
        <p:txBody>
          <a:bodyPr rtlCol="0"/>
          <a:lstStyle>
            <a:lvl1pPr defTabSz="1371600" eaLnBrk="0" fontAlgn="base" hangingPunct="0">
              <a:spcBef>
                <a:spcPct val="0"/>
              </a:spcBef>
              <a:spcAft>
                <a:spcPct val="0"/>
              </a:spcAft>
              <a:defRPr>
                <a:solidFill>
                  <a:prstClr val="black">
                    <a:tint val="75000"/>
                  </a:prstClr>
                </a:solidFill>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fld id="{24B62707-238C-46FE-8FDC-7625BB153BCA}" type="slidenum">
              <a:rPr lang="en-US" altLang="en-US"/>
              <a:pPr/>
              <a:t>‹#›</a:t>
            </a:fld>
            <a:endParaRPr lang="en-US" altLang="en-US"/>
          </a:p>
        </p:txBody>
      </p:sp>
    </p:spTree>
    <p:extLst>
      <p:ext uri="{BB962C8B-B14F-4D97-AF65-F5344CB8AC3E}">
        <p14:creationId xmlns:p14="http://schemas.microsoft.com/office/powerpoint/2010/main" val="456755575"/>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rtlCol="0"/>
          <a:lstStyle>
            <a:lvl1pPr defTabSz="1371600" eaLnBrk="0" fontAlgn="base" hangingPunct="0">
              <a:spcBef>
                <a:spcPct val="0"/>
              </a:spcBef>
              <a:spcAft>
                <a:spcPct val="0"/>
              </a:spcAft>
              <a:defRPr>
                <a:solidFill>
                  <a:prstClr val="black">
                    <a:tint val="75000"/>
                  </a:prstClr>
                </a:solidFill>
                <a:latin typeface="Arial" panose="020B0604020202020204" pitchFamily="34" charset="0"/>
              </a:defRPr>
            </a:lvl1pPr>
          </a:lstStyle>
          <a:p>
            <a:pPr>
              <a:defRPr/>
            </a:pPr>
            <a:fld id="{6C535C6D-8CD6-442C-A69B-2D90D3E6494D}" type="datetimeFigureOut">
              <a:rPr lang="en-US"/>
              <a:pPr>
                <a:defRPr/>
              </a:pPr>
              <a:t>11/25/2024</a:t>
            </a:fld>
            <a:endParaRPr lang="en-US"/>
          </a:p>
        </p:txBody>
      </p:sp>
      <p:sp>
        <p:nvSpPr>
          <p:cNvPr id="6" name="Footer Placeholder 5"/>
          <p:cNvSpPr>
            <a:spLocks noGrp="1"/>
          </p:cNvSpPr>
          <p:nvPr>
            <p:ph type="ftr" sz="quarter" idx="11"/>
          </p:nvPr>
        </p:nvSpPr>
        <p:spPr/>
        <p:txBody>
          <a:bodyPr rtlCol="0"/>
          <a:lstStyle>
            <a:lvl1pPr defTabSz="1371600" eaLnBrk="0" fontAlgn="base" hangingPunct="0">
              <a:spcBef>
                <a:spcPct val="0"/>
              </a:spcBef>
              <a:spcAft>
                <a:spcPct val="0"/>
              </a:spcAft>
              <a:defRPr>
                <a:solidFill>
                  <a:prstClr val="black">
                    <a:tint val="75000"/>
                  </a:prstClr>
                </a:solidFill>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fld id="{FAC2ABED-EE99-4F35-A566-91A747C47ADA}" type="slidenum">
              <a:rPr lang="en-US" altLang="en-US"/>
              <a:pPr/>
              <a:t>‹#›</a:t>
            </a:fld>
            <a:endParaRPr lang="en-US" altLang="en-US"/>
          </a:p>
        </p:txBody>
      </p:sp>
    </p:spTree>
    <p:extLst>
      <p:ext uri="{BB962C8B-B14F-4D97-AF65-F5344CB8AC3E}">
        <p14:creationId xmlns:p14="http://schemas.microsoft.com/office/powerpoint/2010/main" val="2206216103"/>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6" y="2302670"/>
            <a:ext cx="8080376" cy="959645"/>
          </a:xfrm>
        </p:spPr>
        <p:txBody>
          <a:bodyPr anchor="b"/>
          <a:lstStyle>
            <a:lvl1pPr marL="0" indent="0">
              <a:buNone/>
              <a:defRPr sz="3600" b="1"/>
            </a:lvl1pPr>
            <a:lvl2pPr marL="685767" indent="0">
              <a:buNone/>
              <a:defRPr sz="3000" b="1"/>
            </a:lvl2pPr>
            <a:lvl3pPr marL="1371531" indent="0">
              <a:buNone/>
              <a:defRPr sz="2700" b="1"/>
            </a:lvl3pPr>
            <a:lvl4pPr marL="2057298" indent="0">
              <a:buNone/>
              <a:defRPr sz="2400" b="1"/>
            </a:lvl4pPr>
            <a:lvl5pPr marL="2743064" indent="0">
              <a:buNone/>
              <a:defRPr sz="2400" b="1"/>
            </a:lvl5pPr>
            <a:lvl6pPr marL="3428829" indent="0">
              <a:buNone/>
              <a:defRPr sz="2400" b="1"/>
            </a:lvl6pPr>
            <a:lvl7pPr marL="4114593" indent="0">
              <a:buNone/>
              <a:defRPr sz="2400" b="1"/>
            </a:lvl7pPr>
            <a:lvl8pPr marL="4800360" indent="0">
              <a:buNone/>
              <a:defRPr sz="2400" b="1"/>
            </a:lvl8pPr>
            <a:lvl9pPr marL="5486127"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914406"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90063" y="2302670"/>
            <a:ext cx="8083550" cy="959645"/>
          </a:xfrm>
        </p:spPr>
        <p:txBody>
          <a:bodyPr anchor="b"/>
          <a:lstStyle>
            <a:lvl1pPr marL="0" indent="0">
              <a:buNone/>
              <a:defRPr sz="3600" b="1"/>
            </a:lvl1pPr>
            <a:lvl2pPr marL="685767" indent="0">
              <a:buNone/>
              <a:defRPr sz="3000" b="1"/>
            </a:lvl2pPr>
            <a:lvl3pPr marL="1371531" indent="0">
              <a:buNone/>
              <a:defRPr sz="2700" b="1"/>
            </a:lvl3pPr>
            <a:lvl4pPr marL="2057298" indent="0">
              <a:buNone/>
              <a:defRPr sz="2400" b="1"/>
            </a:lvl4pPr>
            <a:lvl5pPr marL="2743064" indent="0">
              <a:buNone/>
              <a:defRPr sz="2400" b="1"/>
            </a:lvl5pPr>
            <a:lvl6pPr marL="3428829" indent="0">
              <a:buNone/>
              <a:defRPr sz="2400" b="1"/>
            </a:lvl6pPr>
            <a:lvl7pPr marL="4114593" indent="0">
              <a:buNone/>
              <a:defRPr sz="2400" b="1"/>
            </a:lvl7pPr>
            <a:lvl8pPr marL="4800360" indent="0">
              <a:buNone/>
              <a:defRPr sz="2400" b="1"/>
            </a:lvl8pPr>
            <a:lvl9pPr marL="5486127"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90063"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rtlCol="0"/>
          <a:lstStyle>
            <a:lvl1pPr defTabSz="1371600" eaLnBrk="0" fontAlgn="base" hangingPunct="0">
              <a:spcBef>
                <a:spcPct val="0"/>
              </a:spcBef>
              <a:spcAft>
                <a:spcPct val="0"/>
              </a:spcAft>
              <a:defRPr>
                <a:solidFill>
                  <a:prstClr val="black">
                    <a:tint val="75000"/>
                  </a:prstClr>
                </a:solidFill>
                <a:latin typeface="Arial" panose="020B0604020202020204" pitchFamily="34" charset="0"/>
              </a:defRPr>
            </a:lvl1pPr>
          </a:lstStyle>
          <a:p>
            <a:pPr>
              <a:defRPr/>
            </a:pPr>
            <a:fld id="{A5A6A710-BC82-47BD-9615-3EC87796B28F}" type="datetimeFigureOut">
              <a:rPr lang="en-US"/>
              <a:pPr>
                <a:defRPr/>
              </a:pPr>
              <a:t>11/25/2024</a:t>
            </a:fld>
            <a:endParaRPr lang="en-US"/>
          </a:p>
        </p:txBody>
      </p:sp>
      <p:sp>
        <p:nvSpPr>
          <p:cNvPr id="8" name="Footer Placeholder 7"/>
          <p:cNvSpPr>
            <a:spLocks noGrp="1"/>
          </p:cNvSpPr>
          <p:nvPr>
            <p:ph type="ftr" sz="quarter" idx="11"/>
          </p:nvPr>
        </p:nvSpPr>
        <p:spPr/>
        <p:txBody>
          <a:bodyPr rtlCol="0"/>
          <a:lstStyle>
            <a:lvl1pPr defTabSz="1371600" eaLnBrk="0" fontAlgn="base" hangingPunct="0">
              <a:spcBef>
                <a:spcPct val="0"/>
              </a:spcBef>
              <a:spcAft>
                <a:spcPct val="0"/>
              </a:spcAft>
              <a:defRPr>
                <a:solidFill>
                  <a:prstClr val="black">
                    <a:tint val="75000"/>
                  </a:prstClr>
                </a:solidFill>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panose="020B0604020202020204" pitchFamily="34" charset="0"/>
              </a:defRPr>
            </a:lvl1pPr>
          </a:lstStyle>
          <a:p>
            <a:fld id="{70F0C033-3937-462A-AA24-F4CE243D938E}" type="slidenum">
              <a:rPr lang="en-US" altLang="en-US"/>
              <a:pPr/>
              <a:t>‹#›</a:t>
            </a:fld>
            <a:endParaRPr lang="en-US" altLang="en-US"/>
          </a:p>
        </p:txBody>
      </p:sp>
    </p:spTree>
    <p:extLst>
      <p:ext uri="{BB962C8B-B14F-4D97-AF65-F5344CB8AC3E}">
        <p14:creationId xmlns:p14="http://schemas.microsoft.com/office/powerpoint/2010/main" val="3832842191"/>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rtlCol="0"/>
          <a:lstStyle>
            <a:lvl1pPr defTabSz="1371600" eaLnBrk="0" fontAlgn="base" hangingPunct="0">
              <a:spcBef>
                <a:spcPct val="0"/>
              </a:spcBef>
              <a:spcAft>
                <a:spcPct val="0"/>
              </a:spcAft>
              <a:defRPr>
                <a:solidFill>
                  <a:prstClr val="black">
                    <a:tint val="75000"/>
                  </a:prstClr>
                </a:solidFill>
                <a:latin typeface="Arial" panose="020B0604020202020204" pitchFamily="34" charset="0"/>
              </a:defRPr>
            </a:lvl1pPr>
          </a:lstStyle>
          <a:p>
            <a:pPr>
              <a:defRPr/>
            </a:pPr>
            <a:fld id="{AF178ADD-BDE4-4FEB-AEE4-5CA6E6BDA6D4}" type="datetimeFigureOut">
              <a:rPr lang="en-US"/>
              <a:pPr>
                <a:defRPr/>
              </a:pPr>
              <a:t>11/25/2024</a:t>
            </a:fld>
            <a:endParaRPr lang="en-US"/>
          </a:p>
        </p:txBody>
      </p:sp>
      <p:sp>
        <p:nvSpPr>
          <p:cNvPr id="4" name="Footer Placeholder 3"/>
          <p:cNvSpPr>
            <a:spLocks noGrp="1"/>
          </p:cNvSpPr>
          <p:nvPr>
            <p:ph type="ftr" sz="quarter" idx="11"/>
          </p:nvPr>
        </p:nvSpPr>
        <p:spPr/>
        <p:txBody>
          <a:bodyPr rtlCol="0"/>
          <a:lstStyle>
            <a:lvl1pPr defTabSz="1371600" eaLnBrk="0" fontAlgn="base" hangingPunct="0">
              <a:spcBef>
                <a:spcPct val="0"/>
              </a:spcBef>
              <a:spcAft>
                <a:spcPct val="0"/>
              </a:spcAft>
              <a:defRPr>
                <a:solidFill>
                  <a:prstClr val="black">
                    <a:tint val="75000"/>
                  </a:prstClr>
                </a:solidFill>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panose="020B0604020202020204" pitchFamily="34" charset="0"/>
              </a:defRPr>
            </a:lvl1pPr>
          </a:lstStyle>
          <a:p>
            <a:fld id="{77DBCF9F-8946-4E8E-8F6C-68ED1E2A448A}" type="slidenum">
              <a:rPr lang="en-US" altLang="en-US"/>
              <a:pPr/>
              <a:t>‹#›</a:t>
            </a:fld>
            <a:endParaRPr lang="en-US" altLang="en-US"/>
          </a:p>
        </p:txBody>
      </p:sp>
    </p:spTree>
    <p:extLst>
      <p:ext uri="{BB962C8B-B14F-4D97-AF65-F5344CB8AC3E}">
        <p14:creationId xmlns:p14="http://schemas.microsoft.com/office/powerpoint/2010/main" val="3219804943"/>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defTabSz="1371600" eaLnBrk="0" fontAlgn="base" hangingPunct="0">
              <a:spcBef>
                <a:spcPct val="0"/>
              </a:spcBef>
              <a:spcAft>
                <a:spcPct val="0"/>
              </a:spcAft>
              <a:defRPr>
                <a:solidFill>
                  <a:prstClr val="black">
                    <a:tint val="75000"/>
                  </a:prstClr>
                </a:solidFill>
                <a:latin typeface="Arial" panose="020B0604020202020204" pitchFamily="34" charset="0"/>
              </a:defRPr>
            </a:lvl1pPr>
          </a:lstStyle>
          <a:p>
            <a:pPr>
              <a:defRPr/>
            </a:pPr>
            <a:fld id="{27C399A4-E441-4D02-BF3B-BA61C0FDF2B5}" type="datetimeFigureOut">
              <a:rPr lang="en-US"/>
              <a:pPr>
                <a:defRPr/>
              </a:pPr>
              <a:t>11/25/2024</a:t>
            </a:fld>
            <a:endParaRPr lang="en-US"/>
          </a:p>
        </p:txBody>
      </p:sp>
      <p:sp>
        <p:nvSpPr>
          <p:cNvPr id="3" name="Footer Placeholder 2"/>
          <p:cNvSpPr>
            <a:spLocks noGrp="1"/>
          </p:cNvSpPr>
          <p:nvPr>
            <p:ph type="ftr" sz="quarter" idx="11"/>
          </p:nvPr>
        </p:nvSpPr>
        <p:spPr/>
        <p:txBody>
          <a:bodyPr rtlCol="0"/>
          <a:lstStyle>
            <a:lvl1pPr defTabSz="1371600" eaLnBrk="0" fontAlgn="base" hangingPunct="0">
              <a:spcBef>
                <a:spcPct val="0"/>
              </a:spcBef>
              <a:spcAft>
                <a:spcPct val="0"/>
              </a:spcAft>
              <a:defRPr>
                <a:solidFill>
                  <a:prstClr val="black">
                    <a:tint val="75000"/>
                  </a:prstClr>
                </a:solidFill>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panose="020B0604020202020204" pitchFamily="34" charset="0"/>
              </a:defRPr>
            </a:lvl1pPr>
          </a:lstStyle>
          <a:p>
            <a:fld id="{75AFBAC0-08B3-45F9-A094-43D9F1693580}" type="slidenum">
              <a:rPr lang="en-US" altLang="en-US"/>
              <a:pPr/>
              <a:t>‹#›</a:t>
            </a:fld>
            <a:endParaRPr lang="en-US" altLang="en-US"/>
          </a:p>
        </p:txBody>
      </p:sp>
    </p:spTree>
    <p:extLst>
      <p:ext uri="{BB962C8B-B14F-4D97-AF65-F5344CB8AC3E}">
        <p14:creationId xmlns:p14="http://schemas.microsoft.com/office/powerpoint/2010/main" val="2508114192"/>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13" y="409574"/>
            <a:ext cx="6016626" cy="1743077"/>
          </a:xfrm>
        </p:spPr>
        <p:txBody>
          <a:bodyPr anchor="b"/>
          <a:lstStyle>
            <a:lvl1pPr algn="l">
              <a:defRPr sz="3000" b="1"/>
            </a:lvl1pPr>
          </a:lstStyle>
          <a:p>
            <a:r>
              <a:rPr lang="en-US" smtClean="0"/>
              <a:t>Click to edit Master title style</a:t>
            </a:r>
            <a:endParaRPr lang="en-US"/>
          </a:p>
        </p:txBody>
      </p:sp>
      <p:sp>
        <p:nvSpPr>
          <p:cNvPr id="3" name="Content Placeholder 2"/>
          <p:cNvSpPr>
            <a:spLocks noGrp="1"/>
          </p:cNvSpPr>
          <p:nvPr>
            <p:ph idx="1"/>
          </p:nvPr>
        </p:nvSpPr>
        <p:spPr>
          <a:xfrm>
            <a:off x="7150109" y="409592"/>
            <a:ext cx="10223502"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13" y="2152656"/>
            <a:ext cx="6016626" cy="7036595"/>
          </a:xfrm>
        </p:spPr>
        <p:txBody>
          <a:bodyPr/>
          <a:lstStyle>
            <a:lvl1pPr marL="0" indent="0">
              <a:buNone/>
              <a:defRPr sz="2100"/>
            </a:lvl1pPr>
            <a:lvl2pPr marL="685767" indent="0">
              <a:buNone/>
              <a:defRPr sz="1800"/>
            </a:lvl2pPr>
            <a:lvl3pPr marL="1371531" indent="0">
              <a:buNone/>
              <a:defRPr sz="1500"/>
            </a:lvl3pPr>
            <a:lvl4pPr marL="2057298" indent="0">
              <a:buNone/>
              <a:defRPr sz="1350"/>
            </a:lvl4pPr>
            <a:lvl5pPr marL="2743064" indent="0">
              <a:buNone/>
              <a:defRPr sz="1350"/>
            </a:lvl5pPr>
            <a:lvl6pPr marL="3428829" indent="0">
              <a:buNone/>
              <a:defRPr sz="1350"/>
            </a:lvl6pPr>
            <a:lvl7pPr marL="4114593" indent="0">
              <a:buNone/>
              <a:defRPr sz="1350"/>
            </a:lvl7pPr>
            <a:lvl8pPr marL="4800360" indent="0">
              <a:buNone/>
              <a:defRPr sz="1350"/>
            </a:lvl8pPr>
            <a:lvl9pPr marL="5486127" indent="0">
              <a:buNone/>
              <a:defRPr sz="135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defTabSz="1371600" eaLnBrk="0" fontAlgn="base" hangingPunct="0">
              <a:spcBef>
                <a:spcPct val="0"/>
              </a:spcBef>
              <a:spcAft>
                <a:spcPct val="0"/>
              </a:spcAft>
              <a:defRPr>
                <a:solidFill>
                  <a:prstClr val="black">
                    <a:tint val="75000"/>
                  </a:prstClr>
                </a:solidFill>
                <a:latin typeface="Arial" panose="020B0604020202020204" pitchFamily="34" charset="0"/>
              </a:defRPr>
            </a:lvl1pPr>
          </a:lstStyle>
          <a:p>
            <a:pPr>
              <a:defRPr/>
            </a:pPr>
            <a:fld id="{8DF4647E-12B5-4C25-8905-16BC35648758}" type="datetimeFigureOut">
              <a:rPr lang="en-US"/>
              <a:pPr>
                <a:defRPr/>
              </a:pPr>
              <a:t>11/25/2024</a:t>
            </a:fld>
            <a:endParaRPr lang="en-US"/>
          </a:p>
        </p:txBody>
      </p:sp>
      <p:sp>
        <p:nvSpPr>
          <p:cNvPr id="6" name="Footer Placeholder 5"/>
          <p:cNvSpPr>
            <a:spLocks noGrp="1"/>
          </p:cNvSpPr>
          <p:nvPr>
            <p:ph type="ftr" sz="quarter" idx="11"/>
          </p:nvPr>
        </p:nvSpPr>
        <p:spPr/>
        <p:txBody>
          <a:bodyPr rtlCol="0"/>
          <a:lstStyle>
            <a:lvl1pPr defTabSz="1371600" eaLnBrk="0" fontAlgn="base" hangingPunct="0">
              <a:spcBef>
                <a:spcPct val="0"/>
              </a:spcBef>
              <a:spcAft>
                <a:spcPct val="0"/>
              </a:spcAft>
              <a:defRPr>
                <a:solidFill>
                  <a:prstClr val="black">
                    <a:tint val="75000"/>
                  </a:prstClr>
                </a:solidFill>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fld id="{6DD3D6F2-9F53-447E-8687-DB07667EEFC9}" type="slidenum">
              <a:rPr lang="en-US" altLang="en-US"/>
              <a:pPr/>
              <a:t>‹#›</a:t>
            </a:fld>
            <a:endParaRPr lang="en-US" altLang="en-US"/>
          </a:p>
        </p:txBody>
      </p:sp>
    </p:spTree>
    <p:extLst>
      <p:ext uri="{BB962C8B-B14F-4D97-AF65-F5344CB8AC3E}">
        <p14:creationId xmlns:p14="http://schemas.microsoft.com/office/powerpoint/2010/main" val="680318108"/>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1"/>
            <a:ext cx="10972800" cy="850109"/>
          </a:xfrm>
        </p:spPr>
        <p:txBody>
          <a:bodyPr anchor="b"/>
          <a:lstStyle>
            <a:lvl1pPr algn="l">
              <a:defRPr sz="3000" b="1"/>
            </a:lvl1pPr>
          </a:lstStyle>
          <a:p>
            <a:r>
              <a:rPr lang="en-US" smtClean="0"/>
              <a:t>Click to edit Master title style</a:t>
            </a:r>
            <a:endParaRPr lang="en-US"/>
          </a:p>
        </p:txBody>
      </p:sp>
      <p:sp>
        <p:nvSpPr>
          <p:cNvPr id="3" name="Picture Placeholder 2"/>
          <p:cNvSpPr>
            <a:spLocks noGrp="1"/>
          </p:cNvSpPr>
          <p:nvPr>
            <p:ph type="pic" idx="1"/>
          </p:nvPr>
        </p:nvSpPr>
        <p:spPr>
          <a:xfrm>
            <a:off x="3584576" y="919163"/>
            <a:ext cx="10972800" cy="6172200"/>
          </a:xfrm>
        </p:spPr>
        <p:txBody>
          <a:bodyPr rtlCol="0">
            <a:normAutofit/>
          </a:bodyPr>
          <a:lstStyle>
            <a:lvl1pPr marL="0" indent="0">
              <a:buNone/>
              <a:defRPr sz="4800"/>
            </a:lvl1pPr>
            <a:lvl2pPr marL="685767" indent="0">
              <a:buNone/>
              <a:defRPr sz="4200"/>
            </a:lvl2pPr>
            <a:lvl3pPr marL="1371531" indent="0">
              <a:buNone/>
              <a:defRPr sz="3600"/>
            </a:lvl3pPr>
            <a:lvl4pPr marL="2057298" indent="0">
              <a:buNone/>
              <a:defRPr sz="3000"/>
            </a:lvl4pPr>
            <a:lvl5pPr marL="2743064" indent="0">
              <a:buNone/>
              <a:defRPr sz="3000"/>
            </a:lvl5pPr>
            <a:lvl6pPr marL="3428829" indent="0">
              <a:buNone/>
              <a:defRPr sz="3000"/>
            </a:lvl6pPr>
            <a:lvl7pPr marL="4114593" indent="0">
              <a:buNone/>
              <a:defRPr sz="3000"/>
            </a:lvl7pPr>
            <a:lvl8pPr marL="4800360" indent="0">
              <a:buNone/>
              <a:defRPr sz="3000"/>
            </a:lvl8pPr>
            <a:lvl9pPr marL="5486127" indent="0">
              <a:buNone/>
              <a:defRPr sz="3000"/>
            </a:lvl9pPr>
          </a:lstStyle>
          <a:p>
            <a:pPr lvl="0"/>
            <a:endParaRPr lang="en-US" noProof="0"/>
          </a:p>
        </p:txBody>
      </p:sp>
      <p:sp>
        <p:nvSpPr>
          <p:cNvPr id="4" name="Text Placeholder 3"/>
          <p:cNvSpPr>
            <a:spLocks noGrp="1"/>
          </p:cNvSpPr>
          <p:nvPr>
            <p:ph type="body" sz="half" idx="2"/>
          </p:nvPr>
        </p:nvSpPr>
        <p:spPr>
          <a:xfrm>
            <a:off x="3584576" y="8051021"/>
            <a:ext cx="10972800" cy="1207295"/>
          </a:xfrm>
        </p:spPr>
        <p:txBody>
          <a:bodyPr/>
          <a:lstStyle>
            <a:lvl1pPr marL="0" indent="0">
              <a:buNone/>
              <a:defRPr sz="2100"/>
            </a:lvl1pPr>
            <a:lvl2pPr marL="685767" indent="0">
              <a:buNone/>
              <a:defRPr sz="1800"/>
            </a:lvl2pPr>
            <a:lvl3pPr marL="1371531" indent="0">
              <a:buNone/>
              <a:defRPr sz="1500"/>
            </a:lvl3pPr>
            <a:lvl4pPr marL="2057298" indent="0">
              <a:buNone/>
              <a:defRPr sz="1350"/>
            </a:lvl4pPr>
            <a:lvl5pPr marL="2743064" indent="0">
              <a:buNone/>
              <a:defRPr sz="1350"/>
            </a:lvl5pPr>
            <a:lvl6pPr marL="3428829" indent="0">
              <a:buNone/>
              <a:defRPr sz="1350"/>
            </a:lvl6pPr>
            <a:lvl7pPr marL="4114593" indent="0">
              <a:buNone/>
              <a:defRPr sz="1350"/>
            </a:lvl7pPr>
            <a:lvl8pPr marL="4800360" indent="0">
              <a:buNone/>
              <a:defRPr sz="1350"/>
            </a:lvl8pPr>
            <a:lvl9pPr marL="5486127" indent="0">
              <a:buNone/>
              <a:defRPr sz="135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defTabSz="1371600" eaLnBrk="0" fontAlgn="base" hangingPunct="0">
              <a:spcBef>
                <a:spcPct val="0"/>
              </a:spcBef>
              <a:spcAft>
                <a:spcPct val="0"/>
              </a:spcAft>
              <a:defRPr>
                <a:solidFill>
                  <a:prstClr val="black">
                    <a:tint val="75000"/>
                  </a:prstClr>
                </a:solidFill>
                <a:latin typeface="Arial" panose="020B0604020202020204" pitchFamily="34" charset="0"/>
              </a:defRPr>
            </a:lvl1pPr>
          </a:lstStyle>
          <a:p>
            <a:pPr>
              <a:defRPr/>
            </a:pPr>
            <a:fld id="{762D08B4-67A7-4179-93AC-FE550746558A}" type="datetimeFigureOut">
              <a:rPr lang="en-US"/>
              <a:pPr>
                <a:defRPr/>
              </a:pPr>
              <a:t>11/25/2024</a:t>
            </a:fld>
            <a:endParaRPr lang="en-US"/>
          </a:p>
        </p:txBody>
      </p:sp>
      <p:sp>
        <p:nvSpPr>
          <p:cNvPr id="6" name="Footer Placeholder 5"/>
          <p:cNvSpPr>
            <a:spLocks noGrp="1"/>
          </p:cNvSpPr>
          <p:nvPr>
            <p:ph type="ftr" sz="quarter" idx="11"/>
          </p:nvPr>
        </p:nvSpPr>
        <p:spPr/>
        <p:txBody>
          <a:bodyPr rtlCol="0"/>
          <a:lstStyle>
            <a:lvl1pPr defTabSz="1371600" eaLnBrk="0" fontAlgn="base" hangingPunct="0">
              <a:spcBef>
                <a:spcPct val="0"/>
              </a:spcBef>
              <a:spcAft>
                <a:spcPct val="0"/>
              </a:spcAft>
              <a:defRPr>
                <a:solidFill>
                  <a:prstClr val="black">
                    <a:tint val="75000"/>
                  </a:prstClr>
                </a:solidFill>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fld id="{1FA67163-8DDF-47C6-95B9-94225D5DEC33}" type="slidenum">
              <a:rPr lang="en-US" altLang="en-US"/>
              <a:pPr/>
              <a:t>‹#›</a:t>
            </a:fld>
            <a:endParaRPr lang="en-US" altLang="en-US"/>
          </a:p>
        </p:txBody>
      </p:sp>
    </p:spTree>
    <p:extLst>
      <p:ext uri="{BB962C8B-B14F-4D97-AF65-F5344CB8AC3E}">
        <p14:creationId xmlns:p14="http://schemas.microsoft.com/office/powerpoint/2010/main" val="133833658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defTabSz="1371600" eaLnBrk="0" fontAlgn="base" hangingPunct="0">
              <a:spcBef>
                <a:spcPct val="0"/>
              </a:spcBef>
              <a:spcAft>
                <a:spcPct val="0"/>
              </a:spcAft>
              <a:defRPr>
                <a:solidFill>
                  <a:prstClr val="black">
                    <a:tint val="75000"/>
                  </a:prstClr>
                </a:solidFill>
                <a:latin typeface="Arial" panose="020B0604020202020204" pitchFamily="34" charset="0"/>
              </a:defRPr>
            </a:lvl1pPr>
          </a:lstStyle>
          <a:p>
            <a:pPr>
              <a:defRPr/>
            </a:pPr>
            <a:fld id="{9E6C33ED-936D-44E7-8EA9-6E02AA68C181}" type="datetimeFigureOut">
              <a:rPr lang="en-US"/>
              <a:pPr>
                <a:defRPr/>
              </a:pPr>
              <a:t>11/25/2024</a:t>
            </a:fld>
            <a:endParaRPr lang="en-US"/>
          </a:p>
        </p:txBody>
      </p:sp>
      <p:sp>
        <p:nvSpPr>
          <p:cNvPr id="5" name="Footer Placeholder 4"/>
          <p:cNvSpPr>
            <a:spLocks noGrp="1"/>
          </p:cNvSpPr>
          <p:nvPr>
            <p:ph type="ftr" sz="quarter" idx="11"/>
          </p:nvPr>
        </p:nvSpPr>
        <p:spPr/>
        <p:txBody>
          <a:bodyPr rtlCol="0"/>
          <a:lstStyle>
            <a:lvl1pPr defTabSz="1371600" eaLnBrk="0" fontAlgn="base" hangingPunct="0">
              <a:spcBef>
                <a:spcPct val="0"/>
              </a:spcBef>
              <a:spcAft>
                <a:spcPct val="0"/>
              </a:spcAft>
              <a:defRPr>
                <a:solidFill>
                  <a:prstClr val="black">
                    <a:tint val="75000"/>
                  </a:prstClr>
                </a:solidFill>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fld id="{03453B9C-1BD4-42CA-AB78-D6B82AA582D7}" type="slidenum">
              <a:rPr lang="en-US" altLang="en-US"/>
              <a:pPr/>
              <a:t>‹#›</a:t>
            </a:fld>
            <a:endParaRPr lang="en-US" altLang="en-US"/>
          </a:p>
        </p:txBody>
      </p:sp>
    </p:spTree>
    <p:extLst>
      <p:ext uri="{BB962C8B-B14F-4D97-AF65-F5344CB8AC3E}">
        <p14:creationId xmlns:p14="http://schemas.microsoft.com/office/powerpoint/2010/main" val="216010882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9"/>
            <a:ext cx="4114800" cy="87772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411959"/>
            <a:ext cx="12039600" cy="87772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defTabSz="1371600" eaLnBrk="0" fontAlgn="base" hangingPunct="0">
              <a:spcBef>
                <a:spcPct val="0"/>
              </a:spcBef>
              <a:spcAft>
                <a:spcPct val="0"/>
              </a:spcAft>
              <a:defRPr>
                <a:solidFill>
                  <a:prstClr val="black">
                    <a:tint val="75000"/>
                  </a:prstClr>
                </a:solidFill>
                <a:latin typeface="Arial" panose="020B0604020202020204" pitchFamily="34" charset="0"/>
              </a:defRPr>
            </a:lvl1pPr>
          </a:lstStyle>
          <a:p>
            <a:pPr>
              <a:defRPr/>
            </a:pPr>
            <a:fld id="{1D017FEC-BEF7-4D9D-BAB9-08A8492D8429}" type="datetimeFigureOut">
              <a:rPr lang="en-US"/>
              <a:pPr>
                <a:defRPr/>
              </a:pPr>
              <a:t>11/25/2024</a:t>
            </a:fld>
            <a:endParaRPr lang="en-US"/>
          </a:p>
        </p:txBody>
      </p:sp>
      <p:sp>
        <p:nvSpPr>
          <p:cNvPr id="5" name="Footer Placeholder 4"/>
          <p:cNvSpPr>
            <a:spLocks noGrp="1"/>
          </p:cNvSpPr>
          <p:nvPr>
            <p:ph type="ftr" sz="quarter" idx="11"/>
          </p:nvPr>
        </p:nvSpPr>
        <p:spPr/>
        <p:txBody>
          <a:bodyPr rtlCol="0"/>
          <a:lstStyle>
            <a:lvl1pPr defTabSz="1371600" eaLnBrk="0" fontAlgn="base" hangingPunct="0">
              <a:spcBef>
                <a:spcPct val="0"/>
              </a:spcBef>
              <a:spcAft>
                <a:spcPct val="0"/>
              </a:spcAft>
              <a:defRPr>
                <a:solidFill>
                  <a:prstClr val="black">
                    <a:tint val="75000"/>
                  </a:prstClr>
                </a:solidFill>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fld id="{F334231D-1F7B-4DE0-AC87-15380E082918}" type="slidenum">
              <a:rPr lang="en-US" altLang="en-US"/>
              <a:pPr/>
              <a:t>‹#›</a:t>
            </a:fld>
            <a:endParaRPr lang="en-US" altLang="en-US"/>
          </a:p>
        </p:txBody>
      </p:sp>
    </p:spTree>
    <p:extLst>
      <p:ext uri="{BB962C8B-B14F-4D97-AF65-F5344CB8AC3E}">
        <p14:creationId xmlns:p14="http://schemas.microsoft.com/office/powerpoint/2010/main" val="366417387"/>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smtClean="0"/>
              <a:t>Click to edit Master title style</a:t>
            </a:r>
            <a:endParaRPr lang="en-US"/>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a:latin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0" hangingPunct="0">
              <a:defRPr>
                <a:latin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fld id="{343CE081-379A-49D7-B64D-AC1EC84F8BAB}" type="slidenum">
              <a:rPr lang="en-US" altLang="en-US"/>
              <a:pPr/>
              <a:t>‹#›</a:t>
            </a:fld>
            <a:endParaRPr lang="en-US" altLang="en-US"/>
          </a:p>
        </p:txBody>
      </p:sp>
    </p:spTree>
    <p:extLst>
      <p:ext uri="{BB962C8B-B14F-4D97-AF65-F5344CB8AC3E}">
        <p14:creationId xmlns:p14="http://schemas.microsoft.com/office/powerpoint/2010/main" val="3714162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9" y="273059"/>
            <a:ext cx="5111750" cy="5853113"/>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9"/>
            <a:ext cx="3008313" cy="4691063"/>
          </a:xfrm>
        </p:spPr>
        <p:txBody>
          <a:bodyPr/>
          <a:lstStyle>
            <a:lvl1pPr marL="0" indent="0">
              <a:buNone/>
              <a:defRPr sz="1400"/>
            </a:lvl1pPr>
            <a:lvl2pPr marL="456930" indent="0">
              <a:buNone/>
              <a:defRPr sz="1200"/>
            </a:lvl2pPr>
            <a:lvl3pPr marL="913851" indent="0">
              <a:buNone/>
              <a:defRPr sz="1100"/>
            </a:lvl3pPr>
            <a:lvl4pPr marL="1370781" indent="0">
              <a:buNone/>
              <a:defRPr sz="900"/>
            </a:lvl4pPr>
            <a:lvl5pPr marL="1827702" indent="0">
              <a:buNone/>
              <a:defRPr sz="900"/>
            </a:lvl5pPr>
            <a:lvl6pPr marL="2284632" indent="0">
              <a:buNone/>
              <a:defRPr sz="900"/>
            </a:lvl6pPr>
            <a:lvl7pPr marL="2741558" indent="0">
              <a:buNone/>
              <a:defRPr sz="900"/>
            </a:lvl7pPr>
            <a:lvl8pPr marL="3198483" indent="0">
              <a:buNone/>
              <a:defRPr sz="900"/>
            </a:lvl8pPr>
            <a:lvl9pPr marL="36554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atin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0" hangingPunct="0">
              <a:defRPr>
                <a:latin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fld id="{915D3308-2F3F-46CA-8D6E-671F58479178}" type="slidenum">
              <a:rPr lang="en-US" altLang="en-US"/>
              <a:pPr/>
              <a:t>‹#›</a:t>
            </a:fld>
            <a:endParaRPr lang="en-US" altLang="en-US"/>
          </a:p>
        </p:txBody>
      </p:sp>
    </p:spTree>
    <p:extLst>
      <p:ext uri="{BB962C8B-B14F-4D97-AF65-F5344CB8AC3E}">
        <p14:creationId xmlns:p14="http://schemas.microsoft.com/office/powerpoint/2010/main" val="39656848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8"/>
            <a:ext cx="15773400" cy="4279106"/>
          </a:xfrm>
        </p:spPr>
        <p:txBody>
          <a:bodyPr anchor="b"/>
          <a:lstStyle>
            <a:lvl1pPr>
              <a:defRPr sz="9000"/>
            </a:lvl1pPr>
          </a:lstStyle>
          <a:p>
            <a:r>
              <a:rPr lang="en-US" smtClean="0"/>
              <a:t>Click to edit Master title style</a:t>
            </a:r>
            <a:endParaRPr lang="en-US"/>
          </a:p>
        </p:txBody>
      </p:sp>
      <p:sp>
        <p:nvSpPr>
          <p:cNvPr id="3" name="Text Placeholder 2"/>
          <p:cNvSpPr>
            <a:spLocks noGrp="1"/>
          </p:cNvSpPr>
          <p:nvPr>
            <p:ph type="body" idx="1"/>
          </p:nvPr>
        </p:nvSpPr>
        <p:spPr>
          <a:xfrm>
            <a:off x="1247776" y="6884195"/>
            <a:ext cx="15773400" cy="2250281"/>
          </a:xfrm>
        </p:spPr>
        <p:txBody>
          <a:bodyPr/>
          <a:lstStyle>
            <a:lvl1pPr marL="0" indent="0">
              <a:buNone/>
              <a:defRPr sz="3600"/>
            </a:lvl1pPr>
            <a:lvl2pPr marL="685800" indent="0">
              <a:buNone/>
              <a:defRPr sz="3000"/>
            </a:lvl2pPr>
            <a:lvl3pPr marL="1371600" indent="0">
              <a:buNone/>
              <a:defRPr sz="27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a:latin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0" hangingPunct="0">
              <a:defRPr>
                <a:latin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fld id="{CD75CCB6-F564-4D9C-BDEB-EE55F0C4A2E5}" type="slidenum">
              <a:rPr lang="en-US" altLang="en-US"/>
              <a:pPr/>
              <a:t>‹#›</a:t>
            </a:fld>
            <a:endParaRPr lang="en-US" altLang="en-US"/>
          </a:p>
        </p:txBody>
      </p:sp>
    </p:spTree>
    <p:extLst>
      <p:ext uri="{BB962C8B-B14F-4D97-AF65-F5344CB8AC3E}">
        <p14:creationId xmlns:p14="http://schemas.microsoft.com/office/powerpoint/2010/main" val="3888248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00301"/>
            <a:ext cx="8077200" cy="678894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2400301"/>
            <a:ext cx="8077200" cy="678894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hangingPunct="0">
              <a:defRPr>
                <a:latin typeface="Arial" panose="020B0604020202020204" pitchFamily="34" charset="0"/>
              </a:defRPr>
            </a:lvl1pPr>
          </a:lstStyle>
          <a:p>
            <a:pPr>
              <a:defRPr/>
            </a:pPr>
            <a:endParaRPr lang="en-US" altLang="en-US"/>
          </a:p>
        </p:txBody>
      </p:sp>
      <p:sp>
        <p:nvSpPr>
          <p:cNvPr id="6" name="Footer Placeholder 5"/>
          <p:cNvSpPr>
            <a:spLocks noGrp="1"/>
          </p:cNvSpPr>
          <p:nvPr>
            <p:ph type="ftr" sz="quarter" idx="11"/>
          </p:nvPr>
        </p:nvSpPr>
        <p:spPr/>
        <p:txBody>
          <a:bodyPr/>
          <a:lstStyle>
            <a:lvl1pPr eaLnBrk="0" hangingPunct="0">
              <a:defRPr>
                <a:latin typeface="Arial" panose="020B0604020202020204"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fld id="{78114939-E5E0-4C3B-B9CF-592FA442AD1C}" type="slidenum">
              <a:rPr lang="en-US" altLang="en-US"/>
              <a:pPr/>
              <a:t>‹#›</a:t>
            </a:fld>
            <a:endParaRPr lang="en-US" altLang="en-US"/>
          </a:p>
        </p:txBody>
      </p:sp>
    </p:spTree>
    <p:extLst>
      <p:ext uri="{BB962C8B-B14F-4D97-AF65-F5344CB8AC3E}">
        <p14:creationId xmlns:p14="http://schemas.microsoft.com/office/powerpoint/2010/main" val="13852801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60476" y="547688"/>
            <a:ext cx="15773400" cy="1988345"/>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1260477" y="2521745"/>
            <a:ext cx="7737474"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1260477" y="3757613"/>
            <a:ext cx="7737474"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58300" y="2521745"/>
            <a:ext cx="7775576"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58300" y="3757613"/>
            <a:ext cx="7775576"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hangingPunct="0">
              <a:defRPr>
                <a:latin typeface="Arial" panose="020B0604020202020204" pitchFamily="34" charset="0"/>
              </a:defRPr>
            </a:lvl1pPr>
          </a:lstStyle>
          <a:p>
            <a:pPr>
              <a:defRPr/>
            </a:pPr>
            <a:endParaRPr lang="en-US" altLang="en-US"/>
          </a:p>
        </p:txBody>
      </p:sp>
      <p:sp>
        <p:nvSpPr>
          <p:cNvPr id="8" name="Footer Placeholder 7"/>
          <p:cNvSpPr>
            <a:spLocks noGrp="1"/>
          </p:cNvSpPr>
          <p:nvPr>
            <p:ph type="ftr" sz="quarter" idx="11"/>
          </p:nvPr>
        </p:nvSpPr>
        <p:spPr/>
        <p:txBody>
          <a:bodyPr/>
          <a:lstStyle>
            <a:lvl1pPr eaLnBrk="0" hangingPunct="0">
              <a:defRPr>
                <a:latin typeface="Arial" panose="020B0604020202020204" pitchFamily="34" charset="0"/>
              </a:defRPr>
            </a:lvl1pPr>
          </a:lstStyle>
          <a:p>
            <a:pPr>
              <a:defRPr/>
            </a:pPr>
            <a:endParaRPr lang="en-US" altLang="en-US"/>
          </a:p>
        </p:txBody>
      </p:sp>
      <p:sp>
        <p:nvSpPr>
          <p:cNvPr id="9" name="Slide Number Placeholder 8"/>
          <p:cNvSpPr>
            <a:spLocks noGrp="1"/>
          </p:cNvSpPr>
          <p:nvPr>
            <p:ph type="sldNum" sz="quarter" idx="12"/>
          </p:nvPr>
        </p:nvSpPr>
        <p:spPr/>
        <p:txBody>
          <a:bodyPr/>
          <a:lstStyle>
            <a:lvl1pPr eaLnBrk="0" hangingPunct="0">
              <a:defRPr>
                <a:latin typeface="Arial" panose="020B0604020202020204" pitchFamily="34" charset="0"/>
              </a:defRPr>
            </a:lvl1pPr>
          </a:lstStyle>
          <a:p>
            <a:fld id="{64608C73-C05F-4F8E-A88C-35504137B34A}" type="slidenum">
              <a:rPr lang="en-US" altLang="en-US"/>
              <a:pPr/>
              <a:t>‹#›</a:t>
            </a:fld>
            <a:endParaRPr lang="en-US" altLang="en-US"/>
          </a:p>
        </p:txBody>
      </p:sp>
    </p:spTree>
    <p:extLst>
      <p:ext uri="{BB962C8B-B14F-4D97-AF65-F5344CB8AC3E}">
        <p14:creationId xmlns:p14="http://schemas.microsoft.com/office/powerpoint/2010/main" val="35904742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a:latin typeface="Arial" panose="020B0604020202020204" pitchFamily="34" charset="0"/>
              </a:defRPr>
            </a:lvl1pPr>
          </a:lstStyle>
          <a:p>
            <a:pPr>
              <a:defRPr/>
            </a:pPr>
            <a:endParaRPr lang="en-US" altLang="en-US"/>
          </a:p>
        </p:txBody>
      </p:sp>
      <p:sp>
        <p:nvSpPr>
          <p:cNvPr id="4" name="Footer Placeholder 3"/>
          <p:cNvSpPr>
            <a:spLocks noGrp="1"/>
          </p:cNvSpPr>
          <p:nvPr>
            <p:ph type="ftr" sz="quarter" idx="11"/>
          </p:nvPr>
        </p:nvSpPr>
        <p:spPr/>
        <p:txBody>
          <a:bodyPr/>
          <a:lstStyle>
            <a:lvl1pPr eaLnBrk="0" hangingPunct="0">
              <a:defRPr>
                <a:latin typeface="Arial" panose="020B0604020202020204" pitchFamily="34" charset="0"/>
              </a:defRPr>
            </a:lvl1pPr>
          </a:lstStyle>
          <a:p>
            <a:pPr>
              <a:defRPr/>
            </a:pPr>
            <a:endParaRPr lang="en-US" altLang="en-US"/>
          </a:p>
        </p:txBody>
      </p:sp>
      <p:sp>
        <p:nvSpPr>
          <p:cNvPr id="5" name="Slide Number Placeholder 4"/>
          <p:cNvSpPr>
            <a:spLocks noGrp="1"/>
          </p:cNvSpPr>
          <p:nvPr>
            <p:ph type="sldNum" sz="quarter" idx="12"/>
          </p:nvPr>
        </p:nvSpPr>
        <p:spPr/>
        <p:txBody>
          <a:bodyPr/>
          <a:lstStyle>
            <a:lvl1pPr eaLnBrk="0" hangingPunct="0">
              <a:defRPr>
                <a:latin typeface="Arial" panose="020B0604020202020204" pitchFamily="34" charset="0"/>
              </a:defRPr>
            </a:lvl1pPr>
          </a:lstStyle>
          <a:p>
            <a:fld id="{597CA317-CFF0-4D4A-89E1-5F6C1791557B}" type="slidenum">
              <a:rPr lang="en-US" altLang="en-US"/>
              <a:pPr/>
              <a:t>‹#›</a:t>
            </a:fld>
            <a:endParaRPr lang="en-US" altLang="en-US"/>
          </a:p>
        </p:txBody>
      </p:sp>
    </p:spTree>
    <p:extLst>
      <p:ext uri="{BB962C8B-B14F-4D97-AF65-F5344CB8AC3E}">
        <p14:creationId xmlns:p14="http://schemas.microsoft.com/office/powerpoint/2010/main" val="32422276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Arial" panose="020B0604020202020204" pitchFamily="34" charset="0"/>
              </a:defRPr>
            </a:lvl1pPr>
          </a:lstStyle>
          <a:p>
            <a:pPr>
              <a:defRPr/>
            </a:pPr>
            <a:endParaRPr lang="en-US" altLang="en-US"/>
          </a:p>
        </p:txBody>
      </p:sp>
      <p:sp>
        <p:nvSpPr>
          <p:cNvPr id="3" name="Footer Placeholder 2"/>
          <p:cNvSpPr>
            <a:spLocks noGrp="1"/>
          </p:cNvSpPr>
          <p:nvPr>
            <p:ph type="ftr" sz="quarter" idx="11"/>
          </p:nvPr>
        </p:nvSpPr>
        <p:spPr/>
        <p:txBody>
          <a:bodyPr/>
          <a:lstStyle>
            <a:lvl1pPr eaLnBrk="0" hangingPunct="0">
              <a:defRPr>
                <a:latin typeface="Arial" panose="020B0604020202020204" pitchFamily="34" charset="0"/>
              </a:defRPr>
            </a:lvl1pPr>
          </a:lstStyle>
          <a:p>
            <a:pPr>
              <a:defRPr/>
            </a:pPr>
            <a:endParaRPr lang="en-US" altLang="en-US"/>
          </a:p>
        </p:txBody>
      </p:sp>
      <p:sp>
        <p:nvSpPr>
          <p:cNvPr id="4" name="Slide Number Placeholder 3"/>
          <p:cNvSpPr>
            <a:spLocks noGrp="1"/>
          </p:cNvSpPr>
          <p:nvPr>
            <p:ph type="sldNum" sz="quarter" idx="12"/>
          </p:nvPr>
        </p:nvSpPr>
        <p:spPr/>
        <p:txBody>
          <a:bodyPr/>
          <a:lstStyle>
            <a:lvl1pPr eaLnBrk="0" hangingPunct="0">
              <a:defRPr>
                <a:latin typeface="Arial" panose="020B0604020202020204" pitchFamily="34" charset="0"/>
              </a:defRPr>
            </a:lvl1pPr>
          </a:lstStyle>
          <a:p>
            <a:fld id="{E42C428B-A589-4C48-B9D8-AB0124C9DF98}" type="slidenum">
              <a:rPr lang="en-US" altLang="en-US"/>
              <a:pPr/>
              <a:t>‹#›</a:t>
            </a:fld>
            <a:endParaRPr lang="en-US" altLang="en-US"/>
          </a:p>
        </p:txBody>
      </p:sp>
    </p:spTree>
    <p:extLst>
      <p:ext uri="{BB962C8B-B14F-4D97-AF65-F5344CB8AC3E}">
        <p14:creationId xmlns:p14="http://schemas.microsoft.com/office/powerpoint/2010/main" val="12805958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477" y="685800"/>
            <a:ext cx="5899150" cy="2400300"/>
          </a:xfrm>
        </p:spPr>
        <p:txBody>
          <a:bodyPr anchor="b"/>
          <a:lstStyle>
            <a:lvl1pPr>
              <a:defRPr sz="4800"/>
            </a:lvl1pPr>
          </a:lstStyle>
          <a:p>
            <a:r>
              <a:rPr lang="en-US" smtClean="0"/>
              <a:t>Click to edit Master title style</a:t>
            </a:r>
            <a:endParaRPr lang="en-US"/>
          </a:p>
        </p:txBody>
      </p:sp>
      <p:sp>
        <p:nvSpPr>
          <p:cNvPr id="3" name="Content Placeholder 2"/>
          <p:cNvSpPr>
            <a:spLocks noGrp="1"/>
          </p:cNvSpPr>
          <p:nvPr>
            <p:ph idx="1"/>
          </p:nvPr>
        </p:nvSpPr>
        <p:spPr>
          <a:xfrm>
            <a:off x="7775576"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60477" y="3086100"/>
            <a:ext cx="5899150"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a:latin typeface="Arial" panose="020B0604020202020204" pitchFamily="34" charset="0"/>
              </a:defRPr>
            </a:lvl1pPr>
          </a:lstStyle>
          <a:p>
            <a:pPr>
              <a:defRPr/>
            </a:pPr>
            <a:endParaRPr lang="en-US" altLang="en-US"/>
          </a:p>
        </p:txBody>
      </p:sp>
      <p:sp>
        <p:nvSpPr>
          <p:cNvPr id="6" name="Footer Placeholder 5"/>
          <p:cNvSpPr>
            <a:spLocks noGrp="1"/>
          </p:cNvSpPr>
          <p:nvPr>
            <p:ph type="ftr" sz="quarter" idx="11"/>
          </p:nvPr>
        </p:nvSpPr>
        <p:spPr/>
        <p:txBody>
          <a:bodyPr/>
          <a:lstStyle>
            <a:lvl1pPr eaLnBrk="0" hangingPunct="0">
              <a:defRPr>
                <a:latin typeface="Arial" panose="020B0604020202020204"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fld id="{E13ACFF0-59E8-4825-9B03-80C6EB4C3B83}" type="slidenum">
              <a:rPr lang="en-US" altLang="en-US"/>
              <a:pPr/>
              <a:t>‹#›</a:t>
            </a:fld>
            <a:endParaRPr lang="en-US" altLang="en-US"/>
          </a:p>
        </p:txBody>
      </p:sp>
    </p:spTree>
    <p:extLst>
      <p:ext uri="{BB962C8B-B14F-4D97-AF65-F5344CB8AC3E}">
        <p14:creationId xmlns:p14="http://schemas.microsoft.com/office/powerpoint/2010/main" val="13154547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477" y="685800"/>
            <a:ext cx="5899150" cy="2400300"/>
          </a:xfrm>
        </p:spPr>
        <p:txBody>
          <a:bodyPr anchor="b"/>
          <a:lstStyle>
            <a:lvl1pPr>
              <a:defRPr sz="4800"/>
            </a:lvl1pPr>
          </a:lstStyle>
          <a:p>
            <a:r>
              <a:rPr lang="en-US" smtClean="0"/>
              <a:t>Click to edit Master title style</a:t>
            </a:r>
            <a:endParaRPr lang="en-US"/>
          </a:p>
        </p:txBody>
      </p:sp>
      <p:sp>
        <p:nvSpPr>
          <p:cNvPr id="3" name="Picture Placeholder 2"/>
          <p:cNvSpPr>
            <a:spLocks noGrp="1"/>
          </p:cNvSpPr>
          <p:nvPr>
            <p:ph type="pic" idx="1"/>
          </p:nvPr>
        </p:nvSpPr>
        <p:spPr>
          <a:xfrm>
            <a:off x="7775576"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endParaRPr lang="en-US" noProof="0" smtClean="0"/>
          </a:p>
        </p:txBody>
      </p:sp>
      <p:sp>
        <p:nvSpPr>
          <p:cNvPr id="4" name="Text Placeholder 3"/>
          <p:cNvSpPr>
            <a:spLocks noGrp="1"/>
          </p:cNvSpPr>
          <p:nvPr>
            <p:ph type="body" sz="half" idx="2"/>
          </p:nvPr>
        </p:nvSpPr>
        <p:spPr>
          <a:xfrm>
            <a:off x="1260477" y="3086100"/>
            <a:ext cx="5899150"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a:latin typeface="Arial" panose="020B0604020202020204" pitchFamily="34" charset="0"/>
              </a:defRPr>
            </a:lvl1pPr>
          </a:lstStyle>
          <a:p>
            <a:pPr>
              <a:defRPr/>
            </a:pPr>
            <a:endParaRPr lang="en-US" altLang="en-US"/>
          </a:p>
        </p:txBody>
      </p:sp>
      <p:sp>
        <p:nvSpPr>
          <p:cNvPr id="6" name="Footer Placeholder 5"/>
          <p:cNvSpPr>
            <a:spLocks noGrp="1"/>
          </p:cNvSpPr>
          <p:nvPr>
            <p:ph type="ftr" sz="quarter" idx="11"/>
          </p:nvPr>
        </p:nvSpPr>
        <p:spPr/>
        <p:txBody>
          <a:bodyPr/>
          <a:lstStyle>
            <a:lvl1pPr eaLnBrk="0" hangingPunct="0">
              <a:defRPr>
                <a:latin typeface="Arial" panose="020B0604020202020204"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fld id="{1B1CC7A2-6F1A-4581-95E6-D67BD9C2322D}" type="slidenum">
              <a:rPr lang="en-US" altLang="en-US"/>
              <a:pPr/>
              <a:t>‹#›</a:t>
            </a:fld>
            <a:endParaRPr lang="en-US" altLang="en-US"/>
          </a:p>
        </p:txBody>
      </p:sp>
    </p:spTree>
    <p:extLst>
      <p:ext uri="{BB962C8B-B14F-4D97-AF65-F5344CB8AC3E}">
        <p14:creationId xmlns:p14="http://schemas.microsoft.com/office/powerpoint/2010/main" val="26855946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atin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0" hangingPunct="0">
              <a:defRPr>
                <a:latin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fld id="{DC03FF44-24E9-4442-A893-519062AB80EE}" type="slidenum">
              <a:rPr lang="en-US" altLang="en-US"/>
              <a:pPr/>
              <a:t>‹#›</a:t>
            </a:fld>
            <a:endParaRPr lang="en-US" altLang="en-US"/>
          </a:p>
        </p:txBody>
      </p:sp>
    </p:spTree>
    <p:extLst>
      <p:ext uri="{BB962C8B-B14F-4D97-AF65-F5344CB8AC3E}">
        <p14:creationId xmlns:p14="http://schemas.microsoft.com/office/powerpoint/2010/main" val="29940632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atin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0" hangingPunct="0">
              <a:defRPr>
                <a:latin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fld id="{60723A89-AB9F-4380-98BC-D7D80DF7E1D6}" type="slidenum">
              <a:rPr lang="en-US" altLang="en-US"/>
              <a:pPr/>
              <a:t>‹#›</a:t>
            </a:fld>
            <a:endParaRPr lang="en-US" altLang="en-US"/>
          </a:p>
        </p:txBody>
      </p:sp>
    </p:spTree>
    <p:extLst>
      <p:ext uri="{BB962C8B-B14F-4D97-AF65-F5344CB8AC3E}">
        <p14:creationId xmlns:p14="http://schemas.microsoft.com/office/powerpoint/2010/main" val="712113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8"/>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6930" indent="0">
              <a:buNone/>
              <a:defRPr sz="2900"/>
            </a:lvl2pPr>
            <a:lvl3pPr marL="913851" indent="0">
              <a:buNone/>
              <a:defRPr sz="2400"/>
            </a:lvl3pPr>
            <a:lvl4pPr marL="1370781" indent="0">
              <a:buNone/>
              <a:defRPr sz="2000"/>
            </a:lvl4pPr>
            <a:lvl5pPr marL="1827702" indent="0">
              <a:buNone/>
              <a:defRPr sz="2000"/>
            </a:lvl5pPr>
            <a:lvl6pPr marL="2284632" indent="0">
              <a:buNone/>
              <a:defRPr sz="2000"/>
            </a:lvl6pPr>
            <a:lvl7pPr marL="2741558" indent="0">
              <a:buNone/>
              <a:defRPr sz="2000"/>
            </a:lvl7pPr>
            <a:lvl8pPr marL="3198483" indent="0">
              <a:buNone/>
              <a:defRPr sz="2000"/>
            </a:lvl8pPr>
            <a:lvl9pPr marL="3655404" indent="0">
              <a:buNone/>
              <a:defRPr sz="2000"/>
            </a:lvl9pPr>
          </a:lstStyle>
          <a:p>
            <a:endParaRPr lang="en-US"/>
          </a:p>
        </p:txBody>
      </p:sp>
      <p:sp>
        <p:nvSpPr>
          <p:cNvPr id="4" name="Text Placeholder 3"/>
          <p:cNvSpPr>
            <a:spLocks noGrp="1"/>
          </p:cNvSpPr>
          <p:nvPr>
            <p:ph type="body" sz="half" idx="2"/>
          </p:nvPr>
        </p:nvSpPr>
        <p:spPr>
          <a:xfrm>
            <a:off x="1792289" y="5367346"/>
            <a:ext cx="5486400" cy="804863"/>
          </a:xfrm>
        </p:spPr>
        <p:txBody>
          <a:bodyPr/>
          <a:lstStyle>
            <a:lvl1pPr marL="0" indent="0">
              <a:buNone/>
              <a:defRPr sz="1400"/>
            </a:lvl1pPr>
            <a:lvl2pPr marL="456930" indent="0">
              <a:buNone/>
              <a:defRPr sz="1200"/>
            </a:lvl2pPr>
            <a:lvl3pPr marL="913851" indent="0">
              <a:buNone/>
              <a:defRPr sz="1100"/>
            </a:lvl3pPr>
            <a:lvl4pPr marL="1370781" indent="0">
              <a:buNone/>
              <a:defRPr sz="900"/>
            </a:lvl4pPr>
            <a:lvl5pPr marL="1827702" indent="0">
              <a:buNone/>
              <a:defRPr sz="900"/>
            </a:lvl5pPr>
            <a:lvl6pPr marL="2284632" indent="0">
              <a:buNone/>
              <a:defRPr sz="900"/>
            </a:lvl6pPr>
            <a:lvl7pPr marL="2741558" indent="0">
              <a:buNone/>
              <a:defRPr sz="900"/>
            </a:lvl7pPr>
            <a:lvl8pPr marL="3198483" indent="0">
              <a:buNone/>
              <a:defRPr sz="900"/>
            </a:lvl8pPr>
            <a:lvl9pPr marL="36554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58"/>
            <a:ext cx="16459200" cy="877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eaLnBrk="0" hangingPunct="0">
              <a:defRPr>
                <a:latin typeface="Arial" panose="020B0604020202020204" pitchFamily="34" charset="0"/>
              </a:defRPr>
            </a:lvl1pPr>
          </a:lstStyle>
          <a:p>
            <a:pPr>
              <a:defRPr/>
            </a:pPr>
            <a:endParaRPr lang="en-US" altLang="en-US"/>
          </a:p>
        </p:txBody>
      </p:sp>
      <p:sp>
        <p:nvSpPr>
          <p:cNvPr id="4" name="Footer Placeholder 3"/>
          <p:cNvSpPr>
            <a:spLocks noGrp="1"/>
          </p:cNvSpPr>
          <p:nvPr>
            <p:ph type="ftr" sz="quarter" idx="11"/>
          </p:nvPr>
        </p:nvSpPr>
        <p:spPr/>
        <p:txBody>
          <a:bodyPr/>
          <a:lstStyle>
            <a:lvl1pPr eaLnBrk="0" hangingPunct="0">
              <a:defRPr>
                <a:latin typeface="Arial" panose="020B0604020202020204" pitchFamily="34" charset="0"/>
              </a:defRPr>
            </a:lvl1pPr>
          </a:lstStyle>
          <a:p>
            <a:pPr>
              <a:defRPr/>
            </a:pPr>
            <a:endParaRPr lang="en-US" altLang="en-US"/>
          </a:p>
        </p:txBody>
      </p:sp>
      <p:sp>
        <p:nvSpPr>
          <p:cNvPr id="5" name="Slide Number Placeholder 4"/>
          <p:cNvSpPr>
            <a:spLocks noGrp="1"/>
          </p:cNvSpPr>
          <p:nvPr>
            <p:ph type="sldNum" sz="quarter" idx="12"/>
          </p:nvPr>
        </p:nvSpPr>
        <p:spPr/>
        <p:txBody>
          <a:bodyPr/>
          <a:lstStyle>
            <a:lvl1pPr eaLnBrk="0" hangingPunct="0">
              <a:defRPr>
                <a:latin typeface="Arial" panose="020B0604020202020204" pitchFamily="34" charset="0"/>
              </a:defRPr>
            </a:lvl1pPr>
          </a:lstStyle>
          <a:p>
            <a:fld id="{B87BF89F-75BD-4C86-82E8-57093F91A001}" type="slidenum">
              <a:rPr lang="en-US" altLang="en-US"/>
              <a:pPr/>
              <a:t>‹#›</a:t>
            </a:fld>
            <a:endParaRPr lang="en-US" altLang="en-US"/>
          </a:p>
        </p:txBody>
      </p:sp>
    </p:spTree>
    <p:extLst>
      <p:ext uri="{BB962C8B-B14F-4D97-AF65-F5344CB8AC3E}">
        <p14:creationId xmlns:p14="http://schemas.microsoft.com/office/powerpoint/2010/main" val="42886366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14400" y="2400301"/>
            <a:ext cx="16459200" cy="6788945"/>
          </a:xfrm>
        </p:spPr>
        <p:txBody>
          <a:bodyPr/>
          <a:lstStyle/>
          <a:p>
            <a:pPr lvl="0"/>
            <a:endParaRPr lang="en-US" noProof="0" smtClean="0"/>
          </a:p>
        </p:txBody>
      </p:sp>
      <p:sp>
        <p:nvSpPr>
          <p:cNvPr id="4" name="Date Placeholder 3"/>
          <p:cNvSpPr>
            <a:spLocks noGrp="1"/>
          </p:cNvSpPr>
          <p:nvPr>
            <p:ph type="dt" sz="half" idx="10"/>
          </p:nvPr>
        </p:nvSpPr>
        <p:spPr/>
        <p:txBody>
          <a:bodyPr/>
          <a:lstStyle>
            <a:lvl1pPr eaLnBrk="0" hangingPunct="0">
              <a:defRPr>
                <a:latin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0" hangingPunct="0">
              <a:defRPr>
                <a:latin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fld id="{F7D0412B-8F13-485A-95A0-A600A94D759B}" type="slidenum">
              <a:rPr lang="en-US" altLang="en-US"/>
              <a:pPr/>
              <a:t>‹#›</a:t>
            </a:fld>
            <a:endParaRPr lang="en-US" altLang="en-US"/>
          </a:p>
        </p:txBody>
      </p:sp>
    </p:spTree>
    <p:extLst>
      <p:ext uri="{BB962C8B-B14F-4D97-AF65-F5344CB8AC3E}">
        <p14:creationId xmlns:p14="http://schemas.microsoft.com/office/powerpoint/2010/main" val="3507294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image" Target="../media/image12.jpeg"/><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86" tIns="45693" rIns="91386" bIns="45693" rtlCol="0" anchor="ctr">
            <a:normAutofit/>
          </a:bodyPr>
          <a:lstStyle/>
          <a:p>
            <a:r>
              <a:rPr lang="en-US"/>
              <a:t>Click to edit Master title style</a:t>
            </a:r>
          </a:p>
        </p:txBody>
      </p:sp>
      <p:sp>
        <p:nvSpPr>
          <p:cNvPr id="3" name="Text Placeholder 2"/>
          <p:cNvSpPr>
            <a:spLocks noGrp="1"/>
          </p:cNvSpPr>
          <p:nvPr>
            <p:ph type="body" idx="1"/>
          </p:nvPr>
        </p:nvSpPr>
        <p:spPr>
          <a:xfrm>
            <a:off x="457200" y="1600203"/>
            <a:ext cx="8229600" cy="4525964"/>
          </a:xfrm>
          <a:prstGeom prst="rect">
            <a:avLst/>
          </a:prstGeom>
        </p:spPr>
        <p:txBody>
          <a:bodyPr vert="horz" lIns="91386" tIns="45693" rIns="91386" bIns="4569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9"/>
            <a:ext cx="2133600" cy="365126"/>
          </a:xfrm>
          <a:prstGeom prst="rect">
            <a:avLst/>
          </a:prstGeom>
        </p:spPr>
        <p:txBody>
          <a:bodyPr vert="horz" lIns="91386" tIns="45693" rIns="91386" bIns="45693" rtlCol="0" anchor="ctr"/>
          <a:lstStyle>
            <a:lvl1pPr algn="l">
              <a:defRPr sz="1200">
                <a:solidFill>
                  <a:schemeClr val="tx1">
                    <a:tint val="75000"/>
                  </a:schemeClr>
                </a:solidFill>
              </a:defRPr>
            </a:lvl1pPr>
          </a:lstStyle>
          <a:p>
            <a:fld id="{1D8BD707-D9CF-40AE-B4C6-C98DA3205C09}" type="datetimeFigureOut">
              <a:rPr lang="en-US" smtClean="0"/>
              <a:pPr/>
              <a:t>11/25/2024</a:t>
            </a:fld>
            <a:endParaRPr lang="en-US"/>
          </a:p>
        </p:txBody>
      </p:sp>
      <p:sp>
        <p:nvSpPr>
          <p:cNvPr id="5" name="Footer Placeholder 4"/>
          <p:cNvSpPr>
            <a:spLocks noGrp="1"/>
          </p:cNvSpPr>
          <p:nvPr>
            <p:ph type="ftr" sz="quarter" idx="3"/>
          </p:nvPr>
        </p:nvSpPr>
        <p:spPr>
          <a:xfrm>
            <a:off x="3124200" y="6356359"/>
            <a:ext cx="2895600" cy="365126"/>
          </a:xfrm>
          <a:prstGeom prst="rect">
            <a:avLst/>
          </a:prstGeom>
        </p:spPr>
        <p:txBody>
          <a:bodyPr vert="horz" lIns="91386" tIns="45693" rIns="91386" bIns="45693"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9"/>
            <a:ext cx="2133600" cy="365126"/>
          </a:xfrm>
          <a:prstGeom prst="rect">
            <a:avLst/>
          </a:prstGeom>
        </p:spPr>
        <p:txBody>
          <a:bodyPr vert="horz" lIns="91386" tIns="45693" rIns="91386" bIns="45693"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3851" rtl="0" eaLnBrk="1" latinLnBrk="0" hangingPunct="1">
        <a:spcBef>
          <a:spcPct val="0"/>
        </a:spcBef>
        <a:buNone/>
        <a:defRPr sz="4400" kern="1200">
          <a:solidFill>
            <a:schemeClr val="tx1"/>
          </a:solidFill>
          <a:latin typeface="+mj-lt"/>
          <a:ea typeface="+mj-ea"/>
          <a:cs typeface="+mj-cs"/>
        </a:defRPr>
      </a:lvl1pPr>
    </p:titleStyle>
    <p:bodyStyle>
      <a:lvl1pPr marL="342693" indent="-342693" algn="l" defTabSz="91385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500" indent="-285579" algn="l" defTabSz="913851"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42316" indent="-228465" algn="l" defTabSz="91385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245" indent="-228465" algn="l" defTabSz="91385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167" indent="-228465" algn="l" defTabSz="91385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088" indent="-228465" algn="l" defTabSz="9138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018" indent="-228465" algn="l" defTabSz="9138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947" indent="-228465" algn="l" defTabSz="9138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869" indent="-228465" algn="l" defTabSz="91385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851" rtl="0" eaLnBrk="1" latinLnBrk="0" hangingPunct="1">
        <a:defRPr sz="1800" kern="1200">
          <a:solidFill>
            <a:schemeClr val="tx1"/>
          </a:solidFill>
          <a:latin typeface="+mn-lt"/>
          <a:ea typeface="+mn-ea"/>
          <a:cs typeface="+mn-cs"/>
        </a:defRPr>
      </a:lvl1pPr>
      <a:lvl2pPr marL="456930" algn="l" defTabSz="913851" rtl="0" eaLnBrk="1" latinLnBrk="0" hangingPunct="1">
        <a:defRPr sz="1800" kern="1200">
          <a:solidFill>
            <a:schemeClr val="tx1"/>
          </a:solidFill>
          <a:latin typeface="+mn-lt"/>
          <a:ea typeface="+mn-ea"/>
          <a:cs typeface="+mn-cs"/>
        </a:defRPr>
      </a:lvl2pPr>
      <a:lvl3pPr marL="913851" algn="l" defTabSz="913851" rtl="0" eaLnBrk="1" latinLnBrk="0" hangingPunct="1">
        <a:defRPr sz="1800" kern="1200">
          <a:solidFill>
            <a:schemeClr val="tx1"/>
          </a:solidFill>
          <a:latin typeface="+mn-lt"/>
          <a:ea typeface="+mn-ea"/>
          <a:cs typeface="+mn-cs"/>
        </a:defRPr>
      </a:lvl3pPr>
      <a:lvl4pPr marL="1370781" algn="l" defTabSz="913851" rtl="0" eaLnBrk="1" latinLnBrk="0" hangingPunct="1">
        <a:defRPr sz="1800" kern="1200">
          <a:solidFill>
            <a:schemeClr val="tx1"/>
          </a:solidFill>
          <a:latin typeface="+mn-lt"/>
          <a:ea typeface="+mn-ea"/>
          <a:cs typeface="+mn-cs"/>
        </a:defRPr>
      </a:lvl4pPr>
      <a:lvl5pPr marL="1827702" algn="l" defTabSz="913851" rtl="0" eaLnBrk="1" latinLnBrk="0" hangingPunct="1">
        <a:defRPr sz="1800" kern="1200">
          <a:solidFill>
            <a:schemeClr val="tx1"/>
          </a:solidFill>
          <a:latin typeface="+mn-lt"/>
          <a:ea typeface="+mn-ea"/>
          <a:cs typeface="+mn-cs"/>
        </a:defRPr>
      </a:lvl5pPr>
      <a:lvl6pPr marL="2284632" algn="l" defTabSz="913851" rtl="0" eaLnBrk="1" latinLnBrk="0" hangingPunct="1">
        <a:defRPr sz="1800" kern="1200">
          <a:solidFill>
            <a:schemeClr val="tx1"/>
          </a:solidFill>
          <a:latin typeface="+mn-lt"/>
          <a:ea typeface="+mn-ea"/>
          <a:cs typeface="+mn-cs"/>
        </a:defRPr>
      </a:lvl6pPr>
      <a:lvl7pPr marL="2741558" algn="l" defTabSz="913851" rtl="0" eaLnBrk="1" latinLnBrk="0" hangingPunct="1">
        <a:defRPr sz="1800" kern="1200">
          <a:solidFill>
            <a:schemeClr val="tx1"/>
          </a:solidFill>
          <a:latin typeface="+mn-lt"/>
          <a:ea typeface="+mn-ea"/>
          <a:cs typeface="+mn-cs"/>
        </a:defRPr>
      </a:lvl7pPr>
      <a:lvl8pPr marL="3198483" algn="l" defTabSz="913851" rtl="0" eaLnBrk="1" latinLnBrk="0" hangingPunct="1">
        <a:defRPr sz="1800" kern="1200">
          <a:solidFill>
            <a:schemeClr val="tx1"/>
          </a:solidFill>
          <a:latin typeface="+mn-lt"/>
          <a:ea typeface="+mn-ea"/>
          <a:cs typeface="+mn-cs"/>
        </a:defRPr>
      </a:lvl8pPr>
      <a:lvl9pPr marL="3655404" algn="l" defTabSz="91385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E2B437F-C08D-4140-A910-D94EADAA6D6C}"/>
              </a:ext>
            </a:extLst>
          </p:cNvPr>
          <p:cNvSpPr>
            <a:spLocks noGrp="1"/>
          </p:cNvSpPr>
          <p:nvPr>
            <p:ph type="title"/>
          </p:nvPr>
        </p:nvSpPr>
        <p:spPr>
          <a:xfrm>
            <a:off x="1257300" y="547696"/>
            <a:ext cx="15773400" cy="1988345"/>
          </a:xfrm>
          <a:prstGeom prst="rect">
            <a:avLst/>
          </a:prstGeom>
        </p:spPr>
        <p:txBody>
          <a:bodyPr vert="horz" lIns="137093" tIns="68549" rIns="137093" bIns="6854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2204BAF-AEB7-4374-9CEF-BFEFC4D70A12}"/>
              </a:ext>
            </a:extLst>
          </p:cNvPr>
          <p:cNvSpPr>
            <a:spLocks noGrp="1"/>
          </p:cNvSpPr>
          <p:nvPr>
            <p:ph type="body" idx="1"/>
          </p:nvPr>
        </p:nvSpPr>
        <p:spPr>
          <a:xfrm>
            <a:off x="1257300" y="2738439"/>
            <a:ext cx="15773400" cy="6527007"/>
          </a:xfrm>
          <a:prstGeom prst="rect">
            <a:avLst/>
          </a:prstGeom>
        </p:spPr>
        <p:txBody>
          <a:bodyPr vert="horz" lIns="137093" tIns="68549" rIns="137093" bIns="685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6DD4788-ED14-4355-BD4A-9115D2AB9A9E}"/>
              </a:ext>
            </a:extLst>
          </p:cNvPr>
          <p:cNvSpPr>
            <a:spLocks noGrp="1"/>
          </p:cNvSpPr>
          <p:nvPr>
            <p:ph type="dt" sz="half" idx="2"/>
          </p:nvPr>
        </p:nvSpPr>
        <p:spPr>
          <a:xfrm>
            <a:off x="1257300" y="9534533"/>
            <a:ext cx="4114800" cy="547688"/>
          </a:xfrm>
          <a:prstGeom prst="rect">
            <a:avLst/>
          </a:prstGeom>
        </p:spPr>
        <p:txBody>
          <a:bodyPr vert="horz" lIns="137093" tIns="68549" rIns="137093" bIns="68549" rtlCol="0" anchor="ctr"/>
          <a:lstStyle>
            <a:lvl1pPr algn="l">
              <a:defRPr sz="1800">
                <a:solidFill>
                  <a:schemeClr val="tx1">
                    <a:tint val="75000"/>
                  </a:schemeClr>
                </a:solidFill>
              </a:defRPr>
            </a:lvl1pPr>
          </a:lstStyle>
          <a:p>
            <a:pPr defTabSz="1370918"/>
            <a:fld id="{292738BB-EDEF-48A5-AB0C-1EC64D6DD4D8}" type="datetimeFigureOut">
              <a:rPr lang="en-US" smtClean="0">
                <a:solidFill>
                  <a:prstClr val="black">
                    <a:tint val="75000"/>
                  </a:prstClr>
                </a:solidFill>
              </a:rPr>
              <a:pPr defTabSz="1370918"/>
              <a:t>11/25/2024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69FE97A-FE77-4619-963D-CE0197423F4B}"/>
              </a:ext>
            </a:extLst>
          </p:cNvPr>
          <p:cNvSpPr>
            <a:spLocks noGrp="1"/>
          </p:cNvSpPr>
          <p:nvPr>
            <p:ph type="ftr" sz="quarter" idx="3"/>
          </p:nvPr>
        </p:nvSpPr>
        <p:spPr>
          <a:xfrm>
            <a:off x="6057900" y="9534533"/>
            <a:ext cx="6172200" cy="547688"/>
          </a:xfrm>
          <a:prstGeom prst="rect">
            <a:avLst/>
          </a:prstGeom>
        </p:spPr>
        <p:txBody>
          <a:bodyPr vert="horz" lIns="137093" tIns="68549" rIns="137093" bIns="68549" rtlCol="0" anchor="ctr"/>
          <a:lstStyle>
            <a:lvl1pPr algn="ctr">
              <a:defRPr sz="1800">
                <a:solidFill>
                  <a:schemeClr val="tx1">
                    <a:tint val="75000"/>
                  </a:schemeClr>
                </a:solidFill>
              </a:defRPr>
            </a:lvl1pPr>
          </a:lstStyle>
          <a:p>
            <a:pPr defTabSz="1370918"/>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104943F-157D-4F29-81AE-9314FBAC0D48}"/>
              </a:ext>
            </a:extLst>
          </p:cNvPr>
          <p:cNvSpPr>
            <a:spLocks noGrp="1"/>
          </p:cNvSpPr>
          <p:nvPr>
            <p:ph type="sldNum" sz="quarter" idx="4"/>
          </p:nvPr>
        </p:nvSpPr>
        <p:spPr>
          <a:xfrm>
            <a:off x="12915900" y="9534533"/>
            <a:ext cx="4114800" cy="547688"/>
          </a:xfrm>
          <a:prstGeom prst="rect">
            <a:avLst/>
          </a:prstGeom>
        </p:spPr>
        <p:txBody>
          <a:bodyPr vert="horz" lIns="137093" tIns="68549" rIns="137093" bIns="68549" rtlCol="0" anchor="ctr"/>
          <a:lstStyle>
            <a:lvl1pPr algn="r">
              <a:defRPr sz="1800">
                <a:solidFill>
                  <a:schemeClr val="tx1">
                    <a:tint val="75000"/>
                  </a:schemeClr>
                </a:solidFill>
              </a:defRPr>
            </a:lvl1pPr>
          </a:lstStyle>
          <a:p>
            <a:pPr defTabSz="1370918"/>
            <a:fld id="{EB465016-67E8-421D-9C79-0E8A1522CB46}" type="slidenum">
              <a:rPr lang="en-US" smtClean="0">
                <a:solidFill>
                  <a:prstClr val="black">
                    <a:tint val="75000"/>
                  </a:prstClr>
                </a:solidFill>
              </a:rPr>
              <a:pPr defTabSz="1370918"/>
              <a:t>‹#›</a:t>
            </a:fld>
            <a:endParaRPr lang="en-US">
              <a:solidFill>
                <a:prstClr val="black">
                  <a:tint val="75000"/>
                </a:prstClr>
              </a:solidFill>
            </a:endParaRPr>
          </a:p>
        </p:txBody>
      </p:sp>
    </p:spTree>
    <p:extLst>
      <p:ext uri="{BB962C8B-B14F-4D97-AF65-F5344CB8AC3E}">
        <p14:creationId xmlns:p14="http://schemas.microsoft.com/office/powerpoint/2010/main" val="281256205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1370918"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728" indent="-342728" algn="l" defTabSz="1370918"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189" indent="-342728" algn="l" defTabSz="1370918"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3645" indent="-342728" algn="l" defTabSz="1370918"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399100"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4555"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0018"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5473"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0931"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6389"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0918" rtl="0" eaLnBrk="1" latinLnBrk="0" hangingPunct="1">
        <a:defRPr sz="2700" kern="1200">
          <a:solidFill>
            <a:schemeClr val="tx1"/>
          </a:solidFill>
          <a:latin typeface="+mn-lt"/>
          <a:ea typeface="+mn-ea"/>
          <a:cs typeface="+mn-cs"/>
        </a:defRPr>
      </a:lvl1pPr>
      <a:lvl2pPr marL="685455" algn="l" defTabSz="1370918" rtl="0" eaLnBrk="1" latinLnBrk="0" hangingPunct="1">
        <a:defRPr sz="2700" kern="1200">
          <a:solidFill>
            <a:schemeClr val="tx1"/>
          </a:solidFill>
          <a:latin typeface="+mn-lt"/>
          <a:ea typeface="+mn-ea"/>
          <a:cs typeface="+mn-cs"/>
        </a:defRPr>
      </a:lvl2pPr>
      <a:lvl3pPr marL="1370918" algn="l" defTabSz="1370918" rtl="0" eaLnBrk="1" latinLnBrk="0" hangingPunct="1">
        <a:defRPr sz="2700" kern="1200">
          <a:solidFill>
            <a:schemeClr val="tx1"/>
          </a:solidFill>
          <a:latin typeface="+mn-lt"/>
          <a:ea typeface="+mn-ea"/>
          <a:cs typeface="+mn-cs"/>
        </a:defRPr>
      </a:lvl3pPr>
      <a:lvl4pPr marL="2056373" algn="l" defTabSz="1370918" rtl="0" eaLnBrk="1" latinLnBrk="0" hangingPunct="1">
        <a:defRPr sz="2700" kern="1200">
          <a:solidFill>
            <a:schemeClr val="tx1"/>
          </a:solidFill>
          <a:latin typeface="+mn-lt"/>
          <a:ea typeface="+mn-ea"/>
          <a:cs typeface="+mn-cs"/>
        </a:defRPr>
      </a:lvl4pPr>
      <a:lvl5pPr marL="2741831" algn="l" defTabSz="1370918" rtl="0" eaLnBrk="1" latinLnBrk="0" hangingPunct="1">
        <a:defRPr sz="2700" kern="1200">
          <a:solidFill>
            <a:schemeClr val="tx1"/>
          </a:solidFill>
          <a:latin typeface="+mn-lt"/>
          <a:ea typeface="+mn-ea"/>
          <a:cs typeface="+mn-cs"/>
        </a:defRPr>
      </a:lvl5pPr>
      <a:lvl6pPr marL="3427289" algn="l" defTabSz="1370918" rtl="0" eaLnBrk="1" latinLnBrk="0" hangingPunct="1">
        <a:defRPr sz="2700" kern="1200">
          <a:solidFill>
            <a:schemeClr val="tx1"/>
          </a:solidFill>
          <a:latin typeface="+mn-lt"/>
          <a:ea typeface="+mn-ea"/>
          <a:cs typeface="+mn-cs"/>
        </a:defRPr>
      </a:lvl6pPr>
      <a:lvl7pPr marL="4112745" algn="l" defTabSz="1370918" rtl="0" eaLnBrk="1" latinLnBrk="0" hangingPunct="1">
        <a:defRPr sz="2700" kern="1200">
          <a:solidFill>
            <a:schemeClr val="tx1"/>
          </a:solidFill>
          <a:latin typeface="+mn-lt"/>
          <a:ea typeface="+mn-ea"/>
          <a:cs typeface="+mn-cs"/>
        </a:defRPr>
      </a:lvl7pPr>
      <a:lvl8pPr marL="4798200" algn="l" defTabSz="1370918" rtl="0" eaLnBrk="1" latinLnBrk="0" hangingPunct="1">
        <a:defRPr sz="2700" kern="1200">
          <a:solidFill>
            <a:schemeClr val="tx1"/>
          </a:solidFill>
          <a:latin typeface="+mn-lt"/>
          <a:ea typeface="+mn-ea"/>
          <a:cs typeface="+mn-cs"/>
        </a:defRPr>
      </a:lvl8pPr>
      <a:lvl9pPr marL="5483655" algn="l" defTabSz="1370918"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E2B437F-C08D-4140-A910-D94EADAA6D6C}"/>
              </a:ext>
            </a:extLst>
          </p:cNvPr>
          <p:cNvSpPr>
            <a:spLocks noGrp="1"/>
          </p:cNvSpPr>
          <p:nvPr>
            <p:ph type="title"/>
          </p:nvPr>
        </p:nvSpPr>
        <p:spPr>
          <a:xfrm>
            <a:off x="1257300" y="547693"/>
            <a:ext cx="15773400" cy="1988345"/>
          </a:xfrm>
          <a:prstGeom prst="rect">
            <a:avLst/>
          </a:prstGeom>
        </p:spPr>
        <p:txBody>
          <a:bodyPr vert="horz" lIns="137120" tIns="68561" rIns="137120" bIns="68561"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2204BAF-AEB7-4374-9CEF-BFEFC4D70A12}"/>
              </a:ext>
            </a:extLst>
          </p:cNvPr>
          <p:cNvSpPr>
            <a:spLocks noGrp="1"/>
          </p:cNvSpPr>
          <p:nvPr>
            <p:ph type="body" idx="1"/>
          </p:nvPr>
        </p:nvSpPr>
        <p:spPr>
          <a:xfrm>
            <a:off x="1257300" y="2738439"/>
            <a:ext cx="15773400" cy="6527007"/>
          </a:xfrm>
          <a:prstGeom prst="rect">
            <a:avLst/>
          </a:prstGeom>
        </p:spPr>
        <p:txBody>
          <a:bodyPr vert="horz" lIns="137120" tIns="68561" rIns="137120" bIns="68561"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6DD4788-ED14-4355-BD4A-9115D2AB9A9E}"/>
              </a:ext>
            </a:extLst>
          </p:cNvPr>
          <p:cNvSpPr>
            <a:spLocks noGrp="1"/>
          </p:cNvSpPr>
          <p:nvPr>
            <p:ph type="dt" sz="half" idx="2"/>
          </p:nvPr>
        </p:nvSpPr>
        <p:spPr>
          <a:xfrm>
            <a:off x="1257300" y="9534530"/>
            <a:ext cx="4114800" cy="547688"/>
          </a:xfrm>
          <a:prstGeom prst="rect">
            <a:avLst/>
          </a:prstGeom>
        </p:spPr>
        <p:txBody>
          <a:bodyPr vert="horz" lIns="137120" tIns="68561" rIns="137120" bIns="68561" rtlCol="0" anchor="ctr"/>
          <a:lstStyle>
            <a:lvl1pPr algn="l">
              <a:defRPr sz="1800">
                <a:solidFill>
                  <a:schemeClr val="tx1">
                    <a:tint val="75000"/>
                  </a:schemeClr>
                </a:solidFill>
              </a:defRPr>
            </a:lvl1pPr>
          </a:lstStyle>
          <a:p>
            <a:pPr defTabSz="1371191"/>
            <a:fld id="{292738BB-EDEF-48A5-AB0C-1EC64D6DD4D8}" type="datetimeFigureOut">
              <a:rPr lang="en-US" smtClean="0">
                <a:solidFill>
                  <a:prstClr val="black">
                    <a:tint val="75000"/>
                  </a:prstClr>
                </a:solidFill>
              </a:rPr>
              <a:pPr defTabSz="1371191"/>
              <a:t>11/25/2024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69FE97A-FE77-4619-963D-CE0197423F4B}"/>
              </a:ext>
            </a:extLst>
          </p:cNvPr>
          <p:cNvSpPr>
            <a:spLocks noGrp="1"/>
          </p:cNvSpPr>
          <p:nvPr>
            <p:ph type="ftr" sz="quarter" idx="3"/>
          </p:nvPr>
        </p:nvSpPr>
        <p:spPr>
          <a:xfrm>
            <a:off x="6057900" y="9534530"/>
            <a:ext cx="6172200" cy="547688"/>
          </a:xfrm>
          <a:prstGeom prst="rect">
            <a:avLst/>
          </a:prstGeom>
        </p:spPr>
        <p:txBody>
          <a:bodyPr vert="horz" lIns="137120" tIns="68561" rIns="137120" bIns="68561" rtlCol="0" anchor="ctr"/>
          <a:lstStyle>
            <a:lvl1pPr algn="ctr">
              <a:defRPr sz="1800">
                <a:solidFill>
                  <a:schemeClr val="tx1">
                    <a:tint val="75000"/>
                  </a:schemeClr>
                </a:solidFill>
              </a:defRPr>
            </a:lvl1pPr>
          </a:lstStyle>
          <a:p>
            <a:pPr defTabSz="1371191"/>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104943F-157D-4F29-81AE-9314FBAC0D48}"/>
              </a:ext>
            </a:extLst>
          </p:cNvPr>
          <p:cNvSpPr>
            <a:spLocks noGrp="1"/>
          </p:cNvSpPr>
          <p:nvPr>
            <p:ph type="sldNum" sz="quarter" idx="4"/>
          </p:nvPr>
        </p:nvSpPr>
        <p:spPr>
          <a:xfrm>
            <a:off x="12915900" y="9534530"/>
            <a:ext cx="4114800" cy="547688"/>
          </a:xfrm>
          <a:prstGeom prst="rect">
            <a:avLst/>
          </a:prstGeom>
        </p:spPr>
        <p:txBody>
          <a:bodyPr vert="horz" lIns="137120" tIns="68561" rIns="137120" bIns="68561" rtlCol="0" anchor="ctr"/>
          <a:lstStyle>
            <a:lvl1pPr algn="r">
              <a:defRPr sz="1800">
                <a:solidFill>
                  <a:schemeClr val="tx1">
                    <a:tint val="75000"/>
                  </a:schemeClr>
                </a:solidFill>
              </a:defRPr>
            </a:lvl1pPr>
          </a:lstStyle>
          <a:p>
            <a:pPr defTabSz="1371191"/>
            <a:fld id="{EB465016-67E8-421D-9C79-0E8A1522CB46}" type="slidenum">
              <a:rPr lang="en-US" smtClean="0">
                <a:solidFill>
                  <a:prstClr val="black">
                    <a:tint val="75000"/>
                  </a:prstClr>
                </a:solidFill>
              </a:rPr>
              <a:pPr defTabSz="1371191"/>
              <a:t>‹#›</a:t>
            </a:fld>
            <a:endParaRPr lang="en-US">
              <a:solidFill>
                <a:prstClr val="black">
                  <a:tint val="75000"/>
                </a:prstClr>
              </a:solidFill>
            </a:endParaRPr>
          </a:p>
        </p:txBody>
      </p:sp>
    </p:spTree>
    <p:extLst>
      <p:ext uri="{BB962C8B-B14F-4D97-AF65-F5344CB8AC3E}">
        <p14:creationId xmlns:p14="http://schemas.microsoft.com/office/powerpoint/2010/main" val="394137374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1371191"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797" indent="-342797" algn="l" defTabSz="1371191"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393" indent="-342797" algn="l" defTabSz="1371191"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3987" indent="-342797" algn="l" defTabSz="1371191"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399580" indent="-342797" algn="l" defTabSz="137119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5173" indent="-342797" algn="l" defTabSz="137119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0771" indent="-342797" algn="l" defTabSz="137119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6364" indent="-342797" algn="l" defTabSz="137119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1957" indent="-342797" algn="l" defTabSz="137119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7553" indent="-342797" algn="l" defTabSz="1371191"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191" rtl="0" eaLnBrk="1" latinLnBrk="0" hangingPunct="1">
        <a:defRPr sz="2700" kern="1200">
          <a:solidFill>
            <a:schemeClr val="tx1"/>
          </a:solidFill>
          <a:latin typeface="+mn-lt"/>
          <a:ea typeface="+mn-ea"/>
          <a:cs typeface="+mn-cs"/>
        </a:defRPr>
      </a:lvl1pPr>
      <a:lvl2pPr marL="685593" algn="l" defTabSz="1371191" rtl="0" eaLnBrk="1" latinLnBrk="0" hangingPunct="1">
        <a:defRPr sz="2700" kern="1200">
          <a:solidFill>
            <a:schemeClr val="tx1"/>
          </a:solidFill>
          <a:latin typeface="+mn-lt"/>
          <a:ea typeface="+mn-ea"/>
          <a:cs typeface="+mn-cs"/>
        </a:defRPr>
      </a:lvl2pPr>
      <a:lvl3pPr marL="1371191" algn="l" defTabSz="1371191" rtl="0" eaLnBrk="1" latinLnBrk="0" hangingPunct="1">
        <a:defRPr sz="2700" kern="1200">
          <a:solidFill>
            <a:schemeClr val="tx1"/>
          </a:solidFill>
          <a:latin typeface="+mn-lt"/>
          <a:ea typeface="+mn-ea"/>
          <a:cs typeface="+mn-cs"/>
        </a:defRPr>
      </a:lvl3pPr>
      <a:lvl4pPr marL="2056784" algn="l" defTabSz="1371191" rtl="0" eaLnBrk="1" latinLnBrk="0" hangingPunct="1">
        <a:defRPr sz="2700" kern="1200">
          <a:solidFill>
            <a:schemeClr val="tx1"/>
          </a:solidFill>
          <a:latin typeface="+mn-lt"/>
          <a:ea typeface="+mn-ea"/>
          <a:cs typeface="+mn-cs"/>
        </a:defRPr>
      </a:lvl4pPr>
      <a:lvl5pPr marL="2742377" algn="l" defTabSz="1371191" rtl="0" eaLnBrk="1" latinLnBrk="0" hangingPunct="1">
        <a:defRPr sz="2700" kern="1200">
          <a:solidFill>
            <a:schemeClr val="tx1"/>
          </a:solidFill>
          <a:latin typeface="+mn-lt"/>
          <a:ea typeface="+mn-ea"/>
          <a:cs typeface="+mn-cs"/>
        </a:defRPr>
      </a:lvl5pPr>
      <a:lvl6pPr marL="3427973" algn="l" defTabSz="1371191" rtl="0" eaLnBrk="1" latinLnBrk="0" hangingPunct="1">
        <a:defRPr sz="2700" kern="1200">
          <a:solidFill>
            <a:schemeClr val="tx1"/>
          </a:solidFill>
          <a:latin typeface="+mn-lt"/>
          <a:ea typeface="+mn-ea"/>
          <a:cs typeface="+mn-cs"/>
        </a:defRPr>
      </a:lvl6pPr>
      <a:lvl7pPr marL="4113567" algn="l" defTabSz="1371191" rtl="0" eaLnBrk="1" latinLnBrk="0" hangingPunct="1">
        <a:defRPr sz="2700" kern="1200">
          <a:solidFill>
            <a:schemeClr val="tx1"/>
          </a:solidFill>
          <a:latin typeface="+mn-lt"/>
          <a:ea typeface="+mn-ea"/>
          <a:cs typeface="+mn-cs"/>
        </a:defRPr>
      </a:lvl7pPr>
      <a:lvl8pPr marL="4799160" algn="l" defTabSz="1371191" rtl="0" eaLnBrk="1" latinLnBrk="0" hangingPunct="1">
        <a:defRPr sz="2700" kern="1200">
          <a:solidFill>
            <a:schemeClr val="tx1"/>
          </a:solidFill>
          <a:latin typeface="+mn-lt"/>
          <a:ea typeface="+mn-ea"/>
          <a:cs typeface="+mn-cs"/>
        </a:defRPr>
      </a:lvl8pPr>
      <a:lvl9pPr marL="5484753" algn="l" defTabSz="1371191"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E2B437F-C08D-4140-A910-D94EADAA6D6C}"/>
              </a:ext>
            </a:extLst>
          </p:cNvPr>
          <p:cNvSpPr>
            <a:spLocks noGrp="1"/>
          </p:cNvSpPr>
          <p:nvPr>
            <p:ph type="title"/>
          </p:nvPr>
        </p:nvSpPr>
        <p:spPr>
          <a:xfrm>
            <a:off x="1257300" y="547688"/>
            <a:ext cx="15773400" cy="1988345"/>
          </a:xfrm>
          <a:prstGeom prst="rect">
            <a:avLst/>
          </a:prstGeom>
        </p:spPr>
        <p:txBody>
          <a:bodyPr vert="horz" lIns="137160" tIns="68580" rIns="137160" bIns="6858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2204BAF-AEB7-4374-9CEF-BFEFC4D70A12}"/>
              </a:ext>
            </a:extLst>
          </p:cNvPr>
          <p:cNvSpPr>
            <a:spLocks noGrp="1"/>
          </p:cNvSpPr>
          <p:nvPr>
            <p:ph type="body" idx="1"/>
          </p:nvPr>
        </p:nvSpPr>
        <p:spPr>
          <a:xfrm>
            <a:off x="1257300" y="2738438"/>
            <a:ext cx="15773400" cy="6527007"/>
          </a:xfrm>
          <a:prstGeom prst="rect">
            <a:avLst/>
          </a:prstGeom>
        </p:spPr>
        <p:txBody>
          <a:bodyPr vert="horz" lIns="137160" tIns="68580" rIns="137160" bIns="6858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6DD4788-ED14-4355-BD4A-9115D2AB9A9E}"/>
              </a:ext>
            </a:extLst>
          </p:cNvPr>
          <p:cNvSpPr>
            <a:spLocks noGrp="1"/>
          </p:cNvSpPr>
          <p:nvPr>
            <p:ph type="dt" sz="half" idx="2"/>
          </p:nvPr>
        </p:nvSpPr>
        <p:spPr>
          <a:xfrm>
            <a:off x="1257300" y="9534526"/>
            <a:ext cx="4114800" cy="547688"/>
          </a:xfrm>
          <a:prstGeom prst="rect">
            <a:avLst/>
          </a:prstGeom>
        </p:spPr>
        <p:txBody>
          <a:bodyPr vert="horz" lIns="137160" tIns="68580" rIns="137160" bIns="68580" rtlCol="0" anchor="ctr"/>
          <a:lstStyle>
            <a:lvl1pPr algn="l">
              <a:defRPr sz="1800">
                <a:solidFill>
                  <a:schemeClr val="tx1">
                    <a:tint val="75000"/>
                  </a:schemeClr>
                </a:solidFill>
              </a:defRPr>
            </a:lvl1pPr>
          </a:lstStyle>
          <a:p>
            <a:pPr defTabSz="1371600"/>
            <a:fld id="{292738BB-EDEF-48A5-AB0C-1EC64D6DD4D8}" type="datetimeFigureOut">
              <a:rPr lang="en-US" smtClean="0">
                <a:solidFill>
                  <a:prstClr val="black">
                    <a:tint val="75000"/>
                  </a:prstClr>
                </a:solidFill>
              </a:rPr>
              <a:pPr defTabSz="1371600"/>
              <a:t>11/25/2024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69FE97A-FE77-4619-963D-CE0197423F4B}"/>
              </a:ext>
            </a:extLst>
          </p:cNvPr>
          <p:cNvSpPr>
            <a:spLocks noGrp="1"/>
          </p:cNvSpPr>
          <p:nvPr>
            <p:ph type="ftr" sz="quarter" idx="3"/>
          </p:nvPr>
        </p:nvSpPr>
        <p:spPr>
          <a:xfrm>
            <a:off x="6057900" y="9534526"/>
            <a:ext cx="6172200" cy="547688"/>
          </a:xfrm>
          <a:prstGeom prst="rect">
            <a:avLst/>
          </a:prstGeom>
        </p:spPr>
        <p:txBody>
          <a:bodyPr vert="horz" lIns="137160" tIns="68580" rIns="137160" bIns="6858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104943F-157D-4F29-81AE-9314FBAC0D48}"/>
              </a:ext>
            </a:extLst>
          </p:cNvPr>
          <p:cNvSpPr>
            <a:spLocks noGrp="1"/>
          </p:cNvSpPr>
          <p:nvPr>
            <p:ph type="sldNum" sz="quarter" idx="4"/>
          </p:nvPr>
        </p:nvSpPr>
        <p:spPr>
          <a:xfrm>
            <a:off x="12915900" y="9534526"/>
            <a:ext cx="4114800" cy="547688"/>
          </a:xfrm>
          <a:prstGeom prst="rect">
            <a:avLst/>
          </a:prstGeom>
        </p:spPr>
        <p:txBody>
          <a:bodyPr vert="horz" lIns="137160" tIns="68580" rIns="137160" bIns="68580" rtlCol="0" anchor="ctr"/>
          <a:lstStyle>
            <a:lvl1pPr algn="r">
              <a:defRPr sz="1800">
                <a:solidFill>
                  <a:schemeClr val="tx1">
                    <a:tint val="75000"/>
                  </a:schemeClr>
                </a:solidFill>
              </a:defRPr>
            </a:lvl1pPr>
          </a:lstStyle>
          <a:p>
            <a:pPr defTabSz="1371600"/>
            <a:fld id="{EB465016-67E8-421D-9C79-0E8A1522CB4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76026938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5A2E02D-E0E2-4A80-8F57-8FE31FB5DBF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EE03057-A137-4B19-865C-2FC72969C7E5}"/>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EFA37F-7CDF-4AA6-93AE-94B3FA4F4A8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2BFA6248-9075-44F6-BABA-ACCDFFA54742}" type="datetimeFigureOut">
              <a:rPr lang="en-US" smtClean="0">
                <a:solidFill>
                  <a:prstClr val="black">
                    <a:tint val="75000"/>
                  </a:prstClr>
                </a:solidFill>
              </a:rPr>
              <a:pPr defTabSz="1371600"/>
              <a:t>11/25/2024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91D6ECB-C279-47B4-8FA3-DE1ADCE7081F}"/>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0248301-85C3-4A8E-BC22-25CE7E8FE5D9}"/>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AFD0A7C2-3364-4B6C-B187-A7ABF31AEE8C}"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0801128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624AD43A-B590-8FE7-A46C-EBF900911EA1}"/>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4FD4C331-83E0-7777-66E3-BF0F777981E5}"/>
              </a:ext>
            </a:extLst>
          </p:cNvPr>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F2F1BC8-BBA6-EFCB-6630-BF12F388E1EB}"/>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566"/>
            <a:fld id="{33686CC9-B1BC-4D5A-A476-57454ED84309}" type="datetimeFigureOut">
              <a:rPr lang="en-US" smtClean="0">
                <a:solidFill>
                  <a:prstClr val="black">
                    <a:tint val="75000"/>
                  </a:prstClr>
                </a:solidFill>
              </a:rPr>
              <a:pPr defTabSz="1371566"/>
              <a:t>11/25/2024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B7C5544-6905-1EC9-8DF3-46ED537EE431}"/>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566"/>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EB086C2-FCA9-0D8F-1D7A-20932319F0D5}"/>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566"/>
            <a:fld id="{E5B6ACEC-533E-4800-93D6-4824B09A77F2}" type="slidenum">
              <a:rPr lang="en-US" smtClean="0">
                <a:solidFill>
                  <a:prstClr val="black">
                    <a:tint val="75000"/>
                  </a:prstClr>
                </a:solidFill>
              </a:rPr>
              <a:pPr defTabSz="1371566"/>
              <a:t>‹#›</a:t>
            </a:fld>
            <a:endParaRPr lang="en-US">
              <a:solidFill>
                <a:prstClr val="black">
                  <a:tint val="75000"/>
                </a:prstClr>
              </a:solidFill>
            </a:endParaRPr>
          </a:p>
        </p:txBody>
      </p:sp>
    </p:spTree>
    <p:extLst>
      <p:ext uri="{BB962C8B-B14F-4D97-AF65-F5344CB8AC3E}">
        <p14:creationId xmlns:p14="http://schemas.microsoft.com/office/powerpoint/2010/main" val="87977677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137156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914400" y="411957"/>
            <a:ext cx="16459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914400" y="2400301"/>
            <a:ext cx="16459200" cy="678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wrap="square" lIns="91440" tIns="45720" rIns="91440" bIns="45720" numCol="1" anchor="ctr" anchorCtr="0" compatLnSpc="1">
            <a:prstTxWarp prst="textNoShape">
              <a:avLst/>
            </a:prstTxWarp>
          </a:bodyPr>
          <a:lstStyle>
            <a:lvl1pPr eaLnBrk="1" hangingPunct="1">
              <a:defRPr sz="1800">
                <a:solidFill>
                  <a:srgbClr val="898989"/>
                </a:solidFill>
                <a:latin typeface="Calibri" pitchFamily="34" charset="0"/>
              </a:defRPr>
            </a:lvl1pPr>
          </a:lstStyle>
          <a:p>
            <a:pPr defTabSz="1371600" fontAlgn="base">
              <a:spcBef>
                <a:spcPct val="0"/>
              </a:spcBef>
              <a:spcAft>
                <a:spcPct val="0"/>
              </a:spcAft>
              <a:defRPr/>
            </a:pPr>
            <a:fld id="{D329C6E8-4EB1-461D-AB3A-6D03F906C79F}" type="datetimeFigureOut">
              <a:rPr lang="en-US" smtClean="0"/>
              <a:pPr defTabSz="1371600" fontAlgn="base">
                <a:spcBef>
                  <a:spcPct val="0"/>
                </a:spcBef>
                <a:spcAft>
                  <a:spcPct val="0"/>
                </a:spcAft>
                <a:defRPr/>
              </a:pPr>
              <a:t>11/25/2024</a:t>
            </a:fld>
            <a:endParaRPr lang="en-US"/>
          </a:p>
        </p:txBody>
      </p:sp>
      <p:sp>
        <p:nvSpPr>
          <p:cNvPr id="5" name="Footer Placeholder 4"/>
          <p:cNvSpPr>
            <a:spLocks noGrp="1"/>
          </p:cNvSpPr>
          <p:nvPr>
            <p:ph type="ftr" sz="quarter" idx="3"/>
          </p:nvPr>
        </p:nvSpPr>
        <p:spPr>
          <a:xfrm>
            <a:off x="6248400" y="9534526"/>
            <a:ext cx="5791200" cy="547688"/>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800">
                <a:solidFill>
                  <a:srgbClr val="898989"/>
                </a:solidFill>
                <a:latin typeface="Calibri" pitchFamily="34" charset="0"/>
              </a:defRPr>
            </a:lvl1pPr>
          </a:lstStyle>
          <a:p>
            <a:pPr defTabSz="1371600" fontAlgn="base">
              <a:spcBef>
                <a:spcPct val="0"/>
              </a:spcBef>
              <a:spcAft>
                <a:spcPct val="0"/>
              </a:spcAft>
              <a:defRPr/>
            </a:pPr>
            <a:endParaRPr lang="vi-VN"/>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800">
                <a:solidFill>
                  <a:srgbClr val="898989"/>
                </a:solidFill>
                <a:latin typeface="Calibri" panose="020F0502020204030204" pitchFamily="34" charset="0"/>
              </a:defRPr>
            </a:lvl1pPr>
          </a:lstStyle>
          <a:p>
            <a:pPr defTabSz="1371600" fontAlgn="base">
              <a:spcBef>
                <a:spcPct val="0"/>
              </a:spcBef>
              <a:spcAft>
                <a:spcPct val="0"/>
              </a:spcAft>
            </a:pPr>
            <a:fld id="{FF41946C-AD19-467B-BAB1-473D35625145}" type="slidenum">
              <a:rPr lang="en-US" altLang="en-US" smtClean="0"/>
              <a:pPr defTabSz="1371600" fontAlgn="base">
                <a:spcBef>
                  <a:spcPct val="0"/>
                </a:spcBef>
                <a:spcAft>
                  <a:spcPct val="0"/>
                </a:spcAft>
              </a:pPr>
              <a:t>‹#›</a:t>
            </a:fld>
            <a:endParaRPr lang="en-US" altLang="en-US" smtClean="0"/>
          </a:p>
        </p:txBody>
      </p:sp>
    </p:spTree>
    <p:extLst>
      <p:ext uri="{BB962C8B-B14F-4D97-AF65-F5344CB8AC3E}">
        <p14:creationId xmlns:p14="http://schemas.microsoft.com/office/powerpoint/2010/main" val="147804862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p:txStyles>
    <p:titleStyle>
      <a:lvl1pPr algn="ctr" defTabSz="1369220" rtl="0" eaLnBrk="0" fontAlgn="base" hangingPunct="0">
        <a:spcBef>
          <a:spcPct val="0"/>
        </a:spcBef>
        <a:spcAft>
          <a:spcPct val="0"/>
        </a:spcAft>
        <a:defRPr sz="6600" kern="1200">
          <a:solidFill>
            <a:schemeClr val="tx1"/>
          </a:solidFill>
          <a:latin typeface="+mj-lt"/>
          <a:ea typeface="+mj-ea"/>
          <a:cs typeface="+mj-cs"/>
        </a:defRPr>
      </a:lvl1pPr>
      <a:lvl2pPr algn="ctr" defTabSz="1369220" rtl="0" eaLnBrk="0" fontAlgn="base" hangingPunct="0">
        <a:spcBef>
          <a:spcPct val="0"/>
        </a:spcBef>
        <a:spcAft>
          <a:spcPct val="0"/>
        </a:spcAft>
        <a:defRPr sz="6600">
          <a:solidFill>
            <a:schemeClr val="tx1"/>
          </a:solidFill>
          <a:latin typeface="Calibri" panose="020F0502020204030204" pitchFamily="34" charset="0"/>
        </a:defRPr>
      </a:lvl2pPr>
      <a:lvl3pPr algn="ctr" defTabSz="1369220" rtl="0" eaLnBrk="0" fontAlgn="base" hangingPunct="0">
        <a:spcBef>
          <a:spcPct val="0"/>
        </a:spcBef>
        <a:spcAft>
          <a:spcPct val="0"/>
        </a:spcAft>
        <a:defRPr sz="6600">
          <a:solidFill>
            <a:schemeClr val="tx1"/>
          </a:solidFill>
          <a:latin typeface="Calibri" panose="020F0502020204030204" pitchFamily="34" charset="0"/>
        </a:defRPr>
      </a:lvl3pPr>
      <a:lvl4pPr algn="ctr" defTabSz="1369220" rtl="0" eaLnBrk="0" fontAlgn="base" hangingPunct="0">
        <a:spcBef>
          <a:spcPct val="0"/>
        </a:spcBef>
        <a:spcAft>
          <a:spcPct val="0"/>
        </a:spcAft>
        <a:defRPr sz="6600">
          <a:solidFill>
            <a:schemeClr val="tx1"/>
          </a:solidFill>
          <a:latin typeface="Calibri" panose="020F0502020204030204" pitchFamily="34" charset="0"/>
        </a:defRPr>
      </a:lvl4pPr>
      <a:lvl5pPr algn="ctr" defTabSz="1369220" rtl="0" eaLnBrk="0" fontAlgn="base" hangingPunct="0">
        <a:spcBef>
          <a:spcPct val="0"/>
        </a:spcBef>
        <a:spcAft>
          <a:spcPct val="0"/>
        </a:spcAft>
        <a:defRPr sz="6600">
          <a:solidFill>
            <a:schemeClr val="tx1"/>
          </a:solidFill>
          <a:latin typeface="Calibri" panose="020F0502020204030204" pitchFamily="34" charset="0"/>
        </a:defRPr>
      </a:lvl5pPr>
      <a:lvl6pPr marL="685800" algn="ctr" defTabSz="1369220" rtl="0" fontAlgn="base">
        <a:spcBef>
          <a:spcPct val="0"/>
        </a:spcBef>
        <a:spcAft>
          <a:spcPct val="0"/>
        </a:spcAft>
        <a:defRPr sz="6600">
          <a:solidFill>
            <a:schemeClr val="tx1"/>
          </a:solidFill>
          <a:latin typeface="Calibri" panose="020F0502020204030204" pitchFamily="34" charset="0"/>
        </a:defRPr>
      </a:lvl6pPr>
      <a:lvl7pPr marL="1371600" algn="ctr" defTabSz="1369220" rtl="0" fontAlgn="base">
        <a:spcBef>
          <a:spcPct val="0"/>
        </a:spcBef>
        <a:spcAft>
          <a:spcPct val="0"/>
        </a:spcAft>
        <a:defRPr sz="6600">
          <a:solidFill>
            <a:schemeClr val="tx1"/>
          </a:solidFill>
          <a:latin typeface="Calibri" panose="020F0502020204030204" pitchFamily="34" charset="0"/>
        </a:defRPr>
      </a:lvl7pPr>
      <a:lvl8pPr marL="2057400" algn="ctr" defTabSz="1369220" rtl="0" fontAlgn="base">
        <a:spcBef>
          <a:spcPct val="0"/>
        </a:spcBef>
        <a:spcAft>
          <a:spcPct val="0"/>
        </a:spcAft>
        <a:defRPr sz="6600">
          <a:solidFill>
            <a:schemeClr val="tx1"/>
          </a:solidFill>
          <a:latin typeface="Calibri" panose="020F0502020204030204" pitchFamily="34" charset="0"/>
        </a:defRPr>
      </a:lvl8pPr>
      <a:lvl9pPr marL="2743200" algn="ctr" defTabSz="1369220" rtl="0" fontAlgn="base">
        <a:spcBef>
          <a:spcPct val="0"/>
        </a:spcBef>
        <a:spcAft>
          <a:spcPct val="0"/>
        </a:spcAft>
        <a:defRPr sz="6600">
          <a:solidFill>
            <a:schemeClr val="tx1"/>
          </a:solidFill>
          <a:latin typeface="Calibri" panose="020F0502020204030204" pitchFamily="34" charset="0"/>
        </a:defRPr>
      </a:lvl9pPr>
    </p:titleStyle>
    <p:bodyStyle>
      <a:lvl1pPr marL="511970" indent="-511970" algn="l" defTabSz="1369220" rtl="0" eaLnBrk="0" fontAlgn="base" hangingPunct="0">
        <a:spcBef>
          <a:spcPct val="20000"/>
        </a:spcBef>
        <a:spcAft>
          <a:spcPct val="0"/>
        </a:spcAft>
        <a:buFont typeface="Arial" panose="020B0604020202020204" pitchFamily="34" charset="0"/>
        <a:buChar char="•"/>
        <a:defRPr sz="4800" kern="1200">
          <a:solidFill>
            <a:schemeClr val="tx1"/>
          </a:solidFill>
          <a:latin typeface="+mn-lt"/>
          <a:ea typeface="+mn-ea"/>
          <a:cs typeface="+mn-cs"/>
        </a:defRPr>
      </a:lvl1pPr>
      <a:lvl2pPr marL="1112045" indent="-426245" algn="l" defTabSz="1369220" rtl="0" eaLnBrk="0" fontAlgn="base" hangingPunct="0">
        <a:spcBef>
          <a:spcPct val="20000"/>
        </a:spcBef>
        <a:spcAft>
          <a:spcPct val="0"/>
        </a:spcAft>
        <a:buFont typeface="Arial" panose="020B0604020202020204" pitchFamily="34" charset="0"/>
        <a:buChar char="–"/>
        <a:defRPr sz="4200" kern="1200">
          <a:solidFill>
            <a:schemeClr val="tx1"/>
          </a:solidFill>
          <a:latin typeface="+mn-lt"/>
          <a:ea typeface="+mn-ea"/>
          <a:cs typeface="+mn-cs"/>
        </a:defRPr>
      </a:lvl2pPr>
      <a:lvl3pPr marL="1712120" indent="-340520" algn="l" defTabSz="1369220" rtl="0" eaLnBrk="0" fontAlgn="base" hangingPunct="0">
        <a:spcBef>
          <a:spcPct val="20000"/>
        </a:spcBef>
        <a:spcAft>
          <a:spcPct val="0"/>
        </a:spcAft>
        <a:buFont typeface="Arial" panose="020B0604020202020204" pitchFamily="34" charset="0"/>
        <a:buChar char="•"/>
        <a:defRPr sz="3600" kern="1200">
          <a:solidFill>
            <a:schemeClr val="tx1"/>
          </a:solidFill>
          <a:latin typeface="+mn-lt"/>
          <a:ea typeface="+mn-ea"/>
          <a:cs typeface="+mn-cs"/>
        </a:defRPr>
      </a:lvl3pPr>
      <a:lvl4pPr marL="2397920" indent="-340520" algn="l" defTabSz="1369220" rtl="0" eaLnBrk="0" fontAlgn="base" hangingPunct="0">
        <a:spcBef>
          <a:spcPct val="20000"/>
        </a:spcBef>
        <a:spcAft>
          <a:spcPct val="0"/>
        </a:spcAft>
        <a:buFont typeface="Arial" panose="020B0604020202020204" pitchFamily="34" charset="0"/>
        <a:buChar char="–"/>
        <a:defRPr sz="3000" kern="1200">
          <a:solidFill>
            <a:schemeClr val="tx1"/>
          </a:solidFill>
          <a:latin typeface="+mn-lt"/>
          <a:ea typeface="+mn-ea"/>
          <a:cs typeface="+mn-cs"/>
        </a:defRPr>
      </a:lvl4pPr>
      <a:lvl5pPr marL="3083720" indent="-340520" algn="l" defTabSz="1369220" rtl="0" eaLnBrk="0" fontAlgn="base" hangingPunct="0">
        <a:spcBef>
          <a:spcPct val="20000"/>
        </a:spcBef>
        <a:spcAft>
          <a:spcPct val="0"/>
        </a:spcAft>
        <a:buFont typeface="Arial" panose="020B0604020202020204" pitchFamily="34" charset="0"/>
        <a:buChar char="»"/>
        <a:defRPr sz="3000" kern="1200">
          <a:solidFill>
            <a:schemeClr val="tx1"/>
          </a:solidFill>
          <a:latin typeface="+mn-lt"/>
          <a:ea typeface="+mn-ea"/>
          <a:cs typeface="+mn-cs"/>
        </a:defRPr>
      </a:lvl5pPr>
      <a:lvl6pPr marL="3771711" indent="-342884" algn="l" defTabSz="1371531"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478" indent="-342884" algn="l" defTabSz="1371531"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244" indent="-342884" algn="l" defTabSz="1371531"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009" indent="-342884" algn="l" defTabSz="1371531"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531" rtl="0" eaLnBrk="1" latinLnBrk="0" hangingPunct="1">
        <a:defRPr sz="2700" kern="1200">
          <a:solidFill>
            <a:schemeClr val="tx1"/>
          </a:solidFill>
          <a:latin typeface="+mn-lt"/>
          <a:ea typeface="+mn-ea"/>
          <a:cs typeface="+mn-cs"/>
        </a:defRPr>
      </a:lvl1pPr>
      <a:lvl2pPr marL="685767" algn="l" defTabSz="1371531" rtl="0" eaLnBrk="1" latinLnBrk="0" hangingPunct="1">
        <a:defRPr sz="2700" kern="1200">
          <a:solidFill>
            <a:schemeClr val="tx1"/>
          </a:solidFill>
          <a:latin typeface="+mn-lt"/>
          <a:ea typeface="+mn-ea"/>
          <a:cs typeface="+mn-cs"/>
        </a:defRPr>
      </a:lvl2pPr>
      <a:lvl3pPr marL="1371531" algn="l" defTabSz="1371531" rtl="0" eaLnBrk="1" latinLnBrk="0" hangingPunct="1">
        <a:defRPr sz="2700" kern="1200">
          <a:solidFill>
            <a:schemeClr val="tx1"/>
          </a:solidFill>
          <a:latin typeface="+mn-lt"/>
          <a:ea typeface="+mn-ea"/>
          <a:cs typeface="+mn-cs"/>
        </a:defRPr>
      </a:lvl3pPr>
      <a:lvl4pPr marL="2057298" algn="l" defTabSz="1371531" rtl="0" eaLnBrk="1" latinLnBrk="0" hangingPunct="1">
        <a:defRPr sz="2700" kern="1200">
          <a:solidFill>
            <a:schemeClr val="tx1"/>
          </a:solidFill>
          <a:latin typeface="+mn-lt"/>
          <a:ea typeface="+mn-ea"/>
          <a:cs typeface="+mn-cs"/>
        </a:defRPr>
      </a:lvl4pPr>
      <a:lvl5pPr marL="2743064" algn="l" defTabSz="1371531" rtl="0" eaLnBrk="1" latinLnBrk="0" hangingPunct="1">
        <a:defRPr sz="2700" kern="1200">
          <a:solidFill>
            <a:schemeClr val="tx1"/>
          </a:solidFill>
          <a:latin typeface="+mn-lt"/>
          <a:ea typeface="+mn-ea"/>
          <a:cs typeface="+mn-cs"/>
        </a:defRPr>
      </a:lvl5pPr>
      <a:lvl6pPr marL="3428829" algn="l" defTabSz="1371531" rtl="0" eaLnBrk="1" latinLnBrk="0" hangingPunct="1">
        <a:defRPr sz="2700" kern="1200">
          <a:solidFill>
            <a:schemeClr val="tx1"/>
          </a:solidFill>
          <a:latin typeface="+mn-lt"/>
          <a:ea typeface="+mn-ea"/>
          <a:cs typeface="+mn-cs"/>
        </a:defRPr>
      </a:lvl6pPr>
      <a:lvl7pPr marL="4114593" algn="l" defTabSz="1371531" rtl="0" eaLnBrk="1" latinLnBrk="0" hangingPunct="1">
        <a:defRPr sz="2700" kern="1200">
          <a:solidFill>
            <a:schemeClr val="tx1"/>
          </a:solidFill>
          <a:latin typeface="+mn-lt"/>
          <a:ea typeface="+mn-ea"/>
          <a:cs typeface="+mn-cs"/>
        </a:defRPr>
      </a:lvl7pPr>
      <a:lvl8pPr marL="4800360" algn="l" defTabSz="1371531" rtl="0" eaLnBrk="1" latinLnBrk="0" hangingPunct="1">
        <a:defRPr sz="2700" kern="1200">
          <a:solidFill>
            <a:schemeClr val="tx1"/>
          </a:solidFill>
          <a:latin typeface="+mn-lt"/>
          <a:ea typeface="+mn-ea"/>
          <a:cs typeface="+mn-cs"/>
        </a:defRPr>
      </a:lvl8pPr>
      <a:lvl9pPr marL="5486127" algn="l" defTabSz="1371531"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914400" y="411957"/>
            <a:ext cx="16459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Rectangle 3"/>
          <p:cNvSpPr>
            <a:spLocks noGrp="1" noChangeArrowheads="1"/>
          </p:cNvSpPr>
          <p:nvPr>
            <p:ph type="body" idx="1"/>
          </p:nvPr>
        </p:nvSpPr>
        <p:spPr bwMode="auto">
          <a:xfrm>
            <a:off x="914400" y="2400301"/>
            <a:ext cx="16459200" cy="678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914400" y="9367838"/>
            <a:ext cx="4267200" cy="71437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2100">
                <a:solidFill>
                  <a:srgbClr val="000000"/>
                </a:solidFill>
                <a:latin typeface="Times New Roman" panose="02020603050405020304" pitchFamily="18" charset="0"/>
              </a:defRPr>
            </a:lvl1pPr>
          </a:lstStyle>
          <a:p>
            <a:pPr defTabSz="1371600" fontAlgn="base">
              <a:spcBef>
                <a:spcPct val="0"/>
              </a:spcBef>
              <a:spcAft>
                <a:spcPct val="0"/>
              </a:spcAft>
              <a:defRPr/>
            </a:pPr>
            <a:endParaRPr lang="en-US" altLang="en-US"/>
          </a:p>
        </p:txBody>
      </p:sp>
      <p:sp>
        <p:nvSpPr>
          <p:cNvPr id="1029" name="Rectangle 5"/>
          <p:cNvSpPr>
            <a:spLocks noGrp="1" noChangeArrowheads="1"/>
          </p:cNvSpPr>
          <p:nvPr>
            <p:ph type="ftr" sz="quarter" idx="3"/>
          </p:nvPr>
        </p:nvSpPr>
        <p:spPr bwMode="auto">
          <a:xfrm>
            <a:off x="6248400" y="9367838"/>
            <a:ext cx="5791200" cy="71437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2100">
                <a:solidFill>
                  <a:srgbClr val="000000"/>
                </a:solidFill>
                <a:latin typeface="Times New Roman" panose="02020603050405020304" pitchFamily="18" charset="0"/>
              </a:defRPr>
            </a:lvl1pPr>
          </a:lstStyle>
          <a:p>
            <a:pPr defTabSz="1371600" fontAlgn="base">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13106400" y="9367838"/>
            <a:ext cx="4267200" cy="71437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2100">
                <a:solidFill>
                  <a:srgbClr val="000000"/>
                </a:solidFill>
                <a:latin typeface="Times New Roman" panose="02020603050405020304" pitchFamily="18" charset="0"/>
              </a:defRPr>
            </a:lvl1pPr>
          </a:lstStyle>
          <a:p>
            <a:pPr defTabSz="1371600" fontAlgn="base">
              <a:spcBef>
                <a:spcPct val="0"/>
              </a:spcBef>
              <a:spcAft>
                <a:spcPct val="0"/>
              </a:spcAft>
            </a:pPr>
            <a:fld id="{0EFD914D-9165-45AE-A425-DC75E8F62341}" type="slidenum">
              <a:rPr lang="en-US" altLang="en-US" smtClean="0"/>
              <a:pPr defTabSz="1371600" fontAlgn="base">
                <a:spcBef>
                  <a:spcPct val="0"/>
                </a:spcBef>
                <a:spcAft>
                  <a:spcPct val="0"/>
                </a:spcAft>
              </a:pPr>
              <a:t>‹#›</a:t>
            </a:fld>
            <a:endParaRPr lang="en-US" altLang="en-US" smtClean="0"/>
          </a:p>
        </p:txBody>
      </p:sp>
    </p:spTree>
    <p:extLst>
      <p:ext uri="{BB962C8B-B14F-4D97-AF65-F5344CB8AC3E}">
        <p14:creationId xmlns:p14="http://schemas.microsoft.com/office/powerpoint/2010/main" val="21374125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Lst>
  <p:txStyles>
    <p:titleStyle>
      <a:lvl1pPr algn="ctr" rtl="0" eaLnBrk="0" fontAlgn="base" hangingPunct="0">
        <a:spcBef>
          <a:spcPct val="0"/>
        </a:spcBef>
        <a:spcAft>
          <a:spcPct val="0"/>
        </a:spcAft>
        <a:defRPr sz="6600" kern="1200">
          <a:solidFill>
            <a:schemeClr val="tx2"/>
          </a:solidFill>
          <a:latin typeface="+mj-lt"/>
          <a:ea typeface="+mj-ea"/>
          <a:cs typeface="+mj-cs"/>
        </a:defRPr>
      </a:lvl1pPr>
      <a:lvl2pPr algn="ctr" rtl="0" eaLnBrk="0" fontAlgn="base" hangingPunct="0">
        <a:spcBef>
          <a:spcPct val="0"/>
        </a:spcBef>
        <a:spcAft>
          <a:spcPct val="0"/>
        </a:spcAft>
        <a:defRPr sz="6600">
          <a:solidFill>
            <a:schemeClr val="tx2"/>
          </a:solidFill>
          <a:latin typeface="Times New Roman" panose="02020603050405020304" pitchFamily="18" charset="0"/>
          <a:cs typeface="Times New Roman" panose="02020603050405020304" pitchFamily="18" charset="0"/>
        </a:defRPr>
      </a:lvl2pPr>
      <a:lvl3pPr algn="ctr" rtl="0" eaLnBrk="0" fontAlgn="base" hangingPunct="0">
        <a:spcBef>
          <a:spcPct val="0"/>
        </a:spcBef>
        <a:spcAft>
          <a:spcPct val="0"/>
        </a:spcAft>
        <a:defRPr sz="6600">
          <a:solidFill>
            <a:schemeClr val="tx2"/>
          </a:solidFill>
          <a:latin typeface="Times New Roman" panose="02020603050405020304" pitchFamily="18" charset="0"/>
          <a:cs typeface="Times New Roman" panose="02020603050405020304" pitchFamily="18" charset="0"/>
        </a:defRPr>
      </a:lvl3pPr>
      <a:lvl4pPr algn="ctr" rtl="0" eaLnBrk="0" fontAlgn="base" hangingPunct="0">
        <a:spcBef>
          <a:spcPct val="0"/>
        </a:spcBef>
        <a:spcAft>
          <a:spcPct val="0"/>
        </a:spcAft>
        <a:defRPr sz="6600">
          <a:solidFill>
            <a:schemeClr val="tx2"/>
          </a:solidFill>
          <a:latin typeface="Times New Roman" panose="02020603050405020304" pitchFamily="18" charset="0"/>
          <a:cs typeface="Times New Roman" panose="02020603050405020304" pitchFamily="18" charset="0"/>
        </a:defRPr>
      </a:lvl4pPr>
      <a:lvl5pPr algn="ctr" rtl="0" eaLnBrk="0" fontAlgn="base" hangingPunct="0">
        <a:spcBef>
          <a:spcPct val="0"/>
        </a:spcBef>
        <a:spcAft>
          <a:spcPct val="0"/>
        </a:spcAft>
        <a:defRPr sz="6600">
          <a:solidFill>
            <a:schemeClr val="tx2"/>
          </a:solidFill>
          <a:latin typeface="Times New Roman" panose="02020603050405020304" pitchFamily="18" charset="0"/>
          <a:cs typeface="Times New Roman" panose="02020603050405020304" pitchFamily="18" charset="0"/>
        </a:defRPr>
      </a:lvl5pPr>
      <a:lvl6pPr marL="685800" algn="ctr" rtl="0" fontAlgn="base">
        <a:spcBef>
          <a:spcPct val="0"/>
        </a:spcBef>
        <a:spcAft>
          <a:spcPct val="0"/>
        </a:spcAft>
        <a:defRPr sz="6600">
          <a:solidFill>
            <a:schemeClr val="tx2"/>
          </a:solidFill>
          <a:latin typeface="Times New Roman" panose="02020603050405020304" pitchFamily="18" charset="0"/>
          <a:cs typeface="Times New Roman" panose="02020603050405020304" pitchFamily="18" charset="0"/>
        </a:defRPr>
      </a:lvl6pPr>
      <a:lvl7pPr marL="1371600" algn="ctr" rtl="0" fontAlgn="base">
        <a:spcBef>
          <a:spcPct val="0"/>
        </a:spcBef>
        <a:spcAft>
          <a:spcPct val="0"/>
        </a:spcAft>
        <a:defRPr sz="6600">
          <a:solidFill>
            <a:schemeClr val="tx2"/>
          </a:solidFill>
          <a:latin typeface="Times New Roman" panose="02020603050405020304" pitchFamily="18" charset="0"/>
          <a:cs typeface="Times New Roman" panose="02020603050405020304" pitchFamily="18" charset="0"/>
        </a:defRPr>
      </a:lvl7pPr>
      <a:lvl8pPr marL="2057400" algn="ctr" rtl="0" fontAlgn="base">
        <a:spcBef>
          <a:spcPct val="0"/>
        </a:spcBef>
        <a:spcAft>
          <a:spcPct val="0"/>
        </a:spcAft>
        <a:defRPr sz="6600">
          <a:solidFill>
            <a:schemeClr val="tx2"/>
          </a:solidFill>
          <a:latin typeface="Times New Roman" panose="02020603050405020304" pitchFamily="18" charset="0"/>
          <a:cs typeface="Times New Roman" panose="02020603050405020304" pitchFamily="18" charset="0"/>
        </a:defRPr>
      </a:lvl8pPr>
      <a:lvl9pPr marL="2743200" algn="ctr" rtl="0" fontAlgn="base">
        <a:spcBef>
          <a:spcPct val="0"/>
        </a:spcBef>
        <a:spcAft>
          <a:spcPct val="0"/>
        </a:spcAft>
        <a:defRPr sz="6600">
          <a:solidFill>
            <a:schemeClr val="tx2"/>
          </a:solidFill>
          <a:latin typeface="Times New Roman" panose="02020603050405020304" pitchFamily="18" charset="0"/>
          <a:cs typeface="Times New Roman" panose="02020603050405020304" pitchFamily="18" charset="0"/>
        </a:defRPr>
      </a:lvl9pPr>
    </p:titleStyle>
    <p:bodyStyle>
      <a:lvl1pPr marL="514350" indent="-514350" algn="l" rtl="0" eaLnBrk="0" fontAlgn="base" hangingPunct="0">
        <a:spcBef>
          <a:spcPct val="20000"/>
        </a:spcBef>
        <a:spcAft>
          <a:spcPct val="0"/>
        </a:spcAft>
        <a:buChar char="•"/>
        <a:defRPr sz="4800" kern="1200">
          <a:solidFill>
            <a:schemeClr val="tx1"/>
          </a:solidFill>
          <a:latin typeface="+mn-lt"/>
          <a:ea typeface="+mn-ea"/>
          <a:cs typeface="+mn-cs"/>
        </a:defRPr>
      </a:lvl1pPr>
      <a:lvl2pPr marL="1114425" indent="-428625" algn="l" rtl="0" eaLnBrk="0" fontAlgn="base" hangingPunct="0">
        <a:spcBef>
          <a:spcPct val="20000"/>
        </a:spcBef>
        <a:spcAft>
          <a:spcPct val="0"/>
        </a:spcAft>
        <a:buChar char="–"/>
        <a:defRPr sz="4200" kern="1200">
          <a:solidFill>
            <a:schemeClr val="tx1"/>
          </a:solidFill>
          <a:latin typeface="+mn-lt"/>
          <a:ea typeface="+mn-ea"/>
          <a:cs typeface="+mn-cs"/>
        </a:defRPr>
      </a:lvl2pPr>
      <a:lvl3pPr marL="1714500" indent="-342900" algn="l" rtl="0" eaLnBrk="0" fontAlgn="base" hangingPunct="0">
        <a:spcBef>
          <a:spcPct val="20000"/>
        </a:spcBef>
        <a:spcAft>
          <a:spcPct val="0"/>
        </a:spcAft>
        <a:buChar char="•"/>
        <a:defRPr sz="3600" kern="1200">
          <a:solidFill>
            <a:schemeClr val="tx1"/>
          </a:solidFill>
          <a:latin typeface="+mn-lt"/>
          <a:ea typeface="+mn-ea"/>
          <a:cs typeface="+mn-cs"/>
        </a:defRPr>
      </a:lvl3pPr>
      <a:lvl4pPr marL="2400300" indent="-342900" algn="l" rtl="0" eaLnBrk="0" fontAlgn="base" hangingPunct="0">
        <a:spcBef>
          <a:spcPct val="20000"/>
        </a:spcBef>
        <a:spcAft>
          <a:spcPct val="0"/>
        </a:spcAft>
        <a:buChar char="–"/>
        <a:defRPr sz="3000" kern="1200">
          <a:solidFill>
            <a:schemeClr val="tx1"/>
          </a:solidFill>
          <a:latin typeface="+mn-lt"/>
          <a:ea typeface="+mn-ea"/>
          <a:cs typeface="+mn-cs"/>
        </a:defRPr>
      </a:lvl4pPr>
      <a:lvl5pPr marL="3086100" indent="-342900" algn="l" rtl="0" eaLnBrk="0" fontAlgn="base" hangingPunct="0">
        <a:spcBef>
          <a:spcPct val="20000"/>
        </a:spcBef>
        <a:spcAft>
          <a:spcPct val="0"/>
        </a:spcAft>
        <a:buChar char="»"/>
        <a:defRPr sz="30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85.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5.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jpg"/><Relationship Id="rId1" Type="http://schemas.openxmlformats.org/officeDocument/2006/relationships/slideLayout" Target="../slideLayouts/slideLayout46.xml"/><Relationship Id="rId5" Type="http://schemas.openxmlformats.org/officeDocument/2006/relationships/image" Target="../media/image17.gif"/><Relationship Id="rId4" Type="http://schemas.openxmlformats.org/officeDocument/2006/relationships/image" Target="../media/image16.gif"/></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4.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30.png"/><Relationship Id="rId12" Type="http://schemas.openxmlformats.org/officeDocument/2006/relationships/image" Target="../media/image71.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9.svg"/><Relationship Id="rId11" Type="http://schemas.openxmlformats.org/officeDocument/2006/relationships/image" Target="../media/image32.png"/><Relationship Id="rId5" Type="http://schemas.openxmlformats.org/officeDocument/2006/relationships/image" Target="../media/image29.png"/><Relationship Id="rId15" Type="http://schemas.openxmlformats.org/officeDocument/2006/relationships/image" Target="../media/image34.png"/><Relationship Id="rId10" Type="http://schemas.openxmlformats.org/officeDocument/2006/relationships/image" Target="../media/image69.svg"/><Relationship Id="rId4" Type="http://schemas.openxmlformats.org/officeDocument/2006/relationships/image" Target="../media/image28.jpeg"/><Relationship Id="rId9" Type="http://schemas.openxmlformats.org/officeDocument/2006/relationships/image" Target="../media/image31.png"/><Relationship Id="rId14" Type="http://schemas.openxmlformats.org/officeDocument/2006/relationships/image" Target="../media/image18.svg"/></Relationships>
</file>

<file path=ppt/slides/_rels/slide25.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30.png"/><Relationship Id="rId12" Type="http://schemas.openxmlformats.org/officeDocument/2006/relationships/image" Target="../media/image71.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9.svg"/><Relationship Id="rId11" Type="http://schemas.openxmlformats.org/officeDocument/2006/relationships/image" Target="../media/image32.png"/><Relationship Id="rId5" Type="http://schemas.openxmlformats.org/officeDocument/2006/relationships/image" Target="../media/image29.png"/><Relationship Id="rId15" Type="http://schemas.openxmlformats.org/officeDocument/2006/relationships/image" Target="../media/image35.png"/><Relationship Id="rId10" Type="http://schemas.openxmlformats.org/officeDocument/2006/relationships/image" Target="../media/image69.svg"/><Relationship Id="rId4" Type="http://schemas.openxmlformats.org/officeDocument/2006/relationships/image" Target="../media/image28.jpeg"/><Relationship Id="rId9" Type="http://schemas.openxmlformats.org/officeDocument/2006/relationships/image" Target="../media/image31.png"/><Relationship Id="rId14" Type="http://schemas.openxmlformats.org/officeDocument/2006/relationships/image" Target="../media/image18.svg"/></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5.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5.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jpg"/><Relationship Id="rId1" Type="http://schemas.openxmlformats.org/officeDocument/2006/relationships/slideLayout" Target="../slideLayouts/slideLayout46.xml"/><Relationship Id="rId5" Type="http://schemas.openxmlformats.org/officeDocument/2006/relationships/image" Target="../media/image17.gif"/><Relationship Id="rId4" Type="http://schemas.openxmlformats.org/officeDocument/2006/relationships/image" Target="../media/image16.gif"/></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G"/></Relationships>
</file>

<file path=ppt/slides/_rels/slide3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24.xml"/><Relationship Id="rId7" Type="http://schemas.openxmlformats.org/officeDocument/2006/relationships/image" Target="../media/image40.JP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audio" Target="../media/audio5.wav"/><Relationship Id="rId11" Type="http://schemas.openxmlformats.org/officeDocument/2006/relationships/image" Target="../media/image43.png"/><Relationship Id="rId5" Type="http://schemas.openxmlformats.org/officeDocument/2006/relationships/audio" Target="../media/audio2.wav"/><Relationship Id="rId10" Type="http://schemas.openxmlformats.org/officeDocument/2006/relationships/image" Target="../media/image39.png"/><Relationship Id="rId4" Type="http://schemas.openxmlformats.org/officeDocument/2006/relationships/audio" Target="../media/audio4.wav"/><Relationship Id="rId9" Type="http://schemas.openxmlformats.org/officeDocument/2006/relationships/image" Target="../media/image42.png"/></Relationships>
</file>

<file path=ppt/slides/_rels/slide3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35.xml"/><Relationship Id="rId7" Type="http://schemas.openxmlformats.org/officeDocument/2006/relationships/image" Target="../media/image40.JP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audio" Target="../media/audio5.wav"/><Relationship Id="rId11" Type="http://schemas.openxmlformats.org/officeDocument/2006/relationships/image" Target="../media/image43.png"/><Relationship Id="rId5" Type="http://schemas.openxmlformats.org/officeDocument/2006/relationships/audio" Target="../media/audio2.wav"/><Relationship Id="rId10" Type="http://schemas.openxmlformats.org/officeDocument/2006/relationships/image" Target="../media/image39.png"/><Relationship Id="rId4" Type="http://schemas.openxmlformats.org/officeDocument/2006/relationships/audio" Target="../media/audio4.wav"/><Relationship Id="rId9"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15.gif"/></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3.wav"/><Relationship Id="rId7" Type="http://schemas.openxmlformats.org/officeDocument/2006/relationships/image" Target="../media/image16.gif"/><Relationship Id="rId2" Type="http://schemas.openxmlformats.org/officeDocument/2006/relationships/audio" Target="../media/audio2.wav"/><Relationship Id="rId1" Type="http://schemas.openxmlformats.org/officeDocument/2006/relationships/slideLayout" Target="../slideLayouts/slideLayout47.xml"/><Relationship Id="rId6" Type="http://schemas.openxmlformats.org/officeDocument/2006/relationships/image" Target="../media/image15.gif"/><Relationship Id="rId5" Type="http://schemas.openxmlformats.org/officeDocument/2006/relationships/image" Target="../media/image17.gif"/><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6.gif"/><Relationship Id="rId2" Type="http://schemas.openxmlformats.org/officeDocument/2006/relationships/audio" Target="../media/audio3.wav"/><Relationship Id="rId1" Type="http://schemas.openxmlformats.org/officeDocument/2006/relationships/slideLayout" Target="../slideLayouts/slideLayout47.xml"/><Relationship Id="rId6" Type="http://schemas.openxmlformats.org/officeDocument/2006/relationships/image" Target="../media/image15.gif"/><Relationship Id="rId5" Type="http://schemas.openxmlformats.org/officeDocument/2006/relationships/image" Target="../media/image17.gif"/><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6.gif"/><Relationship Id="rId2" Type="http://schemas.openxmlformats.org/officeDocument/2006/relationships/audio" Target="../media/audio3.wav"/><Relationship Id="rId1" Type="http://schemas.openxmlformats.org/officeDocument/2006/relationships/slideLayout" Target="../slideLayouts/slideLayout47.xml"/><Relationship Id="rId6" Type="http://schemas.openxmlformats.org/officeDocument/2006/relationships/image" Target="../media/image15.gif"/><Relationship Id="rId5" Type="http://schemas.openxmlformats.org/officeDocument/2006/relationships/image" Target="../media/image17.gif"/><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2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42900"/>
            <a:ext cx="16840200" cy="96773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76600" y="4720044"/>
            <a:ext cx="12725400" cy="3139266"/>
          </a:xfrm>
          <a:prstGeom prst="rect">
            <a:avLst/>
          </a:prstGeom>
          <a:noFill/>
        </p:spPr>
        <p:txBody>
          <a:bodyPr wrap="square" lIns="91386" tIns="45693" rIns="91386" bIns="45693" rtlCol="0">
            <a:spAutoFit/>
          </a:bodyPr>
          <a:lstStyle/>
          <a:p>
            <a:pPr algn="ctr">
              <a:lnSpc>
                <a:spcPct val="150000"/>
              </a:lnSpc>
            </a:pPr>
            <a:r>
              <a:rPr lang="en-US" altLang="zh-CN" sz="6000" b="1" dirty="0" smtClean="0">
                <a:latin typeface="Times New Roman" panose="02020603050405020304" pitchFamily="18" charset="0"/>
                <a:ea typeface="华康海报体W12(P)" pitchFamily="82" charset="-122"/>
                <a:cs typeface="Times New Roman" panose="02020603050405020304" pitchFamily="18" charset="0"/>
              </a:rPr>
              <a:t>TIẾT 24,25  </a:t>
            </a:r>
            <a:r>
              <a:rPr lang="en-US" altLang="zh-CN" sz="6000" b="1" dirty="0" smtClean="0">
                <a:solidFill>
                  <a:srgbClr val="FF0000"/>
                </a:solidFill>
                <a:latin typeface="Times New Roman" panose="02020603050405020304" pitchFamily="18" charset="0"/>
                <a:ea typeface="华康海报体W12(P)" pitchFamily="82" charset="-122"/>
                <a:cs typeface="Times New Roman" panose="02020603050405020304" pitchFamily="18" charset="0"/>
              </a:rPr>
              <a:t>- BÀI 38 </a:t>
            </a:r>
          </a:p>
          <a:p>
            <a:pPr algn="ctr">
              <a:lnSpc>
                <a:spcPct val="150000"/>
              </a:lnSpc>
            </a:pPr>
            <a:r>
              <a:rPr lang="en-US" altLang="zh-CN" sz="7200" b="1" dirty="0" smtClean="0">
                <a:solidFill>
                  <a:srgbClr val="FF0000"/>
                </a:solidFill>
                <a:latin typeface="Times New Roman" panose="02020603050405020304" pitchFamily="18" charset="0"/>
                <a:ea typeface="华康海报体W12(P)" pitchFamily="82" charset="-122"/>
                <a:cs typeface="Times New Roman" panose="02020603050405020304" pitchFamily="18" charset="0"/>
              </a:rPr>
              <a:t>HỆ NỘI TIẾT Ở NGƯỜI</a:t>
            </a:r>
          </a:p>
        </p:txBody>
      </p:sp>
    </p:spTree>
    <p:extLst>
      <p:ext uri="{BB962C8B-B14F-4D97-AF65-F5344CB8AC3E}">
        <p14:creationId xmlns:p14="http://schemas.microsoft.com/office/powerpoint/2010/main" val="24310445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1981200" y="796589"/>
            <a:ext cx="17217413" cy="677108"/>
          </a:xfrm>
          <a:prstGeom prst="rect">
            <a:avLst/>
          </a:prstGeom>
        </p:spPr>
        <p:txBody>
          <a:bodyPr wrap="square" lIns="0" tIns="0" rIns="0" bIns="0" rtlCol="0" anchor="t">
            <a:spAutoFit/>
          </a:bodyPr>
          <a:lstStyle/>
          <a:p>
            <a:pPr algn="ctr"/>
            <a:r>
              <a:rPr lang="en-US" sz="4400" b="1" spc="326" dirty="0">
                <a:solidFill>
                  <a:srgbClr val="FF0000"/>
                </a:solidFill>
                <a:latin typeface="Times New Roman" panose="02020603050405020304" pitchFamily="18" charset="0"/>
                <a:cs typeface="Times New Roman" panose="02020603050405020304" pitchFamily="18" charset="0"/>
              </a:rPr>
              <a:t>I – </a:t>
            </a:r>
            <a:r>
              <a:rPr lang="en-US" sz="4400" b="1" spc="326" dirty="0" err="1">
                <a:solidFill>
                  <a:srgbClr val="FF0000"/>
                </a:solidFill>
                <a:latin typeface="Times New Roman" panose="02020603050405020304" pitchFamily="18" charset="0"/>
                <a:cs typeface="Times New Roman" panose="02020603050405020304" pitchFamily="18" charset="0"/>
              </a:rPr>
              <a:t>Các</a:t>
            </a:r>
            <a:r>
              <a:rPr lang="en-US" sz="4400" b="1" spc="326" dirty="0">
                <a:solidFill>
                  <a:srgbClr val="FF0000"/>
                </a:solidFill>
                <a:latin typeface="Times New Roman" panose="02020603050405020304" pitchFamily="18" charset="0"/>
                <a:cs typeface="Times New Roman" panose="02020603050405020304" pitchFamily="18" charset="0"/>
              </a:rPr>
              <a:t> </a:t>
            </a:r>
            <a:r>
              <a:rPr lang="en-US" sz="4400" b="1" spc="326" dirty="0" err="1">
                <a:solidFill>
                  <a:srgbClr val="FF0000"/>
                </a:solidFill>
                <a:latin typeface="Times New Roman" panose="02020603050405020304" pitchFamily="18" charset="0"/>
                <a:cs typeface="Times New Roman" panose="02020603050405020304" pitchFamily="18" charset="0"/>
              </a:rPr>
              <a:t>tuyến</a:t>
            </a:r>
            <a:r>
              <a:rPr lang="en-US" sz="4400" b="1" spc="326" dirty="0">
                <a:solidFill>
                  <a:srgbClr val="FF0000"/>
                </a:solidFill>
                <a:latin typeface="Times New Roman" panose="02020603050405020304" pitchFamily="18" charset="0"/>
                <a:cs typeface="Times New Roman" panose="02020603050405020304" pitchFamily="18" charset="0"/>
              </a:rPr>
              <a:t> </a:t>
            </a:r>
            <a:r>
              <a:rPr lang="en-US" sz="4400" b="1" spc="326" dirty="0" err="1">
                <a:solidFill>
                  <a:srgbClr val="FF0000"/>
                </a:solidFill>
                <a:latin typeface="Times New Roman" panose="02020603050405020304" pitchFamily="18" charset="0"/>
                <a:cs typeface="Times New Roman" panose="02020603050405020304" pitchFamily="18" charset="0"/>
              </a:rPr>
              <a:t>nội</a:t>
            </a:r>
            <a:r>
              <a:rPr lang="en-US" sz="4400" b="1" spc="326" dirty="0">
                <a:solidFill>
                  <a:srgbClr val="FF0000"/>
                </a:solidFill>
                <a:latin typeface="Times New Roman" panose="02020603050405020304" pitchFamily="18" charset="0"/>
                <a:cs typeface="Times New Roman" panose="02020603050405020304" pitchFamily="18" charset="0"/>
              </a:rPr>
              <a:t> </a:t>
            </a:r>
            <a:r>
              <a:rPr lang="en-US" sz="4400" b="1" spc="326" dirty="0" err="1">
                <a:solidFill>
                  <a:srgbClr val="FF0000"/>
                </a:solidFill>
                <a:latin typeface="Times New Roman" panose="02020603050405020304" pitchFamily="18" charset="0"/>
                <a:cs typeface="Times New Roman" panose="02020603050405020304" pitchFamily="18" charset="0"/>
              </a:rPr>
              <a:t>tiết</a:t>
            </a:r>
            <a:r>
              <a:rPr lang="en-US" sz="4400" b="1" spc="326" dirty="0">
                <a:solidFill>
                  <a:srgbClr val="FF0000"/>
                </a:solidFill>
                <a:latin typeface="Times New Roman" panose="02020603050405020304" pitchFamily="18" charset="0"/>
                <a:cs typeface="Times New Roman" panose="02020603050405020304" pitchFamily="18" charset="0"/>
              </a:rPr>
              <a:t> </a:t>
            </a:r>
            <a:r>
              <a:rPr lang="en-US" sz="4400" b="1" spc="326" dirty="0" err="1">
                <a:solidFill>
                  <a:srgbClr val="FF0000"/>
                </a:solidFill>
                <a:latin typeface="Times New Roman" panose="02020603050405020304" pitchFamily="18" charset="0"/>
                <a:cs typeface="Times New Roman" panose="02020603050405020304" pitchFamily="18" charset="0"/>
              </a:rPr>
              <a:t>trong</a:t>
            </a:r>
            <a:r>
              <a:rPr lang="en-US" sz="4400" b="1" spc="326" dirty="0">
                <a:solidFill>
                  <a:srgbClr val="FF0000"/>
                </a:solidFill>
                <a:latin typeface="Times New Roman" panose="02020603050405020304" pitchFamily="18" charset="0"/>
                <a:cs typeface="Times New Roman" panose="02020603050405020304" pitchFamily="18" charset="0"/>
              </a:rPr>
              <a:t> </a:t>
            </a:r>
            <a:r>
              <a:rPr lang="en-US" sz="4400" b="1" spc="326" dirty="0" err="1">
                <a:solidFill>
                  <a:srgbClr val="FF0000"/>
                </a:solidFill>
                <a:latin typeface="Times New Roman" panose="02020603050405020304" pitchFamily="18" charset="0"/>
                <a:cs typeface="Times New Roman" panose="02020603050405020304" pitchFamily="18" charset="0"/>
              </a:rPr>
              <a:t>cơ</a:t>
            </a:r>
            <a:r>
              <a:rPr lang="en-US" sz="4400" b="1" spc="326" dirty="0">
                <a:solidFill>
                  <a:srgbClr val="FF0000"/>
                </a:solidFill>
                <a:latin typeface="Times New Roman" panose="02020603050405020304" pitchFamily="18" charset="0"/>
                <a:cs typeface="Times New Roman" panose="02020603050405020304" pitchFamily="18" charset="0"/>
              </a:rPr>
              <a:t> </a:t>
            </a:r>
            <a:r>
              <a:rPr lang="en-US" sz="4400" b="1" spc="326" dirty="0" err="1">
                <a:solidFill>
                  <a:srgbClr val="FF0000"/>
                </a:solidFill>
                <a:latin typeface="Times New Roman" panose="02020603050405020304" pitchFamily="18" charset="0"/>
                <a:cs typeface="Times New Roman" panose="02020603050405020304" pitchFamily="18" charset="0"/>
              </a:rPr>
              <a:t>thể</a:t>
            </a:r>
            <a:r>
              <a:rPr lang="en-US" sz="4400" b="1" spc="326" dirty="0">
                <a:solidFill>
                  <a:srgbClr val="FF0000"/>
                </a:solidFill>
                <a:latin typeface="Times New Roman" panose="02020603050405020304" pitchFamily="18" charset="0"/>
                <a:cs typeface="Times New Roman" panose="02020603050405020304" pitchFamily="18" charset="0"/>
              </a:rPr>
              <a:t> con </a:t>
            </a:r>
            <a:r>
              <a:rPr lang="en-US" sz="4400" b="1" spc="326" dirty="0" err="1" smtClean="0">
                <a:solidFill>
                  <a:srgbClr val="FF0000"/>
                </a:solidFill>
                <a:latin typeface="Times New Roman" panose="02020603050405020304" pitchFamily="18" charset="0"/>
                <a:cs typeface="Times New Roman" panose="02020603050405020304" pitchFamily="18" charset="0"/>
              </a:rPr>
              <a:t>người</a:t>
            </a:r>
            <a:r>
              <a:rPr lang="en-US" sz="4400" b="1" spc="326" dirty="0" smtClean="0">
                <a:solidFill>
                  <a:srgbClr val="FF0000"/>
                </a:solidFill>
                <a:latin typeface="Times New Roman" panose="02020603050405020304" pitchFamily="18" charset="0"/>
                <a:cs typeface="Times New Roman" panose="02020603050405020304" pitchFamily="18" charset="0"/>
              </a:rPr>
              <a:t>.</a:t>
            </a:r>
            <a:endParaRPr lang="en-US" sz="4400" b="1" spc="326" dirty="0">
              <a:solidFill>
                <a:srgbClr val="FF00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1143000" y="2019300"/>
            <a:ext cx="15642679" cy="1775614"/>
          </a:xfrm>
          <a:prstGeom prst="rect">
            <a:avLst/>
          </a:prstGeom>
        </p:spPr>
        <p:txBody>
          <a:bodyPr wrap="none">
            <a:spAutoFit/>
          </a:bodyPr>
          <a:lstStyle/>
          <a:p>
            <a:pPr algn="ctr">
              <a:lnSpc>
                <a:spcPct val="107000"/>
              </a:lnSpc>
              <a:spcAft>
                <a:spcPts val="800"/>
              </a:spcAft>
            </a:pPr>
            <a:r>
              <a:rPr lang="en-US" sz="4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Tổ</a:t>
            </a:r>
            <a:r>
              <a:rPr lang="en-US" sz="4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chức</a:t>
            </a:r>
            <a:r>
              <a:rPr lang="en-US" sz="4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trò</a:t>
            </a:r>
            <a:r>
              <a:rPr lang="en-US" sz="4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chơi</a:t>
            </a:r>
            <a:r>
              <a:rPr lang="en-US" sz="4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học</a:t>
            </a:r>
            <a:r>
              <a:rPr lang="en-US" sz="4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tập</a:t>
            </a:r>
            <a:r>
              <a:rPr lang="en-US" sz="4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 </a:t>
            </a:r>
            <a:r>
              <a:rPr lang="en-US" sz="4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Tiếp</a:t>
            </a:r>
            <a:r>
              <a:rPr lang="en-US" sz="4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sức</a:t>
            </a:r>
            <a:r>
              <a:rPr lang="en-US" sz="4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4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đội</a:t>
            </a:r>
            <a:r>
              <a:rPr lang="en-US" sz="4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tìm</a:t>
            </a:r>
            <a:r>
              <a:rPr lang="en-US" sz="4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4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tên</a:t>
            </a:r>
            <a:r>
              <a:rPr lang="en-US" sz="4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endParaRPr lang="en-US" sz="48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4800" b="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a:t>
            </a:r>
            <a:r>
              <a:rPr lang="en-US" sz="48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vị</a:t>
            </a:r>
            <a:r>
              <a:rPr lang="en-US" sz="4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trí</a:t>
            </a:r>
            <a:r>
              <a:rPr lang="en-US" sz="4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4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tuyến</a:t>
            </a:r>
            <a:r>
              <a:rPr lang="en-US" sz="4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nội</a:t>
            </a:r>
            <a:r>
              <a:rPr lang="en-US" sz="4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chính</a:t>
            </a:r>
            <a:r>
              <a:rPr lang="en-US" sz="4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4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1143000" y="3924300"/>
            <a:ext cx="15544800" cy="2368405"/>
          </a:xfrm>
          <a:prstGeom prst="rect">
            <a:avLst/>
          </a:prstGeom>
        </p:spPr>
        <p:txBody>
          <a:bodyPr wrap="square">
            <a:spAutoFit/>
          </a:bodyPr>
          <a:lstStyle/>
          <a:p>
            <a:pPr algn="just">
              <a:lnSpc>
                <a:spcPct val="107000"/>
              </a:lnSpc>
              <a:spcAft>
                <a:spcPts val="800"/>
              </a:spcAft>
            </a:pPr>
            <a:r>
              <a:rPr lang="en-US" sz="4400" dirty="0">
                <a:solidFill>
                  <a:srgbClr val="0070C0"/>
                </a:solidFill>
                <a:latin typeface="Times New Roman" panose="02020603050405020304" pitchFamily="18" charset="0"/>
                <a:ea typeface="Josefin Sans"/>
                <a:cs typeface="Times New Roman" panose="02020603050405020304" pitchFamily="18" charset="0"/>
              </a:rPr>
              <a:t>+ </a:t>
            </a:r>
            <a:r>
              <a:rPr lang="en-US" sz="4400" dirty="0" err="1">
                <a:solidFill>
                  <a:srgbClr val="0070C0"/>
                </a:solidFill>
                <a:latin typeface="Times New Roman" panose="02020603050405020304" pitchFamily="18" charset="0"/>
                <a:ea typeface="Josefin Sans"/>
                <a:cs typeface="Times New Roman" panose="02020603050405020304" pitchFamily="18" charset="0"/>
              </a:rPr>
              <a:t>Thành</a:t>
            </a:r>
            <a:r>
              <a:rPr lang="en-US" sz="4400" dirty="0">
                <a:solidFill>
                  <a:srgbClr val="0070C0"/>
                </a:solidFill>
                <a:latin typeface="Times New Roman" panose="02020603050405020304" pitchFamily="18" charset="0"/>
                <a:ea typeface="Josefin Sans"/>
                <a:cs typeface="Times New Roman" panose="02020603050405020304" pitchFamily="18" charset="0"/>
              </a:rPr>
              <a:t> </a:t>
            </a:r>
            <a:r>
              <a:rPr lang="en-US" sz="4400" dirty="0" err="1">
                <a:solidFill>
                  <a:srgbClr val="0070C0"/>
                </a:solidFill>
                <a:latin typeface="Times New Roman" panose="02020603050405020304" pitchFamily="18" charset="0"/>
                <a:ea typeface="Josefin Sans"/>
                <a:cs typeface="Times New Roman" panose="02020603050405020304" pitchFamily="18" charset="0"/>
              </a:rPr>
              <a:t>lập</a:t>
            </a:r>
            <a:r>
              <a:rPr lang="vi-VN" sz="4400" dirty="0">
                <a:solidFill>
                  <a:srgbClr val="0070C0"/>
                </a:solidFill>
                <a:latin typeface="Times New Roman" panose="02020603050405020304" pitchFamily="18" charset="0"/>
                <a:ea typeface="Josefin Sans"/>
                <a:cs typeface="Times New Roman" panose="02020603050405020304" pitchFamily="18" charset="0"/>
              </a:rPr>
              <a:t> 2 đội chơi, mỗi đội 4 HS </a:t>
            </a:r>
            <a:r>
              <a:rPr lang="en-US" sz="4400" dirty="0" err="1">
                <a:solidFill>
                  <a:srgbClr val="0070C0"/>
                </a:solidFill>
                <a:latin typeface="Times New Roman" panose="02020603050405020304" pitchFamily="18" charset="0"/>
                <a:ea typeface="Josefin Sans"/>
                <a:cs typeface="Times New Roman" panose="02020603050405020304" pitchFamily="18" charset="0"/>
              </a:rPr>
              <a:t>tham</a:t>
            </a:r>
            <a:r>
              <a:rPr lang="en-US" sz="4400" dirty="0">
                <a:solidFill>
                  <a:srgbClr val="0070C0"/>
                </a:solidFill>
                <a:latin typeface="Times New Roman" panose="02020603050405020304" pitchFamily="18" charset="0"/>
                <a:ea typeface="Josefin Sans"/>
                <a:cs typeface="Times New Roman" panose="02020603050405020304" pitchFamily="18" charset="0"/>
              </a:rPr>
              <a:t> </a:t>
            </a:r>
            <a:r>
              <a:rPr lang="en-US" sz="4400" dirty="0" err="1">
                <a:solidFill>
                  <a:srgbClr val="0070C0"/>
                </a:solidFill>
                <a:latin typeface="Times New Roman" panose="02020603050405020304" pitchFamily="18" charset="0"/>
                <a:ea typeface="Josefin Sans"/>
                <a:cs typeface="Times New Roman" panose="02020603050405020304" pitchFamily="18" charset="0"/>
              </a:rPr>
              <a:t>gia</a:t>
            </a:r>
            <a:r>
              <a:rPr lang="en-US" sz="4400" dirty="0">
                <a:solidFill>
                  <a:srgbClr val="0070C0"/>
                </a:solidFill>
                <a:latin typeface="Times New Roman" panose="02020603050405020304" pitchFamily="18" charset="0"/>
                <a:ea typeface="Josefin Sans"/>
                <a:cs typeface="Times New Roman" panose="02020603050405020304" pitchFamily="18" charset="0"/>
              </a:rPr>
              <a:t> </a:t>
            </a:r>
            <a:r>
              <a:rPr lang="en-US" sz="4400" dirty="0" err="1">
                <a:solidFill>
                  <a:srgbClr val="0070C0"/>
                </a:solidFill>
                <a:latin typeface="Times New Roman" panose="02020603050405020304" pitchFamily="18" charset="0"/>
                <a:ea typeface="Josefin Sans"/>
                <a:cs typeface="Times New Roman" panose="02020603050405020304" pitchFamily="18" charset="0"/>
              </a:rPr>
              <a:t>chơi</a:t>
            </a:r>
            <a:r>
              <a:rPr lang="en-US" sz="4400" dirty="0">
                <a:solidFill>
                  <a:srgbClr val="0070C0"/>
                </a:solidFill>
                <a:latin typeface="Times New Roman" panose="02020603050405020304" pitchFamily="18" charset="0"/>
                <a:ea typeface="Josefin Sans"/>
                <a:cs typeface="Times New Roman" panose="02020603050405020304" pitchFamily="18" charset="0"/>
              </a:rPr>
              <a:t>.</a:t>
            </a:r>
            <a:endParaRPr lang="en-US" sz="4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4400" dirty="0">
                <a:solidFill>
                  <a:srgbClr val="0070C0"/>
                </a:solidFill>
                <a:latin typeface="Times New Roman" panose="02020603050405020304" pitchFamily="18" charset="0"/>
                <a:ea typeface="Josefin Sans"/>
                <a:cs typeface="Times New Roman" panose="02020603050405020304" pitchFamily="18" charset="0"/>
              </a:rPr>
              <a:t>+ </a:t>
            </a:r>
            <a:r>
              <a:rPr lang="en-US" sz="4400" dirty="0" smtClean="0">
                <a:solidFill>
                  <a:srgbClr val="0070C0"/>
                </a:solidFill>
                <a:latin typeface="Times New Roman" panose="02020603050405020304" pitchFamily="18" charset="0"/>
                <a:ea typeface="Josefin Sans"/>
                <a:cs typeface="Times New Roman" panose="02020603050405020304" pitchFamily="18" charset="0"/>
              </a:rPr>
              <a:t>M</a:t>
            </a:r>
            <a:r>
              <a:rPr lang="vi-VN" sz="4400" dirty="0">
                <a:solidFill>
                  <a:srgbClr val="0070C0"/>
                </a:solidFill>
                <a:latin typeface="Times New Roman" panose="02020603050405020304" pitchFamily="18" charset="0"/>
                <a:ea typeface="Josefin Sans"/>
                <a:cs typeface="Times New Roman" panose="02020603050405020304" pitchFamily="18" charset="0"/>
              </a:rPr>
              <a:t>ỗi </a:t>
            </a:r>
            <a:r>
              <a:rPr lang="en-US" sz="4400" dirty="0">
                <a:solidFill>
                  <a:srgbClr val="0070C0"/>
                </a:solidFill>
                <a:latin typeface="Times New Roman" panose="02020603050405020304" pitchFamily="18" charset="0"/>
                <a:ea typeface="Josefin Sans"/>
                <a:cs typeface="Times New Roman" panose="02020603050405020304" pitchFamily="18" charset="0"/>
              </a:rPr>
              <a:t>HS</a:t>
            </a:r>
            <a:r>
              <a:rPr lang="vi-VN" sz="4400" dirty="0">
                <a:solidFill>
                  <a:srgbClr val="0070C0"/>
                </a:solidFill>
                <a:latin typeface="Times New Roman" panose="02020603050405020304" pitchFamily="18" charset="0"/>
                <a:ea typeface="Josefin Sans"/>
                <a:cs typeface="Times New Roman" panose="02020603050405020304" pitchFamily="18" charset="0"/>
              </a:rPr>
              <a:t> lên chọn một tấm thẻ có ghi tên một loại tuyến dán vào tranh câm, sau đó về vị trí, lần lượt HS khác lên thực hiện nhiệm vụ</a:t>
            </a:r>
            <a:r>
              <a:rPr lang="vi-VN" sz="4400" dirty="0">
                <a:solidFill>
                  <a:srgbClr val="000000"/>
                </a:solidFill>
                <a:latin typeface="Times New Roman" panose="02020603050405020304" pitchFamily="18" charset="0"/>
                <a:ea typeface="Josefin Sans"/>
                <a:cs typeface="Times New Roman" panose="02020603050405020304" pitchFamily="18" charset="0"/>
              </a:rPr>
              <a:t>. </a:t>
            </a:r>
            <a:endParaRPr lang="en-US" sz="4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1011621" y="6283508"/>
            <a:ext cx="15668297" cy="816827"/>
          </a:xfrm>
          <a:prstGeom prst="rect">
            <a:avLst/>
          </a:prstGeom>
        </p:spPr>
        <p:txBody>
          <a:bodyPr wrap="square">
            <a:spAutoFit/>
          </a:bodyPr>
          <a:lstStyle/>
          <a:p>
            <a:pPr algn="just">
              <a:lnSpc>
                <a:spcPct val="107000"/>
              </a:lnSpc>
              <a:spcAft>
                <a:spcPts val="800"/>
              </a:spcAft>
            </a:pPr>
            <a:r>
              <a:rPr lang="en-US" sz="4000" dirty="0" smtClean="0">
                <a:solidFill>
                  <a:srgbClr val="FF0000"/>
                </a:solidFill>
                <a:latin typeface="Times New Roman" panose="02020603050405020304" pitchFamily="18" charset="0"/>
                <a:ea typeface="Josefin Sans"/>
                <a:cs typeface="Times New Roman" panose="02020603050405020304" pitchFamily="18" charset="0"/>
              </a:rPr>
              <a:t> </a:t>
            </a:r>
            <a:r>
              <a:rPr lang="en-US" sz="4400" dirty="0" smtClean="0">
                <a:solidFill>
                  <a:srgbClr val="0070C0"/>
                </a:solidFill>
                <a:latin typeface="Times New Roman" panose="02020603050405020304" pitchFamily="18" charset="0"/>
                <a:ea typeface="Josefin Sans"/>
                <a:cs typeface="Times New Roman" panose="02020603050405020304" pitchFamily="18" charset="0"/>
              </a:rPr>
              <a:t>+ </a:t>
            </a:r>
            <a:r>
              <a:rPr lang="vi-VN" sz="4400" dirty="0">
                <a:solidFill>
                  <a:srgbClr val="0070C0"/>
                </a:solidFill>
                <a:latin typeface="Times New Roman" panose="02020603050405020304" pitchFamily="18" charset="0"/>
                <a:ea typeface="Josefin Sans"/>
                <a:cs typeface="Times New Roman" panose="02020603050405020304" pitchFamily="18" charset="0"/>
              </a:rPr>
              <a:t>Đội nào hoàn thành nhanh và </a:t>
            </a:r>
            <a:r>
              <a:rPr lang="vi-VN" sz="4400" dirty="0" smtClean="0">
                <a:solidFill>
                  <a:srgbClr val="0070C0"/>
                </a:solidFill>
                <a:latin typeface="Times New Roman" panose="02020603050405020304" pitchFamily="18" charset="0"/>
                <a:ea typeface="Josefin Sans"/>
                <a:cs typeface="Times New Roman" panose="02020603050405020304" pitchFamily="18" charset="0"/>
              </a:rPr>
              <a:t>chính </a:t>
            </a:r>
            <a:r>
              <a:rPr lang="vi-VN" sz="4400" dirty="0">
                <a:solidFill>
                  <a:srgbClr val="0070C0"/>
                </a:solidFill>
                <a:latin typeface="Times New Roman" panose="02020603050405020304" pitchFamily="18" charset="0"/>
                <a:ea typeface="Josefin Sans"/>
                <a:cs typeface="Times New Roman" panose="02020603050405020304" pitchFamily="18" charset="0"/>
              </a:rPr>
              <a:t>xác sẽ là đội chiến thắng. </a:t>
            </a:r>
            <a:endParaRPr lang="en-US" sz="4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79520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943600" y="0"/>
            <a:ext cx="12344400" cy="10287000"/>
          </a:xfrm>
          <a:prstGeom prst="rect">
            <a:avLst/>
          </a:prstGeom>
        </p:spPr>
      </p:pic>
      <p:sp>
        <p:nvSpPr>
          <p:cNvPr id="8" name="Flowchart: Decision 7"/>
          <p:cNvSpPr/>
          <p:nvPr/>
        </p:nvSpPr>
        <p:spPr>
          <a:xfrm>
            <a:off x="12517316" y="1769871"/>
            <a:ext cx="1593482" cy="1066800"/>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9" name="Flowchart: Decision 8"/>
          <p:cNvSpPr/>
          <p:nvPr/>
        </p:nvSpPr>
        <p:spPr>
          <a:xfrm>
            <a:off x="12555416" y="2857500"/>
            <a:ext cx="1555382" cy="1066800"/>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10" name="Flowchart: Decision 9"/>
          <p:cNvSpPr/>
          <p:nvPr/>
        </p:nvSpPr>
        <p:spPr>
          <a:xfrm>
            <a:off x="12581794" y="3950049"/>
            <a:ext cx="2016368" cy="1066800"/>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sp>
        <p:nvSpPr>
          <p:cNvPr id="11" name="Flowchart: Decision 10"/>
          <p:cNvSpPr/>
          <p:nvPr/>
        </p:nvSpPr>
        <p:spPr>
          <a:xfrm>
            <a:off x="12877800" y="4540599"/>
            <a:ext cx="2590800" cy="1066800"/>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a:t>
            </a:r>
            <a:endParaRPr lang="en-US" dirty="0"/>
          </a:p>
        </p:txBody>
      </p:sp>
      <p:sp>
        <p:nvSpPr>
          <p:cNvPr id="12" name="Flowchart: Decision 11"/>
          <p:cNvSpPr/>
          <p:nvPr/>
        </p:nvSpPr>
        <p:spPr>
          <a:xfrm>
            <a:off x="14598162" y="5805644"/>
            <a:ext cx="2514600" cy="1066800"/>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5</a:t>
            </a:r>
            <a:endParaRPr lang="en-US" dirty="0"/>
          </a:p>
        </p:txBody>
      </p:sp>
      <p:sp>
        <p:nvSpPr>
          <p:cNvPr id="13" name="Flowchart: Decision 12"/>
          <p:cNvSpPr/>
          <p:nvPr/>
        </p:nvSpPr>
        <p:spPr>
          <a:xfrm>
            <a:off x="11835485" y="6872444"/>
            <a:ext cx="1670538" cy="1066800"/>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6</a:t>
            </a:r>
            <a:endParaRPr lang="en-US" dirty="0"/>
          </a:p>
        </p:txBody>
      </p:sp>
      <p:pic>
        <p:nvPicPr>
          <p:cNvPr id="15" name="Picture 14"/>
          <p:cNvPicPr>
            <a:picLocks noChangeAspect="1"/>
          </p:cNvPicPr>
          <p:nvPr/>
        </p:nvPicPr>
        <p:blipFill>
          <a:blip r:embed="rId3"/>
          <a:stretch>
            <a:fillRect/>
          </a:stretch>
        </p:blipFill>
        <p:spPr>
          <a:xfrm>
            <a:off x="15855462" y="-231900"/>
            <a:ext cx="1822938" cy="1544864"/>
          </a:xfrm>
          <a:prstGeom prst="rect">
            <a:avLst/>
          </a:prstGeom>
        </p:spPr>
      </p:pic>
      <p:sp>
        <p:nvSpPr>
          <p:cNvPr id="16" name="Rectangle 15"/>
          <p:cNvSpPr/>
          <p:nvPr/>
        </p:nvSpPr>
        <p:spPr>
          <a:xfrm>
            <a:off x="578975" y="610500"/>
            <a:ext cx="5090450" cy="5215787"/>
          </a:xfrm>
          <a:prstGeom prst="rect">
            <a:avLst/>
          </a:prstGeom>
        </p:spPr>
        <p:txBody>
          <a:bodyPr wrap="square">
            <a:spAutoFit/>
          </a:bodyPr>
          <a:lstStyle/>
          <a:p>
            <a:pPr algn="just">
              <a:lnSpc>
                <a:spcPct val="107000"/>
              </a:lnSpc>
              <a:spcAft>
                <a:spcPts val="800"/>
              </a:spcAft>
            </a:pPr>
            <a:r>
              <a:rPr lang="en-US" sz="4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Một </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 tuyến nội tiết trong cơ thể người : </a:t>
            </a:r>
            <a:endParaRPr lang="en-US" sz="4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40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tuyến yên</a:t>
            </a:r>
          </a:p>
          <a:p>
            <a:pPr algn="just">
              <a:lnSpc>
                <a:spcPct val="107000"/>
              </a:lnSpc>
              <a:spcAft>
                <a:spcPts val="800"/>
              </a:spcAft>
            </a:pPr>
            <a:r>
              <a:rPr lang="en-US" sz="4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40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tuyến </a:t>
            </a:r>
            <a:r>
              <a:rPr lang="en-US" sz="40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giáp</a:t>
            </a:r>
          </a:p>
          <a:p>
            <a:pPr algn="just">
              <a:lnSpc>
                <a:spcPct val="107000"/>
              </a:lnSpc>
              <a:spcAft>
                <a:spcPts val="800"/>
              </a:spcAft>
            </a:pPr>
            <a:r>
              <a:rPr lang="en-US" sz="40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4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tuyến tụy</a:t>
            </a:r>
          </a:p>
          <a:p>
            <a:pPr algn="just">
              <a:lnSpc>
                <a:spcPct val="107000"/>
              </a:lnSpc>
              <a:spcAft>
                <a:spcPts val="800"/>
              </a:spcAft>
            </a:pPr>
            <a:r>
              <a:rPr lang="en-US" sz="40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tuyến </a:t>
            </a:r>
            <a:r>
              <a:rPr lang="en-US" sz="4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trên </a:t>
            </a:r>
            <a:r>
              <a:rPr lang="en-US" sz="40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thận, </a:t>
            </a:r>
          </a:p>
          <a:p>
            <a:pPr algn="just">
              <a:lnSpc>
                <a:spcPct val="107000"/>
              </a:lnSpc>
              <a:spcAft>
                <a:spcPts val="800"/>
              </a:spcAft>
            </a:pPr>
            <a:r>
              <a:rPr lang="en-US" sz="40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tuyến sinh dục </a:t>
            </a:r>
            <a:r>
              <a:rPr lang="en-US" sz="4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4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4040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grpId="0" nodeType="clickEffect">
                                  <p:stCondLst>
                                    <p:cond delay="0"/>
                                  </p:stCondLst>
                                  <p:childTnLst>
                                    <p:animEffect transition="out" filter="box(out)">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xit" presetSubtype="32" fill="hold" grpId="0" nodeType="clickEffect">
                                  <p:stCondLst>
                                    <p:cond delay="0"/>
                                  </p:stCondLst>
                                  <p:childTnLst>
                                    <p:animEffect transition="out" filter="box(out)">
                                      <p:cBhvr>
                                        <p:cTn id="11" dur="2000"/>
                                        <p:tgtEl>
                                          <p:spTgt spid="9"/>
                                        </p:tgtEl>
                                      </p:cBhvr>
                                    </p:animEffect>
                                    <p:set>
                                      <p:cBhvr>
                                        <p:cTn id="12" dur="1" fill="hold">
                                          <p:stCondLst>
                                            <p:cond delay="19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xit" presetSubtype="32" fill="hold" grpId="0" nodeType="clickEffect">
                                  <p:stCondLst>
                                    <p:cond delay="0"/>
                                  </p:stCondLst>
                                  <p:childTnLst>
                                    <p:animEffect transition="out" filter="box(out)">
                                      <p:cBhvr>
                                        <p:cTn id="16" dur="2000"/>
                                        <p:tgtEl>
                                          <p:spTgt spid="10"/>
                                        </p:tgtEl>
                                      </p:cBhvr>
                                    </p:animEffect>
                                    <p:set>
                                      <p:cBhvr>
                                        <p:cTn id="17" dur="1" fill="hold">
                                          <p:stCondLst>
                                            <p:cond delay="19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32" fill="hold" grpId="0" nodeType="clickEffect">
                                  <p:stCondLst>
                                    <p:cond delay="0"/>
                                  </p:stCondLst>
                                  <p:childTnLst>
                                    <p:animEffect transition="out" filter="box(out)">
                                      <p:cBhvr>
                                        <p:cTn id="21" dur="2000"/>
                                        <p:tgtEl>
                                          <p:spTgt spid="11"/>
                                        </p:tgtEl>
                                      </p:cBhvr>
                                    </p:animEffect>
                                    <p:set>
                                      <p:cBhvr>
                                        <p:cTn id="22" dur="1" fill="hold">
                                          <p:stCondLst>
                                            <p:cond delay="19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 presetClass="exit" presetSubtype="32" fill="hold" grpId="0" nodeType="clickEffect">
                                  <p:stCondLst>
                                    <p:cond delay="0"/>
                                  </p:stCondLst>
                                  <p:childTnLst>
                                    <p:animEffect transition="out" filter="box(out)">
                                      <p:cBhvr>
                                        <p:cTn id="26" dur="2000"/>
                                        <p:tgtEl>
                                          <p:spTgt spid="12"/>
                                        </p:tgtEl>
                                      </p:cBhvr>
                                    </p:animEffect>
                                    <p:set>
                                      <p:cBhvr>
                                        <p:cTn id="27" dur="1" fill="hold">
                                          <p:stCondLst>
                                            <p:cond delay="19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 presetClass="exit" presetSubtype="32" fill="hold" grpId="0" nodeType="clickEffect">
                                  <p:stCondLst>
                                    <p:cond delay="0"/>
                                  </p:stCondLst>
                                  <p:childTnLst>
                                    <p:animEffect transition="out" filter="box(out)">
                                      <p:cBhvr>
                                        <p:cTn id="31" dur="2000"/>
                                        <p:tgtEl>
                                          <p:spTgt spid="13"/>
                                        </p:tgtEl>
                                      </p:cBhvr>
                                    </p:animEffect>
                                    <p:set>
                                      <p:cBhvr>
                                        <p:cTn id="32" dur="1" fill="hold">
                                          <p:stCondLst>
                                            <p:cond delay="19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Khung Chú Thích Hình Đám Mây 2"/>
          <p:cNvSpPr/>
          <p:nvPr/>
        </p:nvSpPr>
        <p:spPr>
          <a:xfrm>
            <a:off x="2438400" y="0"/>
            <a:ext cx="14478000" cy="4593432"/>
          </a:xfrm>
          <a:prstGeom prst="cloudCallout">
            <a:avLst>
              <a:gd name="adj1" fmla="val -28398"/>
              <a:gd name="adj2" fmla="val 81609"/>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r>
              <a:rPr lang="vi-VN" sz="6000" b="1" i="1" dirty="0">
                <a:solidFill>
                  <a:srgbClr val="0070C0"/>
                </a:solidFill>
                <a:latin typeface="Times New Roman" panose="02020603050405020304" pitchFamily="18" charset="0"/>
              </a:rPr>
              <a:t>Sản phẩm tiết của các tuyến nội tiết là gì?</a:t>
            </a:r>
            <a:endParaRPr lang="en-US" sz="6000" b="1" i="1" dirty="0">
              <a:solidFill>
                <a:srgbClr val="0070C0"/>
              </a:solidFill>
              <a:cs typeface="Times New Roman" pitchFamily="18" charset="0"/>
            </a:endParaRPr>
          </a:p>
        </p:txBody>
      </p:sp>
      <p:sp>
        <p:nvSpPr>
          <p:cNvPr id="2" name="TextBox 1"/>
          <p:cNvSpPr txBox="1">
            <a:spLocks noChangeArrowheads="1"/>
          </p:cNvSpPr>
          <p:nvPr/>
        </p:nvSpPr>
        <p:spPr bwMode="auto">
          <a:xfrm>
            <a:off x="914400" y="5143500"/>
            <a:ext cx="169164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defTabSz="1371600" eaLnBrk="0" fontAlgn="base" hangingPunct="0">
              <a:spcBef>
                <a:spcPct val="0"/>
              </a:spcBef>
              <a:spcAft>
                <a:spcPct val="0"/>
              </a:spcAft>
            </a:pPr>
            <a:r>
              <a:rPr lang="en-US" altLang="en-US" sz="5400" dirty="0" err="1" smtClean="0">
                <a:solidFill>
                  <a:srgbClr val="0000FF"/>
                </a:solidFill>
                <a:latin typeface="Times New Roman" panose="02020603050405020304" pitchFamily="18" charset="0"/>
                <a:cs typeface="Times New Roman" panose="02020603050405020304" pitchFamily="18" charset="0"/>
              </a:rPr>
              <a:t>Hoocmôn</a:t>
            </a:r>
            <a:r>
              <a:rPr lang="en-US" altLang="en-US" sz="5400" dirty="0" smtClean="0">
                <a:solidFill>
                  <a:srgbClr val="0000FF"/>
                </a:solidFill>
                <a:latin typeface="Times New Roman" panose="02020603050405020304" pitchFamily="18" charset="0"/>
                <a:cs typeface="Times New Roman" panose="02020603050405020304" pitchFamily="18" charset="0"/>
              </a:rPr>
              <a:t>: TH; insulin; glucagon, adrenaline; noradrenaline; testosterone; estrogen; insulin; </a:t>
            </a:r>
            <a:r>
              <a:rPr lang="en-US" altLang="en-US" sz="5400" dirty="0" err="1" smtClean="0">
                <a:solidFill>
                  <a:srgbClr val="0000FF"/>
                </a:solidFill>
                <a:latin typeface="Times New Roman" panose="02020603050405020304" pitchFamily="18" charset="0"/>
                <a:cs typeface="Times New Roman" panose="02020603050405020304" pitchFamily="18" charset="0"/>
              </a:rPr>
              <a:t>TSH</a:t>
            </a:r>
            <a:r>
              <a:rPr lang="en-US" altLang="en-US" sz="5400" dirty="0" smtClean="0">
                <a:solidFill>
                  <a:srgbClr val="0000FF"/>
                </a:solidFill>
                <a:latin typeface="Times New Roman" panose="02020603050405020304" pitchFamily="18" charset="0"/>
                <a:cs typeface="Times New Roman" panose="02020603050405020304" pitchFamily="18" charset="0"/>
              </a:rPr>
              <a:t>; </a:t>
            </a:r>
            <a:r>
              <a:rPr lang="en-US" altLang="en-US" sz="5400" dirty="0" err="1" smtClean="0">
                <a:solidFill>
                  <a:srgbClr val="0000FF"/>
                </a:solidFill>
                <a:latin typeface="Times New Roman" panose="02020603050405020304" pitchFamily="18" charset="0"/>
                <a:cs typeface="Times New Roman" panose="02020603050405020304" pitchFamily="18" charset="0"/>
              </a:rPr>
              <a:t>GH</a:t>
            </a:r>
            <a:r>
              <a:rPr lang="en-US" altLang="en-US" sz="5400" dirty="0" smtClean="0">
                <a:solidFill>
                  <a:srgbClr val="0000FF"/>
                </a:solidFill>
                <a:latin typeface="Times New Roman" panose="02020603050405020304" pitchFamily="18" charset="0"/>
                <a:cs typeface="Times New Roman" panose="02020603050405020304" pitchFamily="18" charset="0"/>
              </a:rPr>
              <a:t>; ACTH; </a:t>
            </a:r>
            <a:r>
              <a:rPr lang="en-US" altLang="en-US" sz="5400" dirty="0" err="1" smtClean="0">
                <a:solidFill>
                  <a:srgbClr val="0000FF"/>
                </a:solidFill>
                <a:latin typeface="Times New Roman" panose="02020603050405020304" pitchFamily="18" charset="0"/>
                <a:cs typeface="Times New Roman" panose="02020603050405020304" pitchFamily="18" charset="0"/>
              </a:rPr>
              <a:t>ADH</a:t>
            </a:r>
            <a:r>
              <a:rPr lang="en-US" altLang="en-US" sz="5400" dirty="0" smtClean="0">
                <a:solidFill>
                  <a:srgbClr val="0000FF"/>
                </a:solidFill>
                <a:latin typeface="Times New Roman" panose="02020603050405020304" pitchFamily="18" charset="0"/>
                <a:cs typeface="Times New Roman" panose="02020603050405020304" pitchFamily="18" charset="0"/>
              </a:rPr>
              <a:t>; </a:t>
            </a:r>
            <a:r>
              <a:rPr lang="en-US" altLang="en-US" sz="5400" dirty="0" err="1" smtClean="0">
                <a:solidFill>
                  <a:srgbClr val="0000FF"/>
                </a:solidFill>
                <a:latin typeface="Times New Roman" panose="02020603050405020304" pitchFamily="18" charset="0"/>
                <a:cs typeface="Times New Roman" panose="02020603050405020304" pitchFamily="18" charset="0"/>
              </a:rPr>
              <a:t>MSH</a:t>
            </a:r>
            <a:r>
              <a:rPr lang="en-US" altLang="en-US" sz="5400" dirty="0" smtClean="0">
                <a:solidFill>
                  <a:srgbClr val="0000FF"/>
                </a:solidFill>
                <a:latin typeface="Times New Roman" panose="02020603050405020304" pitchFamily="18" charset="0"/>
                <a:cs typeface="Times New Roman" panose="02020603050405020304" pitchFamily="18" charset="0"/>
              </a:rPr>
              <a:t>; </a:t>
            </a:r>
            <a:r>
              <a:rPr lang="en-US" altLang="en-US" sz="5400" dirty="0" err="1" smtClean="0">
                <a:solidFill>
                  <a:srgbClr val="0000FF"/>
                </a:solidFill>
                <a:latin typeface="Times New Roman" panose="02020603050405020304" pitchFamily="18" charset="0"/>
                <a:cs typeface="Times New Roman" panose="02020603050405020304" pitchFamily="18" charset="0"/>
              </a:rPr>
              <a:t>TSH</a:t>
            </a:r>
            <a:r>
              <a:rPr lang="en-US" altLang="en-US" sz="5400" dirty="0" smtClean="0">
                <a:solidFill>
                  <a:srgbClr val="0000FF"/>
                </a:solidFill>
                <a:latin typeface="Times New Roman" panose="02020603050405020304" pitchFamily="18" charset="0"/>
                <a:cs typeface="Times New Roman" panose="02020603050405020304" pitchFamily="18" charset="0"/>
              </a:rPr>
              <a:t>……. </a:t>
            </a:r>
            <a:endParaRPr lang="en-US" altLang="en-US" sz="54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60759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Tuyen ngoai ti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0300" y="114300"/>
            <a:ext cx="6972300" cy="40005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131" name="Picture 3" descr="Tuyen noi ti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6900" y="114300"/>
            <a:ext cx="6400800" cy="40005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8132" name="AutoShape 4"/>
          <p:cNvSpPr>
            <a:spLocks noChangeArrowheads="1"/>
          </p:cNvSpPr>
          <p:nvPr/>
        </p:nvSpPr>
        <p:spPr bwMode="auto">
          <a:xfrm>
            <a:off x="4000500" y="1600200"/>
            <a:ext cx="228600" cy="228600"/>
          </a:xfrm>
          <a:prstGeom prst="flowChartConnector">
            <a:avLst/>
          </a:prstGeom>
          <a:solidFill>
            <a:srgbClr val="000080"/>
          </a:solidFill>
          <a:ln w="9525">
            <a:solidFill>
              <a:srgbClr val="FF0000"/>
            </a:solidFill>
            <a:round/>
            <a:headEnd/>
            <a:tailEnd/>
          </a:ln>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defTabSz="1371600" fontAlgn="base">
              <a:spcBef>
                <a:spcPct val="0"/>
              </a:spcBef>
              <a:spcAft>
                <a:spcPct val="0"/>
              </a:spcAft>
            </a:pPr>
            <a:endParaRPr lang="vi-VN" altLang="en-US" sz="2700">
              <a:solidFill>
                <a:srgbClr val="000000"/>
              </a:solidFill>
              <a:latin typeface="VNI-Times" pitchFamily="2" charset="0"/>
            </a:endParaRPr>
          </a:p>
        </p:txBody>
      </p:sp>
      <p:sp>
        <p:nvSpPr>
          <p:cNvPr id="48133" name="AutoShape 5"/>
          <p:cNvSpPr>
            <a:spLocks noChangeArrowheads="1"/>
          </p:cNvSpPr>
          <p:nvPr/>
        </p:nvSpPr>
        <p:spPr bwMode="auto">
          <a:xfrm>
            <a:off x="3314700" y="1733550"/>
            <a:ext cx="228600" cy="228600"/>
          </a:xfrm>
          <a:prstGeom prst="flowChartConnector">
            <a:avLst/>
          </a:prstGeom>
          <a:solidFill>
            <a:srgbClr val="000080"/>
          </a:solidFill>
          <a:ln w="9525">
            <a:solidFill>
              <a:srgbClr val="FF0000"/>
            </a:solidFill>
            <a:round/>
            <a:headEnd/>
            <a:tailEnd/>
          </a:ln>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defTabSz="1371600" fontAlgn="base">
              <a:spcBef>
                <a:spcPct val="0"/>
              </a:spcBef>
              <a:spcAft>
                <a:spcPct val="0"/>
              </a:spcAft>
            </a:pPr>
            <a:endParaRPr lang="vi-VN" altLang="en-US" sz="2700">
              <a:solidFill>
                <a:srgbClr val="000000"/>
              </a:solidFill>
              <a:latin typeface="VNI-Times" pitchFamily="2" charset="0"/>
            </a:endParaRPr>
          </a:p>
        </p:txBody>
      </p:sp>
      <p:sp>
        <p:nvSpPr>
          <p:cNvPr id="48134" name="AutoShape 6"/>
          <p:cNvSpPr>
            <a:spLocks noChangeArrowheads="1"/>
          </p:cNvSpPr>
          <p:nvPr/>
        </p:nvSpPr>
        <p:spPr bwMode="auto">
          <a:xfrm>
            <a:off x="2857500" y="2514600"/>
            <a:ext cx="228600" cy="228600"/>
          </a:xfrm>
          <a:prstGeom prst="flowChartConnector">
            <a:avLst/>
          </a:prstGeom>
          <a:solidFill>
            <a:srgbClr val="000080"/>
          </a:solidFill>
          <a:ln w="9525">
            <a:solidFill>
              <a:srgbClr val="FF0000"/>
            </a:solidFill>
            <a:round/>
            <a:headEnd/>
            <a:tailEnd/>
          </a:ln>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defTabSz="1371600" fontAlgn="base">
              <a:spcBef>
                <a:spcPct val="0"/>
              </a:spcBef>
              <a:spcAft>
                <a:spcPct val="0"/>
              </a:spcAft>
            </a:pPr>
            <a:endParaRPr lang="vi-VN" altLang="en-US" sz="2700">
              <a:solidFill>
                <a:srgbClr val="000000"/>
              </a:solidFill>
              <a:latin typeface="VNI-Times" pitchFamily="2" charset="0"/>
            </a:endParaRPr>
          </a:p>
        </p:txBody>
      </p:sp>
      <p:sp>
        <p:nvSpPr>
          <p:cNvPr id="48135" name="AutoShape 7"/>
          <p:cNvSpPr>
            <a:spLocks noChangeArrowheads="1"/>
          </p:cNvSpPr>
          <p:nvPr/>
        </p:nvSpPr>
        <p:spPr bwMode="auto">
          <a:xfrm>
            <a:off x="3657600" y="2971800"/>
            <a:ext cx="228600" cy="228600"/>
          </a:xfrm>
          <a:prstGeom prst="flowChartConnector">
            <a:avLst/>
          </a:prstGeom>
          <a:solidFill>
            <a:srgbClr val="000080"/>
          </a:solidFill>
          <a:ln w="9525">
            <a:solidFill>
              <a:srgbClr val="FF0000"/>
            </a:solidFill>
            <a:round/>
            <a:headEnd/>
            <a:tailEnd/>
          </a:ln>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defTabSz="1371600" fontAlgn="base">
              <a:spcBef>
                <a:spcPct val="0"/>
              </a:spcBef>
              <a:spcAft>
                <a:spcPct val="0"/>
              </a:spcAft>
            </a:pPr>
            <a:endParaRPr lang="vi-VN" altLang="en-US" sz="2700">
              <a:solidFill>
                <a:srgbClr val="000000"/>
              </a:solidFill>
              <a:latin typeface="VNI-Times" pitchFamily="2" charset="0"/>
            </a:endParaRPr>
          </a:p>
        </p:txBody>
      </p:sp>
      <p:sp>
        <p:nvSpPr>
          <p:cNvPr id="48136" name="AutoShape 8"/>
          <p:cNvSpPr>
            <a:spLocks noChangeArrowheads="1"/>
          </p:cNvSpPr>
          <p:nvPr/>
        </p:nvSpPr>
        <p:spPr bwMode="auto">
          <a:xfrm>
            <a:off x="4381500" y="2724150"/>
            <a:ext cx="228600" cy="228600"/>
          </a:xfrm>
          <a:prstGeom prst="flowChartConnector">
            <a:avLst/>
          </a:prstGeom>
          <a:solidFill>
            <a:srgbClr val="000080"/>
          </a:solidFill>
          <a:ln w="9525">
            <a:solidFill>
              <a:srgbClr val="FF0000"/>
            </a:solidFill>
            <a:round/>
            <a:headEnd/>
            <a:tailEnd/>
          </a:ln>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defTabSz="1371600" fontAlgn="base">
              <a:spcBef>
                <a:spcPct val="0"/>
              </a:spcBef>
              <a:spcAft>
                <a:spcPct val="0"/>
              </a:spcAft>
            </a:pPr>
            <a:endParaRPr lang="vi-VN" altLang="en-US" sz="2700">
              <a:solidFill>
                <a:srgbClr val="000000"/>
              </a:solidFill>
              <a:latin typeface="VNI-Times" pitchFamily="2" charset="0"/>
            </a:endParaRPr>
          </a:p>
        </p:txBody>
      </p:sp>
      <p:sp>
        <p:nvSpPr>
          <p:cNvPr id="48137" name="AutoShape 9"/>
          <p:cNvSpPr>
            <a:spLocks noChangeArrowheads="1"/>
          </p:cNvSpPr>
          <p:nvPr/>
        </p:nvSpPr>
        <p:spPr bwMode="auto">
          <a:xfrm>
            <a:off x="4572000" y="2057400"/>
            <a:ext cx="228600" cy="228600"/>
          </a:xfrm>
          <a:prstGeom prst="flowChartConnector">
            <a:avLst/>
          </a:prstGeom>
          <a:solidFill>
            <a:srgbClr val="000080"/>
          </a:solidFill>
          <a:ln w="9525">
            <a:solidFill>
              <a:srgbClr val="FF0000"/>
            </a:solidFill>
            <a:round/>
            <a:headEnd/>
            <a:tailEnd/>
          </a:ln>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defTabSz="1371600" fontAlgn="base">
              <a:spcBef>
                <a:spcPct val="0"/>
              </a:spcBef>
              <a:spcAft>
                <a:spcPct val="0"/>
              </a:spcAft>
            </a:pPr>
            <a:endParaRPr lang="vi-VN" altLang="en-US" sz="2700">
              <a:solidFill>
                <a:srgbClr val="000000"/>
              </a:solidFill>
              <a:latin typeface="VNI-Times" pitchFamily="2" charset="0"/>
            </a:endParaRPr>
          </a:p>
        </p:txBody>
      </p:sp>
      <p:sp>
        <p:nvSpPr>
          <p:cNvPr id="48138" name="AutoShape 10"/>
          <p:cNvSpPr>
            <a:spLocks noChangeArrowheads="1"/>
          </p:cNvSpPr>
          <p:nvPr/>
        </p:nvSpPr>
        <p:spPr bwMode="auto">
          <a:xfrm>
            <a:off x="5829300" y="2057400"/>
            <a:ext cx="228600" cy="228600"/>
          </a:xfrm>
          <a:prstGeom prst="flowChartConnector">
            <a:avLst/>
          </a:prstGeom>
          <a:solidFill>
            <a:srgbClr val="000080"/>
          </a:solidFill>
          <a:ln w="9525">
            <a:solidFill>
              <a:srgbClr val="FF0000"/>
            </a:solidFill>
            <a:round/>
            <a:headEnd/>
            <a:tailEnd/>
          </a:ln>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defTabSz="1371600" fontAlgn="base">
              <a:spcBef>
                <a:spcPct val="0"/>
              </a:spcBef>
              <a:spcAft>
                <a:spcPct val="0"/>
              </a:spcAft>
            </a:pPr>
            <a:endParaRPr lang="vi-VN" altLang="en-US" sz="2700">
              <a:solidFill>
                <a:srgbClr val="000000"/>
              </a:solidFill>
              <a:latin typeface="VNI-Times" pitchFamily="2" charset="0"/>
            </a:endParaRPr>
          </a:p>
        </p:txBody>
      </p:sp>
      <p:sp>
        <p:nvSpPr>
          <p:cNvPr id="48139" name="AutoShape 11"/>
          <p:cNvSpPr>
            <a:spLocks noChangeArrowheads="1"/>
          </p:cNvSpPr>
          <p:nvPr/>
        </p:nvSpPr>
        <p:spPr bwMode="auto">
          <a:xfrm>
            <a:off x="5943600" y="2743200"/>
            <a:ext cx="228600" cy="228600"/>
          </a:xfrm>
          <a:prstGeom prst="flowChartConnector">
            <a:avLst/>
          </a:prstGeom>
          <a:solidFill>
            <a:srgbClr val="000080"/>
          </a:solidFill>
          <a:ln w="9525">
            <a:solidFill>
              <a:srgbClr val="FF0000"/>
            </a:solidFill>
            <a:round/>
            <a:headEnd/>
            <a:tailEnd/>
          </a:ln>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defTabSz="1371600" fontAlgn="base">
              <a:spcBef>
                <a:spcPct val="0"/>
              </a:spcBef>
              <a:spcAft>
                <a:spcPct val="0"/>
              </a:spcAft>
            </a:pPr>
            <a:endParaRPr lang="vi-VN" altLang="en-US" sz="2700">
              <a:solidFill>
                <a:srgbClr val="000000"/>
              </a:solidFill>
              <a:latin typeface="VNI-Times" pitchFamily="2" charset="0"/>
            </a:endParaRPr>
          </a:p>
        </p:txBody>
      </p:sp>
      <p:sp>
        <p:nvSpPr>
          <p:cNvPr id="48140" name="AutoShape 12"/>
          <p:cNvSpPr>
            <a:spLocks noChangeArrowheads="1"/>
          </p:cNvSpPr>
          <p:nvPr/>
        </p:nvSpPr>
        <p:spPr bwMode="auto">
          <a:xfrm>
            <a:off x="6629400" y="2971800"/>
            <a:ext cx="228600" cy="228600"/>
          </a:xfrm>
          <a:prstGeom prst="flowChartConnector">
            <a:avLst/>
          </a:prstGeom>
          <a:solidFill>
            <a:srgbClr val="000080"/>
          </a:solidFill>
          <a:ln w="9525">
            <a:solidFill>
              <a:srgbClr val="FF0000"/>
            </a:solidFill>
            <a:round/>
            <a:headEnd/>
            <a:tailEnd/>
          </a:ln>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defTabSz="1371600" fontAlgn="base">
              <a:spcBef>
                <a:spcPct val="0"/>
              </a:spcBef>
              <a:spcAft>
                <a:spcPct val="0"/>
              </a:spcAft>
            </a:pPr>
            <a:endParaRPr lang="vi-VN" altLang="en-US" sz="2700">
              <a:solidFill>
                <a:srgbClr val="000000"/>
              </a:solidFill>
              <a:latin typeface="VNI-Times" pitchFamily="2" charset="0"/>
            </a:endParaRPr>
          </a:p>
        </p:txBody>
      </p:sp>
      <p:sp>
        <p:nvSpPr>
          <p:cNvPr id="48141" name="AutoShape 13"/>
          <p:cNvSpPr>
            <a:spLocks noChangeArrowheads="1"/>
          </p:cNvSpPr>
          <p:nvPr/>
        </p:nvSpPr>
        <p:spPr bwMode="auto">
          <a:xfrm>
            <a:off x="7429500" y="2628900"/>
            <a:ext cx="228600" cy="228600"/>
          </a:xfrm>
          <a:prstGeom prst="flowChartConnector">
            <a:avLst/>
          </a:prstGeom>
          <a:solidFill>
            <a:srgbClr val="000080"/>
          </a:solidFill>
          <a:ln w="9525">
            <a:solidFill>
              <a:srgbClr val="FF0000"/>
            </a:solidFill>
            <a:round/>
            <a:headEnd/>
            <a:tailEnd/>
          </a:ln>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defTabSz="1371600" fontAlgn="base">
              <a:spcBef>
                <a:spcPct val="0"/>
              </a:spcBef>
              <a:spcAft>
                <a:spcPct val="0"/>
              </a:spcAft>
            </a:pPr>
            <a:endParaRPr lang="vi-VN" altLang="en-US" sz="2700">
              <a:solidFill>
                <a:srgbClr val="000000"/>
              </a:solidFill>
              <a:latin typeface="VNI-Times" pitchFamily="2" charset="0"/>
            </a:endParaRPr>
          </a:p>
        </p:txBody>
      </p:sp>
      <p:sp>
        <p:nvSpPr>
          <p:cNvPr id="48142" name="AutoShape 14"/>
          <p:cNvSpPr>
            <a:spLocks noChangeArrowheads="1"/>
          </p:cNvSpPr>
          <p:nvPr/>
        </p:nvSpPr>
        <p:spPr bwMode="auto">
          <a:xfrm>
            <a:off x="7086600" y="1714500"/>
            <a:ext cx="228600" cy="228600"/>
          </a:xfrm>
          <a:prstGeom prst="flowChartConnector">
            <a:avLst/>
          </a:prstGeom>
          <a:solidFill>
            <a:srgbClr val="000080"/>
          </a:solidFill>
          <a:ln w="9525">
            <a:solidFill>
              <a:srgbClr val="FF0000"/>
            </a:solidFill>
            <a:round/>
            <a:headEnd/>
            <a:tailEnd/>
          </a:ln>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defTabSz="1371600" fontAlgn="base">
              <a:spcBef>
                <a:spcPct val="0"/>
              </a:spcBef>
              <a:spcAft>
                <a:spcPct val="0"/>
              </a:spcAft>
            </a:pPr>
            <a:endParaRPr lang="vi-VN" altLang="en-US" sz="2700">
              <a:solidFill>
                <a:srgbClr val="000000"/>
              </a:solidFill>
              <a:latin typeface="VNI-Times" pitchFamily="2" charset="0"/>
            </a:endParaRPr>
          </a:p>
        </p:txBody>
      </p:sp>
      <p:sp>
        <p:nvSpPr>
          <p:cNvPr id="48143" name="AutoShape 15"/>
          <p:cNvSpPr>
            <a:spLocks noChangeArrowheads="1"/>
          </p:cNvSpPr>
          <p:nvPr/>
        </p:nvSpPr>
        <p:spPr bwMode="auto">
          <a:xfrm>
            <a:off x="6400800" y="1600200"/>
            <a:ext cx="228600" cy="228600"/>
          </a:xfrm>
          <a:prstGeom prst="flowChartConnector">
            <a:avLst/>
          </a:prstGeom>
          <a:solidFill>
            <a:srgbClr val="000080"/>
          </a:solidFill>
          <a:ln w="9525">
            <a:solidFill>
              <a:srgbClr val="FF0000"/>
            </a:solidFill>
            <a:round/>
            <a:headEnd/>
            <a:tailEnd/>
          </a:ln>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defTabSz="1371600" fontAlgn="base">
              <a:spcBef>
                <a:spcPct val="0"/>
              </a:spcBef>
              <a:spcAft>
                <a:spcPct val="0"/>
              </a:spcAft>
            </a:pPr>
            <a:endParaRPr lang="vi-VN" altLang="en-US" sz="2700">
              <a:solidFill>
                <a:srgbClr val="000000"/>
              </a:solidFill>
              <a:latin typeface="VNI-Times" pitchFamily="2" charset="0"/>
            </a:endParaRPr>
          </a:p>
        </p:txBody>
      </p:sp>
      <p:sp>
        <p:nvSpPr>
          <p:cNvPr id="48144" name="AutoShape 16"/>
          <p:cNvSpPr>
            <a:spLocks noChangeArrowheads="1"/>
          </p:cNvSpPr>
          <p:nvPr/>
        </p:nvSpPr>
        <p:spPr bwMode="auto">
          <a:xfrm>
            <a:off x="11544300" y="1714500"/>
            <a:ext cx="228600" cy="228600"/>
          </a:xfrm>
          <a:prstGeom prst="flowChartConnector">
            <a:avLst/>
          </a:prstGeom>
          <a:solidFill>
            <a:srgbClr val="000080"/>
          </a:solidFill>
          <a:ln w="9525">
            <a:solidFill>
              <a:srgbClr val="FF0000"/>
            </a:solidFill>
            <a:round/>
            <a:headEnd/>
            <a:tailEnd/>
          </a:ln>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defTabSz="1371600" fontAlgn="base">
              <a:spcBef>
                <a:spcPct val="0"/>
              </a:spcBef>
              <a:spcAft>
                <a:spcPct val="0"/>
              </a:spcAft>
            </a:pPr>
            <a:endParaRPr lang="vi-VN" altLang="en-US" sz="2700">
              <a:solidFill>
                <a:srgbClr val="000000"/>
              </a:solidFill>
              <a:latin typeface="VNI-Times" pitchFamily="2" charset="0"/>
            </a:endParaRPr>
          </a:p>
        </p:txBody>
      </p:sp>
      <p:sp>
        <p:nvSpPr>
          <p:cNvPr id="48145" name="AutoShape 17"/>
          <p:cNvSpPr>
            <a:spLocks noChangeArrowheads="1"/>
          </p:cNvSpPr>
          <p:nvPr/>
        </p:nvSpPr>
        <p:spPr bwMode="auto">
          <a:xfrm>
            <a:off x="11887200" y="2171700"/>
            <a:ext cx="228600" cy="228600"/>
          </a:xfrm>
          <a:prstGeom prst="flowChartConnector">
            <a:avLst/>
          </a:prstGeom>
          <a:solidFill>
            <a:srgbClr val="000080"/>
          </a:solidFill>
          <a:ln w="9525">
            <a:solidFill>
              <a:srgbClr val="FF0000"/>
            </a:solidFill>
            <a:round/>
            <a:headEnd/>
            <a:tailEnd/>
          </a:ln>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defTabSz="1371600" fontAlgn="base">
              <a:spcBef>
                <a:spcPct val="0"/>
              </a:spcBef>
              <a:spcAft>
                <a:spcPct val="0"/>
              </a:spcAft>
            </a:pPr>
            <a:endParaRPr lang="vi-VN" altLang="en-US" sz="2700">
              <a:solidFill>
                <a:srgbClr val="000000"/>
              </a:solidFill>
              <a:latin typeface="VNI-Times" pitchFamily="2" charset="0"/>
            </a:endParaRPr>
          </a:p>
        </p:txBody>
      </p:sp>
      <p:sp>
        <p:nvSpPr>
          <p:cNvPr id="48146" name="AutoShape 18"/>
          <p:cNvSpPr>
            <a:spLocks noChangeArrowheads="1"/>
          </p:cNvSpPr>
          <p:nvPr/>
        </p:nvSpPr>
        <p:spPr bwMode="auto">
          <a:xfrm>
            <a:off x="12801600" y="1714500"/>
            <a:ext cx="228600" cy="228600"/>
          </a:xfrm>
          <a:prstGeom prst="flowChartConnector">
            <a:avLst/>
          </a:prstGeom>
          <a:solidFill>
            <a:srgbClr val="000080"/>
          </a:solidFill>
          <a:ln w="9525">
            <a:solidFill>
              <a:srgbClr val="FF0000"/>
            </a:solidFill>
            <a:round/>
            <a:headEnd/>
            <a:tailEnd/>
          </a:ln>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defTabSz="1371600" fontAlgn="base">
              <a:spcBef>
                <a:spcPct val="0"/>
              </a:spcBef>
              <a:spcAft>
                <a:spcPct val="0"/>
              </a:spcAft>
            </a:pPr>
            <a:endParaRPr lang="vi-VN" altLang="en-US" sz="2700">
              <a:solidFill>
                <a:srgbClr val="000000"/>
              </a:solidFill>
              <a:latin typeface="VNI-Times" pitchFamily="2" charset="0"/>
            </a:endParaRPr>
          </a:p>
        </p:txBody>
      </p:sp>
      <p:sp>
        <p:nvSpPr>
          <p:cNvPr id="48147" name="AutoShape 19"/>
          <p:cNvSpPr>
            <a:spLocks noChangeArrowheads="1"/>
          </p:cNvSpPr>
          <p:nvPr/>
        </p:nvSpPr>
        <p:spPr bwMode="auto">
          <a:xfrm>
            <a:off x="12344400" y="2171700"/>
            <a:ext cx="228600" cy="228600"/>
          </a:xfrm>
          <a:prstGeom prst="flowChartConnector">
            <a:avLst/>
          </a:prstGeom>
          <a:solidFill>
            <a:srgbClr val="000080"/>
          </a:solidFill>
          <a:ln w="9525">
            <a:solidFill>
              <a:srgbClr val="FF0000"/>
            </a:solidFill>
            <a:round/>
            <a:headEnd/>
            <a:tailEnd/>
          </a:ln>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defTabSz="1371600" fontAlgn="base">
              <a:spcBef>
                <a:spcPct val="0"/>
              </a:spcBef>
              <a:spcAft>
                <a:spcPct val="0"/>
              </a:spcAft>
            </a:pPr>
            <a:endParaRPr lang="vi-VN" altLang="en-US" sz="2700">
              <a:solidFill>
                <a:srgbClr val="000000"/>
              </a:solidFill>
              <a:latin typeface="VNI-Times" pitchFamily="2" charset="0"/>
            </a:endParaRPr>
          </a:p>
        </p:txBody>
      </p:sp>
      <p:sp>
        <p:nvSpPr>
          <p:cNvPr id="48148" name="AutoShape 20"/>
          <p:cNvSpPr>
            <a:spLocks noChangeArrowheads="1"/>
          </p:cNvSpPr>
          <p:nvPr/>
        </p:nvSpPr>
        <p:spPr bwMode="auto">
          <a:xfrm>
            <a:off x="12458700" y="1257300"/>
            <a:ext cx="228600" cy="228600"/>
          </a:xfrm>
          <a:prstGeom prst="flowChartConnector">
            <a:avLst/>
          </a:prstGeom>
          <a:solidFill>
            <a:srgbClr val="000080"/>
          </a:solidFill>
          <a:ln w="9525">
            <a:solidFill>
              <a:srgbClr val="FF0000"/>
            </a:solidFill>
            <a:round/>
            <a:headEnd/>
            <a:tailEnd/>
          </a:ln>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defTabSz="1371600" fontAlgn="base">
              <a:spcBef>
                <a:spcPct val="0"/>
              </a:spcBef>
              <a:spcAft>
                <a:spcPct val="0"/>
              </a:spcAft>
            </a:pPr>
            <a:endParaRPr lang="vi-VN" altLang="en-US" sz="2700">
              <a:solidFill>
                <a:srgbClr val="000000"/>
              </a:solidFill>
              <a:latin typeface="VNI-Times" pitchFamily="2" charset="0"/>
            </a:endParaRPr>
          </a:p>
        </p:txBody>
      </p:sp>
      <p:sp>
        <p:nvSpPr>
          <p:cNvPr id="48149" name="AutoShape 21"/>
          <p:cNvSpPr>
            <a:spLocks noChangeArrowheads="1"/>
          </p:cNvSpPr>
          <p:nvPr/>
        </p:nvSpPr>
        <p:spPr bwMode="auto">
          <a:xfrm>
            <a:off x="11887200" y="1257300"/>
            <a:ext cx="228600" cy="228600"/>
          </a:xfrm>
          <a:prstGeom prst="flowChartConnector">
            <a:avLst/>
          </a:prstGeom>
          <a:solidFill>
            <a:srgbClr val="000080"/>
          </a:solidFill>
          <a:ln w="9525">
            <a:solidFill>
              <a:srgbClr val="FF0000"/>
            </a:solidFill>
            <a:round/>
            <a:headEnd/>
            <a:tailEnd/>
          </a:ln>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defTabSz="1371600" fontAlgn="base">
              <a:spcBef>
                <a:spcPct val="0"/>
              </a:spcBef>
              <a:spcAft>
                <a:spcPct val="0"/>
              </a:spcAft>
            </a:pPr>
            <a:endParaRPr lang="vi-VN" altLang="en-US" sz="2700">
              <a:solidFill>
                <a:srgbClr val="000000"/>
              </a:solidFill>
              <a:latin typeface="VNI-Times" pitchFamily="2" charset="0"/>
            </a:endParaRPr>
          </a:p>
        </p:txBody>
      </p:sp>
      <p:sp>
        <p:nvSpPr>
          <p:cNvPr id="48150" name="Rectangle 22"/>
          <p:cNvSpPr>
            <a:spLocks noChangeArrowheads="1"/>
          </p:cNvSpPr>
          <p:nvPr/>
        </p:nvSpPr>
        <p:spPr bwMode="auto">
          <a:xfrm>
            <a:off x="8229600" y="2057400"/>
            <a:ext cx="2400300" cy="1028700"/>
          </a:xfrm>
          <a:prstGeom prst="rect">
            <a:avLst/>
          </a:prstGeom>
          <a:solidFill>
            <a:srgbClr val="66FFFF"/>
          </a:solidFill>
          <a:ln w="9525">
            <a:solidFill>
              <a:srgbClr val="66FFFF"/>
            </a:solidFill>
            <a:miter lim="800000"/>
            <a:headEnd/>
            <a:tailEnd/>
          </a:ln>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defTabSz="1371600" fontAlgn="base">
              <a:spcBef>
                <a:spcPct val="0"/>
              </a:spcBef>
              <a:spcAft>
                <a:spcPct val="0"/>
              </a:spcAft>
            </a:pPr>
            <a:r>
              <a:rPr lang="en-US" altLang="en-US" sz="3600">
                <a:solidFill>
                  <a:srgbClr val="000000"/>
                </a:solidFill>
                <a:latin typeface="Times New Roman" panose="02020603050405020304" pitchFamily="18" charset="0"/>
              </a:rPr>
              <a:t>Tế bào tuyến</a:t>
            </a:r>
            <a:r>
              <a:rPr lang="en-US" altLang="en-US" sz="3600">
                <a:solidFill>
                  <a:srgbClr val="000000"/>
                </a:solidFill>
                <a:latin typeface="VNI-Times" pitchFamily="2" charset="0"/>
              </a:rPr>
              <a:t> </a:t>
            </a:r>
          </a:p>
        </p:txBody>
      </p:sp>
      <p:sp>
        <p:nvSpPr>
          <p:cNvPr id="48151" name="Rectangle 23"/>
          <p:cNvSpPr>
            <a:spLocks noChangeArrowheads="1"/>
          </p:cNvSpPr>
          <p:nvPr/>
        </p:nvSpPr>
        <p:spPr bwMode="auto">
          <a:xfrm>
            <a:off x="6172200" y="228600"/>
            <a:ext cx="2057400" cy="1028700"/>
          </a:xfrm>
          <a:prstGeom prst="rect">
            <a:avLst/>
          </a:prstGeom>
          <a:solidFill>
            <a:srgbClr val="66FFFF"/>
          </a:solidFill>
          <a:ln w="9525">
            <a:solidFill>
              <a:srgbClr val="66FFFF"/>
            </a:solidFill>
            <a:miter lim="800000"/>
            <a:headEnd/>
            <a:tailEnd/>
          </a:ln>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defTabSz="1371600" fontAlgn="base">
              <a:spcBef>
                <a:spcPct val="0"/>
              </a:spcBef>
              <a:spcAft>
                <a:spcPct val="0"/>
              </a:spcAft>
            </a:pPr>
            <a:r>
              <a:rPr lang="en-US" altLang="en-US" sz="3600">
                <a:solidFill>
                  <a:srgbClr val="000000"/>
                </a:solidFill>
                <a:latin typeface="Times New Roman" panose="02020603050405020304" pitchFamily="18" charset="0"/>
              </a:rPr>
              <a:t>Ống dẫn</a:t>
            </a:r>
          </a:p>
        </p:txBody>
      </p:sp>
      <p:sp>
        <p:nvSpPr>
          <p:cNvPr id="48152" name="Rectangle 24"/>
          <p:cNvSpPr>
            <a:spLocks noChangeArrowheads="1"/>
          </p:cNvSpPr>
          <p:nvPr/>
        </p:nvSpPr>
        <p:spPr bwMode="auto">
          <a:xfrm>
            <a:off x="13373100" y="457200"/>
            <a:ext cx="2400300" cy="800100"/>
          </a:xfrm>
          <a:prstGeom prst="rect">
            <a:avLst/>
          </a:prstGeom>
          <a:solidFill>
            <a:srgbClr val="66FFFF"/>
          </a:solidFill>
          <a:ln w="9525">
            <a:solidFill>
              <a:srgbClr val="66FFFF"/>
            </a:solidFill>
            <a:miter lim="800000"/>
            <a:headEnd/>
            <a:tailEnd/>
          </a:ln>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defTabSz="1371600" fontAlgn="base">
              <a:spcBef>
                <a:spcPct val="0"/>
              </a:spcBef>
              <a:spcAft>
                <a:spcPct val="0"/>
              </a:spcAft>
            </a:pPr>
            <a:r>
              <a:rPr lang="en-US" altLang="en-US" sz="3600">
                <a:solidFill>
                  <a:srgbClr val="000000"/>
                </a:solidFill>
                <a:latin typeface="Times New Roman" panose="02020603050405020304" pitchFamily="18" charset="0"/>
              </a:rPr>
              <a:t>Mạch máu</a:t>
            </a:r>
          </a:p>
        </p:txBody>
      </p:sp>
      <p:sp>
        <p:nvSpPr>
          <p:cNvPr id="48154" name="Line 26"/>
          <p:cNvSpPr>
            <a:spLocks noChangeShapeType="1"/>
          </p:cNvSpPr>
          <p:nvPr/>
        </p:nvSpPr>
        <p:spPr bwMode="auto">
          <a:xfrm flipH="1">
            <a:off x="10629900" y="2171700"/>
            <a:ext cx="1371600" cy="5715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defTabSz="1371600" eaLnBrk="0" fontAlgn="base" hangingPunct="0">
              <a:spcBef>
                <a:spcPct val="0"/>
              </a:spcBef>
              <a:spcAft>
                <a:spcPct val="0"/>
              </a:spcAft>
            </a:pPr>
            <a:endParaRPr lang="en-US" sz="3600">
              <a:solidFill>
                <a:srgbClr val="000000"/>
              </a:solidFill>
              <a:latin typeface="Arial" panose="020B0604020202020204" pitchFamily="34" charset="0"/>
            </a:endParaRPr>
          </a:p>
        </p:txBody>
      </p:sp>
      <p:sp>
        <p:nvSpPr>
          <p:cNvPr id="38" name="Text Box 6"/>
          <p:cNvSpPr txBox="1">
            <a:spLocks noChangeArrowheads="1"/>
          </p:cNvSpPr>
          <p:nvPr/>
        </p:nvSpPr>
        <p:spPr bwMode="auto">
          <a:xfrm>
            <a:off x="2400300" y="6469613"/>
            <a:ext cx="13487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defTabSz="914400" fontAlgn="base">
              <a:spcBef>
                <a:spcPct val="50000"/>
              </a:spcBef>
              <a:spcAft>
                <a:spcPct val="0"/>
              </a:spcAft>
            </a:pPr>
            <a:r>
              <a:rPr lang="en-US" altLang="en-US" sz="3600" b="1" dirty="0" err="1" smtClean="0">
                <a:solidFill>
                  <a:srgbClr val="FF0000"/>
                </a:solidFill>
                <a:latin typeface="Times New Roman" panose="02020603050405020304" pitchFamily="18" charset="0"/>
              </a:rPr>
              <a:t>PHÂN</a:t>
            </a:r>
            <a:r>
              <a:rPr lang="en-US" altLang="en-US" sz="3600" b="1" dirty="0" smtClean="0">
                <a:solidFill>
                  <a:srgbClr val="FF0000"/>
                </a:solidFill>
                <a:latin typeface="Times New Roman" panose="02020603050405020304" pitchFamily="18" charset="0"/>
              </a:rPr>
              <a:t> </a:t>
            </a:r>
            <a:r>
              <a:rPr lang="en-US" altLang="en-US" sz="3600" b="1" dirty="0" err="1" smtClean="0">
                <a:solidFill>
                  <a:srgbClr val="FF0000"/>
                </a:solidFill>
                <a:latin typeface="Times New Roman" panose="02020603050405020304" pitchFamily="18" charset="0"/>
              </a:rPr>
              <a:t>BIỆT</a:t>
            </a:r>
            <a:r>
              <a:rPr lang="en-US" altLang="en-US" sz="3600" b="1" dirty="0" smtClean="0">
                <a:solidFill>
                  <a:srgbClr val="FF0000"/>
                </a:solidFill>
                <a:latin typeface="Times New Roman" panose="02020603050405020304" pitchFamily="18" charset="0"/>
              </a:rPr>
              <a:t> </a:t>
            </a:r>
            <a:r>
              <a:rPr lang="en-US" altLang="en-US" sz="3600" b="1" dirty="0" err="1" smtClean="0">
                <a:solidFill>
                  <a:srgbClr val="FF0000"/>
                </a:solidFill>
                <a:latin typeface="Times New Roman" panose="02020603050405020304" pitchFamily="18" charset="0"/>
              </a:rPr>
              <a:t>TUYẾN</a:t>
            </a:r>
            <a:r>
              <a:rPr lang="en-US" altLang="en-US" sz="3600" b="1" dirty="0" smtClean="0">
                <a:solidFill>
                  <a:srgbClr val="FF0000"/>
                </a:solidFill>
                <a:latin typeface="Times New Roman" panose="02020603050405020304" pitchFamily="18" charset="0"/>
              </a:rPr>
              <a:t> </a:t>
            </a:r>
            <a:r>
              <a:rPr lang="en-US" altLang="en-US" sz="3600" b="1" dirty="0" err="1" smtClean="0">
                <a:solidFill>
                  <a:srgbClr val="FF0000"/>
                </a:solidFill>
                <a:latin typeface="Times New Roman" panose="02020603050405020304" pitchFamily="18" charset="0"/>
              </a:rPr>
              <a:t>NỘI</a:t>
            </a:r>
            <a:r>
              <a:rPr lang="en-US" altLang="en-US" sz="3600" b="1" dirty="0" smtClean="0">
                <a:solidFill>
                  <a:srgbClr val="FF0000"/>
                </a:solidFill>
                <a:latin typeface="Times New Roman" panose="02020603050405020304" pitchFamily="18" charset="0"/>
              </a:rPr>
              <a:t> </a:t>
            </a:r>
            <a:r>
              <a:rPr lang="en-US" altLang="en-US" sz="3600" b="1" dirty="0" err="1" smtClean="0">
                <a:solidFill>
                  <a:srgbClr val="FF0000"/>
                </a:solidFill>
                <a:latin typeface="Times New Roman" panose="02020603050405020304" pitchFamily="18" charset="0"/>
              </a:rPr>
              <a:t>TIẾT</a:t>
            </a:r>
            <a:r>
              <a:rPr lang="en-US" altLang="en-US" sz="3600" b="1" dirty="0" smtClean="0">
                <a:solidFill>
                  <a:srgbClr val="FF0000"/>
                </a:solidFill>
                <a:latin typeface="Times New Roman" panose="02020603050405020304" pitchFamily="18" charset="0"/>
              </a:rPr>
              <a:t> </a:t>
            </a:r>
            <a:r>
              <a:rPr lang="en-US" altLang="en-US" sz="3600" b="1" dirty="0" err="1" smtClean="0">
                <a:solidFill>
                  <a:srgbClr val="FF0000"/>
                </a:solidFill>
                <a:latin typeface="Times New Roman" panose="02020603050405020304" pitchFamily="18" charset="0"/>
              </a:rPr>
              <a:t>VỚI</a:t>
            </a:r>
            <a:r>
              <a:rPr lang="en-US" altLang="en-US" sz="3600" b="1" dirty="0" smtClean="0">
                <a:solidFill>
                  <a:srgbClr val="FF0000"/>
                </a:solidFill>
                <a:latin typeface="Times New Roman" panose="02020603050405020304" pitchFamily="18" charset="0"/>
              </a:rPr>
              <a:t> </a:t>
            </a:r>
            <a:r>
              <a:rPr lang="en-US" altLang="en-US" sz="3600" b="1" dirty="0" err="1" smtClean="0">
                <a:solidFill>
                  <a:srgbClr val="FF0000"/>
                </a:solidFill>
                <a:latin typeface="Times New Roman" panose="02020603050405020304" pitchFamily="18" charset="0"/>
              </a:rPr>
              <a:t>TUYẾN</a:t>
            </a:r>
            <a:r>
              <a:rPr lang="en-US" altLang="en-US" sz="3600" b="1" dirty="0" smtClean="0">
                <a:solidFill>
                  <a:srgbClr val="FF0000"/>
                </a:solidFill>
                <a:latin typeface="Times New Roman" panose="02020603050405020304" pitchFamily="18" charset="0"/>
              </a:rPr>
              <a:t> </a:t>
            </a:r>
            <a:r>
              <a:rPr lang="en-US" altLang="en-US" sz="3600" b="1" dirty="0" err="1" smtClean="0">
                <a:solidFill>
                  <a:srgbClr val="FF0000"/>
                </a:solidFill>
                <a:latin typeface="Times New Roman" panose="02020603050405020304" pitchFamily="18" charset="0"/>
              </a:rPr>
              <a:t>NGOẠI</a:t>
            </a:r>
            <a:r>
              <a:rPr lang="en-US" altLang="en-US" sz="3600" b="1" dirty="0" smtClean="0">
                <a:solidFill>
                  <a:srgbClr val="FF0000"/>
                </a:solidFill>
                <a:latin typeface="Times New Roman" panose="02020603050405020304" pitchFamily="18" charset="0"/>
              </a:rPr>
              <a:t> </a:t>
            </a:r>
            <a:r>
              <a:rPr lang="en-US" altLang="en-US" sz="3600" b="1" dirty="0" err="1" smtClean="0">
                <a:solidFill>
                  <a:srgbClr val="FF0000"/>
                </a:solidFill>
                <a:latin typeface="Times New Roman" panose="02020603050405020304" pitchFamily="18" charset="0"/>
              </a:rPr>
              <a:t>TIẾT</a:t>
            </a:r>
            <a:endParaRPr lang="en-US" altLang="en-US" sz="3600" b="1" dirty="0" smtClean="0">
              <a:solidFill>
                <a:srgbClr val="FF0000"/>
              </a:solidFill>
              <a:latin typeface="Times New Roman" panose="02020603050405020304" pitchFamily="18" charset="0"/>
            </a:endParaRPr>
          </a:p>
        </p:txBody>
      </p:sp>
      <p:sp>
        <p:nvSpPr>
          <p:cNvPr id="2" name="Rectangle 1"/>
          <p:cNvSpPr/>
          <p:nvPr/>
        </p:nvSpPr>
        <p:spPr>
          <a:xfrm>
            <a:off x="2400301" y="4629090"/>
            <a:ext cx="2888919" cy="584775"/>
          </a:xfrm>
          <a:prstGeom prst="rect">
            <a:avLst/>
          </a:prstGeom>
        </p:spPr>
        <p:txBody>
          <a:bodyPr wrap="square">
            <a:spAutoFit/>
          </a:bodyPr>
          <a:lstStyle/>
          <a:p>
            <a:pPr lvl="0" indent="322263" defTabSz="914400" fontAlgn="base">
              <a:spcBef>
                <a:spcPct val="0"/>
              </a:spcBef>
              <a:spcAft>
                <a:spcPct val="0"/>
              </a:spcAft>
              <a:tabLst>
                <a:tab pos="88900" algn="l"/>
              </a:tabLst>
            </a:pPr>
            <a:r>
              <a:rPr lang="pt-BR" sz="3200" b="1" dirty="0">
                <a:solidFill>
                  <a:srgbClr val="000000"/>
                </a:solidFill>
                <a:latin typeface="Times New Roman" pitchFamily="18" charset="0"/>
                <a:cs typeface="Calibri" pitchFamily="34" charset="0"/>
              </a:rPr>
              <a:t>Tuyến nội tiết</a:t>
            </a:r>
            <a:endParaRPr lang="vi-VN" sz="3200" dirty="0">
              <a:solidFill>
                <a:srgbClr val="000000"/>
              </a:solidFill>
              <a:latin typeface="Times New Roman" pitchFamily="18" charset="0"/>
              <a:cs typeface="Times New Roman" pitchFamily="18" charset="0"/>
            </a:endParaRPr>
          </a:p>
        </p:txBody>
      </p:sp>
      <p:sp>
        <p:nvSpPr>
          <p:cNvPr id="3" name="Rectangle 2"/>
          <p:cNvSpPr/>
          <p:nvPr/>
        </p:nvSpPr>
        <p:spPr>
          <a:xfrm>
            <a:off x="5289220" y="4657695"/>
            <a:ext cx="10598480" cy="584775"/>
          </a:xfrm>
          <a:prstGeom prst="rect">
            <a:avLst/>
          </a:prstGeom>
        </p:spPr>
        <p:txBody>
          <a:bodyPr wrap="square">
            <a:spAutoFit/>
          </a:bodyPr>
          <a:lstStyle/>
          <a:p>
            <a:pPr lvl="0" defTabSz="914400" fontAlgn="base">
              <a:spcBef>
                <a:spcPct val="0"/>
              </a:spcBef>
              <a:spcAft>
                <a:spcPct val="0"/>
              </a:spcAft>
              <a:tabLst>
                <a:tab pos="88900" algn="l"/>
              </a:tabLst>
            </a:pPr>
            <a:r>
              <a:rPr lang="pt-BR" sz="3200" dirty="0">
                <a:solidFill>
                  <a:srgbClr val="000000"/>
                </a:solidFill>
                <a:latin typeface="Times New Roman" pitchFamily="18" charset="0"/>
                <a:cs typeface="Times New Roman" pitchFamily="18" charset="0"/>
              </a:rPr>
              <a:t>- S</a:t>
            </a:r>
            <a:r>
              <a:rPr lang="pt-BR" sz="3200" dirty="0">
                <a:solidFill>
                  <a:srgbClr val="000000"/>
                </a:solidFill>
                <a:latin typeface="Times New Roman" pitchFamily="18" charset="0"/>
                <a:cs typeface="Calibri" pitchFamily="34" charset="0"/>
              </a:rPr>
              <a:t>ản phẩm tiết ra là các hoocmon được ngấm thẳng vào máu.</a:t>
            </a:r>
            <a:endParaRPr lang="vi-VN" sz="3200" dirty="0">
              <a:solidFill>
                <a:srgbClr val="000000"/>
              </a:solidFill>
              <a:latin typeface="Times New Roman" pitchFamily="18" charset="0"/>
              <a:cs typeface="Times New Roman" pitchFamily="18" charset="0"/>
            </a:endParaRPr>
          </a:p>
        </p:txBody>
      </p:sp>
      <p:sp>
        <p:nvSpPr>
          <p:cNvPr id="4" name="Rectangle 3"/>
          <p:cNvSpPr/>
          <p:nvPr/>
        </p:nvSpPr>
        <p:spPr>
          <a:xfrm>
            <a:off x="2400301" y="5506093"/>
            <a:ext cx="3182311" cy="584775"/>
          </a:xfrm>
          <a:prstGeom prst="rect">
            <a:avLst/>
          </a:prstGeom>
        </p:spPr>
        <p:txBody>
          <a:bodyPr wrap="square">
            <a:spAutoFit/>
          </a:bodyPr>
          <a:lstStyle/>
          <a:p>
            <a:pPr lvl="0" defTabSz="914400" fontAlgn="base">
              <a:spcBef>
                <a:spcPct val="0"/>
              </a:spcBef>
              <a:spcAft>
                <a:spcPct val="0"/>
              </a:spcAft>
              <a:tabLst>
                <a:tab pos="88900" algn="l"/>
              </a:tabLst>
            </a:pPr>
            <a:r>
              <a:rPr lang="pt-BR" sz="3200" b="1" dirty="0">
                <a:solidFill>
                  <a:srgbClr val="000000"/>
                </a:solidFill>
                <a:latin typeface="Times New Roman" pitchFamily="18" charset="0"/>
                <a:cs typeface="Calibri" pitchFamily="34" charset="0"/>
              </a:rPr>
              <a:t>Tuyến ngoại tiết</a:t>
            </a:r>
            <a:endParaRPr lang="vi-VN" sz="3200" dirty="0">
              <a:solidFill>
                <a:srgbClr val="000000"/>
              </a:solidFill>
              <a:latin typeface="Times New Roman" pitchFamily="18" charset="0"/>
              <a:cs typeface="Times New Roman" pitchFamily="18" charset="0"/>
            </a:endParaRPr>
          </a:p>
        </p:txBody>
      </p:sp>
      <p:sp>
        <p:nvSpPr>
          <p:cNvPr id="5" name="Rectangle 4"/>
          <p:cNvSpPr/>
          <p:nvPr/>
        </p:nvSpPr>
        <p:spPr>
          <a:xfrm>
            <a:off x="5410200" y="5583115"/>
            <a:ext cx="10477500" cy="584775"/>
          </a:xfrm>
          <a:prstGeom prst="rect">
            <a:avLst/>
          </a:prstGeom>
        </p:spPr>
        <p:txBody>
          <a:bodyPr wrap="square">
            <a:spAutoFit/>
          </a:bodyPr>
          <a:lstStyle/>
          <a:p>
            <a:pPr lvl="0" defTabSz="914400" fontAlgn="base">
              <a:spcBef>
                <a:spcPct val="0"/>
              </a:spcBef>
              <a:spcAft>
                <a:spcPct val="0"/>
              </a:spcAft>
              <a:tabLst>
                <a:tab pos="88900" algn="l"/>
              </a:tabLst>
            </a:pPr>
            <a:r>
              <a:rPr lang="pt-BR" sz="3200" dirty="0" smtClean="0">
                <a:solidFill>
                  <a:srgbClr val="000000"/>
                </a:solidFill>
                <a:latin typeface="Times New Roman" pitchFamily="18" charset="0"/>
                <a:cs typeface="Calibri" pitchFamily="34" charset="0"/>
              </a:rPr>
              <a:t>- Sản </a:t>
            </a:r>
            <a:r>
              <a:rPr lang="pt-BR" sz="3200" dirty="0">
                <a:solidFill>
                  <a:srgbClr val="000000"/>
                </a:solidFill>
                <a:latin typeface="Times New Roman" pitchFamily="18" charset="0"/>
                <a:cs typeface="Calibri" pitchFamily="34" charset="0"/>
              </a:rPr>
              <a:t>phẩm tiết tập trung vào ống dẫn để đổ ra ngoài</a:t>
            </a:r>
            <a:r>
              <a:rPr lang="pt-BR" sz="3200" dirty="0" smtClean="0">
                <a:solidFill>
                  <a:srgbClr val="000000"/>
                </a:solidFill>
                <a:latin typeface="Times New Roman" pitchFamily="18" charset="0"/>
                <a:cs typeface="Calibri" pitchFamily="34" charset="0"/>
              </a:rPr>
              <a:t>.   </a:t>
            </a:r>
            <a:endParaRPr lang="vi-VN" sz="3200" dirty="0">
              <a:solidFill>
                <a:srgbClr val="000000"/>
              </a:solidFill>
              <a:latin typeface="Times New Roman" pitchFamily="18" charset="0"/>
              <a:cs typeface="Times New Roman" pitchFamily="18" charset="0"/>
            </a:endParaRPr>
          </a:p>
        </p:txBody>
      </p:sp>
      <p:sp>
        <p:nvSpPr>
          <p:cNvPr id="44" name="TextBox 43"/>
          <p:cNvSpPr txBox="1">
            <a:spLocks noChangeArrowheads="1"/>
          </p:cNvSpPr>
          <p:nvPr/>
        </p:nvSpPr>
        <p:spPr bwMode="auto">
          <a:xfrm>
            <a:off x="1943100" y="7277100"/>
            <a:ext cx="17373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defTabSz="1371600" eaLnBrk="0" fontAlgn="base" hangingPunct="0">
              <a:spcBef>
                <a:spcPct val="0"/>
              </a:spcBef>
              <a:spcAft>
                <a:spcPct val="0"/>
              </a:spcAft>
            </a:pPr>
            <a:r>
              <a:rPr lang="en-US" altLang="en-US" sz="6000" dirty="0" smtClean="0">
                <a:solidFill>
                  <a:srgbClr val="0000FF"/>
                </a:solidFill>
                <a:latin typeface="Times New Roman" panose="02020603050405020304" pitchFamily="18" charset="0"/>
                <a:cs typeface="Times New Roman" panose="02020603050405020304" pitchFamily="18" charset="0"/>
              </a:rPr>
              <a:t>      </a:t>
            </a:r>
            <a:r>
              <a:rPr lang="en-US" altLang="en-US" sz="6000" b="1" i="1" dirty="0" smtClean="0">
                <a:solidFill>
                  <a:srgbClr val="0000FF"/>
                </a:solidFill>
                <a:latin typeface="Times New Roman" panose="02020603050405020304" pitchFamily="18" charset="0"/>
                <a:cs typeface="Times New Roman" panose="02020603050405020304" pitchFamily="18" charset="0"/>
              </a:rPr>
              <a:t>Các tuyến nội tiết có chức năng gì?</a:t>
            </a:r>
            <a:endParaRPr lang="en-US" altLang="en-US" sz="6000" b="1" i="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90241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wheel(4)">
                                      <p:cBhvr>
                                        <p:cTn id="7" dur="1000"/>
                                        <p:tgtEl>
                                          <p:spTgt spid="48130"/>
                                        </p:tgtEl>
                                      </p:cBhvr>
                                    </p:animEffect>
                                  </p:childTnLst>
                                </p:cTn>
                              </p:par>
                              <p:par>
                                <p:cTn id="8" presetID="21" presetClass="entr" presetSubtype="4" fill="hold" nodeType="withEffect">
                                  <p:stCondLst>
                                    <p:cond delay="0"/>
                                  </p:stCondLst>
                                  <p:childTnLst>
                                    <p:set>
                                      <p:cBhvr>
                                        <p:cTn id="9" dur="1" fill="hold">
                                          <p:stCondLst>
                                            <p:cond delay="0"/>
                                          </p:stCondLst>
                                        </p:cTn>
                                        <p:tgtEl>
                                          <p:spTgt spid="48131"/>
                                        </p:tgtEl>
                                        <p:attrNameLst>
                                          <p:attrName>style.visibility</p:attrName>
                                        </p:attrNameLst>
                                      </p:cBhvr>
                                      <p:to>
                                        <p:strVal val="visible"/>
                                      </p:to>
                                    </p:set>
                                    <p:animEffect transition="in" filter="wheel(4)">
                                      <p:cBhvr>
                                        <p:cTn id="10" dur="1000"/>
                                        <p:tgtEl>
                                          <p:spTgt spid="48131"/>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48150"/>
                                        </p:tgtEl>
                                        <p:attrNameLst>
                                          <p:attrName>style.visibility</p:attrName>
                                        </p:attrNameLst>
                                      </p:cBhvr>
                                      <p:to>
                                        <p:strVal val="visible"/>
                                      </p:to>
                                    </p:set>
                                    <p:animEffect transition="in" filter="box(in)">
                                      <p:cBhvr>
                                        <p:cTn id="13" dur="1000"/>
                                        <p:tgtEl>
                                          <p:spTgt spid="48150"/>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48154"/>
                                        </p:tgtEl>
                                        <p:attrNameLst>
                                          <p:attrName>style.visibility</p:attrName>
                                        </p:attrNameLst>
                                      </p:cBhvr>
                                      <p:to>
                                        <p:strVal val="visible"/>
                                      </p:to>
                                    </p:set>
                                    <p:animEffect transition="in" filter="box(in)">
                                      <p:cBhvr>
                                        <p:cTn id="16" dur="1000"/>
                                        <p:tgtEl>
                                          <p:spTgt spid="48154"/>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48151"/>
                                        </p:tgtEl>
                                        <p:attrNameLst>
                                          <p:attrName>style.visibility</p:attrName>
                                        </p:attrNameLst>
                                      </p:cBhvr>
                                      <p:to>
                                        <p:strVal val="visible"/>
                                      </p:to>
                                    </p:set>
                                    <p:animEffect transition="in" filter="box(in)">
                                      <p:cBhvr>
                                        <p:cTn id="19" dur="1000"/>
                                        <p:tgtEl>
                                          <p:spTgt spid="48151"/>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48152"/>
                                        </p:tgtEl>
                                        <p:attrNameLst>
                                          <p:attrName>style.visibility</p:attrName>
                                        </p:attrNameLst>
                                      </p:cBhvr>
                                      <p:to>
                                        <p:strVal val="visible"/>
                                      </p:to>
                                    </p:set>
                                    <p:animEffect transition="in" filter="box(in)">
                                      <p:cBhvr>
                                        <p:cTn id="22" dur="1000"/>
                                        <p:tgtEl>
                                          <p:spTgt spid="4815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repeatCount="indefinite" fill="hold" grpId="0" nodeType="clickEffect">
                                  <p:stCondLst>
                                    <p:cond delay="0"/>
                                  </p:stCondLst>
                                  <p:childTnLst>
                                    <p:set>
                                      <p:cBhvr>
                                        <p:cTn id="26" dur="1" fill="hold">
                                          <p:stCondLst>
                                            <p:cond delay="0"/>
                                          </p:stCondLst>
                                        </p:cTn>
                                        <p:tgtEl>
                                          <p:spTgt spid="48132"/>
                                        </p:tgtEl>
                                        <p:attrNameLst>
                                          <p:attrName>style.visibility</p:attrName>
                                        </p:attrNameLst>
                                      </p:cBhvr>
                                      <p:to>
                                        <p:strVal val="visible"/>
                                      </p:to>
                                    </p:set>
                                    <p:animEffect transition="in" filter="box(out)">
                                      <p:cBhvr>
                                        <p:cTn id="27" dur="3000"/>
                                        <p:tgtEl>
                                          <p:spTgt spid="48132"/>
                                        </p:tgtEl>
                                      </p:cBhvr>
                                    </p:animEffect>
                                  </p:childTnLst>
                                </p:cTn>
                              </p:par>
                              <p:par>
                                <p:cTn id="28" presetID="4" presetClass="entr" presetSubtype="32" repeatCount="indefinite" fill="hold" grpId="0" nodeType="withEffect">
                                  <p:stCondLst>
                                    <p:cond delay="0"/>
                                  </p:stCondLst>
                                  <p:childTnLst>
                                    <p:set>
                                      <p:cBhvr>
                                        <p:cTn id="29" dur="1" fill="hold">
                                          <p:stCondLst>
                                            <p:cond delay="0"/>
                                          </p:stCondLst>
                                        </p:cTn>
                                        <p:tgtEl>
                                          <p:spTgt spid="48138"/>
                                        </p:tgtEl>
                                        <p:attrNameLst>
                                          <p:attrName>style.visibility</p:attrName>
                                        </p:attrNameLst>
                                      </p:cBhvr>
                                      <p:to>
                                        <p:strVal val="visible"/>
                                      </p:to>
                                    </p:set>
                                    <p:animEffect transition="in" filter="box(out)">
                                      <p:cBhvr>
                                        <p:cTn id="30" dur="3000"/>
                                        <p:tgtEl>
                                          <p:spTgt spid="48138"/>
                                        </p:tgtEl>
                                      </p:cBhvr>
                                    </p:animEffect>
                                  </p:childTnLst>
                                </p:cTn>
                              </p:par>
                              <p:par>
                                <p:cTn id="31" presetID="4" presetClass="entr" presetSubtype="32" repeatCount="indefinite" fill="hold" grpId="0" nodeType="withEffect">
                                  <p:stCondLst>
                                    <p:cond delay="0"/>
                                  </p:stCondLst>
                                  <p:childTnLst>
                                    <p:set>
                                      <p:cBhvr>
                                        <p:cTn id="32" dur="1" fill="hold">
                                          <p:stCondLst>
                                            <p:cond delay="0"/>
                                          </p:stCondLst>
                                        </p:cTn>
                                        <p:tgtEl>
                                          <p:spTgt spid="48133"/>
                                        </p:tgtEl>
                                        <p:attrNameLst>
                                          <p:attrName>style.visibility</p:attrName>
                                        </p:attrNameLst>
                                      </p:cBhvr>
                                      <p:to>
                                        <p:strVal val="visible"/>
                                      </p:to>
                                    </p:set>
                                    <p:animEffect transition="in" filter="box(out)">
                                      <p:cBhvr>
                                        <p:cTn id="33" dur="3000"/>
                                        <p:tgtEl>
                                          <p:spTgt spid="48133"/>
                                        </p:tgtEl>
                                      </p:cBhvr>
                                    </p:animEffect>
                                  </p:childTnLst>
                                </p:cTn>
                              </p:par>
                              <p:par>
                                <p:cTn id="34" presetID="4" presetClass="entr" presetSubtype="32" repeatCount="indefinite" fill="hold" grpId="0" nodeType="withEffect">
                                  <p:stCondLst>
                                    <p:cond delay="0"/>
                                  </p:stCondLst>
                                  <p:childTnLst>
                                    <p:set>
                                      <p:cBhvr>
                                        <p:cTn id="35" dur="1" fill="hold">
                                          <p:stCondLst>
                                            <p:cond delay="0"/>
                                          </p:stCondLst>
                                        </p:cTn>
                                        <p:tgtEl>
                                          <p:spTgt spid="48139"/>
                                        </p:tgtEl>
                                        <p:attrNameLst>
                                          <p:attrName>style.visibility</p:attrName>
                                        </p:attrNameLst>
                                      </p:cBhvr>
                                      <p:to>
                                        <p:strVal val="visible"/>
                                      </p:to>
                                    </p:set>
                                    <p:animEffect transition="in" filter="box(out)">
                                      <p:cBhvr>
                                        <p:cTn id="36" dur="3000"/>
                                        <p:tgtEl>
                                          <p:spTgt spid="48139"/>
                                        </p:tgtEl>
                                      </p:cBhvr>
                                    </p:animEffect>
                                  </p:childTnLst>
                                </p:cTn>
                              </p:par>
                              <p:par>
                                <p:cTn id="37" presetID="4" presetClass="entr" presetSubtype="32" repeatCount="indefinite" fill="hold" grpId="0" nodeType="withEffect">
                                  <p:stCondLst>
                                    <p:cond delay="0"/>
                                  </p:stCondLst>
                                  <p:childTnLst>
                                    <p:set>
                                      <p:cBhvr>
                                        <p:cTn id="38" dur="1" fill="hold">
                                          <p:stCondLst>
                                            <p:cond delay="0"/>
                                          </p:stCondLst>
                                        </p:cTn>
                                        <p:tgtEl>
                                          <p:spTgt spid="48134"/>
                                        </p:tgtEl>
                                        <p:attrNameLst>
                                          <p:attrName>style.visibility</p:attrName>
                                        </p:attrNameLst>
                                      </p:cBhvr>
                                      <p:to>
                                        <p:strVal val="visible"/>
                                      </p:to>
                                    </p:set>
                                    <p:animEffect transition="in" filter="box(out)">
                                      <p:cBhvr>
                                        <p:cTn id="39" dur="3000"/>
                                        <p:tgtEl>
                                          <p:spTgt spid="48134"/>
                                        </p:tgtEl>
                                      </p:cBhvr>
                                    </p:animEffect>
                                  </p:childTnLst>
                                </p:cTn>
                              </p:par>
                              <p:par>
                                <p:cTn id="40" presetID="4" presetClass="entr" presetSubtype="32" repeatCount="indefinite" fill="hold" grpId="0" nodeType="withEffect">
                                  <p:stCondLst>
                                    <p:cond delay="0"/>
                                  </p:stCondLst>
                                  <p:childTnLst>
                                    <p:set>
                                      <p:cBhvr>
                                        <p:cTn id="41" dur="1" fill="hold">
                                          <p:stCondLst>
                                            <p:cond delay="0"/>
                                          </p:stCondLst>
                                        </p:cTn>
                                        <p:tgtEl>
                                          <p:spTgt spid="48140"/>
                                        </p:tgtEl>
                                        <p:attrNameLst>
                                          <p:attrName>style.visibility</p:attrName>
                                        </p:attrNameLst>
                                      </p:cBhvr>
                                      <p:to>
                                        <p:strVal val="visible"/>
                                      </p:to>
                                    </p:set>
                                    <p:animEffect transition="in" filter="box(out)">
                                      <p:cBhvr>
                                        <p:cTn id="42" dur="3000"/>
                                        <p:tgtEl>
                                          <p:spTgt spid="48140"/>
                                        </p:tgtEl>
                                      </p:cBhvr>
                                    </p:animEffect>
                                  </p:childTnLst>
                                </p:cTn>
                              </p:par>
                              <p:par>
                                <p:cTn id="43" presetID="4" presetClass="entr" presetSubtype="32" repeatCount="indefinite" fill="hold" grpId="0" nodeType="withEffect">
                                  <p:stCondLst>
                                    <p:cond delay="0"/>
                                  </p:stCondLst>
                                  <p:childTnLst>
                                    <p:set>
                                      <p:cBhvr>
                                        <p:cTn id="44" dur="1" fill="hold">
                                          <p:stCondLst>
                                            <p:cond delay="0"/>
                                          </p:stCondLst>
                                        </p:cTn>
                                        <p:tgtEl>
                                          <p:spTgt spid="48135"/>
                                        </p:tgtEl>
                                        <p:attrNameLst>
                                          <p:attrName>style.visibility</p:attrName>
                                        </p:attrNameLst>
                                      </p:cBhvr>
                                      <p:to>
                                        <p:strVal val="visible"/>
                                      </p:to>
                                    </p:set>
                                    <p:animEffect transition="in" filter="box(out)">
                                      <p:cBhvr>
                                        <p:cTn id="45" dur="3000"/>
                                        <p:tgtEl>
                                          <p:spTgt spid="48135"/>
                                        </p:tgtEl>
                                      </p:cBhvr>
                                    </p:animEffect>
                                  </p:childTnLst>
                                </p:cTn>
                              </p:par>
                              <p:par>
                                <p:cTn id="46" presetID="4" presetClass="entr" presetSubtype="32" repeatCount="indefinite" fill="hold" grpId="0" nodeType="withEffect">
                                  <p:stCondLst>
                                    <p:cond delay="0"/>
                                  </p:stCondLst>
                                  <p:childTnLst>
                                    <p:set>
                                      <p:cBhvr>
                                        <p:cTn id="47" dur="1" fill="hold">
                                          <p:stCondLst>
                                            <p:cond delay="0"/>
                                          </p:stCondLst>
                                        </p:cTn>
                                        <p:tgtEl>
                                          <p:spTgt spid="48141"/>
                                        </p:tgtEl>
                                        <p:attrNameLst>
                                          <p:attrName>style.visibility</p:attrName>
                                        </p:attrNameLst>
                                      </p:cBhvr>
                                      <p:to>
                                        <p:strVal val="visible"/>
                                      </p:to>
                                    </p:set>
                                    <p:animEffect transition="in" filter="box(out)">
                                      <p:cBhvr>
                                        <p:cTn id="48" dur="3000"/>
                                        <p:tgtEl>
                                          <p:spTgt spid="48141"/>
                                        </p:tgtEl>
                                      </p:cBhvr>
                                    </p:animEffect>
                                  </p:childTnLst>
                                </p:cTn>
                              </p:par>
                              <p:par>
                                <p:cTn id="49" presetID="4" presetClass="entr" presetSubtype="32" repeatCount="indefinite" fill="hold" grpId="0" nodeType="withEffect">
                                  <p:stCondLst>
                                    <p:cond delay="0"/>
                                  </p:stCondLst>
                                  <p:childTnLst>
                                    <p:set>
                                      <p:cBhvr>
                                        <p:cTn id="50" dur="1" fill="hold">
                                          <p:stCondLst>
                                            <p:cond delay="0"/>
                                          </p:stCondLst>
                                        </p:cTn>
                                        <p:tgtEl>
                                          <p:spTgt spid="48136"/>
                                        </p:tgtEl>
                                        <p:attrNameLst>
                                          <p:attrName>style.visibility</p:attrName>
                                        </p:attrNameLst>
                                      </p:cBhvr>
                                      <p:to>
                                        <p:strVal val="visible"/>
                                      </p:to>
                                    </p:set>
                                    <p:animEffect transition="in" filter="box(out)">
                                      <p:cBhvr>
                                        <p:cTn id="51" dur="3000"/>
                                        <p:tgtEl>
                                          <p:spTgt spid="48136"/>
                                        </p:tgtEl>
                                      </p:cBhvr>
                                    </p:animEffect>
                                  </p:childTnLst>
                                </p:cTn>
                              </p:par>
                              <p:par>
                                <p:cTn id="52" presetID="4" presetClass="entr" presetSubtype="32" repeatCount="indefinite" fill="hold" grpId="0" nodeType="withEffect">
                                  <p:stCondLst>
                                    <p:cond delay="0"/>
                                  </p:stCondLst>
                                  <p:childTnLst>
                                    <p:set>
                                      <p:cBhvr>
                                        <p:cTn id="53" dur="1" fill="hold">
                                          <p:stCondLst>
                                            <p:cond delay="0"/>
                                          </p:stCondLst>
                                        </p:cTn>
                                        <p:tgtEl>
                                          <p:spTgt spid="48142"/>
                                        </p:tgtEl>
                                        <p:attrNameLst>
                                          <p:attrName>style.visibility</p:attrName>
                                        </p:attrNameLst>
                                      </p:cBhvr>
                                      <p:to>
                                        <p:strVal val="visible"/>
                                      </p:to>
                                    </p:set>
                                    <p:animEffect transition="in" filter="box(out)">
                                      <p:cBhvr>
                                        <p:cTn id="54" dur="3000"/>
                                        <p:tgtEl>
                                          <p:spTgt spid="48142"/>
                                        </p:tgtEl>
                                      </p:cBhvr>
                                    </p:animEffect>
                                  </p:childTnLst>
                                </p:cTn>
                              </p:par>
                              <p:par>
                                <p:cTn id="55" presetID="4" presetClass="entr" presetSubtype="32" repeatCount="indefinite" fill="hold" grpId="0" nodeType="withEffect">
                                  <p:stCondLst>
                                    <p:cond delay="0"/>
                                  </p:stCondLst>
                                  <p:childTnLst>
                                    <p:set>
                                      <p:cBhvr>
                                        <p:cTn id="56" dur="1" fill="hold">
                                          <p:stCondLst>
                                            <p:cond delay="0"/>
                                          </p:stCondLst>
                                        </p:cTn>
                                        <p:tgtEl>
                                          <p:spTgt spid="48137"/>
                                        </p:tgtEl>
                                        <p:attrNameLst>
                                          <p:attrName>style.visibility</p:attrName>
                                        </p:attrNameLst>
                                      </p:cBhvr>
                                      <p:to>
                                        <p:strVal val="visible"/>
                                      </p:to>
                                    </p:set>
                                    <p:animEffect transition="in" filter="box(out)">
                                      <p:cBhvr>
                                        <p:cTn id="57" dur="3000"/>
                                        <p:tgtEl>
                                          <p:spTgt spid="48137"/>
                                        </p:tgtEl>
                                      </p:cBhvr>
                                    </p:animEffect>
                                  </p:childTnLst>
                                </p:cTn>
                              </p:par>
                              <p:par>
                                <p:cTn id="58" presetID="4" presetClass="entr" presetSubtype="32" repeatCount="indefinite" fill="hold" grpId="0" nodeType="withEffect">
                                  <p:stCondLst>
                                    <p:cond delay="0"/>
                                  </p:stCondLst>
                                  <p:childTnLst>
                                    <p:set>
                                      <p:cBhvr>
                                        <p:cTn id="59" dur="1" fill="hold">
                                          <p:stCondLst>
                                            <p:cond delay="0"/>
                                          </p:stCondLst>
                                        </p:cTn>
                                        <p:tgtEl>
                                          <p:spTgt spid="48143"/>
                                        </p:tgtEl>
                                        <p:attrNameLst>
                                          <p:attrName>style.visibility</p:attrName>
                                        </p:attrNameLst>
                                      </p:cBhvr>
                                      <p:to>
                                        <p:strVal val="visible"/>
                                      </p:to>
                                    </p:set>
                                    <p:animEffect transition="in" filter="box(out)">
                                      <p:cBhvr>
                                        <p:cTn id="60" dur="3000"/>
                                        <p:tgtEl>
                                          <p:spTgt spid="48143"/>
                                        </p:tgtEl>
                                      </p:cBhvr>
                                    </p:animEffect>
                                  </p:childTnLst>
                                </p:cTn>
                              </p:par>
                            </p:childTnLst>
                          </p:cTn>
                        </p:par>
                        <p:par>
                          <p:cTn id="61" fill="hold" nodeType="afterGroup">
                            <p:stCondLst>
                              <p:cond delay="3000"/>
                            </p:stCondLst>
                            <p:childTnLst>
                              <p:par>
                                <p:cTn id="62" presetID="0" presetClass="path" presetSubtype="0" repeatCount="indefinite" accel="50000" decel="50000" fill="hold" grpId="1" nodeType="afterEffect">
                                  <p:stCondLst>
                                    <p:cond delay="0"/>
                                  </p:stCondLst>
                                  <p:childTnLst>
                                    <p:animMotion origin="layout" path="M 2.77778E-6 -3.3526E-6 C -0.00625 0.02058 -0.01233 0.04162 -0.00469 0.04231 C 0.00295 0.04301 0.02986 0.01942 0.046 0.00416 C 0.06215 -0.01064 0.08455 -0.02705 0.09218 -0.04855 C 0.09982 -0.07006 0.096 -0.09734 0.09218 -0.12462 " pathEditMode="relative" ptsTypes="aaaaA">
                                      <p:cBhvr>
                                        <p:cTn id="63" dur="5000" fill="hold"/>
                                        <p:tgtEl>
                                          <p:spTgt spid="48132"/>
                                        </p:tgtEl>
                                        <p:attrNameLst>
                                          <p:attrName>ppt_x</p:attrName>
                                          <p:attrName>ppt_y</p:attrName>
                                        </p:attrNameLst>
                                      </p:cBhvr>
                                    </p:animMotion>
                                  </p:childTnLst>
                                </p:cTn>
                              </p:par>
                              <p:par>
                                <p:cTn id="64" presetID="0" presetClass="path" presetSubtype="0" repeatCount="indefinite" accel="50000" decel="50000" fill="hold" grpId="1" nodeType="withEffect">
                                  <p:stCondLst>
                                    <p:cond delay="0"/>
                                  </p:stCondLst>
                                  <p:childTnLst>
                                    <p:animMotion origin="layout" path="M 4.16667E-6 1.6185E-6 C 0.02205 0.01341 0.0441 0.02682 0.03802 0.01063 C 0.03194 -0.00555 -0.02257 -0.06752 -0.03663 -0.09734 C -0.0507 -0.12717 -0.04844 -0.14821 -0.04618 -0.16902 " pathEditMode="relative" ptsTypes="aaaA">
                                      <p:cBhvr>
                                        <p:cTn id="65" dur="5000" fill="hold"/>
                                        <p:tgtEl>
                                          <p:spTgt spid="48138"/>
                                        </p:tgtEl>
                                        <p:attrNameLst>
                                          <p:attrName>ppt_x</p:attrName>
                                          <p:attrName>ppt_y</p:attrName>
                                        </p:attrNameLst>
                                      </p:cBhvr>
                                    </p:animMotion>
                                  </p:childTnLst>
                                </p:cTn>
                              </p:par>
                              <p:par>
                                <p:cTn id="66" presetID="0" presetClass="path" presetSubtype="0" repeatCount="indefinite" accel="50000" decel="50000" fill="hold" grpId="1" nodeType="withEffect">
                                  <p:stCondLst>
                                    <p:cond delay="0"/>
                                  </p:stCondLst>
                                  <p:childTnLst>
                                    <p:animMotion origin="layout" path="M -2.77778E-6 5.78035E-7 C 0.00608 0.02012 0.01216 0.04023 0.02223 0.0444 C 0.03229 0.04856 0.04045 0.04486 0.06025 0.02544 C 0.08004 0.00601 0.12795 -0.043 0.14115 -0.0719 C 0.15434 -0.10081 0.13976 -0.13526 0.13959 -0.14797 " pathEditMode="relative" ptsTypes="aaaaA">
                                      <p:cBhvr>
                                        <p:cTn id="67" dur="5000" fill="hold"/>
                                        <p:tgtEl>
                                          <p:spTgt spid="48133"/>
                                        </p:tgtEl>
                                        <p:attrNameLst>
                                          <p:attrName>ppt_x</p:attrName>
                                          <p:attrName>ppt_y</p:attrName>
                                        </p:attrNameLst>
                                      </p:cBhvr>
                                    </p:animMotion>
                                  </p:childTnLst>
                                </p:cTn>
                              </p:par>
                              <p:par>
                                <p:cTn id="68" presetID="0" presetClass="path" presetSubtype="0" repeatCount="indefinite" accel="50000" decel="50000" fill="hold" grpId="1" nodeType="withEffect">
                                  <p:stCondLst>
                                    <p:cond delay="0"/>
                                  </p:stCondLst>
                                  <p:childTnLst>
                                    <p:animMotion origin="layout" path="M -4.16667E-6 -0.00093 C 0.01997 -0.0074 0.03993 -0.01364 0.04132 -0.03052 C 0.04271 -0.0474 0.02414 -0.07908 0.00799 -0.10243 C -0.00816 -0.12578 -0.04531 -0.14543 -0.05555 -0.17017 C -0.06579 -0.19491 -0.05989 -0.22266 -0.05382 -0.2504 " pathEditMode="relative" ptsTypes="aaaaA">
                                      <p:cBhvr>
                                        <p:cTn id="69" dur="5000" fill="hold"/>
                                        <p:tgtEl>
                                          <p:spTgt spid="48139"/>
                                        </p:tgtEl>
                                        <p:attrNameLst>
                                          <p:attrName>ppt_x</p:attrName>
                                          <p:attrName>ppt_y</p:attrName>
                                        </p:attrNameLst>
                                      </p:cBhvr>
                                    </p:animMotion>
                                  </p:childTnLst>
                                </p:cTn>
                              </p:par>
                              <p:par>
                                <p:cTn id="70" presetID="0" presetClass="path" presetSubtype="0" repeatCount="indefinite" accel="50000" decel="50000" fill="hold" grpId="1" nodeType="withEffect">
                                  <p:stCondLst>
                                    <p:cond delay="0"/>
                                  </p:stCondLst>
                                  <p:childTnLst>
                                    <p:animMotion origin="layout" path="M -5.55556E-7 -1.84971E-6 C 0.01059 0.0081 0.02118 0.01642 0.04757 -0.00832 C 0.07396 -0.03306 0.13906 -0.11144 0.15868 -0.14797 C 0.1783 -0.18451 0.16406 -0.21479 0.1651 -0.2282 " pathEditMode="relative" ptsTypes="aaaA">
                                      <p:cBhvr>
                                        <p:cTn id="71" dur="5000" fill="hold"/>
                                        <p:tgtEl>
                                          <p:spTgt spid="48134"/>
                                        </p:tgtEl>
                                        <p:attrNameLst>
                                          <p:attrName>ppt_x</p:attrName>
                                          <p:attrName>ppt_y</p:attrName>
                                        </p:attrNameLst>
                                      </p:cBhvr>
                                    </p:animMotion>
                                  </p:childTnLst>
                                </p:cTn>
                              </p:par>
                              <p:par>
                                <p:cTn id="72" presetID="0" presetClass="path" presetSubtype="0" repeatCount="indefinite" accel="50000" decel="50000" fill="hold" grpId="1" nodeType="withEffect">
                                  <p:stCondLst>
                                    <p:cond delay="0"/>
                                  </p:stCondLst>
                                  <p:childTnLst>
                                    <p:animMotion origin="layout" path="M -4.72222E-6 -3.93064E-6 C 0.01007 -0.0215 0.02032 -0.043 0.00313 -0.07815 C -0.01406 -0.11329 -0.08437 -0.17618 -0.10312 -0.21132 C -0.12187 -0.24647 -0.11579 -0.26797 -0.10954 -0.28947 " pathEditMode="relative" ptsTypes="aaaA">
                                      <p:cBhvr>
                                        <p:cTn id="73" dur="5000" fill="hold"/>
                                        <p:tgtEl>
                                          <p:spTgt spid="48140"/>
                                        </p:tgtEl>
                                        <p:attrNameLst>
                                          <p:attrName>ppt_x</p:attrName>
                                          <p:attrName>ppt_y</p:attrName>
                                        </p:attrNameLst>
                                      </p:cBhvr>
                                    </p:animMotion>
                                  </p:childTnLst>
                                </p:cTn>
                              </p:par>
                              <p:par>
                                <p:cTn id="74" presetID="0" presetClass="path" presetSubtype="0" repeatCount="indefinite" accel="50000" decel="50000" fill="hold" grpId="1" nodeType="withEffect">
                                  <p:stCondLst>
                                    <p:cond delay="0"/>
                                  </p:stCondLst>
                                  <p:childTnLst>
                                    <p:animMotion origin="layout" path="M -2.5E-6 3.93064E-6 C -0.00521 -0.02451 -0.01024 -0.04879 0.00799 -0.08255 C 0.02622 -0.1163 0.09184 -0.16879 0.10955 -0.20301 C 0.12726 -0.23723 0.12066 -0.26243 0.11424 -0.28763 " pathEditMode="relative" ptsTypes="aaaA">
                                      <p:cBhvr>
                                        <p:cTn id="75" dur="5000" fill="hold"/>
                                        <p:tgtEl>
                                          <p:spTgt spid="48135"/>
                                        </p:tgtEl>
                                        <p:attrNameLst>
                                          <p:attrName>ppt_x</p:attrName>
                                          <p:attrName>ppt_y</p:attrName>
                                        </p:attrNameLst>
                                      </p:cBhvr>
                                    </p:animMotion>
                                  </p:childTnLst>
                                </p:cTn>
                              </p:par>
                              <p:par>
                                <p:cTn id="76" presetID="0" presetClass="path" presetSubtype="0" repeatCount="indefinite" accel="50000" decel="50000" fill="hold" grpId="1" nodeType="withEffect">
                                  <p:stCondLst>
                                    <p:cond delay="0"/>
                                  </p:stCondLst>
                                  <p:childTnLst>
                                    <p:animMotion origin="layout" path="M 1.94444E-6 1.50289E-6 C -0.01771 -0.00023 -0.03524 -0.00046 -0.06042 -0.02544 C -0.08559 -0.05041 -0.13351 -0.11723 -0.15087 -0.15006 C -0.16823 -0.18289 -0.16667 -0.20255 -0.1651 -0.22197 " pathEditMode="relative" ptsTypes="aaaA">
                                      <p:cBhvr>
                                        <p:cTn id="77" dur="5000" fill="hold"/>
                                        <p:tgtEl>
                                          <p:spTgt spid="48141"/>
                                        </p:tgtEl>
                                        <p:attrNameLst>
                                          <p:attrName>ppt_x</p:attrName>
                                          <p:attrName>ppt_y</p:attrName>
                                        </p:attrNameLst>
                                      </p:cBhvr>
                                    </p:animMotion>
                                  </p:childTnLst>
                                </p:cTn>
                              </p:par>
                              <p:par>
                                <p:cTn id="78" presetID="0" presetClass="path" presetSubtype="0" repeatCount="indefinite" accel="50000" decel="50000" fill="hold" grpId="1" nodeType="withEffect">
                                  <p:stCondLst>
                                    <p:cond delay="0"/>
                                  </p:stCondLst>
                                  <p:childTnLst>
                                    <p:animMotion origin="layout" path="M 0.00035 0.00046 C -0.02743 -0.00255 -0.0552 -0.00555 -0.04566 -0.03538 C -0.03611 -0.06521 0.0408 -0.14336 0.05747 -0.17919 C 0.07414 -0.21503 0.06424 -0.23307 0.05434 -0.2511 " pathEditMode="relative" ptsTypes="aaaA">
                                      <p:cBhvr>
                                        <p:cTn id="79" dur="5000" fill="hold"/>
                                        <p:tgtEl>
                                          <p:spTgt spid="48136"/>
                                        </p:tgtEl>
                                        <p:attrNameLst>
                                          <p:attrName>ppt_x</p:attrName>
                                          <p:attrName>ppt_y</p:attrName>
                                        </p:attrNameLst>
                                      </p:cBhvr>
                                    </p:animMotion>
                                  </p:childTnLst>
                                </p:cTn>
                              </p:par>
                              <p:par>
                                <p:cTn id="80" presetID="0" presetClass="path" presetSubtype="0" repeatCount="indefinite" accel="50000" decel="50000" fill="hold" grpId="1" nodeType="withEffect">
                                  <p:stCondLst>
                                    <p:cond delay="0"/>
                                  </p:stCondLst>
                                  <p:childTnLst>
                                    <p:animMotion origin="layout" path="M 2.22222E-6 -0.00092 C -0.00209 0.03426 -0.004 0.06968 -0.02535 0.05487 C -0.0467 0.04005 -0.11077 -0.05462 -0.12761 -0.08865 C -0.14445 -0.12222 -0.13542 -0.13541 -0.12622 -0.14814 " pathEditMode="relative" rAng="0" ptsTypes="aaaA">
                                      <p:cBhvr>
                                        <p:cTn id="81" dur="5000" fill="hold"/>
                                        <p:tgtEl>
                                          <p:spTgt spid="48142"/>
                                        </p:tgtEl>
                                        <p:attrNameLst>
                                          <p:attrName>ppt_x</p:attrName>
                                          <p:attrName>ppt_y</p:attrName>
                                        </p:attrNameLst>
                                      </p:cBhvr>
                                      <p:rCtr x="-7222" y="-3843"/>
                                    </p:animMotion>
                                  </p:childTnLst>
                                </p:cTn>
                              </p:par>
                              <p:par>
                                <p:cTn id="82" presetID="0" presetClass="path" presetSubtype="0" repeatCount="indefinite" accel="50000" decel="50000" fill="hold" grpId="1" nodeType="withEffect">
                                  <p:stCondLst>
                                    <p:cond delay="0"/>
                                  </p:stCondLst>
                                  <p:childTnLst>
                                    <p:animMotion origin="layout" path="M 4.72222E-6 -4.50867E-6 C -0.02535 0.01896 -0.05053 0.03815 -0.054 0.03191 C -0.05747 0.02567 -0.03646 -0.01387 -0.02066 -0.03815 C -0.00487 -0.06196 0.03055 -0.08786 0.04131 -0.11191 C 0.05208 -0.13595 0.04826 -0.15884 0.04444 -0.18173 " pathEditMode="relative" ptsTypes="aaaaA">
                                      <p:cBhvr>
                                        <p:cTn id="83" dur="5000" fill="hold"/>
                                        <p:tgtEl>
                                          <p:spTgt spid="48137"/>
                                        </p:tgtEl>
                                        <p:attrNameLst>
                                          <p:attrName>ppt_x</p:attrName>
                                          <p:attrName>ppt_y</p:attrName>
                                        </p:attrNameLst>
                                      </p:cBhvr>
                                    </p:animMotion>
                                  </p:childTnLst>
                                </p:cTn>
                              </p:par>
                              <p:par>
                                <p:cTn id="84" presetID="0" presetClass="path" presetSubtype="0" repeatCount="indefinite" accel="50000" decel="50000" fill="hold" grpId="1" nodeType="withEffect">
                                  <p:stCondLst>
                                    <p:cond delay="0"/>
                                  </p:stCondLst>
                                  <p:childTnLst>
                                    <p:animMotion origin="layout" path="M -2.77778E-7 4.68208E-6 C 0.0073 0.02843 0.01476 0.05711 0.00157 0.04647 C -0.01163 0.03583 -0.06527 -0.03307 -0.07951 -0.06336 C -0.09375 -0.09365 -0.08906 -0.11446 -0.0842 -0.13526 " pathEditMode="relative" ptsTypes="aaaA">
                                      <p:cBhvr>
                                        <p:cTn id="85" dur="5000" fill="hold"/>
                                        <p:tgtEl>
                                          <p:spTgt spid="48143"/>
                                        </p:tgtEl>
                                        <p:attrNameLst>
                                          <p:attrName>ppt_x</p:attrName>
                                          <p:attrName>ppt_y</p:attrName>
                                        </p:attrNameLst>
                                      </p:cBhvr>
                                    </p:animMotion>
                                  </p:childTnLst>
                                </p:cTn>
                              </p:par>
                            </p:childTnLst>
                          </p:cTn>
                        </p:par>
                        <p:par>
                          <p:cTn id="86" fill="hold" nodeType="afterGroup">
                            <p:stCondLst>
                              <p:cond delay="8000"/>
                            </p:stCondLst>
                            <p:childTnLst>
                              <p:par>
                                <p:cTn id="87" presetID="4" presetClass="exit" presetSubtype="16" repeatCount="indefinite" fill="hold" grpId="2" nodeType="afterEffect">
                                  <p:stCondLst>
                                    <p:cond delay="0"/>
                                  </p:stCondLst>
                                  <p:childTnLst>
                                    <p:animEffect transition="out" filter="box(in)">
                                      <p:cBhvr>
                                        <p:cTn id="88" dur="500"/>
                                        <p:tgtEl>
                                          <p:spTgt spid="48133"/>
                                        </p:tgtEl>
                                      </p:cBhvr>
                                    </p:animEffect>
                                    <p:set>
                                      <p:cBhvr>
                                        <p:cTn id="89" dur="1" fill="hold">
                                          <p:stCondLst>
                                            <p:cond delay="499"/>
                                          </p:stCondLst>
                                        </p:cTn>
                                        <p:tgtEl>
                                          <p:spTgt spid="48133"/>
                                        </p:tgtEl>
                                        <p:attrNameLst>
                                          <p:attrName>style.visibility</p:attrName>
                                        </p:attrNameLst>
                                      </p:cBhvr>
                                      <p:to>
                                        <p:strVal val="hidden"/>
                                      </p:to>
                                    </p:set>
                                  </p:childTnLst>
                                </p:cTn>
                              </p:par>
                              <p:par>
                                <p:cTn id="90" presetID="4" presetClass="exit" presetSubtype="16" repeatCount="indefinite" fill="hold" grpId="2" nodeType="withEffect">
                                  <p:stCondLst>
                                    <p:cond delay="0"/>
                                  </p:stCondLst>
                                  <p:childTnLst>
                                    <p:animEffect transition="out" filter="box(in)">
                                      <p:cBhvr>
                                        <p:cTn id="91" dur="500"/>
                                        <p:tgtEl>
                                          <p:spTgt spid="48132"/>
                                        </p:tgtEl>
                                      </p:cBhvr>
                                    </p:animEffect>
                                    <p:set>
                                      <p:cBhvr>
                                        <p:cTn id="92" dur="1" fill="hold">
                                          <p:stCondLst>
                                            <p:cond delay="499"/>
                                          </p:stCondLst>
                                        </p:cTn>
                                        <p:tgtEl>
                                          <p:spTgt spid="48132"/>
                                        </p:tgtEl>
                                        <p:attrNameLst>
                                          <p:attrName>style.visibility</p:attrName>
                                        </p:attrNameLst>
                                      </p:cBhvr>
                                      <p:to>
                                        <p:strVal val="hidden"/>
                                      </p:to>
                                    </p:set>
                                  </p:childTnLst>
                                </p:cTn>
                              </p:par>
                              <p:par>
                                <p:cTn id="93" presetID="4" presetClass="exit" presetSubtype="16" repeatCount="indefinite" fill="hold" grpId="2" nodeType="withEffect">
                                  <p:stCondLst>
                                    <p:cond delay="0"/>
                                  </p:stCondLst>
                                  <p:childTnLst>
                                    <p:animEffect transition="out" filter="box(in)">
                                      <p:cBhvr>
                                        <p:cTn id="94" dur="500"/>
                                        <p:tgtEl>
                                          <p:spTgt spid="48138"/>
                                        </p:tgtEl>
                                      </p:cBhvr>
                                    </p:animEffect>
                                    <p:set>
                                      <p:cBhvr>
                                        <p:cTn id="95" dur="1" fill="hold">
                                          <p:stCondLst>
                                            <p:cond delay="499"/>
                                          </p:stCondLst>
                                        </p:cTn>
                                        <p:tgtEl>
                                          <p:spTgt spid="48138"/>
                                        </p:tgtEl>
                                        <p:attrNameLst>
                                          <p:attrName>style.visibility</p:attrName>
                                        </p:attrNameLst>
                                      </p:cBhvr>
                                      <p:to>
                                        <p:strVal val="hidden"/>
                                      </p:to>
                                    </p:set>
                                  </p:childTnLst>
                                </p:cTn>
                              </p:par>
                              <p:par>
                                <p:cTn id="96" presetID="4" presetClass="exit" presetSubtype="16" repeatCount="indefinite" fill="hold" grpId="2" nodeType="withEffect">
                                  <p:stCondLst>
                                    <p:cond delay="0"/>
                                  </p:stCondLst>
                                  <p:childTnLst>
                                    <p:animEffect transition="out" filter="box(in)">
                                      <p:cBhvr>
                                        <p:cTn id="97" dur="500"/>
                                        <p:tgtEl>
                                          <p:spTgt spid="48139"/>
                                        </p:tgtEl>
                                      </p:cBhvr>
                                    </p:animEffect>
                                    <p:set>
                                      <p:cBhvr>
                                        <p:cTn id="98" dur="1" fill="hold">
                                          <p:stCondLst>
                                            <p:cond delay="499"/>
                                          </p:stCondLst>
                                        </p:cTn>
                                        <p:tgtEl>
                                          <p:spTgt spid="48139"/>
                                        </p:tgtEl>
                                        <p:attrNameLst>
                                          <p:attrName>style.visibility</p:attrName>
                                        </p:attrNameLst>
                                      </p:cBhvr>
                                      <p:to>
                                        <p:strVal val="hidden"/>
                                      </p:to>
                                    </p:set>
                                  </p:childTnLst>
                                </p:cTn>
                              </p:par>
                              <p:par>
                                <p:cTn id="99" presetID="4" presetClass="exit" presetSubtype="16" repeatCount="indefinite" fill="hold" grpId="2" nodeType="withEffect">
                                  <p:stCondLst>
                                    <p:cond delay="0"/>
                                  </p:stCondLst>
                                  <p:childTnLst>
                                    <p:animEffect transition="out" filter="box(in)">
                                      <p:cBhvr>
                                        <p:cTn id="100" dur="500"/>
                                        <p:tgtEl>
                                          <p:spTgt spid="48134"/>
                                        </p:tgtEl>
                                      </p:cBhvr>
                                    </p:animEffect>
                                    <p:set>
                                      <p:cBhvr>
                                        <p:cTn id="101" dur="1" fill="hold">
                                          <p:stCondLst>
                                            <p:cond delay="499"/>
                                          </p:stCondLst>
                                        </p:cTn>
                                        <p:tgtEl>
                                          <p:spTgt spid="48134"/>
                                        </p:tgtEl>
                                        <p:attrNameLst>
                                          <p:attrName>style.visibility</p:attrName>
                                        </p:attrNameLst>
                                      </p:cBhvr>
                                      <p:to>
                                        <p:strVal val="hidden"/>
                                      </p:to>
                                    </p:set>
                                  </p:childTnLst>
                                </p:cTn>
                              </p:par>
                              <p:par>
                                <p:cTn id="102" presetID="4" presetClass="exit" presetSubtype="16" repeatCount="indefinite" fill="hold" grpId="2" nodeType="withEffect">
                                  <p:stCondLst>
                                    <p:cond delay="0"/>
                                  </p:stCondLst>
                                  <p:childTnLst>
                                    <p:animEffect transition="out" filter="box(in)">
                                      <p:cBhvr>
                                        <p:cTn id="103" dur="500"/>
                                        <p:tgtEl>
                                          <p:spTgt spid="48140"/>
                                        </p:tgtEl>
                                      </p:cBhvr>
                                    </p:animEffect>
                                    <p:set>
                                      <p:cBhvr>
                                        <p:cTn id="104" dur="1" fill="hold">
                                          <p:stCondLst>
                                            <p:cond delay="499"/>
                                          </p:stCondLst>
                                        </p:cTn>
                                        <p:tgtEl>
                                          <p:spTgt spid="48140"/>
                                        </p:tgtEl>
                                        <p:attrNameLst>
                                          <p:attrName>style.visibility</p:attrName>
                                        </p:attrNameLst>
                                      </p:cBhvr>
                                      <p:to>
                                        <p:strVal val="hidden"/>
                                      </p:to>
                                    </p:set>
                                  </p:childTnLst>
                                </p:cTn>
                              </p:par>
                              <p:par>
                                <p:cTn id="105" presetID="4" presetClass="exit" presetSubtype="16" repeatCount="indefinite" fill="hold" grpId="2" nodeType="withEffect">
                                  <p:stCondLst>
                                    <p:cond delay="0"/>
                                  </p:stCondLst>
                                  <p:childTnLst>
                                    <p:animEffect transition="out" filter="box(in)">
                                      <p:cBhvr>
                                        <p:cTn id="106" dur="500"/>
                                        <p:tgtEl>
                                          <p:spTgt spid="48135"/>
                                        </p:tgtEl>
                                      </p:cBhvr>
                                    </p:animEffect>
                                    <p:set>
                                      <p:cBhvr>
                                        <p:cTn id="107" dur="1" fill="hold">
                                          <p:stCondLst>
                                            <p:cond delay="499"/>
                                          </p:stCondLst>
                                        </p:cTn>
                                        <p:tgtEl>
                                          <p:spTgt spid="48135"/>
                                        </p:tgtEl>
                                        <p:attrNameLst>
                                          <p:attrName>style.visibility</p:attrName>
                                        </p:attrNameLst>
                                      </p:cBhvr>
                                      <p:to>
                                        <p:strVal val="hidden"/>
                                      </p:to>
                                    </p:set>
                                  </p:childTnLst>
                                </p:cTn>
                              </p:par>
                              <p:par>
                                <p:cTn id="108" presetID="4" presetClass="exit" presetSubtype="16" repeatCount="indefinite" fill="hold" grpId="2" nodeType="withEffect">
                                  <p:stCondLst>
                                    <p:cond delay="0"/>
                                  </p:stCondLst>
                                  <p:childTnLst>
                                    <p:animEffect transition="out" filter="box(in)">
                                      <p:cBhvr>
                                        <p:cTn id="109" dur="500"/>
                                        <p:tgtEl>
                                          <p:spTgt spid="48141"/>
                                        </p:tgtEl>
                                      </p:cBhvr>
                                    </p:animEffect>
                                    <p:set>
                                      <p:cBhvr>
                                        <p:cTn id="110" dur="1" fill="hold">
                                          <p:stCondLst>
                                            <p:cond delay="499"/>
                                          </p:stCondLst>
                                        </p:cTn>
                                        <p:tgtEl>
                                          <p:spTgt spid="48141"/>
                                        </p:tgtEl>
                                        <p:attrNameLst>
                                          <p:attrName>style.visibility</p:attrName>
                                        </p:attrNameLst>
                                      </p:cBhvr>
                                      <p:to>
                                        <p:strVal val="hidden"/>
                                      </p:to>
                                    </p:set>
                                  </p:childTnLst>
                                </p:cTn>
                              </p:par>
                              <p:par>
                                <p:cTn id="111" presetID="4" presetClass="exit" presetSubtype="16" repeatCount="indefinite" fill="hold" grpId="2" nodeType="withEffect">
                                  <p:stCondLst>
                                    <p:cond delay="0"/>
                                  </p:stCondLst>
                                  <p:childTnLst>
                                    <p:animEffect transition="out" filter="box(in)">
                                      <p:cBhvr>
                                        <p:cTn id="112" dur="500"/>
                                        <p:tgtEl>
                                          <p:spTgt spid="48136"/>
                                        </p:tgtEl>
                                      </p:cBhvr>
                                    </p:animEffect>
                                    <p:set>
                                      <p:cBhvr>
                                        <p:cTn id="113" dur="1" fill="hold">
                                          <p:stCondLst>
                                            <p:cond delay="499"/>
                                          </p:stCondLst>
                                        </p:cTn>
                                        <p:tgtEl>
                                          <p:spTgt spid="48136"/>
                                        </p:tgtEl>
                                        <p:attrNameLst>
                                          <p:attrName>style.visibility</p:attrName>
                                        </p:attrNameLst>
                                      </p:cBhvr>
                                      <p:to>
                                        <p:strVal val="hidden"/>
                                      </p:to>
                                    </p:set>
                                  </p:childTnLst>
                                </p:cTn>
                              </p:par>
                              <p:par>
                                <p:cTn id="114" presetID="4" presetClass="exit" presetSubtype="16" repeatCount="indefinite" fill="hold" grpId="2" nodeType="withEffect">
                                  <p:stCondLst>
                                    <p:cond delay="0"/>
                                  </p:stCondLst>
                                  <p:childTnLst>
                                    <p:animEffect transition="out" filter="box(in)">
                                      <p:cBhvr>
                                        <p:cTn id="115" dur="500"/>
                                        <p:tgtEl>
                                          <p:spTgt spid="48142"/>
                                        </p:tgtEl>
                                      </p:cBhvr>
                                    </p:animEffect>
                                    <p:set>
                                      <p:cBhvr>
                                        <p:cTn id="116" dur="1" fill="hold">
                                          <p:stCondLst>
                                            <p:cond delay="499"/>
                                          </p:stCondLst>
                                        </p:cTn>
                                        <p:tgtEl>
                                          <p:spTgt spid="48142"/>
                                        </p:tgtEl>
                                        <p:attrNameLst>
                                          <p:attrName>style.visibility</p:attrName>
                                        </p:attrNameLst>
                                      </p:cBhvr>
                                      <p:to>
                                        <p:strVal val="hidden"/>
                                      </p:to>
                                    </p:set>
                                  </p:childTnLst>
                                </p:cTn>
                              </p:par>
                              <p:par>
                                <p:cTn id="117" presetID="4" presetClass="exit" presetSubtype="16" repeatCount="indefinite" fill="hold" grpId="2" nodeType="withEffect">
                                  <p:stCondLst>
                                    <p:cond delay="0"/>
                                  </p:stCondLst>
                                  <p:childTnLst>
                                    <p:animEffect transition="out" filter="box(in)">
                                      <p:cBhvr>
                                        <p:cTn id="118" dur="500"/>
                                        <p:tgtEl>
                                          <p:spTgt spid="48137"/>
                                        </p:tgtEl>
                                      </p:cBhvr>
                                    </p:animEffect>
                                    <p:set>
                                      <p:cBhvr>
                                        <p:cTn id="119" dur="1" fill="hold">
                                          <p:stCondLst>
                                            <p:cond delay="499"/>
                                          </p:stCondLst>
                                        </p:cTn>
                                        <p:tgtEl>
                                          <p:spTgt spid="48137"/>
                                        </p:tgtEl>
                                        <p:attrNameLst>
                                          <p:attrName>style.visibility</p:attrName>
                                        </p:attrNameLst>
                                      </p:cBhvr>
                                      <p:to>
                                        <p:strVal val="hidden"/>
                                      </p:to>
                                    </p:set>
                                  </p:childTnLst>
                                </p:cTn>
                              </p:par>
                              <p:par>
                                <p:cTn id="120" presetID="4" presetClass="exit" presetSubtype="16" repeatCount="indefinite" fill="hold" grpId="2" nodeType="withEffect">
                                  <p:stCondLst>
                                    <p:cond delay="0"/>
                                  </p:stCondLst>
                                  <p:childTnLst>
                                    <p:animEffect transition="out" filter="box(in)">
                                      <p:cBhvr>
                                        <p:cTn id="121" dur="500"/>
                                        <p:tgtEl>
                                          <p:spTgt spid="48143"/>
                                        </p:tgtEl>
                                      </p:cBhvr>
                                    </p:animEffect>
                                    <p:set>
                                      <p:cBhvr>
                                        <p:cTn id="122" dur="1" fill="hold">
                                          <p:stCondLst>
                                            <p:cond delay="499"/>
                                          </p:stCondLst>
                                        </p:cTn>
                                        <p:tgtEl>
                                          <p:spTgt spid="48143"/>
                                        </p:tgtEl>
                                        <p:attrNameLst>
                                          <p:attrName>style.visibility</p:attrName>
                                        </p:attrNameLst>
                                      </p:cBhvr>
                                      <p:to>
                                        <p:strVal val="hidden"/>
                                      </p:to>
                                    </p:set>
                                  </p:childTnLst>
                                </p:cTn>
                              </p:par>
                              <p:par>
                                <p:cTn id="123" presetID="4" presetClass="entr" presetSubtype="32" repeatCount="indefinite" fill="hold" grpId="0" nodeType="withEffect">
                                  <p:stCondLst>
                                    <p:cond delay="0"/>
                                  </p:stCondLst>
                                  <p:childTnLst>
                                    <p:set>
                                      <p:cBhvr>
                                        <p:cTn id="124" dur="1" fill="hold">
                                          <p:stCondLst>
                                            <p:cond delay="0"/>
                                          </p:stCondLst>
                                        </p:cTn>
                                        <p:tgtEl>
                                          <p:spTgt spid="48144"/>
                                        </p:tgtEl>
                                        <p:attrNameLst>
                                          <p:attrName>style.visibility</p:attrName>
                                        </p:attrNameLst>
                                      </p:cBhvr>
                                      <p:to>
                                        <p:strVal val="visible"/>
                                      </p:to>
                                    </p:set>
                                    <p:animEffect transition="in" filter="box(out)">
                                      <p:cBhvr>
                                        <p:cTn id="125" dur="3000"/>
                                        <p:tgtEl>
                                          <p:spTgt spid="48144"/>
                                        </p:tgtEl>
                                      </p:cBhvr>
                                    </p:animEffect>
                                  </p:childTnLst>
                                </p:cTn>
                              </p:par>
                              <p:par>
                                <p:cTn id="126" presetID="4" presetClass="entr" presetSubtype="32" repeatCount="indefinite" fill="hold" grpId="0" nodeType="withEffect">
                                  <p:stCondLst>
                                    <p:cond delay="0"/>
                                  </p:stCondLst>
                                  <p:childTnLst>
                                    <p:set>
                                      <p:cBhvr>
                                        <p:cTn id="127" dur="1" fill="hold">
                                          <p:stCondLst>
                                            <p:cond delay="0"/>
                                          </p:stCondLst>
                                        </p:cTn>
                                        <p:tgtEl>
                                          <p:spTgt spid="48145"/>
                                        </p:tgtEl>
                                        <p:attrNameLst>
                                          <p:attrName>style.visibility</p:attrName>
                                        </p:attrNameLst>
                                      </p:cBhvr>
                                      <p:to>
                                        <p:strVal val="visible"/>
                                      </p:to>
                                    </p:set>
                                    <p:animEffect transition="in" filter="box(out)">
                                      <p:cBhvr>
                                        <p:cTn id="128" dur="3000"/>
                                        <p:tgtEl>
                                          <p:spTgt spid="48145"/>
                                        </p:tgtEl>
                                      </p:cBhvr>
                                    </p:animEffect>
                                  </p:childTnLst>
                                </p:cTn>
                              </p:par>
                              <p:par>
                                <p:cTn id="129" presetID="4" presetClass="entr" presetSubtype="32" repeatCount="indefinite" fill="hold" grpId="0" nodeType="withEffect">
                                  <p:stCondLst>
                                    <p:cond delay="0"/>
                                  </p:stCondLst>
                                  <p:childTnLst>
                                    <p:set>
                                      <p:cBhvr>
                                        <p:cTn id="130" dur="1" fill="hold">
                                          <p:stCondLst>
                                            <p:cond delay="0"/>
                                          </p:stCondLst>
                                        </p:cTn>
                                        <p:tgtEl>
                                          <p:spTgt spid="48146"/>
                                        </p:tgtEl>
                                        <p:attrNameLst>
                                          <p:attrName>style.visibility</p:attrName>
                                        </p:attrNameLst>
                                      </p:cBhvr>
                                      <p:to>
                                        <p:strVal val="visible"/>
                                      </p:to>
                                    </p:set>
                                    <p:animEffect transition="in" filter="box(out)">
                                      <p:cBhvr>
                                        <p:cTn id="131" dur="3000"/>
                                        <p:tgtEl>
                                          <p:spTgt spid="48146"/>
                                        </p:tgtEl>
                                      </p:cBhvr>
                                    </p:animEffect>
                                  </p:childTnLst>
                                </p:cTn>
                              </p:par>
                              <p:par>
                                <p:cTn id="132" presetID="4" presetClass="entr" presetSubtype="32" repeatCount="indefinite" fill="hold" grpId="0" nodeType="withEffect">
                                  <p:stCondLst>
                                    <p:cond delay="0"/>
                                  </p:stCondLst>
                                  <p:childTnLst>
                                    <p:set>
                                      <p:cBhvr>
                                        <p:cTn id="133" dur="1" fill="hold">
                                          <p:stCondLst>
                                            <p:cond delay="0"/>
                                          </p:stCondLst>
                                        </p:cTn>
                                        <p:tgtEl>
                                          <p:spTgt spid="48149"/>
                                        </p:tgtEl>
                                        <p:attrNameLst>
                                          <p:attrName>style.visibility</p:attrName>
                                        </p:attrNameLst>
                                      </p:cBhvr>
                                      <p:to>
                                        <p:strVal val="visible"/>
                                      </p:to>
                                    </p:set>
                                    <p:animEffect transition="in" filter="box(out)">
                                      <p:cBhvr>
                                        <p:cTn id="134" dur="3000"/>
                                        <p:tgtEl>
                                          <p:spTgt spid="48149"/>
                                        </p:tgtEl>
                                      </p:cBhvr>
                                    </p:animEffect>
                                  </p:childTnLst>
                                </p:cTn>
                              </p:par>
                              <p:par>
                                <p:cTn id="135" presetID="4" presetClass="entr" presetSubtype="32" repeatCount="indefinite" fill="hold" grpId="0" nodeType="withEffect">
                                  <p:stCondLst>
                                    <p:cond delay="0"/>
                                  </p:stCondLst>
                                  <p:childTnLst>
                                    <p:set>
                                      <p:cBhvr>
                                        <p:cTn id="136" dur="1" fill="hold">
                                          <p:stCondLst>
                                            <p:cond delay="0"/>
                                          </p:stCondLst>
                                        </p:cTn>
                                        <p:tgtEl>
                                          <p:spTgt spid="48147"/>
                                        </p:tgtEl>
                                        <p:attrNameLst>
                                          <p:attrName>style.visibility</p:attrName>
                                        </p:attrNameLst>
                                      </p:cBhvr>
                                      <p:to>
                                        <p:strVal val="visible"/>
                                      </p:to>
                                    </p:set>
                                    <p:animEffect transition="in" filter="box(out)">
                                      <p:cBhvr>
                                        <p:cTn id="137" dur="3000"/>
                                        <p:tgtEl>
                                          <p:spTgt spid="48147"/>
                                        </p:tgtEl>
                                      </p:cBhvr>
                                    </p:animEffect>
                                  </p:childTnLst>
                                </p:cTn>
                              </p:par>
                              <p:par>
                                <p:cTn id="138" presetID="4" presetClass="entr" presetSubtype="32" repeatCount="indefinite" fill="hold" grpId="0" nodeType="withEffect">
                                  <p:stCondLst>
                                    <p:cond delay="0"/>
                                  </p:stCondLst>
                                  <p:childTnLst>
                                    <p:set>
                                      <p:cBhvr>
                                        <p:cTn id="139" dur="1" fill="hold">
                                          <p:stCondLst>
                                            <p:cond delay="0"/>
                                          </p:stCondLst>
                                        </p:cTn>
                                        <p:tgtEl>
                                          <p:spTgt spid="48148"/>
                                        </p:tgtEl>
                                        <p:attrNameLst>
                                          <p:attrName>style.visibility</p:attrName>
                                        </p:attrNameLst>
                                      </p:cBhvr>
                                      <p:to>
                                        <p:strVal val="visible"/>
                                      </p:to>
                                    </p:set>
                                    <p:animEffect transition="in" filter="box(out)">
                                      <p:cBhvr>
                                        <p:cTn id="140" dur="3000"/>
                                        <p:tgtEl>
                                          <p:spTgt spid="48148"/>
                                        </p:tgtEl>
                                      </p:cBhvr>
                                    </p:animEffect>
                                  </p:childTnLst>
                                </p:cTn>
                              </p:par>
                            </p:childTnLst>
                          </p:cTn>
                        </p:par>
                        <p:par>
                          <p:cTn id="141" fill="hold" nodeType="afterGroup">
                            <p:stCondLst>
                              <p:cond delay="11000"/>
                            </p:stCondLst>
                            <p:childTnLst>
                              <p:par>
                                <p:cTn id="142" presetID="0" presetClass="path" presetSubtype="0" repeatCount="indefinite" accel="50000" decel="50000" fill="hold" grpId="1" nodeType="afterEffect">
                                  <p:stCondLst>
                                    <p:cond delay="0"/>
                                  </p:stCondLst>
                                  <p:childTnLst>
                                    <p:animMotion origin="layout" path="M -2.22222E-6 3.3526E-6 C -0.0132 -0.01503 -0.02622 -0.03006 -0.03177 -0.02335 C -0.03733 -0.01665 -0.03906 0.02173 -0.03333 0.04 C -0.02761 0.05827 -0.00903 0.07584 0.00312 0.08647 C 0.01528 0.09711 0.03316 0.08532 0.03976 0.10358 C 0.04635 0.12185 0.04462 0.15908 0.04288 0.19653 " pathEditMode="relative" ptsTypes="aaaaaA">
                                      <p:cBhvr>
                                        <p:cTn id="143" dur="5000" fill="hold"/>
                                        <p:tgtEl>
                                          <p:spTgt spid="48144"/>
                                        </p:tgtEl>
                                        <p:attrNameLst>
                                          <p:attrName>ppt_x</p:attrName>
                                          <p:attrName>ppt_y</p:attrName>
                                        </p:attrNameLst>
                                      </p:cBhvr>
                                    </p:animMotion>
                                  </p:childTnLst>
                                </p:cTn>
                              </p:par>
                              <p:par>
                                <p:cTn id="144" presetID="0" presetClass="path" presetSubtype="0" repeatCount="indefinite" accel="50000" decel="50000" fill="hold" grpId="1" nodeType="withEffect">
                                  <p:stCondLst>
                                    <p:cond delay="0"/>
                                  </p:stCondLst>
                                  <p:childTnLst>
                                    <p:animMotion origin="layout" path="M 7.22222E-6 9.24855E-7 C -0.01458 0.01179 -0.02899 0.02358 -0.02551 0.03584 C -0.02204 0.04809 0.01303 0.05202 0.02067 0.07399 C 0.0283 0.09595 0.02067 0.1519 0.02067 0.16693 " pathEditMode="relative" ptsTypes="aaaA">
                                      <p:cBhvr>
                                        <p:cTn id="145" dur="5000" fill="hold"/>
                                        <p:tgtEl>
                                          <p:spTgt spid="48145"/>
                                        </p:tgtEl>
                                        <p:attrNameLst>
                                          <p:attrName>ppt_x</p:attrName>
                                          <p:attrName>ppt_y</p:attrName>
                                        </p:attrNameLst>
                                      </p:cBhvr>
                                    </p:animMotion>
                                  </p:childTnLst>
                                </p:cTn>
                              </p:par>
                              <p:par>
                                <p:cTn id="146" presetID="0" presetClass="path" presetSubtype="0" repeatCount="indefinite" accel="50000" decel="50000" fill="hold" grpId="1" nodeType="withEffect">
                                  <p:stCondLst>
                                    <p:cond delay="0"/>
                                  </p:stCondLst>
                                  <p:childTnLst>
                                    <p:animMotion origin="layout" path="M 3.33333E-6 4.68208E-6 C 0.01406 -0.0111 0.0283 -0.0222 0.03489 -0.0148 C 0.04149 -0.0074 0.04739 0.02543 0.03975 0.04439 C 0.03211 0.06335 0.00086 0.08786 -0.01111 0.09942 C -0.02309 0.11098 -0.0283 0.10057 -0.03177 0.11421 C -0.03525 0.12786 -0.03351 0.15468 -0.03177 0.18173 " pathEditMode="relative" ptsTypes="aaaaaA">
                                      <p:cBhvr>
                                        <p:cTn id="147" dur="5000" fill="hold"/>
                                        <p:tgtEl>
                                          <p:spTgt spid="48146"/>
                                        </p:tgtEl>
                                        <p:attrNameLst>
                                          <p:attrName>ppt_x</p:attrName>
                                          <p:attrName>ppt_y</p:attrName>
                                        </p:attrNameLst>
                                      </p:cBhvr>
                                    </p:animMotion>
                                  </p:childTnLst>
                                </p:cTn>
                              </p:par>
                              <p:par>
                                <p:cTn id="148" presetID="0" presetClass="path" presetSubtype="0" repeatCount="indefinite" accel="50000" decel="50000" fill="hold" grpId="1" nodeType="withEffect">
                                  <p:stCondLst>
                                    <p:cond delay="0"/>
                                  </p:stCondLst>
                                  <p:childTnLst>
                                    <p:animMotion origin="layout" path="M -5.55556E-7 1.50289E-6 C 0.00903 0.00809 0.01823 0.01618 0.0158 0.02543 C 0.01337 0.03468 -0.00903 0.03606 -0.01441 0.05502 C -0.01979 0.07398 -0.01788 0.10658 -0.01597 0.13942 " pathEditMode="relative" ptsTypes="aaaA">
                                      <p:cBhvr>
                                        <p:cTn id="149" dur="5000" fill="hold"/>
                                        <p:tgtEl>
                                          <p:spTgt spid="48147"/>
                                        </p:tgtEl>
                                        <p:attrNameLst>
                                          <p:attrName>ppt_x</p:attrName>
                                          <p:attrName>ppt_y</p:attrName>
                                        </p:attrNameLst>
                                      </p:cBhvr>
                                    </p:animMotion>
                                  </p:childTnLst>
                                </p:cTn>
                              </p:par>
                              <p:par>
                                <p:cTn id="150" presetID="0" presetClass="path" presetSubtype="0" repeatCount="indefinite" accel="50000" decel="50000" fill="hold" grpId="1" nodeType="withEffect">
                                  <p:stCondLst>
                                    <p:cond delay="0"/>
                                  </p:stCondLst>
                                  <p:childTnLst>
                                    <p:animMotion origin="layout" path="M 1.94444E-6 9.24855E-7 C 0.00486 -0.0141 0.00972 -0.02821 0.01736 -0.02959 C 0.025 -0.03098 0.03889 -0.02196 0.04601 -0.00855 C 0.05312 0.00486 0.05972 0.03098 0.06024 0.05064 C 0.06076 0.07029 0.06128 0.09226 0.04913 0.10983 C 0.03698 0.1274 -0.00174 0.13965 -0.01285 0.1563 C -0.02396 0.17295 -0.01702 0.19491 -0.01754 0.20925 C -0.01806 0.22359 -0.01702 0.2333 -0.01597 0.24301 " pathEditMode="relative" ptsTypes="aaaaaaaA">
                                      <p:cBhvr>
                                        <p:cTn id="151" dur="5000" fill="hold"/>
                                        <p:tgtEl>
                                          <p:spTgt spid="48148"/>
                                        </p:tgtEl>
                                        <p:attrNameLst>
                                          <p:attrName>ppt_x</p:attrName>
                                          <p:attrName>ppt_y</p:attrName>
                                        </p:attrNameLst>
                                      </p:cBhvr>
                                    </p:animMotion>
                                  </p:childTnLst>
                                </p:cTn>
                              </p:par>
                              <p:par>
                                <p:cTn id="152" presetID="0" presetClass="path" presetSubtype="0" repeatCount="indefinite" accel="50000" decel="50000" fill="hold" grpId="1" nodeType="withEffect">
                                  <p:stCondLst>
                                    <p:cond delay="0"/>
                                  </p:stCondLst>
                                  <p:childTnLst>
                                    <p:animMotion origin="layout" path="M -0.00034 -0.01688 C -0.00503 -0.02566 -0.00972 -0.03422 -0.01788 -0.03167 C -0.02604 -0.02913 -0.04253 -0.02011 -0.04965 -0.00208 C -0.05677 0.01596 -0.06475 0.05364 -0.06076 0.07607 C -0.05677 0.0985 -0.03906 0.11977 -0.02586 0.13318 C -0.01267 0.14659 0.0099 0.1459 0.01858 0.15653 C 0.02726 0.16717 0.02518 0.18497 0.02657 0.19653 C 0.02795 0.20809 0.02726 0.21711 0.02657 0.22613 " pathEditMode="relative" ptsTypes="aaaaaaaA">
                                      <p:cBhvr>
                                        <p:cTn id="153" dur="5000" fill="hold"/>
                                        <p:tgtEl>
                                          <p:spTgt spid="48149"/>
                                        </p:tgtEl>
                                        <p:attrNameLst>
                                          <p:attrName>ppt_x</p:attrName>
                                          <p:attrName>ppt_y</p:attrName>
                                        </p:attrNameLst>
                                      </p:cBhvr>
                                    </p:animMotion>
                                  </p:childTnLst>
                                </p:cTn>
                              </p:par>
                            </p:childTnLst>
                          </p:cTn>
                        </p:par>
                        <p:par>
                          <p:cTn id="154" fill="hold" nodeType="afterGroup">
                            <p:stCondLst>
                              <p:cond delay="16000"/>
                            </p:stCondLst>
                            <p:childTnLst>
                              <p:par>
                                <p:cTn id="155" presetID="4" presetClass="exit" presetSubtype="16" repeatCount="indefinite" fill="hold" grpId="2" nodeType="afterEffect">
                                  <p:stCondLst>
                                    <p:cond delay="0"/>
                                  </p:stCondLst>
                                  <p:childTnLst>
                                    <p:animEffect transition="out" filter="box(in)">
                                      <p:cBhvr>
                                        <p:cTn id="156" dur="500"/>
                                        <p:tgtEl>
                                          <p:spTgt spid="48144"/>
                                        </p:tgtEl>
                                      </p:cBhvr>
                                    </p:animEffect>
                                    <p:set>
                                      <p:cBhvr>
                                        <p:cTn id="157" dur="1" fill="hold">
                                          <p:stCondLst>
                                            <p:cond delay="499"/>
                                          </p:stCondLst>
                                        </p:cTn>
                                        <p:tgtEl>
                                          <p:spTgt spid="48144"/>
                                        </p:tgtEl>
                                        <p:attrNameLst>
                                          <p:attrName>style.visibility</p:attrName>
                                        </p:attrNameLst>
                                      </p:cBhvr>
                                      <p:to>
                                        <p:strVal val="hidden"/>
                                      </p:to>
                                    </p:set>
                                  </p:childTnLst>
                                </p:cTn>
                              </p:par>
                              <p:par>
                                <p:cTn id="158" presetID="4" presetClass="exit" presetSubtype="16" repeatCount="indefinite" fill="hold" grpId="2" nodeType="withEffect">
                                  <p:stCondLst>
                                    <p:cond delay="0"/>
                                  </p:stCondLst>
                                  <p:childTnLst>
                                    <p:animEffect transition="out" filter="box(in)">
                                      <p:cBhvr>
                                        <p:cTn id="159" dur="500"/>
                                        <p:tgtEl>
                                          <p:spTgt spid="48145"/>
                                        </p:tgtEl>
                                      </p:cBhvr>
                                    </p:animEffect>
                                    <p:set>
                                      <p:cBhvr>
                                        <p:cTn id="160" dur="1" fill="hold">
                                          <p:stCondLst>
                                            <p:cond delay="499"/>
                                          </p:stCondLst>
                                        </p:cTn>
                                        <p:tgtEl>
                                          <p:spTgt spid="48145"/>
                                        </p:tgtEl>
                                        <p:attrNameLst>
                                          <p:attrName>style.visibility</p:attrName>
                                        </p:attrNameLst>
                                      </p:cBhvr>
                                      <p:to>
                                        <p:strVal val="hidden"/>
                                      </p:to>
                                    </p:set>
                                  </p:childTnLst>
                                </p:cTn>
                              </p:par>
                              <p:par>
                                <p:cTn id="161" presetID="4" presetClass="exit" presetSubtype="16" repeatCount="indefinite" fill="hold" grpId="2" nodeType="withEffect">
                                  <p:stCondLst>
                                    <p:cond delay="0"/>
                                  </p:stCondLst>
                                  <p:childTnLst>
                                    <p:animEffect transition="out" filter="box(in)">
                                      <p:cBhvr>
                                        <p:cTn id="162" dur="500"/>
                                        <p:tgtEl>
                                          <p:spTgt spid="48146"/>
                                        </p:tgtEl>
                                      </p:cBhvr>
                                    </p:animEffect>
                                    <p:set>
                                      <p:cBhvr>
                                        <p:cTn id="163" dur="1" fill="hold">
                                          <p:stCondLst>
                                            <p:cond delay="499"/>
                                          </p:stCondLst>
                                        </p:cTn>
                                        <p:tgtEl>
                                          <p:spTgt spid="48146"/>
                                        </p:tgtEl>
                                        <p:attrNameLst>
                                          <p:attrName>style.visibility</p:attrName>
                                        </p:attrNameLst>
                                      </p:cBhvr>
                                      <p:to>
                                        <p:strVal val="hidden"/>
                                      </p:to>
                                    </p:set>
                                  </p:childTnLst>
                                </p:cTn>
                              </p:par>
                              <p:par>
                                <p:cTn id="164" presetID="4" presetClass="exit" presetSubtype="16" repeatCount="indefinite" fill="hold" grpId="2" nodeType="withEffect">
                                  <p:stCondLst>
                                    <p:cond delay="0"/>
                                  </p:stCondLst>
                                  <p:childTnLst>
                                    <p:animEffect transition="out" filter="box(in)">
                                      <p:cBhvr>
                                        <p:cTn id="165" dur="500"/>
                                        <p:tgtEl>
                                          <p:spTgt spid="48147"/>
                                        </p:tgtEl>
                                      </p:cBhvr>
                                    </p:animEffect>
                                    <p:set>
                                      <p:cBhvr>
                                        <p:cTn id="166" dur="1" fill="hold">
                                          <p:stCondLst>
                                            <p:cond delay="499"/>
                                          </p:stCondLst>
                                        </p:cTn>
                                        <p:tgtEl>
                                          <p:spTgt spid="48147"/>
                                        </p:tgtEl>
                                        <p:attrNameLst>
                                          <p:attrName>style.visibility</p:attrName>
                                        </p:attrNameLst>
                                      </p:cBhvr>
                                      <p:to>
                                        <p:strVal val="hidden"/>
                                      </p:to>
                                    </p:set>
                                  </p:childTnLst>
                                </p:cTn>
                              </p:par>
                              <p:par>
                                <p:cTn id="167" presetID="4" presetClass="exit" presetSubtype="16" repeatCount="indefinite" fill="hold" grpId="2" nodeType="withEffect">
                                  <p:stCondLst>
                                    <p:cond delay="0"/>
                                  </p:stCondLst>
                                  <p:childTnLst>
                                    <p:animEffect transition="out" filter="box(in)">
                                      <p:cBhvr>
                                        <p:cTn id="168" dur="500"/>
                                        <p:tgtEl>
                                          <p:spTgt spid="48148"/>
                                        </p:tgtEl>
                                      </p:cBhvr>
                                    </p:animEffect>
                                    <p:set>
                                      <p:cBhvr>
                                        <p:cTn id="169" dur="1" fill="hold">
                                          <p:stCondLst>
                                            <p:cond delay="499"/>
                                          </p:stCondLst>
                                        </p:cTn>
                                        <p:tgtEl>
                                          <p:spTgt spid="48148"/>
                                        </p:tgtEl>
                                        <p:attrNameLst>
                                          <p:attrName>style.visibility</p:attrName>
                                        </p:attrNameLst>
                                      </p:cBhvr>
                                      <p:to>
                                        <p:strVal val="hidden"/>
                                      </p:to>
                                    </p:set>
                                  </p:childTnLst>
                                </p:cTn>
                              </p:par>
                              <p:par>
                                <p:cTn id="170" presetID="4" presetClass="exit" presetSubtype="16" repeatCount="indefinite" fill="hold" grpId="2" nodeType="withEffect">
                                  <p:stCondLst>
                                    <p:cond delay="0"/>
                                  </p:stCondLst>
                                  <p:childTnLst>
                                    <p:animEffect transition="out" filter="box(in)">
                                      <p:cBhvr>
                                        <p:cTn id="171" dur="500"/>
                                        <p:tgtEl>
                                          <p:spTgt spid="48149"/>
                                        </p:tgtEl>
                                      </p:cBhvr>
                                    </p:animEffect>
                                    <p:set>
                                      <p:cBhvr>
                                        <p:cTn id="172" dur="1" fill="hold">
                                          <p:stCondLst>
                                            <p:cond delay="499"/>
                                          </p:stCondLst>
                                        </p:cTn>
                                        <p:tgtEl>
                                          <p:spTgt spid="48149"/>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2" presetClass="entr" presetSubtype="4" fill="hold" grpId="0" nodeType="clickEffect">
                                  <p:stCondLst>
                                    <p:cond delay="0"/>
                                  </p:stCondLst>
                                  <p:childTnLst>
                                    <p:set>
                                      <p:cBhvr>
                                        <p:cTn id="176" dur="1" fill="hold">
                                          <p:stCondLst>
                                            <p:cond delay="0"/>
                                          </p:stCondLst>
                                        </p:cTn>
                                        <p:tgtEl>
                                          <p:spTgt spid="2"/>
                                        </p:tgtEl>
                                        <p:attrNameLst>
                                          <p:attrName>style.visibility</p:attrName>
                                        </p:attrNameLst>
                                      </p:cBhvr>
                                      <p:to>
                                        <p:strVal val="visible"/>
                                      </p:to>
                                    </p:set>
                                    <p:anim calcmode="lin" valueType="num">
                                      <p:cBhvr additive="base">
                                        <p:cTn id="177" dur="500" fill="hold"/>
                                        <p:tgtEl>
                                          <p:spTgt spid="2"/>
                                        </p:tgtEl>
                                        <p:attrNameLst>
                                          <p:attrName>ppt_x</p:attrName>
                                        </p:attrNameLst>
                                      </p:cBhvr>
                                      <p:tavLst>
                                        <p:tav tm="0">
                                          <p:val>
                                            <p:strVal val="#ppt_x"/>
                                          </p:val>
                                        </p:tav>
                                        <p:tav tm="100000">
                                          <p:val>
                                            <p:strVal val="#ppt_x"/>
                                          </p:val>
                                        </p:tav>
                                      </p:tavLst>
                                    </p:anim>
                                    <p:anim calcmode="lin" valueType="num">
                                      <p:cBhvr additive="base">
                                        <p:cTn id="178" dur="500" fill="hold"/>
                                        <p:tgtEl>
                                          <p:spTgt spid="2"/>
                                        </p:tgtEl>
                                        <p:attrNameLst>
                                          <p:attrName>ppt_y</p:attrName>
                                        </p:attrNameLst>
                                      </p:cBhvr>
                                      <p:tavLst>
                                        <p:tav tm="0">
                                          <p:val>
                                            <p:strVal val="1+#ppt_h/2"/>
                                          </p:val>
                                        </p:tav>
                                        <p:tav tm="100000">
                                          <p:val>
                                            <p:strVal val="#ppt_y"/>
                                          </p:val>
                                        </p:tav>
                                      </p:tavLst>
                                    </p:anim>
                                  </p:childTnLst>
                                </p:cTn>
                              </p:par>
                              <p:par>
                                <p:cTn id="179" presetID="2" presetClass="entr" presetSubtype="4" fill="hold" grpId="0" nodeType="withEffect">
                                  <p:stCondLst>
                                    <p:cond delay="0"/>
                                  </p:stCondLst>
                                  <p:childTnLst>
                                    <p:set>
                                      <p:cBhvr>
                                        <p:cTn id="180" dur="1" fill="hold">
                                          <p:stCondLst>
                                            <p:cond delay="0"/>
                                          </p:stCondLst>
                                        </p:cTn>
                                        <p:tgtEl>
                                          <p:spTgt spid="3"/>
                                        </p:tgtEl>
                                        <p:attrNameLst>
                                          <p:attrName>style.visibility</p:attrName>
                                        </p:attrNameLst>
                                      </p:cBhvr>
                                      <p:to>
                                        <p:strVal val="visible"/>
                                      </p:to>
                                    </p:set>
                                    <p:anim calcmode="lin" valueType="num">
                                      <p:cBhvr additive="base">
                                        <p:cTn id="181" dur="500" fill="hold"/>
                                        <p:tgtEl>
                                          <p:spTgt spid="3"/>
                                        </p:tgtEl>
                                        <p:attrNameLst>
                                          <p:attrName>ppt_x</p:attrName>
                                        </p:attrNameLst>
                                      </p:cBhvr>
                                      <p:tavLst>
                                        <p:tav tm="0">
                                          <p:val>
                                            <p:strVal val="#ppt_x"/>
                                          </p:val>
                                        </p:tav>
                                        <p:tav tm="100000">
                                          <p:val>
                                            <p:strVal val="#ppt_x"/>
                                          </p:val>
                                        </p:tav>
                                      </p:tavLst>
                                    </p:anim>
                                    <p:anim calcmode="lin" valueType="num">
                                      <p:cBhvr additive="base">
                                        <p:cTn id="182" dur="500" fill="hold"/>
                                        <p:tgtEl>
                                          <p:spTgt spid="3"/>
                                        </p:tgtEl>
                                        <p:attrNameLst>
                                          <p:attrName>ppt_y</p:attrName>
                                        </p:attrNameLst>
                                      </p:cBhvr>
                                      <p:tavLst>
                                        <p:tav tm="0">
                                          <p:val>
                                            <p:strVal val="1+#ppt_h/2"/>
                                          </p:val>
                                        </p:tav>
                                        <p:tav tm="100000">
                                          <p:val>
                                            <p:strVal val="#ppt_y"/>
                                          </p:val>
                                        </p:tav>
                                      </p:tavLst>
                                    </p:anim>
                                  </p:childTnLst>
                                </p:cTn>
                              </p:par>
                              <p:par>
                                <p:cTn id="183" presetID="2" presetClass="entr" presetSubtype="4" fill="hold" grpId="0" nodeType="withEffect">
                                  <p:stCondLst>
                                    <p:cond delay="0"/>
                                  </p:stCondLst>
                                  <p:childTnLst>
                                    <p:set>
                                      <p:cBhvr>
                                        <p:cTn id="184" dur="1" fill="hold">
                                          <p:stCondLst>
                                            <p:cond delay="0"/>
                                          </p:stCondLst>
                                        </p:cTn>
                                        <p:tgtEl>
                                          <p:spTgt spid="5"/>
                                        </p:tgtEl>
                                        <p:attrNameLst>
                                          <p:attrName>style.visibility</p:attrName>
                                        </p:attrNameLst>
                                      </p:cBhvr>
                                      <p:to>
                                        <p:strVal val="visible"/>
                                      </p:to>
                                    </p:set>
                                    <p:anim calcmode="lin" valueType="num">
                                      <p:cBhvr additive="base">
                                        <p:cTn id="185" dur="500" fill="hold"/>
                                        <p:tgtEl>
                                          <p:spTgt spid="5"/>
                                        </p:tgtEl>
                                        <p:attrNameLst>
                                          <p:attrName>ppt_x</p:attrName>
                                        </p:attrNameLst>
                                      </p:cBhvr>
                                      <p:tavLst>
                                        <p:tav tm="0">
                                          <p:val>
                                            <p:strVal val="#ppt_x"/>
                                          </p:val>
                                        </p:tav>
                                        <p:tav tm="100000">
                                          <p:val>
                                            <p:strVal val="#ppt_x"/>
                                          </p:val>
                                        </p:tav>
                                      </p:tavLst>
                                    </p:anim>
                                    <p:anim calcmode="lin" valueType="num">
                                      <p:cBhvr additive="base">
                                        <p:cTn id="186" dur="500" fill="hold"/>
                                        <p:tgtEl>
                                          <p:spTgt spid="5"/>
                                        </p:tgtEl>
                                        <p:attrNameLst>
                                          <p:attrName>ppt_y</p:attrName>
                                        </p:attrNameLst>
                                      </p:cBhvr>
                                      <p:tavLst>
                                        <p:tav tm="0">
                                          <p:val>
                                            <p:strVal val="1+#ppt_h/2"/>
                                          </p:val>
                                        </p:tav>
                                        <p:tav tm="100000">
                                          <p:val>
                                            <p:strVal val="#ppt_y"/>
                                          </p:val>
                                        </p:tav>
                                      </p:tavLst>
                                    </p:anim>
                                  </p:childTnLst>
                                </p:cTn>
                              </p:par>
                              <p:par>
                                <p:cTn id="187" presetID="2" presetClass="entr" presetSubtype="4" fill="hold" grpId="0" nodeType="withEffect">
                                  <p:stCondLst>
                                    <p:cond delay="0"/>
                                  </p:stCondLst>
                                  <p:childTnLst>
                                    <p:set>
                                      <p:cBhvr>
                                        <p:cTn id="188" dur="1" fill="hold">
                                          <p:stCondLst>
                                            <p:cond delay="0"/>
                                          </p:stCondLst>
                                        </p:cTn>
                                        <p:tgtEl>
                                          <p:spTgt spid="4"/>
                                        </p:tgtEl>
                                        <p:attrNameLst>
                                          <p:attrName>style.visibility</p:attrName>
                                        </p:attrNameLst>
                                      </p:cBhvr>
                                      <p:to>
                                        <p:strVal val="visible"/>
                                      </p:to>
                                    </p:set>
                                    <p:anim calcmode="lin" valueType="num">
                                      <p:cBhvr additive="base">
                                        <p:cTn id="189" dur="500" fill="hold"/>
                                        <p:tgtEl>
                                          <p:spTgt spid="4"/>
                                        </p:tgtEl>
                                        <p:attrNameLst>
                                          <p:attrName>ppt_x</p:attrName>
                                        </p:attrNameLst>
                                      </p:cBhvr>
                                      <p:tavLst>
                                        <p:tav tm="0">
                                          <p:val>
                                            <p:strVal val="#ppt_x"/>
                                          </p:val>
                                        </p:tav>
                                        <p:tav tm="100000">
                                          <p:val>
                                            <p:strVal val="#ppt_x"/>
                                          </p:val>
                                        </p:tav>
                                      </p:tavLst>
                                    </p:anim>
                                    <p:anim calcmode="lin" valueType="num">
                                      <p:cBhvr additive="base">
                                        <p:cTn id="190" dur="500" fill="hold"/>
                                        <p:tgtEl>
                                          <p:spTgt spid="4"/>
                                        </p:tgtEl>
                                        <p:attrNameLst>
                                          <p:attrName>ppt_y</p:attrName>
                                        </p:attrNameLst>
                                      </p:cBhvr>
                                      <p:tavLst>
                                        <p:tav tm="0">
                                          <p:val>
                                            <p:strVal val="1+#ppt_h/2"/>
                                          </p:val>
                                        </p:tav>
                                        <p:tav tm="100000">
                                          <p:val>
                                            <p:strVal val="#ppt_y"/>
                                          </p:val>
                                        </p:tav>
                                      </p:tavLst>
                                    </p:anim>
                                  </p:childTnLst>
                                </p:cTn>
                              </p:par>
                              <p:par>
                                <p:cTn id="191" presetID="2" presetClass="entr" presetSubtype="4" fill="hold" grpId="0" nodeType="withEffect">
                                  <p:stCondLst>
                                    <p:cond delay="0"/>
                                  </p:stCondLst>
                                  <p:childTnLst>
                                    <p:set>
                                      <p:cBhvr>
                                        <p:cTn id="192" dur="1" fill="hold">
                                          <p:stCondLst>
                                            <p:cond delay="0"/>
                                          </p:stCondLst>
                                        </p:cTn>
                                        <p:tgtEl>
                                          <p:spTgt spid="38"/>
                                        </p:tgtEl>
                                        <p:attrNameLst>
                                          <p:attrName>style.visibility</p:attrName>
                                        </p:attrNameLst>
                                      </p:cBhvr>
                                      <p:to>
                                        <p:strVal val="visible"/>
                                      </p:to>
                                    </p:set>
                                    <p:anim calcmode="lin" valueType="num">
                                      <p:cBhvr additive="base">
                                        <p:cTn id="193" dur="500" fill="hold"/>
                                        <p:tgtEl>
                                          <p:spTgt spid="38"/>
                                        </p:tgtEl>
                                        <p:attrNameLst>
                                          <p:attrName>ppt_x</p:attrName>
                                        </p:attrNameLst>
                                      </p:cBhvr>
                                      <p:tavLst>
                                        <p:tav tm="0">
                                          <p:val>
                                            <p:strVal val="#ppt_x"/>
                                          </p:val>
                                        </p:tav>
                                        <p:tav tm="100000">
                                          <p:val>
                                            <p:strVal val="#ppt_x"/>
                                          </p:val>
                                        </p:tav>
                                      </p:tavLst>
                                    </p:anim>
                                    <p:anim calcmode="lin" valueType="num">
                                      <p:cBhvr additive="base">
                                        <p:cTn id="19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95" fill="hold">
                      <p:stCondLst>
                        <p:cond delay="indefinite"/>
                      </p:stCondLst>
                      <p:childTnLst>
                        <p:par>
                          <p:cTn id="196" fill="hold">
                            <p:stCondLst>
                              <p:cond delay="0"/>
                            </p:stCondLst>
                            <p:childTnLst>
                              <p:par>
                                <p:cTn id="197" presetID="2" presetClass="entr" presetSubtype="4" fill="hold" grpId="0" nodeType="clickEffect">
                                  <p:stCondLst>
                                    <p:cond delay="0"/>
                                  </p:stCondLst>
                                  <p:childTnLst>
                                    <p:set>
                                      <p:cBhvr>
                                        <p:cTn id="198" dur="1" fill="hold">
                                          <p:stCondLst>
                                            <p:cond delay="0"/>
                                          </p:stCondLst>
                                        </p:cTn>
                                        <p:tgtEl>
                                          <p:spTgt spid="44"/>
                                        </p:tgtEl>
                                        <p:attrNameLst>
                                          <p:attrName>style.visibility</p:attrName>
                                        </p:attrNameLst>
                                      </p:cBhvr>
                                      <p:to>
                                        <p:strVal val="visible"/>
                                      </p:to>
                                    </p:set>
                                    <p:anim calcmode="lin" valueType="num">
                                      <p:cBhvr additive="base">
                                        <p:cTn id="199" dur="500" fill="hold"/>
                                        <p:tgtEl>
                                          <p:spTgt spid="44"/>
                                        </p:tgtEl>
                                        <p:attrNameLst>
                                          <p:attrName>ppt_x</p:attrName>
                                        </p:attrNameLst>
                                      </p:cBhvr>
                                      <p:tavLst>
                                        <p:tav tm="0">
                                          <p:val>
                                            <p:strVal val="#ppt_x"/>
                                          </p:val>
                                        </p:tav>
                                        <p:tav tm="100000">
                                          <p:val>
                                            <p:strVal val="#ppt_x"/>
                                          </p:val>
                                        </p:tav>
                                      </p:tavLst>
                                    </p:anim>
                                    <p:anim calcmode="lin" valueType="num">
                                      <p:cBhvr additive="base">
                                        <p:cTn id="20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2" grpId="0" animBg="1"/>
      <p:bldP spid="48132" grpId="1" animBg="1"/>
      <p:bldP spid="48132" grpId="2" animBg="1"/>
      <p:bldP spid="48133" grpId="0" animBg="1"/>
      <p:bldP spid="48133" grpId="1" animBg="1"/>
      <p:bldP spid="48133" grpId="2" animBg="1"/>
      <p:bldP spid="48134" grpId="0" animBg="1"/>
      <p:bldP spid="48134" grpId="1" animBg="1"/>
      <p:bldP spid="48134" grpId="2" animBg="1"/>
      <p:bldP spid="48135" grpId="0" animBg="1"/>
      <p:bldP spid="48135" grpId="1" animBg="1"/>
      <p:bldP spid="48135" grpId="2" animBg="1"/>
      <p:bldP spid="48136" grpId="0" animBg="1"/>
      <p:bldP spid="48136" grpId="1" animBg="1"/>
      <p:bldP spid="48136" grpId="2" animBg="1"/>
      <p:bldP spid="48137" grpId="0" animBg="1"/>
      <p:bldP spid="48137" grpId="1" animBg="1"/>
      <p:bldP spid="48137" grpId="2" animBg="1"/>
      <p:bldP spid="48138" grpId="0" animBg="1"/>
      <p:bldP spid="48138" grpId="1" animBg="1"/>
      <p:bldP spid="48138" grpId="2" animBg="1"/>
      <p:bldP spid="48139" grpId="0" animBg="1"/>
      <p:bldP spid="48139" grpId="1" animBg="1"/>
      <p:bldP spid="48139" grpId="2" animBg="1"/>
      <p:bldP spid="48140" grpId="0" animBg="1"/>
      <p:bldP spid="48140" grpId="1" animBg="1"/>
      <p:bldP spid="48140" grpId="2" animBg="1"/>
      <p:bldP spid="48141" grpId="0" animBg="1"/>
      <p:bldP spid="48141" grpId="1" animBg="1"/>
      <p:bldP spid="48141" grpId="2" animBg="1"/>
      <p:bldP spid="48142" grpId="0" animBg="1"/>
      <p:bldP spid="48142" grpId="1" animBg="1"/>
      <p:bldP spid="48142" grpId="2" animBg="1"/>
      <p:bldP spid="48143" grpId="0" animBg="1"/>
      <p:bldP spid="48143" grpId="1" animBg="1"/>
      <p:bldP spid="48143" grpId="2" animBg="1"/>
      <p:bldP spid="48144" grpId="0" animBg="1"/>
      <p:bldP spid="48144" grpId="1" animBg="1"/>
      <p:bldP spid="48144" grpId="2" animBg="1"/>
      <p:bldP spid="48145" grpId="0" animBg="1"/>
      <p:bldP spid="48145" grpId="1" animBg="1"/>
      <p:bldP spid="48145" grpId="2" animBg="1"/>
      <p:bldP spid="48146" grpId="0" animBg="1"/>
      <p:bldP spid="48146" grpId="1" animBg="1"/>
      <p:bldP spid="48146" grpId="2" animBg="1"/>
      <p:bldP spid="48147" grpId="0" animBg="1"/>
      <p:bldP spid="48147" grpId="1" animBg="1"/>
      <p:bldP spid="48147" grpId="2" animBg="1"/>
      <p:bldP spid="48148" grpId="0" animBg="1"/>
      <p:bldP spid="48148" grpId="1" animBg="1"/>
      <p:bldP spid="48148" grpId="2" animBg="1"/>
      <p:bldP spid="48149" grpId="0" animBg="1"/>
      <p:bldP spid="48149" grpId="1" animBg="1"/>
      <p:bldP spid="48149" grpId="2" animBg="1"/>
      <p:bldP spid="48150" grpId="0" animBg="1"/>
      <p:bldP spid="48151" grpId="0" animBg="1"/>
      <p:bldP spid="48152" grpId="0" animBg="1"/>
      <p:bldP spid="48154" grpId="0" animBg="1"/>
      <p:bldP spid="38" grpId="0"/>
      <p:bldP spid="2" grpId="0"/>
      <p:bldP spid="3" grpId="0"/>
      <p:bldP spid="4" grpId="0"/>
      <p:bldP spid="5" grpId="0"/>
      <p:bldP spid="4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 (ảnh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4386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925800" y="176663"/>
            <a:ext cx="1822938" cy="1544864"/>
          </a:xfrm>
          <a:prstGeom prst="rect">
            <a:avLst/>
          </a:prstGeom>
        </p:spPr>
      </p:pic>
      <p:sp>
        <p:nvSpPr>
          <p:cNvPr id="5" name="Rectangle 4"/>
          <p:cNvSpPr/>
          <p:nvPr/>
        </p:nvSpPr>
        <p:spPr>
          <a:xfrm rot="10800000" flipV="1">
            <a:off x="452349" y="723900"/>
            <a:ext cx="15468600" cy="5427255"/>
          </a:xfrm>
          <a:prstGeom prst="rect">
            <a:avLst/>
          </a:prstGeom>
        </p:spPr>
        <p:txBody>
          <a:bodyPr wrap="square">
            <a:spAutoFit/>
          </a:bodyPr>
          <a:lstStyle/>
          <a:p>
            <a:pPr marL="685800" indent="-685800">
              <a:lnSpc>
                <a:spcPct val="107000"/>
              </a:lnSpc>
              <a:spcAft>
                <a:spcPts val="0"/>
              </a:spcAft>
              <a:buFontTx/>
              <a:buChar char="-"/>
            </a:pPr>
            <a:r>
              <a:rPr lang="en-US" sz="5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Chức </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năng: </a:t>
            </a:r>
            <a:endParaRPr lang="en-US" sz="5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5400" b="1" dirty="0" smtClean="0">
                <a:latin typeface="Times New Roman" panose="02020603050405020304" pitchFamily="18" charset="0"/>
                <a:ea typeface="Calibri" panose="020F0502020204030204" pitchFamily="34" charset="0"/>
                <a:cs typeface="Times New Roman" panose="02020603050405020304" pitchFamily="18" charset="0"/>
              </a:rPr>
              <a:t>+ Các </a:t>
            </a:r>
            <a:r>
              <a:rPr lang="en-US" sz="5400" b="1" dirty="0">
                <a:latin typeface="Times New Roman" panose="02020603050405020304" pitchFamily="18" charset="0"/>
                <a:ea typeface="Calibri" panose="020F0502020204030204" pitchFamily="34" charset="0"/>
                <a:cs typeface="Times New Roman" panose="02020603050405020304" pitchFamily="18" charset="0"/>
              </a:rPr>
              <a:t>tuyến nội tiết tiết ra các </a:t>
            </a:r>
            <a:r>
              <a:rPr lang="en-US" sz="5400" b="1" dirty="0" smtClean="0">
                <a:latin typeface="Times New Roman" panose="02020603050405020304" pitchFamily="18" charset="0"/>
                <a:ea typeface="Calibri" panose="020F0502020204030204" pitchFamily="34" charset="0"/>
                <a:cs typeface="Times New Roman" panose="02020603050405020304" pitchFamily="18" charset="0"/>
              </a:rPr>
              <a:t>hormone vận chuyển theo đường máu</a:t>
            </a:r>
          </a:p>
          <a:p>
            <a:pPr>
              <a:lnSpc>
                <a:spcPct val="107000"/>
              </a:lnSpc>
              <a:spcAft>
                <a:spcPts val="0"/>
              </a:spcAft>
            </a:pPr>
            <a:r>
              <a:rPr lang="en-US" sz="5400" b="1" dirty="0">
                <a:latin typeface="Times New Roman" panose="02020603050405020304" pitchFamily="18" charset="0"/>
                <a:ea typeface="Calibri" panose="020F0502020204030204" pitchFamily="34" charset="0"/>
                <a:cs typeface="Times New Roman" panose="02020603050405020304" pitchFamily="18" charset="0"/>
              </a:rPr>
              <a:t>+</a:t>
            </a:r>
            <a:r>
              <a:rPr lang="en-US" sz="5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5400" b="1" dirty="0">
                <a:latin typeface="Times New Roman" panose="02020603050405020304" pitchFamily="18" charset="0"/>
                <a:ea typeface="Calibri" panose="020F0502020204030204" pitchFamily="34" charset="0"/>
                <a:cs typeface="Times New Roman" panose="02020603050405020304" pitchFamily="18" charset="0"/>
              </a:rPr>
              <a:t>T</a:t>
            </a:r>
            <a:r>
              <a:rPr lang="en-US" sz="5400" b="1" dirty="0" smtClean="0">
                <a:latin typeface="Times New Roman" panose="02020603050405020304" pitchFamily="18" charset="0"/>
                <a:ea typeface="Calibri" panose="020F0502020204030204" pitchFamily="34" charset="0"/>
                <a:cs typeface="Times New Roman" panose="02020603050405020304" pitchFamily="18" charset="0"/>
              </a:rPr>
              <a:t>ác động đến cơ quan đích </a:t>
            </a:r>
            <a:r>
              <a:rPr lang="en-US" sz="5400" b="1" dirty="0">
                <a:latin typeface="Times New Roman" panose="02020603050405020304" pitchFamily="18" charset="0"/>
                <a:ea typeface="Calibri" panose="020F0502020204030204" pitchFamily="34" charset="0"/>
                <a:cs typeface="Times New Roman" panose="02020603050405020304" pitchFamily="18" charset="0"/>
              </a:rPr>
              <a:t>giúp điều khiển, điều hoà hoạt động của các cơ quan nói riêng và cơ </a:t>
            </a:r>
            <a:r>
              <a:rPr lang="en-US" sz="5400" b="1" dirty="0" smtClean="0">
                <a:latin typeface="Times New Roman" panose="02020603050405020304" pitchFamily="18" charset="0"/>
                <a:ea typeface="Calibri" panose="020F0502020204030204" pitchFamily="34" charset="0"/>
                <a:cs typeface="Times New Roman" panose="02020603050405020304" pitchFamily="18" charset="0"/>
              </a:rPr>
              <a:t>thể.</a:t>
            </a:r>
          </a:p>
          <a:p>
            <a:pPr>
              <a:lnSpc>
                <a:spcPct val="107000"/>
              </a:lnSpc>
              <a:spcAft>
                <a:spcPts val="0"/>
              </a:spcAft>
            </a:pPr>
            <a:r>
              <a:rPr lang="en-US" sz="5400" b="1" dirty="0">
                <a:latin typeface="Times New Roman" panose="02020603050405020304" pitchFamily="18" charset="0"/>
                <a:ea typeface="Calibri" panose="020F0502020204030204" pitchFamily="34" charset="0"/>
                <a:cs typeface="Times New Roman" panose="02020603050405020304" pitchFamily="18" charset="0"/>
              </a:rPr>
              <a:t>+</a:t>
            </a:r>
            <a:r>
              <a:rPr lang="en-US" sz="5400" b="1" dirty="0" smtClean="0">
                <a:latin typeface="Times New Roman" panose="02020603050405020304" pitchFamily="18" charset="0"/>
                <a:ea typeface="Calibri" panose="020F0502020204030204" pitchFamily="34" charset="0"/>
                <a:cs typeface="Times New Roman" panose="02020603050405020304" pitchFamily="18" charset="0"/>
              </a:rPr>
              <a:t> Duy trì sự ổn định của môi trường trong cơ thể.</a:t>
            </a:r>
            <a:endParaRPr lang="en-US" sz="5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0712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723900"/>
            <a:ext cx="14894170" cy="781111"/>
          </a:xfrm>
          <a:prstGeom prst="rect">
            <a:avLst/>
          </a:prstGeom>
        </p:spPr>
        <p:txBody>
          <a:bodyPr wrap="square">
            <a:spAutoFit/>
          </a:bodyPr>
          <a:lstStyle/>
          <a:p>
            <a:pPr algn="just">
              <a:lnSpc>
                <a:spcPct val="107000"/>
              </a:lnSpc>
              <a:spcAft>
                <a:spcPts val="800"/>
              </a:spcAft>
            </a:pPr>
            <a:r>
              <a:rPr lang="en-US" sz="4400" b="1" dirty="0" smtClean="0">
                <a:solidFill>
                  <a:srgbClr val="FF0000"/>
                </a:solidFill>
                <a:ea typeface="Josefin Sans"/>
              </a:rPr>
              <a:t>1.Nêu </a:t>
            </a:r>
            <a:r>
              <a:rPr lang="en-US" sz="4400" b="1" dirty="0" err="1" smtClean="0">
                <a:solidFill>
                  <a:srgbClr val="FF0000"/>
                </a:solidFill>
                <a:ea typeface="Josefin Sans"/>
              </a:rPr>
              <a:t>tính</a:t>
            </a:r>
            <a:r>
              <a:rPr lang="en-US" sz="4400" b="1" dirty="0" smtClean="0">
                <a:solidFill>
                  <a:srgbClr val="FF0000"/>
                </a:solidFill>
                <a:ea typeface="Josefin Sans"/>
              </a:rPr>
              <a:t> </a:t>
            </a:r>
            <a:r>
              <a:rPr lang="en-US" sz="4400" b="1" dirty="0" err="1" smtClean="0">
                <a:solidFill>
                  <a:srgbClr val="FF0000"/>
                </a:solidFill>
                <a:ea typeface="Josefin Sans"/>
              </a:rPr>
              <a:t>chất</a:t>
            </a:r>
            <a:r>
              <a:rPr lang="en-US" sz="4400" b="1" dirty="0" smtClean="0">
                <a:solidFill>
                  <a:srgbClr val="FF0000"/>
                </a:solidFill>
                <a:ea typeface="Josefin Sans"/>
              </a:rPr>
              <a:t> </a:t>
            </a:r>
            <a:r>
              <a:rPr lang="en-US" sz="4400" b="1" dirty="0" err="1" smtClean="0">
                <a:solidFill>
                  <a:srgbClr val="FF0000"/>
                </a:solidFill>
                <a:ea typeface="Josefin Sans"/>
              </a:rPr>
              <a:t>của</a:t>
            </a:r>
            <a:r>
              <a:rPr lang="en-US" sz="4400" b="1" dirty="0" smtClean="0">
                <a:solidFill>
                  <a:srgbClr val="FF0000"/>
                </a:solidFill>
                <a:ea typeface="Josefin Sans"/>
              </a:rPr>
              <a:t> hormone?</a:t>
            </a:r>
            <a:r>
              <a:rPr lang="vi-VN" sz="4400" b="1" dirty="0" smtClean="0">
                <a:solidFill>
                  <a:srgbClr val="FF0000"/>
                </a:solidFill>
                <a:ea typeface="Josefin Sans"/>
              </a:rPr>
              <a:t> </a:t>
            </a:r>
            <a:endParaRPr lang="en-US" sz="4400" b="1" dirty="0">
              <a:solidFill>
                <a:srgbClr val="FF0000"/>
              </a:solidFill>
              <a:latin typeface="Calibri" panose="020F0502020204030204" pitchFamily="34" charset="0"/>
              <a:ea typeface="Calibri" panose="020F0502020204030204" pitchFamily="34" charset="0"/>
            </a:endParaRPr>
          </a:p>
        </p:txBody>
      </p:sp>
      <p:sp>
        <p:nvSpPr>
          <p:cNvPr id="3" name="Rectangle 2"/>
          <p:cNvSpPr/>
          <p:nvPr/>
        </p:nvSpPr>
        <p:spPr>
          <a:xfrm>
            <a:off x="726831" y="7962900"/>
            <a:ext cx="17145000" cy="750975"/>
          </a:xfrm>
          <a:prstGeom prst="rect">
            <a:avLst/>
          </a:prstGeom>
        </p:spPr>
        <p:txBody>
          <a:bodyPr wrap="square">
            <a:spAutoFit/>
          </a:bodyPr>
          <a:lstStyle/>
          <a:p>
            <a:pPr algn="just">
              <a:lnSpc>
                <a:spcPct val="107000"/>
              </a:lnSpc>
              <a:spcAft>
                <a:spcPts val="800"/>
              </a:spcAft>
            </a:pPr>
            <a:r>
              <a:rPr lang="en-US" sz="4000" dirty="0" smtClean="0">
                <a:solidFill>
                  <a:srgbClr val="FF0000"/>
                </a:solidFill>
                <a:ea typeface="Josefin Sans"/>
              </a:rPr>
              <a:t>2.Một </a:t>
            </a:r>
            <a:r>
              <a:rPr lang="en-US" sz="4000" dirty="0" err="1" smtClean="0">
                <a:solidFill>
                  <a:srgbClr val="FF0000"/>
                </a:solidFill>
                <a:ea typeface="Josefin Sans"/>
              </a:rPr>
              <a:t>tuyến</a:t>
            </a:r>
            <a:r>
              <a:rPr lang="en-US" sz="4000" dirty="0" smtClean="0">
                <a:solidFill>
                  <a:srgbClr val="FF0000"/>
                </a:solidFill>
                <a:ea typeface="Josefin Sans"/>
              </a:rPr>
              <a:t> </a:t>
            </a:r>
            <a:r>
              <a:rPr lang="en-US" sz="4000" dirty="0" err="1" smtClean="0">
                <a:solidFill>
                  <a:srgbClr val="FF0000"/>
                </a:solidFill>
                <a:ea typeface="Josefin Sans"/>
              </a:rPr>
              <a:t>nội</a:t>
            </a:r>
            <a:r>
              <a:rPr lang="en-US" sz="4000" dirty="0" smtClean="0">
                <a:solidFill>
                  <a:srgbClr val="FF0000"/>
                </a:solidFill>
                <a:ea typeface="Josefin Sans"/>
              </a:rPr>
              <a:t> </a:t>
            </a:r>
            <a:r>
              <a:rPr lang="en-US" sz="4000" dirty="0" err="1" smtClean="0">
                <a:solidFill>
                  <a:srgbClr val="FF0000"/>
                </a:solidFill>
                <a:ea typeface="Josefin Sans"/>
              </a:rPr>
              <a:t>tiết</a:t>
            </a:r>
            <a:r>
              <a:rPr lang="en-US" sz="4000" dirty="0" smtClean="0">
                <a:solidFill>
                  <a:srgbClr val="FF0000"/>
                </a:solidFill>
                <a:ea typeface="Josefin Sans"/>
              </a:rPr>
              <a:t> </a:t>
            </a:r>
            <a:r>
              <a:rPr lang="en-US" sz="4000" dirty="0" err="1" smtClean="0">
                <a:solidFill>
                  <a:srgbClr val="FF0000"/>
                </a:solidFill>
                <a:ea typeface="Josefin Sans"/>
              </a:rPr>
              <a:t>nào</a:t>
            </a:r>
            <a:r>
              <a:rPr lang="en-US" sz="4000" dirty="0" smtClean="0">
                <a:solidFill>
                  <a:srgbClr val="FF0000"/>
                </a:solidFill>
                <a:ea typeface="Josefin Sans"/>
              </a:rPr>
              <a:t> </a:t>
            </a:r>
            <a:r>
              <a:rPr lang="en-US" sz="4000" dirty="0" err="1" smtClean="0">
                <a:solidFill>
                  <a:srgbClr val="FF0000"/>
                </a:solidFill>
                <a:ea typeface="Josefin Sans"/>
              </a:rPr>
              <a:t>đó</a:t>
            </a:r>
            <a:r>
              <a:rPr lang="en-US" sz="4000" dirty="0" smtClean="0">
                <a:solidFill>
                  <a:srgbClr val="FF0000"/>
                </a:solidFill>
                <a:ea typeface="Josefin Sans"/>
              </a:rPr>
              <a:t> </a:t>
            </a:r>
            <a:r>
              <a:rPr lang="en-US" sz="4000" dirty="0" err="1" smtClean="0">
                <a:solidFill>
                  <a:srgbClr val="FF0000"/>
                </a:solidFill>
                <a:ea typeface="Josefin Sans"/>
              </a:rPr>
              <a:t>hoạt</a:t>
            </a:r>
            <a:r>
              <a:rPr lang="en-US" sz="4000" dirty="0" smtClean="0">
                <a:solidFill>
                  <a:srgbClr val="FF0000"/>
                </a:solidFill>
                <a:ea typeface="Josefin Sans"/>
              </a:rPr>
              <a:t> </a:t>
            </a:r>
            <a:r>
              <a:rPr lang="en-US" sz="4000" dirty="0" err="1" smtClean="0">
                <a:solidFill>
                  <a:srgbClr val="FF0000"/>
                </a:solidFill>
                <a:ea typeface="Josefin Sans"/>
              </a:rPr>
              <a:t>động</a:t>
            </a:r>
            <a:r>
              <a:rPr lang="en-US" sz="4000" dirty="0" smtClean="0">
                <a:solidFill>
                  <a:srgbClr val="FF0000"/>
                </a:solidFill>
                <a:ea typeface="Josefin Sans"/>
              </a:rPr>
              <a:t> </a:t>
            </a:r>
            <a:r>
              <a:rPr lang="en-US" sz="4000" dirty="0" err="1" smtClean="0">
                <a:solidFill>
                  <a:srgbClr val="FF0000"/>
                </a:solidFill>
                <a:ea typeface="Josefin Sans"/>
              </a:rPr>
              <a:t>không</a:t>
            </a:r>
            <a:r>
              <a:rPr lang="en-US" sz="4000" dirty="0" smtClean="0">
                <a:solidFill>
                  <a:srgbClr val="FF0000"/>
                </a:solidFill>
                <a:ea typeface="Josefin Sans"/>
              </a:rPr>
              <a:t> </a:t>
            </a:r>
            <a:r>
              <a:rPr lang="en-US" sz="4000" dirty="0" err="1" smtClean="0">
                <a:solidFill>
                  <a:srgbClr val="FF0000"/>
                </a:solidFill>
                <a:ea typeface="Josefin Sans"/>
              </a:rPr>
              <a:t>bình</a:t>
            </a:r>
            <a:r>
              <a:rPr lang="en-US" sz="4000" dirty="0" smtClean="0">
                <a:solidFill>
                  <a:srgbClr val="FF0000"/>
                </a:solidFill>
                <a:ea typeface="Josefin Sans"/>
              </a:rPr>
              <a:t> </a:t>
            </a:r>
            <a:r>
              <a:rPr lang="en-US" sz="4000" dirty="0" err="1" smtClean="0">
                <a:solidFill>
                  <a:srgbClr val="FF0000"/>
                </a:solidFill>
                <a:ea typeface="Josefin Sans"/>
              </a:rPr>
              <a:t>thường</a:t>
            </a:r>
            <a:r>
              <a:rPr lang="en-US" sz="4000" dirty="0" smtClean="0">
                <a:solidFill>
                  <a:srgbClr val="FF0000"/>
                </a:solidFill>
                <a:ea typeface="Josefin Sans"/>
              </a:rPr>
              <a:t> </a:t>
            </a:r>
            <a:r>
              <a:rPr lang="en-US" sz="4000" dirty="0" err="1" smtClean="0">
                <a:solidFill>
                  <a:srgbClr val="FF0000"/>
                </a:solidFill>
                <a:ea typeface="Josefin Sans"/>
              </a:rPr>
              <a:t>thì</a:t>
            </a:r>
            <a:r>
              <a:rPr lang="en-US" sz="4000" dirty="0" smtClean="0">
                <a:solidFill>
                  <a:srgbClr val="FF0000"/>
                </a:solidFill>
                <a:ea typeface="Josefin Sans"/>
              </a:rPr>
              <a:t> </a:t>
            </a:r>
            <a:r>
              <a:rPr lang="en-US" sz="4000" dirty="0" err="1" smtClean="0">
                <a:solidFill>
                  <a:srgbClr val="FF0000"/>
                </a:solidFill>
                <a:ea typeface="Josefin Sans"/>
              </a:rPr>
              <a:t>dẫn</a:t>
            </a:r>
            <a:r>
              <a:rPr lang="en-US" sz="4000" dirty="0" smtClean="0">
                <a:solidFill>
                  <a:srgbClr val="FF0000"/>
                </a:solidFill>
                <a:ea typeface="Josefin Sans"/>
              </a:rPr>
              <a:t> </a:t>
            </a:r>
            <a:r>
              <a:rPr lang="en-US" sz="4000" dirty="0" err="1" smtClean="0">
                <a:solidFill>
                  <a:srgbClr val="FF0000"/>
                </a:solidFill>
                <a:ea typeface="Josefin Sans"/>
              </a:rPr>
              <a:t>đến</a:t>
            </a:r>
            <a:r>
              <a:rPr lang="en-US" sz="4000" dirty="0" smtClean="0">
                <a:solidFill>
                  <a:srgbClr val="FF0000"/>
                </a:solidFill>
                <a:ea typeface="Josefin Sans"/>
              </a:rPr>
              <a:t> </a:t>
            </a:r>
            <a:r>
              <a:rPr lang="en-US" sz="4000" dirty="0" err="1" smtClean="0">
                <a:solidFill>
                  <a:srgbClr val="FF0000"/>
                </a:solidFill>
                <a:ea typeface="Josefin Sans"/>
              </a:rPr>
              <a:t>hậu</a:t>
            </a:r>
            <a:r>
              <a:rPr lang="en-US" sz="4000" dirty="0" smtClean="0">
                <a:solidFill>
                  <a:srgbClr val="FF0000"/>
                </a:solidFill>
                <a:ea typeface="Josefin Sans"/>
              </a:rPr>
              <a:t> </a:t>
            </a:r>
            <a:r>
              <a:rPr lang="en-US" sz="4000" dirty="0" err="1" smtClean="0">
                <a:solidFill>
                  <a:srgbClr val="FF0000"/>
                </a:solidFill>
                <a:ea typeface="Josefin Sans"/>
              </a:rPr>
              <a:t>quả</a:t>
            </a:r>
            <a:r>
              <a:rPr lang="en-US" sz="4000" dirty="0" smtClean="0">
                <a:solidFill>
                  <a:srgbClr val="FF0000"/>
                </a:solidFill>
                <a:ea typeface="Josefin Sans"/>
              </a:rPr>
              <a:t> </a:t>
            </a:r>
            <a:r>
              <a:rPr lang="en-US" sz="4000" dirty="0" err="1" smtClean="0">
                <a:solidFill>
                  <a:srgbClr val="FF0000"/>
                </a:solidFill>
                <a:ea typeface="Josefin Sans"/>
              </a:rPr>
              <a:t>gì</a:t>
            </a:r>
            <a:r>
              <a:rPr lang="en-US" sz="4000" dirty="0" smtClean="0">
                <a:solidFill>
                  <a:srgbClr val="FF0000"/>
                </a:solidFill>
                <a:ea typeface="Josefin Sans"/>
              </a:rPr>
              <a:t>?</a:t>
            </a:r>
            <a:r>
              <a:rPr lang="vi-VN" sz="4000" dirty="0" smtClean="0">
                <a:solidFill>
                  <a:srgbClr val="FF0000"/>
                </a:solidFill>
                <a:ea typeface="Josefin Sans"/>
              </a:rPr>
              <a:t> </a:t>
            </a:r>
            <a:endParaRPr lang="en-US" sz="4000" dirty="0">
              <a:solidFill>
                <a:srgbClr val="FF0000"/>
              </a:solidFill>
              <a:latin typeface="Calibri" panose="020F0502020204030204" pitchFamily="34" charset="0"/>
              <a:ea typeface="Calibri" panose="020F0502020204030204" pitchFamily="34" charset="0"/>
            </a:endParaRPr>
          </a:p>
        </p:txBody>
      </p:sp>
      <p:sp>
        <p:nvSpPr>
          <p:cNvPr id="4" name="Rectangle 3"/>
          <p:cNvSpPr/>
          <p:nvPr/>
        </p:nvSpPr>
        <p:spPr>
          <a:xfrm>
            <a:off x="785648" y="1866900"/>
            <a:ext cx="14894170" cy="1541319"/>
          </a:xfrm>
          <a:prstGeom prst="rect">
            <a:avLst/>
          </a:prstGeom>
        </p:spPr>
        <p:txBody>
          <a:bodyPr wrap="square">
            <a:spAutoFit/>
          </a:bodyPr>
          <a:lstStyle/>
          <a:p>
            <a:pPr algn="just">
              <a:lnSpc>
                <a:spcPct val="107000"/>
              </a:lnSpc>
              <a:spcAft>
                <a:spcPts val="800"/>
              </a:spcAft>
            </a:pPr>
            <a:r>
              <a:rPr lang="en-US" sz="4400" dirty="0" smtClean="0">
                <a:solidFill>
                  <a:srgbClr val="002060"/>
                </a:solidFill>
                <a:latin typeface="+mj-lt"/>
                <a:ea typeface="Calibri" panose="020F0502020204030204" pitchFamily="34" charset="0"/>
              </a:rPr>
              <a:t>-Hormone </a:t>
            </a:r>
            <a:r>
              <a:rPr lang="en-US" sz="4400" dirty="0" err="1" smtClean="0">
                <a:solidFill>
                  <a:srgbClr val="002060"/>
                </a:solidFill>
                <a:latin typeface="+mj-lt"/>
                <a:ea typeface="Calibri" panose="020F0502020204030204" pitchFamily="34" charset="0"/>
              </a:rPr>
              <a:t>có</a:t>
            </a:r>
            <a:r>
              <a:rPr lang="en-US" sz="4400" dirty="0" smtClean="0">
                <a:solidFill>
                  <a:srgbClr val="002060"/>
                </a:solidFill>
                <a:latin typeface="+mj-lt"/>
                <a:ea typeface="Calibri" panose="020F0502020204030204" pitchFamily="34" charset="0"/>
              </a:rPr>
              <a:t> </a:t>
            </a:r>
            <a:r>
              <a:rPr lang="en-US" sz="4400" dirty="0" err="1" smtClean="0">
                <a:solidFill>
                  <a:srgbClr val="002060"/>
                </a:solidFill>
                <a:latin typeface="+mj-lt"/>
                <a:ea typeface="Calibri" panose="020F0502020204030204" pitchFamily="34" charset="0"/>
              </a:rPr>
              <a:t>hoạt</a:t>
            </a:r>
            <a:r>
              <a:rPr lang="en-US" sz="4400" dirty="0" smtClean="0">
                <a:solidFill>
                  <a:srgbClr val="002060"/>
                </a:solidFill>
                <a:latin typeface="+mj-lt"/>
                <a:ea typeface="Calibri" panose="020F0502020204030204" pitchFamily="34" charset="0"/>
              </a:rPr>
              <a:t> </a:t>
            </a:r>
            <a:r>
              <a:rPr lang="en-US" sz="4400" dirty="0" err="1" smtClean="0">
                <a:solidFill>
                  <a:srgbClr val="002060"/>
                </a:solidFill>
                <a:latin typeface="+mj-lt"/>
                <a:ea typeface="Calibri" panose="020F0502020204030204" pitchFamily="34" charset="0"/>
              </a:rPr>
              <a:t>tính</a:t>
            </a:r>
            <a:r>
              <a:rPr lang="en-US" sz="4400" dirty="0" smtClean="0">
                <a:solidFill>
                  <a:srgbClr val="002060"/>
                </a:solidFill>
                <a:latin typeface="+mj-lt"/>
                <a:ea typeface="Calibri" panose="020F0502020204030204" pitchFamily="34" charset="0"/>
              </a:rPr>
              <a:t> </a:t>
            </a:r>
            <a:r>
              <a:rPr lang="en-US" sz="4400" dirty="0" err="1" smtClean="0">
                <a:solidFill>
                  <a:srgbClr val="002060"/>
                </a:solidFill>
                <a:latin typeface="+mj-lt"/>
                <a:ea typeface="Calibri" panose="020F0502020204030204" pitchFamily="34" charset="0"/>
              </a:rPr>
              <a:t>sinh</a:t>
            </a:r>
            <a:r>
              <a:rPr lang="en-US" sz="4400" dirty="0" smtClean="0">
                <a:solidFill>
                  <a:srgbClr val="002060"/>
                </a:solidFill>
                <a:latin typeface="+mj-lt"/>
                <a:ea typeface="Calibri" panose="020F0502020204030204" pitchFamily="34" charset="0"/>
              </a:rPr>
              <a:t> </a:t>
            </a:r>
            <a:r>
              <a:rPr lang="en-US" sz="4400" dirty="0" err="1" smtClean="0">
                <a:solidFill>
                  <a:srgbClr val="002060"/>
                </a:solidFill>
                <a:latin typeface="+mj-lt"/>
                <a:ea typeface="Calibri" panose="020F0502020204030204" pitchFamily="34" charset="0"/>
              </a:rPr>
              <a:t>học</a:t>
            </a:r>
            <a:r>
              <a:rPr lang="en-US" sz="4400" dirty="0" smtClean="0">
                <a:solidFill>
                  <a:srgbClr val="002060"/>
                </a:solidFill>
                <a:latin typeface="+mj-lt"/>
                <a:ea typeface="Calibri" panose="020F0502020204030204" pitchFamily="34" charset="0"/>
              </a:rPr>
              <a:t> </a:t>
            </a:r>
            <a:r>
              <a:rPr lang="en-US" sz="4400" dirty="0" err="1" smtClean="0">
                <a:solidFill>
                  <a:srgbClr val="002060"/>
                </a:solidFill>
                <a:latin typeface="+mj-lt"/>
                <a:ea typeface="Calibri" panose="020F0502020204030204" pitchFamily="34" charset="0"/>
              </a:rPr>
              <a:t>cao</a:t>
            </a:r>
            <a:r>
              <a:rPr lang="en-US" sz="4400" dirty="0" smtClean="0">
                <a:solidFill>
                  <a:srgbClr val="002060"/>
                </a:solidFill>
                <a:latin typeface="+mj-lt"/>
                <a:ea typeface="Calibri" panose="020F0502020204030204" pitchFamily="34" charset="0"/>
              </a:rPr>
              <a:t>. </a:t>
            </a:r>
            <a:r>
              <a:rPr lang="en-US" sz="4400" dirty="0" err="1" smtClean="0">
                <a:solidFill>
                  <a:srgbClr val="002060"/>
                </a:solidFill>
                <a:latin typeface="+mj-lt"/>
                <a:ea typeface="Calibri" panose="020F0502020204030204" pitchFamily="34" charset="0"/>
              </a:rPr>
              <a:t>Chỉ</a:t>
            </a:r>
            <a:r>
              <a:rPr lang="en-US" sz="4400" dirty="0" smtClean="0">
                <a:solidFill>
                  <a:srgbClr val="002060"/>
                </a:solidFill>
                <a:latin typeface="+mj-lt"/>
                <a:ea typeface="Calibri" panose="020F0502020204030204" pitchFamily="34" charset="0"/>
              </a:rPr>
              <a:t> </a:t>
            </a:r>
            <a:r>
              <a:rPr lang="en-US" sz="4400" dirty="0" err="1" smtClean="0">
                <a:solidFill>
                  <a:srgbClr val="002060"/>
                </a:solidFill>
                <a:latin typeface="+mj-lt"/>
                <a:ea typeface="Calibri" panose="020F0502020204030204" pitchFamily="34" charset="0"/>
              </a:rPr>
              <a:t>cần</a:t>
            </a:r>
            <a:r>
              <a:rPr lang="en-US" sz="4400" dirty="0" smtClean="0">
                <a:solidFill>
                  <a:srgbClr val="002060"/>
                </a:solidFill>
                <a:latin typeface="+mj-lt"/>
                <a:ea typeface="Calibri" panose="020F0502020204030204" pitchFamily="34" charset="0"/>
              </a:rPr>
              <a:t> </a:t>
            </a:r>
            <a:r>
              <a:rPr lang="en-US" sz="4400" dirty="0" err="1" smtClean="0">
                <a:solidFill>
                  <a:srgbClr val="002060"/>
                </a:solidFill>
                <a:latin typeface="+mj-lt"/>
                <a:ea typeface="Calibri" panose="020F0502020204030204" pitchFamily="34" charset="0"/>
              </a:rPr>
              <a:t>một</a:t>
            </a:r>
            <a:r>
              <a:rPr lang="en-US" sz="4400" dirty="0" smtClean="0">
                <a:solidFill>
                  <a:srgbClr val="002060"/>
                </a:solidFill>
                <a:latin typeface="+mj-lt"/>
                <a:ea typeface="Calibri" panose="020F0502020204030204" pitchFamily="34" charset="0"/>
              </a:rPr>
              <a:t> </a:t>
            </a:r>
            <a:r>
              <a:rPr lang="en-US" sz="4400" dirty="0" err="1" smtClean="0">
                <a:solidFill>
                  <a:srgbClr val="002060"/>
                </a:solidFill>
                <a:latin typeface="+mj-lt"/>
                <a:ea typeface="Calibri" panose="020F0502020204030204" pitchFamily="34" charset="0"/>
              </a:rPr>
              <a:t>lượng</a:t>
            </a:r>
            <a:r>
              <a:rPr lang="en-US" sz="4400" dirty="0" smtClean="0">
                <a:solidFill>
                  <a:srgbClr val="002060"/>
                </a:solidFill>
                <a:latin typeface="+mj-lt"/>
                <a:ea typeface="Calibri" panose="020F0502020204030204" pitchFamily="34" charset="0"/>
              </a:rPr>
              <a:t> </a:t>
            </a:r>
            <a:r>
              <a:rPr lang="en-US" sz="4400" dirty="0" err="1" smtClean="0">
                <a:solidFill>
                  <a:srgbClr val="002060"/>
                </a:solidFill>
                <a:latin typeface="+mj-lt"/>
                <a:ea typeface="Calibri" panose="020F0502020204030204" pitchFamily="34" charset="0"/>
              </a:rPr>
              <a:t>nhỏ</a:t>
            </a:r>
            <a:r>
              <a:rPr lang="en-US" sz="4400" dirty="0" smtClean="0">
                <a:solidFill>
                  <a:srgbClr val="002060"/>
                </a:solidFill>
                <a:latin typeface="+mj-lt"/>
                <a:ea typeface="Calibri" panose="020F0502020204030204" pitchFamily="34" charset="0"/>
              </a:rPr>
              <a:t> </a:t>
            </a:r>
            <a:r>
              <a:rPr lang="en-US" sz="4400" dirty="0" err="1" smtClean="0">
                <a:solidFill>
                  <a:srgbClr val="002060"/>
                </a:solidFill>
                <a:latin typeface="+mj-lt"/>
                <a:ea typeface="Calibri" panose="020F0502020204030204" pitchFamily="34" charset="0"/>
              </a:rPr>
              <a:t>cũng</a:t>
            </a:r>
            <a:r>
              <a:rPr lang="en-US" sz="4400" dirty="0" smtClean="0">
                <a:solidFill>
                  <a:srgbClr val="002060"/>
                </a:solidFill>
                <a:latin typeface="+mj-lt"/>
                <a:ea typeface="Calibri" panose="020F0502020204030204" pitchFamily="34" charset="0"/>
              </a:rPr>
              <a:t> </a:t>
            </a:r>
            <a:r>
              <a:rPr lang="en-US" sz="4400" dirty="0" err="1" smtClean="0">
                <a:solidFill>
                  <a:srgbClr val="002060"/>
                </a:solidFill>
                <a:latin typeface="+mj-lt"/>
                <a:ea typeface="Calibri" panose="020F0502020204030204" pitchFamily="34" charset="0"/>
              </a:rPr>
              <a:t>gây</a:t>
            </a:r>
            <a:r>
              <a:rPr lang="en-US" sz="4400" dirty="0" smtClean="0">
                <a:solidFill>
                  <a:srgbClr val="002060"/>
                </a:solidFill>
                <a:latin typeface="+mj-lt"/>
                <a:ea typeface="Calibri" panose="020F0502020204030204" pitchFamily="34" charset="0"/>
              </a:rPr>
              <a:t> </a:t>
            </a:r>
            <a:r>
              <a:rPr lang="en-US" sz="4400" dirty="0" err="1" smtClean="0">
                <a:solidFill>
                  <a:srgbClr val="002060"/>
                </a:solidFill>
                <a:latin typeface="+mj-lt"/>
                <a:ea typeface="Calibri" panose="020F0502020204030204" pitchFamily="34" charset="0"/>
              </a:rPr>
              <a:t>hiệu</a:t>
            </a:r>
            <a:r>
              <a:rPr lang="en-US" sz="4400" dirty="0" smtClean="0">
                <a:solidFill>
                  <a:srgbClr val="002060"/>
                </a:solidFill>
                <a:latin typeface="+mj-lt"/>
                <a:ea typeface="Calibri" panose="020F0502020204030204" pitchFamily="34" charset="0"/>
              </a:rPr>
              <a:t> </a:t>
            </a:r>
            <a:r>
              <a:rPr lang="en-US" sz="4400" dirty="0" err="1" smtClean="0">
                <a:solidFill>
                  <a:srgbClr val="002060"/>
                </a:solidFill>
                <a:latin typeface="+mj-lt"/>
                <a:ea typeface="Calibri" panose="020F0502020204030204" pitchFamily="34" charset="0"/>
              </a:rPr>
              <a:t>quả</a:t>
            </a:r>
            <a:r>
              <a:rPr lang="en-US" sz="4400" dirty="0" smtClean="0">
                <a:solidFill>
                  <a:srgbClr val="002060"/>
                </a:solidFill>
                <a:latin typeface="+mj-lt"/>
                <a:ea typeface="Calibri" panose="020F0502020204030204" pitchFamily="34" charset="0"/>
              </a:rPr>
              <a:t> </a:t>
            </a:r>
            <a:r>
              <a:rPr lang="en-US" sz="4400" dirty="0" err="1" smtClean="0">
                <a:solidFill>
                  <a:srgbClr val="002060"/>
                </a:solidFill>
                <a:latin typeface="+mj-lt"/>
                <a:ea typeface="Calibri" panose="020F0502020204030204" pitchFamily="34" charset="0"/>
              </a:rPr>
              <a:t>rõ</a:t>
            </a:r>
            <a:r>
              <a:rPr lang="en-US" sz="4400" dirty="0" smtClean="0">
                <a:solidFill>
                  <a:srgbClr val="002060"/>
                </a:solidFill>
                <a:latin typeface="+mj-lt"/>
                <a:ea typeface="Calibri" panose="020F0502020204030204" pitchFamily="34" charset="0"/>
              </a:rPr>
              <a:t> </a:t>
            </a:r>
            <a:r>
              <a:rPr lang="en-US" sz="4400" dirty="0" err="1" smtClean="0">
                <a:solidFill>
                  <a:srgbClr val="002060"/>
                </a:solidFill>
                <a:latin typeface="+mj-lt"/>
                <a:ea typeface="Calibri" panose="020F0502020204030204" pitchFamily="34" charset="0"/>
              </a:rPr>
              <a:t>rệt</a:t>
            </a:r>
            <a:r>
              <a:rPr lang="en-US" sz="4400" dirty="0" smtClean="0">
                <a:solidFill>
                  <a:srgbClr val="002060"/>
                </a:solidFill>
                <a:latin typeface="+mj-lt"/>
                <a:ea typeface="Calibri" panose="020F0502020204030204" pitchFamily="34" charset="0"/>
              </a:rPr>
              <a:t>. </a:t>
            </a:r>
            <a:endParaRPr lang="en-US" sz="4400" dirty="0">
              <a:solidFill>
                <a:srgbClr val="002060"/>
              </a:solidFill>
              <a:latin typeface="+mj-lt"/>
              <a:ea typeface="Calibri" panose="020F0502020204030204" pitchFamily="34" charset="0"/>
            </a:endParaRPr>
          </a:p>
        </p:txBody>
      </p:sp>
      <p:sp>
        <p:nvSpPr>
          <p:cNvPr id="5" name="Rectangle 4"/>
          <p:cNvSpPr>
            <a:spLocks noChangeArrowheads="1"/>
          </p:cNvSpPr>
          <p:nvPr/>
        </p:nvSpPr>
        <p:spPr bwMode="auto">
          <a:xfrm>
            <a:off x="762000" y="3747942"/>
            <a:ext cx="15849600" cy="785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defTabSz="914400" eaLnBrk="0" fontAlgn="base" hangingPunct="0">
              <a:spcBef>
                <a:spcPct val="0"/>
              </a:spcBef>
              <a:spcAft>
                <a:spcPct val="0"/>
              </a:spcAft>
            </a:pPr>
            <a:r>
              <a:rPr lang="en-US" altLang="en-US" sz="4400" dirty="0">
                <a:solidFill>
                  <a:srgbClr val="002060"/>
                </a:solidFill>
                <a:latin typeface="Times New Roman" panose="02020603050405020304" pitchFamily="18" charset="0"/>
                <a:sym typeface="Wingdings" panose="05000000000000000000" pitchFamily="2" charset="2"/>
              </a:rPr>
              <a:t>-</a:t>
            </a:r>
            <a:r>
              <a:rPr lang="en-US" altLang="en-US" sz="4400" dirty="0" smtClean="0">
                <a:solidFill>
                  <a:srgbClr val="002060"/>
                </a:solidFill>
                <a:latin typeface="Times New Roman" panose="02020603050405020304" pitchFamily="18" charset="0"/>
                <a:sym typeface="Wingdings" panose="05000000000000000000" pitchFamily="2" charset="2"/>
              </a:rPr>
              <a:t> Mỗi hooc môn chỉ tác động lên một hoặc một số cơ quan xác định gọi là “</a:t>
            </a:r>
            <a:r>
              <a:rPr lang="en-US" altLang="en-US" sz="4400" b="1" i="1" dirty="0" smtClean="0">
                <a:solidFill>
                  <a:srgbClr val="002060"/>
                </a:solidFill>
                <a:latin typeface="Times New Roman" panose="02020603050405020304" pitchFamily="18" charset="0"/>
                <a:sym typeface="Wingdings" panose="05000000000000000000" pitchFamily="2" charset="2"/>
              </a:rPr>
              <a:t>Cơ quan đích</a:t>
            </a:r>
            <a:r>
              <a:rPr lang="en-US" altLang="en-US" sz="4400" dirty="0" smtClean="0">
                <a:solidFill>
                  <a:srgbClr val="000000"/>
                </a:solidFill>
                <a:latin typeface="Times New Roman" panose="02020603050405020304" pitchFamily="18" charset="0"/>
                <a:sym typeface="Wingdings" panose="05000000000000000000" pitchFamily="2" charset="2"/>
              </a:rPr>
              <a:t>”.</a:t>
            </a:r>
          </a:p>
        </p:txBody>
      </p:sp>
      <p:sp>
        <p:nvSpPr>
          <p:cNvPr id="6" name="Rectangle 8"/>
          <p:cNvSpPr>
            <a:spLocks noChangeArrowheads="1"/>
          </p:cNvSpPr>
          <p:nvPr/>
        </p:nvSpPr>
        <p:spPr bwMode="auto">
          <a:xfrm>
            <a:off x="773722" y="4955139"/>
            <a:ext cx="1126587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defTabSz="914400" eaLnBrk="0" fontAlgn="base" hangingPunct="0">
              <a:spcBef>
                <a:spcPct val="0"/>
              </a:spcBef>
              <a:spcAft>
                <a:spcPct val="0"/>
              </a:spcAft>
            </a:pPr>
            <a:r>
              <a:rPr lang="en-US" altLang="en-US" sz="4400" dirty="0">
                <a:solidFill>
                  <a:srgbClr val="002060"/>
                </a:solidFill>
                <a:latin typeface="Times New Roman" panose="02020603050405020304" pitchFamily="18" charset="0"/>
                <a:sym typeface="Wingdings" panose="05000000000000000000" pitchFamily="2" charset="2"/>
              </a:rPr>
              <a:t>-</a:t>
            </a:r>
            <a:r>
              <a:rPr lang="en-US" altLang="en-US" sz="4400" dirty="0" smtClean="0">
                <a:solidFill>
                  <a:srgbClr val="002060"/>
                </a:solidFill>
                <a:latin typeface="Times New Roman" panose="02020603050405020304" pitchFamily="18" charset="0"/>
                <a:sym typeface="Wingdings" panose="05000000000000000000" pitchFamily="2" charset="2"/>
              </a:rPr>
              <a:t> Không mang tính đặc trưng cho loài</a:t>
            </a:r>
          </a:p>
        </p:txBody>
      </p:sp>
      <p:sp>
        <p:nvSpPr>
          <p:cNvPr id="8" name="Rectangle 7"/>
          <p:cNvSpPr>
            <a:spLocks noChangeArrowheads="1"/>
          </p:cNvSpPr>
          <p:nvPr/>
        </p:nvSpPr>
        <p:spPr bwMode="auto">
          <a:xfrm>
            <a:off x="814754" y="5751191"/>
            <a:ext cx="16635046"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defTabSz="914400" eaLnBrk="0" fontAlgn="base" hangingPunct="0">
              <a:spcBef>
                <a:spcPct val="0"/>
              </a:spcBef>
              <a:spcAft>
                <a:spcPct val="0"/>
              </a:spcAft>
            </a:pPr>
            <a:r>
              <a:rPr lang="en-US" altLang="en-US" dirty="0" smtClean="0">
                <a:solidFill>
                  <a:srgbClr val="FF0000"/>
                </a:solidFill>
                <a:latin typeface="Times New Roman" panose="02020603050405020304" pitchFamily="18" charset="0"/>
                <a:sym typeface="Wingdings" panose="05000000000000000000" pitchFamily="2" charset="2"/>
              </a:rPr>
              <a:t/>
            </a:r>
            <a:br>
              <a:rPr lang="en-US" altLang="en-US" dirty="0" smtClean="0">
                <a:solidFill>
                  <a:srgbClr val="FF0000"/>
                </a:solidFill>
                <a:latin typeface="Times New Roman" panose="02020603050405020304" pitchFamily="18" charset="0"/>
                <a:sym typeface="Wingdings" panose="05000000000000000000" pitchFamily="2" charset="2"/>
              </a:rPr>
            </a:br>
            <a:r>
              <a:rPr lang="en-US" altLang="en-US" sz="4400" dirty="0" err="1" smtClean="0">
                <a:solidFill>
                  <a:srgbClr val="002060"/>
                </a:solidFill>
                <a:latin typeface="Times New Roman" panose="02020603050405020304" pitchFamily="18" charset="0"/>
                <a:sym typeface="Wingdings" panose="05000000000000000000" pitchFamily="2" charset="2"/>
              </a:rPr>
              <a:t>Bằng</a:t>
            </a:r>
            <a:r>
              <a:rPr lang="en-US" altLang="en-US" sz="4400" dirty="0" smtClean="0">
                <a:solidFill>
                  <a:srgbClr val="002060"/>
                </a:solidFill>
                <a:latin typeface="Times New Roman" panose="02020603050405020304" pitchFamily="18" charset="0"/>
                <a:sym typeface="Wingdings" panose="05000000000000000000" pitchFamily="2" charset="2"/>
              </a:rPr>
              <a:t> </a:t>
            </a:r>
            <a:r>
              <a:rPr lang="en-US" altLang="en-US" sz="4400" dirty="0" err="1" smtClean="0">
                <a:solidFill>
                  <a:srgbClr val="002060"/>
                </a:solidFill>
                <a:latin typeface="Times New Roman" panose="02020603050405020304" pitchFamily="18" charset="0"/>
                <a:sym typeface="Wingdings" panose="05000000000000000000" pitchFamily="2" charset="2"/>
              </a:rPr>
              <a:t>kỹ</a:t>
            </a:r>
            <a:r>
              <a:rPr lang="en-US" altLang="en-US" sz="4400" dirty="0" smtClean="0">
                <a:solidFill>
                  <a:srgbClr val="002060"/>
                </a:solidFill>
                <a:latin typeface="Times New Roman" panose="02020603050405020304" pitchFamily="18" charset="0"/>
                <a:sym typeface="Wingdings" panose="05000000000000000000" pitchFamily="2" charset="2"/>
              </a:rPr>
              <a:t> </a:t>
            </a:r>
            <a:r>
              <a:rPr lang="en-US" altLang="en-US" sz="4400" dirty="0" err="1" smtClean="0">
                <a:solidFill>
                  <a:srgbClr val="002060"/>
                </a:solidFill>
                <a:latin typeface="Times New Roman" panose="02020603050405020304" pitchFamily="18" charset="0"/>
                <a:sym typeface="Wingdings" panose="05000000000000000000" pitchFamily="2" charset="2"/>
              </a:rPr>
              <a:t>thuật</a:t>
            </a:r>
            <a:r>
              <a:rPr lang="en-US" altLang="en-US" sz="4400" dirty="0" smtClean="0">
                <a:solidFill>
                  <a:srgbClr val="002060"/>
                </a:solidFill>
                <a:latin typeface="Times New Roman" panose="02020603050405020304" pitchFamily="18" charset="0"/>
                <a:sym typeface="Wingdings" panose="05000000000000000000" pitchFamily="2" charset="2"/>
              </a:rPr>
              <a:t> </a:t>
            </a:r>
            <a:r>
              <a:rPr lang="en-US" altLang="en-US" sz="4400" dirty="0" err="1" smtClean="0">
                <a:solidFill>
                  <a:srgbClr val="002060"/>
                </a:solidFill>
                <a:latin typeface="Times New Roman" panose="02020603050405020304" pitchFamily="18" charset="0"/>
                <a:sym typeface="Wingdings" panose="05000000000000000000" pitchFamily="2" charset="2"/>
              </a:rPr>
              <a:t>cấy</a:t>
            </a:r>
            <a:r>
              <a:rPr lang="en-US" altLang="en-US" sz="4400" dirty="0" smtClean="0">
                <a:solidFill>
                  <a:srgbClr val="002060"/>
                </a:solidFill>
                <a:latin typeface="Times New Roman" panose="02020603050405020304" pitchFamily="18" charset="0"/>
                <a:sym typeface="Wingdings" panose="05000000000000000000" pitchFamily="2" charset="2"/>
              </a:rPr>
              <a:t> gen, </a:t>
            </a:r>
            <a:r>
              <a:rPr lang="en-US" altLang="en-US" sz="4400" dirty="0" err="1" smtClean="0">
                <a:solidFill>
                  <a:srgbClr val="002060"/>
                </a:solidFill>
                <a:latin typeface="Times New Roman" panose="02020603050405020304" pitchFamily="18" charset="0"/>
                <a:sym typeface="Wingdings" panose="05000000000000000000" pitchFamily="2" charset="2"/>
              </a:rPr>
              <a:t>người</a:t>
            </a:r>
            <a:r>
              <a:rPr lang="en-US" altLang="en-US" sz="4400" dirty="0" smtClean="0">
                <a:solidFill>
                  <a:srgbClr val="002060"/>
                </a:solidFill>
                <a:latin typeface="Times New Roman" panose="02020603050405020304" pitchFamily="18" charset="0"/>
                <a:sym typeface="Wingdings" panose="05000000000000000000" pitchFamily="2" charset="2"/>
              </a:rPr>
              <a:t> ta </a:t>
            </a:r>
            <a:r>
              <a:rPr lang="en-US" altLang="en-US" sz="4400" dirty="0" err="1" smtClean="0">
                <a:solidFill>
                  <a:srgbClr val="002060"/>
                </a:solidFill>
                <a:latin typeface="Times New Roman" panose="02020603050405020304" pitchFamily="18" charset="0"/>
                <a:sym typeface="Wingdings" panose="05000000000000000000" pitchFamily="2" charset="2"/>
              </a:rPr>
              <a:t>sử</a:t>
            </a:r>
            <a:r>
              <a:rPr lang="en-US" altLang="en-US" sz="4400" dirty="0" smtClean="0">
                <a:solidFill>
                  <a:srgbClr val="002060"/>
                </a:solidFill>
                <a:latin typeface="Times New Roman" panose="02020603050405020304" pitchFamily="18" charset="0"/>
                <a:sym typeface="Wingdings" panose="05000000000000000000" pitchFamily="2" charset="2"/>
              </a:rPr>
              <a:t> </a:t>
            </a:r>
            <a:r>
              <a:rPr lang="en-US" altLang="en-US" sz="4400" dirty="0" err="1" smtClean="0">
                <a:solidFill>
                  <a:srgbClr val="002060"/>
                </a:solidFill>
                <a:latin typeface="Times New Roman" panose="02020603050405020304" pitchFamily="18" charset="0"/>
                <a:sym typeface="Wingdings" panose="05000000000000000000" pitchFamily="2" charset="2"/>
              </a:rPr>
              <a:t>dụng</a:t>
            </a:r>
            <a:r>
              <a:rPr lang="en-US" altLang="en-US" sz="4400" dirty="0" smtClean="0">
                <a:solidFill>
                  <a:srgbClr val="002060"/>
                </a:solidFill>
                <a:latin typeface="Times New Roman" panose="02020603050405020304" pitchFamily="18" charset="0"/>
                <a:sym typeface="Wingdings" panose="05000000000000000000" pitchFamily="2" charset="2"/>
              </a:rPr>
              <a:t> vi </a:t>
            </a:r>
            <a:r>
              <a:rPr lang="en-US" altLang="en-US" sz="4400" dirty="0" err="1" smtClean="0">
                <a:solidFill>
                  <a:srgbClr val="002060"/>
                </a:solidFill>
                <a:latin typeface="Times New Roman" panose="02020603050405020304" pitchFamily="18" charset="0"/>
                <a:sym typeface="Wingdings" panose="05000000000000000000" pitchFamily="2" charset="2"/>
              </a:rPr>
              <a:t>khuẩn</a:t>
            </a:r>
            <a:r>
              <a:rPr lang="en-US" altLang="en-US" sz="4400" dirty="0" smtClean="0">
                <a:solidFill>
                  <a:srgbClr val="002060"/>
                </a:solidFill>
                <a:latin typeface="Times New Roman" panose="02020603050405020304" pitchFamily="18" charset="0"/>
                <a:sym typeface="Wingdings" panose="05000000000000000000" pitchFamily="2" charset="2"/>
              </a:rPr>
              <a:t> </a:t>
            </a:r>
            <a:r>
              <a:rPr lang="en-US" altLang="en-US" sz="4400" dirty="0" err="1" smtClean="0">
                <a:solidFill>
                  <a:srgbClr val="002060"/>
                </a:solidFill>
                <a:latin typeface="Times New Roman" panose="02020603050405020304" pitchFamily="18" charset="0"/>
                <a:sym typeface="Wingdings" panose="05000000000000000000" pitchFamily="2" charset="2"/>
              </a:rPr>
              <a:t>E.coli</a:t>
            </a:r>
            <a:r>
              <a:rPr lang="en-US" altLang="en-US" sz="4400" dirty="0" smtClean="0">
                <a:solidFill>
                  <a:srgbClr val="002060"/>
                </a:solidFill>
                <a:latin typeface="Times New Roman" panose="02020603050405020304" pitchFamily="18" charset="0"/>
                <a:sym typeface="Wingdings" panose="05000000000000000000" pitchFamily="2" charset="2"/>
              </a:rPr>
              <a:t> </a:t>
            </a:r>
            <a:r>
              <a:rPr lang="en-US" altLang="en-US" sz="4400" dirty="0" err="1" smtClean="0">
                <a:solidFill>
                  <a:srgbClr val="002060"/>
                </a:solidFill>
                <a:latin typeface="Times New Roman" panose="02020603050405020304" pitchFamily="18" charset="0"/>
                <a:sym typeface="Wingdings" panose="05000000000000000000" pitchFamily="2" charset="2"/>
              </a:rPr>
              <a:t>tổng</a:t>
            </a:r>
            <a:r>
              <a:rPr lang="en-US" altLang="en-US" sz="4400" dirty="0" smtClean="0">
                <a:solidFill>
                  <a:srgbClr val="002060"/>
                </a:solidFill>
                <a:latin typeface="Times New Roman" panose="02020603050405020304" pitchFamily="18" charset="0"/>
                <a:sym typeface="Wingdings" panose="05000000000000000000" pitchFamily="2" charset="2"/>
              </a:rPr>
              <a:t> </a:t>
            </a:r>
            <a:r>
              <a:rPr lang="en-US" altLang="en-US" sz="4400" dirty="0" err="1" smtClean="0">
                <a:solidFill>
                  <a:srgbClr val="002060"/>
                </a:solidFill>
                <a:latin typeface="Times New Roman" panose="02020603050405020304" pitchFamily="18" charset="0"/>
                <a:sym typeface="Wingdings" panose="05000000000000000000" pitchFamily="2" charset="2"/>
              </a:rPr>
              <a:t>hợp</a:t>
            </a:r>
            <a:r>
              <a:rPr lang="en-US" altLang="en-US" sz="4400" dirty="0" smtClean="0">
                <a:solidFill>
                  <a:srgbClr val="002060"/>
                </a:solidFill>
                <a:latin typeface="Times New Roman" panose="02020603050405020304" pitchFamily="18" charset="0"/>
                <a:sym typeface="Wingdings" panose="05000000000000000000" pitchFamily="2" charset="2"/>
              </a:rPr>
              <a:t> </a:t>
            </a:r>
            <a:r>
              <a:rPr lang="en-US" altLang="en-US" sz="4400" dirty="0" err="1" smtClean="0">
                <a:solidFill>
                  <a:srgbClr val="002060"/>
                </a:solidFill>
                <a:latin typeface="Times New Roman" panose="02020603050405020304" pitchFamily="18" charset="0"/>
                <a:sym typeface="Wingdings" panose="05000000000000000000" pitchFamily="2" charset="2"/>
              </a:rPr>
              <a:t>hoocmôn</a:t>
            </a:r>
            <a:r>
              <a:rPr lang="en-US" altLang="en-US" sz="4400" dirty="0" smtClean="0">
                <a:solidFill>
                  <a:srgbClr val="002060"/>
                </a:solidFill>
                <a:latin typeface="Times New Roman" panose="02020603050405020304" pitchFamily="18" charset="0"/>
                <a:sym typeface="Wingdings" panose="05000000000000000000" pitchFamily="2" charset="2"/>
              </a:rPr>
              <a:t> Insulin ở </a:t>
            </a:r>
            <a:r>
              <a:rPr lang="en-US" altLang="en-US" sz="4400" dirty="0" err="1" smtClean="0">
                <a:solidFill>
                  <a:srgbClr val="002060"/>
                </a:solidFill>
                <a:latin typeface="Times New Roman" panose="02020603050405020304" pitchFamily="18" charset="0"/>
                <a:sym typeface="Wingdings" panose="05000000000000000000" pitchFamily="2" charset="2"/>
              </a:rPr>
              <a:t>bò</a:t>
            </a:r>
            <a:r>
              <a:rPr lang="en-US" altLang="en-US" sz="4400" dirty="0" smtClean="0">
                <a:solidFill>
                  <a:srgbClr val="002060"/>
                </a:solidFill>
                <a:latin typeface="Times New Roman" panose="02020603050405020304" pitchFamily="18" charset="0"/>
                <a:sym typeface="Wingdings" panose="05000000000000000000" pitchFamily="2" charset="2"/>
              </a:rPr>
              <a:t>, Insulin </a:t>
            </a:r>
            <a:r>
              <a:rPr lang="en-US" altLang="en-US" sz="4400" dirty="0" err="1" smtClean="0">
                <a:solidFill>
                  <a:srgbClr val="002060"/>
                </a:solidFill>
                <a:latin typeface="Times New Roman" panose="02020603050405020304" pitchFamily="18" charset="0"/>
                <a:sym typeface="Wingdings" panose="05000000000000000000" pitchFamily="2" charset="2"/>
              </a:rPr>
              <a:t>này</a:t>
            </a:r>
            <a:r>
              <a:rPr lang="en-US" altLang="en-US" sz="4400" dirty="0" smtClean="0">
                <a:solidFill>
                  <a:srgbClr val="002060"/>
                </a:solidFill>
                <a:latin typeface="Times New Roman" panose="02020603050405020304" pitchFamily="18" charset="0"/>
                <a:sym typeface="Wingdings" panose="05000000000000000000" pitchFamily="2" charset="2"/>
              </a:rPr>
              <a:t> </a:t>
            </a:r>
            <a:r>
              <a:rPr lang="en-US" altLang="en-US" sz="4400" dirty="0" err="1" smtClean="0">
                <a:solidFill>
                  <a:srgbClr val="002060"/>
                </a:solidFill>
                <a:latin typeface="Times New Roman" panose="02020603050405020304" pitchFamily="18" charset="0"/>
                <a:sym typeface="Wingdings" panose="05000000000000000000" pitchFamily="2" charset="2"/>
              </a:rPr>
              <a:t>tiêm</a:t>
            </a:r>
            <a:r>
              <a:rPr lang="en-US" altLang="en-US" sz="4400" dirty="0" smtClean="0">
                <a:solidFill>
                  <a:srgbClr val="002060"/>
                </a:solidFill>
                <a:latin typeface="Times New Roman" panose="02020603050405020304" pitchFamily="18" charset="0"/>
                <a:sym typeface="Wingdings" panose="05000000000000000000" pitchFamily="2" charset="2"/>
              </a:rPr>
              <a:t> </a:t>
            </a:r>
            <a:r>
              <a:rPr lang="en-US" altLang="en-US" sz="4400" dirty="0" err="1" smtClean="0">
                <a:solidFill>
                  <a:srgbClr val="002060"/>
                </a:solidFill>
                <a:latin typeface="Times New Roman" panose="02020603050405020304" pitchFamily="18" charset="0"/>
                <a:sym typeface="Wingdings" panose="05000000000000000000" pitchFamily="2" charset="2"/>
              </a:rPr>
              <a:t>cho</a:t>
            </a:r>
            <a:r>
              <a:rPr lang="en-US" altLang="en-US" sz="4400" dirty="0" smtClean="0">
                <a:solidFill>
                  <a:srgbClr val="002060"/>
                </a:solidFill>
                <a:latin typeface="Times New Roman" panose="02020603050405020304" pitchFamily="18" charset="0"/>
                <a:sym typeface="Wingdings" panose="05000000000000000000" pitchFamily="2" charset="2"/>
              </a:rPr>
              <a:t> </a:t>
            </a:r>
            <a:r>
              <a:rPr lang="en-US" altLang="en-US" sz="4400" dirty="0" err="1" smtClean="0">
                <a:solidFill>
                  <a:srgbClr val="002060"/>
                </a:solidFill>
                <a:latin typeface="Times New Roman" panose="02020603050405020304" pitchFamily="18" charset="0"/>
                <a:sym typeface="Wingdings" panose="05000000000000000000" pitchFamily="2" charset="2"/>
              </a:rPr>
              <a:t>người</a:t>
            </a:r>
            <a:r>
              <a:rPr lang="en-US" altLang="en-US" sz="4400" dirty="0" smtClean="0">
                <a:solidFill>
                  <a:srgbClr val="002060"/>
                </a:solidFill>
                <a:latin typeface="Times New Roman" panose="02020603050405020304" pitchFamily="18" charset="0"/>
                <a:sym typeface="Wingdings" panose="05000000000000000000" pitchFamily="2" charset="2"/>
              </a:rPr>
              <a:t> </a:t>
            </a:r>
            <a:r>
              <a:rPr lang="en-US" altLang="en-US" sz="4400" dirty="0" err="1" smtClean="0">
                <a:solidFill>
                  <a:srgbClr val="002060"/>
                </a:solidFill>
                <a:latin typeface="Times New Roman" panose="02020603050405020304" pitchFamily="18" charset="0"/>
                <a:sym typeface="Wingdings" panose="05000000000000000000" pitchFamily="2" charset="2"/>
              </a:rPr>
              <a:t>để</a:t>
            </a:r>
            <a:r>
              <a:rPr lang="en-US" altLang="en-US" sz="4400" dirty="0" smtClean="0">
                <a:solidFill>
                  <a:srgbClr val="002060"/>
                </a:solidFill>
                <a:latin typeface="Times New Roman" panose="02020603050405020304" pitchFamily="18" charset="0"/>
                <a:sym typeface="Wingdings" panose="05000000000000000000" pitchFamily="2" charset="2"/>
              </a:rPr>
              <a:t> </a:t>
            </a:r>
            <a:r>
              <a:rPr lang="en-US" altLang="en-US" sz="4400" dirty="0" err="1" smtClean="0">
                <a:solidFill>
                  <a:srgbClr val="002060"/>
                </a:solidFill>
                <a:latin typeface="Times New Roman" panose="02020603050405020304" pitchFamily="18" charset="0"/>
                <a:sym typeface="Wingdings" panose="05000000000000000000" pitchFamily="2" charset="2"/>
              </a:rPr>
              <a:t>chữa</a:t>
            </a:r>
            <a:r>
              <a:rPr lang="en-US" altLang="en-US" sz="4400" dirty="0" smtClean="0">
                <a:solidFill>
                  <a:srgbClr val="002060"/>
                </a:solidFill>
                <a:latin typeface="Times New Roman" panose="02020603050405020304" pitchFamily="18" charset="0"/>
                <a:sym typeface="Wingdings" panose="05000000000000000000" pitchFamily="2" charset="2"/>
              </a:rPr>
              <a:t> </a:t>
            </a:r>
            <a:r>
              <a:rPr lang="en-US" altLang="en-US" sz="4400" dirty="0" err="1" smtClean="0">
                <a:solidFill>
                  <a:srgbClr val="002060"/>
                </a:solidFill>
                <a:latin typeface="Times New Roman" panose="02020603050405020304" pitchFamily="18" charset="0"/>
                <a:sym typeface="Wingdings" panose="05000000000000000000" pitchFamily="2" charset="2"/>
              </a:rPr>
              <a:t>bệnh</a:t>
            </a:r>
            <a:r>
              <a:rPr lang="en-US" altLang="en-US" sz="4400" dirty="0" smtClean="0">
                <a:solidFill>
                  <a:srgbClr val="002060"/>
                </a:solidFill>
                <a:latin typeface="Times New Roman" panose="02020603050405020304" pitchFamily="18" charset="0"/>
                <a:sym typeface="Wingdings" panose="05000000000000000000" pitchFamily="2" charset="2"/>
              </a:rPr>
              <a:t> </a:t>
            </a:r>
            <a:r>
              <a:rPr lang="en-US" altLang="en-US" sz="4400" dirty="0" err="1" smtClean="0">
                <a:solidFill>
                  <a:srgbClr val="002060"/>
                </a:solidFill>
                <a:latin typeface="Times New Roman" panose="02020603050405020304" pitchFamily="18" charset="0"/>
                <a:sym typeface="Wingdings" panose="05000000000000000000" pitchFamily="2" charset="2"/>
              </a:rPr>
              <a:t>tiểu</a:t>
            </a:r>
            <a:r>
              <a:rPr lang="en-US" altLang="en-US" sz="4400" dirty="0" smtClean="0">
                <a:solidFill>
                  <a:srgbClr val="002060"/>
                </a:solidFill>
                <a:latin typeface="Times New Roman" panose="02020603050405020304" pitchFamily="18" charset="0"/>
                <a:sym typeface="Wingdings" panose="05000000000000000000" pitchFamily="2" charset="2"/>
              </a:rPr>
              <a:t> </a:t>
            </a:r>
            <a:r>
              <a:rPr lang="en-US" altLang="en-US" sz="4400" dirty="0" err="1" smtClean="0">
                <a:solidFill>
                  <a:srgbClr val="002060"/>
                </a:solidFill>
                <a:latin typeface="Times New Roman" panose="02020603050405020304" pitchFamily="18" charset="0"/>
                <a:sym typeface="Wingdings" panose="05000000000000000000" pitchFamily="2" charset="2"/>
              </a:rPr>
              <a:t>đường</a:t>
            </a:r>
            <a:r>
              <a:rPr lang="en-US" altLang="en-US" sz="4400" dirty="0" smtClean="0">
                <a:solidFill>
                  <a:srgbClr val="002060"/>
                </a:solidFill>
                <a:latin typeface="Times New Roman" panose="02020603050405020304" pitchFamily="18" charset="0"/>
                <a:sym typeface="Wingdings" panose="05000000000000000000" pitchFamily="2" charset="2"/>
              </a:rPr>
              <a:t>.</a:t>
            </a:r>
          </a:p>
        </p:txBody>
      </p:sp>
      <p:sp>
        <p:nvSpPr>
          <p:cNvPr id="9" name="Rectangle 8"/>
          <p:cNvSpPr>
            <a:spLocks noChangeArrowheads="1"/>
          </p:cNvSpPr>
          <p:nvPr/>
        </p:nvSpPr>
        <p:spPr bwMode="auto">
          <a:xfrm>
            <a:off x="726831" y="8810215"/>
            <a:ext cx="17112343" cy="16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defTabSz="914400" eaLnBrk="0" fontAlgn="base" hangingPunct="0">
              <a:spcBef>
                <a:spcPct val="0"/>
              </a:spcBef>
              <a:spcAft>
                <a:spcPct val="0"/>
              </a:spcAft>
            </a:pPr>
            <a:r>
              <a:rPr lang="en-US" altLang="en-US" sz="4000" dirty="0" smtClean="0">
                <a:solidFill>
                  <a:srgbClr val="002060"/>
                </a:solidFill>
                <a:latin typeface="Times New Roman" panose="02020603050405020304" pitchFamily="18" charset="0"/>
                <a:sym typeface="Wingdings" panose="05000000000000000000" pitchFamily="2" charset="2"/>
              </a:rPr>
              <a:t>Ảnh hưởng đến quá trình sinh trưởng và phát triển, có thể gây ra các bệnh cho cơ thể.</a:t>
            </a:r>
          </a:p>
        </p:txBody>
      </p:sp>
    </p:spTree>
    <p:extLst>
      <p:ext uri="{BB962C8B-B14F-4D97-AF65-F5344CB8AC3E}">
        <p14:creationId xmlns:p14="http://schemas.microsoft.com/office/powerpoint/2010/main" val="428162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fade">
                                      <p:cBhvr>
                                        <p:cTn id="31" dur="1000"/>
                                        <p:tgtEl>
                                          <p:spTgt spid="9">
                                            <p:txEl>
                                              <p:pRg st="0" end="0"/>
                                            </p:txEl>
                                          </p:spTgt>
                                        </p:tgtEl>
                                      </p:cBhvr>
                                    </p:animEffect>
                                    <p:anim calcmode="lin" valueType="num">
                                      <p:cBhvr>
                                        <p:cTn id="32"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0" end="0"/>
                                            </p:txEl>
                                          </p:spTgt>
                                        </p:tgtEl>
                                        <p:attrNameLst>
                                          <p:attrName>style.visibility</p:attrName>
                                        </p:attrNameLst>
                                      </p:cBhvr>
                                      <p:to>
                                        <p:strVal val="visible"/>
                                      </p:to>
                                    </p:set>
                                    <p:animEffect transition="in" filter="fade">
                                      <p:cBhvr>
                                        <p:cTn id="38" dur="1000"/>
                                        <p:tgtEl>
                                          <p:spTgt spid="3">
                                            <p:txEl>
                                              <p:pRg st="0" end="0"/>
                                            </p:txEl>
                                          </p:spTgt>
                                        </p:tgtEl>
                                      </p:cBhvr>
                                    </p:animEffect>
                                    <p:anim calcmode="lin" valueType="num">
                                      <p:cBhvr>
                                        <p:cTn id="3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4800600" y="419100"/>
            <a:ext cx="11277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defTabSz="914400" fontAlgn="base">
              <a:spcBef>
                <a:spcPct val="50000"/>
              </a:spcBef>
              <a:spcAft>
                <a:spcPct val="0"/>
              </a:spcAft>
            </a:pPr>
            <a:r>
              <a:rPr lang="en-US" altLang="en-US" sz="4000" b="1" dirty="0" err="1" smtClean="0">
                <a:solidFill>
                  <a:srgbClr val="7030A0"/>
                </a:solidFill>
                <a:latin typeface="Times New Roman" panose="02020603050405020304" pitchFamily="18" charset="0"/>
                <a:cs typeface="Times New Roman"/>
              </a:rPr>
              <a:t>TÌM</a:t>
            </a:r>
            <a:r>
              <a:rPr lang="en-US" altLang="en-US" sz="4000" b="1" dirty="0" smtClean="0">
                <a:solidFill>
                  <a:srgbClr val="7030A0"/>
                </a:solidFill>
                <a:latin typeface="Times New Roman" panose="02020603050405020304" pitchFamily="18" charset="0"/>
                <a:cs typeface="Times New Roman"/>
              </a:rPr>
              <a:t> </a:t>
            </a:r>
            <a:r>
              <a:rPr lang="en-US" altLang="en-US" sz="4000" b="1" dirty="0" err="1" smtClean="0">
                <a:solidFill>
                  <a:srgbClr val="7030A0"/>
                </a:solidFill>
                <a:latin typeface="Times New Roman" panose="02020603050405020304" pitchFamily="18" charset="0"/>
                <a:cs typeface="Times New Roman"/>
              </a:rPr>
              <a:t>HIỂU</a:t>
            </a:r>
            <a:r>
              <a:rPr lang="en-US" altLang="en-US" sz="4000" b="1" dirty="0" smtClean="0">
                <a:solidFill>
                  <a:srgbClr val="7030A0"/>
                </a:solidFill>
                <a:latin typeface="Times New Roman" panose="02020603050405020304" pitchFamily="18" charset="0"/>
                <a:cs typeface="Times New Roman"/>
              </a:rPr>
              <a:t> </a:t>
            </a:r>
            <a:r>
              <a:rPr lang="en-US" altLang="en-US" sz="4000" b="1" dirty="0" err="1" smtClean="0">
                <a:solidFill>
                  <a:srgbClr val="7030A0"/>
                </a:solidFill>
                <a:latin typeface="Times New Roman" panose="02020603050405020304" pitchFamily="18" charset="0"/>
                <a:cs typeface="Times New Roman"/>
              </a:rPr>
              <a:t>MỘT</a:t>
            </a:r>
            <a:r>
              <a:rPr lang="en-US" altLang="en-US" sz="4000" b="1" dirty="0" smtClean="0">
                <a:solidFill>
                  <a:srgbClr val="7030A0"/>
                </a:solidFill>
                <a:latin typeface="Times New Roman" panose="02020603050405020304" pitchFamily="18" charset="0"/>
                <a:cs typeface="Times New Roman"/>
              </a:rPr>
              <a:t> </a:t>
            </a:r>
            <a:r>
              <a:rPr lang="en-US" altLang="en-US" sz="4000" b="1" dirty="0" err="1" smtClean="0">
                <a:solidFill>
                  <a:srgbClr val="7030A0"/>
                </a:solidFill>
                <a:latin typeface="Times New Roman" panose="02020603050405020304" pitchFamily="18" charset="0"/>
                <a:cs typeface="Times New Roman"/>
              </a:rPr>
              <a:t>SỐ</a:t>
            </a:r>
            <a:r>
              <a:rPr lang="en-US" altLang="en-US" sz="4000" b="1" dirty="0" smtClean="0">
                <a:solidFill>
                  <a:srgbClr val="7030A0"/>
                </a:solidFill>
                <a:latin typeface="Times New Roman" panose="02020603050405020304" pitchFamily="18" charset="0"/>
                <a:cs typeface="Times New Roman"/>
              </a:rPr>
              <a:t> </a:t>
            </a:r>
            <a:r>
              <a:rPr lang="en-US" altLang="en-US" sz="4000" b="1" dirty="0" err="1" smtClean="0">
                <a:solidFill>
                  <a:srgbClr val="7030A0"/>
                </a:solidFill>
                <a:latin typeface="Times New Roman" panose="02020603050405020304" pitchFamily="18" charset="0"/>
                <a:cs typeface="Times New Roman"/>
              </a:rPr>
              <a:t>TUYẾN</a:t>
            </a:r>
            <a:r>
              <a:rPr lang="en-US" altLang="en-US" sz="4000" b="1" dirty="0" smtClean="0">
                <a:solidFill>
                  <a:srgbClr val="7030A0"/>
                </a:solidFill>
                <a:latin typeface="Times New Roman" panose="02020603050405020304" pitchFamily="18" charset="0"/>
                <a:cs typeface="Times New Roman"/>
              </a:rPr>
              <a:t> </a:t>
            </a:r>
            <a:r>
              <a:rPr lang="en-US" altLang="en-US" sz="4000" b="1" dirty="0" err="1" smtClean="0">
                <a:solidFill>
                  <a:srgbClr val="7030A0"/>
                </a:solidFill>
                <a:latin typeface="Times New Roman" panose="02020603050405020304" pitchFamily="18" charset="0"/>
                <a:cs typeface="Times New Roman"/>
              </a:rPr>
              <a:t>NỘI</a:t>
            </a:r>
            <a:r>
              <a:rPr lang="en-US" altLang="en-US" sz="4000" b="1" dirty="0" smtClean="0">
                <a:solidFill>
                  <a:srgbClr val="7030A0"/>
                </a:solidFill>
                <a:latin typeface="Times New Roman" panose="02020603050405020304" pitchFamily="18" charset="0"/>
                <a:cs typeface="Times New Roman"/>
              </a:rPr>
              <a:t> </a:t>
            </a:r>
            <a:r>
              <a:rPr lang="en-US" altLang="en-US" sz="4000" b="1" dirty="0" err="1" smtClean="0">
                <a:solidFill>
                  <a:srgbClr val="7030A0"/>
                </a:solidFill>
                <a:latin typeface="Times New Roman" panose="02020603050405020304" pitchFamily="18" charset="0"/>
                <a:cs typeface="Times New Roman"/>
              </a:rPr>
              <a:t>TIẾT</a:t>
            </a:r>
            <a:r>
              <a:rPr lang="en-US" altLang="en-US" sz="4000" b="1" dirty="0" smtClean="0">
                <a:solidFill>
                  <a:srgbClr val="7030A0"/>
                </a:solidFill>
                <a:latin typeface="Times New Roman" panose="02020603050405020304" pitchFamily="18" charset="0"/>
                <a:cs typeface="Times New Roman"/>
              </a:rPr>
              <a:t> </a:t>
            </a:r>
            <a:r>
              <a:rPr lang="en-US" altLang="en-US" sz="4000" b="1" dirty="0" err="1" smtClean="0">
                <a:solidFill>
                  <a:srgbClr val="7030A0"/>
                </a:solidFill>
                <a:latin typeface="Times New Roman" panose="02020603050405020304" pitchFamily="18" charset="0"/>
                <a:cs typeface="Times New Roman"/>
              </a:rPr>
              <a:t>CHÍNH</a:t>
            </a:r>
            <a:endParaRPr lang="en-US" altLang="en-US" sz="4000" b="1" dirty="0" smtClean="0">
              <a:solidFill>
                <a:srgbClr val="7030A0"/>
              </a:solidFill>
              <a:latin typeface="Times New Roman" panose="02020603050405020304" pitchFamily="18" charset="0"/>
              <a:cs typeface="Times New Roman"/>
            </a:endParaRPr>
          </a:p>
        </p:txBody>
      </p:sp>
      <p:sp>
        <p:nvSpPr>
          <p:cNvPr id="3" name="TextBox 5"/>
          <p:cNvSpPr txBox="1"/>
          <p:nvPr/>
        </p:nvSpPr>
        <p:spPr>
          <a:xfrm>
            <a:off x="2438400" y="773043"/>
            <a:ext cx="14476069" cy="1269578"/>
          </a:xfrm>
          <a:prstGeom prst="rect">
            <a:avLst/>
          </a:prstGeom>
        </p:spPr>
        <p:txBody>
          <a:bodyPr wrap="square" lIns="0" tIns="0" rIns="0" bIns="0" rtlCol="0" anchor="t">
            <a:spAutoFit/>
          </a:bodyPr>
          <a:lstStyle/>
          <a:p>
            <a:pPr algn="ctr">
              <a:lnSpc>
                <a:spcPts val="9896"/>
              </a:lnSpc>
            </a:pPr>
            <a:r>
              <a:rPr lang="en-US" sz="4000" spc="386" dirty="0">
                <a:solidFill>
                  <a:srgbClr val="C00000"/>
                </a:solidFill>
                <a:latin typeface="Times New Roman" panose="02020603050405020304" pitchFamily="18" charset="0"/>
                <a:cs typeface="Times New Roman" panose="02020603050405020304" pitchFamily="18" charset="0"/>
              </a:rPr>
              <a:t>HOẠT ĐỘNG NHÓM BẰNG KĨ THUẬT MẢNH GHÉP</a:t>
            </a:r>
          </a:p>
        </p:txBody>
      </p:sp>
      <p:sp>
        <p:nvSpPr>
          <p:cNvPr id="7" name="Rectangle 6"/>
          <p:cNvSpPr/>
          <p:nvPr/>
        </p:nvSpPr>
        <p:spPr>
          <a:xfrm>
            <a:off x="557104" y="2722308"/>
            <a:ext cx="16357365" cy="1200329"/>
          </a:xfrm>
          <a:prstGeom prst="rect">
            <a:avLst/>
          </a:prstGeom>
        </p:spPr>
        <p:txBody>
          <a:bodyPr wrap="square">
            <a:spAutoFit/>
          </a:bodyPr>
          <a:lstStyle/>
          <a:p>
            <a:r>
              <a:rPr lang="vi-VN" sz="3600" dirty="0">
                <a:solidFill>
                  <a:srgbClr val="0070C0"/>
                </a:solidFill>
                <a:latin typeface="Arial" pitchFamily="34" charset="0"/>
                <a:cs typeface="Arial" pitchFamily="34" charset="0"/>
              </a:rPr>
              <a:t>Lớp học sẽ được chia thành các nhóm (khoảng từ 3- 6 người). Mỗi nhóm được giao một nhiệm vụ với những nội dung học tập khác nhau. </a:t>
            </a:r>
            <a:endParaRPr lang="en-US" sz="3600" dirty="0">
              <a:solidFill>
                <a:srgbClr val="0070C0"/>
              </a:solidFill>
              <a:latin typeface="Arial" pitchFamily="34" charset="0"/>
              <a:cs typeface="Arial" pitchFamily="34" charset="0"/>
            </a:endParaRPr>
          </a:p>
        </p:txBody>
      </p:sp>
      <p:sp>
        <p:nvSpPr>
          <p:cNvPr id="8" name="Rectangle 7"/>
          <p:cNvSpPr/>
          <p:nvPr/>
        </p:nvSpPr>
        <p:spPr>
          <a:xfrm>
            <a:off x="557104" y="6356729"/>
            <a:ext cx="15862064" cy="3416320"/>
          </a:xfrm>
          <a:prstGeom prst="rect">
            <a:avLst/>
          </a:prstGeom>
        </p:spPr>
        <p:txBody>
          <a:bodyPr wrap="square">
            <a:spAutoFit/>
          </a:bodyPr>
          <a:lstStyle/>
          <a:p>
            <a:pPr lvl="0" algn="just"/>
            <a:r>
              <a:rPr lang="en-US" sz="3600" i="1" dirty="0" smtClean="0">
                <a:solidFill>
                  <a:srgbClr val="0070C0"/>
                </a:solidFill>
                <a:latin typeface="Arial" pitchFamily="34" charset="0"/>
                <a:cs typeface="Arial" pitchFamily="34" charset="0"/>
              </a:rPr>
              <a:t>-</a:t>
            </a:r>
            <a:r>
              <a:rPr lang="vi-VN" sz="3600" i="1" dirty="0" smtClean="0">
                <a:solidFill>
                  <a:srgbClr val="0070C0"/>
                </a:solidFill>
                <a:latin typeface="Arial" pitchFamily="34" charset="0"/>
                <a:cs typeface="Arial" pitchFamily="34" charset="0"/>
              </a:rPr>
              <a:t>Mỗi </a:t>
            </a:r>
            <a:r>
              <a:rPr lang="vi-VN" sz="3600" i="1" dirty="0">
                <a:solidFill>
                  <a:srgbClr val="0070C0"/>
                </a:solidFill>
                <a:latin typeface="Arial" pitchFamily="34" charset="0"/>
                <a:cs typeface="Arial" pitchFamily="34" charset="0"/>
              </a:rPr>
              <a:t>cá nhân làm việc độc lập trong khoảng vài phút, suy nghĩ về câu hỏi, chủ đề và ghi lại những ý kiến của mình.</a:t>
            </a:r>
          </a:p>
          <a:p>
            <a:pPr lvl="0" algn="just"/>
            <a:r>
              <a:rPr lang="en-US" sz="3600" i="1" dirty="0" smtClean="0">
                <a:solidFill>
                  <a:srgbClr val="0070C0"/>
                </a:solidFill>
                <a:latin typeface="Arial" pitchFamily="34" charset="0"/>
                <a:cs typeface="Arial" pitchFamily="34" charset="0"/>
              </a:rPr>
              <a:t>-</a:t>
            </a:r>
            <a:r>
              <a:rPr lang="vi-VN" sz="3600" i="1" dirty="0" smtClean="0">
                <a:solidFill>
                  <a:srgbClr val="0070C0"/>
                </a:solidFill>
                <a:latin typeface="Arial" pitchFamily="34" charset="0"/>
                <a:cs typeface="Arial" pitchFamily="34" charset="0"/>
              </a:rPr>
              <a:t>Khi </a:t>
            </a:r>
            <a:r>
              <a:rPr lang="vi-VN" sz="3600" i="1" dirty="0">
                <a:solidFill>
                  <a:srgbClr val="0070C0"/>
                </a:solidFill>
                <a:latin typeface="Arial" pitchFamily="34" charset="0"/>
                <a:cs typeface="Arial" pitchFamily="34" charset="0"/>
              </a:rPr>
              <a:t>thảo luận nhóm phải đảm bảo mỗi thành viên trong từng nhóm đều trả lời được tất cả các câu hỏi trong nhiệm vụ được giao và trở thành chuyên gia của lĩnh vực đã tìm hiểu và có khả năng trình bày lại câu trả lời của nhóm ở vòng 2.</a:t>
            </a:r>
          </a:p>
        </p:txBody>
      </p:sp>
      <p:sp>
        <p:nvSpPr>
          <p:cNvPr id="9" name="Rectangle 8"/>
          <p:cNvSpPr/>
          <p:nvPr/>
        </p:nvSpPr>
        <p:spPr>
          <a:xfrm>
            <a:off x="96749" y="2042614"/>
            <a:ext cx="6455613" cy="685124"/>
          </a:xfrm>
          <a:prstGeom prst="rect">
            <a:avLst/>
          </a:prstGeom>
        </p:spPr>
        <p:txBody>
          <a:bodyPr wrap="none">
            <a:spAutoFit/>
          </a:bodyPr>
          <a:lstStyle/>
          <a:p>
            <a:pPr lvl="0" algn="just">
              <a:lnSpc>
                <a:spcPct val="107000"/>
              </a:lnSpc>
              <a:spcAft>
                <a:spcPts val="800"/>
              </a:spcAft>
            </a:pPr>
            <a:r>
              <a:rPr lang="en-US" sz="3600" b="1" dirty="0">
                <a:solidFill>
                  <a:srgbClr val="FF0000"/>
                </a:solidFill>
                <a:latin typeface="Arial" pitchFamily="34" charset="0"/>
                <a:ea typeface="Calibri" panose="020F0502020204030204" pitchFamily="34" charset="0"/>
                <a:cs typeface="Arial" pitchFamily="34" charset="0"/>
              </a:rPr>
              <a:t>+ </a:t>
            </a:r>
            <a:r>
              <a:rPr lang="en-US" sz="3600" b="1" dirty="0" err="1">
                <a:solidFill>
                  <a:srgbClr val="FF0000"/>
                </a:solidFill>
                <a:latin typeface="Arial" pitchFamily="34" charset="0"/>
                <a:ea typeface="Calibri" panose="020F0502020204030204" pitchFamily="34" charset="0"/>
                <a:cs typeface="Arial" pitchFamily="34" charset="0"/>
              </a:rPr>
              <a:t>Vòng</a:t>
            </a:r>
            <a:r>
              <a:rPr lang="en-US" sz="3600" b="1" dirty="0">
                <a:solidFill>
                  <a:srgbClr val="FF0000"/>
                </a:solidFill>
                <a:latin typeface="Arial" pitchFamily="34" charset="0"/>
                <a:ea typeface="Calibri" panose="020F0502020204030204" pitchFamily="34" charset="0"/>
                <a:cs typeface="Arial" pitchFamily="34" charset="0"/>
              </a:rPr>
              <a:t> 1 : </a:t>
            </a:r>
            <a:r>
              <a:rPr lang="en-US" sz="3600" b="1" dirty="0" err="1">
                <a:solidFill>
                  <a:srgbClr val="FF0000"/>
                </a:solidFill>
                <a:latin typeface="Arial" pitchFamily="34" charset="0"/>
                <a:ea typeface="Calibri" panose="020F0502020204030204" pitchFamily="34" charset="0"/>
                <a:cs typeface="Arial" pitchFamily="34" charset="0"/>
              </a:rPr>
              <a:t>nhóm</a:t>
            </a:r>
            <a:r>
              <a:rPr lang="en-US" sz="3600" b="1" dirty="0">
                <a:solidFill>
                  <a:srgbClr val="FF0000"/>
                </a:solidFill>
                <a:latin typeface="Arial" pitchFamily="34" charset="0"/>
                <a:ea typeface="Calibri" panose="020F0502020204030204" pitchFamily="34" charset="0"/>
                <a:cs typeface="Arial" pitchFamily="34" charset="0"/>
              </a:rPr>
              <a:t> </a:t>
            </a:r>
            <a:r>
              <a:rPr lang="en-US" sz="3600" b="1" dirty="0" err="1">
                <a:solidFill>
                  <a:srgbClr val="FF0000"/>
                </a:solidFill>
                <a:latin typeface="Arial" pitchFamily="34" charset="0"/>
                <a:ea typeface="Calibri" panose="020F0502020204030204" pitchFamily="34" charset="0"/>
                <a:cs typeface="Arial" pitchFamily="34" charset="0"/>
              </a:rPr>
              <a:t>chuyên</a:t>
            </a:r>
            <a:r>
              <a:rPr lang="en-US" sz="3600" b="1" dirty="0">
                <a:solidFill>
                  <a:srgbClr val="FF0000"/>
                </a:solidFill>
                <a:latin typeface="Arial" pitchFamily="34" charset="0"/>
                <a:ea typeface="Calibri" panose="020F0502020204030204" pitchFamily="34" charset="0"/>
                <a:cs typeface="Arial" pitchFamily="34" charset="0"/>
              </a:rPr>
              <a:t> </a:t>
            </a:r>
            <a:r>
              <a:rPr lang="en-US" sz="3600" b="1" dirty="0" err="1">
                <a:solidFill>
                  <a:srgbClr val="FF0000"/>
                </a:solidFill>
                <a:latin typeface="Arial" pitchFamily="34" charset="0"/>
                <a:ea typeface="Calibri" panose="020F0502020204030204" pitchFamily="34" charset="0"/>
                <a:cs typeface="Arial" pitchFamily="34" charset="0"/>
              </a:rPr>
              <a:t>gia</a:t>
            </a:r>
            <a:r>
              <a:rPr lang="en-US" sz="3600" b="1" dirty="0">
                <a:solidFill>
                  <a:srgbClr val="FF0000"/>
                </a:solidFill>
                <a:latin typeface="Arial" pitchFamily="34" charset="0"/>
                <a:ea typeface="Calibri" panose="020F0502020204030204" pitchFamily="34" charset="0"/>
                <a:cs typeface="Arial" pitchFamily="34" charset="0"/>
              </a:rPr>
              <a:t> </a:t>
            </a:r>
          </a:p>
        </p:txBody>
      </p:sp>
      <p:sp>
        <p:nvSpPr>
          <p:cNvPr id="10" name="TextBox 9"/>
          <p:cNvSpPr txBox="1"/>
          <p:nvPr/>
        </p:nvSpPr>
        <p:spPr>
          <a:xfrm>
            <a:off x="418312" y="4048459"/>
            <a:ext cx="16639039" cy="2308270"/>
          </a:xfrm>
          <a:prstGeom prst="rect">
            <a:avLst/>
          </a:prstGeom>
          <a:noFill/>
        </p:spPr>
        <p:txBody>
          <a:bodyPr wrap="square" lIns="91386" tIns="45693" rIns="91386" bIns="45693" rtlCol="0">
            <a:spAutoFit/>
          </a:bodyPr>
          <a:lstStyle/>
          <a:p>
            <a:pPr algn="just"/>
            <a:r>
              <a:rPr lang="en-US" sz="3600" dirty="0" err="1" smtClean="0">
                <a:latin typeface="Arial" pitchFamily="34" charset="0"/>
                <a:cs typeface="Arial" pitchFamily="34" charset="0"/>
              </a:rPr>
              <a:t>Thảo</a:t>
            </a:r>
            <a:r>
              <a:rPr lang="en-US" sz="3600" dirty="0" smtClean="0">
                <a:latin typeface="Arial" pitchFamily="34" charset="0"/>
                <a:cs typeface="Arial" pitchFamily="34" charset="0"/>
              </a:rPr>
              <a:t> </a:t>
            </a:r>
            <a:r>
              <a:rPr lang="en-US" sz="3600" dirty="0">
                <a:latin typeface="Arial" pitchFamily="34" charset="0"/>
                <a:cs typeface="Arial" pitchFamily="34" charset="0"/>
              </a:rPr>
              <a:t>luận trong 4 phút hoàn thành vị trí và chức năng của tuyến nội tiết. </a:t>
            </a:r>
          </a:p>
          <a:p>
            <a:pPr algn="just"/>
            <a:r>
              <a:rPr lang="en-US" sz="3600" dirty="0" err="1">
                <a:solidFill>
                  <a:srgbClr val="FF0000"/>
                </a:solidFill>
                <a:latin typeface="Arial" pitchFamily="34" charset="0"/>
                <a:cs typeface="Arial" pitchFamily="34" charset="0"/>
              </a:rPr>
              <a:t>Nhóm</a:t>
            </a:r>
            <a:r>
              <a:rPr lang="en-US" sz="3600" dirty="0">
                <a:solidFill>
                  <a:srgbClr val="FF0000"/>
                </a:solidFill>
                <a:latin typeface="Arial" pitchFamily="34" charset="0"/>
                <a:cs typeface="Arial" pitchFamily="34" charset="0"/>
              </a:rPr>
              <a:t> 1: </a:t>
            </a:r>
            <a:r>
              <a:rPr lang="en-US" sz="3600" dirty="0" err="1" smtClean="0">
                <a:solidFill>
                  <a:srgbClr val="FF0000"/>
                </a:solidFill>
                <a:latin typeface="Arial" pitchFamily="34" charset="0"/>
                <a:cs typeface="Arial" pitchFamily="34" charset="0"/>
              </a:rPr>
              <a:t>Tuyến</a:t>
            </a:r>
            <a:r>
              <a:rPr lang="en-US" sz="3600" dirty="0" smtClean="0">
                <a:solidFill>
                  <a:srgbClr val="FF0000"/>
                </a:solidFill>
                <a:latin typeface="Arial" pitchFamily="34" charset="0"/>
                <a:cs typeface="Arial" pitchFamily="34" charset="0"/>
              </a:rPr>
              <a:t> </a:t>
            </a:r>
            <a:r>
              <a:rPr lang="en-US" sz="3600" dirty="0" err="1">
                <a:solidFill>
                  <a:srgbClr val="FF0000"/>
                </a:solidFill>
                <a:latin typeface="Arial" pitchFamily="34" charset="0"/>
                <a:cs typeface="Arial" pitchFamily="34" charset="0"/>
              </a:rPr>
              <a:t>yên</a:t>
            </a:r>
            <a:r>
              <a:rPr lang="en-US" sz="3600" dirty="0">
                <a:solidFill>
                  <a:srgbClr val="FF0000"/>
                </a:solidFill>
                <a:latin typeface="Arial" pitchFamily="34" charset="0"/>
                <a:cs typeface="Arial" pitchFamily="34" charset="0"/>
              </a:rPr>
              <a:t>                  </a:t>
            </a:r>
            <a:r>
              <a:rPr lang="en-US" sz="3600" dirty="0" err="1">
                <a:solidFill>
                  <a:srgbClr val="FF0000"/>
                </a:solidFill>
                <a:latin typeface="Arial" pitchFamily="34" charset="0"/>
                <a:cs typeface="Arial" pitchFamily="34" charset="0"/>
              </a:rPr>
              <a:t>Nhóm</a:t>
            </a:r>
            <a:r>
              <a:rPr lang="en-US" sz="3600" dirty="0">
                <a:solidFill>
                  <a:srgbClr val="FF0000"/>
                </a:solidFill>
                <a:latin typeface="Arial" pitchFamily="34" charset="0"/>
                <a:cs typeface="Arial" pitchFamily="34" charset="0"/>
              </a:rPr>
              <a:t> 2: </a:t>
            </a:r>
            <a:r>
              <a:rPr lang="en-US" sz="3600" dirty="0" err="1">
                <a:solidFill>
                  <a:srgbClr val="FF0000"/>
                </a:solidFill>
                <a:latin typeface="Arial" pitchFamily="34" charset="0"/>
                <a:cs typeface="Arial" pitchFamily="34" charset="0"/>
              </a:rPr>
              <a:t>Tuyến</a:t>
            </a:r>
            <a:r>
              <a:rPr lang="en-US" sz="3600" dirty="0">
                <a:solidFill>
                  <a:srgbClr val="FF0000"/>
                </a:solidFill>
                <a:latin typeface="Arial" pitchFamily="34" charset="0"/>
                <a:cs typeface="Arial" pitchFamily="34" charset="0"/>
              </a:rPr>
              <a:t> </a:t>
            </a:r>
            <a:r>
              <a:rPr lang="en-US" sz="3600" dirty="0" err="1">
                <a:solidFill>
                  <a:srgbClr val="FF0000"/>
                </a:solidFill>
                <a:latin typeface="Arial" pitchFamily="34" charset="0"/>
                <a:cs typeface="Arial" pitchFamily="34" charset="0"/>
              </a:rPr>
              <a:t>giáp</a:t>
            </a:r>
            <a:endParaRPr lang="en-US" sz="3600" dirty="0">
              <a:solidFill>
                <a:srgbClr val="FF0000"/>
              </a:solidFill>
              <a:latin typeface="Arial" pitchFamily="34" charset="0"/>
              <a:cs typeface="Arial" pitchFamily="34" charset="0"/>
            </a:endParaRPr>
          </a:p>
          <a:p>
            <a:pPr algn="just"/>
            <a:r>
              <a:rPr lang="en-US" sz="3600" dirty="0">
                <a:solidFill>
                  <a:srgbClr val="FF0000"/>
                </a:solidFill>
                <a:latin typeface="Arial" pitchFamily="34" charset="0"/>
                <a:cs typeface="Arial" pitchFamily="34" charset="0"/>
              </a:rPr>
              <a:t>Nhóm 3: Tuyến tụy                   Nhóm 4: Tuyến trên thận        </a:t>
            </a:r>
            <a:endParaRPr lang="en-US" sz="3600" dirty="0" smtClean="0">
              <a:solidFill>
                <a:srgbClr val="FF0000"/>
              </a:solidFill>
              <a:latin typeface="Arial" pitchFamily="34" charset="0"/>
              <a:cs typeface="Arial" pitchFamily="34" charset="0"/>
            </a:endParaRPr>
          </a:p>
          <a:p>
            <a:pPr algn="just"/>
            <a:r>
              <a:rPr lang="en-US" sz="3600" dirty="0" smtClean="0">
                <a:solidFill>
                  <a:srgbClr val="FF0000"/>
                </a:solidFill>
                <a:latin typeface="Arial" pitchFamily="34" charset="0"/>
                <a:cs typeface="Arial" pitchFamily="34" charset="0"/>
              </a:rPr>
              <a:t>Nhóm </a:t>
            </a:r>
            <a:r>
              <a:rPr lang="en-US" sz="3600" dirty="0">
                <a:solidFill>
                  <a:srgbClr val="FF0000"/>
                </a:solidFill>
                <a:latin typeface="Arial" pitchFamily="34" charset="0"/>
                <a:cs typeface="Arial" pitchFamily="34" charset="0"/>
              </a:rPr>
              <a:t>5: Tuyến sinh dục.</a:t>
            </a:r>
          </a:p>
        </p:txBody>
      </p:sp>
    </p:spTree>
    <p:extLst>
      <p:ext uri="{BB962C8B-B14F-4D97-AF65-F5344CB8AC3E}">
        <p14:creationId xmlns:p14="http://schemas.microsoft.com/office/powerpoint/2010/main" val="19241171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357" y="876300"/>
            <a:ext cx="7902243" cy="750975"/>
          </a:xfrm>
          <a:prstGeom prst="rect">
            <a:avLst/>
          </a:prstGeom>
        </p:spPr>
        <p:txBody>
          <a:bodyPr wrap="square">
            <a:spAutoFit/>
          </a:bodyPr>
          <a:lstStyle/>
          <a:p>
            <a:pPr lvl="0" algn="just">
              <a:lnSpc>
                <a:spcPct val="107000"/>
              </a:lnSpc>
              <a:spcAft>
                <a:spcPts val="800"/>
              </a:spcAft>
            </a:pP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Vòng</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2: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Nhóm</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mảnh</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ghép</a:t>
            </a:r>
            <a:endParaRPr lang="en-US" sz="40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276342" y="1720988"/>
            <a:ext cx="16383000" cy="4524315"/>
          </a:xfrm>
          <a:prstGeom prst="rect">
            <a:avLst/>
          </a:prstGeom>
        </p:spPr>
        <p:txBody>
          <a:bodyPr wrap="square">
            <a:spAutoFit/>
          </a:bodyPr>
          <a:lstStyle/>
          <a:p>
            <a:pPr lvl="0" algn="just"/>
            <a:r>
              <a:rPr lang="vi-VN" sz="3600" dirty="0">
                <a:solidFill>
                  <a:srgbClr val="0070C0"/>
                </a:solidFill>
              </a:rPr>
              <a:t>Hình thành nhóm mới khoảng từ 3-6 người (bao gồm 1-2 người từ nhóm 1; 1-2 từ nhóm 2; 1-2 người từ nhóm 3…), gọi là nhóm mảnh ghép.</a:t>
            </a:r>
          </a:p>
          <a:p>
            <a:pPr lvl="0" algn="just"/>
            <a:r>
              <a:rPr lang="vi-VN" sz="3600" dirty="0">
                <a:solidFill>
                  <a:srgbClr val="0070C0"/>
                </a:solidFill>
              </a:rPr>
              <a:t>Các câu hỏi và câu trả lời của vòng 1 được các thành viên trong nhóm mới chia sẻ đầy đủ với nhau.</a:t>
            </a:r>
          </a:p>
          <a:p>
            <a:pPr lvl="0" algn="just"/>
            <a:r>
              <a:rPr lang="vi-VN" sz="3600" dirty="0">
                <a:solidFill>
                  <a:srgbClr val="0070C0"/>
                </a:solidFill>
              </a:rPr>
              <a:t>Khi mọi thành viên trong nhóm mới đều hiểu, được tất cả nội dung ở vòng 1 thì nhiệm vụ mới sẽ được giao cho các nhóm để giải quyết (lưu ý nhiệm vụ mới này phải gắn liền với kiến thức thu được ở vòng 1).</a:t>
            </a:r>
          </a:p>
          <a:p>
            <a:pPr lvl="0" algn="just"/>
            <a:r>
              <a:rPr lang="vi-VN" sz="3600" dirty="0">
                <a:solidFill>
                  <a:srgbClr val="0070C0"/>
                </a:solidFill>
              </a:rPr>
              <a:t>Các nhóm mới thực hiện nhiệm vụ trình bày và chia sẻ kết quả.</a:t>
            </a:r>
          </a:p>
        </p:txBody>
      </p:sp>
      <p:sp>
        <p:nvSpPr>
          <p:cNvPr id="4" name="TextBox 3"/>
          <p:cNvSpPr txBox="1"/>
          <p:nvPr/>
        </p:nvSpPr>
        <p:spPr>
          <a:xfrm>
            <a:off x="327357" y="6515100"/>
            <a:ext cx="15055116" cy="707832"/>
          </a:xfrm>
          <a:prstGeom prst="rect">
            <a:avLst/>
          </a:prstGeom>
          <a:noFill/>
        </p:spPr>
        <p:txBody>
          <a:bodyPr wrap="square" lIns="91386" tIns="45693" rIns="91386" bIns="45693" rtlCol="0">
            <a:spAutoFit/>
          </a:bodyPr>
          <a:lstStyle/>
          <a:p>
            <a:r>
              <a:rPr lang="en-US" sz="4000" i="1" dirty="0" smtClean="0">
                <a:solidFill>
                  <a:srgbClr val="7030A0"/>
                </a:solidFill>
                <a:latin typeface="Arial" pitchFamily="34" charset="0"/>
                <a:cs typeface="Arial" pitchFamily="34" charset="0"/>
              </a:rPr>
              <a:t>Thảo </a:t>
            </a:r>
            <a:r>
              <a:rPr lang="en-US" sz="4000" i="1" dirty="0">
                <a:solidFill>
                  <a:srgbClr val="7030A0"/>
                </a:solidFill>
                <a:latin typeface="Arial" pitchFamily="34" charset="0"/>
                <a:cs typeface="Arial" pitchFamily="34" charset="0"/>
              </a:rPr>
              <a:t>luận trong 5</a:t>
            </a:r>
            <a:r>
              <a:rPr lang="en-US" sz="4000" i="1" dirty="0" smtClean="0">
                <a:solidFill>
                  <a:srgbClr val="7030A0"/>
                </a:solidFill>
                <a:latin typeface="Arial" pitchFamily="34" charset="0"/>
                <a:cs typeface="Arial" pitchFamily="34" charset="0"/>
              </a:rPr>
              <a:t> </a:t>
            </a:r>
            <a:r>
              <a:rPr lang="en-US" sz="4000" i="1" dirty="0">
                <a:solidFill>
                  <a:srgbClr val="7030A0"/>
                </a:solidFill>
                <a:latin typeface="Arial" pitchFamily="34" charset="0"/>
                <a:cs typeface="Arial" pitchFamily="34" charset="0"/>
              </a:rPr>
              <a:t>phút hoàn thành nội dung của bảng sau:</a:t>
            </a:r>
          </a:p>
        </p:txBody>
      </p:sp>
    </p:spTree>
    <p:extLst>
      <p:ext uri="{BB962C8B-B14F-4D97-AF65-F5344CB8AC3E}">
        <p14:creationId xmlns:p14="http://schemas.microsoft.com/office/powerpoint/2010/main" val="29798758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 (ảnh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29"/>
            <a:ext cx="18592800" cy="10270671"/>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3200400" y="1485900"/>
            <a:ext cx="14554200" cy="1600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ounded Rectangle 3"/>
          <p:cNvSpPr/>
          <p:nvPr/>
        </p:nvSpPr>
        <p:spPr>
          <a:xfrm>
            <a:off x="3211286" y="3301093"/>
            <a:ext cx="14554200" cy="1600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ounded Rectangle 4"/>
          <p:cNvSpPr/>
          <p:nvPr/>
        </p:nvSpPr>
        <p:spPr>
          <a:xfrm>
            <a:off x="3200400" y="4860471"/>
            <a:ext cx="14554200" cy="1600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ounded Rectangle 5"/>
          <p:cNvSpPr/>
          <p:nvPr/>
        </p:nvSpPr>
        <p:spPr>
          <a:xfrm>
            <a:off x="3167742" y="6716486"/>
            <a:ext cx="15120257" cy="1600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ounded Rectangle 6"/>
          <p:cNvSpPr/>
          <p:nvPr/>
        </p:nvSpPr>
        <p:spPr>
          <a:xfrm>
            <a:off x="3200400" y="8686800"/>
            <a:ext cx="14554200" cy="1600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10196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grpId="0" nodeType="clickEffect">
                                  <p:stCondLst>
                                    <p:cond delay="0"/>
                                  </p:stCondLst>
                                  <p:childTnLst>
                                    <p:animEffect transition="out" filter="box(out)">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xit" presetSubtype="32" fill="hold" grpId="0" nodeType="clickEffect">
                                  <p:stCondLst>
                                    <p:cond delay="0"/>
                                  </p:stCondLst>
                                  <p:childTnLst>
                                    <p:animEffect transition="out" filter="box(out)">
                                      <p:cBhvr>
                                        <p:cTn id="11" dur="2000"/>
                                        <p:tgtEl>
                                          <p:spTgt spid="4"/>
                                        </p:tgtEl>
                                      </p:cBhvr>
                                    </p:animEffect>
                                    <p:set>
                                      <p:cBhvr>
                                        <p:cTn id="12" dur="1" fill="hold">
                                          <p:stCondLst>
                                            <p:cond delay="19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xit" presetSubtype="32" fill="hold" grpId="0" nodeType="clickEffect">
                                  <p:stCondLst>
                                    <p:cond delay="0"/>
                                  </p:stCondLst>
                                  <p:childTnLst>
                                    <p:animEffect transition="out" filter="box(out)">
                                      <p:cBhvr>
                                        <p:cTn id="16" dur="2000"/>
                                        <p:tgtEl>
                                          <p:spTgt spid="5"/>
                                        </p:tgtEl>
                                      </p:cBhvr>
                                    </p:animEffect>
                                    <p:set>
                                      <p:cBhvr>
                                        <p:cTn id="17" dur="1" fill="hold">
                                          <p:stCondLst>
                                            <p:cond delay="19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32" fill="hold" grpId="0" nodeType="clickEffect">
                                  <p:stCondLst>
                                    <p:cond delay="0"/>
                                  </p:stCondLst>
                                  <p:childTnLst>
                                    <p:animEffect transition="out" filter="box(out)">
                                      <p:cBhvr>
                                        <p:cTn id="21" dur="2000"/>
                                        <p:tgtEl>
                                          <p:spTgt spid="6"/>
                                        </p:tgtEl>
                                      </p:cBhvr>
                                    </p:animEffect>
                                    <p:set>
                                      <p:cBhvr>
                                        <p:cTn id="22" dur="1" fill="hold">
                                          <p:stCondLst>
                                            <p:cond delay="19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 presetClass="exit" presetSubtype="32" fill="hold" grpId="0" nodeType="clickEffect">
                                  <p:stCondLst>
                                    <p:cond delay="0"/>
                                  </p:stCondLst>
                                  <p:childTnLst>
                                    <p:animEffect transition="out" filter="box(out)">
                                      <p:cBhvr>
                                        <p:cTn id="26" dur="2000"/>
                                        <p:tgtEl>
                                          <p:spTgt spid="7"/>
                                        </p:tgtEl>
                                      </p:cBhvr>
                                    </p:animEffect>
                                    <p:set>
                                      <p:cBhvr>
                                        <p:cTn id="2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F8A28A4-4681-4BA9-86E8-2C3B0F385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4094" y="2552699"/>
            <a:ext cx="4286250" cy="4598598"/>
          </a:xfrm>
          <a:prstGeom prst="rect">
            <a:avLst/>
          </a:prstGeom>
        </p:spPr>
      </p:pic>
      <p:pic>
        <p:nvPicPr>
          <p:cNvPr id="15" name="Picture 14">
            <a:extLst>
              <a:ext uri="{FF2B5EF4-FFF2-40B4-BE49-F238E27FC236}">
                <a16:creationId xmlns:a16="http://schemas.microsoft.com/office/drawing/2014/main" xmlns="" id="{D27D7D99-9E1A-47C2-9A0E-04166401D7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3929" y="5154934"/>
            <a:ext cx="3975059" cy="3992726"/>
          </a:xfrm>
          <a:prstGeom prst="rect">
            <a:avLst/>
          </a:prstGeom>
        </p:spPr>
      </p:pic>
      <p:sp>
        <p:nvSpPr>
          <p:cNvPr id="18" name="Rectangle 17">
            <a:extLst>
              <a:ext uri="{FF2B5EF4-FFF2-40B4-BE49-F238E27FC236}">
                <a16:creationId xmlns:a16="http://schemas.microsoft.com/office/drawing/2014/main" xmlns="" id="{EEA834E6-709B-490E-901D-06776B901B01}"/>
              </a:ext>
            </a:extLst>
          </p:cNvPr>
          <p:cNvSpPr/>
          <p:nvPr/>
        </p:nvSpPr>
        <p:spPr>
          <a:xfrm>
            <a:off x="473776" y="11425"/>
            <a:ext cx="17526568" cy="5447645"/>
          </a:xfrm>
          <a:prstGeom prst="rect">
            <a:avLst/>
          </a:prstGeom>
        </p:spPr>
        <p:txBody>
          <a:bodyPr wrap="square">
            <a:spAutoFit/>
          </a:bodyPr>
          <a:lstStyle/>
          <a:p>
            <a:pPr algn="ctr" defTabSz="1371600"/>
            <a:endParaRPr lang="en-US" sz="9600" b="1" dirty="0" smtClean="0">
              <a:solidFill>
                <a:srgbClr val="FF0000"/>
              </a:solidFill>
              <a:latin typeface="Times New Roman" panose="02020603050405020304" pitchFamily="18" charset="0"/>
              <a:cs typeface="Times New Roman" panose="02020603050405020304" pitchFamily="18" charset="0"/>
            </a:endParaRPr>
          </a:p>
          <a:p>
            <a:pPr algn="ctr" defTabSz="1371600"/>
            <a:endParaRPr lang="en-US" sz="9600" b="1" dirty="0">
              <a:solidFill>
                <a:srgbClr val="FF0000"/>
              </a:solidFill>
              <a:latin typeface="Times New Roman" panose="02020603050405020304" pitchFamily="18" charset="0"/>
              <a:cs typeface="Times New Roman" panose="02020603050405020304" pitchFamily="18" charset="0"/>
            </a:endParaRPr>
          </a:p>
          <a:p>
            <a:pPr algn="ctr" defTabSz="1371600"/>
            <a:r>
              <a:rPr lang="en-US" sz="9600" b="1" dirty="0" smtClean="0">
                <a:solidFill>
                  <a:srgbClr val="FFFF00"/>
                </a:solidFill>
                <a:latin typeface="Times New Roman" panose="02020603050405020304" pitchFamily="18" charset="0"/>
                <a:cs typeface="Times New Roman" panose="02020603050405020304" pitchFamily="18" charset="0"/>
              </a:rPr>
              <a:t>KHỞI ĐỘNG</a:t>
            </a:r>
          </a:p>
          <a:p>
            <a:pPr algn="ctr" defTabSz="1371600"/>
            <a:endParaRPr lang="en-US" sz="6000" b="1" dirty="0" smtClean="0">
              <a:solidFill>
                <a:srgbClr val="FF0000"/>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48812" y="6225312"/>
            <a:ext cx="4401504" cy="4401504"/>
          </a:xfrm>
          <a:prstGeom prst="rect">
            <a:avLst/>
          </a:prstGeom>
        </p:spPr>
      </p:pic>
    </p:spTree>
    <p:extLst>
      <p:ext uri="{BB962C8B-B14F-4D97-AF65-F5344CB8AC3E}">
        <p14:creationId xmlns:p14="http://schemas.microsoft.com/office/powerpoint/2010/main" val="248739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11"/>
                                        </p:tgtEl>
                                      </p:cBhvr>
                                    </p:animEffect>
                                    <p:animScale>
                                      <p:cBhvr>
                                        <p:cTn id="19" dur="250" autoRev="1" fill="hold"/>
                                        <p:tgtEl>
                                          <p:spTgt spid="11"/>
                                        </p:tgtEl>
                                      </p:cBhvr>
                                      <p:by x="105000" y="105000"/>
                                    </p:animScale>
                                  </p:childTnLst>
                                </p:cTn>
                              </p:par>
                            </p:childTnLst>
                          </p:cTn>
                        </p:par>
                      </p:childTnLst>
                    </p:cTn>
                  </p:par>
                </p:childTnLst>
              </p:cTn>
              <p:nextCondLst>
                <p:cond evt="onClick" delay="0">
                  <p:tgtEl>
                    <p:spTgt spid="11"/>
                  </p:tgtEl>
                </p:cond>
              </p:nextCondLst>
            </p:seq>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t="10833" b="24445"/>
          <a:stretch/>
        </p:blipFill>
        <p:spPr bwMode="auto">
          <a:xfrm>
            <a:off x="685800" y="190500"/>
            <a:ext cx="16687800" cy="8762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100147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342900"/>
            <a:ext cx="16459200" cy="1673150"/>
          </a:xfrm>
          <a:prstGeom prst="rect">
            <a:avLst/>
          </a:prstGeom>
        </p:spPr>
        <p:txBody>
          <a:bodyPr wrap="square">
            <a:spAutoFit/>
          </a:bodyPr>
          <a:lstStyle/>
          <a:p>
            <a:pPr>
              <a:lnSpc>
                <a:spcPct val="107000"/>
              </a:lnSpc>
              <a:spcAft>
                <a:spcPts val="0"/>
              </a:spcAft>
            </a:pPr>
            <a:r>
              <a:rPr lang="en-US" sz="3200" b="1" dirty="0" smtClean="0">
                <a:solidFill>
                  <a:srgbClr val="FF0000"/>
                </a:solidFill>
                <a:latin typeface="Arial" pitchFamily="34" charset="0"/>
                <a:ea typeface="Calibri" panose="020F0502020204030204" pitchFamily="34" charset="0"/>
                <a:cs typeface="Arial" pitchFamily="34" charset="0"/>
              </a:rPr>
              <a:t>3. Em </a:t>
            </a:r>
            <a:r>
              <a:rPr lang="en-US" sz="3200" b="1" dirty="0">
                <a:solidFill>
                  <a:srgbClr val="FF0000"/>
                </a:solidFill>
                <a:latin typeface="Arial" pitchFamily="34" charset="0"/>
                <a:ea typeface="Calibri" panose="020F0502020204030204" pitchFamily="34" charset="0"/>
                <a:cs typeface="Arial" pitchFamily="34" charset="0"/>
              </a:rPr>
              <a:t>hãy giải thích vì sao hoạt động của các hormone tuyến tụy giúp ổn định lượng đường trong máu.  </a:t>
            </a:r>
            <a:r>
              <a:rPr lang="en-US" sz="3200" b="1" dirty="0" smtClean="0">
                <a:solidFill>
                  <a:srgbClr val="FF0000"/>
                </a:solidFill>
                <a:latin typeface="Arial" pitchFamily="34" charset="0"/>
                <a:ea typeface="Calibri" panose="020F0502020204030204" pitchFamily="34" charset="0"/>
                <a:cs typeface="Arial" pitchFamily="34" charset="0"/>
              </a:rPr>
              <a:t>Quá </a:t>
            </a:r>
            <a:r>
              <a:rPr lang="en-US" sz="3200" b="1" dirty="0">
                <a:solidFill>
                  <a:srgbClr val="FF0000"/>
                </a:solidFill>
                <a:latin typeface="Arial" pitchFamily="34" charset="0"/>
                <a:ea typeface="Calibri" panose="020F0502020204030204" pitchFamily="34" charset="0"/>
                <a:cs typeface="Arial" pitchFamily="34" charset="0"/>
              </a:rPr>
              <a:t>trình tiết hormone điều hòa đường huyết bị rối loạn có thể dẫn đến hậu quả </a:t>
            </a:r>
            <a:r>
              <a:rPr lang="en-US" sz="3200" b="1" dirty="0" smtClean="0">
                <a:solidFill>
                  <a:srgbClr val="FF0000"/>
                </a:solidFill>
                <a:latin typeface="Arial" pitchFamily="34" charset="0"/>
                <a:ea typeface="Calibri" panose="020F0502020204030204" pitchFamily="34" charset="0"/>
                <a:cs typeface="Arial" pitchFamily="34" charset="0"/>
              </a:rPr>
              <a:t>gì ?</a:t>
            </a:r>
            <a:endParaRPr lang="en-US" sz="3200" b="1" dirty="0">
              <a:solidFill>
                <a:srgbClr val="FF0000"/>
              </a:solidFill>
              <a:effectLst/>
              <a:latin typeface="Arial" pitchFamily="34" charset="0"/>
              <a:ea typeface="Calibri" panose="020F0502020204030204" pitchFamily="34" charset="0"/>
              <a:cs typeface="Arial" pitchFamily="34" charset="0"/>
            </a:endParaRPr>
          </a:p>
        </p:txBody>
      </p:sp>
      <p:sp>
        <p:nvSpPr>
          <p:cNvPr id="5" name="Rectangle 4"/>
          <p:cNvSpPr/>
          <p:nvPr/>
        </p:nvSpPr>
        <p:spPr>
          <a:xfrm>
            <a:off x="800100" y="6034953"/>
            <a:ext cx="16210642" cy="1077218"/>
          </a:xfrm>
          <a:prstGeom prst="rect">
            <a:avLst/>
          </a:prstGeom>
        </p:spPr>
        <p:txBody>
          <a:bodyPr wrap="square">
            <a:spAutoFit/>
          </a:bodyPr>
          <a:lstStyle/>
          <a:p>
            <a:pPr lvl="0" algn="ctr"/>
            <a:r>
              <a:rPr lang="en-US" sz="3200" b="1" dirty="0" smtClean="0">
                <a:solidFill>
                  <a:srgbClr val="FF0000"/>
                </a:solidFill>
                <a:latin typeface="Arial" panose="020B0604020202020204" pitchFamily="34" charset="0"/>
                <a:cs typeface="Arial" panose="020B0604020202020204" pitchFamily="34" charset="0"/>
              </a:rPr>
              <a:t>4. </a:t>
            </a:r>
            <a:r>
              <a:rPr lang="en-US" sz="3200" b="1" dirty="0" err="1" smtClean="0">
                <a:solidFill>
                  <a:srgbClr val="FF0000"/>
                </a:solidFill>
                <a:latin typeface="Arial" panose="020B0604020202020204" pitchFamily="34" charset="0"/>
                <a:cs typeface="Arial" panose="020B0604020202020204" pitchFamily="34" charset="0"/>
              </a:rPr>
              <a:t>Trường</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hợp</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người</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lùn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người</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khổng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lồ</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đã</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nêu</a:t>
            </a:r>
            <a:r>
              <a:rPr lang="en-US" sz="3200" b="1" dirty="0">
                <a:solidFill>
                  <a:srgbClr val="FF0000"/>
                </a:solidFill>
                <a:latin typeface="Arial" panose="020B0604020202020204" pitchFamily="34" charset="0"/>
                <a:cs typeface="Arial" panose="020B0604020202020204" pitchFamily="34" charset="0"/>
              </a:rPr>
              <a:t> ở </a:t>
            </a:r>
            <a:r>
              <a:rPr lang="en-US" sz="3200" b="1" dirty="0" err="1">
                <a:solidFill>
                  <a:srgbClr val="FF0000"/>
                </a:solidFill>
                <a:latin typeface="Arial" panose="020B0604020202020204" pitchFamily="34" charset="0"/>
                <a:cs typeface="Arial" panose="020B0604020202020204" pitchFamily="34" charset="0"/>
              </a:rPr>
              <a:t>đầu</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bài</a:t>
            </a:r>
            <a:r>
              <a:rPr lang="en-US" sz="3200" b="1" dirty="0">
                <a:solidFill>
                  <a:srgbClr val="FF0000"/>
                </a:solidFill>
                <a:latin typeface="Arial" panose="020B0604020202020204" pitchFamily="34" charset="0"/>
                <a:cs typeface="Arial" panose="020B0604020202020204" pitchFamily="34" charset="0"/>
              </a:rPr>
              <a:t> do </a:t>
            </a:r>
            <a:r>
              <a:rPr lang="en-US" sz="3200" b="1" dirty="0" err="1">
                <a:solidFill>
                  <a:srgbClr val="FF0000"/>
                </a:solidFill>
                <a:latin typeface="Arial" panose="020B0604020202020204" pitchFamily="34" charset="0"/>
                <a:cs typeface="Arial" panose="020B0604020202020204" pitchFamily="34" charset="0"/>
              </a:rPr>
              <a:t>rối</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loạn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của</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tuyến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nội</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tiết</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nào</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trong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các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tuyến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nội</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tiết</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trên</a:t>
            </a:r>
            <a:r>
              <a:rPr lang="en-US" sz="3200" b="1" dirty="0">
                <a:solidFill>
                  <a:srgbClr val="FF0000"/>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xmlns="" id="{BA784D11-5204-42A8-BBC6-EFE92EE32580}"/>
              </a:ext>
            </a:extLst>
          </p:cNvPr>
          <p:cNvSpPr/>
          <p:nvPr/>
        </p:nvSpPr>
        <p:spPr>
          <a:xfrm>
            <a:off x="970642" y="7200900"/>
            <a:ext cx="16040100" cy="1077218"/>
          </a:xfrm>
          <a:prstGeom prst="rect">
            <a:avLst/>
          </a:prstGeom>
        </p:spPr>
        <p:txBody>
          <a:bodyPr wrap="square" lIns="91386" tIns="45693" rIns="91386" bIns="45693">
            <a:spAutoFit/>
          </a:bodyPr>
          <a:lstStyle/>
          <a:p>
            <a:r>
              <a:rPr lang="en-US" sz="3200" dirty="0">
                <a:solidFill>
                  <a:prstClr val="black"/>
                </a:solidFill>
                <a:latin typeface="Arial" panose="020B0604020202020204" pitchFamily="34" charset="0"/>
                <a:cs typeface="Arial" panose="020B0604020202020204" pitchFamily="34" charset="0"/>
              </a:rPr>
              <a:t>Bệnh khổng lồ là các hội chứng do tiết ra quá nhiều hormone tăng trưởng (cường hormone tăng trưởng) là do tuyến </a:t>
            </a:r>
            <a:r>
              <a:rPr lang="en-US" sz="3200" dirty="0" smtClean="0">
                <a:solidFill>
                  <a:prstClr val="black"/>
                </a:solidFill>
                <a:latin typeface="Arial" panose="020B0604020202020204" pitchFamily="34" charset="0"/>
                <a:cs typeface="Arial" panose="020B0604020202020204" pitchFamily="34" charset="0"/>
              </a:rPr>
              <a:t>yên.</a:t>
            </a:r>
            <a:endParaRPr lang="en-US" sz="3200" dirty="0">
              <a:solidFill>
                <a:prstClr val="black"/>
              </a:solidFill>
              <a:latin typeface="Arial" panose="020B0604020202020204" pitchFamily="34" charset="0"/>
              <a:cs typeface="Arial" panose="020B0604020202020204" pitchFamily="34" charset="0"/>
            </a:endParaRPr>
          </a:p>
        </p:txBody>
      </p:sp>
      <p:sp>
        <p:nvSpPr>
          <p:cNvPr id="7" name="Rectangle 6"/>
          <p:cNvSpPr/>
          <p:nvPr/>
        </p:nvSpPr>
        <p:spPr>
          <a:xfrm>
            <a:off x="970642" y="2003080"/>
            <a:ext cx="16040100" cy="4031873"/>
          </a:xfrm>
          <a:prstGeom prst="rect">
            <a:avLst/>
          </a:prstGeom>
        </p:spPr>
        <p:txBody>
          <a:bodyPr wrap="square">
            <a:spAutoFit/>
          </a:bodyPr>
          <a:lstStyle/>
          <a:p>
            <a:pPr algn="just"/>
            <a:r>
              <a:rPr lang="vi-VN" sz="3200" dirty="0">
                <a:solidFill>
                  <a:srgbClr val="222222"/>
                </a:solidFill>
              </a:rPr>
              <a:t>Tuyến tụy tiết hai loại hormone đóng vai trò điều hòa đường huyết là: insulin và glucagon.</a:t>
            </a:r>
          </a:p>
          <a:p>
            <a:pPr algn="just"/>
            <a:r>
              <a:rPr lang="en-US" sz="3200" dirty="0">
                <a:solidFill>
                  <a:srgbClr val="FF0000"/>
                </a:solidFill>
              </a:rPr>
              <a:t>+</a:t>
            </a:r>
            <a:r>
              <a:rPr lang="vi-VN" sz="3200" dirty="0" smtClean="0">
                <a:solidFill>
                  <a:srgbClr val="FF0000"/>
                </a:solidFill>
              </a:rPr>
              <a:t> </a:t>
            </a:r>
            <a:r>
              <a:rPr lang="vi-VN" sz="3200" dirty="0">
                <a:solidFill>
                  <a:srgbClr val="FF0000"/>
                </a:solidFill>
              </a:rPr>
              <a:t>Insulin </a:t>
            </a:r>
            <a:r>
              <a:rPr lang="vi-VN" sz="3200" dirty="0">
                <a:solidFill>
                  <a:srgbClr val="222222"/>
                </a:solidFill>
              </a:rPr>
              <a:t>có vai trò chuyển hóa glucose máu thành glycogen dự trữ ở gan → làm giảm glucose trong máu.</a:t>
            </a:r>
          </a:p>
          <a:p>
            <a:pPr algn="just"/>
            <a:r>
              <a:rPr lang="en-US" sz="3200" dirty="0">
                <a:solidFill>
                  <a:srgbClr val="FF0000"/>
                </a:solidFill>
              </a:rPr>
              <a:t>+</a:t>
            </a:r>
            <a:r>
              <a:rPr lang="vi-VN" sz="3200" dirty="0" smtClean="0">
                <a:solidFill>
                  <a:srgbClr val="FF0000"/>
                </a:solidFill>
              </a:rPr>
              <a:t> </a:t>
            </a:r>
            <a:r>
              <a:rPr lang="vi-VN" sz="3200" dirty="0">
                <a:solidFill>
                  <a:srgbClr val="FF0000"/>
                </a:solidFill>
              </a:rPr>
              <a:t>Glucagon </a:t>
            </a:r>
            <a:r>
              <a:rPr lang="vi-VN" sz="3200" dirty="0">
                <a:solidFill>
                  <a:srgbClr val="222222"/>
                </a:solidFill>
              </a:rPr>
              <a:t>có vai trò giải phóng glycogen và phân giải glycogen thành glucose đi vào máu → làm tăng đường máu.</a:t>
            </a:r>
          </a:p>
          <a:p>
            <a:pPr algn="just"/>
            <a:r>
              <a:rPr lang="vi-VN" sz="3200" dirty="0">
                <a:solidFill>
                  <a:srgbClr val="222222"/>
                </a:solidFill>
              </a:rPr>
              <a:t>Quá trình tiết hormone điều hòa đường huyết bị rối loạn có thể dẫn đến rối loạn đường huyết, mắc bệnh tiểu đường, …</a:t>
            </a:r>
            <a:endParaRPr lang="vi-VN" sz="3200" b="0" i="0" dirty="0">
              <a:solidFill>
                <a:srgbClr val="222222"/>
              </a:solidFill>
              <a:effectLst/>
            </a:endParaRPr>
          </a:p>
        </p:txBody>
      </p:sp>
    </p:spTree>
    <p:extLst>
      <p:ext uri="{BB962C8B-B14F-4D97-AF65-F5344CB8AC3E}">
        <p14:creationId xmlns:p14="http://schemas.microsoft.com/office/powerpoint/2010/main" val="247300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1000"/>
                                        <p:tgtEl>
                                          <p:spTgt spid="7">
                                            <p:txEl>
                                              <p:pRg st="1" end="1"/>
                                            </p:txEl>
                                          </p:spTgt>
                                        </p:tgtEl>
                                      </p:cBhvr>
                                    </p:animEffect>
                                    <p:anim calcmode="lin" valueType="num">
                                      <p:cBhvr>
                                        <p:cTn id="20"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fade">
                                      <p:cBhvr>
                                        <p:cTn id="24" dur="1000"/>
                                        <p:tgtEl>
                                          <p:spTgt spid="7">
                                            <p:txEl>
                                              <p:pRg st="2" end="2"/>
                                            </p:txEl>
                                          </p:spTgt>
                                        </p:tgtEl>
                                      </p:cBhvr>
                                    </p:animEffect>
                                    <p:anim calcmode="lin" valueType="num">
                                      <p:cBhvr>
                                        <p:cTn id="2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1000"/>
                                        <p:tgtEl>
                                          <p:spTgt spid="7">
                                            <p:txEl>
                                              <p:pRg st="3" end="3"/>
                                            </p:txEl>
                                          </p:spTgt>
                                        </p:tgtEl>
                                      </p:cBhvr>
                                    </p:animEffect>
                                    <p:anim calcmode="lin" valueType="num">
                                      <p:cBhvr>
                                        <p:cTn id="30"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
                                            <p:txEl>
                                              <p:pRg st="0" end="0"/>
                                            </p:txEl>
                                          </p:spTgt>
                                        </p:tgtEl>
                                        <p:attrNameLst>
                                          <p:attrName>style.visibility</p:attrName>
                                        </p:attrNameLst>
                                      </p:cBhvr>
                                      <p:to>
                                        <p:strVal val="visible"/>
                                      </p:to>
                                    </p:set>
                                    <p:animEffect transition="in" filter="fade">
                                      <p:cBhvr>
                                        <p:cTn id="36" dur="1000"/>
                                        <p:tgtEl>
                                          <p:spTgt spid="5">
                                            <p:txEl>
                                              <p:pRg st="0" end="0"/>
                                            </p:txEl>
                                          </p:spTgt>
                                        </p:tgtEl>
                                      </p:cBhvr>
                                    </p:animEffect>
                                    <p:anim calcmode="lin" valueType="num">
                                      <p:cBhvr>
                                        <p:cTn id="37"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animEffect transition="in" filter="fade">
                                      <p:cBhvr>
                                        <p:cTn id="43" dur="1000"/>
                                        <p:tgtEl>
                                          <p:spTgt spid="6">
                                            <p:txEl>
                                              <p:pRg st="0" end="0"/>
                                            </p:txEl>
                                          </p:spTgt>
                                        </p:tgtEl>
                                      </p:cBhvr>
                                    </p:animEffect>
                                    <p:anim calcmode="lin" valueType="num">
                                      <p:cBhvr>
                                        <p:cTn id="4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i có khả năng mắc bướu cổ?"/>
          <p:cNvPicPr/>
          <p:nvPr/>
        </p:nvPicPr>
        <p:blipFill>
          <a:blip r:embed="rId2">
            <a:extLst>
              <a:ext uri="{28A0092B-C50C-407E-A947-70E740481C1C}">
                <a14:useLocalDpi xmlns:a14="http://schemas.microsoft.com/office/drawing/2010/main" val="0"/>
              </a:ext>
            </a:extLst>
          </a:blip>
          <a:srcRect/>
          <a:stretch>
            <a:fillRect/>
          </a:stretch>
        </p:blipFill>
        <p:spPr bwMode="auto">
          <a:xfrm>
            <a:off x="8229600" y="1104900"/>
            <a:ext cx="9320213" cy="8367712"/>
          </a:xfrm>
          <a:prstGeom prst="rect">
            <a:avLst/>
          </a:prstGeom>
          <a:noFill/>
          <a:ln>
            <a:noFill/>
          </a:ln>
        </p:spPr>
      </p:pic>
      <p:sp>
        <p:nvSpPr>
          <p:cNvPr id="4" name="Rectangle 3"/>
          <p:cNvSpPr/>
          <p:nvPr/>
        </p:nvSpPr>
        <p:spPr>
          <a:xfrm>
            <a:off x="685801" y="1104900"/>
            <a:ext cx="7239000" cy="1541319"/>
          </a:xfrm>
          <a:prstGeom prst="rect">
            <a:avLst/>
          </a:prstGeom>
        </p:spPr>
        <p:txBody>
          <a:bodyPr wrap="square">
            <a:spAutoFit/>
          </a:bodyPr>
          <a:lstStyle/>
          <a:p>
            <a:pPr>
              <a:lnSpc>
                <a:spcPct val="107000"/>
              </a:lnSpc>
              <a:spcAft>
                <a:spcPts val="0"/>
              </a:spcAft>
            </a:pPr>
            <a:r>
              <a:rPr lang="en-US" sz="4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Ai </a:t>
            </a:r>
            <a:r>
              <a:rPr lang="en-US" sz="4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có</a:t>
            </a:r>
            <a:r>
              <a:rPr lang="en-US" sz="4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khả</a:t>
            </a:r>
            <a:r>
              <a:rPr lang="en-US" sz="4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năng</a:t>
            </a:r>
            <a:r>
              <a:rPr lang="en-US" sz="4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mắc</a:t>
            </a:r>
            <a:r>
              <a:rPr lang="en-US" sz="4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bướu</a:t>
            </a:r>
            <a:r>
              <a:rPr lang="en-US" sz="4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cổ</a:t>
            </a:r>
            <a:r>
              <a:rPr lang="en-US" sz="4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680545" y="2646219"/>
            <a:ext cx="7244255" cy="4702826"/>
          </a:xfrm>
          <a:prstGeom prst="rect">
            <a:avLst/>
          </a:prstGeom>
        </p:spPr>
        <p:txBody>
          <a:bodyPr wrap="square">
            <a:spAutoFit/>
          </a:bodyPr>
          <a:lstStyle/>
          <a:p>
            <a:pPr>
              <a:lnSpc>
                <a:spcPct val="107000"/>
              </a:lnSpc>
              <a:spcAft>
                <a:spcPts val="0"/>
              </a:spcAft>
            </a:pPr>
            <a:r>
              <a:rPr lang="en-US" sz="4000" dirty="0" err="1">
                <a:latin typeface="Times New Roman" panose="02020603050405020304" pitchFamily="18" charset="0"/>
                <a:ea typeface="Calibri" panose="020F0502020204030204" pitchFamily="34" charset="0"/>
                <a:cs typeface="Times New Roman" panose="02020603050405020304" pitchFamily="18" charset="0"/>
              </a:rPr>
              <a:t>Bất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cứ</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ai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cũng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có</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bướu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cổ</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Tuy</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bướu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cổ</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có</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khả</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4000" dirty="0">
                <a:latin typeface="Times New Roman" panose="02020603050405020304" pitchFamily="18" charset="0"/>
                <a:ea typeface="Calibri" panose="020F0502020204030204" pitchFamily="34" charset="0"/>
                <a:cs typeface="Times New Roman" panose="02020603050405020304" pitchFamily="18" charset="0"/>
              </a:rPr>
              <a:t> ở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phụ</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nữ</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khi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cao</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khoảng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bốn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lần</a:t>
            </a:r>
            <a:r>
              <a:rPr lang="en-US" sz="4000" dirty="0">
                <a:latin typeface="Times New Roman" panose="02020603050405020304" pitchFamily="18" charset="0"/>
                <a:ea typeface="Calibri" panose="020F0502020204030204" pitchFamily="34" charset="0"/>
                <a:cs typeface="Times New Roman" panose="02020603050405020304" pitchFamily="18" charset="0"/>
              </a:rPr>
              <a:t> so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nam</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giới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Nguy</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cơ</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bướu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cổ</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bạn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cũng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khi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bạn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già</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đặc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biệt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là</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sau</a:t>
            </a:r>
            <a:r>
              <a:rPr lang="en-US" sz="4000" dirty="0">
                <a:latin typeface="Times New Roman" panose="02020603050405020304" pitchFamily="18" charset="0"/>
                <a:ea typeface="Calibri" panose="020F0502020204030204" pitchFamily="34" charset="0"/>
                <a:cs typeface="Times New Roman" panose="02020603050405020304" pitchFamily="18" charset="0"/>
              </a:rPr>
              <a:t> 40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tuổi</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4123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7200" y="952500"/>
            <a:ext cx="8350820" cy="707832"/>
          </a:xfrm>
          <a:prstGeom prst="rect">
            <a:avLst/>
          </a:prstGeom>
          <a:noFill/>
        </p:spPr>
        <p:txBody>
          <a:bodyPr wrap="square" lIns="91386" tIns="45693" rIns="91386" bIns="45693" rtlCol="0">
            <a:spAutoFit/>
          </a:bodyPr>
          <a:lstStyle/>
          <a:p>
            <a:r>
              <a:rPr lang="en-US" sz="4000" dirty="0">
                <a:solidFill>
                  <a:srgbClr val="FF0000"/>
                </a:solidFill>
                <a:latin typeface="Arial" pitchFamily="34" charset="0"/>
                <a:cs typeface="Arial" pitchFamily="34" charset="0"/>
              </a:rPr>
              <a:t>II. </a:t>
            </a:r>
            <a:r>
              <a:rPr lang="en-US" sz="4000" dirty="0" err="1">
                <a:solidFill>
                  <a:srgbClr val="FF0000"/>
                </a:solidFill>
                <a:latin typeface="Arial" pitchFamily="34" charset="0"/>
                <a:cs typeface="Arial" pitchFamily="34" charset="0"/>
              </a:rPr>
              <a:t>Bệnh</a:t>
            </a:r>
            <a:r>
              <a:rPr lang="en-US" sz="4000" dirty="0">
                <a:solidFill>
                  <a:srgbClr val="FF0000"/>
                </a:solidFill>
                <a:latin typeface="Arial" pitchFamily="34" charset="0"/>
                <a:cs typeface="Arial" pitchFamily="34" charset="0"/>
              </a:rPr>
              <a:t> liên quan đến hệ nội tiết</a:t>
            </a:r>
          </a:p>
        </p:txBody>
      </p:sp>
      <p:sp>
        <p:nvSpPr>
          <p:cNvPr id="7" name="Rectangle 6"/>
          <p:cNvSpPr/>
          <p:nvPr/>
        </p:nvSpPr>
        <p:spPr>
          <a:xfrm>
            <a:off x="685800" y="1790700"/>
            <a:ext cx="16383000" cy="5771836"/>
          </a:xfrm>
          <a:prstGeom prst="rect">
            <a:avLst/>
          </a:prstGeom>
        </p:spPr>
        <p:txBody>
          <a:bodyPr wrap="square">
            <a:spAutoFit/>
          </a:bodyPr>
          <a:lstStyle/>
          <a:p>
            <a:pPr algn="just">
              <a:lnSpc>
                <a:spcPct val="107000"/>
              </a:lnSpc>
              <a:spcAft>
                <a:spcPts val="800"/>
              </a:spcAft>
            </a:pPr>
            <a:r>
              <a:rPr lang="en-US" sz="4000" dirty="0">
                <a:solidFill>
                  <a:srgbClr val="0070C0"/>
                </a:solidFill>
                <a:latin typeface="Arial" pitchFamily="34" charset="0"/>
                <a:ea typeface="Calibri" panose="020F0502020204030204" pitchFamily="34" charset="0"/>
                <a:cs typeface="Arial" pitchFamily="34" charset="0"/>
              </a:rPr>
              <a:t>+</a:t>
            </a:r>
            <a:r>
              <a:rPr lang="en-US" sz="4000" dirty="0" err="1">
                <a:solidFill>
                  <a:srgbClr val="0070C0"/>
                </a:solidFill>
                <a:latin typeface="Arial" pitchFamily="34" charset="0"/>
                <a:ea typeface="Calibri" panose="020F0502020204030204" pitchFamily="34" charset="0"/>
                <a:cs typeface="Arial" pitchFamily="34" charset="0"/>
              </a:rPr>
              <a:t>Các</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nhóm</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được</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giao</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nhiệm</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vụ</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chuẩn</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bị</a:t>
            </a:r>
            <a:r>
              <a:rPr lang="en-US" sz="4000" dirty="0">
                <a:solidFill>
                  <a:srgbClr val="0070C0"/>
                </a:solidFill>
                <a:latin typeface="Arial" pitchFamily="34" charset="0"/>
                <a:ea typeface="Calibri" panose="020F0502020204030204" pitchFamily="34" charset="0"/>
                <a:cs typeface="Arial" pitchFamily="34" charset="0"/>
              </a:rPr>
              <a:t> ở </a:t>
            </a:r>
            <a:r>
              <a:rPr lang="en-US" sz="4000" dirty="0" err="1">
                <a:solidFill>
                  <a:srgbClr val="0070C0"/>
                </a:solidFill>
                <a:latin typeface="Arial" pitchFamily="34" charset="0"/>
                <a:ea typeface="Calibri" panose="020F0502020204030204" pitchFamily="34" charset="0"/>
                <a:cs typeface="Arial" pitchFamily="34" charset="0"/>
              </a:rPr>
              <a:t>nhà</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theo</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sự</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phân</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công</a:t>
            </a:r>
            <a:endParaRPr lang="en-US" sz="4000" dirty="0">
              <a:solidFill>
                <a:srgbClr val="0070C0"/>
              </a:solidFill>
              <a:latin typeface="Arial" pitchFamily="34" charset="0"/>
              <a:ea typeface="Calibri" panose="020F0502020204030204" pitchFamily="34" charset="0"/>
              <a:cs typeface="Arial" pitchFamily="34" charset="0"/>
            </a:endParaRPr>
          </a:p>
          <a:p>
            <a:pPr algn="just">
              <a:lnSpc>
                <a:spcPct val="107000"/>
              </a:lnSpc>
              <a:spcAft>
                <a:spcPts val="800"/>
              </a:spcAft>
            </a:pPr>
            <a:r>
              <a:rPr lang="en-US" sz="4000" dirty="0" err="1">
                <a:solidFill>
                  <a:srgbClr val="FF0000"/>
                </a:solidFill>
                <a:latin typeface="Arial" pitchFamily="34" charset="0"/>
                <a:ea typeface="Calibri" panose="020F0502020204030204" pitchFamily="34" charset="0"/>
                <a:cs typeface="Arial" pitchFamily="34" charset="0"/>
              </a:rPr>
              <a:t>Nhóm</a:t>
            </a:r>
            <a:r>
              <a:rPr lang="en-US" sz="4000" dirty="0">
                <a:solidFill>
                  <a:srgbClr val="FF0000"/>
                </a:solidFill>
                <a:latin typeface="Arial" pitchFamily="34" charset="0"/>
                <a:ea typeface="Calibri" panose="020F0502020204030204" pitchFamily="34" charset="0"/>
                <a:cs typeface="Arial" pitchFamily="34" charset="0"/>
              </a:rPr>
              <a:t> 1,2 : </a:t>
            </a:r>
            <a:r>
              <a:rPr lang="en-US" sz="4000" dirty="0" err="1">
                <a:solidFill>
                  <a:srgbClr val="FF0000"/>
                </a:solidFill>
                <a:latin typeface="Arial" pitchFamily="34" charset="0"/>
                <a:ea typeface="Calibri" panose="020F0502020204030204" pitchFamily="34" charset="0"/>
                <a:cs typeface="Arial" pitchFamily="34" charset="0"/>
              </a:rPr>
              <a:t>tìm</a:t>
            </a:r>
            <a:r>
              <a:rPr lang="en-US" sz="4000" dirty="0">
                <a:solidFill>
                  <a:srgbClr val="FF0000"/>
                </a:solidFill>
                <a:latin typeface="Arial" pitchFamily="34" charset="0"/>
                <a:ea typeface="Calibri" panose="020F0502020204030204" pitchFamily="34" charset="0"/>
                <a:cs typeface="Arial" pitchFamily="34" charset="0"/>
              </a:rPr>
              <a:t> </a:t>
            </a:r>
            <a:r>
              <a:rPr lang="en-US" sz="4000" dirty="0" err="1">
                <a:solidFill>
                  <a:srgbClr val="FF0000"/>
                </a:solidFill>
                <a:latin typeface="Arial" pitchFamily="34" charset="0"/>
                <a:ea typeface="Calibri" panose="020F0502020204030204" pitchFamily="34" charset="0"/>
                <a:cs typeface="Arial" pitchFamily="34" charset="0"/>
              </a:rPr>
              <a:t>hiểu</a:t>
            </a:r>
            <a:r>
              <a:rPr lang="en-US" sz="4000" dirty="0">
                <a:solidFill>
                  <a:srgbClr val="FF0000"/>
                </a:solidFill>
                <a:latin typeface="Arial" pitchFamily="34" charset="0"/>
                <a:ea typeface="Calibri" panose="020F0502020204030204" pitchFamily="34" charset="0"/>
                <a:cs typeface="Arial" pitchFamily="34" charset="0"/>
              </a:rPr>
              <a:t> </a:t>
            </a:r>
            <a:r>
              <a:rPr lang="en-US" sz="4000" dirty="0" err="1">
                <a:solidFill>
                  <a:srgbClr val="FF0000"/>
                </a:solidFill>
                <a:latin typeface="Arial" pitchFamily="34" charset="0"/>
                <a:ea typeface="Calibri" panose="020F0502020204030204" pitchFamily="34" charset="0"/>
                <a:cs typeface="Arial" pitchFamily="34" charset="0"/>
              </a:rPr>
              <a:t>bệnh</a:t>
            </a:r>
            <a:r>
              <a:rPr lang="en-US" sz="4000" dirty="0">
                <a:solidFill>
                  <a:srgbClr val="FF0000"/>
                </a:solidFill>
                <a:latin typeface="Arial" pitchFamily="34" charset="0"/>
                <a:ea typeface="Calibri" panose="020F0502020204030204" pitchFamily="34" charset="0"/>
                <a:cs typeface="Arial" pitchFamily="34" charset="0"/>
              </a:rPr>
              <a:t> </a:t>
            </a:r>
            <a:r>
              <a:rPr lang="en-US" sz="4000" dirty="0" err="1">
                <a:solidFill>
                  <a:srgbClr val="FF0000"/>
                </a:solidFill>
                <a:latin typeface="Arial" pitchFamily="34" charset="0"/>
                <a:ea typeface="Calibri" panose="020F0502020204030204" pitchFamily="34" charset="0"/>
                <a:cs typeface="Arial" pitchFamily="34" charset="0"/>
              </a:rPr>
              <a:t>đái</a:t>
            </a:r>
            <a:r>
              <a:rPr lang="en-US" sz="4000" dirty="0">
                <a:solidFill>
                  <a:srgbClr val="FF0000"/>
                </a:solidFill>
                <a:latin typeface="Arial" pitchFamily="34" charset="0"/>
                <a:ea typeface="Calibri" panose="020F0502020204030204" pitchFamily="34" charset="0"/>
                <a:cs typeface="Arial" pitchFamily="34" charset="0"/>
              </a:rPr>
              <a:t> </a:t>
            </a:r>
            <a:r>
              <a:rPr lang="en-US" sz="4000" dirty="0" err="1">
                <a:solidFill>
                  <a:srgbClr val="FF0000"/>
                </a:solidFill>
                <a:latin typeface="Arial" pitchFamily="34" charset="0"/>
                <a:ea typeface="Calibri" panose="020F0502020204030204" pitchFamily="34" charset="0"/>
                <a:cs typeface="Arial" pitchFamily="34" charset="0"/>
              </a:rPr>
              <a:t>tháo</a:t>
            </a:r>
            <a:r>
              <a:rPr lang="en-US" sz="4000" dirty="0">
                <a:solidFill>
                  <a:srgbClr val="FF0000"/>
                </a:solidFill>
                <a:latin typeface="Arial" pitchFamily="34" charset="0"/>
                <a:ea typeface="Calibri" panose="020F0502020204030204" pitchFamily="34" charset="0"/>
                <a:cs typeface="Arial" pitchFamily="34" charset="0"/>
              </a:rPr>
              <a:t> </a:t>
            </a:r>
            <a:r>
              <a:rPr lang="en-US" sz="4000" dirty="0" err="1">
                <a:solidFill>
                  <a:srgbClr val="FF0000"/>
                </a:solidFill>
                <a:latin typeface="Arial" pitchFamily="34" charset="0"/>
                <a:ea typeface="Calibri" panose="020F0502020204030204" pitchFamily="34" charset="0"/>
                <a:cs typeface="Arial" pitchFamily="34" charset="0"/>
              </a:rPr>
              <a:t>đường</a:t>
            </a:r>
            <a:endParaRPr lang="en-US" sz="4000" dirty="0">
              <a:solidFill>
                <a:srgbClr val="FF0000"/>
              </a:solidFill>
              <a:latin typeface="Arial" pitchFamily="34" charset="0"/>
              <a:ea typeface="Calibri" panose="020F0502020204030204" pitchFamily="34" charset="0"/>
              <a:cs typeface="Arial" pitchFamily="34" charset="0"/>
            </a:endParaRPr>
          </a:p>
          <a:p>
            <a:pPr algn="just">
              <a:lnSpc>
                <a:spcPct val="107000"/>
              </a:lnSpc>
              <a:spcAft>
                <a:spcPts val="800"/>
              </a:spcAft>
            </a:pPr>
            <a:r>
              <a:rPr lang="en-US" sz="4000" dirty="0" err="1">
                <a:solidFill>
                  <a:srgbClr val="FF0000"/>
                </a:solidFill>
                <a:latin typeface="Arial" pitchFamily="34" charset="0"/>
                <a:ea typeface="Calibri" panose="020F0502020204030204" pitchFamily="34" charset="0"/>
                <a:cs typeface="Arial" pitchFamily="34" charset="0"/>
              </a:rPr>
              <a:t>Nhóm</a:t>
            </a:r>
            <a:r>
              <a:rPr lang="en-US" sz="4000" dirty="0">
                <a:solidFill>
                  <a:srgbClr val="FF0000"/>
                </a:solidFill>
                <a:latin typeface="Arial" pitchFamily="34" charset="0"/>
                <a:ea typeface="Calibri" panose="020F0502020204030204" pitchFamily="34" charset="0"/>
                <a:cs typeface="Arial" pitchFamily="34" charset="0"/>
              </a:rPr>
              <a:t> 3,4 : </a:t>
            </a:r>
            <a:r>
              <a:rPr lang="en-US" sz="4000" dirty="0" err="1">
                <a:solidFill>
                  <a:srgbClr val="FF0000"/>
                </a:solidFill>
                <a:latin typeface="Arial" pitchFamily="34" charset="0"/>
                <a:ea typeface="Calibri" panose="020F0502020204030204" pitchFamily="34" charset="0"/>
                <a:cs typeface="Arial" pitchFamily="34" charset="0"/>
              </a:rPr>
              <a:t>tìm</a:t>
            </a:r>
            <a:r>
              <a:rPr lang="en-US" sz="4000" dirty="0">
                <a:solidFill>
                  <a:srgbClr val="FF0000"/>
                </a:solidFill>
                <a:latin typeface="Arial" pitchFamily="34" charset="0"/>
                <a:ea typeface="Calibri" panose="020F0502020204030204" pitchFamily="34" charset="0"/>
                <a:cs typeface="Arial" pitchFamily="34" charset="0"/>
              </a:rPr>
              <a:t> </a:t>
            </a:r>
            <a:r>
              <a:rPr lang="en-US" sz="4000" dirty="0" err="1">
                <a:solidFill>
                  <a:srgbClr val="FF0000"/>
                </a:solidFill>
                <a:latin typeface="Arial" pitchFamily="34" charset="0"/>
                <a:ea typeface="Calibri" panose="020F0502020204030204" pitchFamily="34" charset="0"/>
                <a:cs typeface="Arial" pitchFamily="34" charset="0"/>
              </a:rPr>
              <a:t>hiểu</a:t>
            </a:r>
            <a:r>
              <a:rPr lang="en-US" sz="4000" dirty="0">
                <a:solidFill>
                  <a:srgbClr val="FF0000"/>
                </a:solidFill>
                <a:latin typeface="Arial" pitchFamily="34" charset="0"/>
                <a:ea typeface="Calibri" panose="020F0502020204030204" pitchFamily="34" charset="0"/>
                <a:cs typeface="Arial" pitchFamily="34" charset="0"/>
              </a:rPr>
              <a:t> </a:t>
            </a:r>
            <a:r>
              <a:rPr lang="en-US" sz="4000" dirty="0" err="1">
                <a:solidFill>
                  <a:srgbClr val="FF0000"/>
                </a:solidFill>
                <a:latin typeface="Arial" pitchFamily="34" charset="0"/>
                <a:ea typeface="Calibri" panose="020F0502020204030204" pitchFamily="34" charset="0"/>
                <a:cs typeface="Arial" pitchFamily="34" charset="0"/>
              </a:rPr>
              <a:t>bệnh</a:t>
            </a:r>
            <a:r>
              <a:rPr lang="en-US" sz="4000" dirty="0">
                <a:solidFill>
                  <a:srgbClr val="FF0000"/>
                </a:solidFill>
                <a:latin typeface="Arial" pitchFamily="34" charset="0"/>
                <a:ea typeface="Calibri" panose="020F0502020204030204" pitchFamily="34" charset="0"/>
                <a:cs typeface="Arial" pitchFamily="34" charset="0"/>
              </a:rPr>
              <a:t> </a:t>
            </a:r>
            <a:r>
              <a:rPr lang="en-US" sz="4000" dirty="0" err="1">
                <a:solidFill>
                  <a:srgbClr val="FF0000"/>
                </a:solidFill>
                <a:latin typeface="Arial" pitchFamily="34" charset="0"/>
                <a:ea typeface="Calibri" panose="020F0502020204030204" pitchFamily="34" charset="0"/>
                <a:cs typeface="Arial" pitchFamily="34" charset="0"/>
              </a:rPr>
              <a:t>bướu</a:t>
            </a:r>
            <a:r>
              <a:rPr lang="en-US" sz="4000" dirty="0">
                <a:solidFill>
                  <a:srgbClr val="FF0000"/>
                </a:solidFill>
                <a:latin typeface="Arial" pitchFamily="34" charset="0"/>
                <a:ea typeface="Calibri" panose="020F0502020204030204" pitchFamily="34" charset="0"/>
                <a:cs typeface="Arial" pitchFamily="34" charset="0"/>
              </a:rPr>
              <a:t> </a:t>
            </a:r>
            <a:r>
              <a:rPr lang="en-US" sz="4000" dirty="0" err="1">
                <a:solidFill>
                  <a:srgbClr val="FF0000"/>
                </a:solidFill>
                <a:latin typeface="Arial" pitchFamily="34" charset="0"/>
                <a:ea typeface="Calibri" panose="020F0502020204030204" pitchFamily="34" charset="0"/>
                <a:cs typeface="Arial" pitchFamily="34" charset="0"/>
              </a:rPr>
              <a:t>cổ</a:t>
            </a:r>
            <a:r>
              <a:rPr lang="en-US" sz="4000" dirty="0">
                <a:solidFill>
                  <a:srgbClr val="FF0000"/>
                </a:solidFill>
                <a:latin typeface="Arial" pitchFamily="34" charset="0"/>
                <a:ea typeface="Calibri" panose="020F0502020204030204" pitchFamily="34" charset="0"/>
                <a:cs typeface="Arial" pitchFamily="34" charset="0"/>
              </a:rPr>
              <a:t> do </a:t>
            </a:r>
            <a:r>
              <a:rPr lang="en-US" sz="4000" dirty="0" err="1">
                <a:solidFill>
                  <a:srgbClr val="FF0000"/>
                </a:solidFill>
                <a:latin typeface="Arial" pitchFamily="34" charset="0"/>
                <a:ea typeface="Calibri" panose="020F0502020204030204" pitchFamily="34" charset="0"/>
                <a:cs typeface="Arial" pitchFamily="34" charset="0"/>
              </a:rPr>
              <a:t>thiếu</a:t>
            </a:r>
            <a:r>
              <a:rPr lang="en-US" sz="4000" dirty="0">
                <a:solidFill>
                  <a:srgbClr val="FF0000"/>
                </a:solidFill>
                <a:latin typeface="Arial" pitchFamily="34" charset="0"/>
                <a:ea typeface="Calibri" panose="020F0502020204030204" pitchFamily="34" charset="0"/>
                <a:cs typeface="Arial" pitchFamily="34" charset="0"/>
              </a:rPr>
              <a:t> iodine </a:t>
            </a:r>
          </a:p>
          <a:p>
            <a:pPr algn="just">
              <a:lnSpc>
                <a:spcPct val="107000"/>
              </a:lnSpc>
              <a:spcAft>
                <a:spcPts val="800"/>
              </a:spcAft>
            </a:pP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Các</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thành</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viên</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trong</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nhóm</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thảo</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luận</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thống</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nhất</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lại</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các</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nội</a:t>
            </a:r>
            <a:r>
              <a:rPr lang="en-US" sz="4000" dirty="0">
                <a:solidFill>
                  <a:srgbClr val="0070C0"/>
                </a:solidFill>
                <a:latin typeface="Arial" pitchFamily="34" charset="0"/>
                <a:ea typeface="Calibri" panose="020F0502020204030204" pitchFamily="34" charset="0"/>
                <a:cs typeface="Arial" pitchFamily="34" charset="0"/>
              </a:rPr>
              <a:t> dung </a:t>
            </a:r>
            <a:r>
              <a:rPr lang="en-US" sz="4000" dirty="0" err="1">
                <a:solidFill>
                  <a:srgbClr val="0070C0"/>
                </a:solidFill>
                <a:latin typeface="Arial" pitchFamily="34" charset="0"/>
                <a:ea typeface="Calibri" panose="020F0502020204030204" pitchFamily="34" charset="0"/>
                <a:cs typeface="Arial" pitchFamily="34" charset="0"/>
              </a:rPr>
              <a:t>đã</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tìm</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hiểu</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cử</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đại</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diện</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báo</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cáo</a:t>
            </a:r>
            <a:r>
              <a:rPr lang="en-US" sz="4000" dirty="0">
                <a:solidFill>
                  <a:srgbClr val="0070C0"/>
                </a:solidFill>
                <a:latin typeface="Arial" pitchFamily="34" charset="0"/>
                <a:ea typeface="Calibri" panose="020F0502020204030204" pitchFamily="34" charset="0"/>
                <a:cs typeface="Arial" pitchFamily="34" charset="0"/>
              </a:rPr>
              <a:t> </a:t>
            </a:r>
          </a:p>
          <a:p>
            <a:pPr algn="just">
              <a:lnSpc>
                <a:spcPct val="107000"/>
              </a:lnSpc>
              <a:spcAft>
                <a:spcPts val="800"/>
              </a:spcAft>
            </a:pP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Các</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nhóm</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khác</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theo</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dõi</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phần</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trình</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bày</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của</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nhóm</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bạn</a:t>
            </a:r>
            <a:r>
              <a:rPr lang="en-US" sz="4000" dirty="0">
                <a:solidFill>
                  <a:srgbClr val="0070C0"/>
                </a:solidFill>
                <a:latin typeface="Arial" pitchFamily="34" charset="0"/>
                <a:ea typeface="Calibri" panose="020F0502020204030204" pitchFamily="34" charset="0"/>
                <a:cs typeface="Arial" pitchFamily="34" charset="0"/>
              </a:rPr>
              <a:t> : </a:t>
            </a:r>
            <a:r>
              <a:rPr lang="en-US" sz="4000" dirty="0" err="1">
                <a:solidFill>
                  <a:srgbClr val="0070C0"/>
                </a:solidFill>
                <a:latin typeface="Arial" pitchFamily="34" charset="0"/>
                <a:ea typeface="Calibri" panose="020F0502020204030204" pitchFamily="34" charset="0"/>
                <a:cs typeface="Arial" pitchFamily="34" charset="0"/>
              </a:rPr>
              <a:t>ghi</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chép</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lại</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những</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thông</a:t>
            </a:r>
            <a:r>
              <a:rPr lang="en-US" sz="4000" dirty="0">
                <a:solidFill>
                  <a:srgbClr val="0070C0"/>
                </a:solidFill>
                <a:latin typeface="Arial" pitchFamily="34" charset="0"/>
                <a:ea typeface="Calibri" panose="020F0502020204030204" pitchFamily="34" charset="0"/>
                <a:cs typeface="Arial" pitchFamily="34" charset="0"/>
              </a:rPr>
              <a:t> tin </a:t>
            </a:r>
            <a:r>
              <a:rPr lang="en-US" sz="4000" dirty="0" err="1">
                <a:solidFill>
                  <a:srgbClr val="0070C0"/>
                </a:solidFill>
                <a:latin typeface="Arial" pitchFamily="34" charset="0"/>
                <a:ea typeface="Calibri" panose="020F0502020204030204" pitchFamily="34" charset="0"/>
                <a:cs typeface="Arial" pitchFamily="34" charset="0"/>
              </a:rPr>
              <a:t>chính</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về</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các</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bệnh</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nguyên</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nhân</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biểu</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hiện</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biện</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pháp</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phòng</a:t>
            </a:r>
            <a:r>
              <a:rPr lang="en-US" sz="4000" dirty="0">
                <a:solidFill>
                  <a:srgbClr val="0070C0"/>
                </a:solidFill>
                <a:latin typeface="Arial" pitchFamily="34" charset="0"/>
                <a:ea typeface="Calibri" panose="020F0502020204030204" pitchFamily="34" charset="0"/>
                <a:cs typeface="Arial" pitchFamily="34" charset="0"/>
              </a:rPr>
              <a:t> </a:t>
            </a:r>
            <a:r>
              <a:rPr lang="en-US" sz="4000" dirty="0" err="1">
                <a:solidFill>
                  <a:srgbClr val="0070C0"/>
                </a:solidFill>
                <a:latin typeface="Arial" pitchFamily="34" charset="0"/>
                <a:ea typeface="Calibri" panose="020F0502020204030204" pitchFamily="34" charset="0"/>
                <a:cs typeface="Arial" pitchFamily="34" charset="0"/>
              </a:rPr>
              <a:t>chống</a:t>
            </a:r>
            <a:r>
              <a:rPr lang="en-US" sz="4000" dirty="0">
                <a:solidFill>
                  <a:srgbClr val="0070C0"/>
                </a:solidFill>
                <a:latin typeface="Arial" pitchFamily="34" charset="0"/>
                <a:ea typeface="Calibri" panose="020F0502020204030204" pitchFamily="34" charset="0"/>
                <a:cs typeface="Arial" pitchFamily="34" charset="0"/>
              </a:rPr>
              <a:t>)</a:t>
            </a:r>
            <a:endParaRPr lang="en-US" sz="4000" dirty="0">
              <a:solidFill>
                <a:srgbClr val="0070C0"/>
              </a:solidFill>
              <a:effectLst/>
              <a:latin typeface="Arial" pitchFamily="34" charset="0"/>
              <a:ea typeface="Calibri" panose="020F0502020204030204" pitchFamily="34" charset="0"/>
              <a:cs typeface="Arial" pitchFamily="34" charset="0"/>
            </a:endParaRPr>
          </a:p>
        </p:txBody>
      </p:sp>
    </p:spTree>
    <p:extLst>
      <p:ext uri="{BB962C8B-B14F-4D97-AF65-F5344CB8AC3E}">
        <p14:creationId xmlns:p14="http://schemas.microsoft.com/office/powerpoint/2010/main" val="40452673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68000"/>
          </a:blip>
          <a:srcRect l="16666" t="21875" r="16666" b="21875"/>
          <a:stretch>
            <a:fillRect/>
          </a:stretch>
        </p:blipFill>
        <p:spPr>
          <a:xfrm>
            <a:off x="0" y="0"/>
            <a:ext cx="18288000" cy="10287000"/>
          </a:xfrm>
          <a:prstGeom prst="rect">
            <a:avLst/>
          </a:prstGeom>
        </p:spPr>
      </p:pic>
      <p:sp>
        <p:nvSpPr>
          <p:cNvPr id="3" name="TextBox 3"/>
          <p:cNvSpPr txBox="1"/>
          <p:nvPr/>
        </p:nvSpPr>
        <p:spPr>
          <a:xfrm>
            <a:off x="77673" y="63921"/>
            <a:ext cx="9599727" cy="1269579"/>
          </a:xfrm>
          <a:prstGeom prst="rect">
            <a:avLst/>
          </a:prstGeom>
        </p:spPr>
        <p:txBody>
          <a:bodyPr lIns="0" tIns="0" rIns="0" bIns="0" rtlCol="0" anchor="t">
            <a:spAutoFit/>
          </a:bodyPr>
          <a:lstStyle/>
          <a:p>
            <a:pPr algn="ctr">
              <a:lnSpc>
                <a:spcPts val="9896"/>
              </a:lnSpc>
            </a:pPr>
            <a:r>
              <a:rPr lang="en-US" sz="4400" i="1" spc="326" dirty="0">
                <a:solidFill>
                  <a:schemeClr val="accent3">
                    <a:lumMod val="50000"/>
                  </a:schemeClr>
                </a:solidFill>
                <a:latin typeface="Arial" panose="020B0604020202020204" pitchFamily="34" charset="0"/>
                <a:cs typeface="Arial" panose="020B0604020202020204" pitchFamily="34" charset="0"/>
              </a:rPr>
              <a:t>VIDEO: BỆNH TIỂU ĐƯỜNG</a:t>
            </a:r>
          </a:p>
        </p:txBody>
      </p:sp>
      <p:sp>
        <p:nvSpPr>
          <p:cNvPr id="8" name="Freeform 8"/>
          <p:cNvSpPr/>
          <p:nvPr/>
        </p:nvSpPr>
        <p:spPr>
          <a:xfrm>
            <a:off x="15949429" y="217858"/>
            <a:ext cx="1873817" cy="1873817"/>
          </a:xfrm>
          <a:custGeom>
            <a:avLst/>
            <a:gdLst/>
            <a:ahLst/>
            <a:cxnLst/>
            <a:rect l="l" t="t" r="r" b="b"/>
            <a:pathLst>
              <a:path w="1873816" h="1873816">
                <a:moveTo>
                  <a:pt x="0" y="0"/>
                </a:moveTo>
                <a:lnTo>
                  <a:pt x="1873816" y="0"/>
                </a:lnTo>
                <a:lnTo>
                  <a:pt x="1873816" y="1873816"/>
                </a:lnTo>
                <a:lnTo>
                  <a:pt x="0" y="187381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Freeform 9"/>
          <p:cNvSpPr/>
          <p:nvPr/>
        </p:nvSpPr>
        <p:spPr>
          <a:xfrm rot="9781628">
            <a:off x="14887481" y="7239471"/>
            <a:ext cx="4829636" cy="3850770"/>
          </a:xfrm>
          <a:custGeom>
            <a:avLst/>
            <a:gdLst/>
            <a:ahLst/>
            <a:cxnLst/>
            <a:rect l="l" t="t" r="r" b="b"/>
            <a:pathLst>
              <a:path w="7983398" h="6909268">
                <a:moveTo>
                  <a:pt x="0" y="0"/>
                </a:moveTo>
                <a:lnTo>
                  <a:pt x="7983398" y="0"/>
                </a:lnTo>
                <a:lnTo>
                  <a:pt x="7983398" y="6909268"/>
                </a:lnTo>
                <a:lnTo>
                  <a:pt x="0" y="690926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0" name="Freeform 10"/>
          <p:cNvSpPr/>
          <p:nvPr/>
        </p:nvSpPr>
        <p:spPr>
          <a:xfrm>
            <a:off x="329930" y="8709193"/>
            <a:ext cx="1092443" cy="1070594"/>
          </a:xfrm>
          <a:custGeom>
            <a:avLst/>
            <a:gdLst/>
            <a:ahLst/>
            <a:cxnLst/>
            <a:rect l="l" t="t" r="r" b="b"/>
            <a:pathLst>
              <a:path w="1092443" h="1070594">
                <a:moveTo>
                  <a:pt x="0" y="0"/>
                </a:moveTo>
                <a:lnTo>
                  <a:pt x="1092442" y="0"/>
                </a:lnTo>
                <a:lnTo>
                  <a:pt x="1092442" y="1070594"/>
                </a:lnTo>
                <a:lnTo>
                  <a:pt x="0" y="107059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1" name="Freeform 11"/>
          <p:cNvSpPr/>
          <p:nvPr/>
        </p:nvSpPr>
        <p:spPr>
          <a:xfrm>
            <a:off x="16524477" y="5049488"/>
            <a:ext cx="1555626" cy="1555626"/>
          </a:xfrm>
          <a:custGeom>
            <a:avLst/>
            <a:gdLst/>
            <a:ahLst/>
            <a:cxnLst/>
            <a:rect l="l" t="t" r="r" b="b"/>
            <a:pathLst>
              <a:path w="1555626" h="1555626">
                <a:moveTo>
                  <a:pt x="0" y="0"/>
                </a:moveTo>
                <a:lnTo>
                  <a:pt x="1555626" y="0"/>
                </a:lnTo>
                <a:lnTo>
                  <a:pt x="1555626" y="1555626"/>
                </a:lnTo>
                <a:lnTo>
                  <a:pt x="0" y="155562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2" name="Freeform 12"/>
          <p:cNvSpPr/>
          <p:nvPr/>
        </p:nvSpPr>
        <p:spPr>
          <a:xfrm rot="1997215">
            <a:off x="611750" y="2584253"/>
            <a:ext cx="1507934" cy="1477775"/>
          </a:xfrm>
          <a:custGeom>
            <a:avLst/>
            <a:gdLst/>
            <a:ahLst/>
            <a:cxnLst/>
            <a:rect l="l" t="t" r="r" b="b"/>
            <a:pathLst>
              <a:path w="1507934" h="1477775">
                <a:moveTo>
                  <a:pt x="0" y="0"/>
                </a:moveTo>
                <a:lnTo>
                  <a:pt x="1507934" y="0"/>
                </a:lnTo>
                <a:lnTo>
                  <a:pt x="1507934" y="1477775"/>
                </a:lnTo>
                <a:lnTo>
                  <a:pt x="0" y="1477775"/>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pic>
        <p:nvPicPr>
          <p:cNvPr id="15" name="Dấu hiệu tiểu đường - đừng bỏ qu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223407" y="1516317"/>
            <a:ext cx="17856696" cy="8503983"/>
          </a:xfrm>
          <a:prstGeom prst="rect">
            <a:avLst/>
          </a:prstGeom>
        </p:spPr>
      </p:pic>
      <p:sp>
        <p:nvSpPr>
          <p:cNvPr id="6" name="TextBox 5"/>
          <p:cNvSpPr txBox="1"/>
          <p:nvPr/>
        </p:nvSpPr>
        <p:spPr>
          <a:xfrm>
            <a:off x="10210800" y="217858"/>
            <a:ext cx="7239000" cy="369332"/>
          </a:xfrm>
          <a:prstGeom prst="rect">
            <a:avLst/>
          </a:prstGeom>
          <a:noFill/>
        </p:spPr>
        <p:txBody>
          <a:bodyPr wrap="square" rtlCol="0">
            <a:spAutoFit/>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5"/>
                </p:tgtEl>
              </p:cMediaNode>
            </p:video>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68000"/>
          </a:blip>
          <a:srcRect l="16666" t="21875" r="16666" b="21875"/>
          <a:stretch>
            <a:fillRect/>
          </a:stretch>
        </p:blipFill>
        <p:spPr>
          <a:xfrm>
            <a:off x="0" y="0"/>
            <a:ext cx="18288000" cy="10287000"/>
          </a:xfrm>
          <a:prstGeom prst="rect">
            <a:avLst/>
          </a:prstGeom>
        </p:spPr>
      </p:pic>
      <p:sp>
        <p:nvSpPr>
          <p:cNvPr id="8" name="Freeform 8"/>
          <p:cNvSpPr/>
          <p:nvPr/>
        </p:nvSpPr>
        <p:spPr>
          <a:xfrm>
            <a:off x="15949429" y="217858"/>
            <a:ext cx="1873817" cy="1873817"/>
          </a:xfrm>
          <a:custGeom>
            <a:avLst/>
            <a:gdLst/>
            <a:ahLst/>
            <a:cxnLst/>
            <a:rect l="l" t="t" r="r" b="b"/>
            <a:pathLst>
              <a:path w="1873816" h="1873816">
                <a:moveTo>
                  <a:pt x="0" y="0"/>
                </a:moveTo>
                <a:lnTo>
                  <a:pt x="1873816" y="0"/>
                </a:lnTo>
                <a:lnTo>
                  <a:pt x="1873816" y="1873816"/>
                </a:lnTo>
                <a:lnTo>
                  <a:pt x="0" y="187381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Freeform 9"/>
          <p:cNvSpPr/>
          <p:nvPr/>
        </p:nvSpPr>
        <p:spPr>
          <a:xfrm rot="9781628">
            <a:off x="14887481" y="7239471"/>
            <a:ext cx="4829636" cy="3850770"/>
          </a:xfrm>
          <a:custGeom>
            <a:avLst/>
            <a:gdLst/>
            <a:ahLst/>
            <a:cxnLst/>
            <a:rect l="l" t="t" r="r" b="b"/>
            <a:pathLst>
              <a:path w="7983398" h="6909268">
                <a:moveTo>
                  <a:pt x="0" y="0"/>
                </a:moveTo>
                <a:lnTo>
                  <a:pt x="7983398" y="0"/>
                </a:lnTo>
                <a:lnTo>
                  <a:pt x="7983398" y="6909268"/>
                </a:lnTo>
                <a:lnTo>
                  <a:pt x="0" y="690926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0" name="Freeform 10"/>
          <p:cNvSpPr/>
          <p:nvPr/>
        </p:nvSpPr>
        <p:spPr>
          <a:xfrm>
            <a:off x="329930" y="8709193"/>
            <a:ext cx="1092443" cy="1070594"/>
          </a:xfrm>
          <a:custGeom>
            <a:avLst/>
            <a:gdLst/>
            <a:ahLst/>
            <a:cxnLst/>
            <a:rect l="l" t="t" r="r" b="b"/>
            <a:pathLst>
              <a:path w="1092443" h="1070594">
                <a:moveTo>
                  <a:pt x="0" y="0"/>
                </a:moveTo>
                <a:lnTo>
                  <a:pt x="1092442" y="0"/>
                </a:lnTo>
                <a:lnTo>
                  <a:pt x="1092442" y="1070594"/>
                </a:lnTo>
                <a:lnTo>
                  <a:pt x="0" y="107059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1" name="Freeform 11"/>
          <p:cNvSpPr/>
          <p:nvPr/>
        </p:nvSpPr>
        <p:spPr>
          <a:xfrm>
            <a:off x="16524477" y="5049488"/>
            <a:ext cx="1555626" cy="1555626"/>
          </a:xfrm>
          <a:custGeom>
            <a:avLst/>
            <a:gdLst/>
            <a:ahLst/>
            <a:cxnLst/>
            <a:rect l="l" t="t" r="r" b="b"/>
            <a:pathLst>
              <a:path w="1555626" h="1555626">
                <a:moveTo>
                  <a:pt x="0" y="0"/>
                </a:moveTo>
                <a:lnTo>
                  <a:pt x="1555626" y="0"/>
                </a:lnTo>
                <a:lnTo>
                  <a:pt x="1555626" y="1555626"/>
                </a:lnTo>
                <a:lnTo>
                  <a:pt x="0" y="155562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2" name="Freeform 12"/>
          <p:cNvSpPr/>
          <p:nvPr/>
        </p:nvSpPr>
        <p:spPr>
          <a:xfrm rot="1997215">
            <a:off x="611750" y="2584253"/>
            <a:ext cx="1507934" cy="1477775"/>
          </a:xfrm>
          <a:custGeom>
            <a:avLst/>
            <a:gdLst/>
            <a:ahLst/>
            <a:cxnLst/>
            <a:rect l="l" t="t" r="r" b="b"/>
            <a:pathLst>
              <a:path w="1507934" h="1477775">
                <a:moveTo>
                  <a:pt x="0" y="0"/>
                </a:moveTo>
                <a:lnTo>
                  <a:pt x="1507934" y="0"/>
                </a:lnTo>
                <a:lnTo>
                  <a:pt x="1507934" y="1477775"/>
                </a:lnTo>
                <a:lnTo>
                  <a:pt x="0" y="1477775"/>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pic>
        <p:nvPicPr>
          <p:cNvPr id="5" name="Bệnh-bướu-cổ-nguyên-nhân-và-cách-phòng-chố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flipV="1">
            <a:off x="152400" y="1154766"/>
            <a:ext cx="17631006" cy="8789334"/>
          </a:xfrm>
          <a:prstGeom prst="rect">
            <a:avLst/>
          </a:prstGeom>
        </p:spPr>
      </p:pic>
      <p:sp>
        <p:nvSpPr>
          <p:cNvPr id="6" name="TextBox 5"/>
          <p:cNvSpPr txBox="1"/>
          <p:nvPr/>
        </p:nvSpPr>
        <p:spPr>
          <a:xfrm>
            <a:off x="10210800" y="217858"/>
            <a:ext cx="7239000" cy="369332"/>
          </a:xfrm>
          <a:prstGeom prst="rect">
            <a:avLst/>
          </a:prstGeom>
          <a:noFill/>
        </p:spPr>
        <p:txBody>
          <a:bodyPr wrap="square" rtlCol="0">
            <a:spAutoFit/>
          </a:bodyPr>
          <a:lstStyle/>
          <a:p>
            <a:endParaRPr lang="en-US" dirty="0">
              <a:solidFill>
                <a:prstClr val="black"/>
              </a:solidFill>
            </a:endParaRPr>
          </a:p>
        </p:txBody>
      </p:sp>
      <p:sp>
        <p:nvSpPr>
          <p:cNvPr id="13" name="TextBox 3"/>
          <p:cNvSpPr txBox="1"/>
          <p:nvPr/>
        </p:nvSpPr>
        <p:spPr>
          <a:xfrm>
            <a:off x="4419600" y="-38100"/>
            <a:ext cx="7313148" cy="1080617"/>
          </a:xfrm>
          <a:prstGeom prst="rect">
            <a:avLst/>
          </a:prstGeom>
        </p:spPr>
        <p:txBody>
          <a:bodyPr wrap="square" lIns="0" tIns="0" rIns="0" bIns="0" rtlCol="0" anchor="t">
            <a:spAutoFit/>
          </a:bodyPr>
          <a:lstStyle/>
          <a:p>
            <a:pPr algn="ctr">
              <a:lnSpc>
                <a:spcPts val="9896"/>
              </a:lnSpc>
            </a:pPr>
            <a:r>
              <a:rPr lang="en-US" sz="4400" i="1" spc="326" dirty="0">
                <a:solidFill>
                  <a:srgbClr val="9BBB59">
                    <a:lumMod val="50000"/>
                  </a:srgbClr>
                </a:solidFill>
                <a:latin typeface="Arial" panose="020B0604020202020204" pitchFamily="34" charset="0"/>
                <a:cs typeface="Arial" panose="020B0604020202020204" pitchFamily="34" charset="0"/>
              </a:rPr>
              <a:t>VIDEO: BỆNH </a:t>
            </a:r>
            <a:r>
              <a:rPr lang="en-US" sz="4400" i="1" spc="326" dirty="0" smtClean="0">
                <a:solidFill>
                  <a:srgbClr val="9BBB59">
                    <a:lumMod val="50000"/>
                  </a:srgbClr>
                </a:solidFill>
                <a:latin typeface="Arial" panose="020B0604020202020204" pitchFamily="34" charset="0"/>
                <a:cs typeface="Arial" panose="020B0604020202020204" pitchFamily="34" charset="0"/>
              </a:rPr>
              <a:t>BƯỚU CỔ</a:t>
            </a:r>
            <a:endParaRPr lang="en-US" sz="4400" i="1" spc="326" dirty="0">
              <a:solidFill>
                <a:srgbClr val="9BBB59">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155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5"/>
                                        </p:tgtEl>
                                      </p:cBhvr>
                                    </p:cmd>
                                  </p:childTnLst>
                                </p:cTn>
                              </p:par>
                            </p:childTnLst>
                          </p:cTn>
                        </p:par>
                      </p:childTnLst>
                    </p:cTn>
                  </p:par>
                </p:childTnLst>
              </p:cTn>
              <p:nextCondLst>
                <p:cond evt="onClick" delay="0">
                  <p:tgtEl>
                    <p:spTgt spid="5"/>
                  </p:tgtEl>
                </p:cond>
              </p:nextCondLst>
            </p:seq>
            <p:video>
              <p:cMediaNode vol="80000">
                <p:cTn id="14" fill="hold" display="0">
                  <p:stCondLst>
                    <p:cond delay="indefinite"/>
                  </p:stCondLst>
                </p:cTn>
                <p:tgtEl>
                  <p:spTgt spid="5"/>
                </p:tgtEl>
              </p:cMediaNode>
            </p:video>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 (ảnh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29"/>
            <a:ext cx="18288000" cy="98298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743200" y="2095500"/>
            <a:ext cx="7315200" cy="3886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0515600" y="6259286"/>
            <a:ext cx="7315200" cy="35868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2879272" y="6259286"/>
            <a:ext cx="7315200" cy="35868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0515600" y="1790700"/>
            <a:ext cx="7315200" cy="419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349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grpId="0" nodeType="clickEffect">
                                  <p:stCondLst>
                                    <p:cond delay="0"/>
                                  </p:stCondLst>
                                  <p:childTnLst>
                                    <p:animEffect transition="out" filter="box(out)">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xit" presetSubtype="32" fill="hold" grpId="0" nodeType="clickEffect">
                                  <p:stCondLst>
                                    <p:cond delay="0"/>
                                  </p:stCondLst>
                                  <p:childTnLst>
                                    <p:animEffect transition="out" filter="box(out)">
                                      <p:cBhvr>
                                        <p:cTn id="11" dur="2000"/>
                                        <p:tgtEl>
                                          <p:spTgt spid="9"/>
                                        </p:tgtEl>
                                      </p:cBhvr>
                                    </p:animEffect>
                                    <p:set>
                                      <p:cBhvr>
                                        <p:cTn id="12" dur="1" fill="hold">
                                          <p:stCondLst>
                                            <p:cond delay="19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xit" presetSubtype="32" fill="hold" grpId="0" nodeType="clickEffect">
                                  <p:stCondLst>
                                    <p:cond delay="0"/>
                                  </p:stCondLst>
                                  <p:childTnLst>
                                    <p:animEffect transition="out" filter="box(out)">
                                      <p:cBhvr>
                                        <p:cTn id="16" dur="2000"/>
                                        <p:tgtEl>
                                          <p:spTgt spid="8"/>
                                        </p:tgtEl>
                                      </p:cBhvr>
                                    </p:animEffect>
                                    <p:set>
                                      <p:cBhvr>
                                        <p:cTn id="17" dur="1" fill="hold">
                                          <p:stCondLst>
                                            <p:cond delay="19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32" fill="hold" grpId="0" nodeType="clickEffect">
                                  <p:stCondLst>
                                    <p:cond delay="0"/>
                                  </p:stCondLst>
                                  <p:childTnLst>
                                    <p:animEffect transition="out" filter="box(out)">
                                      <p:cBhvr>
                                        <p:cTn id="21" dur="2000"/>
                                        <p:tgtEl>
                                          <p:spTgt spid="7"/>
                                        </p:tgtEl>
                                      </p:cBhvr>
                                    </p:animEffect>
                                    <p:set>
                                      <p:cBhvr>
                                        <p:cTn id="22"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2800" y="-316490"/>
            <a:ext cx="13106400" cy="986306"/>
          </a:xfrm>
          <a:prstGeom prst="rect">
            <a:avLst/>
          </a:prstGeom>
          <a:noFill/>
        </p:spPr>
        <p:txBody>
          <a:bodyPr wrap="square" lIns="91386" tIns="45693" rIns="91386" bIns="45693" rtlCol="0">
            <a:spAutoFit/>
          </a:bodyPr>
          <a:lstStyle/>
          <a:p>
            <a:pPr algn="ctr">
              <a:lnSpc>
                <a:spcPct val="150000"/>
              </a:lnSpc>
            </a:pPr>
            <a:r>
              <a:rPr lang="en-US" altLang="zh-CN" sz="4400" dirty="0" err="1" smtClean="0">
                <a:solidFill>
                  <a:srgbClr val="FF0000"/>
                </a:solidFill>
                <a:ea typeface="华康海报体W12(P)" pitchFamily="82" charset="-122"/>
              </a:rPr>
              <a:t>BÀI</a:t>
            </a:r>
            <a:r>
              <a:rPr lang="en-US" altLang="zh-CN" sz="4400" dirty="0" smtClean="0">
                <a:solidFill>
                  <a:srgbClr val="FF0000"/>
                </a:solidFill>
                <a:ea typeface="华康海报体W12(P)" pitchFamily="82" charset="-122"/>
              </a:rPr>
              <a:t> 38. </a:t>
            </a:r>
            <a:r>
              <a:rPr lang="en-US" altLang="zh-CN" sz="4400" dirty="0" err="1" smtClean="0">
                <a:solidFill>
                  <a:srgbClr val="FF0000"/>
                </a:solidFill>
                <a:ea typeface="华康海报体W12(P)" pitchFamily="82" charset="-122"/>
              </a:rPr>
              <a:t>HỆ</a:t>
            </a:r>
            <a:r>
              <a:rPr lang="en-US" altLang="zh-CN" sz="4400" dirty="0" smtClean="0">
                <a:solidFill>
                  <a:srgbClr val="FF0000"/>
                </a:solidFill>
                <a:ea typeface="华康海报体W12(P)" pitchFamily="82" charset="-122"/>
              </a:rPr>
              <a:t> </a:t>
            </a:r>
            <a:r>
              <a:rPr lang="en-US" altLang="zh-CN" sz="4400" dirty="0" err="1" smtClean="0">
                <a:solidFill>
                  <a:srgbClr val="FF0000"/>
                </a:solidFill>
                <a:ea typeface="华康海报体W12(P)" pitchFamily="82" charset="-122"/>
              </a:rPr>
              <a:t>NỘI</a:t>
            </a:r>
            <a:r>
              <a:rPr lang="en-US" altLang="zh-CN" sz="4400" dirty="0" smtClean="0">
                <a:solidFill>
                  <a:srgbClr val="FF0000"/>
                </a:solidFill>
                <a:ea typeface="华康海报体W12(P)" pitchFamily="82" charset="-122"/>
              </a:rPr>
              <a:t> </a:t>
            </a:r>
            <a:r>
              <a:rPr lang="en-US" altLang="zh-CN" sz="4400" dirty="0" err="1" smtClean="0">
                <a:solidFill>
                  <a:srgbClr val="FF0000"/>
                </a:solidFill>
                <a:ea typeface="华康海报体W12(P)" pitchFamily="82" charset="-122"/>
              </a:rPr>
              <a:t>TIẾT</a:t>
            </a:r>
            <a:r>
              <a:rPr lang="en-US" altLang="zh-CN" sz="4400" dirty="0" smtClean="0">
                <a:solidFill>
                  <a:srgbClr val="FF0000"/>
                </a:solidFill>
                <a:ea typeface="华康海报体W12(P)" pitchFamily="82" charset="-122"/>
              </a:rPr>
              <a:t> Ở </a:t>
            </a:r>
            <a:r>
              <a:rPr lang="en-US" altLang="zh-CN" sz="4400" dirty="0" err="1" smtClean="0">
                <a:solidFill>
                  <a:srgbClr val="FF0000"/>
                </a:solidFill>
                <a:ea typeface="华康海报体W12(P)" pitchFamily="82" charset="-122"/>
              </a:rPr>
              <a:t>NGƯỜI</a:t>
            </a:r>
            <a:endParaRPr lang="en-US" altLang="zh-CN" sz="4400" dirty="0">
              <a:solidFill>
                <a:srgbClr val="FF0000"/>
              </a:solidFill>
              <a:ea typeface="华康海报体W12(P)" pitchFamily="82" charset="-122"/>
            </a:endParaRPr>
          </a:p>
        </p:txBody>
      </p:sp>
      <p:pic>
        <p:nvPicPr>
          <p:cNvPr id="4" name="Picture 3"/>
          <p:cNvPicPr>
            <a:picLocks noChangeAspect="1"/>
          </p:cNvPicPr>
          <p:nvPr/>
        </p:nvPicPr>
        <p:blipFill>
          <a:blip r:embed="rId2"/>
          <a:stretch>
            <a:fillRect/>
          </a:stretch>
        </p:blipFill>
        <p:spPr>
          <a:xfrm>
            <a:off x="15925800" y="176663"/>
            <a:ext cx="1822938" cy="1544864"/>
          </a:xfrm>
          <a:prstGeom prst="rect">
            <a:avLst/>
          </a:prstGeom>
        </p:spPr>
      </p:pic>
      <p:sp>
        <p:nvSpPr>
          <p:cNvPr id="8" name="Rectangle 7"/>
          <p:cNvSpPr/>
          <p:nvPr/>
        </p:nvSpPr>
        <p:spPr>
          <a:xfrm>
            <a:off x="838200" y="949095"/>
            <a:ext cx="14935200" cy="2554491"/>
          </a:xfrm>
          <a:prstGeom prst="rect">
            <a:avLst/>
          </a:prstGeom>
        </p:spPr>
        <p:txBody>
          <a:bodyPr wrap="square" lIns="91386" tIns="45693" rIns="91386" bIns="45693">
            <a:spAutoFit/>
          </a:bodyPr>
          <a:lstStyle/>
          <a:p>
            <a:pPr algn="just"/>
            <a:r>
              <a:rPr lang="en-US" sz="4000" dirty="0" smtClean="0">
                <a:latin typeface="Arial" pitchFamily="34" charset="0"/>
                <a:cs typeface="Arial" pitchFamily="34" charset="0"/>
              </a:rPr>
              <a:t>-</a:t>
            </a:r>
            <a:r>
              <a:rPr lang="vi-VN" sz="4000" dirty="0" smtClean="0">
                <a:latin typeface="Arial" pitchFamily="34" charset="0"/>
                <a:cs typeface="Arial" pitchFamily="34" charset="0"/>
              </a:rPr>
              <a:t>Hoạt </a:t>
            </a:r>
            <a:r>
              <a:rPr lang="vi-VN" sz="4000" dirty="0">
                <a:latin typeface="Arial" pitchFamily="34" charset="0"/>
                <a:cs typeface="Arial" pitchFamily="34" charset="0"/>
              </a:rPr>
              <a:t>động của các tuyến nội tiết rối loạn → ảnh hưởng đến quá trình chuyển hóa trong cơ thể → gây nên nhiều bệnh cho cơ thể như tiểu đường, bướu cổ do thiếu iodine, người cao hoặc lùn hơn bình thường.</a:t>
            </a:r>
            <a:endParaRPr lang="en-US" sz="4000" dirty="0">
              <a:latin typeface="Arial" pitchFamily="34" charset="0"/>
              <a:cs typeface="Arial" pitchFamily="34" charset="0"/>
            </a:endParaRPr>
          </a:p>
        </p:txBody>
      </p:sp>
      <p:sp>
        <p:nvSpPr>
          <p:cNvPr id="9" name="Rectangle 8"/>
          <p:cNvSpPr/>
          <p:nvPr/>
        </p:nvSpPr>
        <p:spPr>
          <a:xfrm>
            <a:off x="838200" y="4152900"/>
            <a:ext cx="15087600" cy="1938938"/>
          </a:xfrm>
          <a:prstGeom prst="rect">
            <a:avLst/>
          </a:prstGeom>
        </p:spPr>
        <p:txBody>
          <a:bodyPr wrap="square" lIns="91386" tIns="45693" rIns="91386" bIns="45693">
            <a:spAutoFit/>
          </a:bodyPr>
          <a:lstStyle/>
          <a:p>
            <a:pPr algn="just"/>
            <a:r>
              <a:rPr lang="en-US" sz="4000" dirty="0" smtClean="0">
                <a:latin typeface="Arial" pitchFamily="34" charset="0"/>
                <a:cs typeface="Arial" pitchFamily="34" charset="0"/>
              </a:rPr>
              <a:t>- </a:t>
            </a:r>
            <a:r>
              <a:rPr lang="vi-VN" sz="4000" dirty="0" smtClean="0">
                <a:latin typeface="Arial" pitchFamily="34" charset="0"/>
                <a:cs typeface="Arial" pitchFamily="34" charset="0"/>
              </a:rPr>
              <a:t>Để </a:t>
            </a:r>
            <a:r>
              <a:rPr lang="vi-VN" sz="4000" dirty="0">
                <a:latin typeface="Arial" pitchFamily="34" charset="0"/>
                <a:cs typeface="Arial" pitchFamily="34" charset="0"/>
              </a:rPr>
              <a:t>phòng tránh các bệnh nội tiết cần có lối sống lành mạnh, chế độ dinh dưỡng, nghỉ ngơi hợp lý, tránh các chất độc hại, luyện tập TDTT, khám sức khỏe định kì…</a:t>
            </a:r>
            <a:endParaRPr lang="en-US" sz="4000" dirty="0">
              <a:latin typeface="Arial" pitchFamily="34" charset="0"/>
              <a:cs typeface="Arial" pitchFamily="34" charset="0"/>
            </a:endParaRPr>
          </a:p>
        </p:txBody>
      </p:sp>
    </p:spTree>
    <p:extLst>
      <p:ext uri="{BB962C8B-B14F-4D97-AF65-F5344CB8AC3E}">
        <p14:creationId xmlns:p14="http://schemas.microsoft.com/office/powerpoint/2010/main" val="123571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3" name="TextBox 2"/>
          <p:cNvSpPr txBox="1"/>
          <p:nvPr/>
        </p:nvSpPr>
        <p:spPr>
          <a:xfrm>
            <a:off x="2057400" y="1943100"/>
            <a:ext cx="13731831" cy="1508051"/>
          </a:xfrm>
          <a:prstGeom prst="rect">
            <a:avLst/>
          </a:prstGeom>
          <a:noFill/>
        </p:spPr>
        <p:txBody>
          <a:bodyPr wrap="square" lIns="91386" tIns="45693" rIns="91386" bIns="45693" rtlCol="0">
            <a:spAutoFit/>
          </a:bodyPr>
          <a:lstStyle/>
          <a:p>
            <a:pPr indent="342065" algn="just">
              <a:lnSpc>
                <a:spcPct val="115000"/>
              </a:lnSpc>
            </a:pPr>
            <a:r>
              <a:rPr lang="en-US" sz="4000" dirty="0">
                <a:solidFill>
                  <a:srgbClr val="000000"/>
                </a:solidFill>
                <a:latin typeface="Arial" pitchFamily="34" charset="0"/>
                <a:ea typeface="Arial"/>
                <a:cs typeface="Arial" pitchFamily="34" charset="0"/>
              </a:rPr>
              <a:t>Tìm hiểu tình hình mắc bệnh tiểu đường, bướu cổ do thiếu iodine qua bảng sau:</a:t>
            </a:r>
            <a:endParaRPr lang="en-US" sz="4000" dirty="0">
              <a:latin typeface="Arial" pitchFamily="34" charset="0"/>
              <a:ea typeface="Times New Roman"/>
              <a:cs typeface="Arial" pitchFamily="34"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2112016258"/>
              </p:ext>
            </p:extLst>
          </p:nvPr>
        </p:nvGraphicFramePr>
        <p:xfrm>
          <a:off x="2362201" y="3619500"/>
          <a:ext cx="14171442" cy="4267200"/>
        </p:xfrm>
        <a:graphic>
          <a:graphicData uri="http://schemas.openxmlformats.org/drawingml/2006/table">
            <a:tbl>
              <a:tblPr firstRow="1" firstCol="1" bandRow="1">
                <a:tableStyleId>{5C22544A-7EE6-4342-B048-85BDC9FD1C3A}</a:tableStyleId>
              </a:tblPr>
              <a:tblGrid>
                <a:gridCol w="1322993">
                  <a:extLst>
                    <a:ext uri="{9D8B030D-6E8A-4147-A177-3AD203B41FA5}">
                      <a16:colId xmlns:a16="http://schemas.microsoft.com/office/drawing/2014/main" xmlns="" val="20000"/>
                    </a:ext>
                  </a:extLst>
                </a:gridCol>
                <a:gridCol w="2177521">
                  <a:extLst>
                    <a:ext uri="{9D8B030D-6E8A-4147-A177-3AD203B41FA5}">
                      <a16:colId xmlns:a16="http://schemas.microsoft.com/office/drawing/2014/main" xmlns="" val="20001"/>
                    </a:ext>
                  </a:extLst>
                </a:gridCol>
                <a:gridCol w="1165823">
                  <a:extLst>
                    <a:ext uri="{9D8B030D-6E8A-4147-A177-3AD203B41FA5}">
                      <a16:colId xmlns:a16="http://schemas.microsoft.com/office/drawing/2014/main" xmlns="" val="20002"/>
                    </a:ext>
                  </a:extLst>
                </a:gridCol>
                <a:gridCol w="1799087">
                  <a:extLst>
                    <a:ext uri="{9D8B030D-6E8A-4147-A177-3AD203B41FA5}">
                      <a16:colId xmlns:a16="http://schemas.microsoft.com/office/drawing/2014/main" xmlns="" val="20003"/>
                    </a:ext>
                  </a:extLst>
                </a:gridCol>
                <a:gridCol w="3853009">
                  <a:extLst>
                    <a:ext uri="{9D8B030D-6E8A-4147-A177-3AD203B41FA5}">
                      <a16:colId xmlns:a16="http://schemas.microsoft.com/office/drawing/2014/main" xmlns="" val="20004"/>
                    </a:ext>
                  </a:extLst>
                </a:gridCol>
                <a:gridCol w="3853009">
                  <a:extLst>
                    <a:ext uri="{9D8B030D-6E8A-4147-A177-3AD203B41FA5}">
                      <a16:colId xmlns:a16="http://schemas.microsoft.com/office/drawing/2014/main" xmlns="" val="20005"/>
                    </a:ext>
                  </a:extLst>
                </a:gridCol>
              </a:tblGrid>
              <a:tr h="2090128">
                <a:tc>
                  <a:txBody>
                    <a:bodyPr/>
                    <a:lstStyle/>
                    <a:p>
                      <a:pPr algn="ctr">
                        <a:lnSpc>
                          <a:spcPct val="115000"/>
                        </a:lnSpc>
                        <a:spcAft>
                          <a:spcPts val="0"/>
                        </a:spcAft>
                      </a:pPr>
                      <a:r>
                        <a:rPr lang="en-US" sz="3200" dirty="0">
                          <a:effectLst/>
                          <a:latin typeface="Arial" pitchFamily="34" charset="0"/>
                          <a:cs typeface="Arial" pitchFamily="34" charset="0"/>
                        </a:rPr>
                        <a:t>Tên bệnh</a:t>
                      </a:r>
                      <a:endParaRPr lang="en-US" sz="3200" dirty="0">
                        <a:solidFill>
                          <a:srgbClr val="000000"/>
                        </a:solidFill>
                        <a:effectLst/>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en-US" sz="3200" dirty="0" err="1">
                          <a:effectLst/>
                          <a:latin typeface="Arial" pitchFamily="34" charset="0"/>
                          <a:cs typeface="Arial" pitchFamily="34" charset="0"/>
                        </a:rPr>
                        <a:t>Tỉ</a:t>
                      </a:r>
                      <a:r>
                        <a:rPr lang="en-US" sz="3200" dirty="0">
                          <a:effectLst/>
                          <a:latin typeface="Arial" pitchFamily="34" charset="0"/>
                          <a:cs typeface="Arial" pitchFamily="34" charset="0"/>
                        </a:rPr>
                        <a:t> </a:t>
                      </a:r>
                      <a:r>
                        <a:rPr lang="en-US" sz="3200" dirty="0" err="1">
                          <a:effectLst/>
                          <a:latin typeface="Arial" pitchFamily="34" charset="0"/>
                          <a:cs typeface="Arial" pitchFamily="34" charset="0"/>
                        </a:rPr>
                        <a:t>lệ</a:t>
                      </a:r>
                      <a:endParaRPr lang="en-US" sz="3200" dirty="0">
                        <a:effectLst/>
                        <a:latin typeface="Arial" pitchFamily="34" charset="0"/>
                        <a:cs typeface="Arial" pitchFamily="34" charset="0"/>
                      </a:endParaRPr>
                    </a:p>
                    <a:p>
                      <a:pPr algn="ctr">
                        <a:lnSpc>
                          <a:spcPct val="115000"/>
                        </a:lnSpc>
                        <a:spcAft>
                          <a:spcPts val="0"/>
                        </a:spcAft>
                      </a:pPr>
                      <a:r>
                        <a:rPr lang="en-US" sz="3200" dirty="0" err="1">
                          <a:effectLst/>
                          <a:latin typeface="Arial" pitchFamily="34" charset="0"/>
                          <a:cs typeface="Arial" pitchFamily="34" charset="0"/>
                        </a:rPr>
                        <a:t>Người</a:t>
                      </a:r>
                      <a:r>
                        <a:rPr lang="en-US" sz="3200" dirty="0">
                          <a:effectLst/>
                          <a:latin typeface="Arial" pitchFamily="34" charset="0"/>
                          <a:cs typeface="Arial" pitchFamily="34" charset="0"/>
                        </a:rPr>
                        <a:t> </a:t>
                      </a:r>
                      <a:r>
                        <a:rPr lang="en-US" sz="3200" dirty="0" err="1">
                          <a:effectLst/>
                          <a:latin typeface="Arial" pitchFamily="34" charset="0"/>
                          <a:cs typeface="Arial" pitchFamily="34" charset="0"/>
                        </a:rPr>
                        <a:t>mắc</a:t>
                      </a:r>
                      <a:r>
                        <a:rPr lang="en-US" sz="3200" dirty="0">
                          <a:effectLst/>
                          <a:latin typeface="Arial" pitchFamily="34" charset="0"/>
                          <a:cs typeface="Arial" pitchFamily="34" charset="0"/>
                        </a:rPr>
                        <a:t> </a:t>
                      </a:r>
                      <a:r>
                        <a:rPr lang="en-US" sz="3200" dirty="0" err="1">
                          <a:effectLst/>
                          <a:latin typeface="Arial" pitchFamily="34" charset="0"/>
                          <a:cs typeface="Arial" pitchFamily="34" charset="0"/>
                        </a:rPr>
                        <a:t>bệnh</a:t>
                      </a:r>
                      <a:endParaRPr lang="en-US" sz="3200" dirty="0">
                        <a:solidFill>
                          <a:srgbClr val="000000"/>
                        </a:solidFill>
                        <a:effectLst/>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en-US" sz="3200" dirty="0" err="1">
                          <a:effectLst/>
                          <a:latin typeface="Arial" pitchFamily="34" charset="0"/>
                          <a:cs typeface="Arial" pitchFamily="34" charset="0"/>
                        </a:rPr>
                        <a:t>Độ</a:t>
                      </a:r>
                      <a:r>
                        <a:rPr lang="en-US" sz="3200" dirty="0">
                          <a:effectLst/>
                          <a:latin typeface="Arial" pitchFamily="34" charset="0"/>
                          <a:cs typeface="Arial" pitchFamily="34" charset="0"/>
                        </a:rPr>
                        <a:t> </a:t>
                      </a:r>
                      <a:r>
                        <a:rPr lang="en-US" sz="3200" dirty="0" err="1">
                          <a:effectLst/>
                          <a:latin typeface="Arial" pitchFamily="34" charset="0"/>
                          <a:cs typeface="Arial" pitchFamily="34" charset="0"/>
                        </a:rPr>
                        <a:t>tuổi</a:t>
                      </a:r>
                      <a:endParaRPr lang="en-US" sz="3200" dirty="0">
                        <a:solidFill>
                          <a:srgbClr val="000000"/>
                        </a:solidFill>
                        <a:effectLst/>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en-US" sz="3200" dirty="0">
                          <a:effectLst/>
                          <a:latin typeface="Arial" pitchFamily="34" charset="0"/>
                          <a:cs typeface="Arial" pitchFamily="34" charset="0"/>
                        </a:rPr>
                        <a:t>Nguyên nhân</a:t>
                      </a:r>
                      <a:endParaRPr lang="en-US" sz="3200" dirty="0">
                        <a:solidFill>
                          <a:srgbClr val="000000"/>
                        </a:solidFill>
                        <a:effectLst/>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en-US" sz="3200" dirty="0">
                          <a:effectLst/>
                          <a:latin typeface="Arial" pitchFamily="34" charset="0"/>
                          <a:cs typeface="Arial" pitchFamily="34" charset="0"/>
                        </a:rPr>
                        <a:t>Tình trạng bệnh (Nhẹ/nặng/</a:t>
                      </a:r>
                    </a:p>
                    <a:p>
                      <a:pPr algn="ctr">
                        <a:lnSpc>
                          <a:spcPct val="115000"/>
                        </a:lnSpc>
                        <a:spcAft>
                          <a:spcPts val="0"/>
                        </a:spcAft>
                      </a:pPr>
                      <a:r>
                        <a:rPr lang="en-US" sz="3200" dirty="0">
                          <a:effectLst/>
                          <a:latin typeface="Arial" pitchFamily="34" charset="0"/>
                          <a:cs typeface="Arial" pitchFamily="34" charset="0"/>
                        </a:rPr>
                        <a:t>có biến chứng)</a:t>
                      </a:r>
                      <a:endParaRPr lang="en-US" sz="3200" dirty="0">
                        <a:solidFill>
                          <a:srgbClr val="000000"/>
                        </a:solidFill>
                        <a:effectLst/>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en-US" sz="3200" dirty="0">
                          <a:effectLst/>
                          <a:latin typeface="Arial" pitchFamily="34" charset="0"/>
                          <a:cs typeface="Arial" pitchFamily="34" charset="0"/>
                        </a:rPr>
                        <a:t>Giải pháp hạn chế</a:t>
                      </a:r>
                    </a:p>
                    <a:p>
                      <a:pPr algn="ctr">
                        <a:lnSpc>
                          <a:spcPct val="115000"/>
                        </a:lnSpc>
                        <a:spcAft>
                          <a:spcPts val="0"/>
                        </a:spcAft>
                      </a:pPr>
                      <a:r>
                        <a:rPr lang="en-US" sz="3200" dirty="0">
                          <a:effectLst/>
                          <a:latin typeface="Arial" pitchFamily="34" charset="0"/>
                          <a:cs typeface="Arial" pitchFamily="34" charset="0"/>
                        </a:rPr>
                        <a:t>tỉ lệ mắc bệnh</a:t>
                      </a:r>
                      <a:endParaRPr lang="en-US" sz="3200" dirty="0">
                        <a:solidFill>
                          <a:srgbClr val="000000"/>
                        </a:solidFill>
                        <a:effectLst/>
                        <a:latin typeface="Arial" pitchFamily="34" charset="0"/>
                        <a:ea typeface="Times New Roman"/>
                        <a:cs typeface="Arial" pitchFamily="34" charset="0"/>
                      </a:endParaRPr>
                    </a:p>
                  </a:txBody>
                  <a:tcPr marL="68580" marR="68580" marT="0" marB="0"/>
                </a:tc>
                <a:extLst>
                  <a:ext uri="{0D108BD9-81ED-4DB2-BD59-A6C34878D82A}">
                    <a16:rowId xmlns:a16="http://schemas.microsoft.com/office/drawing/2014/main" xmlns="" val="10000"/>
                  </a:ext>
                </a:extLst>
              </a:tr>
              <a:tr h="2177072">
                <a:tc>
                  <a:txBody>
                    <a:bodyPr/>
                    <a:lstStyle/>
                    <a:p>
                      <a:pPr algn="just">
                        <a:lnSpc>
                          <a:spcPct val="115000"/>
                        </a:lnSpc>
                        <a:spcAft>
                          <a:spcPts val="0"/>
                        </a:spcAft>
                      </a:pPr>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tc>
                <a:tc>
                  <a:txBody>
                    <a:bodyPr/>
                    <a:lstStyle/>
                    <a:p>
                      <a:pPr algn="just">
                        <a:lnSpc>
                          <a:spcPct val="115000"/>
                        </a:lnSpc>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solidFill>
                          <a:srgbClr val="000000"/>
                        </a:solidFill>
                        <a:effectLst/>
                        <a:latin typeface="Times New Roman" panose="02020603050405020304" pitchFamily="18" charset="0"/>
                        <a:ea typeface="Times New Roman"/>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bl>
          </a:graphicData>
        </a:graphic>
      </p:graphicFrame>
      <p:sp>
        <p:nvSpPr>
          <p:cNvPr id="16" name="TextBox 3"/>
          <p:cNvSpPr txBox="1"/>
          <p:nvPr/>
        </p:nvSpPr>
        <p:spPr>
          <a:xfrm>
            <a:off x="3280151" y="409628"/>
            <a:ext cx="12226202" cy="1936428"/>
          </a:xfrm>
          <a:prstGeom prst="rect">
            <a:avLst/>
          </a:prstGeom>
        </p:spPr>
        <p:txBody>
          <a:bodyPr lIns="0" tIns="0" rIns="0" bIns="0" rtlCol="0" anchor="t">
            <a:spAutoFit/>
          </a:bodyPr>
          <a:lstStyle/>
          <a:p>
            <a:pPr algn="ctr">
              <a:lnSpc>
                <a:spcPts val="15095"/>
              </a:lnSpc>
            </a:pPr>
            <a:r>
              <a:rPr lang="en-US" sz="15200" spc="1118" dirty="0">
                <a:solidFill>
                  <a:srgbClr val="764652"/>
                </a:solidFill>
                <a:latin typeface="Arial" pitchFamily="34" charset="0"/>
                <a:cs typeface="Arial" pitchFamily="34" charset="0"/>
              </a:rPr>
              <a:t>DỰ ÁN</a:t>
            </a:r>
          </a:p>
        </p:txBody>
      </p:sp>
      <p:sp>
        <p:nvSpPr>
          <p:cNvPr id="4" name="Rectangle 3"/>
          <p:cNvSpPr/>
          <p:nvPr/>
        </p:nvSpPr>
        <p:spPr>
          <a:xfrm>
            <a:off x="3280151" y="8343900"/>
            <a:ext cx="11121649" cy="769441"/>
          </a:xfrm>
          <a:prstGeom prst="rect">
            <a:avLst/>
          </a:prstGeom>
        </p:spPr>
        <p:txBody>
          <a:bodyPr wrap="square">
            <a:spAutoFit/>
          </a:bodyPr>
          <a:lstStyle/>
          <a:p>
            <a:r>
              <a:rPr lang="vi-VN" sz="4400" i="1" dirty="0">
                <a:solidFill>
                  <a:srgbClr val="0070C0"/>
                </a:solidFill>
                <a:latin typeface="+mj-lt"/>
              </a:rPr>
              <a:t>Học sinh tự điều tra ở địa phương sinh sống.</a:t>
            </a:r>
            <a:endParaRPr lang="en-US" sz="4400" i="1" dirty="0">
              <a:solidFill>
                <a:srgbClr val="0070C0"/>
              </a:solidFill>
              <a:latin typeface="+mj-lt"/>
            </a:endParaRPr>
          </a:p>
        </p:txBody>
      </p:sp>
    </p:spTree>
    <p:extLst>
      <p:ext uri="{BB962C8B-B14F-4D97-AF65-F5344CB8AC3E}">
        <p14:creationId xmlns:p14="http://schemas.microsoft.com/office/powerpoint/2010/main" val="158515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1-原创素材\1_mm1102\PPT\PPT_014\materaials\pageimg_g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66700"/>
            <a:ext cx="16459200" cy="75440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00400" y="3619500"/>
            <a:ext cx="12877800" cy="4755093"/>
          </a:xfrm>
          <a:prstGeom prst="rect">
            <a:avLst/>
          </a:prstGeom>
          <a:noFill/>
        </p:spPr>
        <p:txBody>
          <a:bodyPr wrap="square" lIns="91386" tIns="45693" rIns="91386" bIns="45693" rtlCol="0">
            <a:spAutoFit/>
          </a:bodyPr>
          <a:lstStyle/>
          <a:p>
            <a:pPr algn="ctr">
              <a:lnSpc>
                <a:spcPct val="150000"/>
              </a:lnSpc>
            </a:pPr>
            <a:r>
              <a:rPr lang="en-US" altLang="zh-CN" sz="5400" b="1" dirty="0">
                <a:solidFill>
                  <a:srgbClr val="FF0000"/>
                </a:solidFill>
                <a:latin typeface="Times New Roman" panose="02020603050405020304" pitchFamily="18" charset="0"/>
                <a:ea typeface="华康海报体W12(P)" pitchFamily="82" charset="-122"/>
                <a:cs typeface="Times New Roman" panose="02020603050405020304" pitchFamily="18" charset="0"/>
              </a:rPr>
              <a:t>LUYỆN </a:t>
            </a:r>
            <a:r>
              <a:rPr lang="en-US" altLang="zh-CN" sz="5400" b="1" dirty="0" smtClean="0">
                <a:solidFill>
                  <a:srgbClr val="FF0000"/>
                </a:solidFill>
                <a:latin typeface="Times New Roman" panose="02020603050405020304" pitchFamily="18" charset="0"/>
                <a:ea typeface="华康海报体W12(P)" pitchFamily="82" charset="-122"/>
                <a:cs typeface="Times New Roman" panose="02020603050405020304" pitchFamily="18" charset="0"/>
              </a:rPr>
              <a:t>TẬP</a:t>
            </a:r>
          </a:p>
          <a:p>
            <a:pPr algn="ctr">
              <a:lnSpc>
                <a:spcPct val="150000"/>
              </a:lnSpc>
            </a:pPr>
            <a:r>
              <a:rPr lang="en-US" altLang="zh-CN" sz="4000" dirty="0" smtClean="0">
                <a:latin typeface="Arial" pitchFamily="34" charset="0"/>
                <a:ea typeface="华康海报体W12(P)" pitchFamily="82" charset="-122"/>
                <a:cs typeface="Arial" pitchFamily="34" charset="0"/>
              </a:rPr>
              <a:t>Luật chơi: Cả lớp chia thành 2 đội chơi. Mỗi đội sẽ có 2 phút để trả lời 10 câu hỏi. Kết thúc thời gian đội nào có số đáp án đúng nhiều nhất sẽ thắng cuộc.</a:t>
            </a:r>
          </a:p>
          <a:p>
            <a:pPr algn="ctr">
              <a:lnSpc>
                <a:spcPct val="150000"/>
              </a:lnSpc>
            </a:pPr>
            <a:endParaRPr lang="en-US" altLang="zh-CN" sz="2800" dirty="0">
              <a:solidFill>
                <a:schemeClr val="accent6">
                  <a:lumMod val="75000"/>
                </a:schemeClr>
              </a:solidFill>
              <a:latin typeface="Times New Roman" panose="02020603050405020304" pitchFamily="18" charset="0"/>
              <a:ea typeface="华康海报体W12(P)" pitchFamily="82" charset="-122"/>
              <a:cs typeface="Times New Roman" panose="02020603050405020304" pitchFamily="18" charset="0"/>
            </a:endParaRPr>
          </a:p>
        </p:txBody>
      </p:sp>
    </p:spTree>
    <p:extLst>
      <p:ext uri="{BB962C8B-B14F-4D97-AF65-F5344CB8AC3E}">
        <p14:creationId xmlns:p14="http://schemas.microsoft.com/office/powerpoint/2010/main" val="364854311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F8A28A4-4681-4BA9-86E8-2C3B0F385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4094" y="2552699"/>
            <a:ext cx="4286250" cy="4598598"/>
          </a:xfrm>
          <a:prstGeom prst="rect">
            <a:avLst/>
          </a:prstGeom>
        </p:spPr>
      </p:pic>
      <p:pic>
        <p:nvPicPr>
          <p:cNvPr id="15" name="Picture 14">
            <a:extLst>
              <a:ext uri="{FF2B5EF4-FFF2-40B4-BE49-F238E27FC236}">
                <a16:creationId xmlns:a16="http://schemas.microsoft.com/office/drawing/2014/main" xmlns="" id="{D27D7D99-9E1A-47C2-9A0E-04166401D7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3929" y="5154934"/>
            <a:ext cx="3975059" cy="3992726"/>
          </a:xfrm>
          <a:prstGeom prst="rect">
            <a:avLst/>
          </a:prstGeom>
        </p:spPr>
      </p:pic>
      <p:sp>
        <p:nvSpPr>
          <p:cNvPr id="18" name="Rectangle 17">
            <a:extLst>
              <a:ext uri="{FF2B5EF4-FFF2-40B4-BE49-F238E27FC236}">
                <a16:creationId xmlns:a16="http://schemas.microsoft.com/office/drawing/2014/main" xmlns="" id="{EEA834E6-709B-490E-901D-06776B901B01}"/>
              </a:ext>
            </a:extLst>
          </p:cNvPr>
          <p:cNvSpPr/>
          <p:nvPr/>
        </p:nvSpPr>
        <p:spPr>
          <a:xfrm>
            <a:off x="473776" y="11425"/>
            <a:ext cx="17526568" cy="3785652"/>
          </a:xfrm>
          <a:prstGeom prst="rect">
            <a:avLst/>
          </a:prstGeom>
        </p:spPr>
        <p:txBody>
          <a:bodyPr wrap="square">
            <a:spAutoFit/>
          </a:bodyPr>
          <a:lstStyle/>
          <a:p>
            <a:pPr algn="ctr" defTabSz="1371600"/>
            <a:endParaRPr lang="en-US" sz="6000" b="1" dirty="0" smtClean="0">
              <a:solidFill>
                <a:srgbClr val="FF0000"/>
              </a:solidFill>
              <a:latin typeface="Times New Roman" panose="02020603050405020304" pitchFamily="18" charset="0"/>
              <a:cs typeface="Times New Roman" panose="02020603050405020304" pitchFamily="18" charset="0"/>
            </a:endParaRPr>
          </a:p>
          <a:p>
            <a:pPr algn="ctr" defTabSz="1371600"/>
            <a:r>
              <a:rPr lang="en-US" sz="6000" b="1" dirty="0" smtClean="0">
                <a:solidFill>
                  <a:srgbClr val="C00000"/>
                </a:solidFill>
                <a:latin typeface="Times New Roman" panose="02020603050405020304" pitchFamily="18" charset="0"/>
                <a:cs typeface="Times New Roman" panose="02020603050405020304" pitchFamily="18" charset="0"/>
              </a:rPr>
              <a:t>TÌM HIỂU MỘT SỐ BỆNH </a:t>
            </a:r>
          </a:p>
          <a:p>
            <a:pPr algn="ctr" defTabSz="1371600"/>
            <a:r>
              <a:rPr lang="en-US" sz="6000" b="1" dirty="0" smtClean="0">
                <a:solidFill>
                  <a:srgbClr val="C00000"/>
                </a:solidFill>
                <a:latin typeface="Times New Roman" panose="02020603050405020304" pitchFamily="18" charset="0"/>
                <a:cs typeface="Times New Roman" panose="02020603050405020304" pitchFamily="18" charset="0"/>
              </a:rPr>
              <a:t>LIÊN QUAN ĐẾN </a:t>
            </a:r>
          </a:p>
          <a:p>
            <a:pPr algn="ctr" defTabSz="1371600"/>
            <a:r>
              <a:rPr lang="en-US" sz="6000" b="1" dirty="0" smtClean="0">
                <a:solidFill>
                  <a:srgbClr val="C00000"/>
                </a:solidFill>
                <a:latin typeface="Times New Roman" panose="02020603050405020304" pitchFamily="18" charset="0"/>
                <a:cs typeface="Times New Roman" panose="02020603050405020304" pitchFamily="18" charset="0"/>
              </a:rPr>
              <a:t>HỆ NỘI TIẾT Ở NGƯỜI </a:t>
            </a:r>
            <a:endParaRPr lang="en-US" sz="6000" b="1" dirty="0">
              <a:solidFill>
                <a:srgbClr val="C00000"/>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48812" y="6225312"/>
            <a:ext cx="4401504" cy="4401504"/>
          </a:xfrm>
          <a:prstGeom prst="rect">
            <a:avLst/>
          </a:prstGeom>
        </p:spPr>
      </p:pic>
    </p:spTree>
    <p:extLst>
      <p:ext uri="{BB962C8B-B14F-4D97-AF65-F5344CB8AC3E}">
        <p14:creationId xmlns:p14="http://schemas.microsoft.com/office/powerpoint/2010/main" val="70720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11"/>
                                        </p:tgtEl>
                                      </p:cBhvr>
                                    </p:animEffect>
                                    <p:animScale>
                                      <p:cBhvr>
                                        <p:cTn id="19" dur="250" autoRev="1" fill="hold"/>
                                        <p:tgtEl>
                                          <p:spTgt spid="11"/>
                                        </p:tgtEl>
                                      </p:cBhvr>
                                      <p:by x="105000" y="105000"/>
                                    </p:animScale>
                                  </p:childTnLst>
                                </p:cTn>
                              </p:par>
                            </p:childTnLst>
                          </p:cTn>
                        </p:par>
                      </p:childTnLst>
                    </p:cTn>
                  </p:par>
                </p:childTnLst>
              </p:cTn>
              <p:nextCondLst>
                <p:cond evt="onClick" delay="0">
                  <p:tgtEl>
                    <p:spTgt spid="11"/>
                  </p:tgtEl>
                </p:cond>
              </p:nextCondLst>
            </p:seq>
          </p:childTnLst>
        </p:cTn>
      </p:par>
    </p:tnLst>
    <p:bldLst>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INTRO NHANH NHU CHOP">
            <a:hlinkClick r:id="" action="ppaction://media"/>
            <a:extLst>
              <a:ext uri="{FF2B5EF4-FFF2-40B4-BE49-F238E27FC236}">
                <a16:creationId xmlns:a16="http://schemas.microsoft.com/office/drawing/2014/main" xmlns="" id="{570DD308-3F9B-4728-8A55-297E2832338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800" y="766579"/>
            <a:ext cx="16916405" cy="8953500"/>
          </a:xfrm>
          <a:prstGeom prst="rect">
            <a:avLst/>
          </a:prstGeom>
        </p:spPr>
      </p:pic>
      <p:sp>
        <p:nvSpPr>
          <p:cNvPr id="4" name="Rectangle 3">
            <a:extLst>
              <a:ext uri="{FF2B5EF4-FFF2-40B4-BE49-F238E27FC236}">
                <a16:creationId xmlns:a16="http://schemas.microsoft.com/office/drawing/2014/main" xmlns="" id="{D429D71A-7CCA-4F5F-8E07-DBDDFAEB1E3D}"/>
              </a:ext>
            </a:extLst>
          </p:cNvPr>
          <p:cNvSpPr/>
          <p:nvPr/>
        </p:nvSpPr>
        <p:spPr>
          <a:xfrm>
            <a:off x="5873638" y="6448687"/>
            <a:ext cx="6540734" cy="1800494"/>
          </a:xfrm>
          <a:prstGeom prst="rect">
            <a:avLst/>
          </a:prstGeom>
          <a:noFill/>
        </p:spPr>
        <p:txBody>
          <a:bodyPr wrap="none" lIns="137079" tIns="68543" rIns="137079" bIns="68543">
            <a:spAutoFit/>
          </a:bodyPr>
          <a:lstStyle/>
          <a:p>
            <a:pPr algn="ctr"/>
            <a:r>
              <a:rPr lang="en-US" sz="10800" b="1" spc="75">
                <a:ln w="38100" cmpd="sng">
                  <a:solidFill>
                    <a:prstClr val="white"/>
                  </a:solidFill>
                  <a:prstDash val="solid"/>
                </a:ln>
                <a:solidFill>
                  <a:srgbClr val="23710D"/>
                </a:solidFill>
                <a:effectLst>
                  <a:glow rad="38100">
                    <a:srgbClr val="4472C4">
                      <a:alpha val="40000"/>
                    </a:srgbClr>
                  </a:glow>
                </a:effectLst>
                <a:latin typeface="Tahoma" panose="020B0604030504040204" pitchFamily="34" charset="0"/>
                <a:ea typeface="Tahoma" panose="020B0604030504040204" pitchFamily="34" charset="0"/>
                <a:cs typeface="Tahoma" panose="020B0604030504040204" pitchFamily="34" charset="0"/>
              </a:rPr>
              <a:t>BẮT ĐẦU</a:t>
            </a:r>
          </a:p>
        </p:txBody>
      </p:sp>
      <p:pic>
        <p:nvPicPr>
          <p:cNvPr id="8" name="Picture 7">
            <a:extLst>
              <a:ext uri="{FF2B5EF4-FFF2-40B4-BE49-F238E27FC236}">
                <a16:creationId xmlns:a16="http://schemas.microsoft.com/office/drawing/2014/main" xmlns="" id="{F42F226D-A470-4EB3-BDBB-258CD48161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0610" y="952500"/>
            <a:ext cx="8073395" cy="3923670"/>
          </a:xfrm>
          <a:prstGeom prst="rect">
            <a:avLst/>
          </a:prstGeom>
        </p:spPr>
      </p:pic>
    </p:spTree>
    <p:extLst>
      <p:ext uri="{BB962C8B-B14F-4D97-AF65-F5344CB8AC3E}">
        <p14:creationId xmlns:p14="http://schemas.microsoft.com/office/powerpoint/2010/main" val="28592244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9" fill="hold"/>
                                        <p:tgtEl>
                                          <p:spTgt spid="7"/>
                                        </p:tgtEl>
                                      </p:cBhvr>
                                    </p:cmd>
                                  </p:childTnLst>
                                </p:cTn>
                              </p:par>
                            </p:childTnLst>
                          </p:cTn>
                        </p:par>
                        <p:par>
                          <p:cTn id="7" fill="hold">
                            <p:stCondLst>
                              <p:cond delay="2809"/>
                            </p:stCondLst>
                            <p:childTnLst>
                              <p:par>
                                <p:cTn id="8" presetID="10" presetClass="exit" presetSubtype="0" fill="hold" nodeType="afterEffect">
                                  <p:stCondLst>
                                    <p:cond delay="350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md type="call" cmd="stop">
                                      <p:cBhvr>
                                        <p:cTn id="11" dur="1">
                                          <p:stCondLst>
                                            <p:cond delay="499"/>
                                          </p:stCondLst>
                                        </p:cTn>
                                        <p:tgtEl>
                                          <p:spTgt spid="7"/>
                                        </p:tgtEl>
                                      </p:cBhvr>
                                    </p:cmd>
                                  </p:childTnLst>
                                </p:cTn>
                              </p:par>
                            </p:childTnLst>
                          </p:cTn>
                        </p:par>
                        <p:par>
                          <p:cTn id="12" fill="hold">
                            <p:stCondLst>
                              <p:cond delay="6809"/>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7309"/>
                            </p:stCondLst>
                            <p:childTnLst>
                              <p:par>
                                <p:cTn id="17" presetID="2" presetClass="entr" presetSubtype="4"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par>
                          <p:cTn id="21" fill="hold">
                            <p:stCondLst>
                              <p:cond delay="7809"/>
                            </p:stCondLst>
                            <p:childTnLst>
                              <p:par>
                                <p:cTn id="22" presetID="26" presetClass="emph" presetSubtype="0" repeatCount="indefinite" fill="hold" nodeType="afterEffect">
                                  <p:stCondLst>
                                    <p:cond delay="0"/>
                                  </p:stCondLst>
                                  <p:childTnLst>
                                    <p:animEffect transition="out" filter="fade">
                                      <p:cBhvr>
                                        <p:cTn id="23" dur="2000" tmFilter="0, 0; .2, .5; .8, .5; 1, 0"/>
                                        <p:tgtEl>
                                          <p:spTgt spid="8"/>
                                        </p:tgtEl>
                                      </p:cBhvr>
                                    </p:animEffect>
                                    <p:animScale>
                                      <p:cBhvr>
                                        <p:cTn id="24" dur="10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repeatCount="2000" fill="hold" display="0">
                  <p:stCondLst>
                    <p:cond delay="indefinite"/>
                  </p:stCondLst>
                  <p:endCondLst>
                    <p:cond evt="onNext" delay="0">
                      <p:tgtEl>
                        <p:sldTgt/>
                      </p:tgtEl>
                    </p:cond>
                  </p:endCondLst>
                </p:cTn>
                <p:tgtEl>
                  <p:spTgt spid="7"/>
                </p:tgtEl>
              </p:cMediaNode>
            </p:video>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7"/>
                                        </p:tgtEl>
                                      </p:cBhvr>
                                    </p:cmd>
                                  </p:childTnLst>
                                </p:cTn>
                              </p:par>
                            </p:childTnLst>
                          </p:cTn>
                        </p:par>
                      </p:childTnLst>
                    </p:cTn>
                  </p:par>
                </p:childTnLst>
              </p:cTn>
              <p:nextCondLst>
                <p:cond evt="onClick" delay="0">
                  <p:tgtEl>
                    <p:spTgt spid="7"/>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408" name="Q1">
            <a:extLst>
              <a:ext uri="{FF2B5EF4-FFF2-40B4-BE49-F238E27FC236}">
                <a16:creationId xmlns:a16="http://schemas.microsoft.com/office/drawing/2014/main" xmlns="" id="{B3DB058A-7F39-4989-A89A-565B4C7702EB}"/>
              </a:ext>
            </a:extLst>
          </p:cNvPr>
          <p:cNvSpPr/>
          <p:nvPr/>
        </p:nvSpPr>
        <p:spPr>
          <a:xfrm>
            <a:off x="2842079" y="7482398"/>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defRPr/>
            </a:pPr>
            <a:r>
              <a:rPr lang="en-US" sz="4200" b="1" dirty="0">
                <a:solidFill>
                  <a:prstClr val="white"/>
                </a:solidFill>
                <a:latin typeface="Times New Roman" panose="02020603050405020304" pitchFamily="18" charset="0"/>
                <a:cs typeface="Times New Roman" panose="02020603050405020304" pitchFamily="18" charset="0"/>
              </a:rPr>
              <a:t>Câu 1: </a:t>
            </a:r>
            <a:r>
              <a:rPr lang="en-US" sz="4200" dirty="0">
                <a:solidFill>
                  <a:prstClr val="white"/>
                </a:solidFill>
                <a:latin typeface="Arial" pitchFamily="34" charset="0"/>
                <a:cs typeface="Arial" pitchFamily="34" charset="0"/>
              </a:rPr>
              <a:t>Tuyến giáp tiết ra Hormone gì?</a:t>
            </a:r>
          </a:p>
        </p:txBody>
      </p:sp>
      <p:sp>
        <p:nvSpPr>
          <p:cNvPr id="410" name="Q2">
            <a:extLst>
              <a:ext uri="{FF2B5EF4-FFF2-40B4-BE49-F238E27FC236}">
                <a16:creationId xmlns:a16="http://schemas.microsoft.com/office/drawing/2014/main" xmlns="" id="{FDFBE095-7E10-4FD6-878E-C5E20FAD6656}"/>
              </a:ext>
            </a:extLst>
          </p:cNvPr>
          <p:cNvSpPr/>
          <p:nvPr/>
        </p:nvSpPr>
        <p:spPr>
          <a:xfrm>
            <a:off x="2842078" y="7453208"/>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defRPr/>
            </a:pPr>
            <a:r>
              <a:rPr lang="en-US" sz="4200" b="1" dirty="0">
                <a:solidFill>
                  <a:prstClr val="white"/>
                </a:solidFill>
                <a:latin typeface="Times New Roman" panose="02020603050405020304" pitchFamily="18" charset="0"/>
                <a:cs typeface="Times New Roman" panose="02020603050405020304" pitchFamily="18" charset="0"/>
              </a:rPr>
              <a:t>Câu 2: </a:t>
            </a:r>
            <a:r>
              <a:rPr lang="en-US" sz="4200" dirty="0">
                <a:solidFill>
                  <a:prstClr val="white"/>
                </a:solidFill>
                <a:latin typeface="Arial" pitchFamily="34" charset="0"/>
                <a:cs typeface="Arial" pitchFamily="34" charset="0"/>
              </a:rPr>
              <a:t>Tuyến Tụy là tuyến nội tiết hay ngoại tiết?</a:t>
            </a:r>
          </a:p>
        </p:txBody>
      </p:sp>
      <p:sp>
        <p:nvSpPr>
          <p:cNvPr id="411" name="Q3">
            <a:extLst>
              <a:ext uri="{FF2B5EF4-FFF2-40B4-BE49-F238E27FC236}">
                <a16:creationId xmlns:a16="http://schemas.microsoft.com/office/drawing/2014/main" xmlns="" id="{5A0C38EA-A0E3-400A-9442-B83F7A56B225}"/>
              </a:ext>
            </a:extLst>
          </p:cNvPr>
          <p:cNvSpPr/>
          <p:nvPr/>
        </p:nvSpPr>
        <p:spPr>
          <a:xfrm>
            <a:off x="2842079" y="7484392"/>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defRPr/>
            </a:pPr>
            <a:r>
              <a:rPr lang="en-US" sz="4200" b="1" dirty="0">
                <a:solidFill>
                  <a:prstClr val="white"/>
                </a:solidFill>
                <a:latin typeface="Times New Roman" panose="02020603050405020304" pitchFamily="18" charset="0"/>
                <a:cs typeface="Times New Roman" panose="02020603050405020304" pitchFamily="18" charset="0"/>
              </a:rPr>
              <a:t>Câu 3: </a:t>
            </a:r>
            <a:r>
              <a:rPr lang="en-US" sz="4200" dirty="0">
                <a:solidFill>
                  <a:prstClr val="white"/>
                </a:solidFill>
                <a:latin typeface="Arial" pitchFamily="34" charset="0"/>
                <a:cs typeface="Arial" pitchFamily="34" charset="0"/>
              </a:rPr>
              <a:t>Tuyến Tụy có thể tiết ra loại Hormone nào?</a:t>
            </a:r>
          </a:p>
        </p:txBody>
      </p:sp>
      <p:sp>
        <p:nvSpPr>
          <p:cNvPr id="412" name="Q4">
            <a:extLst>
              <a:ext uri="{FF2B5EF4-FFF2-40B4-BE49-F238E27FC236}">
                <a16:creationId xmlns:a16="http://schemas.microsoft.com/office/drawing/2014/main" xmlns="" id="{AD832735-102C-46EB-BA98-B08D4A0D8454}"/>
              </a:ext>
            </a:extLst>
          </p:cNvPr>
          <p:cNvSpPr/>
          <p:nvPr/>
        </p:nvSpPr>
        <p:spPr>
          <a:xfrm>
            <a:off x="2823029" y="7453207"/>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defRPr/>
            </a:pPr>
            <a:r>
              <a:rPr lang="en-US" sz="4200" b="1" dirty="0">
                <a:solidFill>
                  <a:prstClr val="white"/>
                </a:solidFill>
                <a:latin typeface="Times New Roman" panose="02020603050405020304" pitchFamily="18" charset="0"/>
                <a:cs typeface="Times New Roman" panose="02020603050405020304" pitchFamily="18" charset="0"/>
              </a:rPr>
              <a:t>Câu 4: </a:t>
            </a:r>
            <a:r>
              <a:rPr lang="en-US" sz="4200" dirty="0">
                <a:solidFill>
                  <a:prstClr val="white"/>
                </a:solidFill>
                <a:latin typeface="Arial" pitchFamily="34" charset="0"/>
                <a:cs typeface="Arial" pitchFamily="34" charset="0"/>
              </a:rPr>
              <a:t>Tên một loại Hormone do tuyến giáp tiết ra.</a:t>
            </a:r>
          </a:p>
        </p:txBody>
      </p:sp>
      <p:sp>
        <p:nvSpPr>
          <p:cNvPr id="413" name="Q5">
            <a:extLst>
              <a:ext uri="{FF2B5EF4-FFF2-40B4-BE49-F238E27FC236}">
                <a16:creationId xmlns:a16="http://schemas.microsoft.com/office/drawing/2014/main" xmlns="" id="{3583678D-71F4-4598-9CD7-E3303390264D}"/>
              </a:ext>
            </a:extLst>
          </p:cNvPr>
          <p:cNvSpPr/>
          <p:nvPr/>
        </p:nvSpPr>
        <p:spPr>
          <a:xfrm>
            <a:off x="2882414" y="7477831"/>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defRPr/>
            </a:pPr>
            <a:r>
              <a:rPr lang="en-US" sz="4200" b="1" dirty="0">
                <a:solidFill>
                  <a:prstClr val="white"/>
                </a:solidFill>
                <a:latin typeface="Times New Roman" panose="02020603050405020304" pitchFamily="18" charset="0"/>
                <a:cs typeface="Times New Roman" panose="02020603050405020304" pitchFamily="18" charset="0"/>
              </a:rPr>
              <a:t>Câu 5: </a:t>
            </a:r>
            <a:r>
              <a:rPr lang="en-US" sz="4200" dirty="0">
                <a:solidFill>
                  <a:prstClr val="white"/>
                </a:solidFill>
                <a:latin typeface="Arial" pitchFamily="34" charset="0"/>
                <a:cs typeface="Arial" pitchFamily="34" charset="0"/>
              </a:rPr>
              <a:t>Trong các tuyến nội tiết sau, tuyến nào không </a:t>
            </a:r>
          </a:p>
          <a:p>
            <a:pPr algn="ctr" defTabSz="1371054">
              <a:defRPr/>
            </a:pPr>
            <a:r>
              <a:rPr lang="en-US" sz="4200" dirty="0">
                <a:solidFill>
                  <a:prstClr val="white"/>
                </a:solidFill>
                <a:latin typeface="Arial" pitchFamily="34" charset="0"/>
                <a:cs typeface="Arial" pitchFamily="34" charset="0"/>
              </a:rPr>
              <a:t>phải là tuyến pha: Tuyến yên, tuyến sinh dục, tuyến tụy</a:t>
            </a:r>
          </a:p>
        </p:txBody>
      </p:sp>
      <p:sp>
        <p:nvSpPr>
          <p:cNvPr id="414" name="Q6">
            <a:extLst>
              <a:ext uri="{FF2B5EF4-FFF2-40B4-BE49-F238E27FC236}">
                <a16:creationId xmlns:a16="http://schemas.microsoft.com/office/drawing/2014/main" xmlns="" id="{C43BFAA6-060C-4768-A8C0-60E533310862}"/>
              </a:ext>
            </a:extLst>
          </p:cNvPr>
          <p:cNvSpPr/>
          <p:nvPr/>
        </p:nvSpPr>
        <p:spPr>
          <a:xfrm>
            <a:off x="2868193" y="7482398"/>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defRPr/>
            </a:pPr>
            <a:r>
              <a:rPr lang="en-US" sz="4200" b="1" dirty="0">
                <a:solidFill>
                  <a:prstClr val="white"/>
                </a:solidFill>
                <a:latin typeface="Times New Roman" panose="02020603050405020304" pitchFamily="18" charset="0"/>
                <a:cs typeface="Times New Roman" panose="02020603050405020304" pitchFamily="18" charset="0"/>
              </a:rPr>
              <a:t>Câu 6: </a:t>
            </a:r>
            <a:r>
              <a:rPr lang="en-US" sz="4200" dirty="0">
                <a:solidFill>
                  <a:prstClr val="white">
                    <a:lumMod val="95000"/>
                  </a:prstClr>
                </a:solidFill>
                <a:latin typeface="Arial" pitchFamily="34" charset="0"/>
                <a:cs typeface="Arial" pitchFamily="34" charset="0"/>
              </a:rPr>
              <a:t>Khi đói thì tuyến tụy tiết ra glucagon có </a:t>
            </a:r>
          </a:p>
          <a:p>
            <a:pPr algn="ctr" defTabSz="1371054">
              <a:defRPr/>
            </a:pPr>
            <a:r>
              <a:rPr lang="en-US" sz="4200" dirty="0">
                <a:solidFill>
                  <a:prstClr val="white">
                    <a:lumMod val="95000"/>
                  </a:prstClr>
                </a:solidFill>
                <a:latin typeface="Arial" pitchFamily="34" charset="0"/>
                <a:cs typeface="Arial" pitchFamily="34" charset="0"/>
              </a:rPr>
              <a:t>tác dụng gì? </a:t>
            </a:r>
          </a:p>
        </p:txBody>
      </p:sp>
      <p:sp>
        <p:nvSpPr>
          <p:cNvPr id="415" name="Q7">
            <a:extLst>
              <a:ext uri="{FF2B5EF4-FFF2-40B4-BE49-F238E27FC236}">
                <a16:creationId xmlns:a16="http://schemas.microsoft.com/office/drawing/2014/main" xmlns="" id="{D95E524B-BCEB-4127-9132-83A3A4FB2433}"/>
              </a:ext>
            </a:extLst>
          </p:cNvPr>
          <p:cNvSpPr/>
          <p:nvPr/>
        </p:nvSpPr>
        <p:spPr>
          <a:xfrm>
            <a:off x="2889665" y="7453208"/>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defRPr/>
            </a:pPr>
            <a:r>
              <a:rPr lang="en-US" sz="4200" b="1" dirty="0">
                <a:solidFill>
                  <a:prstClr val="white"/>
                </a:solidFill>
                <a:latin typeface="Times New Roman" panose="02020603050405020304" pitchFamily="18" charset="0"/>
                <a:cs typeface="Times New Roman" panose="02020603050405020304" pitchFamily="18" charset="0"/>
              </a:rPr>
              <a:t>Câu 7: </a:t>
            </a:r>
            <a:r>
              <a:rPr lang="en-US" sz="4200" dirty="0">
                <a:solidFill>
                  <a:prstClr val="white"/>
                </a:solidFill>
                <a:latin typeface="Arial" pitchFamily="34" charset="0"/>
                <a:cs typeface="Arial" pitchFamily="34" charset="0"/>
              </a:rPr>
              <a:t>Tuyến sinh dục có ở nam hay nữ? </a:t>
            </a:r>
          </a:p>
        </p:txBody>
      </p:sp>
      <p:sp>
        <p:nvSpPr>
          <p:cNvPr id="416" name="Q8">
            <a:extLst>
              <a:ext uri="{FF2B5EF4-FFF2-40B4-BE49-F238E27FC236}">
                <a16:creationId xmlns:a16="http://schemas.microsoft.com/office/drawing/2014/main" xmlns="" id="{9464EF76-0C7F-4D29-9282-174A4DF5822A}"/>
              </a:ext>
            </a:extLst>
          </p:cNvPr>
          <p:cNvSpPr/>
          <p:nvPr/>
        </p:nvSpPr>
        <p:spPr>
          <a:xfrm>
            <a:off x="2869498" y="7481569"/>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defRPr/>
            </a:pPr>
            <a:r>
              <a:rPr lang="en-US" sz="4200" b="1" dirty="0">
                <a:solidFill>
                  <a:prstClr val="white"/>
                </a:solidFill>
                <a:latin typeface="Times New Roman" panose="02020603050405020304" pitchFamily="18" charset="0"/>
                <a:cs typeface="Times New Roman" panose="02020603050405020304" pitchFamily="18" charset="0"/>
              </a:rPr>
              <a:t>Câu 8: </a:t>
            </a:r>
            <a:r>
              <a:rPr lang="en-US" sz="4200" dirty="0">
                <a:solidFill>
                  <a:prstClr val="white"/>
                </a:solidFill>
                <a:latin typeface="Arial" pitchFamily="34" charset="0"/>
                <a:cs typeface="Arial" pitchFamily="34" charset="0"/>
              </a:rPr>
              <a:t>Loại Hormone kích thích sản sinh tinh trùng. </a:t>
            </a:r>
          </a:p>
        </p:txBody>
      </p:sp>
      <p:sp>
        <p:nvSpPr>
          <p:cNvPr id="417" name="Q9">
            <a:extLst>
              <a:ext uri="{FF2B5EF4-FFF2-40B4-BE49-F238E27FC236}">
                <a16:creationId xmlns:a16="http://schemas.microsoft.com/office/drawing/2014/main" xmlns="" id="{4D0FBCC3-BC73-43A6-AA80-7B53CC2E90CB}"/>
              </a:ext>
            </a:extLst>
          </p:cNvPr>
          <p:cNvSpPr/>
          <p:nvPr/>
        </p:nvSpPr>
        <p:spPr>
          <a:xfrm>
            <a:off x="2882984" y="7453208"/>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defRPr/>
            </a:pPr>
            <a:r>
              <a:rPr lang="en-US" sz="4200" b="1" dirty="0">
                <a:solidFill>
                  <a:prstClr val="white"/>
                </a:solidFill>
                <a:latin typeface="Times New Roman" panose="02020603050405020304" pitchFamily="18" charset="0"/>
                <a:cs typeface="Times New Roman" panose="02020603050405020304" pitchFamily="18" charset="0"/>
              </a:rPr>
              <a:t>Câu 9: </a:t>
            </a:r>
            <a:r>
              <a:rPr lang="en-US" sz="4200" dirty="0">
                <a:solidFill>
                  <a:prstClr val="white"/>
                </a:solidFill>
                <a:latin typeface="Arial" pitchFamily="34" charset="0"/>
                <a:cs typeface="Arial" pitchFamily="34" charset="0"/>
              </a:rPr>
              <a:t>Bệnh tiểu đường là do rối loạn chuyển</a:t>
            </a:r>
          </a:p>
          <a:p>
            <a:pPr algn="ctr" defTabSz="1371054">
              <a:defRPr/>
            </a:pPr>
            <a:r>
              <a:rPr lang="en-US" sz="4200" dirty="0">
                <a:solidFill>
                  <a:prstClr val="white"/>
                </a:solidFill>
                <a:latin typeface="Arial" pitchFamily="34" charset="0"/>
                <a:cs typeface="Arial" pitchFamily="34" charset="0"/>
              </a:rPr>
              <a:t> hóa loại cacbohydrate nào? </a:t>
            </a:r>
          </a:p>
        </p:txBody>
      </p:sp>
      <p:sp>
        <p:nvSpPr>
          <p:cNvPr id="418" name="Q10">
            <a:extLst>
              <a:ext uri="{FF2B5EF4-FFF2-40B4-BE49-F238E27FC236}">
                <a16:creationId xmlns:a16="http://schemas.microsoft.com/office/drawing/2014/main" xmlns="" id="{2FD38172-095B-4012-8805-D3EAB0E3B197}"/>
              </a:ext>
            </a:extLst>
          </p:cNvPr>
          <p:cNvSpPr/>
          <p:nvPr/>
        </p:nvSpPr>
        <p:spPr>
          <a:xfrm>
            <a:off x="2893226" y="7477831"/>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defRPr/>
            </a:pPr>
            <a:r>
              <a:rPr lang="en-US" sz="4200" b="1" dirty="0">
                <a:solidFill>
                  <a:prstClr val="white"/>
                </a:solidFill>
                <a:latin typeface="Times New Roman" panose="02020603050405020304" pitchFamily="18" charset="0"/>
                <a:cs typeface="Times New Roman" panose="02020603050405020304" pitchFamily="18" charset="0"/>
              </a:rPr>
              <a:t>Câu 10: </a:t>
            </a:r>
            <a:r>
              <a:rPr lang="en-US" sz="4200" dirty="0">
                <a:solidFill>
                  <a:prstClr val="white"/>
                </a:solidFill>
                <a:latin typeface="Arial" pitchFamily="34" charset="0"/>
                <a:cs typeface="Arial" pitchFamily="34" charset="0"/>
              </a:rPr>
              <a:t>Chỉ cần một lượng nhỏ Hormone cũng gây</a:t>
            </a:r>
          </a:p>
          <a:p>
            <a:pPr algn="ctr" defTabSz="1371054">
              <a:defRPr/>
            </a:pPr>
            <a:r>
              <a:rPr lang="en-US" sz="4200" dirty="0">
                <a:solidFill>
                  <a:prstClr val="white"/>
                </a:solidFill>
                <a:latin typeface="Arial" pitchFamily="34" charset="0"/>
                <a:cs typeface="Arial" pitchFamily="34" charset="0"/>
              </a:rPr>
              <a:t> ra hiệu quả rõ rệt. Đây là đặc tính gì của Hormone? </a:t>
            </a:r>
          </a:p>
          <a:p>
            <a:pPr algn="ctr" defTabSz="1371054">
              <a:defRPr/>
            </a:pPr>
            <a:endParaRPr lang="en-US" sz="4200" b="1" dirty="0">
              <a:solidFill>
                <a:prstClr val="white"/>
              </a:solidFill>
              <a:latin typeface="Times New Roman" panose="02020603050405020304" pitchFamily="18" charset="0"/>
              <a:cs typeface="Times New Roman" panose="02020603050405020304" pitchFamily="18" charset="0"/>
            </a:endParaRPr>
          </a:p>
        </p:txBody>
      </p:sp>
      <p:sp>
        <p:nvSpPr>
          <p:cNvPr id="409" name="Next 2">
            <a:extLst>
              <a:ext uri="{FF2B5EF4-FFF2-40B4-BE49-F238E27FC236}">
                <a16:creationId xmlns:a16="http://schemas.microsoft.com/office/drawing/2014/main" xmlns="" id="{5D733F5F-CE2E-4BD1-A739-7E3366340811}"/>
              </a:ext>
            </a:extLst>
          </p:cNvPr>
          <p:cNvSpPr/>
          <p:nvPr/>
        </p:nvSpPr>
        <p:spPr>
          <a:xfrm>
            <a:off x="4589543" y="6268865"/>
            <a:ext cx="1936806" cy="874643"/>
          </a:xfrm>
          <a:prstGeom prst="homePlate">
            <a:avLst/>
          </a:prstGeom>
          <a:solidFill>
            <a:srgbClr val="217529"/>
          </a:solidFill>
          <a:ln w="76200">
            <a:solidFill>
              <a:srgbClr val="1C1E1B"/>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defRPr/>
            </a:pPr>
            <a:endParaRPr lang="en-US">
              <a:solidFill>
                <a:prstClr val="white"/>
              </a:solidFill>
            </a:endParaRPr>
          </a:p>
        </p:txBody>
      </p:sp>
      <p:sp>
        <p:nvSpPr>
          <p:cNvPr id="550" name="Next 1">
            <a:extLst>
              <a:ext uri="{FF2B5EF4-FFF2-40B4-BE49-F238E27FC236}">
                <a16:creationId xmlns:a16="http://schemas.microsoft.com/office/drawing/2014/main" xmlns="" id="{09EA6259-5392-4068-A0AD-B7002EE24476}"/>
              </a:ext>
            </a:extLst>
          </p:cNvPr>
          <p:cNvSpPr/>
          <p:nvPr/>
        </p:nvSpPr>
        <p:spPr>
          <a:xfrm>
            <a:off x="3305846" y="5335444"/>
            <a:ext cx="4390353" cy="1808064"/>
          </a:xfrm>
          <a:prstGeom prst="homePlate">
            <a:avLst/>
          </a:prstGeom>
          <a:solidFill>
            <a:srgbClr val="217529"/>
          </a:solidFill>
          <a:ln w="76200">
            <a:solidFill>
              <a:srgbClr val="1C1E1B"/>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defRPr/>
            </a:pPr>
            <a:r>
              <a:rPr lang="en-US" sz="3200" b="1" dirty="0" err="1" smtClean="0">
                <a:solidFill>
                  <a:srgbClr val="FF0000"/>
                </a:solidFill>
                <a:latin typeface="Times New Roman" panose="02020603050405020304" pitchFamily="18" charset="0"/>
                <a:cs typeface="Times New Roman" panose="02020603050405020304" pitchFamily="18" charset="0"/>
              </a:rPr>
              <a:t>Bấm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vào</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đây</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để</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bắt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đầu</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xmlns="" id="{03885118-8270-4A66-8BCA-101ED2EFE6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993" y="7240664"/>
            <a:ext cx="3310415" cy="2606267"/>
          </a:xfrm>
          <a:prstGeom prst="rect">
            <a:avLst/>
          </a:prstGeom>
        </p:spPr>
      </p:pic>
      <p:grpSp>
        <p:nvGrpSpPr>
          <p:cNvPr id="32" name="Group 31">
            <a:extLst>
              <a:ext uri="{FF2B5EF4-FFF2-40B4-BE49-F238E27FC236}">
                <a16:creationId xmlns:a16="http://schemas.microsoft.com/office/drawing/2014/main" xmlns="" id="{280ACEF3-42E3-4B86-BCFD-6353E5E13E57}"/>
              </a:ext>
            </a:extLst>
          </p:cNvPr>
          <p:cNvGrpSpPr/>
          <p:nvPr/>
        </p:nvGrpSpPr>
        <p:grpSpPr>
          <a:xfrm>
            <a:off x="161522" y="6650819"/>
            <a:ext cx="1518036" cy="1179678"/>
            <a:chOff x="200956" y="3500706"/>
            <a:chExt cx="1012024" cy="786452"/>
          </a:xfrm>
        </p:grpSpPr>
        <p:pic>
          <p:nvPicPr>
            <p:cNvPr id="30" name="Picture 29">
              <a:extLst>
                <a:ext uri="{FF2B5EF4-FFF2-40B4-BE49-F238E27FC236}">
                  <a16:creationId xmlns:a16="http://schemas.microsoft.com/office/drawing/2014/main" xmlns="" id="{35A062DC-569E-49C5-B7FB-25F21FD71A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0956" y="3500706"/>
              <a:ext cx="1012024" cy="786452"/>
            </a:xfrm>
            <a:prstGeom prst="rect">
              <a:avLst/>
            </a:prstGeom>
          </p:spPr>
        </p:pic>
        <p:sp>
          <p:nvSpPr>
            <p:cNvPr id="31" name="TextBox 30">
              <a:extLst>
                <a:ext uri="{FF2B5EF4-FFF2-40B4-BE49-F238E27FC236}">
                  <a16:creationId xmlns:a16="http://schemas.microsoft.com/office/drawing/2014/main" xmlns="" id="{C59B2A67-F219-41BC-B62C-CC70D6941C78}"/>
                </a:ext>
              </a:extLst>
            </p:cNvPr>
            <p:cNvSpPr txBox="1"/>
            <p:nvPr/>
          </p:nvSpPr>
          <p:spPr>
            <a:xfrm>
              <a:off x="236771" y="3727851"/>
              <a:ext cx="661719" cy="276999"/>
            </a:xfrm>
            <a:prstGeom prst="rect">
              <a:avLst/>
            </a:prstGeom>
            <a:noFill/>
          </p:spPr>
          <p:txBody>
            <a:bodyPr wrap="none" rtlCol="0">
              <a:spAutoFit/>
            </a:bodyPr>
            <a:lstStyle/>
            <a:p>
              <a:pPr algn="ctr" defTabSz="1371054"/>
              <a:r>
                <a:rPr lang="en-US" sz="2100" b="1" dirty="0">
                  <a:solidFill>
                    <a:srgbClr val="1C1E1B"/>
                  </a:solidFill>
                  <a:latin typeface="Tahoma" panose="020B0604030504040204" pitchFamily="34" charset="0"/>
                  <a:ea typeface="Tahoma" panose="020B0604030504040204" pitchFamily="34" charset="0"/>
                  <a:cs typeface="Tahoma" panose="020B0604030504040204" pitchFamily="34" charset="0"/>
                </a:rPr>
                <a:t>ĐỘI A</a:t>
              </a:r>
            </a:p>
          </p:txBody>
        </p:sp>
      </p:grpSp>
      <p:sp>
        <p:nvSpPr>
          <p:cNvPr id="405" name="0">
            <a:extLst>
              <a:ext uri="{FF2B5EF4-FFF2-40B4-BE49-F238E27FC236}">
                <a16:creationId xmlns:a16="http://schemas.microsoft.com/office/drawing/2014/main" xmlns="" id="{9D20E7DA-90EB-4A3C-9A16-044A46CC9F26}"/>
              </a:ext>
            </a:extLst>
          </p:cNvPr>
          <p:cNvSpPr/>
          <p:nvPr/>
        </p:nvSpPr>
        <p:spPr>
          <a:xfrm>
            <a:off x="1936427" y="6712652"/>
            <a:ext cx="758792" cy="874643"/>
          </a:xfrm>
          <a:prstGeom prst="flowChartMagneticDisk">
            <a:avLst/>
          </a:prstGeom>
          <a:solidFill>
            <a:schemeClr val="accent5">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t"/>
          <a:lstStyle/>
          <a:p>
            <a:pPr algn="ctr" defTabSz="1371054"/>
            <a:endParaRPr lang="en-US" sz="3600" b="1">
              <a:solidFill>
                <a:prstClr val="black"/>
              </a:solidFill>
              <a:latin typeface="Times New Roman" panose="02020603050405020304" pitchFamily="18" charset="0"/>
              <a:cs typeface="Times New Roman" panose="02020603050405020304" pitchFamily="18" charset="0"/>
            </a:endParaRPr>
          </a:p>
        </p:txBody>
      </p:sp>
      <p:sp>
        <p:nvSpPr>
          <p:cNvPr id="406" name="Oval 405">
            <a:extLst>
              <a:ext uri="{FF2B5EF4-FFF2-40B4-BE49-F238E27FC236}">
                <a16:creationId xmlns:a16="http://schemas.microsoft.com/office/drawing/2014/main" xmlns="" id="{D1D0B35C-7548-4C39-843E-4269EF840E20}"/>
              </a:ext>
            </a:extLst>
          </p:cNvPr>
          <p:cNvSpPr/>
          <p:nvPr/>
        </p:nvSpPr>
        <p:spPr>
          <a:xfrm>
            <a:off x="1807375" y="6622929"/>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endParaRPr lang="en-US">
              <a:solidFill>
                <a:prstClr val="white"/>
              </a:solidFill>
            </a:endParaRPr>
          </a:p>
        </p:txBody>
      </p:sp>
      <p:sp>
        <p:nvSpPr>
          <p:cNvPr id="4" name="1">
            <a:extLst>
              <a:ext uri="{FF2B5EF4-FFF2-40B4-BE49-F238E27FC236}">
                <a16:creationId xmlns:a16="http://schemas.microsoft.com/office/drawing/2014/main" xmlns="" id="{03D9DE48-6FCB-4743-A44F-C4B93A9AD9D8}"/>
              </a:ext>
            </a:extLst>
          </p:cNvPr>
          <p:cNvSpPr/>
          <p:nvPr/>
        </p:nvSpPr>
        <p:spPr>
          <a:xfrm>
            <a:off x="1936427" y="6064445"/>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t"/>
          <a:lstStyle/>
          <a:p>
            <a:pPr algn="ctr" defTabSz="1371054"/>
            <a:r>
              <a:rPr lang="en-US" sz="3600" b="1">
                <a:solidFill>
                  <a:prstClr val="black"/>
                </a:solidFill>
                <a:latin typeface="Times New Roman" panose="02020603050405020304" pitchFamily="18" charset="0"/>
                <a:cs typeface="Times New Roman" panose="02020603050405020304" pitchFamily="18" charset="0"/>
              </a:rPr>
              <a:t>1</a:t>
            </a:r>
          </a:p>
        </p:txBody>
      </p:sp>
      <p:sp>
        <p:nvSpPr>
          <p:cNvPr id="28" name="Oval 27">
            <a:extLst>
              <a:ext uri="{FF2B5EF4-FFF2-40B4-BE49-F238E27FC236}">
                <a16:creationId xmlns:a16="http://schemas.microsoft.com/office/drawing/2014/main" xmlns="" id="{2766B8AE-0660-4EB6-B289-D2A1810AC650}"/>
              </a:ext>
            </a:extLst>
          </p:cNvPr>
          <p:cNvSpPr/>
          <p:nvPr/>
        </p:nvSpPr>
        <p:spPr>
          <a:xfrm>
            <a:off x="1807375" y="5974722"/>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endParaRPr lang="en-US">
              <a:solidFill>
                <a:prstClr val="white"/>
              </a:solidFill>
            </a:endParaRPr>
          </a:p>
        </p:txBody>
      </p:sp>
      <p:sp>
        <p:nvSpPr>
          <p:cNvPr id="54" name="2">
            <a:extLst>
              <a:ext uri="{FF2B5EF4-FFF2-40B4-BE49-F238E27FC236}">
                <a16:creationId xmlns:a16="http://schemas.microsoft.com/office/drawing/2014/main" xmlns="" id="{C572263E-C9C9-496B-8F0A-4BEFF6970A6A}"/>
              </a:ext>
            </a:extLst>
          </p:cNvPr>
          <p:cNvSpPr/>
          <p:nvPr/>
        </p:nvSpPr>
        <p:spPr>
          <a:xfrm>
            <a:off x="1936427" y="5425161"/>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t"/>
          <a:lstStyle/>
          <a:p>
            <a:pPr algn="ctr" defTabSz="1371054"/>
            <a:r>
              <a:rPr lang="en-US" sz="3600" b="1">
                <a:solidFill>
                  <a:prstClr val="black"/>
                </a:solidFill>
                <a:latin typeface="Times New Roman" panose="02020603050405020304" pitchFamily="18" charset="0"/>
                <a:cs typeface="Times New Roman" panose="02020603050405020304" pitchFamily="18" charset="0"/>
              </a:rPr>
              <a:t>2</a:t>
            </a:r>
          </a:p>
        </p:txBody>
      </p:sp>
      <p:sp>
        <p:nvSpPr>
          <p:cNvPr id="55" name="Oval 54">
            <a:extLst>
              <a:ext uri="{FF2B5EF4-FFF2-40B4-BE49-F238E27FC236}">
                <a16:creationId xmlns:a16="http://schemas.microsoft.com/office/drawing/2014/main" xmlns="" id="{7E4F50B1-2915-46B3-BF90-4B122B837603}"/>
              </a:ext>
            </a:extLst>
          </p:cNvPr>
          <p:cNvSpPr/>
          <p:nvPr/>
        </p:nvSpPr>
        <p:spPr>
          <a:xfrm>
            <a:off x="1807375" y="5335443"/>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endParaRPr lang="en-US">
              <a:solidFill>
                <a:prstClr val="white"/>
              </a:solidFill>
            </a:endParaRPr>
          </a:p>
        </p:txBody>
      </p:sp>
      <p:sp>
        <p:nvSpPr>
          <p:cNvPr id="56" name="3">
            <a:extLst>
              <a:ext uri="{FF2B5EF4-FFF2-40B4-BE49-F238E27FC236}">
                <a16:creationId xmlns:a16="http://schemas.microsoft.com/office/drawing/2014/main" xmlns="" id="{595A9014-B295-4A54-8A82-A4A81F8CD7C1}"/>
              </a:ext>
            </a:extLst>
          </p:cNvPr>
          <p:cNvSpPr/>
          <p:nvPr/>
        </p:nvSpPr>
        <p:spPr>
          <a:xfrm>
            <a:off x="1936427" y="4785890"/>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t"/>
          <a:lstStyle/>
          <a:p>
            <a:pPr algn="ctr" defTabSz="1371054"/>
            <a:r>
              <a:rPr lang="en-US" sz="3600" b="1">
                <a:solidFill>
                  <a:prstClr val="black"/>
                </a:solidFill>
                <a:latin typeface="Times New Roman" panose="02020603050405020304" pitchFamily="18" charset="0"/>
                <a:cs typeface="Times New Roman" panose="02020603050405020304" pitchFamily="18" charset="0"/>
              </a:rPr>
              <a:t>3</a:t>
            </a:r>
          </a:p>
        </p:txBody>
      </p:sp>
      <p:sp>
        <p:nvSpPr>
          <p:cNvPr id="57" name="Oval 56">
            <a:extLst>
              <a:ext uri="{FF2B5EF4-FFF2-40B4-BE49-F238E27FC236}">
                <a16:creationId xmlns:a16="http://schemas.microsoft.com/office/drawing/2014/main" xmlns="" id="{E89B4273-DA74-4547-8A12-E7B7D33C2CBF}"/>
              </a:ext>
            </a:extLst>
          </p:cNvPr>
          <p:cNvSpPr/>
          <p:nvPr/>
        </p:nvSpPr>
        <p:spPr>
          <a:xfrm>
            <a:off x="1807375" y="4696167"/>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endParaRPr lang="en-US">
              <a:solidFill>
                <a:prstClr val="white"/>
              </a:solidFill>
            </a:endParaRPr>
          </a:p>
        </p:txBody>
      </p:sp>
      <p:sp>
        <p:nvSpPr>
          <p:cNvPr id="58" name="4">
            <a:extLst>
              <a:ext uri="{FF2B5EF4-FFF2-40B4-BE49-F238E27FC236}">
                <a16:creationId xmlns:a16="http://schemas.microsoft.com/office/drawing/2014/main" xmlns="" id="{6060A468-9A57-4B21-8CCA-1133D3440C47}"/>
              </a:ext>
            </a:extLst>
          </p:cNvPr>
          <p:cNvSpPr/>
          <p:nvPr/>
        </p:nvSpPr>
        <p:spPr>
          <a:xfrm>
            <a:off x="1936427" y="4146613"/>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t"/>
          <a:lstStyle/>
          <a:p>
            <a:pPr algn="ctr" defTabSz="1371054"/>
            <a:r>
              <a:rPr lang="en-US" sz="3600" b="1">
                <a:solidFill>
                  <a:prstClr val="black"/>
                </a:solidFill>
                <a:latin typeface="Times New Roman" panose="02020603050405020304" pitchFamily="18" charset="0"/>
                <a:cs typeface="Times New Roman" panose="02020603050405020304" pitchFamily="18" charset="0"/>
              </a:rPr>
              <a:t>4</a:t>
            </a:r>
          </a:p>
        </p:txBody>
      </p:sp>
      <p:sp>
        <p:nvSpPr>
          <p:cNvPr id="59" name="Oval 58">
            <a:extLst>
              <a:ext uri="{FF2B5EF4-FFF2-40B4-BE49-F238E27FC236}">
                <a16:creationId xmlns:a16="http://schemas.microsoft.com/office/drawing/2014/main" xmlns="" id="{2F99947C-DDA5-43B9-86A6-46EB14827643}"/>
              </a:ext>
            </a:extLst>
          </p:cNvPr>
          <p:cNvSpPr/>
          <p:nvPr/>
        </p:nvSpPr>
        <p:spPr>
          <a:xfrm>
            <a:off x="1807375" y="4056888"/>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endParaRPr lang="en-US">
              <a:solidFill>
                <a:prstClr val="white"/>
              </a:solidFill>
            </a:endParaRPr>
          </a:p>
        </p:txBody>
      </p:sp>
      <p:sp>
        <p:nvSpPr>
          <p:cNvPr id="60" name="5">
            <a:extLst>
              <a:ext uri="{FF2B5EF4-FFF2-40B4-BE49-F238E27FC236}">
                <a16:creationId xmlns:a16="http://schemas.microsoft.com/office/drawing/2014/main" xmlns="" id="{3B9CD15F-920C-41F5-91F6-37672771D306}"/>
              </a:ext>
            </a:extLst>
          </p:cNvPr>
          <p:cNvSpPr/>
          <p:nvPr/>
        </p:nvSpPr>
        <p:spPr>
          <a:xfrm>
            <a:off x="1936427" y="3507335"/>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t"/>
          <a:lstStyle/>
          <a:p>
            <a:pPr algn="ctr" defTabSz="1371054"/>
            <a:r>
              <a:rPr lang="en-US" sz="3600" b="1">
                <a:solidFill>
                  <a:prstClr val="black"/>
                </a:solidFill>
                <a:latin typeface="Times New Roman" panose="02020603050405020304" pitchFamily="18" charset="0"/>
                <a:cs typeface="Times New Roman" panose="02020603050405020304" pitchFamily="18" charset="0"/>
              </a:rPr>
              <a:t>5</a:t>
            </a:r>
          </a:p>
        </p:txBody>
      </p:sp>
      <p:sp>
        <p:nvSpPr>
          <p:cNvPr id="61" name="Oval 60">
            <a:extLst>
              <a:ext uri="{FF2B5EF4-FFF2-40B4-BE49-F238E27FC236}">
                <a16:creationId xmlns:a16="http://schemas.microsoft.com/office/drawing/2014/main" xmlns="" id="{F19EEE63-2BCD-488D-803C-9EAC1648938D}"/>
              </a:ext>
            </a:extLst>
          </p:cNvPr>
          <p:cNvSpPr/>
          <p:nvPr/>
        </p:nvSpPr>
        <p:spPr>
          <a:xfrm>
            <a:off x="1807375" y="3417612"/>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endParaRPr lang="en-US">
              <a:solidFill>
                <a:prstClr val="white"/>
              </a:solidFill>
            </a:endParaRPr>
          </a:p>
        </p:txBody>
      </p:sp>
      <p:sp>
        <p:nvSpPr>
          <p:cNvPr id="62" name="6">
            <a:extLst>
              <a:ext uri="{FF2B5EF4-FFF2-40B4-BE49-F238E27FC236}">
                <a16:creationId xmlns:a16="http://schemas.microsoft.com/office/drawing/2014/main" xmlns="" id="{A994FFD3-ADE0-4B93-9D03-AFE6C109C24C}"/>
              </a:ext>
            </a:extLst>
          </p:cNvPr>
          <p:cNvSpPr/>
          <p:nvPr/>
        </p:nvSpPr>
        <p:spPr>
          <a:xfrm>
            <a:off x="1936427" y="2868058"/>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t"/>
          <a:lstStyle/>
          <a:p>
            <a:pPr algn="ctr" defTabSz="1371054"/>
            <a:r>
              <a:rPr lang="en-US" sz="3600" b="1">
                <a:solidFill>
                  <a:prstClr val="black"/>
                </a:solidFill>
                <a:latin typeface="Times New Roman" panose="02020603050405020304" pitchFamily="18" charset="0"/>
                <a:cs typeface="Times New Roman" panose="02020603050405020304" pitchFamily="18" charset="0"/>
              </a:rPr>
              <a:t>6</a:t>
            </a:r>
          </a:p>
        </p:txBody>
      </p:sp>
      <p:sp>
        <p:nvSpPr>
          <p:cNvPr id="63" name="Oval 62">
            <a:extLst>
              <a:ext uri="{FF2B5EF4-FFF2-40B4-BE49-F238E27FC236}">
                <a16:creationId xmlns:a16="http://schemas.microsoft.com/office/drawing/2014/main" xmlns="" id="{17F92663-3FC1-4F7B-BC96-2D9FE33BBA8E}"/>
              </a:ext>
            </a:extLst>
          </p:cNvPr>
          <p:cNvSpPr/>
          <p:nvPr/>
        </p:nvSpPr>
        <p:spPr>
          <a:xfrm>
            <a:off x="1807375" y="2778333"/>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endParaRPr lang="en-US">
              <a:solidFill>
                <a:prstClr val="white"/>
              </a:solidFill>
            </a:endParaRPr>
          </a:p>
        </p:txBody>
      </p:sp>
      <p:sp>
        <p:nvSpPr>
          <p:cNvPr id="64" name="7">
            <a:extLst>
              <a:ext uri="{FF2B5EF4-FFF2-40B4-BE49-F238E27FC236}">
                <a16:creationId xmlns:a16="http://schemas.microsoft.com/office/drawing/2014/main" xmlns="" id="{6AF0003A-C889-4B28-A943-D916F84DE2A8}"/>
              </a:ext>
            </a:extLst>
          </p:cNvPr>
          <p:cNvSpPr/>
          <p:nvPr/>
        </p:nvSpPr>
        <p:spPr>
          <a:xfrm>
            <a:off x="1936427" y="2228780"/>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t"/>
          <a:lstStyle/>
          <a:p>
            <a:pPr algn="ctr" defTabSz="1371054"/>
            <a:r>
              <a:rPr lang="en-US" sz="3600" b="1">
                <a:solidFill>
                  <a:prstClr val="black"/>
                </a:solidFill>
                <a:latin typeface="Times New Roman" panose="02020603050405020304" pitchFamily="18" charset="0"/>
                <a:cs typeface="Times New Roman" panose="02020603050405020304" pitchFamily="18" charset="0"/>
              </a:rPr>
              <a:t>7</a:t>
            </a:r>
          </a:p>
        </p:txBody>
      </p:sp>
      <p:sp>
        <p:nvSpPr>
          <p:cNvPr id="65" name="Oval 64">
            <a:extLst>
              <a:ext uri="{FF2B5EF4-FFF2-40B4-BE49-F238E27FC236}">
                <a16:creationId xmlns:a16="http://schemas.microsoft.com/office/drawing/2014/main" xmlns="" id="{00168E55-AFD0-4508-83BC-932E2EE7E7D1}"/>
              </a:ext>
            </a:extLst>
          </p:cNvPr>
          <p:cNvSpPr/>
          <p:nvPr/>
        </p:nvSpPr>
        <p:spPr>
          <a:xfrm>
            <a:off x="1807375" y="2139057"/>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endParaRPr lang="en-US">
              <a:solidFill>
                <a:prstClr val="white"/>
              </a:solidFill>
            </a:endParaRPr>
          </a:p>
        </p:txBody>
      </p:sp>
      <p:sp>
        <p:nvSpPr>
          <p:cNvPr id="66" name="8">
            <a:extLst>
              <a:ext uri="{FF2B5EF4-FFF2-40B4-BE49-F238E27FC236}">
                <a16:creationId xmlns:a16="http://schemas.microsoft.com/office/drawing/2014/main" xmlns="" id="{023EF777-4A2C-4B79-9374-FA0D144CB5D8}"/>
              </a:ext>
            </a:extLst>
          </p:cNvPr>
          <p:cNvSpPr/>
          <p:nvPr/>
        </p:nvSpPr>
        <p:spPr>
          <a:xfrm>
            <a:off x="1936427" y="1589503"/>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t"/>
          <a:lstStyle/>
          <a:p>
            <a:pPr algn="ctr" defTabSz="1371054"/>
            <a:r>
              <a:rPr lang="en-US" sz="3600" b="1">
                <a:solidFill>
                  <a:prstClr val="black"/>
                </a:solidFill>
                <a:latin typeface="Times New Roman" panose="02020603050405020304" pitchFamily="18" charset="0"/>
                <a:cs typeface="Times New Roman" panose="02020603050405020304" pitchFamily="18" charset="0"/>
              </a:rPr>
              <a:t>8</a:t>
            </a:r>
          </a:p>
        </p:txBody>
      </p:sp>
      <p:sp>
        <p:nvSpPr>
          <p:cNvPr id="67" name="Oval 66">
            <a:extLst>
              <a:ext uri="{FF2B5EF4-FFF2-40B4-BE49-F238E27FC236}">
                <a16:creationId xmlns:a16="http://schemas.microsoft.com/office/drawing/2014/main" xmlns="" id="{CCB4D8B2-CD1B-4650-9EDF-227B93EB2F3D}"/>
              </a:ext>
            </a:extLst>
          </p:cNvPr>
          <p:cNvSpPr/>
          <p:nvPr/>
        </p:nvSpPr>
        <p:spPr>
          <a:xfrm>
            <a:off x="1807375" y="1499778"/>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endParaRPr lang="en-US">
              <a:solidFill>
                <a:prstClr val="white"/>
              </a:solidFill>
            </a:endParaRPr>
          </a:p>
        </p:txBody>
      </p:sp>
      <p:sp>
        <p:nvSpPr>
          <p:cNvPr id="68" name="9">
            <a:extLst>
              <a:ext uri="{FF2B5EF4-FFF2-40B4-BE49-F238E27FC236}">
                <a16:creationId xmlns:a16="http://schemas.microsoft.com/office/drawing/2014/main" xmlns="" id="{DE844DEA-88D4-4DAA-9C80-08CB50CF6016}"/>
              </a:ext>
            </a:extLst>
          </p:cNvPr>
          <p:cNvSpPr/>
          <p:nvPr/>
        </p:nvSpPr>
        <p:spPr>
          <a:xfrm>
            <a:off x="1936427" y="950223"/>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t"/>
          <a:lstStyle/>
          <a:p>
            <a:pPr algn="ctr" defTabSz="1371054"/>
            <a:r>
              <a:rPr lang="en-US" sz="3600" b="1">
                <a:solidFill>
                  <a:prstClr val="black"/>
                </a:solidFill>
                <a:latin typeface="Times New Roman" panose="02020603050405020304" pitchFamily="18" charset="0"/>
                <a:cs typeface="Times New Roman" panose="02020603050405020304" pitchFamily="18" charset="0"/>
              </a:rPr>
              <a:t>9</a:t>
            </a:r>
          </a:p>
        </p:txBody>
      </p:sp>
      <p:sp>
        <p:nvSpPr>
          <p:cNvPr id="69" name="Oval 68">
            <a:extLst>
              <a:ext uri="{FF2B5EF4-FFF2-40B4-BE49-F238E27FC236}">
                <a16:creationId xmlns:a16="http://schemas.microsoft.com/office/drawing/2014/main" xmlns="" id="{09A851F0-445F-429F-B271-28F926908E86}"/>
              </a:ext>
            </a:extLst>
          </p:cNvPr>
          <p:cNvSpPr/>
          <p:nvPr/>
        </p:nvSpPr>
        <p:spPr>
          <a:xfrm>
            <a:off x="1807375" y="860502"/>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endParaRPr lang="en-US">
              <a:solidFill>
                <a:prstClr val="white"/>
              </a:solidFill>
            </a:endParaRPr>
          </a:p>
        </p:txBody>
      </p:sp>
      <p:sp>
        <p:nvSpPr>
          <p:cNvPr id="70" name="10">
            <a:extLst>
              <a:ext uri="{FF2B5EF4-FFF2-40B4-BE49-F238E27FC236}">
                <a16:creationId xmlns:a16="http://schemas.microsoft.com/office/drawing/2014/main" xmlns="" id="{89B9C977-9526-4C05-B9F9-9D7D437E2FE6}"/>
              </a:ext>
            </a:extLst>
          </p:cNvPr>
          <p:cNvSpPr/>
          <p:nvPr/>
        </p:nvSpPr>
        <p:spPr>
          <a:xfrm>
            <a:off x="1936427" y="310948"/>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t"/>
          <a:lstStyle/>
          <a:p>
            <a:pPr algn="ctr" defTabSz="1371054"/>
            <a:r>
              <a:rPr lang="en-US" sz="3600" b="1">
                <a:solidFill>
                  <a:prstClr val="black"/>
                </a:solidFill>
                <a:latin typeface="Times New Roman" panose="02020603050405020304" pitchFamily="18" charset="0"/>
                <a:cs typeface="Times New Roman" panose="02020603050405020304" pitchFamily="18" charset="0"/>
              </a:rPr>
              <a:t>10</a:t>
            </a:r>
          </a:p>
        </p:txBody>
      </p:sp>
      <p:sp>
        <p:nvSpPr>
          <p:cNvPr id="81" name="Oval 80">
            <a:extLst>
              <a:ext uri="{FF2B5EF4-FFF2-40B4-BE49-F238E27FC236}">
                <a16:creationId xmlns:a16="http://schemas.microsoft.com/office/drawing/2014/main" xmlns="" id="{F4BEBF54-67F4-4483-86A3-5A501F7EFB7A}"/>
              </a:ext>
            </a:extLst>
          </p:cNvPr>
          <p:cNvSpPr/>
          <p:nvPr/>
        </p:nvSpPr>
        <p:spPr>
          <a:xfrm>
            <a:off x="1807375" y="248055"/>
            <a:ext cx="1015655" cy="423189"/>
          </a:xfrm>
          <a:prstGeom prst="ellipse">
            <a:avLst/>
          </a:prstGeom>
          <a:solidFill>
            <a:srgbClr val="217529"/>
          </a:solidFill>
          <a:ln>
            <a:no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endParaRPr lang="en-US">
              <a:solidFill>
                <a:prstClr val="white"/>
              </a:solidFill>
            </a:endParaRPr>
          </a:p>
        </p:txBody>
      </p:sp>
      <p:pic>
        <p:nvPicPr>
          <p:cNvPr id="552" name="Picture 551">
            <a:extLst>
              <a:ext uri="{FF2B5EF4-FFF2-40B4-BE49-F238E27FC236}">
                <a16:creationId xmlns:a16="http://schemas.microsoft.com/office/drawing/2014/main" xmlns="" id="{F47B9726-2654-43B0-B366-4F0A837BB0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07310" y="2228774"/>
            <a:ext cx="8073395" cy="3923670"/>
          </a:xfrm>
          <a:prstGeom prst="rect">
            <a:avLst/>
          </a:prstGeom>
        </p:spPr>
      </p:pic>
      <p:sp>
        <p:nvSpPr>
          <p:cNvPr id="35" name="Rectangle 34">
            <a:extLst>
              <a:ext uri="{FF2B5EF4-FFF2-40B4-BE49-F238E27FC236}">
                <a16:creationId xmlns:a16="http://schemas.microsoft.com/office/drawing/2014/main" xmlns="" id="{4A5363FF-51D8-42D0-BDD9-EF97540DCD9C}"/>
              </a:ext>
            </a:extLst>
          </p:cNvPr>
          <p:cNvSpPr/>
          <p:nvPr/>
        </p:nvSpPr>
        <p:spPr>
          <a:xfrm>
            <a:off x="4624494" y="3271990"/>
            <a:ext cx="9039015" cy="1800494"/>
          </a:xfrm>
          <a:prstGeom prst="rect">
            <a:avLst/>
          </a:prstGeom>
          <a:noFill/>
        </p:spPr>
        <p:txBody>
          <a:bodyPr wrap="none" lIns="137106" tIns="68555" rIns="137106" bIns="68555">
            <a:spAutoFit/>
          </a:bodyPr>
          <a:lstStyle/>
          <a:p>
            <a:pPr algn="ctr" defTabSz="1371054"/>
            <a:r>
              <a:rPr lang="en-US" sz="10800" b="1" dirty="0">
                <a:ln w="10160">
                  <a:solidFill>
                    <a:srgbClr val="FF0000"/>
                  </a:solidFill>
                  <a:prstDash val="solid"/>
                </a:ln>
                <a:solidFill>
                  <a:srgbClr val="FFFF00"/>
                </a:solidFill>
                <a:effectLst>
                  <a:outerShdw blurRad="38100" dist="22860" dir="5400000" algn="tl" rotWithShape="0">
                    <a:srgbClr val="000000">
                      <a:alpha val="30000"/>
                    </a:srgbClr>
                  </a:outerShdw>
                </a:effectLst>
                <a:latin typeface="Tahoma" panose="020B0604030504040204" pitchFamily="34" charset="0"/>
                <a:ea typeface="Tahoma" panose="020B0604030504040204" pitchFamily="34" charset="0"/>
                <a:cs typeface="Tahoma" panose="020B0604030504040204" pitchFamily="34" charset="0"/>
              </a:rPr>
              <a:t>CHÚC MỪNG</a:t>
            </a:r>
          </a:p>
        </p:txBody>
      </p:sp>
      <p:sp>
        <p:nvSpPr>
          <p:cNvPr id="173" name="Rectangle: Rounded Corners 172">
            <a:extLst>
              <a:ext uri="{FF2B5EF4-FFF2-40B4-BE49-F238E27FC236}">
                <a16:creationId xmlns:a16="http://schemas.microsoft.com/office/drawing/2014/main" xmlns="" id="{BA51D9D5-7EF5-442A-A927-AC101FE8A76D}"/>
              </a:ext>
            </a:extLst>
          </p:cNvPr>
          <p:cNvSpPr/>
          <p:nvPr/>
        </p:nvSpPr>
        <p:spPr>
          <a:xfrm>
            <a:off x="14127480" y="6419677"/>
            <a:ext cx="3028008" cy="941855"/>
          </a:xfrm>
          <a:prstGeom prst="roundRect">
            <a:avLst>
              <a:gd name="adj" fmla="val 0"/>
            </a:avLst>
          </a:prstGeom>
          <a:solidFill>
            <a:srgbClr val="192E19"/>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lIns="137106" tIns="68555" rIns="137106" bIns="68555" rtlCol="0" anchor="ctr"/>
          <a:lstStyle/>
          <a:p>
            <a:pPr algn="ctr" defTabSz="1371054">
              <a:defRPr/>
            </a:pPr>
            <a:endParaRPr lang="en-US" sz="4800" b="1">
              <a:solidFill>
                <a:srgbClr val="FF0000"/>
              </a:solidFill>
              <a:latin typeface="Times New Roman" panose="02020603050405020304" pitchFamily="18" charset="0"/>
              <a:cs typeface="Times New Roman" panose="02020603050405020304" pitchFamily="18" charset="0"/>
            </a:endParaRPr>
          </a:p>
        </p:txBody>
      </p:sp>
      <p:pic>
        <p:nvPicPr>
          <p:cNvPr id="174" name="dong ho">
            <a:hlinkClick r:id="" action="ppaction://media"/>
            <a:extLst>
              <a:ext uri="{FF2B5EF4-FFF2-40B4-BE49-F238E27FC236}">
                <a16:creationId xmlns:a16="http://schemas.microsoft.com/office/drawing/2014/main" xmlns="" id="{E47FD64A-34AC-43C2-BACD-AEC5968FD0A8}"/>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4155346" y="6443661"/>
            <a:ext cx="2968229" cy="892970"/>
          </a:xfrm>
          <a:prstGeom prst="rect">
            <a:avLst/>
          </a:prstGeom>
        </p:spPr>
      </p:pic>
    </p:spTree>
    <p:extLst>
      <p:ext uri="{BB962C8B-B14F-4D97-AF65-F5344CB8AC3E}">
        <p14:creationId xmlns:p14="http://schemas.microsoft.com/office/powerpoint/2010/main" val="465310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1000" fill="hold"/>
                                        <p:tgtEl>
                                          <p:spTgt spid="4"/>
                                        </p:tgtEl>
                                        <p:attrNameLst>
                                          <p:attrName>fillcolor</p:attrName>
                                        </p:attrNameLst>
                                      </p:cBhvr>
                                      <p:to>
                                        <a:srgbClr val="66FB2A"/>
                                      </p:to>
                                    </p:animClr>
                                    <p:set>
                                      <p:cBhvr>
                                        <p:cTn id="16" dur="1000" fill="hold"/>
                                        <p:tgtEl>
                                          <p:spTgt spid="4"/>
                                        </p:tgtEl>
                                        <p:attrNameLst>
                                          <p:attrName>fill.type</p:attrName>
                                        </p:attrNameLst>
                                      </p:cBhvr>
                                      <p:to>
                                        <p:strVal val="solid"/>
                                      </p:to>
                                    </p:set>
                                    <p:set>
                                      <p:cBhvr>
                                        <p:cTn id="17" dur="1000" fill="hold"/>
                                        <p:tgtEl>
                                          <p:spTgt spid="4"/>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4" name="VOLTAGE.WAV"/>
                                        </p:tgtEl>
                                      </p:cMediaNode>
                                    </p:audio>
                                  </p:subTnLst>
                                </p:cTn>
                              </p:par>
                              <p:par>
                                <p:cTn id="18" presetID="64" presetClass="path" presetSubtype="0" accel="50000" decel="50000" fill="hold" nodeType="withEffect">
                                  <p:stCondLst>
                                    <p:cond delay="0"/>
                                  </p:stCondLst>
                                  <p:childTnLst>
                                    <p:animMotion origin="layout" path="M -4.16667E-7 -3.7037E-6 L 0.00013 -0.06088 " pathEditMode="relative" rAng="0" ptsTypes="AA">
                                      <p:cBhvr>
                                        <p:cTn id="19" dur="750" fill="hold"/>
                                        <p:tgtEl>
                                          <p:spTgt spid="32"/>
                                        </p:tgtEl>
                                        <p:attrNameLst>
                                          <p:attrName>ppt_x</p:attrName>
                                          <p:attrName>ppt_y</p:attrName>
                                        </p:attrNameLst>
                                      </p:cBhvr>
                                      <p:rCtr x="0" y="-3056"/>
                                    </p:animMotion>
                                  </p:childTnLst>
                                </p:cTn>
                              </p:par>
                            </p:childTnLst>
                          </p:cTn>
                        </p:par>
                      </p:childTnLst>
                    </p:cTn>
                  </p:par>
                </p:childTnLst>
              </p:cTn>
              <p:nextCondLst>
                <p:cond evt="onClick" delay="0">
                  <p:tgtEl>
                    <p:spTgt spid="4"/>
                  </p:tgtEl>
                </p:cond>
              </p:nextCondLst>
            </p:seq>
            <p:seq concurrent="1" nextAc="seek">
              <p:cTn id="20" restart="whenNotActive" fill="hold" evtFilter="cancelBubble" nodeType="interactiveSeq">
                <p:stCondLst>
                  <p:cond evt="onClick" delay="0">
                    <p:tgtEl>
                      <p:spTgt spid="54"/>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1000" fill="hold"/>
                                        <p:tgtEl>
                                          <p:spTgt spid="54"/>
                                        </p:tgtEl>
                                        <p:attrNameLst>
                                          <p:attrName>fillcolor</p:attrName>
                                        </p:attrNameLst>
                                      </p:cBhvr>
                                      <p:to>
                                        <a:srgbClr val="66FB2A"/>
                                      </p:to>
                                    </p:animClr>
                                    <p:set>
                                      <p:cBhvr>
                                        <p:cTn id="25" dur="1000" fill="hold"/>
                                        <p:tgtEl>
                                          <p:spTgt spid="54"/>
                                        </p:tgtEl>
                                        <p:attrNameLst>
                                          <p:attrName>fill.type</p:attrName>
                                        </p:attrNameLst>
                                      </p:cBhvr>
                                      <p:to>
                                        <p:strVal val="solid"/>
                                      </p:to>
                                    </p:set>
                                    <p:set>
                                      <p:cBhvr>
                                        <p:cTn id="26" dur="1000" fill="hold"/>
                                        <p:tgtEl>
                                          <p:spTgt spid="54"/>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4" name="VOLTAGE.WAV"/>
                                        </p:tgtEl>
                                      </p:cMediaNode>
                                    </p:audio>
                                  </p:subTnLst>
                                </p:cTn>
                              </p:par>
                              <p:par>
                                <p:cTn id="27" presetID="64" presetClass="path" presetSubtype="0" accel="50000" decel="50000" fill="hold" nodeType="withEffect">
                                  <p:stCondLst>
                                    <p:cond delay="0"/>
                                  </p:stCondLst>
                                  <p:childTnLst>
                                    <p:animMotion origin="layout" path="M 0.00013 -0.06088 L -4.16667E-7 -0.12314 " pathEditMode="relative" rAng="0" ptsTypes="AA">
                                      <p:cBhvr>
                                        <p:cTn id="28" dur="750" fill="hold"/>
                                        <p:tgtEl>
                                          <p:spTgt spid="32"/>
                                        </p:tgtEl>
                                        <p:attrNameLst>
                                          <p:attrName>ppt_x</p:attrName>
                                          <p:attrName>ppt_y</p:attrName>
                                        </p:attrNameLst>
                                      </p:cBhvr>
                                      <p:rCtr x="-13" y="-3125"/>
                                    </p:animMotion>
                                  </p:childTnLst>
                                </p:cTn>
                              </p:par>
                            </p:childTnLst>
                          </p:cTn>
                        </p:par>
                      </p:childTnLst>
                    </p:cTn>
                  </p:par>
                </p:childTnLst>
              </p:cTn>
              <p:nextCondLst>
                <p:cond evt="onClick" delay="0">
                  <p:tgtEl>
                    <p:spTgt spid="54"/>
                  </p:tgtEl>
                </p:cond>
              </p:nextCondLst>
            </p:seq>
            <p:seq concurrent="1" nextAc="seek">
              <p:cTn id="29" restart="whenNotActive" fill="hold" evtFilter="cancelBubble" nodeType="interactiveSeq">
                <p:stCondLst>
                  <p:cond evt="onClick" delay="0">
                    <p:tgtEl>
                      <p:spTgt spid="56"/>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1000" fill="hold"/>
                                        <p:tgtEl>
                                          <p:spTgt spid="56"/>
                                        </p:tgtEl>
                                        <p:attrNameLst>
                                          <p:attrName>fillcolor</p:attrName>
                                        </p:attrNameLst>
                                      </p:cBhvr>
                                      <p:to>
                                        <a:srgbClr val="66FB2A"/>
                                      </p:to>
                                    </p:animClr>
                                    <p:set>
                                      <p:cBhvr>
                                        <p:cTn id="34" dur="1000" fill="hold"/>
                                        <p:tgtEl>
                                          <p:spTgt spid="56"/>
                                        </p:tgtEl>
                                        <p:attrNameLst>
                                          <p:attrName>fill.type</p:attrName>
                                        </p:attrNameLst>
                                      </p:cBhvr>
                                      <p:to>
                                        <p:strVal val="solid"/>
                                      </p:to>
                                    </p:set>
                                    <p:set>
                                      <p:cBhvr>
                                        <p:cTn id="35" dur="1000" fill="hold"/>
                                        <p:tgtEl>
                                          <p:spTgt spid="56"/>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4" name="VOLTAGE.WAV"/>
                                        </p:tgtEl>
                                      </p:cMediaNode>
                                    </p:audio>
                                  </p:subTnLst>
                                </p:cTn>
                              </p:par>
                              <p:par>
                                <p:cTn id="36" presetID="64" presetClass="path" presetSubtype="0" accel="50000" decel="50000" fill="hold" nodeType="withEffect">
                                  <p:stCondLst>
                                    <p:cond delay="0"/>
                                  </p:stCondLst>
                                  <p:childTnLst>
                                    <p:animMotion origin="layout" path="M -4.16667E-7 -0.12314 L -0.00026 -0.18518 " pathEditMode="relative" rAng="0" ptsTypes="AA">
                                      <p:cBhvr>
                                        <p:cTn id="37" dur="750" fill="hold"/>
                                        <p:tgtEl>
                                          <p:spTgt spid="32"/>
                                        </p:tgtEl>
                                        <p:attrNameLst>
                                          <p:attrName>ppt_x</p:attrName>
                                          <p:attrName>ppt_y</p:attrName>
                                        </p:attrNameLst>
                                      </p:cBhvr>
                                      <p:rCtr x="-13" y="-3102"/>
                                    </p:animMotion>
                                  </p:childTnLst>
                                </p:cTn>
                              </p:par>
                            </p:childTnLst>
                          </p:cTn>
                        </p:par>
                      </p:childTnLst>
                    </p:cTn>
                  </p:par>
                </p:childTnLst>
              </p:cTn>
              <p:nextCondLst>
                <p:cond evt="onClick" delay="0">
                  <p:tgtEl>
                    <p:spTgt spid="56"/>
                  </p:tgtEl>
                </p:cond>
              </p:nextCondLst>
            </p:seq>
            <p:seq concurrent="1" nextAc="seek">
              <p:cTn id="38" restart="whenNotActive" fill="hold" evtFilter="cancelBubble" nodeType="interactiveSeq">
                <p:stCondLst>
                  <p:cond evt="onClick" delay="0">
                    <p:tgtEl>
                      <p:spTgt spid="58"/>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1000" fill="hold"/>
                                        <p:tgtEl>
                                          <p:spTgt spid="58"/>
                                        </p:tgtEl>
                                        <p:attrNameLst>
                                          <p:attrName>fillcolor</p:attrName>
                                        </p:attrNameLst>
                                      </p:cBhvr>
                                      <p:to>
                                        <a:srgbClr val="66FB2A"/>
                                      </p:to>
                                    </p:animClr>
                                    <p:set>
                                      <p:cBhvr>
                                        <p:cTn id="43" dur="1000" fill="hold"/>
                                        <p:tgtEl>
                                          <p:spTgt spid="58"/>
                                        </p:tgtEl>
                                        <p:attrNameLst>
                                          <p:attrName>fill.type</p:attrName>
                                        </p:attrNameLst>
                                      </p:cBhvr>
                                      <p:to>
                                        <p:strVal val="solid"/>
                                      </p:to>
                                    </p:set>
                                    <p:set>
                                      <p:cBhvr>
                                        <p:cTn id="44" dur="1000" fill="hold"/>
                                        <p:tgtEl>
                                          <p:spTgt spid="58"/>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4" name="VOLTAGE.WAV"/>
                                        </p:tgtEl>
                                      </p:cMediaNode>
                                    </p:audio>
                                  </p:subTnLst>
                                </p:cTn>
                              </p:par>
                              <p:par>
                                <p:cTn id="45" presetID="64" presetClass="path" presetSubtype="0" accel="50000" decel="50000" fill="hold" nodeType="withEffect">
                                  <p:stCondLst>
                                    <p:cond delay="0"/>
                                  </p:stCondLst>
                                  <p:childTnLst>
                                    <p:animMotion origin="layout" path="M -0.00026 -0.18518 L -4.16667E-7 -0.24745 " pathEditMode="relative" rAng="0" ptsTypes="AA">
                                      <p:cBhvr>
                                        <p:cTn id="46" dur="750" fill="hold"/>
                                        <p:tgtEl>
                                          <p:spTgt spid="32"/>
                                        </p:tgtEl>
                                        <p:attrNameLst>
                                          <p:attrName>ppt_x</p:attrName>
                                          <p:attrName>ppt_y</p:attrName>
                                        </p:attrNameLst>
                                      </p:cBhvr>
                                      <p:rCtr x="13" y="-3125"/>
                                    </p:animMotion>
                                  </p:childTnLst>
                                </p:cTn>
                              </p:par>
                            </p:childTnLst>
                          </p:cTn>
                        </p:par>
                      </p:childTnLst>
                    </p:cTn>
                  </p:par>
                </p:childTnLst>
              </p:cTn>
              <p:nextCondLst>
                <p:cond evt="onClick" delay="0">
                  <p:tgtEl>
                    <p:spTgt spid="58"/>
                  </p:tgtEl>
                </p:cond>
              </p:nextCondLst>
            </p:seq>
            <p:seq concurrent="1" nextAc="seek">
              <p:cTn id="47" restart="whenNotActive" fill="hold" evtFilter="cancelBubble" nodeType="interactiveSeq">
                <p:stCondLst>
                  <p:cond evt="onClick" delay="0">
                    <p:tgtEl>
                      <p:spTgt spid="60"/>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1000" fill="hold"/>
                                        <p:tgtEl>
                                          <p:spTgt spid="60"/>
                                        </p:tgtEl>
                                        <p:attrNameLst>
                                          <p:attrName>fillcolor</p:attrName>
                                        </p:attrNameLst>
                                      </p:cBhvr>
                                      <p:to>
                                        <a:srgbClr val="66FB2A"/>
                                      </p:to>
                                    </p:animClr>
                                    <p:set>
                                      <p:cBhvr>
                                        <p:cTn id="52" dur="1000" fill="hold"/>
                                        <p:tgtEl>
                                          <p:spTgt spid="60"/>
                                        </p:tgtEl>
                                        <p:attrNameLst>
                                          <p:attrName>fill.type</p:attrName>
                                        </p:attrNameLst>
                                      </p:cBhvr>
                                      <p:to>
                                        <p:strVal val="solid"/>
                                      </p:to>
                                    </p:set>
                                    <p:set>
                                      <p:cBhvr>
                                        <p:cTn id="53" dur="1000" fill="hold"/>
                                        <p:tgtEl>
                                          <p:spTgt spid="60"/>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4" name="VOLTAGE.WAV"/>
                                        </p:tgtEl>
                                      </p:cMediaNode>
                                    </p:audio>
                                  </p:subTnLst>
                                </p:cTn>
                              </p:par>
                              <p:par>
                                <p:cTn id="54" presetID="64" presetClass="path" presetSubtype="0" accel="50000" decel="50000" fill="hold" nodeType="withEffect">
                                  <p:stCondLst>
                                    <p:cond delay="0"/>
                                  </p:stCondLst>
                                  <p:childTnLst>
                                    <p:animMotion origin="layout" path="M -4.16667E-7 -0.24745 L -4.16667E-7 -0.30949 " pathEditMode="relative" rAng="0" ptsTypes="AA">
                                      <p:cBhvr>
                                        <p:cTn id="55" dur="750" fill="hold"/>
                                        <p:tgtEl>
                                          <p:spTgt spid="32"/>
                                        </p:tgtEl>
                                        <p:attrNameLst>
                                          <p:attrName>ppt_x</p:attrName>
                                          <p:attrName>ppt_y</p:attrName>
                                        </p:attrNameLst>
                                      </p:cBhvr>
                                      <p:rCtr x="0" y="-3102"/>
                                    </p:animMotion>
                                  </p:childTnLst>
                                </p:cTn>
                              </p:par>
                            </p:childTnLst>
                          </p:cTn>
                        </p:par>
                      </p:childTnLst>
                    </p:cTn>
                  </p:par>
                </p:childTnLst>
              </p:cTn>
              <p:nextCondLst>
                <p:cond evt="onClick" delay="0">
                  <p:tgtEl>
                    <p:spTgt spid="60"/>
                  </p:tgtEl>
                </p:cond>
              </p:nextCondLst>
            </p:seq>
            <p:seq concurrent="1" nextAc="seek">
              <p:cTn id="56" restart="whenNotActive" fill="hold" evtFilter="cancelBubble" nodeType="interactiveSeq">
                <p:stCondLst>
                  <p:cond evt="onClick" delay="0">
                    <p:tgtEl>
                      <p:spTgt spid="62"/>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1000" fill="hold"/>
                                        <p:tgtEl>
                                          <p:spTgt spid="62"/>
                                        </p:tgtEl>
                                        <p:attrNameLst>
                                          <p:attrName>fillcolor</p:attrName>
                                        </p:attrNameLst>
                                      </p:cBhvr>
                                      <p:to>
                                        <a:srgbClr val="66FB2A"/>
                                      </p:to>
                                    </p:animClr>
                                    <p:set>
                                      <p:cBhvr>
                                        <p:cTn id="61" dur="1000" fill="hold"/>
                                        <p:tgtEl>
                                          <p:spTgt spid="62"/>
                                        </p:tgtEl>
                                        <p:attrNameLst>
                                          <p:attrName>fill.type</p:attrName>
                                        </p:attrNameLst>
                                      </p:cBhvr>
                                      <p:to>
                                        <p:strVal val="solid"/>
                                      </p:to>
                                    </p:set>
                                    <p:set>
                                      <p:cBhvr>
                                        <p:cTn id="62" dur="1000" fill="hold"/>
                                        <p:tgtEl>
                                          <p:spTgt spid="62"/>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4" name="VOLTAGE.WAV"/>
                                        </p:tgtEl>
                                      </p:cMediaNode>
                                    </p:audio>
                                  </p:subTnLst>
                                </p:cTn>
                              </p:par>
                              <p:par>
                                <p:cTn id="63" presetID="64" presetClass="path" presetSubtype="0" accel="50000" decel="50000" fill="hold" nodeType="withEffect">
                                  <p:stCondLst>
                                    <p:cond delay="0"/>
                                  </p:stCondLst>
                                  <p:childTnLst>
                                    <p:animMotion origin="layout" path="M -4.16667E-7 -0.30949 L -4.16667E-7 -0.37152 " pathEditMode="relative" rAng="0" ptsTypes="AA">
                                      <p:cBhvr>
                                        <p:cTn id="64" dur="750" fill="hold"/>
                                        <p:tgtEl>
                                          <p:spTgt spid="32"/>
                                        </p:tgtEl>
                                        <p:attrNameLst>
                                          <p:attrName>ppt_x</p:attrName>
                                          <p:attrName>ppt_y</p:attrName>
                                        </p:attrNameLst>
                                      </p:cBhvr>
                                      <p:rCtr x="0" y="-3102"/>
                                    </p:animMotion>
                                  </p:childTnLst>
                                </p:cTn>
                              </p:par>
                            </p:childTnLst>
                          </p:cTn>
                        </p:par>
                      </p:childTnLst>
                    </p:cTn>
                  </p:par>
                </p:childTnLst>
              </p:cTn>
              <p:nextCondLst>
                <p:cond evt="onClick" delay="0">
                  <p:tgtEl>
                    <p:spTgt spid="62"/>
                  </p:tgtEl>
                </p:cond>
              </p:nextCondLst>
            </p:seq>
            <p:seq concurrent="1" nextAc="seek">
              <p:cTn id="65" restart="whenNotActive" fill="hold" evtFilter="cancelBubble" nodeType="interactiveSeq">
                <p:stCondLst>
                  <p:cond evt="onClick" delay="0">
                    <p:tgtEl>
                      <p:spTgt spid="64"/>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1000" fill="hold"/>
                                        <p:tgtEl>
                                          <p:spTgt spid="64"/>
                                        </p:tgtEl>
                                        <p:attrNameLst>
                                          <p:attrName>fillcolor</p:attrName>
                                        </p:attrNameLst>
                                      </p:cBhvr>
                                      <p:to>
                                        <a:srgbClr val="66FB2A"/>
                                      </p:to>
                                    </p:animClr>
                                    <p:set>
                                      <p:cBhvr>
                                        <p:cTn id="70" dur="1000" fill="hold"/>
                                        <p:tgtEl>
                                          <p:spTgt spid="64"/>
                                        </p:tgtEl>
                                        <p:attrNameLst>
                                          <p:attrName>fill.type</p:attrName>
                                        </p:attrNameLst>
                                      </p:cBhvr>
                                      <p:to>
                                        <p:strVal val="solid"/>
                                      </p:to>
                                    </p:set>
                                    <p:set>
                                      <p:cBhvr>
                                        <p:cTn id="71" dur="1000" fill="hold"/>
                                        <p:tgtEl>
                                          <p:spTgt spid="64"/>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4" name="VOLTAGE.WAV"/>
                                        </p:tgtEl>
                                      </p:cMediaNode>
                                    </p:audio>
                                  </p:subTnLst>
                                </p:cTn>
                              </p:par>
                              <p:par>
                                <p:cTn id="72" presetID="64" presetClass="path" presetSubtype="0" accel="50000" decel="50000" fill="hold" nodeType="withEffect">
                                  <p:stCondLst>
                                    <p:cond delay="0"/>
                                  </p:stCondLst>
                                  <p:childTnLst>
                                    <p:animMotion origin="layout" path="M -4.16667E-7 -0.37152 L -0.00026 -0.43379 " pathEditMode="relative" rAng="0" ptsTypes="AA">
                                      <p:cBhvr>
                                        <p:cTn id="73" dur="750" fill="hold"/>
                                        <p:tgtEl>
                                          <p:spTgt spid="32"/>
                                        </p:tgtEl>
                                        <p:attrNameLst>
                                          <p:attrName>ppt_x</p:attrName>
                                          <p:attrName>ppt_y</p:attrName>
                                        </p:attrNameLst>
                                      </p:cBhvr>
                                      <p:rCtr x="-13" y="-3125"/>
                                    </p:animMotion>
                                  </p:childTnLst>
                                </p:cTn>
                              </p:par>
                            </p:childTnLst>
                          </p:cTn>
                        </p:par>
                      </p:childTnLst>
                    </p:cTn>
                  </p:par>
                </p:childTnLst>
              </p:cTn>
              <p:nextCondLst>
                <p:cond evt="onClick" delay="0">
                  <p:tgtEl>
                    <p:spTgt spid="64"/>
                  </p:tgtEl>
                </p:cond>
              </p:nextCondLst>
            </p:seq>
            <p:seq concurrent="1" nextAc="seek">
              <p:cTn id="74" restart="whenNotActive" fill="hold" evtFilter="cancelBubble" nodeType="interactiveSeq">
                <p:stCondLst>
                  <p:cond evt="onClick" delay="0">
                    <p:tgtEl>
                      <p:spTgt spid="66"/>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1000" fill="hold"/>
                                        <p:tgtEl>
                                          <p:spTgt spid="66"/>
                                        </p:tgtEl>
                                        <p:attrNameLst>
                                          <p:attrName>fillcolor</p:attrName>
                                        </p:attrNameLst>
                                      </p:cBhvr>
                                      <p:to>
                                        <a:srgbClr val="66FB2A"/>
                                      </p:to>
                                    </p:animClr>
                                    <p:set>
                                      <p:cBhvr>
                                        <p:cTn id="79" dur="1000" fill="hold"/>
                                        <p:tgtEl>
                                          <p:spTgt spid="66"/>
                                        </p:tgtEl>
                                        <p:attrNameLst>
                                          <p:attrName>fill.type</p:attrName>
                                        </p:attrNameLst>
                                      </p:cBhvr>
                                      <p:to>
                                        <p:strVal val="solid"/>
                                      </p:to>
                                    </p:set>
                                    <p:set>
                                      <p:cBhvr>
                                        <p:cTn id="80" dur="1000" fill="hold"/>
                                        <p:tgtEl>
                                          <p:spTgt spid="66"/>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VOLTAGE.WAV"/>
                                        </p:tgtEl>
                                      </p:cMediaNode>
                                    </p:audio>
                                  </p:subTnLst>
                                </p:cTn>
                              </p:par>
                              <p:par>
                                <p:cTn id="81" presetID="64" presetClass="path" presetSubtype="0" accel="50000" decel="50000" fill="hold" nodeType="withEffect">
                                  <p:stCondLst>
                                    <p:cond delay="0"/>
                                  </p:stCondLst>
                                  <p:childTnLst>
                                    <p:animMotion origin="layout" path="M -0.00026 -0.43379 L 0.00013 -0.49583 " pathEditMode="relative" rAng="0" ptsTypes="AA">
                                      <p:cBhvr>
                                        <p:cTn id="82" dur="750" fill="hold"/>
                                        <p:tgtEl>
                                          <p:spTgt spid="32"/>
                                        </p:tgtEl>
                                        <p:attrNameLst>
                                          <p:attrName>ppt_x</p:attrName>
                                          <p:attrName>ppt_y</p:attrName>
                                        </p:attrNameLst>
                                      </p:cBhvr>
                                      <p:rCtr x="13" y="-3102"/>
                                    </p:animMotion>
                                  </p:childTnLst>
                                </p:cTn>
                              </p:par>
                            </p:childTnLst>
                          </p:cTn>
                        </p:par>
                      </p:childTnLst>
                    </p:cTn>
                  </p:par>
                </p:childTnLst>
              </p:cTn>
              <p:nextCondLst>
                <p:cond evt="onClick" delay="0">
                  <p:tgtEl>
                    <p:spTgt spid="66"/>
                  </p:tgtEl>
                </p:cond>
              </p:nextCondLst>
            </p:seq>
            <p:seq concurrent="1" nextAc="seek">
              <p:cTn id="83" restart="whenNotActive" fill="hold" evtFilter="cancelBubble" nodeType="interactiveSeq">
                <p:stCondLst>
                  <p:cond evt="onClick" delay="0">
                    <p:tgtEl>
                      <p:spTgt spid="68"/>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1000" fill="hold"/>
                                        <p:tgtEl>
                                          <p:spTgt spid="68"/>
                                        </p:tgtEl>
                                        <p:attrNameLst>
                                          <p:attrName>fillcolor</p:attrName>
                                        </p:attrNameLst>
                                      </p:cBhvr>
                                      <p:to>
                                        <a:srgbClr val="66FB2A"/>
                                      </p:to>
                                    </p:animClr>
                                    <p:set>
                                      <p:cBhvr>
                                        <p:cTn id="88" dur="1000" fill="hold"/>
                                        <p:tgtEl>
                                          <p:spTgt spid="68"/>
                                        </p:tgtEl>
                                        <p:attrNameLst>
                                          <p:attrName>fill.type</p:attrName>
                                        </p:attrNameLst>
                                      </p:cBhvr>
                                      <p:to>
                                        <p:strVal val="solid"/>
                                      </p:to>
                                    </p:set>
                                    <p:set>
                                      <p:cBhvr>
                                        <p:cTn id="89" dur="1000" fill="hold"/>
                                        <p:tgtEl>
                                          <p:spTgt spid="68"/>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4" name="VOLTAGE.WAV"/>
                                        </p:tgtEl>
                                      </p:cMediaNode>
                                    </p:audio>
                                  </p:subTnLst>
                                </p:cTn>
                              </p:par>
                              <p:par>
                                <p:cTn id="90" presetID="64" presetClass="path" presetSubtype="0" accel="50000" decel="50000" fill="hold" nodeType="withEffect">
                                  <p:stCondLst>
                                    <p:cond delay="0"/>
                                  </p:stCondLst>
                                  <p:childTnLst>
                                    <p:animMotion origin="layout" path="M 0.00013 -0.49583 L 0.00039 -0.55787 " pathEditMode="relative" rAng="0" ptsTypes="AA">
                                      <p:cBhvr>
                                        <p:cTn id="91" dur="750" fill="hold"/>
                                        <p:tgtEl>
                                          <p:spTgt spid="32"/>
                                        </p:tgtEl>
                                        <p:attrNameLst>
                                          <p:attrName>ppt_x</p:attrName>
                                          <p:attrName>ppt_y</p:attrName>
                                        </p:attrNameLst>
                                      </p:cBhvr>
                                      <p:rCtr x="13" y="-3102"/>
                                    </p:animMotion>
                                  </p:childTnLst>
                                </p:cTn>
                              </p:par>
                            </p:childTnLst>
                          </p:cTn>
                        </p:par>
                      </p:childTnLst>
                    </p:cTn>
                  </p:par>
                </p:childTnLst>
              </p:cTn>
              <p:nextCondLst>
                <p:cond evt="onClick" delay="0">
                  <p:tgtEl>
                    <p:spTgt spid="68"/>
                  </p:tgtEl>
                </p:cond>
              </p:nextCondLst>
            </p:seq>
            <p:seq concurrent="1" nextAc="seek">
              <p:cTn id="92" restart="whenNotActive" fill="hold" evtFilter="cancelBubble" nodeType="interactiveSeq">
                <p:stCondLst>
                  <p:cond evt="onClick" delay="0">
                    <p:tgtEl>
                      <p:spTgt spid="70"/>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1000" fill="hold"/>
                                        <p:tgtEl>
                                          <p:spTgt spid="70"/>
                                        </p:tgtEl>
                                        <p:attrNameLst>
                                          <p:attrName>fillcolor</p:attrName>
                                        </p:attrNameLst>
                                      </p:cBhvr>
                                      <p:to>
                                        <a:srgbClr val="66FB2A"/>
                                      </p:to>
                                    </p:animClr>
                                    <p:set>
                                      <p:cBhvr>
                                        <p:cTn id="97" dur="1000" fill="hold"/>
                                        <p:tgtEl>
                                          <p:spTgt spid="70"/>
                                        </p:tgtEl>
                                        <p:attrNameLst>
                                          <p:attrName>fill.type</p:attrName>
                                        </p:attrNameLst>
                                      </p:cBhvr>
                                      <p:to>
                                        <p:strVal val="solid"/>
                                      </p:to>
                                    </p:set>
                                    <p:set>
                                      <p:cBhvr>
                                        <p:cTn id="98" dur="1000" fill="hold"/>
                                        <p:tgtEl>
                                          <p:spTgt spid="70"/>
                                        </p:tgtEl>
                                        <p:attrNameLst>
                                          <p:attrName>fill.on</p:attrName>
                                        </p:attrNameLst>
                                      </p:cBhvr>
                                      <p:to>
                                        <p:strVal val="true"/>
                                      </p:to>
                                    </p:set>
                                  </p:childTnLst>
                                  <p:subTnLst>
                                    <p:audio>
                                      <p:cMediaNode>
                                        <p:cTn display="0" masterRel="sameClick">
                                          <p:stCondLst>
                                            <p:cond evt="begin" delay="0">
                                              <p:tn val="95"/>
                                            </p:cond>
                                          </p:stCondLst>
                                          <p:endCondLst>
                                            <p:cond evt="onStopAudio" delay="0">
                                              <p:tgtEl>
                                                <p:sldTgt/>
                                              </p:tgtEl>
                                            </p:cond>
                                          </p:endCondLst>
                                        </p:cTn>
                                        <p:tgtEl>
                                          <p:sndTgt r:embed="rId4" name="VOLTAGE.WAV"/>
                                        </p:tgtEl>
                                      </p:cMediaNode>
                                    </p:audio>
                                  </p:subTnLst>
                                </p:cTn>
                              </p:par>
                              <p:par>
                                <p:cTn id="99" presetID="64" presetClass="path" presetSubtype="0" accel="50000" decel="50000" fill="hold" nodeType="withEffect">
                                  <p:stCondLst>
                                    <p:cond delay="0"/>
                                  </p:stCondLst>
                                  <p:childTnLst>
                                    <p:animMotion origin="layout" path="M 0.00039 -0.55787 L 0.00065 -0.62014 " pathEditMode="relative" rAng="0" ptsTypes="AA">
                                      <p:cBhvr>
                                        <p:cTn id="100" dur="750" fill="hold"/>
                                        <p:tgtEl>
                                          <p:spTgt spid="32"/>
                                        </p:tgtEl>
                                        <p:attrNameLst>
                                          <p:attrName>ppt_x</p:attrName>
                                          <p:attrName>ppt_y</p:attrName>
                                        </p:attrNameLst>
                                      </p:cBhvr>
                                      <p:rCtr x="13" y="-3125"/>
                                    </p:animMotion>
                                  </p:childTnLst>
                                </p:cTn>
                              </p:par>
                            </p:childTnLst>
                          </p:cTn>
                        </p:par>
                        <p:par>
                          <p:cTn id="101" fill="hold">
                            <p:stCondLst>
                              <p:cond delay="1000"/>
                            </p:stCondLst>
                            <p:childTnLst>
                              <p:par>
                                <p:cTn id="102" presetID="2" presetClass="entr" presetSubtype="4" fill="hold" grpId="0" nodeType="afterEffect">
                                  <p:stCondLst>
                                    <p:cond delay="0"/>
                                  </p:stCondLst>
                                  <p:iterate type="lt">
                                    <p:tmPct val="0"/>
                                  </p:iterate>
                                  <p:childTnLst>
                                    <p:set>
                                      <p:cBhvr>
                                        <p:cTn id="103" dur="1" fill="hold">
                                          <p:stCondLst>
                                            <p:cond delay="0"/>
                                          </p:stCondLst>
                                        </p:cTn>
                                        <p:tgtEl>
                                          <p:spTgt spid="35"/>
                                        </p:tgtEl>
                                        <p:attrNameLst>
                                          <p:attrName>style.visibility</p:attrName>
                                        </p:attrNameLst>
                                      </p:cBhvr>
                                      <p:to>
                                        <p:strVal val="visible"/>
                                      </p:to>
                                    </p:set>
                                    <p:anim calcmode="lin" valueType="num">
                                      <p:cBhvr additive="base">
                                        <p:cTn id="104" dur="500" fill="hold"/>
                                        <p:tgtEl>
                                          <p:spTgt spid="35"/>
                                        </p:tgtEl>
                                        <p:attrNameLst>
                                          <p:attrName>ppt_x</p:attrName>
                                        </p:attrNameLst>
                                      </p:cBhvr>
                                      <p:tavLst>
                                        <p:tav tm="0">
                                          <p:val>
                                            <p:strVal val="#ppt_x"/>
                                          </p:val>
                                        </p:tav>
                                        <p:tav tm="100000">
                                          <p:val>
                                            <p:strVal val="#ppt_x"/>
                                          </p:val>
                                        </p:tav>
                                      </p:tavLst>
                                    </p:anim>
                                    <p:anim calcmode="lin" valueType="num">
                                      <p:cBhvr additive="base">
                                        <p:cTn id="105"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2"/>
                                            </p:cond>
                                          </p:stCondLst>
                                          <p:endCondLst>
                                            <p:cond evt="onStopAudio" delay="0">
                                              <p:tgtEl>
                                                <p:sldTgt/>
                                              </p:tgtEl>
                                            </p:cond>
                                          </p:endCondLst>
                                        </p:cTn>
                                        <p:tgtEl>
                                          <p:sndTgt r:embed="rId5" name="applause.wav"/>
                                        </p:tgtEl>
                                      </p:cMediaNode>
                                    </p:audio>
                                  </p:subTnLst>
                                </p:cTn>
                              </p:par>
                            </p:childTnLst>
                          </p:cTn>
                        </p:par>
                        <p:par>
                          <p:cTn id="106" fill="hold">
                            <p:stCondLst>
                              <p:cond delay="1500"/>
                            </p:stCondLst>
                            <p:childTnLst>
                              <p:par>
                                <p:cTn id="107" presetID="34" presetClass="emph" presetSubtype="0" repeatCount="indefinite" fill="hold" grpId="1" nodeType="afterEffect">
                                  <p:stCondLst>
                                    <p:cond delay="0"/>
                                  </p:stCondLst>
                                  <p:iterate type="lt">
                                    <p:tmPct val="10000"/>
                                  </p:iterate>
                                  <p:childTnLst>
                                    <p:animMotion origin="layout" path="M 0 4.44444E-6 L 0 -0.07223 " pathEditMode="relative" rAng="0" ptsTypes="AA">
                                      <p:cBhvr>
                                        <p:cTn id="108" dur="250" accel="50000" decel="50000" autoRev="1" fill="hold">
                                          <p:stCondLst>
                                            <p:cond delay="0"/>
                                          </p:stCondLst>
                                        </p:cTn>
                                        <p:tgtEl>
                                          <p:spTgt spid="35"/>
                                        </p:tgtEl>
                                        <p:attrNameLst>
                                          <p:attrName>ppt_x</p:attrName>
                                          <p:attrName>ppt_y</p:attrName>
                                        </p:attrNameLst>
                                      </p:cBhvr>
                                      <p:rCtr x="0" y="-3611"/>
                                    </p:animMotion>
                                    <p:animRot by="1500000">
                                      <p:cBhvr>
                                        <p:cTn id="109" dur="125" fill="hold">
                                          <p:stCondLst>
                                            <p:cond delay="0"/>
                                          </p:stCondLst>
                                        </p:cTn>
                                        <p:tgtEl>
                                          <p:spTgt spid="35"/>
                                        </p:tgtEl>
                                        <p:attrNameLst>
                                          <p:attrName>r</p:attrName>
                                        </p:attrNameLst>
                                      </p:cBhvr>
                                    </p:animRot>
                                    <p:animRot by="-1500000">
                                      <p:cBhvr>
                                        <p:cTn id="110" dur="125" fill="hold">
                                          <p:stCondLst>
                                            <p:cond delay="125"/>
                                          </p:stCondLst>
                                        </p:cTn>
                                        <p:tgtEl>
                                          <p:spTgt spid="35"/>
                                        </p:tgtEl>
                                        <p:attrNameLst>
                                          <p:attrName>r</p:attrName>
                                        </p:attrNameLst>
                                      </p:cBhvr>
                                    </p:animRot>
                                    <p:animRot by="-1500000">
                                      <p:cBhvr>
                                        <p:cTn id="111" dur="125" fill="hold">
                                          <p:stCondLst>
                                            <p:cond delay="250"/>
                                          </p:stCondLst>
                                        </p:cTn>
                                        <p:tgtEl>
                                          <p:spTgt spid="35"/>
                                        </p:tgtEl>
                                        <p:attrNameLst>
                                          <p:attrName>r</p:attrName>
                                        </p:attrNameLst>
                                      </p:cBhvr>
                                    </p:animRot>
                                    <p:animRot by="1500000">
                                      <p:cBhvr>
                                        <p:cTn id="112" dur="125" fill="hold">
                                          <p:stCondLst>
                                            <p:cond delay="375"/>
                                          </p:stCondLst>
                                        </p:cTn>
                                        <p:tgtEl>
                                          <p:spTgt spid="35"/>
                                        </p:tgtEl>
                                        <p:attrNameLst>
                                          <p:attrName>r</p:attrName>
                                        </p:attrNameLst>
                                      </p:cBhvr>
                                    </p:animRot>
                                  </p:childTnLst>
                                </p:cTn>
                              </p:par>
                            </p:childTnLst>
                          </p:cTn>
                        </p:par>
                      </p:childTnLst>
                    </p:cTn>
                  </p:par>
                </p:childTnLst>
              </p:cTn>
              <p:nextCondLst>
                <p:cond evt="onClick" delay="0">
                  <p:tgtEl>
                    <p:spTgt spid="70"/>
                  </p:tgtEl>
                </p:cond>
              </p:nextCondLst>
            </p:seq>
            <p:seq concurrent="1" nextAc="seek">
              <p:cTn id="113" restart="whenNotActive" fill="hold" evtFilter="cancelBubble" nodeType="interactiveSeq">
                <p:stCondLst>
                  <p:cond evt="onClick" delay="0">
                    <p:tgtEl>
                      <p:spTgt spid="405"/>
                    </p:tgtEl>
                  </p:cond>
                </p:stCondLst>
                <p:endSync evt="end" delay="0">
                  <p:rtn val="all"/>
                </p:endSync>
                <p:childTnLst>
                  <p:par>
                    <p:cTn id="114" fill="hold">
                      <p:stCondLst>
                        <p:cond delay="0"/>
                      </p:stCondLst>
                      <p:childTnLst>
                        <p:par>
                          <p:cTn id="115" fill="hold">
                            <p:stCondLst>
                              <p:cond delay="0"/>
                            </p:stCondLst>
                            <p:childTnLst>
                              <p:par>
                                <p:cTn id="116" presetID="1" presetClass="emph" presetSubtype="2" fill="hold" nodeType="clickEffect">
                                  <p:stCondLst>
                                    <p:cond delay="0"/>
                                  </p:stCondLst>
                                  <p:childTnLst>
                                    <p:animClr clrSpc="rgb" dir="cw">
                                      <p:cBhvr>
                                        <p:cTn id="117" dur="1000" fill="hold"/>
                                        <p:tgtEl>
                                          <p:spTgt spid="405"/>
                                        </p:tgtEl>
                                        <p:attrNameLst>
                                          <p:attrName>fillcolor</p:attrName>
                                        </p:attrNameLst>
                                      </p:cBhvr>
                                      <p:to>
                                        <a:srgbClr val="1E4E79"/>
                                      </p:to>
                                    </p:animClr>
                                    <p:set>
                                      <p:cBhvr>
                                        <p:cTn id="118" dur="1000" fill="hold"/>
                                        <p:tgtEl>
                                          <p:spTgt spid="405"/>
                                        </p:tgtEl>
                                        <p:attrNameLst>
                                          <p:attrName>fill.type</p:attrName>
                                        </p:attrNameLst>
                                      </p:cBhvr>
                                      <p:to>
                                        <p:strVal val="solid"/>
                                      </p:to>
                                    </p:set>
                                    <p:set>
                                      <p:cBhvr>
                                        <p:cTn id="119" dur="1000" fill="hold"/>
                                        <p:tgtEl>
                                          <p:spTgt spid="405"/>
                                        </p:tgtEl>
                                        <p:attrNameLst>
                                          <p:attrName>fill.on</p:attrName>
                                        </p:attrNameLst>
                                      </p:cBhvr>
                                      <p:to>
                                        <p:strVal val="true"/>
                                      </p:to>
                                    </p:set>
                                  </p:childTnLst>
                                  <p:subTnLst>
                                    <p:audio>
                                      <p:cMediaNode>
                                        <p:cTn display="0" masterRel="sameClick">
                                          <p:stCondLst>
                                            <p:cond evt="begin" delay="0">
                                              <p:tn val="116"/>
                                            </p:cond>
                                          </p:stCondLst>
                                          <p:endCondLst>
                                            <p:cond evt="onStopAudio" delay="0">
                                              <p:tgtEl>
                                                <p:sldTgt/>
                                              </p:tgtEl>
                                            </p:cond>
                                          </p:endCondLst>
                                        </p:cTn>
                                        <p:tgtEl>
                                          <p:sndTgt r:embed="rId4" name="VOLTAGE.WAV"/>
                                        </p:tgtEl>
                                      </p:cMediaNode>
                                    </p:audio>
                                  </p:subTnLst>
                                </p:cTn>
                              </p:par>
                              <p:par>
                                <p:cTn id="120" presetID="47" presetClass="entr" presetSubtype="0" fill="hold" nodeType="withEffect">
                                  <p:stCondLst>
                                    <p:cond delay="0"/>
                                  </p:stCondLst>
                                  <p:childTnLst>
                                    <p:set>
                                      <p:cBhvr>
                                        <p:cTn id="121" dur="1" fill="hold">
                                          <p:stCondLst>
                                            <p:cond delay="0"/>
                                          </p:stCondLst>
                                        </p:cTn>
                                        <p:tgtEl>
                                          <p:spTgt spid="32"/>
                                        </p:tgtEl>
                                        <p:attrNameLst>
                                          <p:attrName>style.visibility</p:attrName>
                                        </p:attrNameLst>
                                      </p:cBhvr>
                                      <p:to>
                                        <p:strVal val="visible"/>
                                      </p:to>
                                    </p:set>
                                    <p:animEffect transition="in" filter="fade">
                                      <p:cBhvr>
                                        <p:cTn id="122" dur="500"/>
                                        <p:tgtEl>
                                          <p:spTgt spid="32"/>
                                        </p:tgtEl>
                                      </p:cBhvr>
                                    </p:animEffect>
                                    <p:anim calcmode="lin" valueType="num">
                                      <p:cBhvr>
                                        <p:cTn id="123" dur="500" fill="hold"/>
                                        <p:tgtEl>
                                          <p:spTgt spid="32"/>
                                        </p:tgtEl>
                                        <p:attrNameLst>
                                          <p:attrName>ppt_x</p:attrName>
                                        </p:attrNameLst>
                                      </p:cBhvr>
                                      <p:tavLst>
                                        <p:tav tm="0">
                                          <p:val>
                                            <p:strVal val="#ppt_x"/>
                                          </p:val>
                                        </p:tav>
                                        <p:tav tm="100000">
                                          <p:val>
                                            <p:strVal val="#ppt_x"/>
                                          </p:val>
                                        </p:tav>
                                      </p:tavLst>
                                    </p:anim>
                                    <p:anim calcmode="lin" valueType="num">
                                      <p:cBhvr>
                                        <p:cTn id="124"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05"/>
                  </p:tgtEl>
                </p:cond>
              </p:nextCondLst>
            </p:seq>
            <p:seq concurrent="1" nextAc="seek">
              <p:cTn id="125" restart="whenNotActive" fill="hold" evtFilter="cancelBubble" nodeType="interactiveSeq">
                <p:stCondLst>
                  <p:cond evt="onClick" delay="0">
                    <p:tgtEl>
                      <p:spTgt spid="550"/>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grpId="0" nodeType="clickEffect">
                                  <p:stCondLst>
                                    <p:cond delay="0"/>
                                  </p:stCondLst>
                                  <p:childTnLst>
                                    <p:set>
                                      <p:cBhvr>
                                        <p:cTn id="129" dur="1" fill="hold">
                                          <p:stCondLst>
                                            <p:cond delay="0"/>
                                          </p:stCondLst>
                                        </p:cTn>
                                        <p:tgtEl>
                                          <p:spTgt spid="550"/>
                                        </p:tgtEl>
                                        <p:attrNameLst>
                                          <p:attrName>style.visibility</p:attrName>
                                        </p:attrNameLst>
                                      </p:cBhvr>
                                      <p:to>
                                        <p:strVal val="hidden"/>
                                      </p:to>
                                    </p:set>
                                  </p:childTnLst>
                                </p:cTn>
                              </p:par>
                              <p:par>
                                <p:cTn id="130" presetID="10" presetClass="entr" presetSubtype="0" fill="hold" grpId="0" nodeType="withEffect">
                                  <p:stCondLst>
                                    <p:cond delay="0"/>
                                  </p:stCondLst>
                                  <p:childTnLst>
                                    <p:set>
                                      <p:cBhvr>
                                        <p:cTn id="131" dur="1" fill="hold">
                                          <p:stCondLst>
                                            <p:cond delay="0"/>
                                          </p:stCondLst>
                                        </p:cTn>
                                        <p:tgtEl>
                                          <p:spTgt spid="408"/>
                                        </p:tgtEl>
                                        <p:attrNameLst>
                                          <p:attrName>style.visibility</p:attrName>
                                        </p:attrNameLst>
                                      </p:cBhvr>
                                      <p:to>
                                        <p:strVal val="visible"/>
                                      </p:to>
                                    </p:set>
                                    <p:animEffect transition="in" filter="fade">
                                      <p:cBhvr>
                                        <p:cTn id="132" dur="1000"/>
                                        <p:tgtEl>
                                          <p:spTgt spid="408"/>
                                        </p:tgtEl>
                                      </p:cBhvr>
                                    </p:animEffect>
                                  </p:childTnLst>
                                  <p:subTnLst>
                                    <p:audio>
                                      <p:cMediaNode>
                                        <p:cTn display="0" masterRel="sameClick">
                                          <p:stCondLst>
                                            <p:cond evt="begin" delay="0">
                                              <p:tn val="130"/>
                                            </p:cond>
                                          </p:stCondLst>
                                          <p:endCondLst>
                                            <p:cond evt="onStopAudio" delay="0">
                                              <p:tgtEl>
                                                <p:sldTgt/>
                                              </p:tgtEl>
                                            </p:cond>
                                          </p:endCondLst>
                                        </p:cTn>
                                        <p:tgtEl>
                                          <p:sndTgt r:embed="rId6" name="BREEZE.WAV"/>
                                        </p:tgtEl>
                                      </p:cMediaNode>
                                    </p:audio>
                                  </p:subTnLst>
                                </p:cTn>
                              </p:par>
                              <p:par>
                                <p:cTn id="133" presetID="1" presetClass="mediacall" presetSubtype="0" fill="hold" nodeType="withEffect">
                                  <p:stCondLst>
                                    <p:cond delay="0"/>
                                  </p:stCondLst>
                                  <p:childTnLst>
                                    <p:cmd type="call" cmd="playFrom(0.0)">
                                      <p:cBhvr>
                                        <p:cTn id="134" dur="122299" fill="hold"/>
                                        <p:tgtEl>
                                          <p:spTgt spid="174"/>
                                        </p:tgtEl>
                                      </p:cBhvr>
                                    </p:cmd>
                                  </p:childTnLst>
                                </p:cTn>
                              </p:par>
                            </p:childTnLst>
                          </p:cTn>
                        </p:par>
                      </p:childTnLst>
                    </p:cTn>
                  </p:par>
                </p:childTnLst>
              </p:cTn>
              <p:nextCondLst>
                <p:cond evt="onClick" delay="0">
                  <p:tgtEl>
                    <p:spTgt spid="550"/>
                  </p:tgtEl>
                </p:cond>
              </p:nextCondLst>
            </p:seq>
            <p:seq concurrent="1" nextAc="seek">
              <p:cTn id="135" restart="whenNotActive" fill="hold" evtFilter="cancelBubble" nodeType="interactiveSeq">
                <p:stCondLst>
                  <p:cond evt="onClick" delay="0">
                    <p:tgtEl>
                      <p:spTgt spid="409"/>
                    </p:tgtEl>
                  </p:cond>
                </p:stCondLst>
                <p:endSync evt="end" delay="0">
                  <p:rtn val="all"/>
                </p:endSync>
                <p:childTnLst>
                  <p:par>
                    <p:cTn id="136" fill="hold">
                      <p:stCondLst>
                        <p:cond delay="0"/>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410"/>
                                        </p:tgtEl>
                                        <p:attrNameLst>
                                          <p:attrName>style.visibility</p:attrName>
                                        </p:attrNameLst>
                                      </p:cBhvr>
                                      <p:to>
                                        <p:strVal val="visible"/>
                                      </p:to>
                                    </p:set>
                                    <p:animEffect transition="in" filter="fade">
                                      <p:cBhvr>
                                        <p:cTn id="140" dur="1000"/>
                                        <p:tgtEl>
                                          <p:spTgt spid="410"/>
                                        </p:tgtEl>
                                      </p:cBhvr>
                                    </p:animEffect>
                                  </p:childTnLst>
                                  <p:subTnLst>
                                    <p:audio>
                                      <p:cMediaNode>
                                        <p:cTn display="0" masterRel="sameClick">
                                          <p:stCondLst>
                                            <p:cond evt="begin" delay="0">
                                              <p:tn val="138"/>
                                            </p:cond>
                                          </p:stCondLst>
                                          <p:endCondLst>
                                            <p:cond evt="onStopAudio" delay="0">
                                              <p:tgtEl>
                                                <p:sldTgt/>
                                              </p:tgtEl>
                                            </p:cond>
                                          </p:endCondLst>
                                        </p:cTn>
                                        <p:tgtEl>
                                          <p:sndTgt r:embed="rId6" name="BREEZE.WAV"/>
                                        </p:tgtEl>
                                      </p:cMediaNode>
                                    </p:audio>
                                  </p:sub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grpId="0" nodeType="clickEffect">
                                  <p:stCondLst>
                                    <p:cond delay="0"/>
                                  </p:stCondLst>
                                  <p:childTnLst>
                                    <p:set>
                                      <p:cBhvr>
                                        <p:cTn id="144" dur="1" fill="hold">
                                          <p:stCondLst>
                                            <p:cond delay="0"/>
                                          </p:stCondLst>
                                        </p:cTn>
                                        <p:tgtEl>
                                          <p:spTgt spid="411"/>
                                        </p:tgtEl>
                                        <p:attrNameLst>
                                          <p:attrName>style.visibility</p:attrName>
                                        </p:attrNameLst>
                                      </p:cBhvr>
                                      <p:to>
                                        <p:strVal val="visible"/>
                                      </p:to>
                                    </p:set>
                                    <p:animEffect transition="in" filter="fade">
                                      <p:cBhvr>
                                        <p:cTn id="145" dur="1000"/>
                                        <p:tgtEl>
                                          <p:spTgt spid="411"/>
                                        </p:tgtEl>
                                      </p:cBhvr>
                                    </p:animEffect>
                                  </p:childTnLst>
                                  <p:subTnLst>
                                    <p:audio>
                                      <p:cMediaNode>
                                        <p:cTn display="0" masterRel="sameClick">
                                          <p:stCondLst>
                                            <p:cond evt="begin" delay="0">
                                              <p:tn val="143"/>
                                            </p:cond>
                                          </p:stCondLst>
                                          <p:endCondLst>
                                            <p:cond evt="onStopAudio" delay="0">
                                              <p:tgtEl>
                                                <p:sldTgt/>
                                              </p:tgtEl>
                                            </p:cond>
                                          </p:endCondLst>
                                        </p:cTn>
                                        <p:tgtEl>
                                          <p:sndTgt r:embed="rId6" name="BREEZE.WAV"/>
                                        </p:tgtEl>
                                      </p:cMediaNode>
                                    </p:audio>
                                  </p:sub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412"/>
                                        </p:tgtEl>
                                        <p:attrNameLst>
                                          <p:attrName>style.visibility</p:attrName>
                                        </p:attrNameLst>
                                      </p:cBhvr>
                                      <p:to>
                                        <p:strVal val="visible"/>
                                      </p:to>
                                    </p:set>
                                    <p:animEffect transition="in" filter="fade">
                                      <p:cBhvr>
                                        <p:cTn id="150" dur="1000"/>
                                        <p:tgtEl>
                                          <p:spTgt spid="412"/>
                                        </p:tgtEl>
                                      </p:cBhvr>
                                    </p:animEffect>
                                  </p:childTnLst>
                                  <p:subTnLst>
                                    <p:audio>
                                      <p:cMediaNode>
                                        <p:cTn display="0" masterRel="sameClick">
                                          <p:stCondLst>
                                            <p:cond evt="begin" delay="0">
                                              <p:tn val="148"/>
                                            </p:cond>
                                          </p:stCondLst>
                                          <p:endCondLst>
                                            <p:cond evt="onStopAudio" delay="0">
                                              <p:tgtEl>
                                                <p:sldTgt/>
                                              </p:tgtEl>
                                            </p:cond>
                                          </p:endCondLst>
                                        </p:cTn>
                                        <p:tgtEl>
                                          <p:sndTgt r:embed="rId6" name="BREEZE.WAV"/>
                                        </p:tgtEl>
                                      </p:cMediaNode>
                                    </p:audio>
                                  </p:sub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grpId="0" nodeType="clickEffect">
                                  <p:stCondLst>
                                    <p:cond delay="0"/>
                                  </p:stCondLst>
                                  <p:childTnLst>
                                    <p:set>
                                      <p:cBhvr>
                                        <p:cTn id="154" dur="1" fill="hold">
                                          <p:stCondLst>
                                            <p:cond delay="0"/>
                                          </p:stCondLst>
                                        </p:cTn>
                                        <p:tgtEl>
                                          <p:spTgt spid="413"/>
                                        </p:tgtEl>
                                        <p:attrNameLst>
                                          <p:attrName>style.visibility</p:attrName>
                                        </p:attrNameLst>
                                      </p:cBhvr>
                                      <p:to>
                                        <p:strVal val="visible"/>
                                      </p:to>
                                    </p:set>
                                    <p:animEffect transition="in" filter="fade">
                                      <p:cBhvr>
                                        <p:cTn id="155" dur="1000"/>
                                        <p:tgtEl>
                                          <p:spTgt spid="413"/>
                                        </p:tgtEl>
                                      </p:cBhvr>
                                    </p:animEffect>
                                  </p:childTnLst>
                                  <p:subTnLst>
                                    <p:audio>
                                      <p:cMediaNode>
                                        <p:cTn display="0" masterRel="sameClick">
                                          <p:stCondLst>
                                            <p:cond evt="begin" delay="0">
                                              <p:tn val="153"/>
                                            </p:cond>
                                          </p:stCondLst>
                                          <p:endCondLst>
                                            <p:cond evt="onStopAudio" delay="0">
                                              <p:tgtEl>
                                                <p:sldTgt/>
                                              </p:tgtEl>
                                            </p:cond>
                                          </p:endCondLst>
                                        </p:cTn>
                                        <p:tgtEl>
                                          <p:sndTgt r:embed="rId6" name="BREEZE.WAV"/>
                                        </p:tgtEl>
                                      </p:cMediaNode>
                                    </p:audio>
                                  </p:subTnLst>
                                </p:cTn>
                              </p:par>
                            </p:childTnLst>
                          </p:cTn>
                        </p:par>
                      </p:childTnLst>
                    </p:cTn>
                  </p:par>
                  <p:par>
                    <p:cTn id="156" fill="hold">
                      <p:stCondLst>
                        <p:cond delay="indefinite"/>
                      </p:stCondLst>
                      <p:childTnLst>
                        <p:par>
                          <p:cTn id="157" fill="hold">
                            <p:stCondLst>
                              <p:cond delay="0"/>
                            </p:stCondLst>
                            <p:childTnLst>
                              <p:par>
                                <p:cTn id="158" presetID="10" presetClass="entr" presetSubtype="0" fill="hold" grpId="0" nodeType="clickEffect">
                                  <p:stCondLst>
                                    <p:cond delay="0"/>
                                  </p:stCondLst>
                                  <p:childTnLst>
                                    <p:set>
                                      <p:cBhvr>
                                        <p:cTn id="159" dur="1" fill="hold">
                                          <p:stCondLst>
                                            <p:cond delay="0"/>
                                          </p:stCondLst>
                                        </p:cTn>
                                        <p:tgtEl>
                                          <p:spTgt spid="414"/>
                                        </p:tgtEl>
                                        <p:attrNameLst>
                                          <p:attrName>style.visibility</p:attrName>
                                        </p:attrNameLst>
                                      </p:cBhvr>
                                      <p:to>
                                        <p:strVal val="visible"/>
                                      </p:to>
                                    </p:set>
                                    <p:animEffect transition="in" filter="fade">
                                      <p:cBhvr>
                                        <p:cTn id="160" dur="1000"/>
                                        <p:tgtEl>
                                          <p:spTgt spid="414"/>
                                        </p:tgtEl>
                                      </p:cBhvr>
                                    </p:animEffect>
                                  </p:childTnLst>
                                  <p:subTnLst>
                                    <p:audio>
                                      <p:cMediaNode>
                                        <p:cTn display="0" masterRel="sameClick">
                                          <p:stCondLst>
                                            <p:cond evt="begin" delay="0">
                                              <p:tn val="158"/>
                                            </p:cond>
                                          </p:stCondLst>
                                          <p:endCondLst>
                                            <p:cond evt="onStopAudio" delay="0">
                                              <p:tgtEl>
                                                <p:sldTgt/>
                                              </p:tgtEl>
                                            </p:cond>
                                          </p:endCondLst>
                                        </p:cTn>
                                        <p:tgtEl>
                                          <p:sndTgt r:embed="rId6" name="BREEZE.WAV"/>
                                        </p:tgtEl>
                                      </p:cMediaNode>
                                    </p:audio>
                                  </p:subTnLst>
                                </p:cTn>
                              </p:par>
                            </p:childTnLst>
                          </p:cTn>
                        </p:par>
                      </p:childTnLst>
                    </p:cTn>
                  </p:par>
                  <p:par>
                    <p:cTn id="161" fill="hold">
                      <p:stCondLst>
                        <p:cond delay="indefinite"/>
                      </p:stCondLst>
                      <p:childTnLst>
                        <p:par>
                          <p:cTn id="162" fill="hold">
                            <p:stCondLst>
                              <p:cond delay="0"/>
                            </p:stCondLst>
                            <p:childTnLst>
                              <p:par>
                                <p:cTn id="163" presetID="10" presetClass="entr" presetSubtype="0" fill="hold" grpId="0" nodeType="clickEffect">
                                  <p:stCondLst>
                                    <p:cond delay="0"/>
                                  </p:stCondLst>
                                  <p:childTnLst>
                                    <p:set>
                                      <p:cBhvr>
                                        <p:cTn id="164" dur="1" fill="hold">
                                          <p:stCondLst>
                                            <p:cond delay="0"/>
                                          </p:stCondLst>
                                        </p:cTn>
                                        <p:tgtEl>
                                          <p:spTgt spid="415"/>
                                        </p:tgtEl>
                                        <p:attrNameLst>
                                          <p:attrName>style.visibility</p:attrName>
                                        </p:attrNameLst>
                                      </p:cBhvr>
                                      <p:to>
                                        <p:strVal val="visible"/>
                                      </p:to>
                                    </p:set>
                                    <p:animEffect transition="in" filter="fade">
                                      <p:cBhvr>
                                        <p:cTn id="165" dur="1000"/>
                                        <p:tgtEl>
                                          <p:spTgt spid="415"/>
                                        </p:tgtEl>
                                      </p:cBhvr>
                                    </p:animEffect>
                                  </p:childTnLst>
                                  <p:subTnLst>
                                    <p:audio>
                                      <p:cMediaNode>
                                        <p:cTn display="0" masterRel="sameClick">
                                          <p:stCondLst>
                                            <p:cond evt="begin" delay="0">
                                              <p:tn val="163"/>
                                            </p:cond>
                                          </p:stCondLst>
                                          <p:endCondLst>
                                            <p:cond evt="onStopAudio" delay="0">
                                              <p:tgtEl>
                                                <p:sldTgt/>
                                              </p:tgtEl>
                                            </p:cond>
                                          </p:endCondLst>
                                        </p:cTn>
                                        <p:tgtEl>
                                          <p:sndTgt r:embed="rId6" name="BREEZE.WAV"/>
                                        </p:tgtEl>
                                      </p:cMediaNode>
                                    </p:audio>
                                  </p:subTnLst>
                                </p:cTn>
                              </p:par>
                            </p:childTnLst>
                          </p:cTn>
                        </p:par>
                      </p:childTnLst>
                    </p:cTn>
                  </p:par>
                  <p:par>
                    <p:cTn id="166" fill="hold">
                      <p:stCondLst>
                        <p:cond delay="indefinite"/>
                      </p:stCondLst>
                      <p:childTnLst>
                        <p:par>
                          <p:cTn id="167" fill="hold">
                            <p:stCondLst>
                              <p:cond delay="0"/>
                            </p:stCondLst>
                            <p:childTnLst>
                              <p:par>
                                <p:cTn id="168" presetID="10" presetClass="entr" presetSubtype="0" fill="hold" grpId="0" nodeType="clickEffect">
                                  <p:stCondLst>
                                    <p:cond delay="0"/>
                                  </p:stCondLst>
                                  <p:childTnLst>
                                    <p:set>
                                      <p:cBhvr>
                                        <p:cTn id="169" dur="1" fill="hold">
                                          <p:stCondLst>
                                            <p:cond delay="0"/>
                                          </p:stCondLst>
                                        </p:cTn>
                                        <p:tgtEl>
                                          <p:spTgt spid="416"/>
                                        </p:tgtEl>
                                        <p:attrNameLst>
                                          <p:attrName>style.visibility</p:attrName>
                                        </p:attrNameLst>
                                      </p:cBhvr>
                                      <p:to>
                                        <p:strVal val="visible"/>
                                      </p:to>
                                    </p:set>
                                    <p:animEffect transition="in" filter="fade">
                                      <p:cBhvr>
                                        <p:cTn id="170" dur="1000"/>
                                        <p:tgtEl>
                                          <p:spTgt spid="416"/>
                                        </p:tgtEl>
                                      </p:cBhvr>
                                    </p:animEffect>
                                  </p:childTnLst>
                                  <p:subTnLst>
                                    <p:audio>
                                      <p:cMediaNode>
                                        <p:cTn display="0" masterRel="sameClick">
                                          <p:stCondLst>
                                            <p:cond evt="begin" delay="0">
                                              <p:tn val="168"/>
                                            </p:cond>
                                          </p:stCondLst>
                                          <p:endCondLst>
                                            <p:cond evt="onStopAudio" delay="0">
                                              <p:tgtEl>
                                                <p:sldTgt/>
                                              </p:tgtEl>
                                            </p:cond>
                                          </p:endCondLst>
                                        </p:cTn>
                                        <p:tgtEl>
                                          <p:sndTgt r:embed="rId6" name="BREEZE.WAV"/>
                                        </p:tgtEl>
                                      </p:cMediaNode>
                                    </p:audio>
                                  </p:subTnLst>
                                </p:cTn>
                              </p:par>
                            </p:childTnLst>
                          </p:cTn>
                        </p:par>
                      </p:childTnLst>
                    </p:cTn>
                  </p:par>
                  <p:par>
                    <p:cTn id="171" fill="hold">
                      <p:stCondLst>
                        <p:cond delay="indefinite"/>
                      </p:stCondLst>
                      <p:childTnLst>
                        <p:par>
                          <p:cTn id="172" fill="hold">
                            <p:stCondLst>
                              <p:cond delay="0"/>
                            </p:stCondLst>
                            <p:childTnLst>
                              <p:par>
                                <p:cTn id="173" presetID="10" presetClass="entr" presetSubtype="0" fill="hold" grpId="0" nodeType="clickEffect">
                                  <p:stCondLst>
                                    <p:cond delay="0"/>
                                  </p:stCondLst>
                                  <p:childTnLst>
                                    <p:set>
                                      <p:cBhvr>
                                        <p:cTn id="174" dur="1" fill="hold">
                                          <p:stCondLst>
                                            <p:cond delay="0"/>
                                          </p:stCondLst>
                                        </p:cTn>
                                        <p:tgtEl>
                                          <p:spTgt spid="417"/>
                                        </p:tgtEl>
                                        <p:attrNameLst>
                                          <p:attrName>style.visibility</p:attrName>
                                        </p:attrNameLst>
                                      </p:cBhvr>
                                      <p:to>
                                        <p:strVal val="visible"/>
                                      </p:to>
                                    </p:set>
                                    <p:animEffect transition="in" filter="fade">
                                      <p:cBhvr>
                                        <p:cTn id="175" dur="1000"/>
                                        <p:tgtEl>
                                          <p:spTgt spid="417"/>
                                        </p:tgtEl>
                                      </p:cBhvr>
                                    </p:animEffect>
                                  </p:childTnLst>
                                  <p:subTnLst>
                                    <p:audio>
                                      <p:cMediaNode>
                                        <p:cTn display="0" masterRel="sameClick">
                                          <p:stCondLst>
                                            <p:cond evt="begin" delay="0">
                                              <p:tn val="173"/>
                                            </p:cond>
                                          </p:stCondLst>
                                          <p:endCondLst>
                                            <p:cond evt="onStopAudio" delay="0">
                                              <p:tgtEl>
                                                <p:sldTgt/>
                                              </p:tgtEl>
                                            </p:cond>
                                          </p:endCondLst>
                                        </p:cTn>
                                        <p:tgtEl>
                                          <p:sndTgt r:embed="rId6" name="BREEZE.WAV"/>
                                        </p:tgtEl>
                                      </p:cMediaNode>
                                    </p:audio>
                                  </p:subTnLst>
                                </p:cTn>
                              </p:par>
                            </p:childTnLst>
                          </p:cTn>
                        </p:par>
                      </p:childTnLst>
                    </p:cTn>
                  </p:par>
                  <p:par>
                    <p:cTn id="176" fill="hold">
                      <p:stCondLst>
                        <p:cond delay="indefinite"/>
                      </p:stCondLst>
                      <p:childTnLst>
                        <p:par>
                          <p:cTn id="177" fill="hold">
                            <p:stCondLst>
                              <p:cond delay="0"/>
                            </p:stCondLst>
                            <p:childTnLst>
                              <p:par>
                                <p:cTn id="178" presetID="10" presetClass="entr" presetSubtype="0" fill="hold" grpId="0" nodeType="clickEffect">
                                  <p:stCondLst>
                                    <p:cond delay="0"/>
                                  </p:stCondLst>
                                  <p:childTnLst>
                                    <p:set>
                                      <p:cBhvr>
                                        <p:cTn id="179" dur="1" fill="hold">
                                          <p:stCondLst>
                                            <p:cond delay="0"/>
                                          </p:stCondLst>
                                        </p:cTn>
                                        <p:tgtEl>
                                          <p:spTgt spid="418"/>
                                        </p:tgtEl>
                                        <p:attrNameLst>
                                          <p:attrName>style.visibility</p:attrName>
                                        </p:attrNameLst>
                                      </p:cBhvr>
                                      <p:to>
                                        <p:strVal val="visible"/>
                                      </p:to>
                                    </p:set>
                                    <p:animEffect transition="in" filter="fade">
                                      <p:cBhvr>
                                        <p:cTn id="180" dur="1000"/>
                                        <p:tgtEl>
                                          <p:spTgt spid="418"/>
                                        </p:tgtEl>
                                      </p:cBhvr>
                                    </p:animEffect>
                                  </p:childTnLst>
                                  <p:subTnLst>
                                    <p:audio>
                                      <p:cMediaNode>
                                        <p:cTn display="0" masterRel="sameClick">
                                          <p:stCondLst>
                                            <p:cond evt="begin" delay="0">
                                              <p:tn val="178"/>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409"/>
                  </p:tgtEl>
                </p:cond>
              </p:nextCondLst>
            </p:seq>
            <p:video>
              <p:cMediaNode vol="80000">
                <p:cTn id="181" fill="hold" display="0">
                  <p:stCondLst>
                    <p:cond delay="indefinite"/>
                  </p:stCondLst>
                </p:cTn>
                <p:tgtEl>
                  <p:spTgt spid="174"/>
                </p:tgtEl>
              </p:cMediaNode>
            </p:video>
          </p:childTnLst>
        </p:cTn>
      </p:par>
    </p:tnLst>
    <p:bldLst>
      <p:bldP spid="408" grpId="0" animBg="1"/>
      <p:bldP spid="410" grpId="0" animBg="1"/>
      <p:bldP spid="411" grpId="0" animBg="1"/>
      <p:bldP spid="412" grpId="0" animBg="1"/>
      <p:bldP spid="413" grpId="0" animBg="1"/>
      <p:bldP spid="414" grpId="0" animBg="1"/>
      <p:bldP spid="415" grpId="0" animBg="1"/>
      <p:bldP spid="416" grpId="0" animBg="1"/>
      <p:bldP spid="417" grpId="0" animBg="1"/>
      <p:bldP spid="418" grpId="0" animBg="1"/>
      <p:bldP spid="550" grpId="0" animBg="1"/>
      <p:bldP spid="35" grpId="0"/>
      <p:bldP spid="35"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408" name="Q1">
            <a:extLst>
              <a:ext uri="{FF2B5EF4-FFF2-40B4-BE49-F238E27FC236}">
                <a16:creationId xmlns:a16="http://schemas.microsoft.com/office/drawing/2014/main" xmlns="" id="{B3DB058A-7F39-4989-A89A-565B4C7702EB}"/>
              </a:ext>
            </a:extLst>
          </p:cNvPr>
          <p:cNvSpPr/>
          <p:nvPr/>
        </p:nvSpPr>
        <p:spPr>
          <a:xfrm>
            <a:off x="2842075" y="7482394"/>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defRPr/>
            </a:pPr>
            <a:r>
              <a:rPr lang="en-US" sz="4200" b="1" dirty="0">
                <a:solidFill>
                  <a:prstClr val="white"/>
                </a:solidFill>
                <a:latin typeface="Times New Roman" panose="02020603050405020304" pitchFamily="18" charset="0"/>
                <a:cs typeface="Times New Roman" panose="02020603050405020304" pitchFamily="18" charset="0"/>
              </a:rPr>
              <a:t>Câu 1: </a:t>
            </a:r>
            <a:r>
              <a:rPr lang="en-US" sz="4200" dirty="0">
                <a:solidFill>
                  <a:prstClr val="white"/>
                </a:solidFill>
                <a:latin typeface="Arial" pitchFamily="34" charset="0"/>
                <a:cs typeface="Arial" pitchFamily="34" charset="0"/>
              </a:rPr>
              <a:t>Tuyến nội tiết đóng vai trò điều hòa</a:t>
            </a:r>
          </a:p>
          <a:p>
            <a:pPr algn="ctr" defTabSz="1371464">
              <a:defRPr/>
            </a:pPr>
            <a:r>
              <a:rPr lang="en-US" sz="4200" dirty="0">
                <a:solidFill>
                  <a:prstClr val="white"/>
                </a:solidFill>
                <a:latin typeface="Arial" pitchFamily="34" charset="0"/>
                <a:cs typeface="Arial" pitchFamily="34" charset="0"/>
              </a:rPr>
              <a:t> hoạt động của nhiều tuyến nội tiết khác</a:t>
            </a:r>
            <a:endParaRPr lang="en-US" sz="4200" b="1" dirty="0">
              <a:solidFill>
                <a:prstClr val="white"/>
              </a:solidFill>
              <a:latin typeface="Arial" pitchFamily="34" charset="0"/>
              <a:cs typeface="Arial" pitchFamily="34" charset="0"/>
            </a:endParaRPr>
          </a:p>
        </p:txBody>
      </p:sp>
      <p:sp>
        <p:nvSpPr>
          <p:cNvPr id="410" name="Q2">
            <a:extLst>
              <a:ext uri="{FF2B5EF4-FFF2-40B4-BE49-F238E27FC236}">
                <a16:creationId xmlns:a16="http://schemas.microsoft.com/office/drawing/2014/main" xmlns="" id="{FDFBE095-7E10-4FD6-878E-C5E20FAD6656}"/>
              </a:ext>
            </a:extLst>
          </p:cNvPr>
          <p:cNvSpPr/>
          <p:nvPr/>
        </p:nvSpPr>
        <p:spPr>
          <a:xfrm>
            <a:off x="2872216" y="7485010"/>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defRPr/>
            </a:pPr>
            <a:r>
              <a:rPr lang="en-US" sz="4200" b="1" dirty="0">
                <a:solidFill>
                  <a:prstClr val="white"/>
                </a:solidFill>
                <a:latin typeface="Times New Roman" panose="02020603050405020304" pitchFamily="18" charset="0"/>
                <a:cs typeface="Times New Roman" panose="02020603050405020304" pitchFamily="18" charset="0"/>
              </a:rPr>
              <a:t>Câu 2: </a:t>
            </a:r>
            <a:r>
              <a:rPr lang="en-US" sz="4200" dirty="0">
                <a:solidFill>
                  <a:prstClr val="white"/>
                </a:solidFill>
                <a:latin typeface="Arial" pitchFamily="34" charset="0"/>
                <a:cs typeface="Arial" pitchFamily="34" charset="0"/>
              </a:rPr>
              <a:t>Tuyến giáp là tuyến nội tiết hay ngoại tiết?</a:t>
            </a:r>
            <a:endParaRPr lang="en-US" sz="4200" b="1" dirty="0">
              <a:solidFill>
                <a:prstClr val="white"/>
              </a:solidFill>
              <a:latin typeface="Arial" pitchFamily="34" charset="0"/>
              <a:cs typeface="Arial" pitchFamily="34" charset="0"/>
            </a:endParaRPr>
          </a:p>
        </p:txBody>
      </p:sp>
      <p:sp>
        <p:nvSpPr>
          <p:cNvPr id="411" name="Q3">
            <a:extLst>
              <a:ext uri="{FF2B5EF4-FFF2-40B4-BE49-F238E27FC236}">
                <a16:creationId xmlns:a16="http://schemas.microsoft.com/office/drawing/2014/main" xmlns="" id="{5A0C38EA-A0E3-400A-9442-B83F7A56B225}"/>
              </a:ext>
            </a:extLst>
          </p:cNvPr>
          <p:cNvSpPr/>
          <p:nvPr/>
        </p:nvSpPr>
        <p:spPr>
          <a:xfrm>
            <a:off x="2891533" y="7496060"/>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defRPr/>
            </a:pPr>
            <a:r>
              <a:rPr lang="en-US" sz="4200" b="1" dirty="0">
                <a:solidFill>
                  <a:prstClr val="white"/>
                </a:solidFill>
                <a:latin typeface="Times New Roman" panose="02020603050405020304" pitchFamily="18" charset="0"/>
                <a:cs typeface="Times New Roman" panose="02020603050405020304" pitchFamily="18" charset="0"/>
              </a:rPr>
              <a:t>Câu 3: </a:t>
            </a:r>
            <a:r>
              <a:rPr lang="en-US" sz="4200" dirty="0">
                <a:solidFill>
                  <a:prstClr val="white"/>
                </a:solidFill>
                <a:latin typeface="Arial" pitchFamily="34" charset="0"/>
                <a:cs typeface="Arial" pitchFamily="34" charset="0"/>
              </a:rPr>
              <a:t>Loại Hormon tuyến Yên tiết ra ảnh hưởng đến cơ và xương? </a:t>
            </a:r>
            <a:endParaRPr lang="en-US" sz="4200" b="1" dirty="0">
              <a:solidFill>
                <a:prstClr val="white"/>
              </a:solidFill>
              <a:latin typeface="Arial" pitchFamily="34" charset="0"/>
              <a:cs typeface="Arial" pitchFamily="34" charset="0"/>
            </a:endParaRPr>
          </a:p>
        </p:txBody>
      </p:sp>
      <p:sp>
        <p:nvSpPr>
          <p:cNvPr id="412" name="Q4">
            <a:extLst>
              <a:ext uri="{FF2B5EF4-FFF2-40B4-BE49-F238E27FC236}">
                <a16:creationId xmlns:a16="http://schemas.microsoft.com/office/drawing/2014/main" xmlns="" id="{AD832735-102C-46EB-BA98-B08D4A0D8454}"/>
              </a:ext>
            </a:extLst>
          </p:cNvPr>
          <p:cNvSpPr/>
          <p:nvPr/>
        </p:nvSpPr>
        <p:spPr>
          <a:xfrm>
            <a:off x="2903569" y="7476742"/>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defRPr/>
            </a:pPr>
            <a:r>
              <a:rPr lang="en-US" sz="4200" b="1" dirty="0">
                <a:solidFill>
                  <a:prstClr val="white"/>
                </a:solidFill>
                <a:latin typeface="Times New Roman" panose="02020603050405020304" pitchFamily="18" charset="0"/>
                <a:cs typeface="Times New Roman" panose="02020603050405020304" pitchFamily="18" charset="0"/>
              </a:rPr>
              <a:t>Câu 4: </a:t>
            </a:r>
            <a:r>
              <a:rPr lang="en-US" sz="4200" dirty="0">
                <a:solidFill>
                  <a:prstClr val="white"/>
                </a:solidFill>
                <a:latin typeface="Arial" pitchFamily="34" charset="0"/>
                <a:cs typeface="Arial" pitchFamily="34" charset="0"/>
              </a:rPr>
              <a:t>Tuyến trên thận có thể tiết ra loại Hormone nào?</a:t>
            </a:r>
            <a:endParaRPr lang="en-US" sz="4200" b="1" dirty="0">
              <a:solidFill>
                <a:prstClr val="white"/>
              </a:solidFill>
              <a:latin typeface="Arial" pitchFamily="34" charset="0"/>
              <a:cs typeface="Arial" pitchFamily="34" charset="0"/>
            </a:endParaRPr>
          </a:p>
        </p:txBody>
      </p:sp>
      <p:sp>
        <p:nvSpPr>
          <p:cNvPr id="413" name="Q5">
            <a:extLst>
              <a:ext uri="{FF2B5EF4-FFF2-40B4-BE49-F238E27FC236}">
                <a16:creationId xmlns:a16="http://schemas.microsoft.com/office/drawing/2014/main" xmlns="" id="{3583678D-71F4-4598-9CD7-E3303390264D}"/>
              </a:ext>
            </a:extLst>
          </p:cNvPr>
          <p:cNvSpPr/>
          <p:nvPr/>
        </p:nvSpPr>
        <p:spPr>
          <a:xfrm>
            <a:off x="2903569" y="7465432"/>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defRPr/>
            </a:pPr>
            <a:r>
              <a:rPr lang="en-US" sz="4200" b="1" dirty="0">
                <a:solidFill>
                  <a:prstClr val="white"/>
                </a:solidFill>
                <a:latin typeface="Times New Roman" panose="02020603050405020304" pitchFamily="18" charset="0"/>
                <a:cs typeface="Times New Roman" panose="02020603050405020304" pitchFamily="18" charset="0"/>
              </a:rPr>
              <a:t>Câu 5: </a:t>
            </a:r>
            <a:r>
              <a:rPr lang="en-US" sz="4200" dirty="0">
                <a:solidFill>
                  <a:prstClr val="white"/>
                </a:solidFill>
                <a:latin typeface="Arial" pitchFamily="34" charset="0"/>
                <a:cs typeface="Arial" pitchFamily="34" charset="0"/>
              </a:rPr>
              <a:t>Trong các tuyến nội tiết sau, tuyến nào là tuyến pha: Tuyến yên, tuyến sinh dục, tuyến tụy</a:t>
            </a:r>
          </a:p>
        </p:txBody>
      </p:sp>
      <p:sp>
        <p:nvSpPr>
          <p:cNvPr id="414" name="Q6">
            <a:extLst>
              <a:ext uri="{FF2B5EF4-FFF2-40B4-BE49-F238E27FC236}">
                <a16:creationId xmlns:a16="http://schemas.microsoft.com/office/drawing/2014/main" xmlns="" id="{C43BFAA6-060C-4768-A8C0-60E533310862}"/>
              </a:ext>
            </a:extLst>
          </p:cNvPr>
          <p:cNvSpPr/>
          <p:nvPr/>
        </p:nvSpPr>
        <p:spPr>
          <a:xfrm>
            <a:off x="2884250" y="7506329"/>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defRPr/>
            </a:pPr>
            <a:r>
              <a:rPr lang="en-US" sz="4200" b="1" dirty="0">
                <a:solidFill>
                  <a:prstClr val="white"/>
                </a:solidFill>
                <a:latin typeface="Times New Roman" panose="02020603050405020304" pitchFamily="18" charset="0"/>
                <a:cs typeface="Times New Roman" panose="02020603050405020304" pitchFamily="18" charset="0"/>
              </a:rPr>
              <a:t>Câu 6: </a:t>
            </a:r>
            <a:r>
              <a:rPr lang="en-US" sz="4200" dirty="0">
                <a:solidFill>
                  <a:prstClr val="white"/>
                </a:solidFill>
                <a:latin typeface="Arial" pitchFamily="34" charset="0"/>
                <a:cs typeface="Arial" pitchFamily="34" charset="0"/>
              </a:rPr>
              <a:t>Hoocmôn insulin do tuyến tuỵ tiết ra có </a:t>
            </a:r>
          </a:p>
          <a:p>
            <a:pPr algn="ctr" defTabSz="1371464">
              <a:defRPr/>
            </a:pPr>
            <a:r>
              <a:rPr lang="en-US" sz="4200" dirty="0">
                <a:solidFill>
                  <a:prstClr val="white"/>
                </a:solidFill>
                <a:latin typeface="Arial" pitchFamily="34" charset="0"/>
                <a:cs typeface="Arial" pitchFamily="34" charset="0"/>
              </a:rPr>
              <a:t>tác dụng sinh lí như thế nào?</a:t>
            </a:r>
            <a:endParaRPr lang="en-US" sz="4200" b="1" dirty="0">
              <a:solidFill>
                <a:prstClr val="white">
                  <a:lumMod val="95000"/>
                </a:prstClr>
              </a:solidFill>
              <a:latin typeface="Arial" pitchFamily="34" charset="0"/>
              <a:cs typeface="Arial" pitchFamily="34" charset="0"/>
            </a:endParaRPr>
          </a:p>
        </p:txBody>
      </p:sp>
      <p:sp>
        <p:nvSpPr>
          <p:cNvPr id="415" name="Q7">
            <a:extLst>
              <a:ext uri="{FF2B5EF4-FFF2-40B4-BE49-F238E27FC236}">
                <a16:creationId xmlns:a16="http://schemas.microsoft.com/office/drawing/2014/main" xmlns="" id="{D95E524B-BCEB-4127-9132-83A3A4FB2433}"/>
              </a:ext>
            </a:extLst>
          </p:cNvPr>
          <p:cNvSpPr/>
          <p:nvPr/>
        </p:nvSpPr>
        <p:spPr>
          <a:xfrm>
            <a:off x="2864931" y="7490698"/>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defRPr/>
            </a:pPr>
            <a:r>
              <a:rPr lang="en-US" sz="4200" b="1" dirty="0">
                <a:solidFill>
                  <a:prstClr val="white"/>
                </a:solidFill>
                <a:latin typeface="Times New Roman" panose="02020603050405020304" pitchFamily="18" charset="0"/>
                <a:cs typeface="Times New Roman" panose="02020603050405020304" pitchFamily="18" charset="0"/>
              </a:rPr>
              <a:t>Câu 7: </a:t>
            </a:r>
            <a:r>
              <a:rPr lang="en-US" sz="4200" dirty="0">
                <a:solidFill>
                  <a:prstClr val="white"/>
                </a:solidFill>
                <a:latin typeface="Arial" pitchFamily="34" charset="0"/>
                <a:cs typeface="Arial" pitchFamily="34" charset="0"/>
              </a:rPr>
              <a:t>Tuyến sinh dục sẽ tiết Hormone gây ra </a:t>
            </a:r>
          </a:p>
          <a:p>
            <a:pPr algn="ctr" defTabSz="1371464">
              <a:defRPr/>
            </a:pPr>
            <a:r>
              <a:rPr lang="en-US" sz="4200" dirty="0">
                <a:solidFill>
                  <a:prstClr val="white"/>
                </a:solidFill>
                <a:latin typeface="Arial" pitchFamily="34" charset="0"/>
                <a:cs typeface="Arial" pitchFamily="34" charset="0"/>
              </a:rPr>
              <a:t>những biến đổi tuổi dậy thì ở nam hay nữ?</a:t>
            </a:r>
            <a:endParaRPr lang="en-US" sz="4200" b="1" dirty="0">
              <a:solidFill>
                <a:prstClr val="white"/>
              </a:solidFill>
              <a:latin typeface="Arial" pitchFamily="34" charset="0"/>
              <a:cs typeface="Arial" pitchFamily="34" charset="0"/>
            </a:endParaRPr>
          </a:p>
        </p:txBody>
      </p:sp>
      <p:sp>
        <p:nvSpPr>
          <p:cNvPr id="416" name="Q8">
            <a:extLst>
              <a:ext uri="{FF2B5EF4-FFF2-40B4-BE49-F238E27FC236}">
                <a16:creationId xmlns:a16="http://schemas.microsoft.com/office/drawing/2014/main" xmlns="" id="{9464EF76-0C7F-4D29-9282-174A4DF5822A}"/>
              </a:ext>
            </a:extLst>
          </p:cNvPr>
          <p:cNvSpPr/>
          <p:nvPr/>
        </p:nvSpPr>
        <p:spPr>
          <a:xfrm>
            <a:off x="2884250" y="7484750"/>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defRPr/>
            </a:pPr>
            <a:r>
              <a:rPr lang="en-US" sz="4200" b="1" dirty="0">
                <a:solidFill>
                  <a:prstClr val="white"/>
                </a:solidFill>
                <a:latin typeface="Times New Roman" panose="02020603050405020304" pitchFamily="18" charset="0"/>
                <a:cs typeface="Times New Roman" panose="02020603050405020304" pitchFamily="18" charset="0"/>
              </a:rPr>
              <a:t>Câu 8: </a:t>
            </a:r>
            <a:r>
              <a:rPr lang="en-US" sz="4200" dirty="0">
                <a:solidFill>
                  <a:prstClr val="white"/>
                </a:solidFill>
                <a:latin typeface="Arial" pitchFamily="34" charset="0"/>
                <a:cs typeface="Arial" pitchFamily="34" charset="0"/>
              </a:rPr>
              <a:t>Loại Hormone kích thích sự phát triển và rụng trứng?</a:t>
            </a:r>
            <a:endParaRPr lang="en-US" sz="4200" b="1" dirty="0">
              <a:solidFill>
                <a:prstClr val="white"/>
              </a:solidFill>
              <a:latin typeface="Arial" pitchFamily="34" charset="0"/>
              <a:cs typeface="Arial" pitchFamily="34" charset="0"/>
            </a:endParaRPr>
          </a:p>
        </p:txBody>
      </p:sp>
      <p:sp>
        <p:nvSpPr>
          <p:cNvPr id="417" name="Q9">
            <a:extLst>
              <a:ext uri="{FF2B5EF4-FFF2-40B4-BE49-F238E27FC236}">
                <a16:creationId xmlns:a16="http://schemas.microsoft.com/office/drawing/2014/main" xmlns="" id="{4D0FBCC3-BC73-43A6-AA80-7B53CC2E90CB}"/>
              </a:ext>
            </a:extLst>
          </p:cNvPr>
          <p:cNvSpPr/>
          <p:nvPr/>
        </p:nvSpPr>
        <p:spPr>
          <a:xfrm>
            <a:off x="2885962" y="7478405"/>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defRPr/>
            </a:pPr>
            <a:r>
              <a:rPr lang="en-US" sz="4200" b="1" dirty="0">
                <a:solidFill>
                  <a:prstClr val="white"/>
                </a:solidFill>
                <a:latin typeface="Times New Roman" panose="02020603050405020304" pitchFamily="18" charset="0"/>
                <a:cs typeface="Times New Roman" panose="02020603050405020304" pitchFamily="18" charset="0"/>
              </a:rPr>
              <a:t>Câu 9: </a:t>
            </a:r>
            <a:r>
              <a:rPr lang="en-US" sz="4200" dirty="0">
                <a:solidFill>
                  <a:prstClr val="white"/>
                </a:solidFill>
                <a:latin typeface="Arial" pitchFamily="34" charset="0"/>
                <a:cs typeface="Arial" pitchFamily="34" charset="0"/>
              </a:rPr>
              <a:t>Thiếu Iodine sẽ ảnh hưởng trực tiếp đến </a:t>
            </a:r>
          </a:p>
          <a:p>
            <a:pPr algn="ctr" defTabSz="1371464">
              <a:defRPr/>
            </a:pPr>
            <a:r>
              <a:rPr lang="en-US" sz="4200" dirty="0">
                <a:solidFill>
                  <a:prstClr val="white"/>
                </a:solidFill>
                <a:latin typeface="Arial" pitchFamily="34" charset="0"/>
                <a:cs typeface="Arial" pitchFamily="34" charset="0"/>
              </a:rPr>
              <a:t>tuyến nội tiết nào? </a:t>
            </a:r>
            <a:endParaRPr lang="en-US" sz="4200" b="1" dirty="0">
              <a:solidFill>
                <a:prstClr val="white"/>
              </a:solidFill>
              <a:latin typeface="Arial" pitchFamily="34" charset="0"/>
              <a:cs typeface="Arial" pitchFamily="34" charset="0"/>
            </a:endParaRPr>
          </a:p>
        </p:txBody>
      </p:sp>
      <p:sp>
        <p:nvSpPr>
          <p:cNvPr id="418" name="Q10">
            <a:extLst>
              <a:ext uri="{FF2B5EF4-FFF2-40B4-BE49-F238E27FC236}">
                <a16:creationId xmlns:a16="http://schemas.microsoft.com/office/drawing/2014/main" xmlns="" id="{2FD38172-095B-4012-8805-D3EAB0E3B197}"/>
              </a:ext>
            </a:extLst>
          </p:cNvPr>
          <p:cNvSpPr/>
          <p:nvPr/>
        </p:nvSpPr>
        <p:spPr>
          <a:xfrm>
            <a:off x="2942206" y="7467734"/>
            <a:ext cx="14313416" cy="2118809"/>
          </a:xfrm>
          <a:prstGeom prst="rect">
            <a:avLst/>
          </a:prstGeom>
          <a:solidFill>
            <a:srgbClr val="050C01"/>
          </a:solidFill>
          <a:ln w="76200">
            <a:solidFill>
              <a:srgbClr val="13431A"/>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defRPr/>
            </a:pPr>
            <a:r>
              <a:rPr lang="en-US" sz="4200" b="1" dirty="0">
                <a:solidFill>
                  <a:prstClr val="white"/>
                </a:solidFill>
                <a:latin typeface="Times New Roman" panose="02020603050405020304" pitchFamily="18" charset="0"/>
                <a:cs typeface="Times New Roman" panose="02020603050405020304" pitchFamily="18" charset="0"/>
              </a:rPr>
              <a:t>Câu 10: </a:t>
            </a:r>
            <a:r>
              <a:rPr lang="en-US" sz="4200" dirty="0">
                <a:solidFill>
                  <a:prstClr val="white"/>
                </a:solidFill>
                <a:latin typeface="Arial" pitchFamily="34" charset="0"/>
                <a:cs typeface="Arial" pitchFamily="34" charset="0"/>
              </a:rPr>
              <a:t>Mỗi loại Hormone chỉ tác động đến một hoặc một số cơ quan đích nhất định. Đây là đặc tính gì của Hormone? </a:t>
            </a:r>
            <a:endParaRPr lang="en-US" sz="4200" b="1" dirty="0">
              <a:solidFill>
                <a:prstClr val="white"/>
              </a:solidFill>
              <a:latin typeface="Arial" pitchFamily="34" charset="0"/>
              <a:cs typeface="Arial" pitchFamily="34" charset="0"/>
            </a:endParaRPr>
          </a:p>
        </p:txBody>
      </p:sp>
      <p:sp>
        <p:nvSpPr>
          <p:cNvPr id="409" name="Next 2">
            <a:extLst>
              <a:ext uri="{FF2B5EF4-FFF2-40B4-BE49-F238E27FC236}">
                <a16:creationId xmlns:a16="http://schemas.microsoft.com/office/drawing/2014/main" xmlns="" id="{5D733F5F-CE2E-4BD1-A739-7E3366340811}"/>
              </a:ext>
            </a:extLst>
          </p:cNvPr>
          <p:cNvSpPr/>
          <p:nvPr/>
        </p:nvSpPr>
        <p:spPr>
          <a:xfrm>
            <a:off x="4589543" y="6268861"/>
            <a:ext cx="1936806" cy="874643"/>
          </a:xfrm>
          <a:prstGeom prst="homePlate">
            <a:avLst/>
          </a:prstGeom>
          <a:solidFill>
            <a:srgbClr val="217529"/>
          </a:solidFill>
          <a:ln w="76200">
            <a:solidFill>
              <a:srgbClr val="1C1E1B"/>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defRPr/>
            </a:pPr>
            <a:endParaRPr lang="en-US">
              <a:solidFill>
                <a:prstClr val="white"/>
              </a:solidFill>
            </a:endParaRPr>
          </a:p>
        </p:txBody>
      </p:sp>
      <p:sp>
        <p:nvSpPr>
          <p:cNvPr id="550" name="Next 1">
            <a:extLst>
              <a:ext uri="{FF2B5EF4-FFF2-40B4-BE49-F238E27FC236}">
                <a16:creationId xmlns:a16="http://schemas.microsoft.com/office/drawing/2014/main" xmlns="" id="{09EA6259-5392-4068-A0AD-B7002EE24476}"/>
              </a:ext>
            </a:extLst>
          </p:cNvPr>
          <p:cNvSpPr/>
          <p:nvPr/>
        </p:nvSpPr>
        <p:spPr>
          <a:xfrm>
            <a:off x="3429000" y="5660529"/>
            <a:ext cx="3097349" cy="1482973"/>
          </a:xfrm>
          <a:prstGeom prst="homePlate">
            <a:avLst/>
          </a:prstGeom>
          <a:solidFill>
            <a:srgbClr val="217529"/>
          </a:solidFill>
          <a:ln w="76200">
            <a:solidFill>
              <a:srgbClr val="1C1E1B"/>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defRPr/>
            </a:pPr>
            <a:r>
              <a:rPr lang="en-US" sz="3200" dirty="0" err="1" smtClean="0">
                <a:solidFill>
                  <a:srgbClr val="FF0000"/>
                </a:solidFill>
                <a:latin typeface="Times New Roman" panose="02020603050405020304" pitchFamily="18" charset="0"/>
                <a:cs typeface="Times New Roman" panose="02020603050405020304" pitchFamily="18" charset="0"/>
              </a:rPr>
              <a:t>Bấm</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vào</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đây</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để</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bắt</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đầu</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xmlns="" id="{03885118-8270-4A66-8BCA-101ED2EFE6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989" y="7240660"/>
            <a:ext cx="3310415" cy="2606267"/>
          </a:xfrm>
          <a:prstGeom prst="rect">
            <a:avLst/>
          </a:prstGeom>
        </p:spPr>
      </p:pic>
      <p:grpSp>
        <p:nvGrpSpPr>
          <p:cNvPr id="32" name="Group 31">
            <a:extLst>
              <a:ext uri="{FF2B5EF4-FFF2-40B4-BE49-F238E27FC236}">
                <a16:creationId xmlns:a16="http://schemas.microsoft.com/office/drawing/2014/main" xmlns="" id="{280ACEF3-42E3-4B86-BCFD-6353E5E13E57}"/>
              </a:ext>
            </a:extLst>
          </p:cNvPr>
          <p:cNvGrpSpPr/>
          <p:nvPr/>
        </p:nvGrpSpPr>
        <p:grpSpPr>
          <a:xfrm>
            <a:off x="161522" y="6650819"/>
            <a:ext cx="1518036" cy="1179678"/>
            <a:chOff x="200956" y="3500706"/>
            <a:chExt cx="1012024" cy="786452"/>
          </a:xfrm>
        </p:grpSpPr>
        <p:pic>
          <p:nvPicPr>
            <p:cNvPr id="30" name="Picture 29">
              <a:extLst>
                <a:ext uri="{FF2B5EF4-FFF2-40B4-BE49-F238E27FC236}">
                  <a16:creationId xmlns:a16="http://schemas.microsoft.com/office/drawing/2014/main" xmlns="" id="{35A062DC-569E-49C5-B7FB-25F21FD71A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0956" y="3500706"/>
              <a:ext cx="1012024" cy="786452"/>
            </a:xfrm>
            <a:prstGeom prst="rect">
              <a:avLst/>
            </a:prstGeom>
          </p:spPr>
        </p:pic>
        <p:sp>
          <p:nvSpPr>
            <p:cNvPr id="31" name="TextBox 30">
              <a:extLst>
                <a:ext uri="{FF2B5EF4-FFF2-40B4-BE49-F238E27FC236}">
                  <a16:creationId xmlns:a16="http://schemas.microsoft.com/office/drawing/2014/main" xmlns="" id="{C59B2A67-F219-41BC-B62C-CC70D6941C78}"/>
                </a:ext>
              </a:extLst>
            </p:cNvPr>
            <p:cNvSpPr txBox="1"/>
            <p:nvPr/>
          </p:nvSpPr>
          <p:spPr>
            <a:xfrm>
              <a:off x="236771" y="3727851"/>
              <a:ext cx="661719" cy="276999"/>
            </a:xfrm>
            <a:prstGeom prst="rect">
              <a:avLst/>
            </a:prstGeom>
            <a:noFill/>
          </p:spPr>
          <p:txBody>
            <a:bodyPr wrap="none" rtlCol="0">
              <a:spAutoFit/>
            </a:bodyPr>
            <a:lstStyle/>
            <a:p>
              <a:pPr algn="ctr" defTabSz="1371464"/>
              <a:r>
                <a:rPr lang="en-US" sz="2100" b="1" dirty="0">
                  <a:solidFill>
                    <a:srgbClr val="1C1E1B"/>
                  </a:solidFill>
                  <a:latin typeface="Tahoma" panose="020B0604030504040204" pitchFamily="34" charset="0"/>
                  <a:ea typeface="Tahoma" panose="020B0604030504040204" pitchFamily="34" charset="0"/>
                  <a:cs typeface="Tahoma" panose="020B0604030504040204" pitchFamily="34" charset="0"/>
                </a:rPr>
                <a:t>ĐỘI B</a:t>
              </a:r>
            </a:p>
          </p:txBody>
        </p:sp>
      </p:grpSp>
      <p:sp>
        <p:nvSpPr>
          <p:cNvPr id="405" name="0">
            <a:extLst>
              <a:ext uri="{FF2B5EF4-FFF2-40B4-BE49-F238E27FC236}">
                <a16:creationId xmlns:a16="http://schemas.microsoft.com/office/drawing/2014/main" xmlns="" id="{9D20E7DA-90EB-4A3C-9A16-044A46CC9F26}"/>
              </a:ext>
            </a:extLst>
          </p:cNvPr>
          <p:cNvSpPr/>
          <p:nvPr/>
        </p:nvSpPr>
        <p:spPr>
          <a:xfrm>
            <a:off x="1936423" y="6712648"/>
            <a:ext cx="758792" cy="874643"/>
          </a:xfrm>
          <a:prstGeom prst="flowChartMagneticDisk">
            <a:avLst/>
          </a:prstGeom>
          <a:solidFill>
            <a:schemeClr val="accent5">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t"/>
          <a:lstStyle/>
          <a:p>
            <a:pPr algn="ctr" defTabSz="1371464"/>
            <a:endParaRPr lang="en-US" sz="3600" b="1">
              <a:solidFill>
                <a:prstClr val="black"/>
              </a:solidFill>
              <a:latin typeface="Times New Roman" panose="02020603050405020304" pitchFamily="18" charset="0"/>
              <a:cs typeface="Times New Roman" panose="02020603050405020304" pitchFamily="18" charset="0"/>
            </a:endParaRPr>
          </a:p>
        </p:txBody>
      </p:sp>
      <p:sp>
        <p:nvSpPr>
          <p:cNvPr id="406" name="Oval 405">
            <a:extLst>
              <a:ext uri="{FF2B5EF4-FFF2-40B4-BE49-F238E27FC236}">
                <a16:creationId xmlns:a16="http://schemas.microsoft.com/office/drawing/2014/main" xmlns="" id="{D1D0B35C-7548-4C39-843E-4269EF840E20}"/>
              </a:ext>
            </a:extLst>
          </p:cNvPr>
          <p:cNvSpPr/>
          <p:nvPr/>
        </p:nvSpPr>
        <p:spPr>
          <a:xfrm>
            <a:off x="1807370" y="6622929"/>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endParaRPr lang="en-US">
              <a:solidFill>
                <a:prstClr val="white"/>
              </a:solidFill>
            </a:endParaRPr>
          </a:p>
        </p:txBody>
      </p:sp>
      <p:sp>
        <p:nvSpPr>
          <p:cNvPr id="4" name="1">
            <a:extLst>
              <a:ext uri="{FF2B5EF4-FFF2-40B4-BE49-F238E27FC236}">
                <a16:creationId xmlns:a16="http://schemas.microsoft.com/office/drawing/2014/main" xmlns="" id="{03D9DE48-6FCB-4743-A44F-C4B93A9AD9D8}"/>
              </a:ext>
            </a:extLst>
          </p:cNvPr>
          <p:cNvSpPr/>
          <p:nvPr/>
        </p:nvSpPr>
        <p:spPr>
          <a:xfrm>
            <a:off x="1936423" y="6064441"/>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t"/>
          <a:lstStyle/>
          <a:p>
            <a:pPr algn="ctr" defTabSz="1371464"/>
            <a:r>
              <a:rPr lang="en-US" sz="3600" b="1">
                <a:solidFill>
                  <a:prstClr val="black"/>
                </a:solidFill>
                <a:latin typeface="Times New Roman" panose="02020603050405020304" pitchFamily="18" charset="0"/>
                <a:cs typeface="Times New Roman" panose="02020603050405020304" pitchFamily="18" charset="0"/>
              </a:rPr>
              <a:t>1</a:t>
            </a:r>
          </a:p>
        </p:txBody>
      </p:sp>
      <p:sp>
        <p:nvSpPr>
          <p:cNvPr id="28" name="Oval 27">
            <a:extLst>
              <a:ext uri="{FF2B5EF4-FFF2-40B4-BE49-F238E27FC236}">
                <a16:creationId xmlns:a16="http://schemas.microsoft.com/office/drawing/2014/main" xmlns="" id="{2766B8AE-0660-4EB6-B289-D2A1810AC650}"/>
              </a:ext>
            </a:extLst>
          </p:cNvPr>
          <p:cNvSpPr/>
          <p:nvPr/>
        </p:nvSpPr>
        <p:spPr>
          <a:xfrm>
            <a:off x="1807370" y="5974722"/>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endParaRPr lang="en-US">
              <a:solidFill>
                <a:prstClr val="white"/>
              </a:solidFill>
            </a:endParaRPr>
          </a:p>
        </p:txBody>
      </p:sp>
      <p:sp>
        <p:nvSpPr>
          <p:cNvPr id="54" name="2">
            <a:extLst>
              <a:ext uri="{FF2B5EF4-FFF2-40B4-BE49-F238E27FC236}">
                <a16:creationId xmlns:a16="http://schemas.microsoft.com/office/drawing/2014/main" xmlns="" id="{C572263E-C9C9-496B-8F0A-4BEFF6970A6A}"/>
              </a:ext>
            </a:extLst>
          </p:cNvPr>
          <p:cNvSpPr/>
          <p:nvPr/>
        </p:nvSpPr>
        <p:spPr>
          <a:xfrm>
            <a:off x="1936423" y="5425161"/>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t"/>
          <a:lstStyle/>
          <a:p>
            <a:pPr algn="ctr" defTabSz="1371464"/>
            <a:r>
              <a:rPr lang="en-US" sz="3600" b="1">
                <a:solidFill>
                  <a:prstClr val="black"/>
                </a:solidFill>
                <a:latin typeface="Times New Roman" panose="02020603050405020304" pitchFamily="18" charset="0"/>
                <a:cs typeface="Times New Roman" panose="02020603050405020304" pitchFamily="18" charset="0"/>
              </a:rPr>
              <a:t>2</a:t>
            </a:r>
          </a:p>
        </p:txBody>
      </p:sp>
      <p:sp>
        <p:nvSpPr>
          <p:cNvPr id="55" name="Oval 54">
            <a:extLst>
              <a:ext uri="{FF2B5EF4-FFF2-40B4-BE49-F238E27FC236}">
                <a16:creationId xmlns:a16="http://schemas.microsoft.com/office/drawing/2014/main" xmlns="" id="{7E4F50B1-2915-46B3-BF90-4B122B837603}"/>
              </a:ext>
            </a:extLst>
          </p:cNvPr>
          <p:cNvSpPr/>
          <p:nvPr/>
        </p:nvSpPr>
        <p:spPr>
          <a:xfrm>
            <a:off x="1807370" y="5335443"/>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endParaRPr lang="en-US">
              <a:solidFill>
                <a:prstClr val="white"/>
              </a:solidFill>
            </a:endParaRPr>
          </a:p>
        </p:txBody>
      </p:sp>
      <p:sp>
        <p:nvSpPr>
          <p:cNvPr id="56" name="3">
            <a:extLst>
              <a:ext uri="{FF2B5EF4-FFF2-40B4-BE49-F238E27FC236}">
                <a16:creationId xmlns:a16="http://schemas.microsoft.com/office/drawing/2014/main" xmlns="" id="{595A9014-B295-4A54-8A82-A4A81F8CD7C1}"/>
              </a:ext>
            </a:extLst>
          </p:cNvPr>
          <p:cNvSpPr/>
          <p:nvPr/>
        </p:nvSpPr>
        <p:spPr>
          <a:xfrm>
            <a:off x="1936423" y="4785886"/>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t"/>
          <a:lstStyle/>
          <a:p>
            <a:pPr algn="ctr" defTabSz="1371464"/>
            <a:r>
              <a:rPr lang="en-US" sz="3600" b="1">
                <a:solidFill>
                  <a:prstClr val="black"/>
                </a:solidFill>
                <a:latin typeface="Times New Roman" panose="02020603050405020304" pitchFamily="18" charset="0"/>
                <a:cs typeface="Times New Roman" panose="02020603050405020304" pitchFamily="18" charset="0"/>
              </a:rPr>
              <a:t>3</a:t>
            </a:r>
          </a:p>
        </p:txBody>
      </p:sp>
      <p:sp>
        <p:nvSpPr>
          <p:cNvPr id="57" name="Oval 56">
            <a:extLst>
              <a:ext uri="{FF2B5EF4-FFF2-40B4-BE49-F238E27FC236}">
                <a16:creationId xmlns:a16="http://schemas.microsoft.com/office/drawing/2014/main" xmlns="" id="{E89B4273-DA74-4547-8A12-E7B7D33C2CBF}"/>
              </a:ext>
            </a:extLst>
          </p:cNvPr>
          <p:cNvSpPr/>
          <p:nvPr/>
        </p:nvSpPr>
        <p:spPr>
          <a:xfrm>
            <a:off x="1807370" y="4696167"/>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endParaRPr lang="en-US">
              <a:solidFill>
                <a:prstClr val="white"/>
              </a:solidFill>
            </a:endParaRPr>
          </a:p>
        </p:txBody>
      </p:sp>
      <p:sp>
        <p:nvSpPr>
          <p:cNvPr id="58" name="4">
            <a:extLst>
              <a:ext uri="{FF2B5EF4-FFF2-40B4-BE49-F238E27FC236}">
                <a16:creationId xmlns:a16="http://schemas.microsoft.com/office/drawing/2014/main" xmlns="" id="{6060A468-9A57-4B21-8CCA-1133D3440C47}"/>
              </a:ext>
            </a:extLst>
          </p:cNvPr>
          <p:cNvSpPr/>
          <p:nvPr/>
        </p:nvSpPr>
        <p:spPr>
          <a:xfrm>
            <a:off x="1936423" y="4146608"/>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t"/>
          <a:lstStyle/>
          <a:p>
            <a:pPr algn="ctr" defTabSz="1371464"/>
            <a:r>
              <a:rPr lang="en-US" sz="3600" b="1">
                <a:solidFill>
                  <a:prstClr val="black"/>
                </a:solidFill>
                <a:latin typeface="Times New Roman" panose="02020603050405020304" pitchFamily="18" charset="0"/>
                <a:cs typeface="Times New Roman" panose="02020603050405020304" pitchFamily="18" charset="0"/>
              </a:rPr>
              <a:t>4</a:t>
            </a:r>
          </a:p>
        </p:txBody>
      </p:sp>
      <p:sp>
        <p:nvSpPr>
          <p:cNvPr id="59" name="Oval 58">
            <a:extLst>
              <a:ext uri="{FF2B5EF4-FFF2-40B4-BE49-F238E27FC236}">
                <a16:creationId xmlns:a16="http://schemas.microsoft.com/office/drawing/2014/main" xmlns="" id="{2F99947C-DDA5-43B9-86A6-46EB14827643}"/>
              </a:ext>
            </a:extLst>
          </p:cNvPr>
          <p:cNvSpPr/>
          <p:nvPr/>
        </p:nvSpPr>
        <p:spPr>
          <a:xfrm>
            <a:off x="1807370" y="4056888"/>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endParaRPr lang="en-US">
              <a:solidFill>
                <a:prstClr val="white"/>
              </a:solidFill>
            </a:endParaRPr>
          </a:p>
        </p:txBody>
      </p:sp>
      <p:sp>
        <p:nvSpPr>
          <p:cNvPr id="60" name="5">
            <a:extLst>
              <a:ext uri="{FF2B5EF4-FFF2-40B4-BE49-F238E27FC236}">
                <a16:creationId xmlns:a16="http://schemas.microsoft.com/office/drawing/2014/main" xmlns="" id="{3B9CD15F-920C-41F5-91F6-37672771D306}"/>
              </a:ext>
            </a:extLst>
          </p:cNvPr>
          <p:cNvSpPr/>
          <p:nvPr/>
        </p:nvSpPr>
        <p:spPr>
          <a:xfrm>
            <a:off x="1936423" y="3507331"/>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t"/>
          <a:lstStyle/>
          <a:p>
            <a:pPr algn="ctr" defTabSz="1371464"/>
            <a:r>
              <a:rPr lang="en-US" sz="3600" b="1">
                <a:solidFill>
                  <a:prstClr val="black"/>
                </a:solidFill>
                <a:latin typeface="Times New Roman" panose="02020603050405020304" pitchFamily="18" charset="0"/>
                <a:cs typeface="Times New Roman" panose="02020603050405020304" pitchFamily="18" charset="0"/>
              </a:rPr>
              <a:t>5</a:t>
            </a:r>
          </a:p>
        </p:txBody>
      </p:sp>
      <p:sp>
        <p:nvSpPr>
          <p:cNvPr id="61" name="Oval 60">
            <a:extLst>
              <a:ext uri="{FF2B5EF4-FFF2-40B4-BE49-F238E27FC236}">
                <a16:creationId xmlns:a16="http://schemas.microsoft.com/office/drawing/2014/main" xmlns="" id="{F19EEE63-2BCD-488D-803C-9EAC1648938D}"/>
              </a:ext>
            </a:extLst>
          </p:cNvPr>
          <p:cNvSpPr/>
          <p:nvPr/>
        </p:nvSpPr>
        <p:spPr>
          <a:xfrm>
            <a:off x="1807370" y="3417612"/>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endParaRPr lang="en-US">
              <a:solidFill>
                <a:prstClr val="white"/>
              </a:solidFill>
            </a:endParaRPr>
          </a:p>
        </p:txBody>
      </p:sp>
      <p:sp>
        <p:nvSpPr>
          <p:cNvPr id="62" name="6">
            <a:extLst>
              <a:ext uri="{FF2B5EF4-FFF2-40B4-BE49-F238E27FC236}">
                <a16:creationId xmlns:a16="http://schemas.microsoft.com/office/drawing/2014/main" xmlns="" id="{A994FFD3-ADE0-4B93-9D03-AFE6C109C24C}"/>
              </a:ext>
            </a:extLst>
          </p:cNvPr>
          <p:cNvSpPr/>
          <p:nvPr/>
        </p:nvSpPr>
        <p:spPr>
          <a:xfrm>
            <a:off x="1936423" y="2868053"/>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t"/>
          <a:lstStyle/>
          <a:p>
            <a:pPr algn="ctr" defTabSz="1371464"/>
            <a:r>
              <a:rPr lang="en-US" sz="3600" b="1">
                <a:solidFill>
                  <a:prstClr val="black"/>
                </a:solidFill>
                <a:latin typeface="Times New Roman" panose="02020603050405020304" pitchFamily="18" charset="0"/>
                <a:cs typeface="Times New Roman" panose="02020603050405020304" pitchFamily="18" charset="0"/>
              </a:rPr>
              <a:t>6</a:t>
            </a:r>
          </a:p>
        </p:txBody>
      </p:sp>
      <p:sp>
        <p:nvSpPr>
          <p:cNvPr id="63" name="Oval 62">
            <a:extLst>
              <a:ext uri="{FF2B5EF4-FFF2-40B4-BE49-F238E27FC236}">
                <a16:creationId xmlns:a16="http://schemas.microsoft.com/office/drawing/2014/main" xmlns="" id="{17F92663-3FC1-4F7B-BC96-2D9FE33BBA8E}"/>
              </a:ext>
            </a:extLst>
          </p:cNvPr>
          <p:cNvSpPr/>
          <p:nvPr/>
        </p:nvSpPr>
        <p:spPr>
          <a:xfrm>
            <a:off x="1807370" y="2778333"/>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endParaRPr lang="en-US">
              <a:solidFill>
                <a:prstClr val="white"/>
              </a:solidFill>
            </a:endParaRPr>
          </a:p>
        </p:txBody>
      </p:sp>
      <p:sp>
        <p:nvSpPr>
          <p:cNvPr id="64" name="7">
            <a:extLst>
              <a:ext uri="{FF2B5EF4-FFF2-40B4-BE49-F238E27FC236}">
                <a16:creationId xmlns:a16="http://schemas.microsoft.com/office/drawing/2014/main" xmlns="" id="{6AF0003A-C889-4B28-A943-D916F84DE2A8}"/>
              </a:ext>
            </a:extLst>
          </p:cNvPr>
          <p:cNvSpPr/>
          <p:nvPr/>
        </p:nvSpPr>
        <p:spPr>
          <a:xfrm>
            <a:off x="1936423" y="2228776"/>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t"/>
          <a:lstStyle/>
          <a:p>
            <a:pPr algn="ctr" defTabSz="1371464"/>
            <a:r>
              <a:rPr lang="en-US" sz="3600" b="1">
                <a:solidFill>
                  <a:prstClr val="black"/>
                </a:solidFill>
                <a:latin typeface="Times New Roman" panose="02020603050405020304" pitchFamily="18" charset="0"/>
                <a:cs typeface="Times New Roman" panose="02020603050405020304" pitchFamily="18" charset="0"/>
              </a:rPr>
              <a:t>7</a:t>
            </a:r>
          </a:p>
        </p:txBody>
      </p:sp>
      <p:sp>
        <p:nvSpPr>
          <p:cNvPr id="65" name="Oval 64">
            <a:extLst>
              <a:ext uri="{FF2B5EF4-FFF2-40B4-BE49-F238E27FC236}">
                <a16:creationId xmlns:a16="http://schemas.microsoft.com/office/drawing/2014/main" xmlns="" id="{00168E55-AFD0-4508-83BC-932E2EE7E7D1}"/>
              </a:ext>
            </a:extLst>
          </p:cNvPr>
          <p:cNvSpPr/>
          <p:nvPr/>
        </p:nvSpPr>
        <p:spPr>
          <a:xfrm>
            <a:off x="1807370" y="2139057"/>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endParaRPr lang="en-US">
              <a:solidFill>
                <a:prstClr val="white"/>
              </a:solidFill>
            </a:endParaRPr>
          </a:p>
        </p:txBody>
      </p:sp>
      <p:sp>
        <p:nvSpPr>
          <p:cNvPr id="66" name="8">
            <a:extLst>
              <a:ext uri="{FF2B5EF4-FFF2-40B4-BE49-F238E27FC236}">
                <a16:creationId xmlns:a16="http://schemas.microsoft.com/office/drawing/2014/main" xmlns="" id="{023EF777-4A2C-4B79-9374-FA0D144CB5D8}"/>
              </a:ext>
            </a:extLst>
          </p:cNvPr>
          <p:cNvSpPr/>
          <p:nvPr/>
        </p:nvSpPr>
        <p:spPr>
          <a:xfrm>
            <a:off x="1936423" y="1589498"/>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t"/>
          <a:lstStyle/>
          <a:p>
            <a:pPr algn="ctr" defTabSz="1371464"/>
            <a:r>
              <a:rPr lang="en-US" sz="3600" b="1">
                <a:solidFill>
                  <a:prstClr val="black"/>
                </a:solidFill>
                <a:latin typeface="Times New Roman" panose="02020603050405020304" pitchFamily="18" charset="0"/>
                <a:cs typeface="Times New Roman" panose="02020603050405020304" pitchFamily="18" charset="0"/>
              </a:rPr>
              <a:t>8</a:t>
            </a:r>
          </a:p>
        </p:txBody>
      </p:sp>
      <p:sp>
        <p:nvSpPr>
          <p:cNvPr id="67" name="Oval 66">
            <a:extLst>
              <a:ext uri="{FF2B5EF4-FFF2-40B4-BE49-F238E27FC236}">
                <a16:creationId xmlns:a16="http://schemas.microsoft.com/office/drawing/2014/main" xmlns="" id="{CCB4D8B2-CD1B-4650-9EDF-227B93EB2F3D}"/>
              </a:ext>
            </a:extLst>
          </p:cNvPr>
          <p:cNvSpPr/>
          <p:nvPr/>
        </p:nvSpPr>
        <p:spPr>
          <a:xfrm>
            <a:off x="1807370" y="1499778"/>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endParaRPr lang="en-US">
              <a:solidFill>
                <a:prstClr val="white"/>
              </a:solidFill>
            </a:endParaRPr>
          </a:p>
        </p:txBody>
      </p:sp>
      <p:sp>
        <p:nvSpPr>
          <p:cNvPr id="68" name="9">
            <a:extLst>
              <a:ext uri="{FF2B5EF4-FFF2-40B4-BE49-F238E27FC236}">
                <a16:creationId xmlns:a16="http://schemas.microsoft.com/office/drawing/2014/main" xmlns="" id="{DE844DEA-88D4-4DAA-9C80-08CB50CF6016}"/>
              </a:ext>
            </a:extLst>
          </p:cNvPr>
          <p:cNvSpPr/>
          <p:nvPr/>
        </p:nvSpPr>
        <p:spPr>
          <a:xfrm>
            <a:off x="1936423" y="950221"/>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t"/>
          <a:lstStyle/>
          <a:p>
            <a:pPr algn="ctr" defTabSz="1371464"/>
            <a:r>
              <a:rPr lang="en-US" sz="3600" b="1">
                <a:solidFill>
                  <a:prstClr val="black"/>
                </a:solidFill>
                <a:latin typeface="Times New Roman" panose="02020603050405020304" pitchFamily="18" charset="0"/>
                <a:cs typeface="Times New Roman" panose="02020603050405020304" pitchFamily="18" charset="0"/>
              </a:rPr>
              <a:t>9</a:t>
            </a:r>
          </a:p>
        </p:txBody>
      </p:sp>
      <p:sp>
        <p:nvSpPr>
          <p:cNvPr id="69" name="Oval 68">
            <a:extLst>
              <a:ext uri="{FF2B5EF4-FFF2-40B4-BE49-F238E27FC236}">
                <a16:creationId xmlns:a16="http://schemas.microsoft.com/office/drawing/2014/main" xmlns="" id="{09A851F0-445F-429F-B271-28F926908E86}"/>
              </a:ext>
            </a:extLst>
          </p:cNvPr>
          <p:cNvSpPr/>
          <p:nvPr/>
        </p:nvSpPr>
        <p:spPr>
          <a:xfrm>
            <a:off x="1807370" y="860502"/>
            <a:ext cx="1015655" cy="4231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endParaRPr lang="en-US">
              <a:solidFill>
                <a:prstClr val="white"/>
              </a:solidFill>
            </a:endParaRPr>
          </a:p>
        </p:txBody>
      </p:sp>
      <p:sp>
        <p:nvSpPr>
          <p:cNvPr id="70" name="10">
            <a:extLst>
              <a:ext uri="{FF2B5EF4-FFF2-40B4-BE49-F238E27FC236}">
                <a16:creationId xmlns:a16="http://schemas.microsoft.com/office/drawing/2014/main" xmlns="" id="{89B9C977-9526-4C05-B9F9-9D7D437E2FE6}"/>
              </a:ext>
            </a:extLst>
          </p:cNvPr>
          <p:cNvSpPr/>
          <p:nvPr/>
        </p:nvSpPr>
        <p:spPr>
          <a:xfrm>
            <a:off x="1936423" y="310943"/>
            <a:ext cx="758792" cy="874643"/>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t"/>
          <a:lstStyle/>
          <a:p>
            <a:pPr algn="ctr" defTabSz="1371464"/>
            <a:r>
              <a:rPr lang="en-US" sz="3600" b="1">
                <a:solidFill>
                  <a:prstClr val="black"/>
                </a:solidFill>
                <a:latin typeface="Times New Roman" panose="02020603050405020304" pitchFamily="18" charset="0"/>
                <a:cs typeface="Times New Roman" panose="02020603050405020304" pitchFamily="18" charset="0"/>
              </a:rPr>
              <a:t>10</a:t>
            </a:r>
          </a:p>
        </p:txBody>
      </p:sp>
      <p:sp>
        <p:nvSpPr>
          <p:cNvPr id="81" name="Oval 80">
            <a:extLst>
              <a:ext uri="{FF2B5EF4-FFF2-40B4-BE49-F238E27FC236}">
                <a16:creationId xmlns:a16="http://schemas.microsoft.com/office/drawing/2014/main" xmlns="" id="{F4BEBF54-67F4-4483-86A3-5A501F7EFB7A}"/>
              </a:ext>
            </a:extLst>
          </p:cNvPr>
          <p:cNvSpPr/>
          <p:nvPr/>
        </p:nvSpPr>
        <p:spPr>
          <a:xfrm>
            <a:off x="1807370" y="248055"/>
            <a:ext cx="1015655" cy="423189"/>
          </a:xfrm>
          <a:prstGeom prst="ellipse">
            <a:avLst/>
          </a:prstGeom>
          <a:solidFill>
            <a:srgbClr val="217529"/>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endParaRPr lang="en-US">
              <a:solidFill>
                <a:prstClr val="white"/>
              </a:solidFill>
            </a:endParaRPr>
          </a:p>
        </p:txBody>
      </p:sp>
      <p:pic>
        <p:nvPicPr>
          <p:cNvPr id="552" name="Picture 551">
            <a:extLst>
              <a:ext uri="{FF2B5EF4-FFF2-40B4-BE49-F238E27FC236}">
                <a16:creationId xmlns:a16="http://schemas.microsoft.com/office/drawing/2014/main" xmlns="" id="{F47B9726-2654-43B0-B366-4F0A837BB0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07306" y="2210394"/>
            <a:ext cx="8073395" cy="3923670"/>
          </a:xfrm>
          <a:prstGeom prst="rect">
            <a:avLst/>
          </a:prstGeom>
        </p:spPr>
      </p:pic>
      <p:sp>
        <p:nvSpPr>
          <p:cNvPr id="35" name="Rectangle 34">
            <a:extLst>
              <a:ext uri="{FF2B5EF4-FFF2-40B4-BE49-F238E27FC236}">
                <a16:creationId xmlns:a16="http://schemas.microsoft.com/office/drawing/2014/main" xmlns="" id="{4A5363FF-51D8-42D0-BDD9-EF97540DCD9C}"/>
              </a:ext>
            </a:extLst>
          </p:cNvPr>
          <p:cNvSpPr/>
          <p:nvPr/>
        </p:nvSpPr>
        <p:spPr>
          <a:xfrm>
            <a:off x="4624494" y="3271985"/>
            <a:ext cx="9039015" cy="1800494"/>
          </a:xfrm>
          <a:prstGeom prst="rect">
            <a:avLst/>
          </a:prstGeom>
          <a:noFill/>
        </p:spPr>
        <p:txBody>
          <a:bodyPr wrap="none" lIns="137147" tIns="68573" rIns="137147" bIns="68573">
            <a:spAutoFit/>
          </a:bodyPr>
          <a:lstStyle/>
          <a:p>
            <a:pPr algn="ctr" defTabSz="1371464"/>
            <a:r>
              <a:rPr lang="en-US" sz="10800" b="1" dirty="0">
                <a:ln w="10160">
                  <a:solidFill>
                    <a:srgbClr val="FF0000"/>
                  </a:solidFill>
                  <a:prstDash val="solid"/>
                </a:ln>
                <a:solidFill>
                  <a:srgbClr val="FFFF00"/>
                </a:solidFill>
                <a:effectLst>
                  <a:outerShdw blurRad="38100" dist="22860" dir="5400000" algn="tl" rotWithShape="0">
                    <a:srgbClr val="000000">
                      <a:alpha val="30000"/>
                    </a:srgbClr>
                  </a:outerShdw>
                </a:effectLst>
                <a:latin typeface="Tahoma" panose="020B0604030504040204" pitchFamily="34" charset="0"/>
                <a:ea typeface="Tahoma" panose="020B0604030504040204" pitchFamily="34" charset="0"/>
                <a:cs typeface="Tahoma" panose="020B0604030504040204" pitchFamily="34" charset="0"/>
              </a:rPr>
              <a:t>CHÚC MỪNG</a:t>
            </a:r>
          </a:p>
        </p:txBody>
      </p:sp>
      <p:sp>
        <p:nvSpPr>
          <p:cNvPr id="173" name="Rectangle: Rounded Corners 172">
            <a:extLst>
              <a:ext uri="{FF2B5EF4-FFF2-40B4-BE49-F238E27FC236}">
                <a16:creationId xmlns:a16="http://schemas.microsoft.com/office/drawing/2014/main" xmlns="" id="{BA51D9D5-7EF5-442A-A927-AC101FE8A76D}"/>
              </a:ext>
            </a:extLst>
          </p:cNvPr>
          <p:cNvSpPr/>
          <p:nvPr/>
        </p:nvSpPr>
        <p:spPr>
          <a:xfrm>
            <a:off x="14127480" y="6419672"/>
            <a:ext cx="3028008" cy="941855"/>
          </a:xfrm>
          <a:prstGeom prst="roundRect">
            <a:avLst>
              <a:gd name="adj" fmla="val 0"/>
            </a:avLst>
          </a:prstGeom>
          <a:solidFill>
            <a:srgbClr val="192E19"/>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defRPr/>
            </a:pPr>
            <a:endParaRPr lang="en-US" sz="4800" b="1">
              <a:solidFill>
                <a:srgbClr val="FF0000"/>
              </a:solidFill>
              <a:latin typeface="Times New Roman" panose="02020603050405020304" pitchFamily="18" charset="0"/>
              <a:cs typeface="Times New Roman" panose="02020603050405020304" pitchFamily="18" charset="0"/>
            </a:endParaRPr>
          </a:p>
        </p:txBody>
      </p:sp>
      <p:pic>
        <p:nvPicPr>
          <p:cNvPr id="174" name="dong ho">
            <a:hlinkClick r:id="" action="ppaction://media"/>
            <a:extLst>
              <a:ext uri="{FF2B5EF4-FFF2-40B4-BE49-F238E27FC236}">
                <a16:creationId xmlns:a16="http://schemas.microsoft.com/office/drawing/2014/main" xmlns="" id="{E47FD64A-34AC-43C2-BACD-AEC5968FD0A8}"/>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4155342" y="6443661"/>
            <a:ext cx="2968229" cy="892970"/>
          </a:xfrm>
          <a:prstGeom prst="rect">
            <a:avLst/>
          </a:prstGeom>
        </p:spPr>
      </p:pic>
    </p:spTree>
    <p:extLst>
      <p:ext uri="{BB962C8B-B14F-4D97-AF65-F5344CB8AC3E}">
        <p14:creationId xmlns:p14="http://schemas.microsoft.com/office/powerpoint/2010/main" val="2464955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1000" fill="hold"/>
                                        <p:tgtEl>
                                          <p:spTgt spid="4"/>
                                        </p:tgtEl>
                                        <p:attrNameLst>
                                          <p:attrName>fillcolor</p:attrName>
                                        </p:attrNameLst>
                                      </p:cBhvr>
                                      <p:to>
                                        <a:srgbClr val="66FB2A"/>
                                      </p:to>
                                    </p:animClr>
                                    <p:set>
                                      <p:cBhvr>
                                        <p:cTn id="16" dur="1000" fill="hold"/>
                                        <p:tgtEl>
                                          <p:spTgt spid="4"/>
                                        </p:tgtEl>
                                        <p:attrNameLst>
                                          <p:attrName>fill.type</p:attrName>
                                        </p:attrNameLst>
                                      </p:cBhvr>
                                      <p:to>
                                        <p:strVal val="solid"/>
                                      </p:to>
                                    </p:set>
                                    <p:set>
                                      <p:cBhvr>
                                        <p:cTn id="17" dur="1000" fill="hold"/>
                                        <p:tgtEl>
                                          <p:spTgt spid="4"/>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4" name="VOLTAGE.WAV"/>
                                        </p:tgtEl>
                                      </p:cMediaNode>
                                    </p:audio>
                                  </p:subTnLst>
                                </p:cTn>
                              </p:par>
                              <p:par>
                                <p:cTn id="18" presetID="64" presetClass="path" presetSubtype="0" accel="50000" decel="50000" fill="hold" nodeType="withEffect">
                                  <p:stCondLst>
                                    <p:cond delay="0"/>
                                  </p:stCondLst>
                                  <p:childTnLst>
                                    <p:animMotion origin="layout" path="M -4.16667E-7 -3.7037E-6 L 0.00013 -0.06088 " pathEditMode="relative" rAng="0" ptsTypes="AA">
                                      <p:cBhvr>
                                        <p:cTn id="19" dur="750" fill="hold"/>
                                        <p:tgtEl>
                                          <p:spTgt spid="32"/>
                                        </p:tgtEl>
                                        <p:attrNameLst>
                                          <p:attrName>ppt_x</p:attrName>
                                          <p:attrName>ppt_y</p:attrName>
                                        </p:attrNameLst>
                                      </p:cBhvr>
                                      <p:rCtr x="0" y="-3056"/>
                                    </p:animMotion>
                                  </p:childTnLst>
                                </p:cTn>
                              </p:par>
                            </p:childTnLst>
                          </p:cTn>
                        </p:par>
                      </p:childTnLst>
                    </p:cTn>
                  </p:par>
                </p:childTnLst>
              </p:cTn>
              <p:nextCondLst>
                <p:cond evt="onClick" delay="0">
                  <p:tgtEl>
                    <p:spTgt spid="4"/>
                  </p:tgtEl>
                </p:cond>
              </p:nextCondLst>
            </p:seq>
            <p:seq concurrent="1" nextAc="seek">
              <p:cTn id="20" restart="whenNotActive" fill="hold" evtFilter="cancelBubble" nodeType="interactiveSeq">
                <p:stCondLst>
                  <p:cond evt="onClick" delay="0">
                    <p:tgtEl>
                      <p:spTgt spid="54"/>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1000" fill="hold"/>
                                        <p:tgtEl>
                                          <p:spTgt spid="54"/>
                                        </p:tgtEl>
                                        <p:attrNameLst>
                                          <p:attrName>fillcolor</p:attrName>
                                        </p:attrNameLst>
                                      </p:cBhvr>
                                      <p:to>
                                        <a:srgbClr val="66FB2A"/>
                                      </p:to>
                                    </p:animClr>
                                    <p:set>
                                      <p:cBhvr>
                                        <p:cTn id="25" dur="1000" fill="hold"/>
                                        <p:tgtEl>
                                          <p:spTgt spid="54"/>
                                        </p:tgtEl>
                                        <p:attrNameLst>
                                          <p:attrName>fill.type</p:attrName>
                                        </p:attrNameLst>
                                      </p:cBhvr>
                                      <p:to>
                                        <p:strVal val="solid"/>
                                      </p:to>
                                    </p:set>
                                    <p:set>
                                      <p:cBhvr>
                                        <p:cTn id="26" dur="1000" fill="hold"/>
                                        <p:tgtEl>
                                          <p:spTgt spid="54"/>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4" name="VOLTAGE.WAV"/>
                                        </p:tgtEl>
                                      </p:cMediaNode>
                                    </p:audio>
                                  </p:subTnLst>
                                </p:cTn>
                              </p:par>
                              <p:par>
                                <p:cTn id="27" presetID="64" presetClass="path" presetSubtype="0" accel="50000" decel="50000" fill="hold" nodeType="withEffect">
                                  <p:stCondLst>
                                    <p:cond delay="0"/>
                                  </p:stCondLst>
                                  <p:childTnLst>
                                    <p:animMotion origin="layout" path="M 0.00013 -0.06088 L -4.16667E-7 -0.12314 " pathEditMode="relative" rAng="0" ptsTypes="AA">
                                      <p:cBhvr>
                                        <p:cTn id="28" dur="750" fill="hold"/>
                                        <p:tgtEl>
                                          <p:spTgt spid="32"/>
                                        </p:tgtEl>
                                        <p:attrNameLst>
                                          <p:attrName>ppt_x</p:attrName>
                                          <p:attrName>ppt_y</p:attrName>
                                        </p:attrNameLst>
                                      </p:cBhvr>
                                      <p:rCtr x="-13" y="-3125"/>
                                    </p:animMotion>
                                  </p:childTnLst>
                                </p:cTn>
                              </p:par>
                            </p:childTnLst>
                          </p:cTn>
                        </p:par>
                      </p:childTnLst>
                    </p:cTn>
                  </p:par>
                </p:childTnLst>
              </p:cTn>
              <p:nextCondLst>
                <p:cond evt="onClick" delay="0">
                  <p:tgtEl>
                    <p:spTgt spid="54"/>
                  </p:tgtEl>
                </p:cond>
              </p:nextCondLst>
            </p:seq>
            <p:seq concurrent="1" nextAc="seek">
              <p:cTn id="29" restart="whenNotActive" fill="hold" evtFilter="cancelBubble" nodeType="interactiveSeq">
                <p:stCondLst>
                  <p:cond evt="onClick" delay="0">
                    <p:tgtEl>
                      <p:spTgt spid="56"/>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1000" fill="hold"/>
                                        <p:tgtEl>
                                          <p:spTgt spid="56"/>
                                        </p:tgtEl>
                                        <p:attrNameLst>
                                          <p:attrName>fillcolor</p:attrName>
                                        </p:attrNameLst>
                                      </p:cBhvr>
                                      <p:to>
                                        <a:srgbClr val="66FB2A"/>
                                      </p:to>
                                    </p:animClr>
                                    <p:set>
                                      <p:cBhvr>
                                        <p:cTn id="34" dur="1000" fill="hold"/>
                                        <p:tgtEl>
                                          <p:spTgt spid="56"/>
                                        </p:tgtEl>
                                        <p:attrNameLst>
                                          <p:attrName>fill.type</p:attrName>
                                        </p:attrNameLst>
                                      </p:cBhvr>
                                      <p:to>
                                        <p:strVal val="solid"/>
                                      </p:to>
                                    </p:set>
                                    <p:set>
                                      <p:cBhvr>
                                        <p:cTn id="35" dur="1000" fill="hold"/>
                                        <p:tgtEl>
                                          <p:spTgt spid="56"/>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4" name="VOLTAGE.WAV"/>
                                        </p:tgtEl>
                                      </p:cMediaNode>
                                    </p:audio>
                                  </p:subTnLst>
                                </p:cTn>
                              </p:par>
                              <p:par>
                                <p:cTn id="36" presetID="64" presetClass="path" presetSubtype="0" accel="50000" decel="50000" fill="hold" nodeType="withEffect">
                                  <p:stCondLst>
                                    <p:cond delay="0"/>
                                  </p:stCondLst>
                                  <p:childTnLst>
                                    <p:animMotion origin="layout" path="M -4.16667E-7 -0.12314 L -0.00026 -0.18518 " pathEditMode="relative" rAng="0" ptsTypes="AA">
                                      <p:cBhvr>
                                        <p:cTn id="37" dur="750" fill="hold"/>
                                        <p:tgtEl>
                                          <p:spTgt spid="32"/>
                                        </p:tgtEl>
                                        <p:attrNameLst>
                                          <p:attrName>ppt_x</p:attrName>
                                          <p:attrName>ppt_y</p:attrName>
                                        </p:attrNameLst>
                                      </p:cBhvr>
                                      <p:rCtr x="-13" y="-3102"/>
                                    </p:animMotion>
                                  </p:childTnLst>
                                </p:cTn>
                              </p:par>
                            </p:childTnLst>
                          </p:cTn>
                        </p:par>
                      </p:childTnLst>
                    </p:cTn>
                  </p:par>
                </p:childTnLst>
              </p:cTn>
              <p:nextCondLst>
                <p:cond evt="onClick" delay="0">
                  <p:tgtEl>
                    <p:spTgt spid="56"/>
                  </p:tgtEl>
                </p:cond>
              </p:nextCondLst>
            </p:seq>
            <p:seq concurrent="1" nextAc="seek">
              <p:cTn id="38" restart="whenNotActive" fill="hold" evtFilter="cancelBubble" nodeType="interactiveSeq">
                <p:stCondLst>
                  <p:cond evt="onClick" delay="0">
                    <p:tgtEl>
                      <p:spTgt spid="58"/>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1000" fill="hold"/>
                                        <p:tgtEl>
                                          <p:spTgt spid="58"/>
                                        </p:tgtEl>
                                        <p:attrNameLst>
                                          <p:attrName>fillcolor</p:attrName>
                                        </p:attrNameLst>
                                      </p:cBhvr>
                                      <p:to>
                                        <a:srgbClr val="66FB2A"/>
                                      </p:to>
                                    </p:animClr>
                                    <p:set>
                                      <p:cBhvr>
                                        <p:cTn id="43" dur="1000" fill="hold"/>
                                        <p:tgtEl>
                                          <p:spTgt spid="58"/>
                                        </p:tgtEl>
                                        <p:attrNameLst>
                                          <p:attrName>fill.type</p:attrName>
                                        </p:attrNameLst>
                                      </p:cBhvr>
                                      <p:to>
                                        <p:strVal val="solid"/>
                                      </p:to>
                                    </p:set>
                                    <p:set>
                                      <p:cBhvr>
                                        <p:cTn id="44" dur="1000" fill="hold"/>
                                        <p:tgtEl>
                                          <p:spTgt spid="58"/>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4" name="VOLTAGE.WAV"/>
                                        </p:tgtEl>
                                      </p:cMediaNode>
                                    </p:audio>
                                  </p:subTnLst>
                                </p:cTn>
                              </p:par>
                              <p:par>
                                <p:cTn id="45" presetID="64" presetClass="path" presetSubtype="0" accel="50000" decel="50000" fill="hold" nodeType="withEffect">
                                  <p:stCondLst>
                                    <p:cond delay="0"/>
                                  </p:stCondLst>
                                  <p:childTnLst>
                                    <p:animMotion origin="layout" path="M -0.00026 -0.18518 L -4.16667E-7 -0.24745 " pathEditMode="relative" rAng="0" ptsTypes="AA">
                                      <p:cBhvr>
                                        <p:cTn id="46" dur="750" fill="hold"/>
                                        <p:tgtEl>
                                          <p:spTgt spid="32"/>
                                        </p:tgtEl>
                                        <p:attrNameLst>
                                          <p:attrName>ppt_x</p:attrName>
                                          <p:attrName>ppt_y</p:attrName>
                                        </p:attrNameLst>
                                      </p:cBhvr>
                                      <p:rCtr x="13" y="-3125"/>
                                    </p:animMotion>
                                  </p:childTnLst>
                                </p:cTn>
                              </p:par>
                            </p:childTnLst>
                          </p:cTn>
                        </p:par>
                      </p:childTnLst>
                    </p:cTn>
                  </p:par>
                </p:childTnLst>
              </p:cTn>
              <p:nextCondLst>
                <p:cond evt="onClick" delay="0">
                  <p:tgtEl>
                    <p:spTgt spid="58"/>
                  </p:tgtEl>
                </p:cond>
              </p:nextCondLst>
            </p:seq>
            <p:seq concurrent="1" nextAc="seek">
              <p:cTn id="47" restart="whenNotActive" fill="hold" evtFilter="cancelBubble" nodeType="interactiveSeq">
                <p:stCondLst>
                  <p:cond evt="onClick" delay="0">
                    <p:tgtEl>
                      <p:spTgt spid="60"/>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1000" fill="hold"/>
                                        <p:tgtEl>
                                          <p:spTgt spid="60"/>
                                        </p:tgtEl>
                                        <p:attrNameLst>
                                          <p:attrName>fillcolor</p:attrName>
                                        </p:attrNameLst>
                                      </p:cBhvr>
                                      <p:to>
                                        <a:srgbClr val="66FB2A"/>
                                      </p:to>
                                    </p:animClr>
                                    <p:set>
                                      <p:cBhvr>
                                        <p:cTn id="52" dur="1000" fill="hold"/>
                                        <p:tgtEl>
                                          <p:spTgt spid="60"/>
                                        </p:tgtEl>
                                        <p:attrNameLst>
                                          <p:attrName>fill.type</p:attrName>
                                        </p:attrNameLst>
                                      </p:cBhvr>
                                      <p:to>
                                        <p:strVal val="solid"/>
                                      </p:to>
                                    </p:set>
                                    <p:set>
                                      <p:cBhvr>
                                        <p:cTn id="53" dur="1000" fill="hold"/>
                                        <p:tgtEl>
                                          <p:spTgt spid="60"/>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4" name="VOLTAGE.WAV"/>
                                        </p:tgtEl>
                                      </p:cMediaNode>
                                    </p:audio>
                                  </p:subTnLst>
                                </p:cTn>
                              </p:par>
                              <p:par>
                                <p:cTn id="54" presetID="64" presetClass="path" presetSubtype="0" accel="50000" decel="50000" fill="hold" nodeType="withEffect">
                                  <p:stCondLst>
                                    <p:cond delay="0"/>
                                  </p:stCondLst>
                                  <p:childTnLst>
                                    <p:animMotion origin="layout" path="M -4.16667E-7 -0.24745 L -4.16667E-7 -0.30949 " pathEditMode="relative" rAng="0" ptsTypes="AA">
                                      <p:cBhvr>
                                        <p:cTn id="55" dur="750" fill="hold"/>
                                        <p:tgtEl>
                                          <p:spTgt spid="32"/>
                                        </p:tgtEl>
                                        <p:attrNameLst>
                                          <p:attrName>ppt_x</p:attrName>
                                          <p:attrName>ppt_y</p:attrName>
                                        </p:attrNameLst>
                                      </p:cBhvr>
                                      <p:rCtr x="0" y="-3102"/>
                                    </p:animMotion>
                                  </p:childTnLst>
                                </p:cTn>
                              </p:par>
                            </p:childTnLst>
                          </p:cTn>
                        </p:par>
                      </p:childTnLst>
                    </p:cTn>
                  </p:par>
                </p:childTnLst>
              </p:cTn>
              <p:nextCondLst>
                <p:cond evt="onClick" delay="0">
                  <p:tgtEl>
                    <p:spTgt spid="60"/>
                  </p:tgtEl>
                </p:cond>
              </p:nextCondLst>
            </p:seq>
            <p:seq concurrent="1" nextAc="seek">
              <p:cTn id="56" restart="whenNotActive" fill="hold" evtFilter="cancelBubble" nodeType="interactiveSeq">
                <p:stCondLst>
                  <p:cond evt="onClick" delay="0">
                    <p:tgtEl>
                      <p:spTgt spid="62"/>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1000" fill="hold"/>
                                        <p:tgtEl>
                                          <p:spTgt spid="62"/>
                                        </p:tgtEl>
                                        <p:attrNameLst>
                                          <p:attrName>fillcolor</p:attrName>
                                        </p:attrNameLst>
                                      </p:cBhvr>
                                      <p:to>
                                        <a:srgbClr val="66FB2A"/>
                                      </p:to>
                                    </p:animClr>
                                    <p:set>
                                      <p:cBhvr>
                                        <p:cTn id="61" dur="1000" fill="hold"/>
                                        <p:tgtEl>
                                          <p:spTgt spid="62"/>
                                        </p:tgtEl>
                                        <p:attrNameLst>
                                          <p:attrName>fill.type</p:attrName>
                                        </p:attrNameLst>
                                      </p:cBhvr>
                                      <p:to>
                                        <p:strVal val="solid"/>
                                      </p:to>
                                    </p:set>
                                    <p:set>
                                      <p:cBhvr>
                                        <p:cTn id="62" dur="1000" fill="hold"/>
                                        <p:tgtEl>
                                          <p:spTgt spid="62"/>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4" name="VOLTAGE.WAV"/>
                                        </p:tgtEl>
                                      </p:cMediaNode>
                                    </p:audio>
                                  </p:subTnLst>
                                </p:cTn>
                              </p:par>
                              <p:par>
                                <p:cTn id="63" presetID="64" presetClass="path" presetSubtype="0" accel="50000" decel="50000" fill="hold" nodeType="withEffect">
                                  <p:stCondLst>
                                    <p:cond delay="0"/>
                                  </p:stCondLst>
                                  <p:childTnLst>
                                    <p:animMotion origin="layout" path="M -4.16667E-7 -0.30949 L -4.16667E-7 -0.37152 " pathEditMode="relative" rAng="0" ptsTypes="AA">
                                      <p:cBhvr>
                                        <p:cTn id="64" dur="750" fill="hold"/>
                                        <p:tgtEl>
                                          <p:spTgt spid="32"/>
                                        </p:tgtEl>
                                        <p:attrNameLst>
                                          <p:attrName>ppt_x</p:attrName>
                                          <p:attrName>ppt_y</p:attrName>
                                        </p:attrNameLst>
                                      </p:cBhvr>
                                      <p:rCtr x="0" y="-3102"/>
                                    </p:animMotion>
                                  </p:childTnLst>
                                </p:cTn>
                              </p:par>
                            </p:childTnLst>
                          </p:cTn>
                        </p:par>
                      </p:childTnLst>
                    </p:cTn>
                  </p:par>
                </p:childTnLst>
              </p:cTn>
              <p:nextCondLst>
                <p:cond evt="onClick" delay="0">
                  <p:tgtEl>
                    <p:spTgt spid="62"/>
                  </p:tgtEl>
                </p:cond>
              </p:nextCondLst>
            </p:seq>
            <p:seq concurrent="1" nextAc="seek">
              <p:cTn id="65" restart="whenNotActive" fill="hold" evtFilter="cancelBubble" nodeType="interactiveSeq">
                <p:stCondLst>
                  <p:cond evt="onClick" delay="0">
                    <p:tgtEl>
                      <p:spTgt spid="64"/>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1000" fill="hold"/>
                                        <p:tgtEl>
                                          <p:spTgt spid="64"/>
                                        </p:tgtEl>
                                        <p:attrNameLst>
                                          <p:attrName>fillcolor</p:attrName>
                                        </p:attrNameLst>
                                      </p:cBhvr>
                                      <p:to>
                                        <a:srgbClr val="66FB2A"/>
                                      </p:to>
                                    </p:animClr>
                                    <p:set>
                                      <p:cBhvr>
                                        <p:cTn id="70" dur="1000" fill="hold"/>
                                        <p:tgtEl>
                                          <p:spTgt spid="64"/>
                                        </p:tgtEl>
                                        <p:attrNameLst>
                                          <p:attrName>fill.type</p:attrName>
                                        </p:attrNameLst>
                                      </p:cBhvr>
                                      <p:to>
                                        <p:strVal val="solid"/>
                                      </p:to>
                                    </p:set>
                                    <p:set>
                                      <p:cBhvr>
                                        <p:cTn id="71" dur="1000" fill="hold"/>
                                        <p:tgtEl>
                                          <p:spTgt spid="64"/>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4" name="VOLTAGE.WAV"/>
                                        </p:tgtEl>
                                      </p:cMediaNode>
                                    </p:audio>
                                  </p:subTnLst>
                                </p:cTn>
                              </p:par>
                              <p:par>
                                <p:cTn id="72" presetID="64" presetClass="path" presetSubtype="0" accel="50000" decel="50000" fill="hold" nodeType="withEffect">
                                  <p:stCondLst>
                                    <p:cond delay="0"/>
                                  </p:stCondLst>
                                  <p:childTnLst>
                                    <p:animMotion origin="layout" path="M -4.16667E-7 -0.37152 L -0.00026 -0.43379 " pathEditMode="relative" rAng="0" ptsTypes="AA">
                                      <p:cBhvr>
                                        <p:cTn id="73" dur="750" fill="hold"/>
                                        <p:tgtEl>
                                          <p:spTgt spid="32"/>
                                        </p:tgtEl>
                                        <p:attrNameLst>
                                          <p:attrName>ppt_x</p:attrName>
                                          <p:attrName>ppt_y</p:attrName>
                                        </p:attrNameLst>
                                      </p:cBhvr>
                                      <p:rCtr x="-13" y="-3125"/>
                                    </p:animMotion>
                                  </p:childTnLst>
                                </p:cTn>
                              </p:par>
                            </p:childTnLst>
                          </p:cTn>
                        </p:par>
                      </p:childTnLst>
                    </p:cTn>
                  </p:par>
                </p:childTnLst>
              </p:cTn>
              <p:nextCondLst>
                <p:cond evt="onClick" delay="0">
                  <p:tgtEl>
                    <p:spTgt spid="64"/>
                  </p:tgtEl>
                </p:cond>
              </p:nextCondLst>
            </p:seq>
            <p:seq concurrent="1" nextAc="seek">
              <p:cTn id="74" restart="whenNotActive" fill="hold" evtFilter="cancelBubble" nodeType="interactiveSeq">
                <p:stCondLst>
                  <p:cond evt="onClick" delay="0">
                    <p:tgtEl>
                      <p:spTgt spid="66"/>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1000" fill="hold"/>
                                        <p:tgtEl>
                                          <p:spTgt spid="66"/>
                                        </p:tgtEl>
                                        <p:attrNameLst>
                                          <p:attrName>fillcolor</p:attrName>
                                        </p:attrNameLst>
                                      </p:cBhvr>
                                      <p:to>
                                        <a:srgbClr val="66FB2A"/>
                                      </p:to>
                                    </p:animClr>
                                    <p:set>
                                      <p:cBhvr>
                                        <p:cTn id="79" dur="1000" fill="hold"/>
                                        <p:tgtEl>
                                          <p:spTgt spid="66"/>
                                        </p:tgtEl>
                                        <p:attrNameLst>
                                          <p:attrName>fill.type</p:attrName>
                                        </p:attrNameLst>
                                      </p:cBhvr>
                                      <p:to>
                                        <p:strVal val="solid"/>
                                      </p:to>
                                    </p:set>
                                    <p:set>
                                      <p:cBhvr>
                                        <p:cTn id="80" dur="1000" fill="hold"/>
                                        <p:tgtEl>
                                          <p:spTgt spid="66"/>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VOLTAGE.WAV"/>
                                        </p:tgtEl>
                                      </p:cMediaNode>
                                    </p:audio>
                                  </p:subTnLst>
                                </p:cTn>
                              </p:par>
                              <p:par>
                                <p:cTn id="81" presetID="64" presetClass="path" presetSubtype="0" accel="50000" decel="50000" fill="hold" nodeType="withEffect">
                                  <p:stCondLst>
                                    <p:cond delay="0"/>
                                  </p:stCondLst>
                                  <p:childTnLst>
                                    <p:animMotion origin="layout" path="M -0.00026 -0.43379 L 0.00013 -0.49583 " pathEditMode="relative" rAng="0" ptsTypes="AA">
                                      <p:cBhvr>
                                        <p:cTn id="82" dur="750" fill="hold"/>
                                        <p:tgtEl>
                                          <p:spTgt spid="32"/>
                                        </p:tgtEl>
                                        <p:attrNameLst>
                                          <p:attrName>ppt_x</p:attrName>
                                          <p:attrName>ppt_y</p:attrName>
                                        </p:attrNameLst>
                                      </p:cBhvr>
                                      <p:rCtr x="13" y="-3102"/>
                                    </p:animMotion>
                                  </p:childTnLst>
                                </p:cTn>
                              </p:par>
                            </p:childTnLst>
                          </p:cTn>
                        </p:par>
                      </p:childTnLst>
                    </p:cTn>
                  </p:par>
                </p:childTnLst>
              </p:cTn>
              <p:nextCondLst>
                <p:cond evt="onClick" delay="0">
                  <p:tgtEl>
                    <p:spTgt spid="66"/>
                  </p:tgtEl>
                </p:cond>
              </p:nextCondLst>
            </p:seq>
            <p:seq concurrent="1" nextAc="seek">
              <p:cTn id="83" restart="whenNotActive" fill="hold" evtFilter="cancelBubble" nodeType="interactiveSeq">
                <p:stCondLst>
                  <p:cond evt="onClick" delay="0">
                    <p:tgtEl>
                      <p:spTgt spid="68"/>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1000" fill="hold"/>
                                        <p:tgtEl>
                                          <p:spTgt spid="68"/>
                                        </p:tgtEl>
                                        <p:attrNameLst>
                                          <p:attrName>fillcolor</p:attrName>
                                        </p:attrNameLst>
                                      </p:cBhvr>
                                      <p:to>
                                        <a:srgbClr val="66FB2A"/>
                                      </p:to>
                                    </p:animClr>
                                    <p:set>
                                      <p:cBhvr>
                                        <p:cTn id="88" dur="1000" fill="hold"/>
                                        <p:tgtEl>
                                          <p:spTgt spid="68"/>
                                        </p:tgtEl>
                                        <p:attrNameLst>
                                          <p:attrName>fill.type</p:attrName>
                                        </p:attrNameLst>
                                      </p:cBhvr>
                                      <p:to>
                                        <p:strVal val="solid"/>
                                      </p:to>
                                    </p:set>
                                    <p:set>
                                      <p:cBhvr>
                                        <p:cTn id="89" dur="1000" fill="hold"/>
                                        <p:tgtEl>
                                          <p:spTgt spid="68"/>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4" name="VOLTAGE.WAV"/>
                                        </p:tgtEl>
                                      </p:cMediaNode>
                                    </p:audio>
                                  </p:subTnLst>
                                </p:cTn>
                              </p:par>
                              <p:par>
                                <p:cTn id="90" presetID="64" presetClass="path" presetSubtype="0" accel="50000" decel="50000" fill="hold" nodeType="withEffect">
                                  <p:stCondLst>
                                    <p:cond delay="0"/>
                                  </p:stCondLst>
                                  <p:childTnLst>
                                    <p:animMotion origin="layout" path="M 0.00013 -0.49583 L 0.00039 -0.55787 " pathEditMode="relative" rAng="0" ptsTypes="AA">
                                      <p:cBhvr>
                                        <p:cTn id="91" dur="750" fill="hold"/>
                                        <p:tgtEl>
                                          <p:spTgt spid="32"/>
                                        </p:tgtEl>
                                        <p:attrNameLst>
                                          <p:attrName>ppt_x</p:attrName>
                                          <p:attrName>ppt_y</p:attrName>
                                        </p:attrNameLst>
                                      </p:cBhvr>
                                      <p:rCtr x="13" y="-3102"/>
                                    </p:animMotion>
                                  </p:childTnLst>
                                </p:cTn>
                              </p:par>
                            </p:childTnLst>
                          </p:cTn>
                        </p:par>
                      </p:childTnLst>
                    </p:cTn>
                  </p:par>
                </p:childTnLst>
              </p:cTn>
              <p:nextCondLst>
                <p:cond evt="onClick" delay="0">
                  <p:tgtEl>
                    <p:spTgt spid="68"/>
                  </p:tgtEl>
                </p:cond>
              </p:nextCondLst>
            </p:seq>
            <p:seq concurrent="1" nextAc="seek">
              <p:cTn id="92" restart="whenNotActive" fill="hold" evtFilter="cancelBubble" nodeType="interactiveSeq">
                <p:stCondLst>
                  <p:cond evt="onClick" delay="0">
                    <p:tgtEl>
                      <p:spTgt spid="70"/>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1000" fill="hold"/>
                                        <p:tgtEl>
                                          <p:spTgt spid="70"/>
                                        </p:tgtEl>
                                        <p:attrNameLst>
                                          <p:attrName>fillcolor</p:attrName>
                                        </p:attrNameLst>
                                      </p:cBhvr>
                                      <p:to>
                                        <a:srgbClr val="66FB2A"/>
                                      </p:to>
                                    </p:animClr>
                                    <p:set>
                                      <p:cBhvr>
                                        <p:cTn id="97" dur="1000" fill="hold"/>
                                        <p:tgtEl>
                                          <p:spTgt spid="70"/>
                                        </p:tgtEl>
                                        <p:attrNameLst>
                                          <p:attrName>fill.type</p:attrName>
                                        </p:attrNameLst>
                                      </p:cBhvr>
                                      <p:to>
                                        <p:strVal val="solid"/>
                                      </p:to>
                                    </p:set>
                                    <p:set>
                                      <p:cBhvr>
                                        <p:cTn id="98" dur="1000" fill="hold"/>
                                        <p:tgtEl>
                                          <p:spTgt spid="70"/>
                                        </p:tgtEl>
                                        <p:attrNameLst>
                                          <p:attrName>fill.on</p:attrName>
                                        </p:attrNameLst>
                                      </p:cBhvr>
                                      <p:to>
                                        <p:strVal val="true"/>
                                      </p:to>
                                    </p:set>
                                  </p:childTnLst>
                                  <p:subTnLst>
                                    <p:audio>
                                      <p:cMediaNode>
                                        <p:cTn display="0" masterRel="sameClick">
                                          <p:stCondLst>
                                            <p:cond evt="begin" delay="0">
                                              <p:tn val="95"/>
                                            </p:cond>
                                          </p:stCondLst>
                                          <p:endCondLst>
                                            <p:cond evt="onStopAudio" delay="0">
                                              <p:tgtEl>
                                                <p:sldTgt/>
                                              </p:tgtEl>
                                            </p:cond>
                                          </p:endCondLst>
                                        </p:cTn>
                                        <p:tgtEl>
                                          <p:sndTgt r:embed="rId4" name="VOLTAGE.WAV"/>
                                        </p:tgtEl>
                                      </p:cMediaNode>
                                    </p:audio>
                                  </p:subTnLst>
                                </p:cTn>
                              </p:par>
                              <p:par>
                                <p:cTn id="99" presetID="64" presetClass="path" presetSubtype="0" accel="50000" decel="50000" fill="hold" nodeType="withEffect">
                                  <p:stCondLst>
                                    <p:cond delay="0"/>
                                  </p:stCondLst>
                                  <p:childTnLst>
                                    <p:animMotion origin="layout" path="M 0.00039 -0.55787 L 0.00065 -0.62014 " pathEditMode="relative" rAng="0" ptsTypes="AA">
                                      <p:cBhvr>
                                        <p:cTn id="100" dur="750" fill="hold"/>
                                        <p:tgtEl>
                                          <p:spTgt spid="32"/>
                                        </p:tgtEl>
                                        <p:attrNameLst>
                                          <p:attrName>ppt_x</p:attrName>
                                          <p:attrName>ppt_y</p:attrName>
                                        </p:attrNameLst>
                                      </p:cBhvr>
                                      <p:rCtr x="13" y="-3125"/>
                                    </p:animMotion>
                                  </p:childTnLst>
                                </p:cTn>
                              </p:par>
                            </p:childTnLst>
                          </p:cTn>
                        </p:par>
                        <p:par>
                          <p:cTn id="101" fill="hold">
                            <p:stCondLst>
                              <p:cond delay="1000"/>
                            </p:stCondLst>
                            <p:childTnLst>
                              <p:par>
                                <p:cTn id="102" presetID="2" presetClass="entr" presetSubtype="4" fill="hold" grpId="0" nodeType="afterEffect">
                                  <p:stCondLst>
                                    <p:cond delay="0"/>
                                  </p:stCondLst>
                                  <p:iterate type="lt">
                                    <p:tmPct val="0"/>
                                  </p:iterate>
                                  <p:childTnLst>
                                    <p:set>
                                      <p:cBhvr>
                                        <p:cTn id="103" dur="1" fill="hold">
                                          <p:stCondLst>
                                            <p:cond delay="0"/>
                                          </p:stCondLst>
                                        </p:cTn>
                                        <p:tgtEl>
                                          <p:spTgt spid="35"/>
                                        </p:tgtEl>
                                        <p:attrNameLst>
                                          <p:attrName>style.visibility</p:attrName>
                                        </p:attrNameLst>
                                      </p:cBhvr>
                                      <p:to>
                                        <p:strVal val="visible"/>
                                      </p:to>
                                    </p:set>
                                    <p:anim calcmode="lin" valueType="num">
                                      <p:cBhvr additive="base">
                                        <p:cTn id="104" dur="500" fill="hold"/>
                                        <p:tgtEl>
                                          <p:spTgt spid="35"/>
                                        </p:tgtEl>
                                        <p:attrNameLst>
                                          <p:attrName>ppt_x</p:attrName>
                                        </p:attrNameLst>
                                      </p:cBhvr>
                                      <p:tavLst>
                                        <p:tav tm="0">
                                          <p:val>
                                            <p:strVal val="#ppt_x"/>
                                          </p:val>
                                        </p:tav>
                                        <p:tav tm="100000">
                                          <p:val>
                                            <p:strVal val="#ppt_x"/>
                                          </p:val>
                                        </p:tav>
                                      </p:tavLst>
                                    </p:anim>
                                    <p:anim calcmode="lin" valueType="num">
                                      <p:cBhvr additive="base">
                                        <p:cTn id="105"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2"/>
                                            </p:cond>
                                          </p:stCondLst>
                                          <p:endCondLst>
                                            <p:cond evt="onStopAudio" delay="0">
                                              <p:tgtEl>
                                                <p:sldTgt/>
                                              </p:tgtEl>
                                            </p:cond>
                                          </p:endCondLst>
                                        </p:cTn>
                                        <p:tgtEl>
                                          <p:sndTgt r:embed="rId5" name="applause.wav"/>
                                        </p:tgtEl>
                                      </p:cMediaNode>
                                    </p:audio>
                                  </p:subTnLst>
                                </p:cTn>
                              </p:par>
                            </p:childTnLst>
                          </p:cTn>
                        </p:par>
                        <p:par>
                          <p:cTn id="106" fill="hold">
                            <p:stCondLst>
                              <p:cond delay="1500"/>
                            </p:stCondLst>
                            <p:childTnLst>
                              <p:par>
                                <p:cTn id="107" presetID="34" presetClass="emph" presetSubtype="0" repeatCount="indefinite" fill="hold" grpId="1" nodeType="afterEffect">
                                  <p:stCondLst>
                                    <p:cond delay="0"/>
                                  </p:stCondLst>
                                  <p:iterate type="lt">
                                    <p:tmPct val="10000"/>
                                  </p:iterate>
                                  <p:childTnLst>
                                    <p:animMotion origin="layout" path="M 0 4.44444E-6 L 0 -0.07223 " pathEditMode="relative" rAng="0" ptsTypes="AA">
                                      <p:cBhvr>
                                        <p:cTn id="108" dur="250" accel="50000" decel="50000" autoRev="1" fill="hold">
                                          <p:stCondLst>
                                            <p:cond delay="0"/>
                                          </p:stCondLst>
                                        </p:cTn>
                                        <p:tgtEl>
                                          <p:spTgt spid="35"/>
                                        </p:tgtEl>
                                        <p:attrNameLst>
                                          <p:attrName>ppt_x</p:attrName>
                                          <p:attrName>ppt_y</p:attrName>
                                        </p:attrNameLst>
                                      </p:cBhvr>
                                      <p:rCtr x="0" y="-3611"/>
                                    </p:animMotion>
                                    <p:animRot by="1500000">
                                      <p:cBhvr>
                                        <p:cTn id="109" dur="125" fill="hold">
                                          <p:stCondLst>
                                            <p:cond delay="0"/>
                                          </p:stCondLst>
                                        </p:cTn>
                                        <p:tgtEl>
                                          <p:spTgt spid="35"/>
                                        </p:tgtEl>
                                        <p:attrNameLst>
                                          <p:attrName>r</p:attrName>
                                        </p:attrNameLst>
                                      </p:cBhvr>
                                    </p:animRot>
                                    <p:animRot by="-1500000">
                                      <p:cBhvr>
                                        <p:cTn id="110" dur="125" fill="hold">
                                          <p:stCondLst>
                                            <p:cond delay="125"/>
                                          </p:stCondLst>
                                        </p:cTn>
                                        <p:tgtEl>
                                          <p:spTgt spid="35"/>
                                        </p:tgtEl>
                                        <p:attrNameLst>
                                          <p:attrName>r</p:attrName>
                                        </p:attrNameLst>
                                      </p:cBhvr>
                                    </p:animRot>
                                    <p:animRot by="-1500000">
                                      <p:cBhvr>
                                        <p:cTn id="111" dur="125" fill="hold">
                                          <p:stCondLst>
                                            <p:cond delay="250"/>
                                          </p:stCondLst>
                                        </p:cTn>
                                        <p:tgtEl>
                                          <p:spTgt spid="35"/>
                                        </p:tgtEl>
                                        <p:attrNameLst>
                                          <p:attrName>r</p:attrName>
                                        </p:attrNameLst>
                                      </p:cBhvr>
                                    </p:animRot>
                                    <p:animRot by="1500000">
                                      <p:cBhvr>
                                        <p:cTn id="112" dur="125" fill="hold">
                                          <p:stCondLst>
                                            <p:cond delay="375"/>
                                          </p:stCondLst>
                                        </p:cTn>
                                        <p:tgtEl>
                                          <p:spTgt spid="35"/>
                                        </p:tgtEl>
                                        <p:attrNameLst>
                                          <p:attrName>r</p:attrName>
                                        </p:attrNameLst>
                                      </p:cBhvr>
                                    </p:animRot>
                                  </p:childTnLst>
                                </p:cTn>
                              </p:par>
                            </p:childTnLst>
                          </p:cTn>
                        </p:par>
                      </p:childTnLst>
                    </p:cTn>
                  </p:par>
                </p:childTnLst>
              </p:cTn>
              <p:nextCondLst>
                <p:cond evt="onClick" delay="0">
                  <p:tgtEl>
                    <p:spTgt spid="70"/>
                  </p:tgtEl>
                </p:cond>
              </p:nextCondLst>
            </p:seq>
            <p:seq concurrent="1" nextAc="seek">
              <p:cTn id="113" restart="whenNotActive" fill="hold" evtFilter="cancelBubble" nodeType="interactiveSeq">
                <p:stCondLst>
                  <p:cond evt="onClick" delay="0">
                    <p:tgtEl>
                      <p:spTgt spid="405"/>
                    </p:tgtEl>
                  </p:cond>
                </p:stCondLst>
                <p:endSync evt="end" delay="0">
                  <p:rtn val="all"/>
                </p:endSync>
                <p:childTnLst>
                  <p:par>
                    <p:cTn id="114" fill="hold">
                      <p:stCondLst>
                        <p:cond delay="0"/>
                      </p:stCondLst>
                      <p:childTnLst>
                        <p:par>
                          <p:cTn id="115" fill="hold">
                            <p:stCondLst>
                              <p:cond delay="0"/>
                            </p:stCondLst>
                            <p:childTnLst>
                              <p:par>
                                <p:cTn id="116" presetID="1" presetClass="emph" presetSubtype="2" fill="hold" nodeType="clickEffect">
                                  <p:stCondLst>
                                    <p:cond delay="0"/>
                                  </p:stCondLst>
                                  <p:childTnLst>
                                    <p:animClr clrSpc="rgb" dir="cw">
                                      <p:cBhvr>
                                        <p:cTn id="117" dur="1000" fill="hold"/>
                                        <p:tgtEl>
                                          <p:spTgt spid="405"/>
                                        </p:tgtEl>
                                        <p:attrNameLst>
                                          <p:attrName>fillcolor</p:attrName>
                                        </p:attrNameLst>
                                      </p:cBhvr>
                                      <p:to>
                                        <a:srgbClr val="1E4E79"/>
                                      </p:to>
                                    </p:animClr>
                                    <p:set>
                                      <p:cBhvr>
                                        <p:cTn id="118" dur="1000" fill="hold"/>
                                        <p:tgtEl>
                                          <p:spTgt spid="405"/>
                                        </p:tgtEl>
                                        <p:attrNameLst>
                                          <p:attrName>fill.type</p:attrName>
                                        </p:attrNameLst>
                                      </p:cBhvr>
                                      <p:to>
                                        <p:strVal val="solid"/>
                                      </p:to>
                                    </p:set>
                                    <p:set>
                                      <p:cBhvr>
                                        <p:cTn id="119" dur="1000" fill="hold"/>
                                        <p:tgtEl>
                                          <p:spTgt spid="405"/>
                                        </p:tgtEl>
                                        <p:attrNameLst>
                                          <p:attrName>fill.on</p:attrName>
                                        </p:attrNameLst>
                                      </p:cBhvr>
                                      <p:to>
                                        <p:strVal val="true"/>
                                      </p:to>
                                    </p:set>
                                  </p:childTnLst>
                                  <p:subTnLst>
                                    <p:audio>
                                      <p:cMediaNode>
                                        <p:cTn display="0" masterRel="sameClick">
                                          <p:stCondLst>
                                            <p:cond evt="begin" delay="0">
                                              <p:tn val="116"/>
                                            </p:cond>
                                          </p:stCondLst>
                                          <p:endCondLst>
                                            <p:cond evt="onStopAudio" delay="0">
                                              <p:tgtEl>
                                                <p:sldTgt/>
                                              </p:tgtEl>
                                            </p:cond>
                                          </p:endCondLst>
                                        </p:cTn>
                                        <p:tgtEl>
                                          <p:sndTgt r:embed="rId4" name="VOLTAGE.WAV"/>
                                        </p:tgtEl>
                                      </p:cMediaNode>
                                    </p:audio>
                                  </p:subTnLst>
                                </p:cTn>
                              </p:par>
                              <p:par>
                                <p:cTn id="120" presetID="47" presetClass="entr" presetSubtype="0" fill="hold" nodeType="withEffect">
                                  <p:stCondLst>
                                    <p:cond delay="0"/>
                                  </p:stCondLst>
                                  <p:childTnLst>
                                    <p:set>
                                      <p:cBhvr>
                                        <p:cTn id="121" dur="1" fill="hold">
                                          <p:stCondLst>
                                            <p:cond delay="0"/>
                                          </p:stCondLst>
                                        </p:cTn>
                                        <p:tgtEl>
                                          <p:spTgt spid="32"/>
                                        </p:tgtEl>
                                        <p:attrNameLst>
                                          <p:attrName>style.visibility</p:attrName>
                                        </p:attrNameLst>
                                      </p:cBhvr>
                                      <p:to>
                                        <p:strVal val="visible"/>
                                      </p:to>
                                    </p:set>
                                    <p:animEffect transition="in" filter="fade">
                                      <p:cBhvr>
                                        <p:cTn id="122" dur="500"/>
                                        <p:tgtEl>
                                          <p:spTgt spid="32"/>
                                        </p:tgtEl>
                                      </p:cBhvr>
                                    </p:animEffect>
                                    <p:anim calcmode="lin" valueType="num">
                                      <p:cBhvr>
                                        <p:cTn id="123" dur="500" fill="hold"/>
                                        <p:tgtEl>
                                          <p:spTgt spid="32"/>
                                        </p:tgtEl>
                                        <p:attrNameLst>
                                          <p:attrName>ppt_x</p:attrName>
                                        </p:attrNameLst>
                                      </p:cBhvr>
                                      <p:tavLst>
                                        <p:tav tm="0">
                                          <p:val>
                                            <p:strVal val="#ppt_x"/>
                                          </p:val>
                                        </p:tav>
                                        <p:tav tm="100000">
                                          <p:val>
                                            <p:strVal val="#ppt_x"/>
                                          </p:val>
                                        </p:tav>
                                      </p:tavLst>
                                    </p:anim>
                                    <p:anim calcmode="lin" valueType="num">
                                      <p:cBhvr>
                                        <p:cTn id="124"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05"/>
                  </p:tgtEl>
                </p:cond>
              </p:nextCondLst>
            </p:seq>
            <p:seq concurrent="1" nextAc="seek">
              <p:cTn id="125" restart="whenNotActive" fill="hold" evtFilter="cancelBubble" nodeType="interactiveSeq">
                <p:stCondLst>
                  <p:cond evt="onClick" delay="0">
                    <p:tgtEl>
                      <p:spTgt spid="550"/>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grpId="0" nodeType="clickEffect">
                                  <p:stCondLst>
                                    <p:cond delay="0"/>
                                  </p:stCondLst>
                                  <p:childTnLst>
                                    <p:set>
                                      <p:cBhvr>
                                        <p:cTn id="129" dur="1" fill="hold">
                                          <p:stCondLst>
                                            <p:cond delay="0"/>
                                          </p:stCondLst>
                                        </p:cTn>
                                        <p:tgtEl>
                                          <p:spTgt spid="550"/>
                                        </p:tgtEl>
                                        <p:attrNameLst>
                                          <p:attrName>style.visibility</p:attrName>
                                        </p:attrNameLst>
                                      </p:cBhvr>
                                      <p:to>
                                        <p:strVal val="hidden"/>
                                      </p:to>
                                    </p:set>
                                  </p:childTnLst>
                                </p:cTn>
                              </p:par>
                              <p:par>
                                <p:cTn id="130" presetID="10" presetClass="entr" presetSubtype="0" fill="hold" grpId="0" nodeType="withEffect">
                                  <p:stCondLst>
                                    <p:cond delay="0"/>
                                  </p:stCondLst>
                                  <p:childTnLst>
                                    <p:set>
                                      <p:cBhvr>
                                        <p:cTn id="131" dur="1" fill="hold">
                                          <p:stCondLst>
                                            <p:cond delay="0"/>
                                          </p:stCondLst>
                                        </p:cTn>
                                        <p:tgtEl>
                                          <p:spTgt spid="408"/>
                                        </p:tgtEl>
                                        <p:attrNameLst>
                                          <p:attrName>style.visibility</p:attrName>
                                        </p:attrNameLst>
                                      </p:cBhvr>
                                      <p:to>
                                        <p:strVal val="visible"/>
                                      </p:to>
                                    </p:set>
                                    <p:animEffect transition="in" filter="fade">
                                      <p:cBhvr>
                                        <p:cTn id="132" dur="1000"/>
                                        <p:tgtEl>
                                          <p:spTgt spid="408"/>
                                        </p:tgtEl>
                                      </p:cBhvr>
                                    </p:animEffect>
                                  </p:childTnLst>
                                  <p:subTnLst>
                                    <p:audio>
                                      <p:cMediaNode>
                                        <p:cTn display="0" masterRel="sameClick">
                                          <p:stCondLst>
                                            <p:cond evt="begin" delay="0">
                                              <p:tn val="130"/>
                                            </p:cond>
                                          </p:stCondLst>
                                          <p:endCondLst>
                                            <p:cond evt="onStopAudio" delay="0">
                                              <p:tgtEl>
                                                <p:sldTgt/>
                                              </p:tgtEl>
                                            </p:cond>
                                          </p:endCondLst>
                                        </p:cTn>
                                        <p:tgtEl>
                                          <p:sndTgt r:embed="rId6" name="BREEZE.WAV"/>
                                        </p:tgtEl>
                                      </p:cMediaNode>
                                    </p:audio>
                                  </p:subTnLst>
                                </p:cTn>
                              </p:par>
                              <p:par>
                                <p:cTn id="133" presetID="1" presetClass="mediacall" presetSubtype="0" fill="hold" nodeType="withEffect">
                                  <p:stCondLst>
                                    <p:cond delay="0"/>
                                  </p:stCondLst>
                                  <p:childTnLst>
                                    <p:cmd type="call" cmd="playFrom(0.0)">
                                      <p:cBhvr>
                                        <p:cTn id="134" dur="122299" fill="hold"/>
                                        <p:tgtEl>
                                          <p:spTgt spid="174"/>
                                        </p:tgtEl>
                                      </p:cBhvr>
                                    </p:cmd>
                                  </p:childTnLst>
                                </p:cTn>
                              </p:par>
                            </p:childTnLst>
                          </p:cTn>
                        </p:par>
                      </p:childTnLst>
                    </p:cTn>
                  </p:par>
                </p:childTnLst>
              </p:cTn>
              <p:nextCondLst>
                <p:cond evt="onClick" delay="0">
                  <p:tgtEl>
                    <p:spTgt spid="550"/>
                  </p:tgtEl>
                </p:cond>
              </p:nextCondLst>
            </p:seq>
            <p:seq concurrent="1" nextAc="seek">
              <p:cTn id="135" restart="whenNotActive" fill="hold" evtFilter="cancelBubble" nodeType="interactiveSeq">
                <p:stCondLst>
                  <p:cond evt="onClick" delay="0">
                    <p:tgtEl>
                      <p:spTgt spid="409"/>
                    </p:tgtEl>
                  </p:cond>
                </p:stCondLst>
                <p:endSync evt="end" delay="0">
                  <p:rtn val="all"/>
                </p:endSync>
                <p:childTnLst>
                  <p:par>
                    <p:cTn id="136" fill="hold">
                      <p:stCondLst>
                        <p:cond delay="0"/>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410"/>
                                        </p:tgtEl>
                                        <p:attrNameLst>
                                          <p:attrName>style.visibility</p:attrName>
                                        </p:attrNameLst>
                                      </p:cBhvr>
                                      <p:to>
                                        <p:strVal val="visible"/>
                                      </p:to>
                                    </p:set>
                                    <p:animEffect transition="in" filter="fade">
                                      <p:cBhvr>
                                        <p:cTn id="140" dur="1000"/>
                                        <p:tgtEl>
                                          <p:spTgt spid="410"/>
                                        </p:tgtEl>
                                      </p:cBhvr>
                                    </p:animEffect>
                                  </p:childTnLst>
                                  <p:subTnLst>
                                    <p:audio>
                                      <p:cMediaNode>
                                        <p:cTn display="0" masterRel="sameClick">
                                          <p:stCondLst>
                                            <p:cond evt="begin" delay="0">
                                              <p:tn val="138"/>
                                            </p:cond>
                                          </p:stCondLst>
                                          <p:endCondLst>
                                            <p:cond evt="onStopAudio" delay="0">
                                              <p:tgtEl>
                                                <p:sldTgt/>
                                              </p:tgtEl>
                                            </p:cond>
                                          </p:endCondLst>
                                        </p:cTn>
                                        <p:tgtEl>
                                          <p:sndTgt r:embed="rId6" name="BREEZE.WAV"/>
                                        </p:tgtEl>
                                      </p:cMediaNode>
                                    </p:audio>
                                  </p:sub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grpId="0" nodeType="clickEffect">
                                  <p:stCondLst>
                                    <p:cond delay="0"/>
                                  </p:stCondLst>
                                  <p:childTnLst>
                                    <p:set>
                                      <p:cBhvr>
                                        <p:cTn id="144" dur="1" fill="hold">
                                          <p:stCondLst>
                                            <p:cond delay="0"/>
                                          </p:stCondLst>
                                        </p:cTn>
                                        <p:tgtEl>
                                          <p:spTgt spid="411"/>
                                        </p:tgtEl>
                                        <p:attrNameLst>
                                          <p:attrName>style.visibility</p:attrName>
                                        </p:attrNameLst>
                                      </p:cBhvr>
                                      <p:to>
                                        <p:strVal val="visible"/>
                                      </p:to>
                                    </p:set>
                                    <p:animEffect transition="in" filter="fade">
                                      <p:cBhvr>
                                        <p:cTn id="145" dur="1000"/>
                                        <p:tgtEl>
                                          <p:spTgt spid="411"/>
                                        </p:tgtEl>
                                      </p:cBhvr>
                                    </p:animEffect>
                                  </p:childTnLst>
                                  <p:subTnLst>
                                    <p:audio>
                                      <p:cMediaNode>
                                        <p:cTn display="0" masterRel="sameClick">
                                          <p:stCondLst>
                                            <p:cond evt="begin" delay="0">
                                              <p:tn val="143"/>
                                            </p:cond>
                                          </p:stCondLst>
                                          <p:endCondLst>
                                            <p:cond evt="onStopAudio" delay="0">
                                              <p:tgtEl>
                                                <p:sldTgt/>
                                              </p:tgtEl>
                                            </p:cond>
                                          </p:endCondLst>
                                        </p:cTn>
                                        <p:tgtEl>
                                          <p:sndTgt r:embed="rId6" name="BREEZE.WAV"/>
                                        </p:tgtEl>
                                      </p:cMediaNode>
                                    </p:audio>
                                  </p:sub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412"/>
                                        </p:tgtEl>
                                        <p:attrNameLst>
                                          <p:attrName>style.visibility</p:attrName>
                                        </p:attrNameLst>
                                      </p:cBhvr>
                                      <p:to>
                                        <p:strVal val="visible"/>
                                      </p:to>
                                    </p:set>
                                    <p:animEffect transition="in" filter="fade">
                                      <p:cBhvr>
                                        <p:cTn id="150" dur="1000"/>
                                        <p:tgtEl>
                                          <p:spTgt spid="412"/>
                                        </p:tgtEl>
                                      </p:cBhvr>
                                    </p:animEffect>
                                  </p:childTnLst>
                                  <p:subTnLst>
                                    <p:audio>
                                      <p:cMediaNode>
                                        <p:cTn display="0" masterRel="sameClick">
                                          <p:stCondLst>
                                            <p:cond evt="begin" delay="0">
                                              <p:tn val="148"/>
                                            </p:cond>
                                          </p:stCondLst>
                                          <p:endCondLst>
                                            <p:cond evt="onStopAudio" delay="0">
                                              <p:tgtEl>
                                                <p:sldTgt/>
                                              </p:tgtEl>
                                            </p:cond>
                                          </p:endCondLst>
                                        </p:cTn>
                                        <p:tgtEl>
                                          <p:sndTgt r:embed="rId6" name="BREEZE.WAV"/>
                                        </p:tgtEl>
                                      </p:cMediaNode>
                                    </p:audio>
                                  </p:sub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grpId="0" nodeType="clickEffect">
                                  <p:stCondLst>
                                    <p:cond delay="0"/>
                                  </p:stCondLst>
                                  <p:childTnLst>
                                    <p:set>
                                      <p:cBhvr>
                                        <p:cTn id="154" dur="1" fill="hold">
                                          <p:stCondLst>
                                            <p:cond delay="0"/>
                                          </p:stCondLst>
                                        </p:cTn>
                                        <p:tgtEl>
                                          <p:spTgt spid="413"/>
                                        </p:tgtEl>
                                        <p:attrNameLst>
                                          <p:attrName>style.visibility</p:attrName>
                                        </p:attrNameLst>
                                      </p:cBhvr>
                                      <p:to>
                                        <p:strVal val="visible"/>
                                      </p:to>
                                    </p:set>
                                    <p:animEffect transition="in" filter="fade">
                                      <p:cBhvr>
                                        <p:cTn id="155" dur="1000"/>
                                        <p:tgtEl>
                                          <p:spTgt spid="413"/>
                                        </p:tgtEl>
                                      </p:cBhvr>
                                    </p:animEffect>
                                  </p:childTnLst>
                                  <p:subTnLst>
                                    <p:audio>
                                      <p:cMediaNode>
                                        <p:cTn display="0" masterRel="sameClick">
                                          <p:stCondLst>
                                            <p:cond evt="begin" delay="0">
                                              <p:tn val="153"/>
                                            </p:cond>
                                          </p:stCondLst>
                                          <p:endCondLst>
                                            <p:cond evt="onStopAudio" delay="0">
                                              <p:tgtEl>
                                                <p:sldTgt/>
                                              </p:tgtEl>
                                            </p:cond>
                                          </p:endCondLst>
                                        </p:cTn>
                                        <p:tgtEl>
                                          <p:sndTgt r:embed="rId6" name="BREEZE.WAV"/>
                                        </p:tgtEl>
                                      </p:cMediaNode>
                                    </p:audio>
                                  </p:subTnLst>
                                </p:cTn>
                              </p:par>
                            </p:childTnLst>
                          </p:cTn>
                        </p:par>
                      </p:childTnLst>
                    </p:cTn>
                  </p:par>
                  <p:par>
                    <p:cTn id="156" fill="hold">
                      <p:stCondLst>
                        <p:cond delay="indefinite"/>
                      </p:stCondLst>
                      <p:childTnLst>
                        <p:par>
                          <p:cTn id="157" fill="hold">
                            <p:stCondLst>
                              <p:cond delay="0"/>
                            </p:stCondLst>
                            <p:childTnLst>
                              <p:par>
                                <p:cTn id="158" presetID="10" presetClass="entr" presetSubtype="0" fill="hold" grpId="0" nodeType="clickEffect">
                                  <p:stCondLst>
                                    <p:cond delay="0"/>
                                  </p:stCondLst>
                                  <p:childTnLst>
                                    <p:set>
                                      <p:cBhvr>
                                        <p:cTn id="159" dur="1" fill="hold">
                                          <p:stCondLst>
                                            <p:cond delay="0"/>
                                          </p:stCondLst>
                                        </p:cTn>
                                        <p:tgtEl>
                                          <p:spTgt spid="414"/>
                                        </p:tgtEl>
                                        <p:attrNameLst>
                                          <p:attrName>style.visibility</p:attrName>
                                        </p:attrNameLst>
                                      </p:cBhvr>
                                      <p:to>
                                        <p:strVal val="visible"/>
                                      </p:to>
                                    </p:set>
                                    <p:animEffect transition="in" filter="fade">
                                      <p:cBhvr>
                                        <p:cTn id="160" dur="1000"/>
                                        <p:tgtEl>
                                          <p:spTgt spid="414"/>
                                        </p:tgtEl>
                                      </p:cBhvr>
                                    </p:animEffect>
                                  </p:childTnLst>
                                  <p:subTnLst>
                                    <p:audio>
                                      <p:cMediaNode>
                                        <p:cTn display="0" masterRel="sameClick">
                                          <p:stCondLst>
                                            <p:cond evt="begin" delay="0">
                                              <p:tn val="158"/>
                                            </p:cond>
                                          </p:stCondLst>
                                          <p:endCondLst>
                                            <p:cond evt="onStopAudio" delay="0">
                                              <p:tgtEl>
                                                <p:sldTgt/>
                                              </p:tgtEl>
                                            </p:cond>
                                          </p:endCondLst>
                                        </p:cTn>
                                        <p:tgtEl>
                                          <p:sndTgt r:embed="rId6" name="BREEZE.WAV"/>
                                        </p:tgtEl>
                                      </p:cMediaNode>
                                    </p:audio>
                                  </p:subTnLst>
                                </p:cTn>
                              </p:par>
                            </p:childTnLst>
                          </p:cTn>
                        </p:par>
                      </p:childTnLst>
                    </p:cTn>
                  </p:par>
                  <p:par>
                    <p:cTn id="161" fill="hold">
                      <p:stCondLst>
                        <p:cond delay="indefinite"/>
                      </p:stCondLst>
                      <p:childTnLst>
                        <p:par>
                          <p:cTn id="162" fill="hold">
                            <p:stCondLst>
                              <p:cond delay="0"/>
                            </p:stCondLst>
                            <p:childTnLst>
                              <p:par>
                                <p:cTn id="163" presetID="10" presetClass="entr" presetSubtype="0" fill="hold" grpId="0" nodeType="clickEffect">
                                  <p:stCondLst>
                                    <p:cond delay="0"/>
                                  </p:stCondLst>
                                  <p:childTnLst>
                                    <p:set>
                                      <p:cBhvr>
                                        <p:cTn id="164" dur="1" fill="hold">
                                          <p:stCondLst>
                                            <p:cond delay="0"/>
                                          </p:stCondLst>
                                        </p:cTn>
                                        <p:tgtEl>
                                          <p:spTgt spid="415"/>
                                        </p:tgtEl>
                                        <p:attrNameLst>
                                          <p:attrName>style.visibility</p:attrName>
                                        </p:attrNameLst>
                                      </p:cBhvr>
                                      <p:to>
                                        <p:strVal val="visible"/>
                                      </p:to>
                                    </p:set>
                                    <p:animEffect transition="in" filter="fade">
                                      <p:cBhvr>
                                        <p:cTn id="165" dur="1000"/>
                                        <p:tgtEl>
                                          <p:spTgt spid="415"/>
                                        </p:tgtEl>
                                      </p:cBhvr>
                                    </p:animEffect>
                                  </p:childTnLst>
                                  <p:subTnLst>
                                    <p:audio>
                                      <p:cMediaNode>
                                        <p:cTn display="0" masterRel="sameClick">
                                          <p:stCondLst>
                                            <p:cond evt="begin" delay="0">
                                              <p:tn val="163"/>
                                            </p:cond>
                                          </p:stCondLst>
                                          <p:endCondLst>
                                            <p:cond evt="onStopAudio" delay="0">
                                              <p:tgtEl>
                                                <p:sldTgt/>
                                              </p:tgtEl>
                                            </p:cond>
                                          </p:endCondLst>
                                        </p:cTn>
                                        <p:tgtEl>
                                          <p:sndTgt r:embed="rId6" name="BREEZE.WAV"/>
                                        </p:tgtEl>
                                      </p:cMediaNode>
                                    </p:audio>
                                  </p:subTnLst>
                                </p:cTn>
                              </p:par>
                            </p:childTnLst>
                          </p:cTn>
                        </p:par>
                      </p:childTnLst>
                    </p:cTn>
                  </p:par>
                  <p:par>
                    <p:cTn id="166" fill="hold">
                      <p:stCondLst>
                        <p:cond delay="indefinite"/>
                      </p:stCondLst>
                      <p:childTnLst>
                        <p:par>
                          <p:cTn id="167" fill="hold">
                            <p:stCondLst>
                              <p:cond delay="0"/>
                            </p:stCondLst>
                            <p:childTnLst>
                              <p:par>
                                <p:cTn id="168" presetID="10" presetClass="entr" presetSubtype="0" fill="hold" grpId="0" nodeType="clickEffect">
                                  <p:stCondLst>
                                    <p:cond delay="0"/>
                                  </p:stCondLst>
                                  <p:childTnLst>
                                    <p:set>
                                      <p:cBhvr>
                                        <p:cTn id="169" dur="1" fill="hold">
                                          <p:stCondLst>
                                            <p:cond delay="0"/>
                                          </p:stCondLst>
                                        </p:cTn>
                                        <p:tgtEl>
                                          <p:spTgt spid="416"/>
                                        </p:tgtEl>
                                        <p:attrNameLst>
                                          <p:attrName>style.visibility</p:attrName>
                                        </p:attrNameLst>
                                      </p:cBhvr>
                                      <p:to>
                                        <p:strVal val="visible"/>
                                      </p:to>
                                    </p:set>
                                    <p:animEffect transition="in" filter="fade">
                                      <p:cBhvr>
                                        <p:cTn id="170" dur="1000"/>
                                        <p:tgtEl>
                                          <p:spTgt spid="416"/>
                                        </p:tgtEl>
                                      </p:cBhvr>
                                    </p:animEffect>
                                  </p:childTnLst>
                                  <p:subTnLst>
                                    <p:audio>
                                      <p:cMediaNode>
                                        <p:cTn display="0" masterRel="sameClick">
                                          <p:stCondLst>
                                            <p:cond evt="begin" delay="0">
                                              <p:tn val="168"/>
                                            </p:cond>
                                          </p:stCondLst>
                                          <p:endCondLst>
                                            <p:cond evt="onStopAudio" delay="0">
                                              <p:tgtEl>
                                                <p:sldTgt/>
                                              </p:tgtEl>
                                            </p:cond>
                                          </p:endCondLst>
                                        </p:cTn>
                                        <p:tgtEl>
                                          <p:sndTgt r:embed="rId6" name="BREEZE.WAV"/>
                                        </p:tgtEl>
                                      </p:cMediaNode>
                                    </p:audio>
                                  </p:subTnLst>
                                </p:cTn>
                              </p:par>
                            </p:childTnLst>
                          </p:cTn>
                        </p:par>
                      </p:childTnLst>
                    </p:cTn>
                  </p:par>
                  <p:par>
                    <p:cTn id="171" fill="hold">
                      <p:stCondLst>
                        <p:cond delay="indefinite"/>
                      </p:stCondLst>
                      <p:childTnLst>
                        <p:par>
                          <p:cTn id="172" fill="hold">
                            <p:stCondLst>
                              <p:cond delay="0"/>
                            </p:stCondLst>
                            <p:childTnLst>
                              <p:par>
                                <p:cTn id="173" presetID="10" presetClass="entr" presetSubtype="0" fill="hold" grpId="0" nodeType="clickEffect">
                                  <p:stCondLst>
                                    <p:cond delay="0"/>
                                  </p:stCondLst>
                                  <p:childTnLst>
                                    <p:set>
                                      <p:cBhvr>
                                        <p:cTn id="174" dur="1" fill="hold">
                                          <p:stCondLst>
                                            <p:cond delay="0"/>
                                          </p:stCondLst>
                                        </p:cTn>
                                        <p:tgtEl>
                                          <p:spTgt spid="417"/>
                                        </p:tgtEl>
                                        <p:attrNameLst>
                                          <p:attrName>style.visibility</p:attrName>
                                        </p:attrNameLst>
                                      </p:cBhvr>
                                      <p:to>
                                        <p:strVal val="visible"/>
                                      </p:to>
                                    </p:set>
                                    <p:animEffect transition="in" filter="fade">
                                      <p:cBhvr>
                                        <p:cTn id="175" dur="1000"/>
                                        <p:tgtEl>
                                          <p:spTgt spid="417"/>
                                        </p:tgtEl>
                                      </p:cBhvr>
                                    </p:animEffect>
                                  </p:childTnLst>
                                  <p:subTnLst>
                                    <p:audio>
                                      <p:cMediaNode>
                                        <p:cTn display="0" masterRel="sameClick">
                                          <p:stCondLst>
                                            <p:cond evt="begin" delay="0">
                                              <p:tn val="173"/>
                                            </p:cond>
                                          </p:stCondLst>
                                          <p:endCondLst>
                                            <p:cond evt="onStopAudio" delay="0">
                                              <p:tgtEl>
                                                <p:sldTgt/>
                                              </p:tgtEl>
                                            </p:cond>
                                          </p:endCondLst>
                                        </p:cTn>
                                        <p:tgtEl>
                                          <p:sndTgt r:embed="rId6" name="BREEZE.WAV"/>
                                        </p:tgtEl>
                                      </p:cMediaNode>
                                    </p:audio>
                                  </p:subTnLst>
                                </p:cTn>
                              </p:par>
                            </p:childTnLst>
                          </p:cTn>
                        </p:par>
                      </p:childTnLst>
                    </p:cTn>
                  </p:par>
                  <p:par>
                    <p:cTn id="176" fill="hold">
                      <p:stCondLst>
                        <p:cond delay="indefinite"/>
                      </p:stCondLst>
                      <p:childTnLst>
                        <p:par>
                          <p:cTn id="177" fill="hold">
                            <p:stCondLst>
                              <p:cond delay="0"/>
                            </p:stCondLst>
                            <p:childTnLst>
                              <p:par>
                                <p:cTn id="178" presetID="10" presetClass="entr" presetSubtype="0" fill="hold" grpId="0" nodeType="clickEffect">
                                  <p:stCondLst>
                                    <p:cond delay="0"/>
                                  </p:stCondLst>
                                  <p:childTnLst>
                                    <p:set>
                                      <p:cBhvr>
                                        <p:cTn id="179" dur="1" fill="hold">
                                          <p:stCondLst>
                                            <p:cond delay="0"/>
                                          </p:stCondLst>
                                        </p:cTn>
                                        <p:tgtEl>
                                          <p:spTgt spid="418"/>
                                        </p:tgtEl>
                                        <p:attrNameLst>
                                          <p:attrName>style.visibility</p:attrName>
                                        </p:attrNameLst>
                                      </p:cBhvr>
                                      <p:to>
                                        <p:strVal val="visible"/>
                                      </p:to>
                                    </p:set>
                                    <p:animEffect transition="in" filter="fade">
                                      <p:cBhvr>
                                        <p:cTn id="180" dur="1000"/>
                                        <p:tgtEl>
                                          <p:spTgt spid="418"/>
                                        </p:tgtEl>
                                      </p:cBhvr>
                                    </p:animEffect>
                                  </p:childTnLst>
                                  <p:subTnLst>
                                    <p:audio>
                                      <p:cMediaNode>
                                        <p:cTn display="0" masterRel="sameClick">
                                          <p:stCondLst>
                                            <p:cond evt="begin" delay="0">
                                              <p:tn val="178"/>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409"/>
                  </p:tgtEl>
                </p:cond>
              </p:nextCondLst>
            </p:seq>
            <p:video>
              <p:cMediaNode vol="80000">
                <p:cTn id="181" fill="hold" display="0">
                  <p:stCondLst>
                    <p:cond delay="indefinite"/>
                  </p:stCondLst>
                </p:cTn>
                <p:tgtEl>
                  <p:spTgt spid="174"/>
                </p:tgtEl>
              </p:cMediaNode>
            </p:video>
          </p:childTnLst>
        </p:cTn>
      </p:par>
    </p:tnLst>
    <p:bldLst>
      <p:bldP spid="408" grpId="0" animBg="1"/>
      <p:bldP spid="410" grpId="0" animBg="1"/>
      <p:bldP spid="411" grpId="0" animBg="1"/>
      <p:bldP spid="412" grpId="0" animBg="1"/>
      <p:bldP spid="413" grpId="0" animBg="1"/>
      <p:bldP spid="414" grpId="0" animBg="1"/>
      <p:bldP spid="415" grpId="0" animBg="1"/>
      <p:bldP spid="416" grpId="0" animBg="1"/>
      <p:bldP spid="417" grpId="0" animBg="1"/>
      <p:bldP spid="418" grpId="0" animBg="1"/>
      <p:bldP spid="550" grpId="0" animBg="1"/>
      <p:bldP spid="35" grpId="0"/>
      <p:bldP spid="35"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1-原创素材\1_mm1102\PPT\PPT_014\materaials\pageimg_g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1232" y="1543108"/>
            <a:ext cx="13825536" cy="75440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0" y="5829308"/>
            <a:ext cx="9906000" cy="1477319"/>
          </a:xfrm>
          <a:prstGeom prst="rect">
            <a:avLst/>
          </a:prstGeom>
          <a:noFill/>
        </p:spPr>
        <p:txBody>
          <a:bodyPr wrap="square" lIns="91386" tIns="45693" rIns="91386" bIns="45693" rtlCol="0">
            <a:spAutoFit/>
          </a:bodyPr>
          <a:lstStyle/>
          <a:p>
            <a:pPr algn="ctr">
              <a:lnSpc>
                <a:spcPct val="150000"/>
              </a:lnSpc>
            </a:pPr>
            <a:r>
              <a:rPr lang="en-US" altLang="zh-CN" sz="6000" dirty="0">
                <a:solidFill>
                  <a:schemeClr val="accent6">
                    <a:lumMod val="75000"/>
                  </a:schemeClr>
                </a:solidFill>
                <a:latin typeface="Arial" panose="020B0604020202020204" pitchFamily="34" charset="0"/>
                <a:ea typeface="华康海报体W12(P)" pitchFamily="82" charset="-122"/>
                <a:cs typeface="Arial" panose="020B0604020202020204" pitchFamily="34" charset="0"/>
              </a:rPr>
              <a:t>VẬN DỤNG</a:t>
            </a:r>
          </a:p>
        </p:txBody>
      </p:sp>
    </p:spTree>
    <p:extLst>
      <p:ext uri="{BB962C8B-B14F-4D97-AF65-F5344CB8AC3E}">
        <p14:creationId xmlns:p14="http://schemas.microsoft.com/office/powerpoint/2010/main" val="65474309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1500" fill="hold"/>
                                        <p:tgtEl>
                                          <p:spTgt spid="28674"/>
                                        </p:tgtEl>
                                        <p:attrNameLst>
                                          <p:attrName>ppt_w</p:attrName>
                                        </p:attrNameLst>
                                      </p:cBhvr>
                                      <p:tavLst>
                                        <p:tav tm="0">
                                          <p:val>
                                            <p:fltVal val="0"/>
                                          </p:val>
                                        </p:tav>
                                        <p:tav tm="100000">
                                          <p:val>
                                            <p:strVal val="#ppt_w"/>
                                          </p:val>
                                        </p:tav>
                                      </p:tavLst>
                                    </p:anim>
                                    <p:anim calcmode="lin" valueType="num">
                                      <p:cBhvr>
                                        <p:cTn id="8" dur="1500" fill="hold"/>
                                        <p:tgtEl>
                                          <p:spTgt spid="28674"/>
                                        </p:tgtEl>
                                        <p:attrNameLst>
                                          <p:attrName>ppt_h</p:attrName>
                                        </p:attrNameLst>
                                      </p:cBhvr>
                                      <p:tavLst>
                                        <p:tav tm="0">
                                          <p:val>
                                            <p:fltVal val="0"/>
                                          </p:val>
                                        </p:tav>
                                        <p:tav tm="100000">
                                          <p:val>
                                            <p:strVal val="#ppt_h"/>
                                          </p:val>
                                        </p:tav>
                                      </p:tavLst>
                                    </p:anim>
                                    <p:animEffect transition="in" filter="fade">
                                      <p:cBhvr>
                                        <p:cTn id="9" dur="15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9144000" y="2768437"/>
            <a:ext cx="7772400" cy="6616638"/>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p>
        </p:txBody>
      </p:sp>
      <p:sp>
        <p:nvSpPr>
          <p:cNvPr id="13" name="Rounded Rectangle 12"/>
          <p:cNvSpPr/>
          <p:nvPr/>
        </p:nvSpPr>
        <p:spPr>
          <a:xfrm>
            <a:off x="477147" y="2781300"/>
            <a:ext cx="7219053" cy="6603775"/>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p>
        </p:txBody>
      </p:sp>
      <p:sp>
        <p:nvSpPr>
          <p:cNvPr id="3" name="TextBox 3"/>
          <p:cNvSpPr txBox="1"/>
          <p:nvPr/>
        </p:nvSpPr>
        <p:spPr>
          <a:xfrm>
            <a:off x="1403909" y="4450258"/>
            <a:ext cx="6028964" cy="769442"/>
          </a:xfrm>
          <a:prstGeom prst="rect">
            <a:avLst/>
          </a:prstGeom>
        </p:spPr>
        <p:txBody>
          <a:bodyPr lIns="0" tIns="0" rIns="0" bIns="0" rtlCol="0" anchor="t">
            <a:spAutoFit/>
          </a:bodyPr>
          <a:lstStyle/>
          <a:p>
            <a:pPr>
              <a:lnSpc>
                <a:spcPts val="2976"/>
              </a:lnSpc>
            </a:pPr>
            <a:r>
              <a:rPr lang="en-US" sz="2800" dirty="0">
                <a:latin typeface="Arial" panose="020B0604020202020204" pitchFamily="34" charset="0"/>
                <a:cs typeface="Arial" panose="020B0604020202020204" pitchFamily="34" charset="0"/>
              </a:rPr>
              <a:t>1. </a:t>
            </a:r>
            <a:r>
              <a:rPr lang="en-US" sz="2800" dirty="0" err="1">
                <a:latin typeface="Arial" panose="020B0604020202020204" pitchFamily="34" charset="0"/>
                <a:cs typeface="Arial" panose="020B0604020202020204" pitchFamily="34" charset="0"/>
              </a:rPr>
              <a:t>Bổ</a:t>
            </a:r>
            <a:r>
              <a:rPr lang="en-US" sz="2800" dirty="0">
                <a:latin typeface="Arial" panose="020B0604020202020204" pitchFamily="34" charset="0"/>
                <a:cs typeface="Arial" panose="020B0604020202020204" pitchFamily="34" charset="0"/>
              </a:rPr>
              <a:t> sung </a:t>
            </a:r>
            <a:r>
              <a:rPr lang="en-US" sz="2800" dirty="0" err="1">
                <a:latin typeface="Arial" panose="020B0604020202020204" pitchFamily="34" charset="0"/>
                <a:cs typeface="Arial" panose="020B0604020202020204" pitchFamily="34" charset="0"/>
              </a:rPr>
              <a:t>thức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ăn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chứa</a:t>
            </a:r>
            <a:r>
              <a:rPr lang="en-US" sz="2800" dirty="0">
                <a:latin typeface="Arial" panose="020B0604020202020204" pitchFamily="34" charset="0"/>
                <a:cs typeface="Arial" panose="020B0604020202020204" pitchFamily="34" charset="0"/>
              </a:rPr>
              <a:t> Iodine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khẩu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phần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ăn</a:t>
            </a:r>
            <a:endParaRPr lang="en-US" sz="2800" dirty="0">
              <a:latin typeface="Arial" panose="020B0604020202020204" pitchFamily="34" charset="0"/>
              <a:cs typeface="Arial" panose="020B0604020202020204" pitchFamily="34" charset="0"/>
            </a:endParaRPr>
          </a:p>
        </p:txBody>
      </p:sp>
      <p:sp>
        <p:nvSpPr>
          <p:cNvPr id="4" name="TextBox 4"/>
          <p:cNvSpPr txBox="1"/>
          <p:nvPr/>
        </p:nvSpPr>
        <p:spPr>
          <a:xfrm>
            <a:off x="2414450" y="3296974"/>
            <a:ext cx="6028964" cy="846386"/>
          </a:xfrm>
          <a:prstGeom prst="rect">
            <a:avLst/>
          </a:prstGeom>
        </p:spPr>
        <p:txBody>
          <a:bodyPr lIns="0" tIns="0" rIns="0" bIns="0" rtlCol="0" anchor="t">
            <a:spAutoFit/>
          </a:bodyPr>
          <a:lstStyle/>
          <a:p>
            <a:pPr>
              <a:lnSpc>
                <a:spcPts val="6599"/>
              </a:lnSpc>
            </a:pPr>
            <a:r>
              <a:rPr lang="en-US" sz="5600" spc="182">
                <a:latin typeface="Arial" panose="020B0604020202020204" pitchFamily="34" charset="0"/>
                <a:cs typeface="Arial" panose="020B0604020202020204" pitchFamily="34" charset="0"/>
              </a:rPr>
              <a:t>BIỆN PHÁP</a:t>
            </a:r>
          </a:p>
        </p:txBody>
      </p:sp>
      <p:sp>
        <p:nvSpPr>
          <p:cNvPr id="5" name="TextBox 5"/>
          <p:cNvSpPr txBox="1"/>
          <p:nvPr/>
        </p:nvSpPr>
        <p:spPr>
          <a:xfrm>
            <a:off x="10887436" y="3001714"/>
            <a:ext cx="5106254" cy="846386"/>
          </a:xfrm>
          <a:prstGeom prst="rect">
            <a:avLst/>
          </a:prstGeom>
        </p:spPr>
        <p:txBody>
          <a:bodyPr wrap="square" lIns="0" tIns="0" rIns="0" bIns="0" rtlCol="0" anchor="t">
            <a:spAutoFit/>
          </a:bodyPr>
          <a:lstStyle/>
          <a:p>
            <a:pPr>
              <a:lnSpc>
                <a:spcPts val="6599"/>
              </a:lnSpc>
            </a:pPr>
            <a:r>
              <a:rPr lang="en-US" sz="5600" spc="182" dirty="0">
                <a:latin typeface="Arial" panose="020B0604020202020204" pitchFamily="34" charset="0"/>
                <a:cs typeface="Arial" panose="020B0604020202020204" pitchFamily="34" charset="0"/>
              </a:rPr>
              <a:t>TÁC DỤNG</a:t>
            </a:r>
          </a:p>
        </p:txBody>
      </p:sp>
      <p:sp>
        <p:nvSpPr>
          <p:cNvPr id="6" name="TextBox 6"/>
          <p:cNvSpPr txBox="1"/>
          <p:nvPr/>
        </p:nvSpPr>
        <p:spPr>
          <a:xfrm>
            <a:off x="9964726" y="7498258"/>
            <a:ext cx="6028964" cy="769442"/>
          </a:xfrm>
          <a:prstGeom prst="rect">
            <a:avLst/>
          </a:prstGeom>
        </p:spPr>
        <p:txBody>
          <a:bodyPr lIns="0" tIns="0" rIns="0" bIns="0" rtlCol="0" anchor="t">
            <a:spAutoFit/>
          </a:bodyPr>
          <a:lstStyle/>
          <a:p>
            <a:pPr>
              <a:lnSpc>
                <a:spcPts val="2976"/>
              </a:lnSpc>
            </a:pPr>
            <a:r>
              <a:rPr lang="vi-VN" sz="2800" dirty="0">
                <a:ea typeface="Cambria" panose="02040503050406030204" pitchFamily="18" charset="0"/>
              </a:rPr>
              <a:t>Giúp cho các cơ quan trong cơ thể có thời gian nghỉ ngơi.</a:t>
            </a:r>
            <a:r>
              <a:rPr lang="en-US" sz="2800" dirty="0">
                <a:ea typeface="Cambria" panose="02040503050406030204" pitchFamily="18" charset="0"/>
              </a:rPr>
              <a:t> </a:t>
            </a:r>
          </a:p>
        </p:txBody>
      </p:sp>
      <p:sp>
        <p:nvSpPr>
          <p:cNvPr id="8" name="TextBox 8"/>
          <p:cNvSpPr txBox="1"/>
          <p:nvPr/>
        </p:nvSpPr>
        <p:spPr>
          <a:xfrm>
            <a:off x="9144008" y="2552700"/>
            <a:ext cx="1600796" cy="1423467"/>
          </a:xfrm>
          <a:prstGeom prst="rect">
            <a:avLst/>
          </a:prstGeom>
        </p:spPr>
        <p:txBody>
          <a:bodyPr lIns="0" tIns="0" rIns="0" bIns="0" rtlCol="0" anchor="t">
            <a:spAutoFit/>
          </a:bodyPr>
          <a:lstStyle/>
          <a:p>
            <a:pPr algn="ctr">
              <a:lnSpc>
                <a:spcPts val="11099"/>
              </a:lnSpc>
            </a:pPr>
            <a:endParaRPr lang="en-US" sz="11100" spc="167">
              <a:solidFill>
                <a:srgbClr val="764652"/>
              </a:solidFill>
              <a:latin typeface="Bobby Jones"/>
            </a:endParaRPr>
          </a:p>
        </p:txBody>
      </p:sp>
      <p:sp>
        <p:nvSpPr>
          <p:cNvPr id="15" name="TextBox 14"/>
          <p:cNvSpPr txBox="1"/>
          <p:nvPr/>
        </p:nvSpPr>
        <p:spPr>
          <a:xfrm>
            <a:off x="1396982" y="5484847"/>
            <a:ext cx="5384402" cy="954053"/>
          </a:xfrm>
          <a:prstGeom prst="rect">
            <a:avLst/>
          </a:prstGeom>
          <a:noFill/>
        </p:spPr>
        <p:txBody>
          <a:bodyPr wrap="square" lIns="91386" tIns="45693" rIns="91386" bIns="45693" rtlCol="0">
            <a:spAutoFit/>
          </a:bodyPr>
          <a:lstStyle/>
          <a:p>
            <a:r>
              <a:rPr lang="vi-VN" sz="2800" dirty="0">
                <a:latin typeface="Arial" panose="020B0604020202020204" pitchFamily="34" charset="0"/>
                <a:ea typeface="Cambria" panose="02040503050406030204" pitchFamily="18" charset="0"/>
                <a:cs typeface="Arial" panose="020B0604020202020204" pitchFamily="34" charset="0"/>
              </a:rPr>
              <a:t>2. Hạn chế tiêu thụ thức ăn có hàm lượng đường cao</a:t>
            </a:r>
            <a:endParaRPr lang="en-US" sz="2800" dirty="0">
              <a:latin typeface="Arial" panose="020B0604020202020204" pitchFamily="34" charset="0"/>
              <a:ea typeface="Cambria" panose="02040503050406030204" pitchFamily="18" charset="0"/>
              <a:cs typeface="Arial" panose="020B0604020202020204" pitchFamily="34" charset="0"/>
            </a:endParaRPr>
          </a:p>
        </p:txBody>
      </p:sp>
      <p:sp>
        <p:nvSpPr>
          <p:cNvPr id="16" name="TextBox 15"/>
          <p:cNvSpPr txBox="1"/>
          <p:nvPr/>
        </p:nvSpPr>
        <p:spPr>
          <a:xfrm>
            <a:off x="1365813" y="6830134"/>
            <a:ext cx="5384402" cy="523166"/>
          </a:xfrm>
          <a:prstGeom prst="rect">
            <a:avLst/>
          </a:prstGeom>
          <a:noFill/>
        </p:spPr>
        <p:txBody>
          <a:bodyPr wrap="square" lIns="91386" tIns="45693" rIns="91386" bIns="45693" rtlCol="0">
            <a:spAutoFit/>
          </a:bodyPr>
          <a:lstStyle/>
          <a:p>
            <a:r>
              <a:rPr lang="en-US" sz="2800" dirty="0">
                <a:latin typeface="Arial" panose="020B0604020202020204" pitchFamily="34" charset="0"/>
                <a:ea typeface="Cambria" panose="02040503050406030204" pitchFamily="18" charset="0"/>
                <a:cs typeface="Arial" panose="020B0604020202020204" pitchFamily="34" charset="0"/>
              </a:rPr>
              <a:t>3. </a:t>
            </a:r>
            <a:r>
              <a:rPr lang="en-US" sz="2800" dirty="0" err="1">
                <a:latin typeface="Arial" panose="020B0604020202020204" pitchFamily="34" charset="0"/>
                <a:ea typeface="Cambria" panose="02040503050406030204" pitchFamily="18" charset="0"/>
                <a:cs typeface="Arial" panose="020B0604020202020204" pitchFamily="34" charset="0"/>
              </a:rPr>
              <a:t>Tiêm</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phòng</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vắc</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xin</a:t>
            </a:r>
            <a:endParaRPr lang="en-US" sz="2800" dirty="0">
              <a:latin typeface="Arial" panose="020B0604020202020204" pitchFamily="34" charset="0"/>
              <a:ea typeface="Cambria" panose="02040503050406030204" pitchFamily="18" charset="0"/>
              <a:cs typeface="Arial" panose="020B0604020202020204" pitchFamily="34" charset="0"/>
            </a:endParaRPr>
          </a:p>
        </p:txBody>
      </p:sp>
      <p:sp>
        <p:nvSpPr>
          <p:cNvPr id="17" name="TextBox 16"/>
          <p:cNvSpPr txBox="1"/>
          <p:nvPr/>
        </p:nvSpPr>
        <p:spPr>
          <a:xfrm>
            <a:off x="1350573" y="7515934"/>
            <a:ext cx="2672988" cy="523166"/>
          </a:xfrm>
          <a:prstGeom prst="rect">
            <a:avLst/>
          </a:prstGeom>
          <a:noFill/>
        </p:spPr>
        <p:txBody>
          <a:bodyPr wrap="square" lIns="91386" tIns="45693" rIns="91386" bIns="45693" rtlCol="0">
            <a:spAutoFit/>
          </a:bodyPr>
          <a:lstStyle/>
          <a:p>
            <a:r>
              <a:rPr lang="en-US" sz="2800" dirty="0">
                <a:latin typeface="Arial" panose="020B0604020202020204" pitchFamily="34" charset="0"/>
                <a:ea typeface="Cambria" panose="02040503050406030204" pitchFamily="18" charset="0"/>
                <a:cs typeface="Arial" panose="020B0604020202020204" pitchFamily="34" charset="0"/>
              </a:rPr>
              <a:t>4. </a:t>
            </a:r>
            <a:r>
              <a:rPr lang="en-US" sz="2800" dirty="0" err="1">
                <a:latin typeface="Arial" panose="020B0604020202020204" pitchFamily="34" charset="0"/>
                <a:ea typeface="Cambria" panose="02040503050406030204" pitchFamily="18" charset="0"/>
                <a:cs typeface="Arial" panose="020B0604020202020204" pitchFamily="34" charset="0"/>
              </a:rPr>
              <a:t>Ngủ</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đủ</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giấc</a:t>
            </a:r>
            <a:endParaRPr lang="en-US" sz="2800" dirty="0">
              <a:latin typeface="Arial" panose="020B0604020202020204" pitchFamily="34" charset="0"/>
              <a:ea typeface="Cambria" panose="02040503050406030204" pitchFamily="18" charset="0"/>
              <a:cs typeface="Arial" panose="020B0604020202020204" pitchFamily="34" charset="0"/>
            </a:endParaRPr>
          </a:p>
        </p:txBody>
      </p:sp>
      <p:sp>
        <p:nvSpPr>
          <p:cNvPr id="18" name="TextBox 17"/>
          <p:cNvSpPr txBox="1"/>
          <p:nvPr/>
        </p:nvSpPr>
        <p:spPr>
          <a:xfrm>
            <a:off x="1557519" y="8415634"/>
            <a:ext cx="1626507" cy="461666"/>
          </a:xfrm>
          <a:prstGeom prst="rect">
            <a:avLst/>
          </a:prstGeom>
          <a:noFill/>
        </p:spPr>
        <p:txBody>
          <a:bodyPr wrap="square" lIns="91386" tIns="45693" rIns="91386" bIns="45693" rtlCol="0">
            <a:spAutoFit/>
          </a:bodyPr>
          <a:lstStyle/>
          <a:p>
            <a:r>
              <a:rPr lang="en-US" sz="2400" dirty="0">
                <a:solidFill>
                  <a:schemeClr val="accent2">
                    <a:lumMod val="50000"/>
                  </a:schemeClr>
                </a:solidFill>
              </a:rPr>
              <a:t>……</a:t>
            </a:r>
            <a:r>
              <a:rPr lang="en-US" dirty="0">
                <a:solidFill>
                  <a:schemeClr val="accent2">
                    <a:lumMod val="50000"/>
                  </a:schemeClr>
                </a:solidFill>
              </a:rPr>
              <a:t>..</a:t>
            </a:r>
          </a:p>
        </p:txBody>
      </p:sp>
      <p:sp>
        <p:nvSpPr>
          <p:cNvPr id="19" name="TextBox 18"/>
          <p:cNvSpPr txBox="1"/>
          <p:nvPr/>
        </p:nvSpPr>
        <p:spPr>
          <a:xfrm>
            <a:off x="9965369" y="4239334"/>
            <a:ext cx="4360231" cy="523166"/>
          </a:xfrm>
          <a:prstGeom prst="rect">
            <a:avLst/>
          </a:prstGeom>
          <a:noFill/>
        </p:spPr>
        <p:txBody>
          <a:bodyPr wrap="square" lIns="91386" tIns="45693" rIns="91386" bIns="45693" rtlCol="0">
            <a:spAutoFit/>
          </a:bodyPr>
          <a:lstStyle/>
          <a:p>
            <a:r>
              <a:rPr lang="vi-VN" sz="2800" dirty="0">
                <a:ea typeface="Cambria" panose="02040503050406030204" pitchFamily="18" charset="0"/>
              </a:rPr>
              <a:t>Phòng tránh bướu cổ</a:t>
            </a:r>
            <a:endParaRPr lang="en-US" sz="2800" dirty="0">
              <a:ea typeface="Cambria" panose="02040503050406030204" pitchFamily="18" charset="0"/>
            </a:endParaRPr>
          </a:p>
        </p:txBody>
      </p:sp>
      <p:sp>
        <p:nvSpPr>
          <p:cNvPr id="21" name="TextBox 20"/>
          <p:cNvSpPr txBox="1"/>
          <p:nvPr/>
        </p:nvSpPr>
        <p:spPr>
          <a:xfrm>
            <a:off x="9848792" y="4951447"/>
            <a:ext cx="6144896" cy="954053"/>
          </a:xfrm>
          <a:prstGeom prst="rect">
            <a:avLst/>
          </a:prstGeom>
          <a:noFill/>
        </p:spPr>
        <p:txBody>
          <a:bodyPr wrap="square" lIns="91386" tIns="45693" rIns="91386" bIns="45693" rtlCol="0">
            <a:spAutoFit/>
          </a:bodyPr>
          <a:lstStyle/>
          <a:p>
            <a:r>
              <a:rPr lang="en-US" sz="2800" dirty="0" err="1">
                <a:latin typeface="Arial" pitchFamily="34" charset="0"/>
                <a:ea typeface="Cambria" panose="02040503050406030204" pitchFamily="18" charset="0"/>
                <a:cs typeface="Arial" pitchFamily="34" charset="0"/>
              </a:rPr>
              <a:t>Tránh</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tuyến</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tụy</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hoạt</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động</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quá</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mức</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gây</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suy</a:t>
            </a:r>
            <a:r>
              <a:rPr lang="en-US" sz="2800" dirty="0">
                <a:latin typeface="Arial" pitchFamily="34" charset="0"/>
                <a:ea typeface="Cambria" panose="02040503050406030204" pitchFamily="18" charset="0"/>
                <a:cs typeface="Arial" pitchFamily="34" charset="0"/>
              </a:rPr>
              <a:t> </a:t>
            </a:r>
            <a:r>
              <a:rPr lang="en-US" sz="2800" dirty="0" err="1">
                <a:latin typeface="Arial" pitchFamily="34" charset="0"/>
                <a:ea typeface="Cambria" panose="02040503050406030204" pitchFamily="18" charset="0"/>
                <a:cs typeface="Arial" pitchFamily="34" charset="0"/>
              </a:rPr>
              <a:t>tụy</a:t>
            </a:r>
            <a:endParaRPr lang="en-US" sz="2800" dirty="0">
              <a:latin typeface="Arial" pitchFamily="34" charset="0"/>
              <a:ea typeface="Cambria" panose="02040503050406030204" pitchFamily="18" charset="0"/>
              <a:cs typeface="Arial" pitchFamily="34" charset="0"/>
            </a:endParaRPr>
          </a:p>
        </p:txBody>
      </p:sp>
      <p:sp>
        <p:nvSpPr>
          <p:cNvPr id="22" name="TextBox 21"/>
          <p:cNvSpPr txBox="1"/>
          <p:nvPr/>
        </p:nvSpPr>
        <p:spPr>
          <a:xfrm>
            <a:off x="9848792" y="6210300"/>
            <a:ext cx="6144896" cy="954053"/>
          </a:xfrm>
          <a:prstGeom prst="rect">
            <a:avLst/>
          </a:prstGeom>
          <a:noFill/>
        </p:spPr>
        <p:txBody>
          <a:bodyPr wrap="square" lIns="91386" tIns="45693" rIns="91386" bIns="45693" rtlCol="0">
            <a:spAutoFit/>
          </a:bodyPr>
          <a:lstStyle/>
          <a:p>
            <a:r>
              <a:rPr lang="vi-VN" sz="2800" dirty="0">
                <a:ea typeface="Cambria" panose="02040503050406030204" pitchFamily="18" charset="0"/>
              </a:rPr>
              <a:t>Bảo vệ tuyến yên không bị tổn thương bởi virut, vi khuẩn.</a:t>
            </a:r>
            <a:endParaRPr lang="en-US" sz="2800" dirty="0">
              <a:ea typeface="Cambria" panose="02040503050406030204" pitchFamily="18" charset="0"/>
            </a:endParaRPr>
          </a:p>
        </p:txBody>
      </p:sp>
      <p:sp>
        <p:nvSpPr>
          <p:cNvPr id="20" name="Rectangle 19"/>
          <p:cNvSpPr/>
          <p:nvPr/>
        </p:nvSpPr>
        <p:spPr>
          <a:xfrm>
            <a:off x="2667000" y="800100"/>
            <a:ext cx="13335000" cy="1146211"/>
          </a:xfrm>
          <a:prstGeom prst="rect">
            <a:avLst/>
          </a:prstGeom>
        </p:spPr>
        <p:txBody>
          <a:bodyPr wrap="square">
            <a:spAutoFit/>
          </a:bodyPr>
          <a:lstStyle/>
          <a:p>
            <a:pPr>
              <a:lnSpc>
                <a:spcPct val="107000"/>
              </a:lnSpc>
              <a:spcAft>
                <a:spcPts val="0"/>
              </a:spcAft>
            </a:pP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tuyến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nội</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hãy</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đề</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xuất</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biện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pháp</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bảo</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vệ</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sức</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khỏe</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bản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thân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gia</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đình</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biện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pháp</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đó</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heckerboard(across)">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randombar(horizontal)">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80">
                                          <p:stCondLst>
                                            <p:cond delay="0"/>
                                          </p:stCondLst>
                                        </p:cTn>
                                        <p:tgtEl>
                                          <p:spTgt spid="16"/>
                                        </p:tgtEl>
                                      </p:cBhvr>
                                    </p:animEffect>
                                    <p:anim calcmode="lin" valueType="num">
                                      <p:cBhvr>
                                        <p:cTn id="4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5" dur="26">
                                          <p:stCondLst>
                                            <p:cond delay="650"/>
                                          </p:stCondLst>
                                        </p:cTn>
                                        <p:tgtEl>
                                          <p:spTgt spid="16"/>
                                        </p:tgtEl>
                                      </p:cBhvr>
                                      <p:to x="100000" y="60000"/>
                                    </p:animScale>
                                    <p:animScale>
                                      <p:cBhvr>
                                        <p:cTn id="46" dur="166" decel="50000">
                                          <p:stCondLst>
                                            <p:cond delay="676"/>
                                          </p:stCondLst>
                                        </p:cTn>
                                        <p:tgtEl>
                                          <p:spTgt spid="16"/>
                                        </p:tgtEl>
                                      </p:cBhvr>
                                      <p:to x="100000" y="100000"/>
                                    </p:animScale>
                                    <p:animScale>
                                      <p:cBhvr>
                                        <p:cTn id="47" dur="26">
                                          <p:stCondLst>
                                            <p:cond delay="1312"/>
                                          </p:stCondLst>
                                        </p:cTn>
                                        <p:tgtEl>
                                          <p:spTgt spid="16"/>
                                        </p:tgtEl>
                                      </p:cBhvr>
                                      <p:to x="100000" y="80000"/>
                                    </p:animScale>
                                    <p:animScale>
                                      <p:cBhvr>
                                        <p:cTn id="48" dur="166" decel="50000">
                                          <p:stCondLst>
                                            <p:cond delay="1338"/>
                                          </p:stCondLst>
                                        </p:cTn>
                                        <p:tgtEl>
                                          <p:spTgt spid="16"/>
                                        </p:tgtEl>
                                      </p:cBhvr>
                                      <p:to x="100000" y="100000"/>
                                    </p:animScale>
                                    <p:animScale>
                                      <p:cBhvr>
                                        <p:cTn id="49" dur="26">
                                          <p:stCondLst>
                                            <p:cond delay="1642"/>
                                          </p:stCondLst>
                                        </p:cTn>
                                        <p:tgtEl>
                                          <p:spTgt spid="16"/>
                                        </p:tgtEl>
                                      </p:cBhvr>
                                      <p:to x="100000" y="90000"/>
                                    </p:animScale>
                                    <p:animScale>
                                      <p:cBhvr>
                                        <p:cTn id="50" dur="166" decel="50000">
                                          <p:stCondLst>
                                            <p:cond delay="1668"/>
                                          </p:stCondLst>
                                        </p:cTn>
                                        <p:tgtEl>
                                          <p:spTgt spid="16"/>
                                        </p:tgtEl>
                                      </p:cBhvr>
                                      <p:to x="100000" y="100000"/>
                                    </p:animScale>
                                    <p:animScale>
                                      <p:cBhvr>
                                        <p:cTn id="51" dur="26">
                                          <p:stCondLst>
                                            <p:cond delay="1808"/>
                                          </p:stCondLst>
                                        </p:cTn>
                                        <p:tgtEl>
                                          <p:spTgt spid="16"/>
                                        </p:tgtEl>
                                      </p:cBhvr>
                                      <p:to x="100000" y="95000"/>
                                    </p:animScale>
                                    <p:animScale>
                                      <p:cBhvr>
                                        <p:cTn id="52" dur="166" decel="50000">
                                          <p:stCondLst>
                                            <p:cond delay="1834"/>
                                          </p:stCondLst>
                                        </p:cTn>
                                        <p:tgtEl>
                                          <p:spTgt spid="16"/>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52"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Scale>
                                      <p:cBhvr>
                                        <p:cTn id="57"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8" dur="1000" decel="50000" fill="hold">
                                          <p:stCondLst>
                                            <p:cond delay="0"/>
                                          </p:stCondLst>
                                        </p:cTn>
                                        <p:tgtEl>
                                          <p:spTgt spid="22"/>
                                        </p:tgtEl>
                                        <p:attrNameLst>
                                          <p:attrName>ppt_x</p:attrName>
                                          <p:attrName>ppt_y</p:attrName>
                                        </p:attrNameLst>
                                      </p:cBhvr>
                                    </p:animMotion>
                                    <p:animEffect transition="in" filter="fade">
                                      <p:cBhvr>
                                        <p:cTn id="59" dur="1000"/>
                                        <p:tgtEl>
                                          <p:spTgt spid="22"/>
                                        </p:tgtEl>
                                      </p:cBhvr>
                                    </p:animEffect>
                                  </p:childTnLst>
                                </p:cTn>
                              </p:par>
                            </p:childTnLst>
                          </p:cTn>
                        </p:par>
                      </p:childTnLst>
                    </p:cTn>
                  </p:par>
                  <p:par>
                    <p:cTn id="60" fill="hold">
                      <p:stCondLst>
                        <p:cond delay="indefinite"/>
                      </p:stCondLst>
                      <p:childTnLst>
                        <p:par>
                          <p:cTn id="61" fill="hold">
                            <p:stCondLst>
                              <p:cond delay="0"/>
                            </p:stCondLst>
                            <p:childTnLst>
                              <p:par>
                                <p:cTn id="62" presetID="12" presetClass="entr" presetSubtype="4"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additive="base">
                                        <p:cTn id="64" dur="500"/>
                                        <p:tgtEl>
                                          <p:spTgt spid="17"/>
                                        </p:tgtEl>
                                        <p:attrNameLst>
                                          <p:attrName>ppt_y</p:attrName>
                                        </p:attrNameLst>
                                      </p:cBhvr>
                                      <p:tavLst>
                                        <p:tav tm="0">
                                          <p:val>
                                            <p:strVal val="#ppt_y+#ppt_h*1.125000"/>
                                          </p:val>
                                        </p:tav>
                                        <p:tav tm="100000">
                                          <p:val>
                                            <p:strVal val="#ppt_y"/>
                                          </p:val>
                                        </p:tav>
                                      </p:tavLst>
                                    </p:anim>
                                    <p:animEffect transition="in" filter="wipe(up)">
                                      <p:cBhvr>
                                        <p:cTn id="65" dur="500"/>
                                        <p:tgtEl>
                                          <p:spTgt spid="17"/>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6">
                                            <p:txEl>
                                              <p:pRg st="0" end="0"/>
                                            </p:txEl>
                                          </p:spTgt>
                                        </p:tgtEl>
                                        <p:attrNameLst>
                                          <p:attrName>style.visibility</p:attrName>
                                        </p:attrNameLst>
                                      </p:cBhvr>
                                      <p:to>
                                        <p:strVal val="visible"/>
                                      </p:to>
                                    </p:set>
                                    <p:animEffect transition="in" filter="fade">
                                      <p:cBhvr>
                                        <p:cTn id="70" dur="1000"/>
                                        <p:tgtEl>
                                          <p:spTgt spid="6">
                                            <p:txEl>
                                              <p:pRg st="0" end="0"/>
                                            </p:txEl>
                                          </p:spTgt>
                                        </p:tgtEl>
                                      </p:cBhvr>
                                    </p:animEffect>
                                    <p:anim calcmode="lin" valueType="num">
                                      <p:cBhvr>
                                        <p:cTn id="71"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72"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wipe(down)">
                                      <p:cBhvr>
                                        <p:cTn id="7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1"/>
      <p:bldP spid="15" grpId="0"/>
      <p:bldP spid="16" grpId="0"/>
      <p:bldP spid="17" grpId="0"/>
      <p:bldP spid="18" grpId="0"/>
      <p:bldP spid="19" grpId="0"/>
      <p:bldP spid="21" grpId="0"/>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Sơ đồ tư duy Khoa học tự nhiên 8 Kết nối tri thức Bài 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 y="4762"/>
            <a:ext cx="18283237" cy="1062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58349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55078" y="4658753"/>
            <a:ext cx="16529538" cy="1569660"/>
          </a:xfrm>
          <a:prstGeom prst="rect">
            <a:avLst/>
          </a:prstGeom>
        </p:spPr>
        <p:txBody>
          <a:bodyPr wrap="square">
            <a:spAutoFit/>
          </a:bodyPr>
          <a:lstStyle/>
          <a:p>
            <a:pPr defTabSz="1371566"/>
            <a:r>
              <a:rPr lang="en-US" sz="4800" dirty="0">
                <a:solidFill>
                  <a:prstClr val="black"/>
                </a:solidFill>
                <a:latin typeface="Times New Roman" panose="02020603050405020304" pitchFamily="18" charset="0"/>
                <a:cs typeface="Times New Roman" panose="02020603050405020304" pitchFamily="18" charset="0"/>
              </a:rPr>
              <a:t>https://hoc247.net/khoa-hoc-tu-nhien-8/trac-nghiem-khtn-8-ket-noi-tri-thuc-bai-30-l14143.html</a:t>
            </a:r>
          </a:p>
        </p:txBody>
      </p:sp>
      <p:sp>
        <p:nvSpPr>
          <p:cNvPr id="7" name="Rectangle 6">
            <a:extLst>
              <a:ext uri="{FF2B5EF4-FFF2-40B4-BE49-F238E27FC236}">
                <a16:creationId xmlns="" xmlns:a16="http://schemas.microsoft.com/office/drawing/2014/main" id="{7DEA493B-23DE-F5BF-F46B-0EC3B56AA3F0}"/>
              </a:ext>
            </a:extLst>
          </p:cNvPr>
          <p:cNvSpPr>
            <a:spLocks noChangeArrowheads="1"/>
          </p:cNvSpPr>
          <p:nvPr/>
        </p:nvSpPr>
        <p:spPr bwMode="auto">
          <a:xfrm>
            <a:off x="1371602" y="2263712"/>
            <a:ext cx="16213014" cy="88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1371566" fontAlgn="base">
              <a:lnSpc>
                <a:spcPct val="107000"/>
              </a:lnSpc>
              <a:spcBef>
                <a:spcPct val="0"/>
              </a:spcBef>
              <a:spcAft>
                <a:spcPct val="0"/>
              </a:spcAft>
              <a:buNone/>
              <a:defRPr/>
            </a:pPr>
            <a:r>
              <a:rPr lang="en-US" altLang="en-US" sz="4800" b="1" dirty="0" err="1">
                <a:solidFill>
                  <a:srgbClr val="C00000"/>
                </a:solidFill>
                <a:latin typeface="Times New Roman" panose="02020603050405020304" pitchFamily="18" charset="0"/>
                <a:cs typeface="Calibri" panose="020F0502020204030204" pitchFamily="34" charset="0"/>
              </a:rPr>
              <a:t>Về</a:t>
            </a:r>
            <a:r>
              <a:rPr lang="en-US" altLang="en-US" sz="4800" b="1" dirty="0">
                <a:solidFill>
                  <a:srgbClr val="C00000"/>
                </a:solidFill>
                <a:latin typeface="Times New Roman" panose="02020603050405020304" pitchFamily="18" charset="0"/>
                <a:cs typeface="Calibri" panose="020F0502020204030204" pitchFamily="34" charset="0"/>
              </a:rPr>
              <a:t> </a:t>
            </a:r>
            <a:r>
              <a:rPr lang="en-US" altLang="en-US" sz="4800" b="1" dirty="0" err="1">
                <a:solidFill>
                  <a:srgbClr val="C00000"/>
                </a:solidFill>
                <a:latin typeface="Times New Roman" panose="02020603050405020304" pitchFamily="18" charset="0"/>
                <a:cs typeface="Calibri" panose="020F0502020204030204" pitchFamily="34" charset="0"/>
              </a:rPr>
              <a:t>nhà</a:t>
            </a:r>
            <a:r>
              <a:rPr lang="en-US" altLang="en-US" sz="4800" b="1" dirty="0">
                <a:solidFill>
                  <a:srgbClr val="C00000"/>
                </a:solidFill>
                <a:latin typeface="Times New Roman" panose="02020603050405020304" pitchFamily="18" charset="0"/>
                <a:cs typeface="Calibri" panose="020F0502020204030204" pitchFamily="34" charset="0"/>
              </a:rPr>
              <a:t> HS </a:t>
            </a:r>
            <a:r>
              <a:rPr lang="en-US" altLang="en-US" sz="4800" b="1" dirty="0" err="1">
                <a:solidFill>
                  <a:srgbClr val="C00000"/>
                </a:solidFill>
                <a:latin typeface="Times New Roman" panose="02020603050405020304" pitchFamily="18" charset="0"/>
                <a:cs typeface="Calibri" panose="020F0502020204030204" pitchFamily="34" charset="0"/>
              </a:rPr>
              <a:t>truy</a:t>
            </a:r>
            <a:r>
              <a:rPr lang="en-US" altLang="en-US" sz="4800" b="1" dirty="0">
                <a:solidFill>
                  <a:srgbClr val="C00000"/>
                </a:solidFill>
                <a:latin typeface="Times New Roman" panose="02020603050405020304" pitchFamily="18" charset="0"/>
                <a:cs typeface="Calibri" panose="020F0502020204030204" pitchFamily="34" charset="0"/>
              </a:rPr>
              <a:t> </a:t>
            </a:r>
            <a:r>
              <a:rPr lang="en-US" altLang="en-US" sz="4800" b="1" dirty="0" err="1">
                <a:solidFill>
                  <a:srgbClr val="C00000"/>
                </a:solidFill>
                <a:latin typeface="Times New Roman" panose="02020603050405020304" pitchFamily="18" charset="0"/>
                <a:cs typeface="Calibri" panose="020F0502020204030204" pitchFamily="34" charset="0"/>
              </a:rPr>
              <a:t>cập</a:t>
            </a:r>
            <a:r>
              <a:rPr lang="en-US" altLang="en-US" sz="4800" b="1" dirty="0">
                <a:solidFill>
                  <a:srgbClr val="C00000"/>
                </a:solidFill>
                <a:latin typeface="Times New Roman" panose="02020603050405020304" pitchFamily="18" charset="0"/>
                <a:cs typeface="Calibri" panose="020F0502020204030204" pitchFamily="34" charset="0"/>
              </a:rPr>
              <a:t> </a:t>
            </a:r>
            <a:r>
              <a:rPr lang="en-US" altLang="en-US" sz="4800" b="1" dirty="0" err="1">
                <a:solidFill>
                  <a:srgbClr val="C00000"/>
                </a:solidFill>
                <a:latin typeface="Times New Roman" panose="02020603050405020304" pitchFamily="18" charset="0"/>
                <a:cs typeface="Calibri" panose="020F0502020204030204" pitchFamily="34" charset="0"/>
              </a:rPr>
              <a:t>vào</a:t>
            </a:r>
            <a:r>
              <a:rPr lang="en-US" altLang="en-US" sz="4800" b="1" dirty="0">
                <a:solidFill>
                  <a:srgbClr val="C00000"/>
                </a:solidFill>
                <a:latin typeface="Times New Roman" panose="02020603050405020304" pitchFamily="18" charset="0"/>
                <a:cs typeface="Calibri" panose="020F0502020204030204" pitchFamily="34" charset="0"/>
              </a:rPr>
              <a:t> link </a:t>
            </a:r>
            <a:r>
              <a:rPr lang="en-US" altLang="en-US" sz="4800" b="1" dirty="0" err="1">
                <a:solidFill>
                  <a:srgbClr val="C00000"/>
                </a:solidFill>
                <a:latin typeface="Times New Roman" panose="02020603050405020304" pitchFamily="18" charset="0"/>
                <a:cs typeface="Calibri" panose="020F0502020204030204" pitchFamily="34" charset="0"/>
              </a:rPr>
              <a:t>để</a:t>
            </a:r>
            <a:r>
              <a:rPr lang="en-US" altLang="en-US" sz="4800" b="1" dirty="0">
                <a:solidFill>
                  <a:srgbClr val="C00000"/>
                </a:solidFill>
                <a:latin typeface="Times New Roman" panose="02020603050405020304" pitchFamily="18" charset="0"/>
                <a:cs typeface="Calibri" panose="020F0502020204030204" pitchFamily="34" charset="0"/>
              </a:rPr>
              <a:t> </a:t>
            </a:r>
            <a:r>
              <a:rPr lang="en-US" altLang="en-US" sz="4800" b="1" dirty="0" err="1">
                <a:solidFill>
                  <a:srgbClr val="C00000"/>
                </a:solidFill>
                <a:latin typeface="Times New Roman" panose="02020603050405020304" pitchFamily="18" charset="0"/>
                <a:cs typeface="Calibri" panose="020F0502020204030204" pitchFamily="34" charset="0"/>
              </a:rPr>
              <a:t>làm</a:t>
            </a:r>
            <a:r>
              <a:rPr lang="en-US" altLang="en-US" sz="4800" b="1" dirty="0">
                <a:solidFill>
                  <a:srgbClr val="C00000"/>
                </a:solidFill>
                <a:latin typeface="Times New Roman" panose="02020603050405020304" pitchFamily="18" charset="0"/>
                <a:cs typeface="Calibri" panose="020F0502020204030204" pitchFamily="34" charset="0"/>
              </a:rPr>
              <a:t> </a:t>
            </a:r>
            <a:r>
              <a:rPr lang="en-US" altLang="en-US" sz="4800" b="1" dirty="0" err="1">
                <a:solidFill>
                  <a:srgbClr val="C00000"/>
                </a:solidFill>
                <a:latin typeface="Times New Roman" panose="02020603050405020304" pitchFamily="18" charset="0"/>
                <a:cs typeface="Calibri" panose="020F0502020204030204" pitchFamily="34" charset="0"/>
              </a:rPr>
              <a:t>bài</a:t>
            </a:r>
            <a:r>
              <a:rPr lang="en-US" altLang="en-US" sz="4800" b="1" dirty="0">
                <a:solidFill>
                  <a:srgbClr val="C00000"/>
                </a:solidFill>
                <a:latin typeface="Times New Roman" panose="02020603050405020304" pitchFamily="18" charset="0"/>
                <a:cs typeface="Calibri" panose="020F0502020204030204" pitchFamily="34" charset="0"/>
              </a:rPr>
              <a:t> </a:t>
            </a:r>
            <a:r>
              <a:rPr lang="en-US" altLang="en-US" sz="4800" b="1" dirty="0" err="1">
                <a:solidFill>
                  <a:srgbClr val="C00000"/>
                </a:solidFill>
                <a:latin typeface="Times New Roman" panose="02020603050405020304" pitchFamily="18" charset="0"/>
                <a:cs typeface="Calibri" panose="020F0502020204030204" pitchFamily="34" charset="0"/>
              </a:rPr>
              <a:t>tập</a:t>
            </a:r>
            <a:r>
              <a:rPr lang="en-US" altLang="en-US" sz="4800" b="1" dirty="0">
                <a:solidFill>
                  <a:srgbClr val="C00000"/>
                </a:solidFill>
                <a:latin typeface="Times New Roman" panose="02020603050405020304" pitchFamily="18" charset="0"/>
                <a:cs typeface="Calibri" panose="020F0502020204030204" pitchFamily="34" charset="0"/>
              </a:rPr>
              <a:t> </a:t>
            </a:r>
            <a:r>
              <a:rPr lang="en-US" altLang="en-US" sz="4800" b="1" dirty="0" err="1">
                <a:solidFill>
                  <a:srgbClr val="C00000"/>
                </a:solidFill>
                <a:latin typeface="Times New Roman" panose="02020603050405020304" pitchFamily="18" charset="0"/>
                <a:cs typeface="Calibri" panose="020F0502020204030204" pitchFamily="34" charset="0"/>
              </a:rPr>
              <a:t>trắc</a:t>
            </a:r>
            <a:r>
              <a:rPr lang="en-US" altLang="en-US" sz="4800" b="1" dirty="0">
                <a:solidFill>
                  <a:srgbClr val="C00000"/>
                </a:solidFill>
                <a:latin typeface="Times New Roman" panose="02020603050405020304" pitchFamily="18" charset="0"/>
                <a:cs typeface="Calibri" panose="020F0502020204030204" pitchFamily="34" charset="0"/>
              </a:rPr>
              <a:t> </a:t>
            </a:r>
            <a:r>
              <a:rPr lang="en-US" altLang="en-US" sz="4800" b="1" dirty="0" err="1">
                <a:solidFill>
                  <a:srgbClr val="C00000"/>
                </a:solidFill>
                <a:latin typeface="Times New Roman" panose="02020603050405020304" pitchFamily="18" charset="0"/>
                <a:cs typeface="Calibri" panose="020F0502020204030204" pitchFamily="34" charset="0"/>
              </a:rPr>
              <a:t>nghiệm</a:t>
            </a:r>
            <a:endParaRPr lang="en-US" altLang="en-US" sz="4800" dirty="0">
              <a:solidFill>
                <a:srgbClr val="C00000"/>
              </a:solidFill>
              <a:latin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3337553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4094" y="1325879"/>
            <a:ext cx="4286250" cy="4286250"/>
          </a:xfrm>
          <a:prstGeom prst="rect">
            <a:avLst/>
          </a:prstGeom>
        </p:spPr>
      </p:pic>
      <p:sp>
        <p:nvSpPr>
          <p:cNvPr id="8" name="Hexagon 7">
            <a:extLst>
              <a:ext uri="{FF2B5EF4-FFF2-40B4-BE49-F238E27FC236}">
                <a16:creationId xmlns:a16="http://schemas.microsoft.com/office/drawing/2014/main" xmlns="" id="{D19A5806-7592-478F-A44B-3D1C8234DB7B}"/>
              </a:ext>
            </a:extLst>
          </p:cNvPr>
          <p:cNvSpPr/>
          <p:nvPr/>
        </p:nvSpPr>
        <p:spPr>
          <a:xfrm>
            <a:off x="473775" y="2068828"/>
            <a:ext cx="4110231" cy="3543302"/>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9900" b="1" dirty="0">
                <a:ln w="6600">
                  <a:solidFill>
                    <a:srgbClr val="ED7D31"/>
                  </a:solidFill>
                  <a:prstDash val="solid"/>
                </a:ln>
                <a:solidFill>
                  <a:srgbClr val="FFFFFF"/>
                </a:solidFill>
                <a:effectLst>
                  <a:outerShdw dist="38100" dir="2700000" algn="tl" rotWithShape="0">
                    <a:srgbClr val="ED7D31"/>
                  </a:outerShdw>
                </a:effectLst>
              </a:rPr>
              <a:t>Ong</a:t>
            </a:r>
            <a:endParaRPr lang="en-US" sz="9900" dirty="0">
              <a:solidFill>
                <a:prstClr val="white"/>
              </a:solidFill>
            </a:endParaRPr>
          </a:p>
        </p:txBody>
      </p:sp>
      <p:sp>
        <p:nvSpPr>
          <p:cNvPr id="9" name="Hexagon 8">
            <a:extLst>
              <a:ext uri="{FF2B5EF4-FFF2-40B4-BE49-F238E27FC236}">
                <a16:creationId xmlns:a16="http://schemas.microsoft.com/office/drawing/2014/main" xmlns="" id="{ECB32C92-7DDE-4979-AB3A-808B65CBF3F1}"/>
              </a:ext>
            </a:extLst>
          </p:cNvPr>
          <p:cNvSpPr/>
          <p:nvPr/>
        </p:nvSpPr>
        <p:spPr>
          <a:xfrm>
            <a:off x="3707891" y="297178"/>
            <a:ext cx="4110231" cy="3543302"/>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9900" b="1" dirty="0">
                <a:ln w="6600">
                  <a:solidFill>
                    <a:srgbClr val="ED7D31"/>
                  </a:solidFill>
                  <a:prstDash val="solid"/>
                </a:ln>
                <a:solidFill>
                  <a:srgbClr val="FFFFFF"/>
                </a:solidFill>
                <a:effectLst>
                  <a:outerShdw dist="38100" dir="2700000" algn="tl" rotWithShape="0">
                    <a:srgbClr val="ED7D31"/>
                  </a:outerShdw>
                </a:effectLst>
              </a:rPr>
              <a:t>non</a:t>
            </a:r>
            <a:endParaRPr lang="en-US" sz="9900" dirty="0">
              <a:solidFill>
                <a:prstClr val="white"/>
              </a:solidFill>
            </a:endParaRPr>
          </a:p>
        </p:txBody>
      </p:sp>
      <p:sp>
        <p:nvSpPr>
          <p:cNvPr id="10" name="Hexagon 9">
            <a:extLst>
              <a:ext uri="{FF2B5EF4-FFF2-40B4-BE49-F238E27FC236}">
                <a16:creationId xmlns:a16="http://schemas.microsoft.com/office/drawing/2014/main" xmlns="" id="{CABDF488-8BEB-4D77-A429-CFB91F278DD1}"/>
              </a:ext>
            </a:extLst>
          </p:cNvPr>
          <p:cNvSpPr/>
          <p:nvPr/>
        </p:nvSpPr>
        <p:spPr>
          <a:xfrm>
            <a:off x="10176122" y="3840478"/>
            <a:ext cx="4110231" cy="3543302"/>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9900" b="1">
                <a:ln w="6600">
                  <a:solidFill>
                    <a:srgbClr val="ED7D31"/>
                  </a:solidFill>
                  <a:prstDash val="solid"/>
                </a:ln>
                <a:solidFill>
                  <a:srgbClr val="FFFFFF"/>
                </a:solidFill>
                <a:effectLst>
                  <a:outerShdw dist="38100" dir="2700000" algn="tl" rotWithShape="0">
                    <a:srgbClr val="ED7D31"/>
                  </a:outerShdw>
                </a:effectLst>
              </a:rPr>
              <a:t>việc</a:t>
            </a:r>
          </a:p>
        </p:txBody>
      </p:sp>
      <p:sp>
        <p:nvSpPr>
          <p:cNvPr id="13" name="Hexagon 12">
            <a:extLst>
              <a:ext uri="{FF2B5EF4-FFF2-40B4-BE49-F238E27FC236}">
                <a16:creationId xmlns:a16="http://schemas.microsoft.com/office/drawing/2014/main" xmlns="" id="{199C24C2-6B91-4322-BDB4-819FF0CB9BE4}"/>
              </a:ext>
            </a:extLst>
          </p:cNvPr>
          <p:cNvSpPr/>
          <p:nvPr/>
        </p:nvSpPr>
        <p:spPr>
          <a:xfrm>
            <a:off x="6942006" y="2068828"/>
            <a:ext cx="4110231" cy="3543302"/>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9900" b="1">
                <a:ln w="6600">
                  <a:solidFill>
                    <a:srgbClr val="ED7D31"/>
                  </a:solidFill>
                  <a:prstDash val="solid"/>
                </a:ln>
                <a:solidFill>
                  <a:srgbClr val="FFFFFF"/>
                </a:solidFill>
                <a:effectLst>
                  <a:outerShdw dist="38100" dir="2700000" algn="tl" rotWithShape="0">
                    <a:srgbClr val="ED7D31"/>
                  </a:outerShdw>
                </a:effectLst>
              </a:rPr>
              <a:t>học</a:t>
            </a:r>
            <a:endParaRPr lang="en-US" sz="9900">
              <a:solidFill>
                <a:prstClr val="white"/>
              </a:solidFill>
            </a:endParaRPr>
          </a:p>
        </p:txBody>
      </p:sp>
      <p:pic>
        <p:nvPicPr>
          <p:cNvPr id="15" name="Picture 14">
            <a:extLst>
              <a:ext uri="{FF2B5EF4-FFF2-40B4-BE49-F238E27FC236}">
                <a16:creationId xmlns:a16="http://schemas.microsoft.com/office/drawing/2014/main" xmlns=""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3929" y="5154934"/>
            <a:ext cx="3975059" cy="3992726"/>
          </a:xfrm>
          <a:prstGeom prst="rect">
            <a:avLst/>
          </a:prstGeom>
        </p:spPr>
      </p:pic>
      <p:sp>
        <p:nvSpPr>
          <p:cNvPr id="2" name="Rectangle 1"/>
          <p:cNvSpPr/>
          <p:nvPr/>
        </p:nvSpPr>
        <p:spPr>
          <a:xfrm>
            <a:off x="9018892" y="8215025"/>
            <a:ext cx="5516879" cy="1569660"/>
          </a:xfrm>
          <a:prstGeom prst="rect">
            <a:avLst/>
          </a:prstGeom>
        </p:spPr>
        <p:txBody>
          <a:bodyPr wrap="square">
            <a:spAutoFit/>
          </a:bodyPr>
          <a:lstStyle/>
          <a:p>
            <a:pPr lvl="0" defTabSz="1371600"/>
            <a:r>
              <a:rPr lang="en-US" sz="4800" b="1" dirty="0">
                <a:solidFill>
                  <a:srgbClr val="7030A0"/>
                </a:solidFill>
                <a:latin typeface="Times New Roman" panose="02020603050405020304" pitchFamily="18" charset="0"/>
                <a:cs typeface="Times New Roman" panose="02020603050405020304" pitchFamily="18" charset="0"/>
              </a:rPr>
              <a:t>(</a:t>
            </a:r>
            <a:r>
              <a:rPr lang="en-US" sz="4800" b="1" dirty="0" err="1">
                <a:solidFill>
                  <a:srgbClr val="7030A0"/>
                </a:solidFill>
                <a:latin typeface="Times New Roman" panose="02020603050405020304" pitchFamily="18" charset="0"/>
                <a:cs typeface="Times New Roman" panose="02020603050405020304" pitchFamily="18" charset="0"/>
              </a:rPr>
              <a:t>Bấm</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vào</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bông</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hoa</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để</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chọn</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đáp</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án</a:t>
            </a:r>
            <a:r>
              <a:rPr lang="en-US" sz="4800" b="1" dirty="0">
                <a:solidFill>
                  <a:srgbClr val="7030A0"/>
                </a:solidFill>
                <a:latin typeface="Times New Roman" panose="02020603050405020304" pitchFamily="18" charset="0"/>
                <a:cs typeface="Times New Roman" panose="02020603050405020304" pitchFamily="18" charset="0"/>
              </a:rPr>
              <a:t>)</a:t>
            </a:r>
          </a:p>
        </p:txBody>
      </p:sp>
      <p:pic>
        <p:nvPicPr>
          <p:cNvPr id="11" name="Picture 10">
            <a:extLst>
              <a:ext uri="{FF2B5EF4-FFF2-40B4-BE49-F238E27FC236}">
                <a16:creationId xmlns:a16="http://schemas.microsoft.com/office/drawing/2014/main" xmlns=""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48812" y="6225312"/>
            <a:ext cx="4401504" cy="4401504"/>
          </a:xfrm>
          <a:prstGeom prst="rect">
            <a:avLst/>
          </a:prstGeom>
        </p:spPr>
      </p:pic>
      <p:sp>
        <p:nvSpPr>
          <p:cNvPr id="12" name="Rectangle 11"/>
          <p:cNvSpPr/>
          <p:nvPr/>
        </p:nvSpPr>
        <p:spPr>
          <a:xfrm>
            <a:off x="-112995" y="7641234"/>
            <a:ext cx="5004347" cy="1569660"/>
          </a:xfrm>
          <a:prstGeom prst="rect">
            <a:avLst/>
          </a:prstGeom>
        </p:spPr>
        <p:txBody>
          <a:bodyPr wrap="square">
            <a:spAutoFit/>
          </a:bodyPr>
          <a:lstStyle/>
          <a:p>
            <a:pPr lvl="0" defTabSz="1371600"/>
            <a:r>
              <a:rPr lang="en-US" sz="4800" b="1" dirty="0">
                <a:solidFill>
                  <a:srgbClr val="7030A0"/>
                </a:solidFill>
                <a:latin typeface="Times New Roman" panose="02020603050405020304" pitchFamily="18" charset="0"/>
                <a:cs typeface="Times New Roman" panose="02020603050405020304" pitchFamily="18" charset="0"/>
              </a:rPr>
              <a:t>(</a:t>
            </a:r>
            <a:r>
              <a:rPr lang="en-US" sz="4800" b="1" dirty="0" err="1">
                <a:solidFill>
                  <a:srgbClr val="7030A0"/>
                </a:solidFill>
                <a:latin typeface="Times New Roman" panose="02020603050405020304" pitchFamily="18" charset="0"/>
                <a:cs typeface="Times New Roman" panose="02020603050405020304" pitchFamily="18" charset="0"/>
              </a:rPr>
              <a:t>Bấm</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vào</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smtClean="0">
                <a:solidFill>
                  <a:srgbClr val="7030A0"/>
                </a:solidFill>
                <a:latin typeface="Times New Roman" panose="02020603050405020304" pitchFamily="18" charset="0"/>
                <a:cs typeface="Times New Roman" panose="02020603050405020304" pitchFamily="18" charset="0"/>
              </a:rPr>
              <a:t>ong</a:t>
            </a:r>
            <a:r>
              <a:rPr lang="en-US" sz="4800" b="1" dirty="0" smtClean="0">
                <a:solidFill>
                  <a:srgbClr val="7030A0"/>
                </a:solidFill>
                <a:latin typeface="Times New Roman" panose="02020603050405020304" pitchFamily="18" charset="0"/>
                <a:cs typeface="Times New Roman" panose="02020603050405020304" pitchFamily="18" charset="0"/>
              </a:rPr>
              <a:t> </a:t>
            </a:r>
            <a:r>
              <a:rPr lang="en-US" sz="4800" b="1" dirty="0" err="1" smtClean="0">
                <a:solidFill>
                  <a:srgbClr val="7030A0"/>
                </a:solidFill>
                <a:latin typeface="Times New Roman" panose="02020603050405020304" pitchFamily="18" charset="0"/>
                <a:cs typeface="Times New Roman" panose="02020603050405020304" pitchFamily="18" charset="0"/>
              </a:rPr>
              <a:t>để</a:t>
            </a:r>
            <a:r>
              <a:rPr lang="en-US" sz="4800" b="1" dirty="0" smtClean="0">
                <a:solidFill>
                  <a:srgbClr val="7030A0"/>
                </a:solidFill>
                <a:latin typeface="Times New Roman" panose="02020603050405020304" pitchFamily="18" charset="0"/>
                <a:cs typeface="Times New Roman" panose="02020603050405020304" pitchFamily="18" charset="0"/>
              </a:rPr>
              <a:t> </a:t>
            </a:r>
            <a:r>
              <a:rPr lang="en-US" sz="4800" b="1" dirty="0" err="1" smtClean="0">
                <a:solidFill>
                  <a:srgbClr val="7030A0"/>
                </a:solidFill>
                <a:latin typeface="Times New Roman" panose="02020603050405020304" pitchFamily="18" charset="0"/>
                <a:cs typeface="Times New Roman" panose="02020603050405020304" pitchFamily="18" charset="0"/>
              </a:rPr>
              <a:t>chuyển</a:t>
            </a:r>
            <a:r>
              <a:rPr lang="en-US" sz="4800" b="1" dirty="0" smtClean="0">
                <a:solidFill>
                  <a:srgbClr val="7030A0"/>
                </a:solidFill>
                <a:latin typeface="Times New Roman" panose="02020603050405020304" pitchFamily="18" charset="0"/>
                <a:cs typeface="Times New Roman" panose="02020603050405020304" pitchFamily="18" charset="0"/>
              </a:rPr>
              <a:t> </a:t>
            </a:r>
            <a:r>
              <a:rPr lang="en-US" sz="4800" b="1" dirty="0" err="1" smtClean="0">
                <a:solidFill>
                  <a:srgbClr val="7030A0"/>
                </a:solidFill>
                <a:latin typeface="Times New Roman" panose="02020603050405020304" pitchFamily="18" charset="0"/>
                <a:cs typeface="Times New Roman" panose="02020603050405020304" pitchFamily="18" charset="0"/>
              </a:rPr>
              <a:t>tiếp</a:t>
            </a:r>
            <a:r>
              <a:rPr lang="en-US" sz="4800" b="1" dirty="0" smtClean="0">
                <a:solidFill>
                  <a:srgbClr val="7030A0"/>
                </a:solidFill>
                <a:latin typeface="Times New Roman" panose="02020603050405020304" pitchFamily="18" charset="0"/>
                <a:cs typeface="Times New Roman" panose="02020603050405020304" pitchFamily="18" charset="0"/>
              </a:rPr>
              <a:t>)</a:t>
            </a:r>
            <a:endParaRPr lang="en-US" sz="48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970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11"/>
                                        </p:tgtEl>
                                      </p:cBhvr>
                                    </p:animEffect>
                                    <p:animScale>
                                      <p:cBhvr>
                                        <p:cTn id="54" dur="250" autoRev="1" fill="hold"/>
                                        <p:tgtEl>
                                          <p:spTgt spid="11"/>
                                        </p:tgtEl>
                                      </p:cBhvr>
                                      <p:by x="105000" y="105000"/>
                                    </p:animScale>
                                  </p:childTnLst>
                                </p:cTn>
                              </p:par>
                            </p:childTnLst>
                          </p:cTn>
                        </p:par>
                      </p:childTnLst>
                    </p:cTn>
                  </p:par>
                </p:childTnLst>
              </p:cTn>
              <p:nextCondLst>
                <p:cond evt="onClick" delay="0">
                  <p:tgtEl>
                    <p:spTgt spid="11"/>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305" y="4219097"/>
            <a:ext cx="4401504" cy="4401504"/>
          </a:xfrm>
          <a:prstGeom prst="rect">
            <a:avLst/>
          </a:prstGeom>
        </p:spPr>
      </p:pic>
      <p:pic>
        <p:nvPicPr>
          <p:cNvPr id="7" name="Picture 6">
            <a:extLst>
              <a:ext uri="{FF2B5EF4-FFF2-40B4-BE49-F238E27FC236}">
                <a16:creationId xmlns:a16="http://schemas.microsoft.com/office/drawing/2014/main" xmlns=""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71294" y="0"/>
            <a:ext cx="4286250" cy="4286250"/>
          </a:xfrm>
          <a:prstGeom prst="rect">
            <a:avLst/>
          </a:prstGeom>
        </p:spPr>
      </p:pic>
      <p:sp>
        <p:nvSpPr>
          <p:cNvPr id="8" name="Speech Bubble: Rectangle with Corners Rounded 7">
            <a:extLst>
              <a:ext uri="{FF2B5EF4-FFF2-40B4-BE49-F238E27FC236}">
                <a16:creationId xmlns:a16="http://schemas.microsoft.com/office/drawing/2014/main" xmlns="" id="{0667024D-077C-41FB-84FC-D91D5651A194}"/>
              </a:ext>
            </a:extLst>
          </p:cNvPr>
          <p:cNvSpPr/>
          <p:nvPr/>
        </p:nvSpPr>
        <p:spPr>
          <a:xfrm>
            <a:off x="472305" y="0"/>
            <a:ext cx="6004695" cy="1176384"/>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en-US" sz="4800" b="1" dirty="0" err="1" smtClean="0">
                <a:solidFill>
                  <a:prstClr val="white"/>
                </a:solidFill>
                <a:latin typeface="Times New Roman" panose="02020603050405020304" pitchFamily="18" charset="0"/>
                <a:cs typeface="Times New Roman" panose="02020603050405020304" pitchFamily="18" charset="0"/>
              </a:rPr>
              <a:t>Họ</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là</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ai</a:t>
            </a:r>
            <a:r>
              <a:rPr lang="en-US" sz="4800" b="1" dirty="0" smtClean="0">
                <a:solidFill>
                  <a:prstClr val="white"/>
                </a:solidFill>
                <a:latin typeface="Times New Roman" panose="02020603050405020304" pitchFamily="18" charset="0"/>
                <a:cs typeface="Times New Roman" panose="02020603050405020304" pitchFamily="18" charset="0"/>
              </a:rPr>
              <a:t>?</a:t>
            </a:r>
          </a:p>
        </p:txBody>
      </p:sp>
      <p:pic>
        <p:nvPicPr>
          <p:cNvPr id="17" name="Picture 16">
            <a:extLst>
              <a:ext uri="{FF2B5EF4-FFF2-40B4-BE49-F238E27FC236}">
                <a16:creationId xmlns:a16="http://schemas.microsoft.com/office/drawing/2014/main" xmlns=""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46" y="2404622"/>
            <a:ext cx="2401059" cy="2411730"/>
          </a:xfrm>
          <a:prstGeom prst="rect">
            <a:avLst/>
          </a:prstGeom>
        </p:spPr>
      </p:pic>
      <p:sp>
        <p:nvSpPr>
          <p:cNvPr id="19" name="Rectangle: Rounded Corners 18">
            <a:extLst>
              <a:ext uri="{FF2B5EF4-FFF2-40B4-BE49-F238E27FC236}">
                <a16:creationId xmlns:a16="http://schemas.microsoft.com/office/drawing/2014/main" xmlns="" id="{A98ECE88-115D-4A1D-8452-F943FF1AC741}"/>
              </a:ext>
            </a:extLst>
          </p:cNvPr>
          <p:cNvSpPr/>
          <p:nvPr/>
        </p:nvSpPr>
        <p:spPr>
          <a:xfrm>
            <a:off x="592423" y="8586095"/>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en-US" sz="4800" dirty="0">
                <a:solidFill>
                  <a:srgbClr val="002060"/>
                </a:solidFill>
                <a:latin typeface="Times New Roman" panose="02020603050405020304" pitchFamily="18" charset="0"/>
                <a:cs typeface="Times New Roman" panose="02020603050405020304" pitchFamily="18" charset="0"/>
              </a:rPr>
              <a:t>A. </a:t>
            </a:r>
            <a:r>
              <a:rPr lang="en-US" sz="4800" dirty="0" err="1" smtClean="0">
                <a:solidFill>
                  <a:srgbClr val="002060"/>
                </a:solidFill>
                <a:latin typeface="Times New Roman" panose="02020603050405020304" pitchFamily="18" charset="0"/>
                <a:cs typeface="Times New Roman" panose="02020603050405020304" pitchFamily="18" charset="0"/>
              </a:rPr>
              <a:t>Kosen</a:t>
            </a:r>
            <a:r>
              <a:rPr lang="en-US" sz="4800" dirty="0" smtClean="0">
                <a:solidFill>
                  <a:srgbClr val="002060"/>
                </a:solidFill>
                <a:latin typeface="Times New Roman" panose="02020603050405020304" pitchFamily="18" charset="0"/>
                <a:cs typeface="Times New Roman" panose="02020603050405020304" pitchFamily="18" charset="0"/>
              </a:rPr>
              <a:t> </a:t>
            </a:r>
            <a:r>
              <a:rPr lang="en-US" sz="4800" dirty="0" err="1" smtClean="0">
                <a:solidFill>
                  <a:srgbClr val="002060"/>
                </a:solidFill>
                <a:latin typeface="Times New Roman" panose="02020603050405020304" pitchFamily="18" charset="0"/>
                <a:cs typeface="Times New Roman" panose="02020603050405020304" pitchFamily="18" charset="0"/>
              </a:rPr>
              <a:t>và</a:t>
            </a:r>
            <a:r>
              <a:rPr lang="en-US" sz="4800" dirty="0" smtClean="0">
                <a:solidFill>
                  <a:srgbClr val="002060"/>
                </a:solidFill>
                <a:latin typeface="Times New Roman" panose="02020603050405020304" pitchFamily="18" charset="0"/>
                <a:cs typeface="Times New Roman" panose="02020603050405020304" pitchFamily="18" charset="0"/>
              </a:rPr>
              <a:t> </a:t>
            </a:r>
            <a:r>
              <a:rPr lang="en-US" sz="4800" dirty="0" err="1" smtClean="0">
                <a:solidFill>
                  <a:srgbClr val="002060"/>
                </a:solidFill>
                <a:latin typeface="Times New Roman" panose="02020603050405020304" pitchFamily="18" charset="0"/>
                <a:cs typeface="Times New Roman" panose="02020603050405020304" pitchFamily="18" charset="0"/>
              </a:rPr>
              <a:t>Dangi</a:t>
            </a:r>
            <a:endParaRPr lang="en-US" sz="4800" dirty="0">
              <a:solidFill>
                <a:srgbClr val="00206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xmlns=""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0748" y="4219097"/>
            <a:ext cx="4401504" cy="4401504"/>
          </a:xfrm>
          <a:prstGeom prst="rect">
            <a:avLst/>
          </a:prstGeom>
        </p:spPr>
      </p:pic>
      <p:sp>
        <p:nvSpPr>
          <p:cNvPr id="21" name="Rectangle: Rounded Corners 20">
            <a:extLst>
              <a:ext uri="{FF2B5EF4-FFF2-40B4-BE49-F238E27FC236}">
                <a16:creationId xmlns:a16="http://schemas.microsoft.com/office/drawing/2014/main" xmlns="" id="{88E5E567-B90E-4275-AC51-C8D58F3AA2A7}"/>
              </a:ext>
            </a:extLst>
          </p:cNvPr>
          <p:cNvSpPr/>
          <p:nvPr/>
        </p:nvSpPr>
        <p:spPr>
          <a:xfrm>
            <a:off x="4840865" y="8586095"/>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en-US" sz="4800" dirty="0" err="1" smtClean="0">
                <a:solidFill>
                  <a:srgbClr val="002060"/>
                </a:solidFill>
                <a:latin typeface="Times New Roman" panose="02020603050405020304" pitchFamily="18" charset="0"/>
                <a:cs typeface="Times New Roman" panose="02020603050405020304" pitchFamily="18" charset="0"/>
              </a:rPr>
              <a:t>B.Kosen</a:t>
            </a:r>
            <a:r>
              <a:rPr lang="en-US" sz="4800" dirty="0" smtClean="0">
                <a:solidFill>
                  <a:srgbClr val="002060"/>
                </a:solidFill>
                <a:latin typeface="Times New Roman" panose="02020603050405020304" pitchFamily="18" charset="0"/>
                <a:cs typeface="Times New Roman" panose="02020603050405020304" pitchFamily="18" charset="0"/>
              </a:rPr>
              <a:t> </a:t>
            </a:r>
            <a:r>
              <a:rPr lang="en-US" sz="4800" dirty="0" err="1" smtClean="0">
                <a:solidFill>
                  <a:srgbClr val="002060"/>
                </a:solidFill>
                <a:latin typeface="Times New Roman" panose="02020603050405020304" pitchFamily="18" charset="0"/>
                <a:cs typeface="Times New Roman" panose="02020603050405020304" pitchFamily="18" charset="0"/>
              </a:rPr>
              <a:t>và</a:t>
            </a:r>
            <a:r>
              <a:rPr lang="en-US" sz="4800" dirty="0" smtClean="0">
                <a:solidFill>
                  <a:srgbClr val="002060"/>
                </a:solidFill>
                <a:latin typeface="Times New Roman" panose="02020603050405020304" pitchFamily="18" charset="0"/>
                <a:cs typeface="Times New Roman" panose="02020603050405020304" pitchFamily="18" charset="0"/>
              </a:rPr>
              <a:t> Nepal </a:t>
            </a:r>
            <a:endParaRPr lang="en-US" sz="4800" dirty="0">
              <a:solidFill>
                <a:srgbClr val="002060"/>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xmlns=""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9190" y="4219097"/>
            <a:ext cx="4401504" cy="4401504"/>
          </a:xfrm>
          <a:prstGeom prst="rect">
            <a:avLst/>
          </a:prstGeom>
        </p:spPr>
      </p:pic>
      <p:sp>
        <p:nvSpPr>
          <p:cNvPr id="23" name="Rectangle: Rounded Corners 22">
            <a:extLst>
              <a:ext uri="{FF2B5EF4-FFF2-40B4-BE49-F238E27FC236}">
                <a16:creationId xmlns:a16="http://schemas.microsoft.com/office/drawing/2014/main" xmlns="" id="{64E263D4-FF99-4115-A750-399C550760EE}"/>
              </a:ext>
            </a:extLst>
          </p:cNvPr>
          <p:cNvSpPr/>
          <p:nvPr/>
        </p:nvSpPr>
        <p:spPr>
          <a:xfrm>
            <a:off x="9089308" y="8586095"/>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en-US" sz="4200" dirty="0">
                <a:solidFill>
                  <a:srgbClr val="002060"/>
                </a:solidFill>
                <a:latin typeface="Times New Roman" panose="02020603050405020304" pitchFamily="18" charset="0"/>
                <a:cs typeface="Times New Roman" panose="02020603050405020304" pitchFamily="18" charset="0"/>
              </a:rPr>
              <a:t>C. </a:t>
            </a:r>
            <a:r>
              <a:rPr lang="en-US" sz="4200" dirty="0" err="1" smtClean="0">
                <a:solidFill>
                  <a:srgbClr val="002060"/>
                </a:solidFill>
                <a:latin typeface="Times New Roman" panose="02020603050405020304" pitchFamily="18" charset="0"/>
                <a:cs typeface="Times New Roman" panose="02020603050405020304" pitchFamily="18" charset="0"/>
              </a:rPr>
              <a:t>Thổ</a:t>
            </a:r>
            <a:r>
              <a:rPr lang="en-US" sz="4200" dirty="0" smtClean="0">
                <a:solidFill>
                  <a:srgbClr val="002060"/>
                </a:solidFill>
                <a:latin typeface="Times New Roman" panose="02020603050405020304" pitchFamily="18" charset="0"/>
                <a:cs typeface="Times New Roman" panose="02020603050405020304" pitchFamily="18" charset="0"/>
              </a:rPr>
              <a:t> </a:t>
            </a:r>
            <a:r>
              <a:rPr lang="en-US" sz="4200" dirty="0" err="1" smtClean="0">
                <a:solidFill>
                  <a:srgbClr val="002060"/>
                </a:solidFill>
                <a:latin typeface="Times New Roman" panose="02020603050405020304" pitchFamily="18" charset="0"/>
                <a:cs typeface="Times New Roman" panose="02020603050405020304" pitchFamily="18" charset="0"/>
              </a:rPr>
              <a:t>Nhĩ</a:t>
            </a:r>
            <a:r>
              <a:rPr lang="en-US" sz="4200" dirty="0" smtClean="0">
                <a:solidFill>
                  <a:srgbClr val="002060"/>
                </a:solidFill>
                <a:latin typeface="Times New Roman" panose="02020603050405020304" pitchFamily="18" charset="0"/>
                <a:cs typeface="Times New Roman" panose="02020603050405020304" pitchFamily="18" charset="0"/>
              </a:rPr>
              <a:t> </a:t>
            </a:r>
            <a:r>
              <a:rPr lang="en-US" sz="4200" dirty="0" err="1" smtClean="0">
                <a:solidFill>
                  <a:srgbClr val="002060"/>
                </a:solidFill>
                <a:latin typeface="Times New Roman" panose="02020603050405020304" pitchFamily="18" charset="0"/>
                <a:cs typeface="Times New Roman" panose="02020603050405020304" pitchFamily="18" charset="0"/>
              </a:rPr>
              <a:t>Kì</a:t>
            </a:r>
            <a:endParaRPr lang="en-US" sz="4200" dirty="0">
              <a:solidFill>
                <a:srgbClr val="002060"/>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xmlns=""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17633" y="4219097"/>
            <a:ext cx="4401504" cy="4401504"/>
          </a:xfrm>
          <a:prstGeom prst="rect">
            <a:avLst/>
          </a:prstGeom>
        </p:spPr>
      </p:pic>
      <p:sp>
        <p:nvSpPr>
          <p:cNvPr id="25" name="Rectangle: Rounded Corners 24">
            <a:extLst>
              <a:ext uri="{FF2B5EF4-FFF2-40B4-BE49-F238E27FC236}">
                <a16:creationId xmlns:a16="http://schemas.microsoft.com/office/drawing/2014/main" xmlns="" id="{00BEFBB1-525B-415D-8E45-ADCB8FD217EA}"/>
              </a:ext>
            </a:extLst>
          </p:cNvPr>
          <p:cNvSpPr/>
          <p:nvPr/>
        </p:nvSpPr>
        <p:spPr>
          <a:xfrm>
            <a:off x="13337750" y="8586095"/>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en-US" sz="4200" dirty="0">
                <a:solidFill>
                  <a:srgbClr val="002060"/>
                </a:solidFill>
                <a:latin typeface="Times New Roman" panose="02020603050405020304" pitchFamily="18" charset="0"/>
                <a:cs typeface="Times New Roman" panose="02020603050405020304" pitchFamily="18" charset="0"/>
              </a:rPr>
              <a:t>D. </a:t>
            </a:r>
            <a:r>
              <a:rPr lang="en-US" sz="4200" dirty="0" err="1" smtClean="0">
                <a:solidFill>
                  <a:srgbClr val="002060"/>
                </a:solidFill>
                <a:latin typeface="Times New Roman" panose="02020603050405020304" pitchFamily="18" charset="0"/>
                <a:cs typeface="Times New Roman" panose="02020603050405020304" pitchFamily="18" charset="0"/>
              </a:rPr>
              <a:t>Kỉ</a:t>
            </a:r>
            <a:r>
              <a:rPr lang="en-US" sz="4200" dirty="0" smtClean="0">
                <a:solidFill>
                  <a:srgbClr val="002060"/>
                </a:solidFill>
                <a:latin typeface="Times New Roman" panose="02020603050405020304" pitchFamily="18" charset="0"/>
                <a:cs typeface="Times New Roman" panose="02020603050405020304" pitchFamily="18" charset="0"/>
              </a:rPr>
              <a:t> </a:t>
            </a:r>
            <a:r>
              <a:rPr lang="en-US" sz="4200" dirty="0" err="1" smtClean="0">
                <a:solidFill>
                  <a:srgbClr val="002060"/>
                </a:solidFill>
                <a:latin typeface="Times New Roman" panose="02020603050405020304" pitchFamily="18" charset="0"/>
                <a:cs typeface="Times New Roman" panose="02020603050405020304" pitchFamily="18" charset="0"/>
              </a:rPr>
              <a:t>lục</a:t>
            </a:r>
            <a:r>
              <a:rPr lang="en-US" sz="4200" dirty="0" smtClean="0">
                <a:solidFill>
                  <a:srgbClr val="002060"/>
                </a:solidFill>
                <a:latin typeface="Times New Roman" panose="02020603050405020304" pitchFamily="18" charset="0"/>
                <a:cs typeface="Times New Roman" panose="02020603050405020304" pitchFamily="18" charset="0"/>
              </a:rPr>
              <a:t> </a:t>
            </a:r>
            <a:r>
              <a:rPr lang="en-US" sz="4200" dirty="0" err="1" smtClean="0">
                <a:solidFill>
                  <a:srgbClr val="002060"/>
                </a:solidFill>
                <a:latin typeface="Times New Roman" panose="02020603050405020304" pitchFamily="18" charset="0"/>
                <a:cs typeface="Times New Roman" panose="02020603050405020304" pitchFamily="18" charset="0"/>
              </a:rPr>
              <a:t>Guiness</a:t>
            </a:r>
            <a:endParaRPr lang="en-US" sz="4200" dirty="0">
              <a:solidFill>
                <a:srgbClr val="002060"/>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8"/>
          <a:stretch>
            <a:fillRect/>
          </a:stretch>
        </p:blipFill>
        <p:spPr>
          <a:xfrm>
            <a:off x="6696448" y="409490"/>
            <a:ext cx="9286865" cy="4490879"/>
          </a:xfrm>
          <a:prstGeom prst="rect">
            <a:avLst/>
          </a:prstGeom>
        </p:spPr>
      </p:pic>
    </p:spTree>
    <p:extLst>
      <p:ext uri="{BB962C8B-B14F-4D97-AF65-F5344CB8AC3E}">
        <p14:creationId xmlns:p14="http://schemas.microsoft.com/office/powerpoint/2010/main" val="76429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305" y="4219097"/>
            <a:ext cx="4401504" cy="4401504"/>
          </a:xfrm>
          <a:prstGeom prst="rect">
            <a:avLst/>
          </a:prstGeom>
        </p:spPr>
      </p:pic>
      <p:pic>
        <p:nvPicPr>
          <p:cNvPr id="7" name="Picture 6">
            <a:extLst>
              <a:ext uri="{FF2B5EF4-FFF2-40B4-BE49-F238E27FC236}">
                <a16:creationId xmlns:a16="http://schemas.microsoft.com/office/drawing/2014/main" xmlns=""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71294" y="0"/>
            <a:ext cx="4286250" cy="4286250"/>
          </a:xfrm>
          <a:prstGeom prst="rect">
            <a:avLst/>
          </a:prstGeom>
        </p:spPr>
      </p:pic>
      <p:sp>
        <p:nvSpPr>
          <p:cNvPr id="8" name="Speech Bubble: Rectangle with Corners Rounded 7">
            <a:extLst>
              <a:ext uri="{FF2B5EF4-FFF2-40B4-BE49-F238E27FC236}">
                <a16:creationId xmlns:a16="http://schemas.microsoft.com/office/drawing/2014/main" xmlns="" id="{0667024D-077C-41FB-84FC-D91D5651A194}"/>
              </a:ext>
            </a:extLst>
          </p:cNvPr>
          <p:cNvSpPr/>
          <p:nvPr/>
        </p:nvSpPr>
        <p:spPr>
          <a:xfrm>
            <a:off x="2241233" y="0"/>
            <a:ext cx="11760518" cy="369570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4800" b="1" dirty="0" err="1" smtClean="0">
                <a:solidFill>
                  <a:prstClr val="white"/>
                </a:solidFill>
                <a:latin typeface="Times New Roman" panose="02020603050405020304" pitchFamily="18" charset="0"/>
                <a:cs typeface="Times New Roman" panose="02020603050405020304" pitchFamily="18" charset="0"/>
              </a:rPr>
              <a:t>Một</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loại</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bệnh</a:t>
            </a:r>
            <a:r>
              <a:rPr lang="en-US" sz="4800" b="1" dirty="0" smtClean="0">
                <a:solidFill>
                  <a:prstClr val="white"/>
                </a:solidFill>
                <a:latin typeface="Times New Roman" panose="02020603050405020304" pitchFamily="18" charset="0"/>
                <a:cs typeface="Times New Roman" panose="02020603050405020304" pitchFamily="18" charset="0"/>
              </a:rPr>
              <a:t> do </a:t>
            </a:r>
            <a:r>
              <a:rPr lang="en-US" sz="4800" b="1" dirty="0" err="1" smtClean="0">
                <a:solidFill>
                  <a:prstClr val="white"/>
                </a:solidFill>
                <a:latin typeface="Times New Roman" panose="02020603050405020304" pitchFamily="18" charset="0"/>
                <a:cs typeface="Times New Roman" panose="02020603050405020304" pitchFamily="18" charset="0"/>
              </a:rPr>
              <a:t>chuyển</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hóa</a:t>
            </a:r>
            <a:r>
              <a:rPr lang="en-US" sz="4800" b="1" dirty="0" smtClean="0">
                <a:solidFill>
                  <a:prstClr val="white"/>
                </a:solidFill>
                <a:latin typeface="Times New Roman" panose="02020603050405020304" pitchFamily="18" charset="0"/>
                <a:cs typeface="Times New Roman" panose="02020603050405020304" pitchFamily="18" charset="0"/>
              </a:rPr>
              <a:t> glucose </a:t>
            </a:r>
            <a:r>
              <a:rPr lang="en-US" sz="4800" b="1" dirty="0" err="1" smtClean="0">
                <a:solidFill>
                  <a:prstClr val="white"/>
                </a:solidFill>
                <a:latin typeface="Times New Roman" panose="02020603050405020304" pitchFamily="18" charset="0"/>
                <a:cs typeface="Times New Roman" panose="02020603050405020304" pitchFamily="18" charset="0"/>
              </a:rPr>
              <a:t>trong</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máu</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ăn</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nhiều</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uống</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nhiều</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đi</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tiểu</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nhiều</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sụt</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cân</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có</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thể</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gây</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biến</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chứng</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như</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mù</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tổn</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thương</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dây</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thần</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kinh</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hoại</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tử</a:t>
            </a:r>
            <a:r>
              <a:rPr lang="en-US" sz="4800" b="1" dirty="0" smtClean="0">
                <a:solidFill>
                  <a:prstClr val="white"/>
                </a:solidFill>
                <a:latin typeface="Times New Roman" panose="02020603050405020304" pitchFamily="18" charset="0"/>
                <a:cs typeface="Times New Roman" panose="02020603050405020304" pitchFamily="18" charset="0"/>
              </a:rPr>
              <a:t> da…..?</a:t>
            </a:r>
            <a:endParaRPr lang="en-US" sz="4800" b="1" dirty="0">
              <a:solidFill>
                <a:prstClr val="white"/>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xmlns=""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46" y="2404622"/>
            <a:ext cx="2401059" cy="2411730"/>
          </a:xfrm>
          <a:prstGeom prst="rect">
            <a:avLst/>
          </a:prstGeom>
        </p:spPr>
      </p:pic>
      <p:sp>
        <p:nvSpPr>
          <p:cNvPr id="19" name="Rectangle: Rounded Corners 18">
            <a:extLst>
              <a:ext uri="{FF2B5EF4-FFF2-40B4-BE49-F238E27FC236}">
                <a16:creationId xmlns:a16="http://schemas.microsoft.com/office/drawing/2014/main" xmlns="" id="{A98ECE88-115D-4A1D-8452-F943FF1AC741}"/>
              </a:ext>
            </a:extLst>
          </p:cNvPr>
          <p:cNvSpPr/>
          <p:nvPr/>
        </p:nvSpPr>
        <p:spPr>
          <a:xfrm>
            <a:off x="592423" y="8586095"/>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en-US" sz="4800" dirty="0">
                <a:solidFill>
                  <a:srgbClr val="002060"/>
                </a:solidFill>
                <a:latin typeface="Times New Roman" panose="02020603050405020304" pitchFamily="18" charset="0"/>
                <a:cs typeface="Times New Roman" panose="02020603050405020304" pitchFamily="18" charset="0"/>
              </a:rPr>
              <a:t>A. </a:t>
            </a:r>
            <a:r>
              <a:rPr lang="en-US" sz="4800" dirty="0" err="1" smtClean="0">
                <a:solidFill>
                  <a:srgbClr val="002060"/>
                </a:solidFill>
                <a:latin typeface="Times New Roman" panose="02020603050405020304" pitchFamily="18" charset="0"/>
                <a:cs typeface="Times New Roman" panose="02020603050405020304" pitchFamily="18" charset="0"/>
              </a:rPr>
              <a:t>Bướu</a:t>
            </a:r>
            <a:r>
              <a:rPr lang="en-US" sz="4800" dirty="0" smtClean="0">
                <a:solidFill>
                  <a:srgbClr val="002060"/>
                </a:solidFill>
                <a:latin typeface="Times New Roman" panose="02020603050405020304" pitchFamily="18" charset="0"/>
                <a:cs typeface="Times New Roman" panose="02020603050405020304" pitchFamily="18" charset="0"/>
              </a:rPr>
              <a:t> </a:t>
            </a:r>
            <a:r>
              <a:rPr lang="en-US" sz="4800" dirty="0" err="1" smtClean="0">
                <a:solidFill>
                  <a:srgbClr val="002060"/>
                </a:solidFill>
                <a:latin typeface="Times New Roman" panose="02020603050405020304" pitchFamily="18" charset="0"/>
                <a:cs typeface="Times New Roman" panose="02020603050405020304" pitchFamily="18" charset="0"/>
              </a:rPr>
              <a:t>cổ</a:t>
            </a:r>
            <a:endParaRPr lang="en-US" sz="4800" dirty="0">
              <a:solidFill>
                <a:srgbClr val="00206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xmlns=""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0748" y="4219097"/>
            <a:ext cx="4401504" cy="4401504"/>
          </a:xfrm>
          <a:prstGeom prst="rect">
            <a:avLst/>
          </a:prstGeom>
        </p:spPr>
      </p:pic>
      <p:sp>
        <p:nvSpPr>
          <p:cNvPr id="21" name="Rectangle: Rounded Corners 20">
            <a:extLst>
              <a:ext uri="{FF2B5EF4-FFF2-40B4-BE49-F238E27FC236}">
                <a16:creationId xmlns:a16="http://schemas.microsoft.com/office/drawing/2014/main" xmlns="" id="{88E5E567-B90E-4275-AC51-C8D58F3AA2A7}"/>
              </a:ext>
            </a:extLst>
          </p:cNvPr>
          <p:cNvSpPr/>
          <p:nvPr/>
        </p:nvSpPr>
        <p:spPr>
          <a:xfrm>
            <a:off x="4840865" y="8586095"/>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en-US" sz="4800" dirty="0" err="1" smtClean="0">
                <a:solidFill>
                  <a:srgbClr val="002060"/>
                </a:solidFill>
                <a:latin typeface="Times New Roman" panose="02020603050405020304" pitchFamily="18" charset="0"/>
                <a:cs typeface="Times New Roman" panose="02020603050405020304" pitchFamily="18" charset="0"/>
              </a:rPr>
              <a:t>B.Tiểu</a:t>
            </a:r>
            <a:r>
              <a:rPr lang="en-US" sz="4800" dirty="0" smtClean="0">
                <a:solidFill>
                  <a:srgbClr val="002060"/>
                </a:solidFill>
                <a:latin typeface="Times New Roman" panose="02020603050405020304" pitchFamily="18" charset="0"/>
                <a:cs typeface="Times New Roman" panose="02020603050405020304" pitchFamily="18" charset="0"/>
              </a:rPr>
              <a:t> </a:t>
            </a:r>
            <a:r>
              <a:rPr lang="en-US" sz="4800" dirty="0" err="1" smtClean="0">
                <a:solidFill>
                  <a:srgbClr val="002060"/>
                </a:solidFill>
                <a:latin typeface="Times New Roman" panose="02020603050405020304" pitchFamily="18" charset="0"/>
                <a:cs typeface="Times New Roman" panose="02020603050405020304" pitchFamily="18" charset="0"/>
              </a:rPr>
              <a:t>đường</a:t>
            </a:r>
            <a:endParaRPr lang="en-US" sz="4800" dirty="0">
              <a:solidFill>
                <a:srgbClr val="002060"/>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xmlns=""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9190" y="4219097"/>
            <a:ext cx="4401504" cy="4401504"/>
          </a:xfrm>
          <a:prstGeom prst="rect">
            <a:avLst/>
          </a:prstGeom>
        </p:spPr>
      </p:pic>
      <p:sp>
        <p:nvSpPr>
          <p:cNvPr id="23" name="Rectangle: Rounded Corners 22">
            <a:extLst>
              <a:ext uri="{FF2B5EF4-FFF2-40B4-BE49-F238E27FC236}">
                <a16:creationId xmlns:a16="http://schemas.microsoft.com/office/drawing/2014/main" xmlns="" id="{64E263D4-FF99-4115-A750-399C550760EE}"/>
              </a:ext>
            </a:extLst>
          </p:cNvPr>
          <p:cNvSpPr/>
          <p:nvPr/>
        </p:nvSpPr>
        <p:spPr>
          <a:xfrm>
            <a:off x="9089308" y="8586095"/>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4200" dirty="0" err="1" smtClean="0">
                <a:solidFill>
                  <a:srgbClr val="002060"/>
                </a:solidFill>
                <a:latin typeface="Times New Roman" panose="02020603050405020304" pitchFamily="18" charset="0"/>
                <a:cs typeface="Times New Roman" panose="02020603050405020304" pitchFamily="18" charset="0"/>
              </a:rPr>
              <a:t>C.Suy</a:t>
            </a:r>
            <a:r>
              <a:rPr lang="en-US" sz="4200" dirty="0" smtClean="0">
                <a:solidFill>
                  <a:srgbClr val="002060"/>
                </a:solidFill>
                <a:latin typeface="Times New Roman" panose="02020603050405020304" pitchFamily="18" charset="0"/>
                <a:cs typeface="Times New Roman" panose="02020603050405020304" pitchFamily="18" charset="0"/>
              </a:rPr>
              <a:t> </a:t>
            </a:r>
            <a:r>
              <a:rPr lang="en-US" sz="4200" dirty="0" err="1" smtClean="0">
                <a:solidFill>
                  <a:srgbClr val="002060"/>
                </a:solidFill>
                <a:latin typeface="Times New Roman" panose="02020603050405020304" pitchFamily="18" charset="0"/>
                <a:cs typeface="Times New Roman" panose="02020603050405020304" pitchFamily="18" charset="0"/>
              </a:rPr>
              <a:t>thận</a:t>
            </a:r>
            <a:r>
              <a:rPr lang="en-US" sz="4200" dirty="0" smtClean="0">
                <a:solidFill>
                  <a:srgbClr val="002060"/>
                </a:solidFill>
                <a:latin typeface="Times New Roman" panose="02020603050405020304" pitchFamily="18" charset="0"/>
                <a:cs typeface="Times New Roman" panose="02020603050405020304" pitchFamily="18" charset="0"/>
              </a:rPr>
              <a:t> </a:t>
            </a:r>
            <a:endParaRPr lang="en-US" sz="4200" dirty="0">
              <a:solidFill>
                <a:srgbClr val="002060"/>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xmlns=""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17633" y="4219097"/>
            <a:ext cx="4401504" cy="4401504"/>
          </a:xfrm>
          <a:prstGeom prst="rect">
            <a:avLst/>
          </a:prstGeom>
        </p:spPr>
      </p:pic>
      <p:sp>
        <p:nvSpPr>
          <p:cNvPr id="25" name="Rectangle: Rounded Corners 24">
            <a:extLst>
              <a:ext uri="{FF2B5EF4-FFF2-40B4-BE49-F238E27FC236}">
                <a16:creationId xmlns:a16="http://schemas.microsoft.com/office/drawing/2014/main" xmlns="" id="{00BEFBB1-525B-415D-8E45-ADCB8FD217EA}"/>
              </a:ext>
            </a:extLst>
          </p:cNvPr>
          <p:cNvSpPr/>
          <p:nvPr/>
        </p:nvSpPr>
        <p:spPr>
          <a:xfrm>
            <a:off x="13337750" y="8586095"/>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4200" dirty="0">
                <a:solidFill>
                  <a:srgbClr val="002060"/>
                </a:solidFill>
                <a:latin typeface="Times New Roman" panose="02020603050405020304" pitchFamily="18" charset="0"/>
                <a:cs typeface="Times New Roman" panose="02020603050405020304" pitchFamily="18" charset="0"/>
              </a:rPr>
              <a:t>D. </a:t>
            </a:r>
            <a:r>
              <a:rPr lang="en-US" sz="4200" dirty="0" err="1" smtClean="0">
                <a:solidFill>
                  <a:srgbClr val="002060"/>
                </a:solidFill>
                <a:latin typeface="Times New Roman" panose="02020603050405020304" pitchFamily="18" charset="0"/>
                <a:cs typeface="Times New Roman" panose="02020603050405020304" pitchFamily="18" charset="0"/>
              </a:rPr>
              <a:t>Viêm</a:t>
            </a:r>
            <a:r>
              <a:rPr lang="en-US" sz="4200" dirty="0" smtClean="0">
                <a:solidFill>
                  <a:srgbClr val="002060"/>
                </a:solidFill>
                <a:latin typeface="Times New Roman" panose="02020603050405020304" pitchFamily="18" charset="0"/>
                <a:cs typeface="Times New Roman" panose="02020603050405020304" pitchFamily="18" charset="0"/>
              </a:rPr>
              <a:t> </a:t>
            </a:r>
            <a:r>
              <a:rPr lang="en-US" sz="4200" dirty="0" err="1" smtClean="0">
                <a:solidFill>
                  <a:srgbClr val="002060"/>
                </a:solidFill>
                <a:latin typeface="Times New Roman" panose="02020603050405020304" pitchFamily="18" charset="0"/>
                <a:cs typeface="Times New Roman" panose="02020603050405020304" pitchFamily="18" charset="0"/>
              </a:rPr>
              <a:t>gan</a:t>
            </a:r>
            <a:endParaRPr lang="en-US" sz="4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404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00B0F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305" y="4219097"/>
            <a:ext cx="4401504" cy="4401504"/>
          </a:xfrm>
          <a:prstGeom prst="rect">
            <a:avLst/>
          </a:prstGeom>
        </p:spPr>
      </p:pic>
      <p:pic>
        <p:nvPicPr>
          <p:cNvPr id="7" name="Picture 6">
            <a:extLst>
              <a:ext uri="{FF2B5EF4-FFF2-40B4-BE49-F238E27FC236}">
                <a16:creationId xmlns:a16="http://schemas.microsoft.com/office/drawing/2014/main" xmlns=""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71294" y="0"/>
            <a:ext cx="4286250" cy="4286250"/>
          </a:xfrm>
          <a:prstGeom prst="rect">
            <a:avLst/>
          </a:prstGeom>
        </p:spPr>
      </p:pic>
      <p:sp>
        <p:nvSpPr>
          <p:cNvPr id="8" name="Speech Bubble: Rectangle with Corners Rounded 7">
            <a:extLst>
              <a:ext uri="{FF2B5EF4-FFF2-40B4-BE49-F238E27FC236}">
                <a16:creationId xmlns:a16="http://schemas.microsoft.com/office/drawing/2014/main" xmlns="" id="{0667024D-077C-41FB-84FC-D91D5651A194}"/>
              </a:ext>
            </a:extLst>
          </p:cNvPr>
          <p:cNvSpPr/>
          <p:nvPr/>
        </p:nvSpPr>
        <p:spPr>
          <a:xfrm>
            <a:off x="2241233" y="726218"/>
            <a:ext cx="11760518" cy="3121882"/>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4800" b="1" dirty="0" err="1" smtClean="0">
                <a:solidFill>
                  <a:prstClr val="white"/>
                </a:solidFill>
                <a:latin typeface="Times New Roman" panose="02020603050405020304" pitchFamily="18" charset="0"/>
                <a:cs typeface="Times New Roman" panose="02020603050405020304" pitchFamily="18" charset="0"/>
              </a:rPr>
              <a:t>Tuyến</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giáp</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phì</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đại</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tuyến</a:t>
            </a:r>
            <a:r>
              <a:rPr lang="en-US" sz="4800" b="1" dirty="0" smtClean="0">
                <a:solidFill>
                  <a:prstClr val="white"/>
                </a:solidFill>
                <a:latin typeface="Times New Roman" panose="02020603050405020304" pitchFamily="18" charset="0"/>
                <a:cs typeface="Times New Roman" panose="02020603050405020304" pitchFamily="18" charset="0"/>
              </a:rPr>
              <a:t> do </a:t>
            </a:r>
            <a:r>
              <a:rPr lang="en-US" sz="4800" b="1" dirty="0" err="1" smtClean="0">
                <a:solidFill>
                  <a:prstClr val="white"/>
                </a:solidFill>
                <a:latin typeface="Times New Roman" panose="02020603050405020304" pitchFamily="18" charset="0"/>
                <a:cs typeface="Times New Roman" panose="02020603050405020304" pitchFamily="18" charset="0"/>
              </a:rPr>
              <a:t>cơ</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thể</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thiếu</a:t>
            </a:r>
            <a:r>
              <a:rPr lang="en-US" sz="4800" b="1" dirty="0" smtClean="0">
                <a:solidFill>
                  <a:prstClr val="white"/>
                </a:solidFill>
                <a:latin typeface="Times New Roman" panose="02020603050405020304" pitchFamily="18" charset="0"/>
                <a:cs typeface="Times New Roman" panose="02020603050405020304" pitchFamily="18" charset="0"/>
              </a:rPr>
              <a:t> iodine, </a:t>
            </a:r>
            <a:r>
              <a:rPr lang="en-US" sz="4800" b="1" dirty="0" err="1" smtClean="0">
                <a:solidFill>
                  <a:prstClr val="white"/>
                </a:solidFill>
                <a:latin typeface="Times New Roman" panose="02020603050405020304" pitchFamily="18" charset="0"/>
                <a:cs typeface="Times New Roman" panose="02020603050405020304" pitchFamily="18" charset="0"/>
              </a:rPr>
              <a:t>trẻ</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em</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chậm</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lớn</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trí</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tuệ</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chậm</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phát</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triển</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giảm</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sút</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trí</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nhớ</a:t>
            </a:r>
            <a:r>
              <a:rPr lang="en-US" sz="4800" b="1" dirty="0" smtClean="0">
                <a:solidFill>
                  <a:prstClr val="white"/>
                </a:solidFill>
                <a:latin typeface="Times New Roman" panose="02020603050405020304" pitchFamily="18" charset="0"/>
                <a:cs typeface="Times New Roman" panose="02020603050405020304" pitchFamily="18" charset="0"/>
              </a:rPr>
              <a:t>……..?</a:t>
            </a:r>
            <a:endParaRPr lang="en-US" sz="4800" b="1" dirty="0">
              <a:solidFill>
                <a:prstClr val="white"/>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xmlns=""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46" y="2404622"/>
            <a:ext cx="2401059" cy="2411730"/>
          </a:xfrm>
          <a:prstGeom prst="rect">
            <a:avLst/>
          </a:prstGeom>
        </p:spPr>
      </p:pic>
      <p:sp>
        <p:nvSpPr>
          <p:cNvPr id="19" name="Rectangle: Rounded Corners 18">
            <a:extLst>
              <a:ext uri="{FF2B5EF4-FFF2-40B4-BE49-F238E27FC236}">
                <a16:creationId xmlns:a16="http://schemas.microsoft.com/office/drawing/2014/main" xmlns="" id="{A98ECE88-115D-4A1D-8452-F943FF1AC741}"/>
              </a:ext>
            </a:extLst>
          </p:cNvPr>
          <p:cNvSpPr/>
          <p:nvPr/>
        </p:nvSpPr>
        <p:spPr>
          <a:xfrm>
            <a:off x="592423" y="8586095"/>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4800" dirty="0">
                <a:solidFill>
                  <a:srgbClr val="002060"/>
                </a:solidFill>
                <a:latin typeface="Times New Roman" panose="02020603050405020304" pitchFamily="18" charset="0"/>
                <a:cs typeface="Times New Roman" panose="02020603050405020304" pitchFamily="18" charset="0"/>
              </a:rPr>
              <a:t>A. </a:t>
            </a:r>
            <a:r>
              <a:rPr lang="en-US" sz="4800" dirty="0" err="1" smtClean="0">
                <a:solidFill>
                  <a:srgbClr val="002060"/>
                </a:solidFill>
                <a:latin typeface="Times New Roman" panose="02020603050405020304" pitchFamily="18" charset="0"/>
                <a:cs typeface="Times New Roman" panose="02020603050405020304" pitchFamily="18" charset="0"/>
              </a:rPr>
              <a:t>Tiểu</a:t>
            </a:r>
            <a:r>
              <a:rPr lang="en-US" sz="4800" dirty="0" smtClean="0">
                <a:solidFill>
                  <a:srgbClr val="002060"/>
                </a:solidFill>
                <a:latin typeface="Times New Roman" panose="02020603050405020304" pitchFamily="18" charset="0"/>
                <a:cs typeface="Times New Roman" panose="02020603050405020304" pitchFamily="18" charset="0"/>
              </a:rPr>
              <a:t> </a:t>
            </a:r>
            <a:r>
              <a:rPr lang="en-US" sz="4800" dirty="0" err="1" smtClean="0">
                <a:solidFill>
                  <a:srgbClr val="002060"/>
                </a:solidFill>
                <a:latin typeface="Times New Roman" panose="02020603050405020304" pitchFamily="18" charset="0"/>
                <a:cs typeface="Times New Roman" panose="02020603050405020304" pitchFamily="18" charset="0"/>
              </a:rPr>
              <a:t>đường</a:t>
            </a:r>
            <a:endParaRPr lang="en-US" sz="4800" dirty="0">
              <a:solidFill>
                <a:srgbClr val="00206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xmlns=""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0748" y="4219097"/>
            <a:ext cx="4401504" cy="4401504"/>
          </a:xfrm>
          <a:prstGeom prst="rect">
            <a:avLst/>
          </a:prstGeom>
        </p:spPr>
      </p:pic>
      <p:sp>
        <p:nvSpPr>
          <p:cNvPr id="21" name="Rectangle: Rounded Corners 20">
            <a:extLst>
              <a:ext uri="{FF2B5EF4-FFF2-40B4-BE49-F238E27FC236}">
                <a16:creationId xmlns:a16="http://schemas.microsoft.com/office/drawing/2014/main" xmlns="" id="{88E5E567-B90E-4275-AC51-C8D58F3AA2A7}"/>
              </a:ext>
            </a:extLst>
          </p:cNvPr>
          <p:cNvSpPr/>
          <p:nvPr/>
        </p:nvSpPr>
        <p:spPr>
          <a:xfrm>
            <a:off x="4840865" y="8586095"/>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4800" dirty="0">
                <a:solidFill>
                  <a:srgbClr val="002060"/>
                </a:solidFill>
                <a:latin typeface="Times New Roman" panose="02020603050405020304" pitchFamily="18" charset="0"/>
                <a:cs typeface="Times New Roman" panose="02020603050405020304" pitchFamily="18" charset="0"/>
              </a:rPr>
              <a:t>B. </a:t>
            </a:r>
            <a:r>
              <a:rPr lang="en-US" sz="4800" dirty="0" err="1" smtClean="0">
                <a:solidFill>
                  <a:srgbClr val="002060"/>
                </a:solidFill>
                <a:latin typeface="Times New Roman" panose="02020603050405020304" pitchFamily="18" charset="0"/>
                <a:cs typeface="Times New Roman" panose="02020603050405020304" pitchFamily="18" charset="0"/>
              </a:rPr>
              <a:t>Động</a:t>
            </a:r>
            <a:r>
              <a:rPr lang="en-US" sz="4800" dirty="0" smtClean="0">
                <a:solidFill>
                  <a:srgbClr val="002060"/>
                </a:solidFill>
                <a:latin typeface="Times New Roman" panose="02020603050405020304" pitchFamily="18" charset="0"/>
                <a:cs typeface="Times New Roman" panose="02020603050405020304" pitchFamily="18" charset="0"/>
              </a:rPr>
              <a:t> </a:t>
            </a:r>
            <a:r>
              <a:rPr lang="en-US" sz="4800" dirty="0" err="1" smtClean="0">
                <a:solidFill>
                  <a:srgbClr val="002060"/>
                </a:solidFill>
                <a:latin typeface="Times New Roman" panose="02020603050405020304" pitchFamily="18" charset="0"/>
                <a:cs typeface="Times New Roman" panose="02020603050405020304" pitchFamily="18" charset="0"/>
              </a:rPr>
              <a:t>kinh</a:t>
            </a:r>
            <a:endParaRPr lang="en-US" sz="4800" dirty="0">
              <a:solidFill>
                <a:srgbClr val="002060"/>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xmlns=""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9190" y="4219097"/>
            <a:ext cx="4401504" cy="4401504"/>
          </a:xfrm>
          <a:prstGeom prst="rect">
            <a:avLst/>
          </a:prstGeom>
        </p:spPr>
      </p:pic>
      <p:sp>
        <p:nvSpPr>
          <p:cNvPr id="23" name="Rectangle: Rounded Corners 22">
            <a:extLst>
              <a:ext uri="{FF2B5EF4-FFF2-40B4-BE49-F238E27FC236}">
                <a16:creationId xmlns:a16="http://schemas.microsoft.com/office/drawing/2014/main" xmlns="" id="{64E263D4-FF99-4115-A750-399C550760EE}"/>
              </a:ext>
            </a:extLst>
          </p:cNvPr>
          <p:cNvSpPr/>
          <p:nvPr/>
        </p:nvSpPr>
        <p:spPr>
          <a:xfrm>
            <a:off x="9089308" y="8586095"/>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en-US" sz="4200" dirty="0">
                <a:solidFill>
                  <a:srgbClr val="002060"/>
                </a:solidFill>
                <a:latin typeface="Times New Roman" panose="02020603050405020304" pitchFamily="18" charset="0"/>
                <a:cs typeface="Times New Roman" panose="02020603050405020304" pitchFamily="18" charset="0"/>
              </a:rPr>
              <a:t>C. </a:t>
            </a:r>
            <a:r>
              <a:rPr lang="en-US" sz="4200" dirty="0" err="1" smtClean="0">
                <a:solidFill>
                  <a:srgbClr val="002060"/>
                </a:solidFill>
                <a:latin typeface="Times New Roman" panose="02020603050405020304" pitchFamily="18" charset="0"/>
                <a:cs typeface="Times New Roman" panose="02020603050405020304" pitchFamily="18" charset="0"/>
              </a:rPr>
              <a:t>Béo</a:t>
            </a:r>
            <a:r>
              <a:rPr lang="en-US" sz="4200" dirty="0" smtClean="0">
                <a:solidFill>
                  <a:srgbClr val="002060"/>
                </a:solidFill>
                <a:latin typeface="Times New Roman" panose="02020603050405020304" pitchFamily="18" charset="0"/>
                <a:cs typeface="Times New Roman" panose="02020603050405020304" pitchFamily="18" charset="0"/>
              </a:rPr>
              <a:t> </a:t>
            </a:r>
            <a:r>
              <a:rPr lang="en-US" sz="4200" dirty="0" err="1" smtClean="0">
                <a:solidFill>
                  <a:srgbClr val="002060"/>
                </a:solidFill>
                <a:latin typeface="Times New Roman" panose="02020603050405020304" pitchFamily="18" charset="0"/>
                <a:cs typeface="Times New Roman" panose="02020603050405020304" pitchFamily="18" charset="0"/>
              </a:rPr>
              <a:t>phì</a:t>
            </a:r>
            <a:endParaRPr lang="en-US" sz="4200" dirty="0">
              <a:solidFill>
                <a:srgbClr val="002060"/>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xmlns=""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17633" y="4219097"/>
            <a:ext cx="4401504" cy="4401504"/>
          </a:xfrm>
          <a:prstGeom prst="rect">
            <a:avLst/>
          </a:prstGeom>
        </p:spPr>
      </p:pic>
      <p:sp>
        <p:nvSpPr>
          <p:cNvPr id="25" name="Rectangle: Rounded Corners 24">
            <a:extLst>
              <a:ext uri="{FF2B5EF4-FFF2-40B4-BE49-F238E27FC236}">
                <a16:creationId xmlns:a16="http://schemas.microsoft.com/office/drawing/2014/main" xmlns="" id="{00BEFBB1-525B-415D-8E45-ADCB8FD217EA}"/>
              </a:ext>
            </a:extLst>
          </p:cNvPr>
          <p:cNvSpPr/>
          <p:nvPr/>
        </p:nvSpPr>
        <p:spPr>
          <a:xfrm>
            <a:off x="13337750" y="8586095"/>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en-US" sz="4200" dirty="0">
                <a:solidFill>
                  <a:srgbClr val="002060"/>
                </a:solidFill>
                <a:latin typeface="Times New Roman" panose="02020603050405020304" pitchFamily="18" charset="0"/>
                <a:cs typeface="Times New Roman" panose="02020603050405020304" pitchFamily="18" charset="0"/>
              </a:rPr>
              <a:t>D. </a:t>
            </a:r>
            <a:r>
              <a:rPr lang="en-US" sz="4200" dirty="0" err="1" smtClean="0">
                <a:solidFill>
                  <a:srgbClr val="002060"/>
                </a:solidFill>
                <a:latin typeface="Times New Roman" panose="02020603050405020304" pitchFamily="18" charset="0"/>
                <a:cs typeface="Times New Roman" panose="02020603050405020304" pitchFamily="18" charset="0"/>
              </a:rPr>
              <a:t>Bướu</a:t>
            </a:r>
            <a:r>
              <a:rPr lang="en-US" sz="4200" dirty="0" smtClean="0">
                <a:solidFill>
                  <a:srgbClr val="002060"/>
                </a:solidFill>
                <a:latin typeface="Times New Roman" panose="02020603050405020304" pitchFamily="18" charset="0"/>
                <a:cs typeface="Times New Roman" panose="02020603050405020304" pitchFamily="18" charset="0"/>
              </a:rPr>
              <a:t> </a:t>
            </a:r>
            <a:r>
              <a:rPr lang="en-US" sz="4200" dirty="0" err="1" smtClean="0">
                <a:solidFill>
                  <a:srgbClr val="002060"/>
                </a:solidFill>
                <a:latin typeface="Times New Roman" panose="02020603050405020304" pitchFamily="18" charset="0"/>
                <a:cs typeface="Times New Roman" panose="02020603050405020304" pitchFamily="18" charset="0"/>
              </a:rPr>
              <a:t>cổ</a:t>
            </a:r>
            <a:endParaRPr lang="en-US" sz="4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748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00B0F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87000" y="571500"/>
            <a:ext cx="7620000" cy="9448799"/>
          </a:xfrm>
          <a:prstGeom prst="rect">
            <a:avLst/>
          </a:prstGeom>
        </p:spPr>
      </p:pic>
      <p:sp>
        <p:nvSpPr>
          <p:cNvPr id="3" name="TextBox 2"/>
          <p:cNvSpPr txBox="1"/>
          <p:nvPr/>
        </p:nvSpPr>
        <p:spPr>
          <a:xfrm>
            <a:off x="838200" y="571500"/>
            <a:ext cx="9220200" cy="3170044"/>
          </a:xfrm>
          <a:prstGeom prst="rect">
            <a:avLst/>
          </a:prstGeom>
          <a:noFill/>
        </p:spPr>
        <p:txBody>
          <a:bodyPr wrap="square" lIns="91386" tIns="45693" rIns="91386" bIns="45693" rtlCol="0">
            <a:spAutoFit/>
          </a:bodyPr>
          <a:lstStyle/>
          <a:p>
            <a:pPr algn="just"/>
            <a:r>
              <a:rPr lang="en-US" sz="4000" dirty="0">
                <a:solidFill>
                  <a:srgbClr val="FF0000"/>
                </a:solidFill>
                <a:latin typeface="Arial" panose="020B0604020202020204" pitchFamily="34" charset="0"/>
                <a:cs typeface="Arial" panose="020B0604020202020204" pitchFamily="34" charset="0"/>
              </a:rPr>
              <a:t>H</a:t>
            </a:r>
            <a:r>
              <a:rPr lang="vi-VN" sz="4000" dirty="0">
                <a:solidFill>
                  <a:srgbClr val="FF0000"/>
                </a:solidFill>
                <a:latin typeface="Arial" panose="020B0604020202020204" pitchFamily="34" charset="0"/>
                <a:cs typeface="Arial" panose="020B0604020202020204" pitchFamily="34" charset="0"/>
              </a:rPr>
              <a:t>ình ảnh người thấp nhất và cao nhất thế giới </a:t>
            </a:r>
            <a:r>
              <a:rPr lang="vi-VN" sz="4000" dirty="0">
                <a:solidFill>
                  <a:srgbClr val="0070C0"/>
                </a:solidFill>
                <a:latin typeface="Arial" panose="020B0604020202020204" pitchFamily="34" charset="0"/>
                <a:cs typeface="Arial" panose="020B0604020202020204" pitchFamily="34" charset="0"/>
              </a:rPr>
              <a:t>(Ông Chandra Bahadur Dangi 74 tuổi, người Nepan, cao 51 cm. Ông Sultan Kosen 31 tuổi, người Thổ Nhĩ Kỳ, cao 2,51m)</a:t>
            </a:r>
            <a:endParaRPr lang="en-US" sz="4000" dirty="0">
              <a:solidFill>
                <a:srgbClr val="0070C0"/>
              </a:solidFill>
              <a:latin typeface="Arial" panose="020B0604020202020204" pitchFamily="34" charset="0"/>
              <a:cs typeface="Arial" panose="020B0604020202020204" pitchFamily="34" charset="0"/>
            </a:endParaRPr>
          </a:p>
        </p:txBody>
      </p:sp>
      <p:sp>
        <p:nvSpPr>
          <p:cNvPr id="4" name="TextBox 3"/>
          <p:cNvSpPr txBox="1"/>
          <p:nvPr/>
        </p:nvSpPr>
        <p:spPr>
          <a:xfrm>
            <a:off x="762000" y="4968302"/>
            <a:ext cx="9144000" cy="1323385"/>
          </a:xfrm>
          <a:prstGeom prst="rect">
            <a:avLst/>
          </a:prstGeom>
          <a:noFill/>
        </p:spPr>
        <p:txBody>
          <a:bodyPr wrap="square" lIns="91386" tIns="45693" rIns="91386" bIns="45693" rtlCol="0">
            <a:spAutoFit/>
          </a:bodyPr>
          <a:lstStyle/>
          <a:p>
            <a:pPr algn="ctr"/>
            <a:r>
              <a:rPr lang="vi-VN" sz="4000" b="1" i="1" dirty="0">
                <a:solidFill>
                  <a:srgbClr val="0070C0"/>
                </a:solidFill>
                <a:latin typeface="+mj-lt"/>
              </a:rPr>
              <a:t>Điều gì đã khiến họ cao lớn hay thấp bé hơn bình thường? </a:t>
            </a:r>
            <a:endParaRPr lang="en-US" sz="4000" b="1" i="1" dirty="0">
              <a:solidFill>
                <a:srgbClr val="0070C0"/>
              </a:solidFill>
              <a:latin typeface="+mj-lt"/>
            </a:endParaRPr>
          </a:p>
        </p:txBody>
      </p:sp>
      <p:sp>
        <p:nvSpPr>
          <p:cNvPr id="5" name="Right Arrow 4"/>
          <p:cNvSpPr/>
          <p:nvPr/>
        </p:nvSpPr>
        <p:spPr>
          <a:xfrm>
            <a:off x="2098974" y="4049276"/>
            <a:ext cx="1356584" cy="6154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386" tIns="45693" rIns="91386" bIns="45693" rtlCol="0" anchor="ctr"/>
          <a:lstStyle/>
          <a:p>
            <a:pPr algn="ctr"/>
            <a:endParaRPr lang="en-US"/>
          </a:p>
        </p:txBody>
      </p:sp>
    </p:spTree>
    <p:extLst>
      <p:ext uri="{BB962C8B-B14F-4D97-AF65-F5344CB8AC3E}">
        <p14:creationId xmlns:p14="http://schemas.microsoft.com/office/powerpoint/2010/main" val="115302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2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4064" y="342901"/>
            <a:ext cx="13825536" cy="647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95800" y="4000500"/>
            <a:ext cx="9906000" cy="1311395"/>
          </a:xfrm>
          <a:prstGeom prst="rect">
            <a:avLst/>
          </a:prstGeom>
          <a:solidFill>
            <a:srgbClr val="00B0F0"/>
          </a:solidFill>
        </p:spPr>
        <p:txBody>
          <a:bodyPr wrap="square" lIns="91386" tIns="45693" rIns="91386" bIns="45693" rtlCol="0">
            <a:spAutoFit/>
          </a:bodyPr>
          <a:lstStyle/>
          <a:p>
            <a:pPr algn="ctr">
              <a:lnSpc>
                <a:spcPct val="150000"/>
              </a:lnSpc>
            </a:pPr>
            <a:r>
              <a:rPr lang="en-US" altLang="zh-CN" sz="6000" b="1" dirty="0">
                <a:solidFill>
                  <a:srgbClr val="FFFF00"/>
                </a:solidFill>
                <a:latin typeface="Times New Roman" panose="02020603050405020304" pitchFamily="18" charset="0"/>
                <a:ea typeface="华康海报体W12(P)" pitchFamily="82" charset="-122"/>
                <a:cs typeface="Times New Roman" panose="02020603050405020304" pitchFamily="18" charset="0"/>
              </a:rPr>
              <a:t>HÌNH THÀNH KIẾN THỨC</a:t>
            </a:r>
          </a:p>
        </p:txBody>
      </p:sp>
      <p:sp>
        <p:nvSpPr>
          <p:cNvPr id="4" name="TextBox 3"/>
          <p:cNvSpPr txBox="1"/>
          <p:nvPr/>
        </p:nvSpPr>
        <p:spPr>
          <a:xfrm>
            <a:off x="1922585" y="7646109"/>
            <a:ext cx="13927015" cy="1323385"/>
          </a:xfrm>
          <a:prstGeom prst="rect">
            <a:avLst/>
          </a:prstGeom>
          <a:noFill/>
        </p:spPr>
        <p:txBody>
          <a:bodyPr wrap="square" lIns="91386" tIns="45693" rIns="91386" bIns="45693" rtlCol="0">
            <a:spAutoFit/>
          </a:bodyPr>
          <a:lstStyle/>
          <a:p>
            <a:pPr algn="ctr"/>
            <a:r>
              <a:rPr lang="vi-VN" sz="4000" b="1" dirty="0">
                <a:solidFill>
                  <a:srgbClr val="0070C0"/>
                </a:solidFill>
                <a:latin typeface="+mj-lt"/>
              </a:rPr>
              <a:t>Hệ nội tiết có vai trò như thế nào đối với cơ thể? Nếu hoạt động của các tuyến nội tiết bị rối loạn thì điều gì sẽ xảy ra? </a:t>
            </a:r>
            <a:endParaRPr lang="en-US" sz="4000" b="1" dirty="0">
              <a:solidFill>
                <a:srgbClr val="0070C0"/>
              </a:solidFill>
              <a:latin typeface="+mj-lt"/>
            </a:endParaRPr>
          </a:p>
        </p:txBody>
      </p:sp>
    </p:spTree>
    <p:extLst>
      <p:ext uri="{BB962C8B-B14F-4D97-AF65-F5344CB8AC3E}">
        <p14:creationId xmlns:p14="http://schemas.microsoft.com/office/powerpoint/2010/main" val="184595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951</TotalTime>
  <Words>2053</Words>
  <Application>Microsoft Office PowerPoint</Application>
  <PresentationFormat>Custom</PresentationFormat>
  <Paragraphs>202</Paragraphs>
  <Slides>36</Slides>
  <Notes>2</Notes>
  <HiddenSlides>0</HiddenSlides>
  <MMClips>5</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36</vt:i4>
      </vt:variant>
    </vt:vector>
  </HeadingPairs>
  <TitlesOfParts>
    <vt:vector size="56" baseType="lpstr">
      <vt:lpstr>Arial</vt:lpstr>
      <vt:lpstr>Josefin Sans</vt:lpstr>
      <vt:lpstr>Times New Roman</vt:lpstr>
      <vt:lpstr>Cambria</vt:lpstr>
      <vt:lpstr>Wingdings</vt:lpstr>
      <vt:lpstr>Tahoma</vt:lpstr>
      <vt:lpstr>Bobby Jones</vt:lpstr>
      <vt:lpstr>华康海报体W12(P)</vt:lpstr>
      <vt:lpstr>等线</vt:lpstr>
      <vt:lpstr>Calibri</vt:lpstr>
      <vt:lpstr>VNI-Times</vt:lpstr>
      <vt:lpstr>Calibri Light</vt:lpstr>
      <vt:lpstr>Office Theme</vt:lpstr>
      <vt:lpstr>1_Office Theme</vt:lpstr>
      <vt:lpstr>2_Office Theme</vt:lpstr>
      <vt:lpstr>3_Office Theme</vt:lpstr>
      <vt:lpstr>4_Office Theme</vt:lpstr>
      <vt:lpstr>8_Office Theme</vt:lpstr>
      <vt:lpstr>5_Office Theme</vt:lpstr>
      <vt:lpstr>5_Default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dragon</cp:lastModifiedBy>
  <cp:revision>46</cp:revision>
  <dcterms:created xsi:type="dcterms:W3CDTF">2006-08-16T00:00:00Z</dcterms:created>
  <dcterms:modified xsi:type="dcterms:W3CDTF">2024-11-25T13:08:35Z</dcterms:modified>
  <dc:identifier>DAFnxrxdjic</dc:identifier>
</cp:coreProperties>
</file>