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30" r:id="rId2"/>
    <p:sldMasterId id="2147483742" r:id="rId3"/>
    <p:sldMasterId id="2147483754" r:id="rId4"/>
    <p:sldMasterId id="2147483766" r:id="rId5"/>
    <p:sldMasterId id="2147483778" r:id="rId6"/>
    <p:sldMasterId id="2147483791" r:id="rId7"/>
    <p:sldMasterId id="2147483823" r:id="rId8"/>
  </p:sldMasterIdLst>
  <p:notesMasterIdLst>
    <p:notesMasterId r:id="rId55"/>
  </p:notesMasterIdLst>
  <p:handoutMasterIdLst>
    <p:handoutMasterId r:id="rId56"/>
  </p:handoutMasterIdLst>
  <p:sldIdLst>
    <p:sldId id="1291" r:id="rId9"/>
    <p:sldId id="1276" r:id="rId10"/>
    <p:sldId id="1174" r:id="rId11"/>
    <p:sldId id="1277" r:id="rId12"/>
    <p:sldId id="1183" r:id="rId13"/>
    <p:sldId id="1225" r:id="rId14"/>
    <p:sldId id="1248" r:id="rId15"/>
    <p:sldId id="1249" r:id="rId16"/>
    <p:sldId id="1252" r:id="rId17"/>
    <p:sldId id="1250" r:id="rId18"/>
    <p:sldId id="1251" r:id="rId19"/>
    <p:sldId id="1253" r:id="rId20"/>
    <p:sldId id="1254" r:id="rId21"/>
    <p:sldId id="1257" r:id="rId22"/>
    <p:sldId id="1263" r:id="rId23"/>
    <p:sldId id="1292" r:id="rId24"/>
    <p:sldId id="1264" r:id="rId25"/>
    <p:sldId id="1265" r:id="rId26"/>
    <p:sldId id="1266" r:id="rId27"/>
    <p:sldId id="1259" r:id="rId28"/>
    <p:sldId id="1274" r:id="rId29"/>
    <p:sldId id="1260" r:id="rId30"/>
    <p:sldId id="1267" r:id="rId31"/>
    <p:sldId id="1261" r:id="rId32"/>
    <p:sldId id="1268" r:id="rId33"/>
    <p:sldId id="1262" r:id="rId34"/>
    <p:sldId id="1290" r:id="rId35"/>
    <p:sldId id="1275" r:id="rId36"/>
    <p:sldId id="1272" r:id="rId37"/>
    <p:sldId id="1293" r:id="rId38"/>
    <p:sldId id="1279" r:id="rId39"/>
    <p:sldId id="1280" r:id="rId40"/>
    <p:sldId id="1283" r:id="rId41"/>
    <p:sldId id="1282" r:id="rId42"/>
    <p:sldId id="1281" r:id="rId43"/>
    <p:sldId id="1284" r:id="rId44"/>
    <p:sldId id="1285" r:id="rId45"/>
    <p:sldId id="1286" r:id="rId46"/>
    <p:sldId id="1287" r:id="rId47"/>
    <p:sldId id="1289" r:id="rId48"/>
    <p:sldId id="1288" r:id="rId49"/>
    <p:sldId id="1278" r:id="rId50"/>
    <p:sldId id="1270" r:id="rId51"/>
    <p:sldId id="1269" r:id="rId52"/>
    <p:sldId id="1271" r:id="rId53"/>
    <p:sldId id="1273" r:id="rId54"/>
  </p:sldIdLst>
  <p:sldSz cx="9144000" cy="5143500" type="screen16x9"/>
  <p:notesSz cx="6858000" cy="9144000"/>
  <p:custDataLst>
    <p:tags r:id="rId57"/>
  </p:custDataLst>
  <p:defaultText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EE0446-DE6E-4F82-9345-017794F56DDB}">
          <p14:sldIdLst>
            <p14:sldId id="1291"/>
            <p14:sldId id="1276"/>
            <p14:sldId id="1174"/>
            <p14:sldId id="1277"/>
            <p14:sldId id="1183"/>
            <p14:sldId id="1225"/>
            <p14:sldId id="1248"/>
            <p14:sldId id="1249"/>
            <p14:sldId id="1252"/>
            <p14:sldId id="1250"/>
            <p14:sldId id="1251"/>
            <p14:sldId id="1253"/>
            <p14:sldId id="1254"/>
            <p14:sldId id="1257"/>
            <p14:sldId id="1263"/>
            <p14:sldId id="1292"/>
            <p14:sldId id="1264"/>
            <p14:sldId id="1265"/>
            <p14:sldId id="1266"/>
            <p14:sldId id="1259"/>
            <p14:sldId id="1274"/>
            <p14:sldId id="1260"/>
            <p14:sldId id="1267"/>
            <p14:sldId id="1261"/>
            <p14:sldId id="1268"/>
            <p14:sldId id="1262"/>
            <p14:sldId id="1290"/>
            <p14:sldId id="1275"/>
            <p14:sldId id="1272"/>
            <p14:sldId id="1293"/>
            <p14:sldId id="1279"/>
            <p14:sldId id="1280"/>
            <p14:sldId id="1283"/>
            <p14:sldId id="1282"/>
            <p14:sldId id="1281"/>
            <p14:sldId id="1284"/>
            <p14:sldId id="1285"/>
            <p14:sldId id="1286"/>
            <p14:sldId id="1287"/>
            <p14:sldId id="1289"/>
            <p14:sldId id="1288"/>
            <p14:sldId id="1278"/>
            <p14:sldId id="1270"/>
            <p14:sldId id="1269"/>
            <p14:sldId id="1271"/>
            <p14:sldId id="1273"/>
          </p14:sldIdLst>
        </p14:section>
        <p14:section name="Untitled Section" id="{0872A3D0-5896-48CE-BEBF-1A8258757852}">
          <p14:sldIdLst/>
        </p14:section>
        <p14:section name="Untitled Section" id="{9F8E1FE8-B535-4D12-900D-1D4FE1285E77}">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AD0"/>
    <a:srgbClr val="58B46E"/>
    <a:srgbClr val="CA0001"/>
    <a:srgbClr val="980001"/>
    <a:srgbClr val="C4C4C4"/>
    <a:srgbClr val="BCBCBC"/>
    <a:srgbClr val="82D6E1"/>
    <a:srgbClr val="A3EFE8"/>
    <a:srgbClr val="AACD4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5" autoAdjust="0"/>
    <p:restoredTop sz="93238" autoAdjust="0"/>
  </p:normalViewPr>
  <p:slideViewPr>
    <p:cSldViewPr snapToGrid="0">
      <p:cViewPr>
        <p:scale>
          <a:sx n="110" d="100"/>
          <a:sy n="110" d="100"/>
        </p:scale>
        <p:origin x="-66" y="264"/>
      </p:cViewPr>
      <p:guideLst>
        <p:guide orient="horz" pos="2160"/>
        <p:guide orient="horz" pos="1620"/>
        <p:guide pos="3840"/>
        <p:guide pos="528"/>
        <p:guide pos="7152"/>
        <p:guide pos="2880"/>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12/7/2024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732" rtl="0" eaLnBrk="1" latinLnBrk="0" hangingPunct="1">
      <a:defRPr sz="900" kern="1200">
        <a:solidFill>
          <a:schemeClr val="tx1"/>
        </a:solidFill>
        <a:latin typeface="+mn-lt"/>
        <a:ea typeface="+mn-ea"/>
        <a:cs typeface="+mn-cs"/>
      </a:defRPr>
    </a:lvl1pPr>
    <a:lvl2pPr marL="342866" algn="l" defTabSz="685732" rtl="0" eaLnBrk="1" latinLnBrk="0" hangingPunct="1">
      <a:defRPr sz="900" kern="1200">
        <a:solidFill>
          <a:schemeClr val="tx1"/>
        </a:solidFill>
        <a:latin typeface="+mn-lt"/>
        <a:ea typeface="+mn-ea"/>
        <a:cs typeface="+mn-cs"/>
      </a:defRPr>
    </a:lvl2pPr>
    <a:lvl3pPr marL="685732" algn="l" defTabSz="685732" rtl="0" eaLnBrk="1" latinLnBrk="0" hangingPunct="1">
      <a:defRPr sz="900" kern="1200">
        <a:solidFill>
          <a:schemeClr val="tx1"/>
        </a:solidFill>
        <a:latin typeface="+mn-lt"/>
        <a:ea typeface="+mn-ea"/>
        <a:cs typeface="+mn-cs"/>
      </a:defRPr>
    </a:lvl3pPr>
    <a:lvl4pPr marL="1028598" algn="l" defTabSz="685732" rtl="0" eaLnBrk="1" latinLnBrk="0" hangingPunct="1">
      <a:defRPr sz="900" kern="1200">
        <a:solidFill>
          <a:schemeClr val="tx1"/>
        </a:solidFill>
        <a:latin typeface="+mn-lt"/>
        <a:ea typeface="+mn-ea"/>
        <a:cs typeface="+mn-cs"/>
      </a:defRPr>
    </a:lvl4pPr>
    <a:lvl5pPr marL="1371464" algn="l" defTabSz="685732" rtl="0" eaLnBrk="1" latinLnBrk="0" hangingPunct="1">
      <a:defRPr sz="900" kern="1200">
        <a:solidFill>
          <a:schemeClr val="tx1"/>
        </a:solidFill>
        <a:latin typeface="+mn-lt"/>
        <a:ea typeface="+mn-ea"/>
        <a:cs typeface="+mn-cs"/>
      </a:defRPr>
    </a:lvl5pPr>
    <a:lvl6pPr marL="1714331" algn="l" defTabSz="685732" rtl="0" eaLnBrk="1" latinLnBrk="0" hangingPunct="1">
      <a:defRPr sz="900" kern="1200">
        <a:solidFill>
          <a:schemeClr val="tx1"/>
        </a:solidFill>
        <a:latin typeface="+mn-lt"/>
        <a:ea typeface="+mn-ea"/>
        <a:cs typeface="+mn-cs"/>
      </a:defRPr>
    </a:lvl6pPr>
    <a:lvl7pPr marL="2057195" algn="l" defTabSz="685732" rtl="0" eaLnBrk="1" latinLnBrk="0" hangingPunct="1">
      <a:defRPr sz="900" kern="1200">
        <a:solidFill>
          <a:schemeClr val="tx1"/>
        </a:solidFill>
        <a:latin typeface="+mn-lt"/>
        <a:ea typeface="+mn-ea"/>
        <a:cs typeface="+mn-cs"/>
      </a:defRPr>
    </a:lvl7pPr>
    <a:lvl8pPr marL="2400060" algn="l" defTabSz="685732" rtl="0" eaLnBrk="1" latinLnBrk="0" hangingPunct="1">
      <a:defRPr sz="900" kern="1200">
        <a:solidFill>
          <a:schemeClr val="tx1"/>
        </a:solidFill>
        <a:latin typeface="+mn-lt"/>
        <a:ea typeface="+mn-ea"/>
        <a:cs typeface="+mn-cs"/>
      </a:defRPr>
    </a:lvl8pPr>
    <a:lvl9pPr marL="2742926" algn="l" defTabSz="685732"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82266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a:t>
            </a:fld>
            <a:endParaRPr lang="en-US"/>
          </a:p>
        </p:txBody>
      </p:sp>
    </p:spTree>
    <p:extLst>
      <p:ext uri="{BB962C8B-B14F-4D97-AF65-F5344CB8AC3E}">
        <p14:creationId xmlns:p14="http://schemas.microsoft.com/office/powerpoint/2010/main" val="271094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a:t>
            </a:fld>
            <a:endParaRPr lang="en-US"/>
          </a:p>
        </p:txBody>
      </p:sp>
    </p:spTree>
    <p:extLst>
      <p:ext uri="{BB962C8B-B14F-4D97-AF65-F5344CB8AC3E}">
        <p14:creationId xmlns:p14="http://schemas.microsoft.com/office/powerpoint/2010/main" val="428517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a:t>
            </a:fld>
            <a:endParaRPr lang="en-US"/>
          </a:p>
        </p:txBody>
      </p:sp>
    </p:spTree>
    <p:extLst>
      <p:ext uri="{BB962C8B-B14F-4D97-AF65-F5344CB8AC3E}">
        <p14:creationId xmlns:p14="http://schemas.microsoft.com/office/powerpoint/2010/main" val="3291641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5</a:t>
            </a:fld>
            <a:endParaRPr lang="en-US"/>
          </a:p>
        </p:txBody>
      </p:sp>
    </p:spTree>
    <p:extLst>
      <p:ext uri="{BB962C8B-B14F-4D97-AF65-F5344CB8AC3E}">
        <p14:creationId xmlns:p14="http://schemas.microsoft.com/office/powerpoint/2010/main" val="1607433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6</a:t>
            </a:fld>
            <a:endParaRPr lang="en-US"/>
          </a:p>
        </p:txBody>
      </p:sp>
    </p:spTree>
    <p:extLst>
      <p:ext uri="{BB962C8B-B14F-4D97-AF65-F5344CB8AC3E}">
        <p14:creationId xmlns:p14="http://schemas.microsoft.com/office/powerpoint/2010/main" val="107658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31</a:t>
            </a:fld>
            <a:endParaRPr lang="en-US"/>
          </a:p>
        </p:txBody>
      </p:sp>
    </p:spTree>
    <p:extLst>
      <p:ext uri="{BB962C8B-B14F-4D97-AF65-F5344CB8AC3E}">
        <p14:creationId xmlns:p14="http://schemas.microsoft.com/office/powerpoint/2010/main" val="2568568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42</a:t>
            </a:fld>
            <a:endParaRPr lang="en-US"/>
          </a:p>
        </p:txBody>
      </p:sp>
    </p:spTree>
    <p:extLst>
      <p:ext uri="{BB962C8B-B14F-4D97-AF65-F5344CB8AC3E}">
        <p14:creationId xmlns:p14="http://schemas.microsoft.com/office/powerpoint/2010/main" val="399549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3" name="Subtitle 2"/>
          <p:cNvSpPr>
            <a:spLocks noGrp="1"/>
          </p:cNvSpPr>
          <p:nvPr>
            <p:ph type="subTitle" idx="1"/>
          </p:nvPr>
        </p:nvSpPr>
        <p:spPr>
          <a:xfrm>
            <a:off x="1473795" y="3789422"/>
            <a:ext cx="5637010" cy="661589"/>
          </a:xfrm>
        </p:spPr>
        <p:txBody>
          <a:bodyPr>
            <a:normAutofit/>
          </a:bodyPr>
          <a:lstStyle>
            <a:lvl1pPr marL="0" indent="0" algn="l">
              <a:buNone/>
              <a:defRPr sz="2200">
                <a:solidFill>
                  <a:schemeClr val="tx2"/>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95" y="2349227"/>
            <a:ext cx="7175351" cy="1344875"/>
          </a:xfrm>
          <a:effectLst/>
        </p:spPr>
        <p:txBody>
          <a:bodyPr>
            <a:noAutofit/>
          </a:bodyPr>
          <a:lstStyle>
            <a:lvl1pPr marL="640016" indent="-457154" algn="l">
              <a:defRPr sz="5400"/>
            </a:lvl1pPr>
          </a:lstStyle>
          <a:p>
            <a:r>
              <a:rPr lang="en-US"/>
              <a:t>Click to edit Master title style</a:t>
            </a:r>
            <a:endParaRPr lang="en-US"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4550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71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29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671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80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090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069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67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783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27" y="548653"/>
            <a:ext cx="4829287" cy="36710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13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31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1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62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198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913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873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43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3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17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0479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3365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923CAD-8917-484D-9D6F-D6D62271F590}"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5585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923CAD-8917-484D-9D6F-D6D62271F590}" type="datetimeFigureOut">
              <a:rPr lang="en-US" smtClean="0">
                <a:solidFill>
                  <a:prstClr val="black">
                    <a:tint val="75000"/>
                  </a:prstClr>
                </a:solidFill>
              </a:rPr>
              <a:pPr/>
              <a:t>12/7/2024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6194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923CAD-8917-484D-9D6F-D6D62271F590}" type="datetimeFigureOut">
              <a:rPr lang="en-US" smtClean="0">
                <a:solidFill>
                  <a:prstClr val="black">
                    <a:tint val="75000"/>
                  </a:prstClr>
                </a:solidFill>
              </a:rPr>
              <a:pPr/>
              <a:t>12/7/2024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8084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23CAD-8917-484D-9D6F-D6D62271F590}" type="datetimeFigureOut">
              <a:rPr lang="en-US" smtClean="0">
                <a:solidFill>
                  <a:prstClr val="black">
                    <a:tint val="75000"/>
                  </a:prstClr>
                </a:solidFill>
              </a:rPr>
              <a:pPr/>
              <a:t>12/7/2024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5907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2923CAD-8917-484D-9D6F-D6D62271F590}"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0210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2923CAD-8917-484D-9D6F-D6D62271F590}"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2648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4589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923CAD-8917-484D-9D6F-D6D62271F59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14C461-3013-4A93-993A-AB1ACC0B0B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819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5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548640"/>
            <a:ext cx="6400800"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66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2" name="Title 1"/>
          <p:cNvSpPr>
            <a:spLocks noGrp="1"/>
          </p:cNvSpPr>
          <p:nvPr>
            <p:ph type="title"/>
          </p:nvPr>
        </p:nvSpPr>
        <p:spPr>
          <a:xfrm>
            <a:off x="2033197" y="1629487"/>
            <a:ext cx="5966666" cy="1817510"/>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9" y="3455633"/>
            <a:ext cx="5970494" cy="626595"/>
          </a:xfrm>
        </p:spPr>
        <p:txBody>
          <a:bodyPr anchor="t"/>
          <a:lstStyle>
            <a:lvl1pPr marL="0" indent="0" algn="r">
              <a:buNone/>
              <a:defRPr sz="2000">
                <a:solidFill>
                  <a:schemeClr val="tx2"/>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76" indent="0" algn="ctr">
              <a:buNone/>
              <a:defRPr>
                <a:solidFill>
                  <a:schemeClr val="tx1">
                    <a:tint val="75000"/>
                  </a:schemeClr>
                </a:solidFill>
              </a:defRPr>
            </a:lvl2pPr>
            <a:lvl3pPr marL="457154" indent="0" algn="ctr">
              <a:buNone/>
              <a:defRPr>
                <a:solidFill>
                  <a:schemeClr val="tx1">
                    <a:tint val="75000"/>
                  </a:schemeClr>
                </a:solidFill>
              </a:defRPr>
            </a:lvl3pPr>
            <a:lvl4pPr marL="685732" indent="0" algn="ctr">
              <a:buNone/>
              <a:defRPr>
                <a:solidFill>
                  <a:schemeClr val="tx1">
                    <a:tint val="75000"/>
                  </a:schemeClr>
                </a:solidFill>
              </a:defRPr>
            </a:lvl4pPr>
            <a:lvl5pPr marL="914310" indent="0" algn="ctr">
              <a:buNone/>
              <a:defRPr>
                <a:solidFill>
                  <a:schemeClr val="tx1">
                    <a:tint val="75000"/>
                  </a:schemeClr>
                </a:solidFill>
              </a:defRPr>
            </a:lvl5pPr>
            <a:lvl6pPr marL="1142887" indent="0" algn="ctr">
              <a:buNone/>
              <a:defRPr>
                <a:solidFill>
                  <a:schemeClr val="tx1">
                    <a:tint val="75000"/>
                  </a:schemeClr>
                </a:solidFill>
              </a:defRPr>
            </a:lvl6pPr>
            <a:lvl7pPr marL="1371464" indent="0" algn="ctr">
              <a:buNone/>
              <a:defRPr>
                <a:solidFill>
                  <a:schemeClr val="tx1">
                    <a:tint val="75000"/>
                  </a:schemeClr>
                </a:solidFill>
              </a:defRPr>
            </a:lvl7pPr>
            <a:lvl8pPr marL="1600040" indent="0" algn="ctr">
              <a:buNone/>
              <a:defRPr>
                <a:solidFill>
                  <a:schemeClr val="tx1">
                    <a:tint val="75000"/>
                  </a:schemeClr>
                </a:solidFill>
              </a:defRPr>
            </a:lvl8pPr>
            <a:lvl9pPr marL="18286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432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941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9"/>
            <a:ext cx="3886200" cy="750094"/>
          </a:xfrm>
        </p:spPr>
        <p:txBody>
          <a:bodyPr anchor="b"/>
          <a:lstStyle>
            <a:lvl1pPr marL="0" indent="0">
              <a:buNone/>
              <a:defRPr sz="1000">
                <a:solidFill>
                  <a:schemeClr val="tx1">
                    <a:tint val="75000"/>
                  </a:schemeClr>
                </a:solidFill>
              </a:defRPr>
            </a:lvl1pPr>
            <a:lvl2pPr marL="228576" indent="0">
              <a:buNone/>
              <a:defRPr sz="900">
                <a:solidFill>
                  <a:schemeClr val="tx1">
                    <a:tint val="75000"/>
                  </a:schemeClr>
                </a:solidFill>
              </a:defRPr>
            </a:lvl2pPr>
            <a:lvl3pPr marL="457154" indent="0">
              <a:buNone/>
              <a:defRPr sz="800">
                <a:solidFill>
                  <a:schemeClr val="tx1">
                    <a:tint val="75000"/>
                  </a:schemeClr>
                </a:solidFill>
              </a:defRPr>
            </a:lvl3pPr>
            <a:lvl4pPr marL="685732" indent="0">
              <a:buNone/>
              <a:defRPr sz="700">
                <a:solidFill>
                  <a:schemeClr val="tx1">
                    <a:tint val="75000"/>
                  </a:schemeClr>
                </a:solidFill>
              </a:defRPr>
            </a:lvl4pPr>
            <a:lvl5pPr marL="914310" indent="0">
              <a:buNone/>
              <a:defRPr sz="700">
                <a:solidFill>
                  <a:schemeClr val="tx1">
                    <a:tint val="75000"/>
                  </a:schemeClr>
                </a:solidFill>
              </a:defRPr>
            </a:lvl5pPr>
            <a:lvl6pPr marL="1142887" indent="0">
              <a:buNone/>
              <a:defRPr sz="700">
                <a:solidFill>
                  <a:schemeClr val="tx1">
                    <a:tint val="75000"/>
                  </a:schemeClr>
                </a:solidFill>
              </a:defRPr>
            </a:lvl6pPr>
            <a:lvl7pPr marL="1371464" indent="0">
              <a:buNone/>
              <a:defRPr sz="700">
                <a:solidFill>
                  <a:schemeClr val="tx1">
                    <a:tint val="75000"/>
                  </a:schemeClr>
                </a:solidFill>
              </a:defRPr>
            </a:lvl7pPr>
            <a:lvl8pPr marL="1600040" indent="0">
              <a:buNone/>
              <a:defRPr sz="700">
                <a:solidFill>
                  <a:schemeClr val="tx1">
                    <a:tint val="75000"/>
                  </a:schemeClr>
                </a:solidFill>
              </a:defRPr>
            </a:lvl8pPr>
            <a:lvl9pPr marL="1828619"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522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036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8"/>
            <a:ext cx="2020094" cy="319881"/>
          </a:xfrm>
        </p:spPr>
        <p:txBody>
          <a:bodyPr anchor="b"/>
          <a:lstStyle>
            <a:lvl1pPr marL="0" indent="0">
              <a:buNone/>
              <a:defRPr sz="1200" b="1"/>
            </a:lvl1pPr>
            <a:lvl2pPr marL="228576" indent="0">
              <a:buNone/>
              <a:defRPr sz="1000" b="1"/>
            </a:lvl2pPr>
            <a:lvl3pPr marL="457154" indent="0">
              <a:buNone/>
              <a:defRPr sz="900" b="1"/>
            </a:lvl3pPr>
            <a:lvl4pPr marL="685732" indent="0">
              <a:buNone/>
              <a:defRPr sz="800" b="1"/>
            </a:lvl4pPr>
            <a:lvl5pPr marL="914310" indent="0">
              <a:buNone/>
              <a:defRPr sz="800" b="1"/>
            </a:lvl5pPr>
            <a:lvl6pPr marL="1142887" indent="0">
              <a:buNone/>
              <a:defRPr sz="800" b="1"/>
            </a:lvl6pPr>
            <a:lvl7pPr marL="1371464" indent="0">
              <a:buNone/>
              <a:defRPr sz="800" b="1"/>
            </a:lvl7pPr>
            <a:lvl8pPr marL="1600040" indent="0">
              <a:buNone/>
              <a:defRPr sz="800" b="1"/>
            </a:lvl8pPr>
            <a:lvl9pPr marL="1828619"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8"/>
            <a:ext cx="2020888" cy="319881"/>
          </a:xfrm>
        </p:spPr>
        <p:txBody>
          <a:bodyPr anchor="b"/>
          <a:lstStyle>
            <a:lvl1pPr marL="0" indent="0">
              <a:buNone/>
              <a:defRPr sz="1200" b="1"/>
            </a:lvl1pPr>
            <a:lvl2pPr marL="228576" indent="0">
              <a:buNone/>
              <a:defRPr sz="1000" b="1"/>
            </a:lvl2pPr>
            <a:lvl3pPr marL="457154" indent="0">
              <a:buNone/>
              <a:defRPr sz="900" b="1"/>
            </a:lvl3pPr>
            <a:lvl4pPr marL="685732" indent="0">
              <a:buNone/>
              <a:defRPr sz="800" b="1"/>
            </a:lvl4pPr>
            <a:lvl5pPr marL="914310" indent="0">
              <a:buNone/>
              <a:defRPr sz="800" b="1"/>
            </a:lvl5pPr>
            <a:lvl6pPr marL="1142887" indent="0">
              <a:buNone/>
              <a:defRPr sz="800" b="1"/>
            </a:lvl6pPr>
            <a:lvl7pPr marL="1371464" indent="0">
              <a:buNone/>
              <a:defRPr sz="800" b="1"/>
            </a:lvl7pPr>
            <a:lvl8pPr marL="1600040" indent="0">
              <a:buNone/>
              <a:defRPr sz="800" b="1"/>
            </a:lvl8pPr>
            <a:lvl9pPr marL="1828619"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30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113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515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13" y="136529"/>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8" y="136529"/>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13" y="717550"/>
            <a:ext cx="1504157" cy="2345532"/>
          </a:xfrm>
        </p:spPr>
        <p:txBody>
          <a:bodyPr/>
          <a:lstStyle>
            <a:lvl1pPr marL="0" indent="0">
              <a:buNone/>
              <a:defRPr sz="700"/>
            </a:lvl1pPr>
            <a:lvl2pPr marL="228576" indent="0">
              <a:buNone/>
              <a:defRPr sz="600"/>
            </a:lvl2pPr>
            <a:lvl3pPr marL="457154" indent="0">
              <a:buNone/>
              <a:defRPr sz="500"/>
            </a:lvl3pPr>
            <a:lvl4pPr marL="685732" indent="0">
              <a:buNone/>
              <a:defRPr sz="500"/>
            </a:lvl4pPr>
            <a:lvl5pPr marL="914310" indent="0">
              <a:buNone/>
              <a:defRPr sz="500"/>
            </a:lvl5pPr>
            <a:lvl6pPr marL="1142887" indent="0">
              <a:buNone/>
              <a:defRPr sz="500"/>
            </a:lvl6pPr>
            <a:lvl7pPr marL="1371464" indent="0">
              <a:buNone/>
              <a:defRPr sz="500"/>
            </a:lvl7pPr>
            <a:lvl8pPr marL="1600040" indent="0">
              <a:buNone/>
              <a:defRPr sz="500"/>
            </a:lvl8pPr>
            <a:lvl9pPr marL="1828619"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70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548639"/>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548640"/>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13"/>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576" indent="0">
              <a:buNone/>
              <a:defRPr sz="1400"/>
            </a:lvl2pPr>
            <a:lvl3pPr marL="457154" indent="0">
              <a:buNone/>
              <a:defRPr sz="1200"/>
            </a:lvl3pPr>
            <a:lvl4pPr marL="685732" indent="0">
              <a:buNone/>
              <a:defRPr sz="1000"/>
            </a:lvl4pPr>
            <a:lvl5pPr marL="914310" indent="0">
              <a:buNone/>
              <a:defRPr sz="1000"/>
            </a:lvl5pPr>
            <a:lvl6pPr marL="1142887" indent="0">
              <a:buNone/>
              <a:defRPr sz="1000"/>
            </a:lvl6pPr>
            <a:lvl7pPr marL="1371464" indent="0">
              <a:buNone/>
              <a:defRPr sz="1000"/>
            </a:lvl7pPr>
            <a:lvl8pPr marL="1600040" indent="0">
              <a:buNone/>
              <a:defRPr sz="1000"/>
            </a:lvl8pPr>
            <a:lvl9pPr marL="1828619" indent="0">
              <a:buNone/>
              <a:defRPr sz="1000"/>
            </a:lvl9pPr>
          </a:lstStyle>
          <a:p>
            <a:endParaRPr lang="en-US"/>
          </a:p>
        </p:txBody>
      </p:sp>
      <p:sp>
        <p:nvSpPr>
          <p:cNvPr id="4" name="Text Placeholder 3"/>
          <p:cNvSpPr>
            <a:spLocks noGrp="1"/>
          </p:cNvSpPr>
          <p:nvPr>
            <p:ph type="body" sz="half" idx="2"/>
          </p:nvPr>
        </p:nvSpPr>
        <p:spPr>
          <a:xfrm>
            <a:off x="896144" y="2683676"/>
            <a:ext cx="2743200" cy="402431"/>
          </a:xfrm>
        </p:spPr>
        <p:txBody>
          <a:bodyPr/>
          <a:lstStyle>
            <a:lvl1pPr marL="0" indent="0">
              <a:buNone/>
              <a:defRPr sz="700"/>
            </a:lvl1pPr>
            <a:lvl2pPr marL="228576" indent="0">
              <a:buNone/>
              <a:defRPr sz="600"/>
            </a:lvl2pPr>
            <a:lvl3pPr marL="457154" indent="0">
              <a:buNone/>
              <a:defRPr sz="500"/>
            </a:lvl3pPr>
            <a:lvl4pPr marL="685732" indent="0">
              <a:buNone/>
              <a:defRPr sz="500"/>
            </a:lvl4pPr>
            <a:lvl5pPr marL="914310" indent="0">
              <a:buNone/>
              <a:defRPr sz="500"/>
            </a:lvl5pPr>
            <a:lvl6pPr marL="1142887" indent="0">
              <a:buNone/>
              <a:defRPr sz="500"/>
            </a:lvl6pPr>
            <a:lvl7pPr marL="1371464" indent="0">
              <a:buNone/>
              <a:defRPr sz="500"/>
            </a:lvl7pPr>
            <a:lvl8pPr marL="1600040" indent="0">
              <a:buNone/>
              <a:defRPr sz="500"/>
            </a:lvl8pPr>
            <a:lvl9pPr marL="1828619"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518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031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592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76" indent="0" algn="ctr">
              <a:buNone/>
              <a:defRPr>
                <a:solidFill>
                  <a:schemeClr val="tx1">
                    <a:tint val="75000"/>
                  </a:schemeClr>
                </a:solidFill>
              </a:defRPr>
            </a:lvl2pPr>
            <a:lvl3pPr marL="457154" indent="0" algn="ctr">
              <a:buNone/>
              <a:defRPr>
                <a:solidFill>
                  <a:schemeClr val="tx1">
                    <a:tint val="75000"/>
                  </a:schemeClr>
                </a:solidFill>
              </a:defRPr>
            </a:lvl3pPr>
            <a:lvl4pPr marL="685732" indent="0" algn="ctr">
              <a:buNone/>
              <a:defRPr>
                <a:solidFill>
                  <a:schemeClr val="tx1">
                    <a:tint val="75000"/>
                  </a:schemeClr>
                </a:solidFill>
              </a:defRPr>
            </a:lvl4pPr>
            <a:lvl5pPr marL="914310" indent="0" algn="ctr">
              <a:buNone/>
              <a:defRPr>
                <a:solidFill>
                  <a:schemeClr val="tx1">
                    <a:tint val="75000"/>
                  </a:schemeClr>
                </a:solidFill>
              </a:defRPr>
            </a:lvl5pPr>
            <a:lvl6pPr marL="1142887" indent="0" algn="ctr">
              <a:buNone/>
              <a:defRPr>
                <a:solidFill>
                  <a:schemeClr val="tx1">
                    <a:tint val="75000"/>
                  </a:schemeClr>
                </a:solidFill>
              </a:defRPr>
            </a:lvl6pPr>
            <a:lvl7pPr marL="1371464" indent="0" algn="ctr">
              <a:buNone/>
              <a:defRPr>
                <a:solidFill>
                  <a:schemeClr val="tx1">
                    <a:tint val="75000"/>
                  </a:schemeClr>
                </a:solidFill>
              </a:defRPr>
            </a:lvl7pPr>
            <a:lvl8pPr marL="1600040" indent="0" algn="ctr">
              <a:buNone/>
              <a:defRPr>
                <a:solidFill>
                  <a:schemeClr val="tx1">
                    <a:tint val="75000"/>
                  </a:schemeClr>
                </a:solidFill>
              </a:defRPr>
            </a:lvl8pPr>
            <a:lvl9pPr marL="18286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68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306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9"/>
            <a:ext cx="3886200" cy="750094"/>
          </a:xfrm>
        </p:spPr>
        <p:txBody>
          <a:bodyPr anchor="b"/>
          <a:lstStyle>
            <a:lvl1pPr marL="0" indent="0">
              <a:buNone/>
              <a:defRPr sz="1000">
                <a:solidFill>
                  <a:schemeClr val="tx1">
                    <a:tint val="75000"/>
                  </a:schemeClr>
                </a:solidFill>
              </a:defRPr>
            </a:lvl1pPr>
            <a:lvl2pPr marL="228576" indent="0">
              <a:buNone/>
              <a:defRPr sz="900">
                <a:solidFill>
                  <a:schemeClr val="tx1">
                    <a:tint val="75000"/>
                  </a:schemeClr>
                </a:solidFill>
              </a:defRPr>
            </a:lvl2pPr>
            <a:lvl3pPr marL="457154" indent="0">
              <a:buNone/>
              <a:defRPr sz="800">
                <a:solidFill>
                  <a:schemeClr val="tx1">
                    <a:tint val="75000"/>
                  </a:schemeClr>
                </a:solidFill>
              </a:defRPr>
            </a:lvl3pPr>
            <a:lvl4pPr marL="685732" indent="0">
              <a:buNone/>
              <a:defRPr sz="700">
                <a:solidFill>
                  <a:schemeClr val="tx1">
                    <a:tint val="75000"/>
                  </a:schemeClr>
                </a:solidFill>
              </a:defRPr>
            </a:lvl4pPr>
            <a:lvl5pPr marL="914310" indent="0">
              <a:buNone/>
              <a:defRPr sz="700">
                <a:solidFill>
                  <a:schemeClr val="tx1">
                    <a:tint val="75000"/>
                  </a:schemeClr>
                </a:solidFill>
              </a:defRPr>
            </a:lvl5pPr>
            <a:lvl6pPr marL="1142887" indent="0">
              <a:buNone/>
              <a:defRPr sz="700">
                <a:solidFill>
                  <a:schemeClr val="tx1">
                    <a:tint val="75000"/>
                  </a:schemeClr>
                </a:solidFill>
              </a:defRPr>
            </a:lvl6pPr>
            <a:lvl7pPr marL="1371464" indent="0">
              <a:buNone/>
              <a:defRPr sz="700">
                <a:solidFill>
                  <a:schemeClr val="tx1">
                    <a:tint val="75000"/>
                  </a:schemeClr>
                </a:solidFill>
              </a:defRPr>
            </a:lvl7pPr>
            <a:lvl8pPr marL="1600040" indent="0">
              <a:buNone/>
              <a:defRPr sz="700">
                <a:solidFill>
                  <a:schemeClr val="tx1">
                    <a:tint val="75000"/>
                  </a:schemeClr>
                </a:solidFill>
              </a:defRPr>
            </a:lvl8pPr>
            <a:lvl9pPr marL="1828619"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093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673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8"/>
            <a:ext cx="2020094" cy="319881"/>
          </a:xfrm>
        </p:spPr>
        <p:txBody>
          <a:bodyPr anchor="b"/>
          <a:lstStyle>
            <a:lvl1pPr marL="0" indent="0">
              <a:buNone/>
              <a:defRPr sz="1200" b="1"/>
            </a:lvl1pPr>
            <a:lvl2pPr marL="228576" indent="0">
              <a:buNone/>
              <a:defRPr sz="1000" b="1"/>
            </a:lvl2pPr>
            <a:lvl3pPr marL="457154" indent="0">
              <a:buNone/>
              <a:defRPr sz="900" b="1"/>
            </a:lvl3pPr>
            <a:lvl4pPr marL="685732" indent="0">
              <a:buNone/>
              <a:defRPr sz="800" b="1"/>
            </a:lvl4pPr>
            <a:lvl5pPr marL="914310" indent="0">
              <a:buNone/>
              <a:defRPr sz="800" b="1"/>
            </a:lvl5pPr>
            <a:lvl6pPr marL="1142887" indent="0">
              <a:buNone/>
              <a:defRPr sz="800" b="1"/>
            </a:lvl6pPr>
            <a:lvl7pPr marL="1371464" indent="0">
              <a:buNone/>
              <a:defRPr sz="800" b="1"/>
            </a:lvl7pPr>
            <a:lvl8pPr marL="1600040" indent="0">
              <a:buNone/>
              <a:defRPr sz="800" b="1"/>
            </a:lvl8pPr>
            <a:lvl9pPr marL="1828619"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8"/>
            <a:ext cx="2020888" cy="319881"/>
          </a:xfrm>
        </p:spPr>
        <p:txBody>
          <a:bodyPr anchor="b"/>
          <a:lstStyle>
            <a:lvl1pPr marL="0" indent="0">
              <a:buNone/>
              <a:defRPr sz="1200" b="1"/>
            </a:lvl1pPr>
            <a:lvl2pPr marL="228576" indent="0">
              <a:buNone/>
              <a:defRPr sz="1000" b="1"/>
            </a:lvl2pPr>
            <a:lvl3pPr marL="457154" indent="0">
              <a:buNone/>
              <a:defRPr sz="900" b="1"/>
            </a:lvl3pPr>
            <a:lvl4pPr marL="685732" indent="0">
              <a:buNone/>
              <a:defRPr sz="800" b="1"/>
            </a:lvl4pPr>
            <a:lvl5pPr marL="914310" indent="0">
              <a:buNone/>
              <a:defRPr sz="800" b="1"/>
            </a:lvl5pPr>
            <a:lvl6pPr marL="1142887" indent="0">
              <a:buNone/>
              <a:defRPr sz="800" b="1"/>
            </a:lvl6pPr>
            <a:lvl7pPr marL="1371464" indent="0">
              <a:buNone/>
              <a:defRPr sz="800" b="1"/>
            </a:lvl7pPr>
            <a:lvl8pPr marL="1600040" indent="0">
              <a:buNone/>
              <a:defRPr sz="800" b="1"/>
            </a:lvl8pPr>
            <a:lvl9pPr marL="1828619"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175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778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19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1"/>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548641"/>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marL="0" lvl="0" indent="0" algn="ctr" defTabSz="91431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11" y="136529"/>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6" y="136529"/>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11" y="717550"/>
            <a:ext cx="1504157" cy="2345532"/>
          </a:xfrm>
        </p:spPr>
        <p:txBody>
          <a:bodyPr/>
          <a:lstStyle>
            <a:lvl1pPr marL="0" indent="0">
              <a:buNone/>
              <a:defRPr sz="700"/>
            </a:lvl1pPr>
            <a:lvl2pPr marL="228576" indent="0">
              <a:buNone/>
              <a:defRPr sz="600"/>
            </a:lvl2pPr>
            <a:lvl3pPr marL="457154" indent="0">
              <a:buNone/>
              <a:defRPr sz="500"/>
            </a:lvl3pPr>
            <a:lvl4pPr marL="685732" indent="0">
              <a:buNone/>
              <a:defRPr sz="500"/>
            </a:lvl4pPr>
            <a:lvl5pPr marL="914310" indent="0">
              <a:buNone/>
              <a:defRPr sz="500"/>
            </a:lvl5pPr>
            <a:lvl6pPr marL="1142887" indent="0">
              <a:buNone/>
              <a:defRPr sz="500"/>
            </a:lvl6pPr>
            <a:lvl7pPr marL="1371464" indent="0">
              <a:buNone/>
              <a:defRPr sz="500"/>
            </a:lvl7pPr>
            <a:lvl8pPr marL="1600040" indent="0">
              <a:buNone/>
              <a:defRPr sz="500"/>
            </a:lvl8pPr>
            <a:lvl9pPr marL="1828619"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26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11"/>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576" indent="0">
              <a:buNone/>
              <a:defRPr sz="1400"/>
            </a:lvl2pPr>
            <a:lvl3pPr marL="457154" indent="0">
              <a:buNone/>
              <a:defRPr sz="1200"/>
            </a:lvl3pPr>
            <a:lvl4pPr marL="685732" indent="0">
              <a:buNone/>
              <a:defRPr sz="1000"/>
            </a:lvl4pPr>
            <a:lvl5pPr marL="914310" indent="0">
              <a:buNone/>
              <a:defRPr sz="1000"/>
            </a:lvl5pPr>
            <a:lvl6pPr marL="1142887" indent="0">
              <a:buNone/>
              <a:defRPr sz="1000"/>
            </a:lvl6pPr>
            <a:lvl7pPr marL="1371464" indent="0">
              <a:buNone/>
              <a:defRPr sz="1000"/>
            </a:lvl7pPr>
            <a:lvl8pPr marL="1600040" indent="0">
              <a:buNone/>
              <a:defRPr sz="1000"/>
            </a:lvl8pPr>
            <a:lvl9pPr marL="1828619" indent="0">
              <a:buNone/>
              <a:defRPr sz="1000"/>
            </a:lvl9pPr>
          </a:lstStyle>
          <a:p>
            <a:endParaRPr lang="en-US"/>
          </a:p>
        </p:txBody>
      </p:sp>
      <p:sp>
        <p:nvSpPr>
          <p:cNvPr id="4" name="Text Placeholder 3"/>
          <p:cNvSpPr>
            <a:spLocks noGrp="1"/>
          </p:cNvSpPr>
          <p:nvPr>
            <p:ph type="body" sz="half" idx="2"/>
          </p:nvPr>
        </p:nvSpPr>
        <p:spPr>
          <a:xfrm>
            <a:off x="896144" y="2683676"/>
            <a:ext cx="2743200" cy="402431"/>
          </a:xfrm>
        </p:spPr>
        <p:txBody>
          <a:bodyPr/>
          <a:lstStyle>
            <a:lvl1pPr marL="0" indent="0">
              <a:buNone/>
              <a:defRPr sz="700"/>
            </a:lvl1pPr>
            <a:lvl2pPr marL="228576" indent="0">
              <a:buNone/>
              <a:defRPr sz="600"/>
            </a:lvl2pPr>
            <a:lvl3pPr marL="457154" indent="0">
              <a:buNone/>
              <a:defRPr sz="500"/>
            </a:lvl3pPr>
            <a:lvl4pPr marL="685732" indent="0">
              <a:buNone/>
              <a:defRPr sz="500"/>
            </a:lvl4pPr>
            <a:lvl5pPr marL="914310" indent="0">
              <a:buNone/>
              <a:defRPr sz="500"/>
            </a:lvl5pPr>
            <a:lvl6pPr marL="1142887" indent="0">
              <a:buNone/>
              <a:defRPr sz="500"/>
            </a:lvl6pPr>
            <a:lvl7pPr marL="1371464" indent="0">
              <a:buNone/>
              <a:defRPr sz="500"/>
            </a:lvl7pPr>
            <a:lvl8pPr marL="1600040" indent="0">
              <a:buNone/>
              <a:defRPr sz="500"/>
            </a:lvl8pPr>
            <a:lvl9pPr marL="1828619"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967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8774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280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76" indent="0" algn="ctr">
              <a:buNone/>
              <a:defRPr>
                <a:solidFill>
                  <a:schemeClr val="tx1">
                    <a:tint val="75000"/>
                  </a:schemeClr>
                </a:solidFill>
              </a:defRPr>
            </a:lvl2pPr>
            <a:lvl3pPr marL="457154" indent="0" algn="ctr">
              <a:buNone/>
              <a:defRPr>
                <a:solidFill>
                  <a:schemeClr val="tx1">
                    <a:tint val="75000"/>
                  </a:schemeClr>
                </a:solidFill>
              </a:defRPr>
            </a:lvl3pPr>
            <a:lvl4pPr marL="685732" indent="0" algn="ctr">
              <a:buNone/>
              <a:defRPr>
                <a:solidFill>
                  <a:schemeClr val="tx1">
                    <a:tint val="75000"/>
                  </a:schemeClr>
                </a:solidFill>
              </a:defRPr>
            </a:lvl4pPr>
            <a:lvl5pPr marL="914310" indent="0" algn="ctr">
              <a:buNone/>
              <a:defRPr>
                <a:solidFill>
                  <a:schemeClr val="tx1">
                    <a:tint val="75000"/>
                  </a:schemeClr>
                </a:solidFill>
              </a:defRPr>
            </a:lvl5pPr>
            <a:lvl6pPr marL="1142887" indent="0" algn="ctr">
              <a:buNone/>
              <a:defRPr>
                <a:solidFill>
                  <a:schemeClr val="tx1">
                    <a:tint val="75000"/>
                  </a:schemeClr>
                </a:solidFill>
              </a:defRPr>
            </a:lvl6pPr>
            <a:lvl7pPr marL="1371464" indent="0" algn="ctr">
              <a:buNone/>
              <a:defRPr>
                <a:solidFill>
                  <a:schemeClr val="tx1">
                    <a:tint val="75000"/>
                  </a:schemeClr>
                </a:solidFill>
              </a:defRPr>
            </a:lvl7pPr>
            <a:lvl8pPr marL="1600040" indent="0" algn="ctr">
              <a:buNone/>
              <a:defRPr>
                <a:solidFill>
                  <a:schemeClr val="tx1">
                    <a:tint val="75000"/>
                  </a:schemeClr>
                </a:solidFill>
              </a:defRPr>
            </a:lvl8pPr>
            <a:lvl9pPr marL="18286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489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74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9"/>
            <a:ext cx="3886200" cy="750094"/>
          </a:xfrm>
        </p:spPr>
        <p:txBody>
          <a:bodyPr anchor="b"/>
          <a:lstStyle>
            <a:lvl1pPr marL="0" indent="0">
              <a:buNone/>
              <a:defRPr sz="1000">
                <a:solidFill>
                  <a:schemeClr val="tx1">
                    <a:tint val="75000"/>
                  </a:schemeClr>
                </a:solidFill>
              </a:defRPr>
            </a:lvl1pPr>
            <a:lvl2pPr marL="228576" indent="0">
              <a:buNone/>
              <a:defRPr sz="900">
                <a:solidFill>
                  <a:schemeClr val="tx1">
                    <a:tint val="75000"/>
                  </a:schemeClr>
                </a:solidFill>
              </a:defRPr>
            </a:lvl2pPr>
            <a:lvl3pPr marL="457154" indent="0">
              <a:buNone/>
              <a:defRPr sz="800">
                <a:solidFill>
                  <a:schemeClr val="tx1">
                    <a:tint val="75000"/>
                  </a:schemeClr>
                </a:solidFill>
              </a:defRPr>
            </a:lvl3pPr>
            <a:lvl4pPr marL="685732" indent="0">
              <a:buNone/>
              <a:defRPr sz="700">
                <a:solidFill>
                  <a:schemeClr val="tx1">
                    <a:tint val="75000"/>
                  </a:schemeClr>
                </a:solidFill>
              </a:defRPr>
            </a:lvl4pPr>
            <a:lvl5pPr marL="914310" indent="0">
              <a:buNone/>
              <a:defRPr sz="700">
                <a:solidFill>
                  <a:schemeClr val="tx1">
                    <a:tint val="75000"/>
                  </a:schemeClr>
                </a:solidFill>
              </a:defRPr>
            </a:lvl5pPr>
            <a:lvl6pPr marL="1142887" indent="0">
              <a:buNone/>
              <a:defRPr sz="700">
                <a:solidFill>
                  <a:schemeClr val="tx1">
                    <a:tint val="75000"/>
                  </a:schemeClr>
                </a:solidFill>
              </a:defRPr>
            </a:lvl6pPr>
            <a:lvl7pPr marL="1371464" indent="0">
              <a:buNone/>
              <a:defRPr sz="700">
                <a:solidFill>
                  <a:schemeClr val="tx1">
                    <a:tint val="75000"/>
                  </a:schemeClr>
                </a:solidFill>
              </a:defRPr>
            </a:lvl7pPr>
            <a:lvl8pPr marL="1600040" indent="0">
              <a:buNone/>
              <a:defRPr sz="700">
                <a:solidFill>
                  <a:schemeClr val="tx1">
                    <a:tint val="75000"/>
                  </a:schemeClr>
                </a:solidFill>
              </a:defRPr>
            </a:lvl8pPr>
            <a:lvl9pPr marL="1828619"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59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9599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8"/>
            <a:ext cx="2020094" cy="319881"/>
          </a:xfrm>
        </p:spPr>
        <p:txBody>
          <a:bodyPr anchor="b"/>
          <a:lstStyle>
            <a:lvl1pPr marL="0" indent="0">
              <a:buNone/>
              <a:defRPr sz="1200" b="1"/>
            </a:lvl1pPr>
            <a:lvl2pPr marL="228576" indent="0">
              <a:buNone/>
              <a:defRPr sz="1000" b="1"/>
            </a:lvl2pPr>
            <a:lvl3pPr marL="457154" indent="0">
              <a:buNone/>
              <a:defRPr sz="900" b="1"/>
            </a:lvl3pPr>
            <a:lvl4pPr marL="685732" indent="0">
              <a:buNone/>
              <a:defRPr sz="800" b="1"/>
            </a:lvl4pPr>
            <a:lvl5pPr marL="914310" indent="0">
              <a:buNone/>
              <a:defRPr sz="800" b="1"/>
            </a:lvl5pPr>
            <a:lvl6pPr marL="1142887" indent="0">
              <a:buNone/>
              <a:defRPr sz="800" b="1"/>
            </a:lvl6pPr>
            <a:lvl7pPr marL="1371464" indent="0">
              <a:buNone/>
              <a:defRPr sz="800" b="1"/>
            </a:lvl7pPr>
            <a:lvl8pPr marL="1600040" indent="0">
              <a:buNone/>
              <a:defRPr sz="800" b="1"/>
            </a:lvl8pPr>
            <a:lvl9pPr marL="1828619"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8"/>
            <a:ext cx="2020888" cy="319881"/>
          </a:xfrm>
        </p:spPr>
        <p:txBody>
          <a:bodyPr anchor="b"/>
          <a:lstStyle>
            <a:lvl1pPr marL="0" indent="0">
              <a:buNone/>
              <a:defRPr sz="1200" b="1"/>
            </a:lvl1pPr>
            <a:lvl2pPr marL="228576" indent="0">
              <a:buNone/>
              <a:defRPr sz="1000" b="1"/>
            </a:lvl2pPr>
            <a:lvl3pPr marL="457154" indent="0">
              <a:buNone/>
              <a:defRPr sz="900" b="1"/>
            </a:lvl3pPr>
            <a:lvl4pPr marL="685732" indent="0">
              <a:buNone/>
              <a:defRPr sz="800" b="1"/>
            </a:lvl4pPr>
            <a:lvl5pPr marL="914310" indent="0">
              <a:buNone/>
              <a:defRPr sz="800" b="1"/>
            </a:lvl5pPr>
            <a:lvl6pPr marL="1142887" indent="0">
              <a:buNone/>
              <a:defRPr sz="800" b="1"/>
            </a:lvl6pPr>
            <a:lvl7pPr marL="1371464" indent="0">
              <a:buNone/>
              <a:defRPr sz="800" b="1"/>
            </a:lvl7pPr>
            <a:lvl8pPr marL="1600040" indent="0">
              <a:buNone/>
              <a:defRPr sz="800" b="1"/>
            </a:lvl8pPr>
            <a:lvl9pPr marL="1828619"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5135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7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5243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8" y="136529"/>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3" y="136529"/>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8" y="717550"/>
            <a:ext cx="1504157" cy="2345532"/>
          </a:xfrm>
        </p:spPr>
        <p:txBody>
          <a:bodyPr/>
          <a:lstStyle>
            <a:lvl1pPr marL="0" indent="0">
              <a:buNone/>
              <a:defRPr sz="700"/>
            </a:lvl1pPr>
            <a:lvl2pPr marL="228576" indent="0">
              <a:buNone/>
              <a:defRPr sz="600"/>
            </a:lvl2pPr>
            <a:lvl3pPr marL="457154" indent="0">
              <a:buNone/>
              <a:defRPr sz="500"/>
            </a:lvl3pPr>
            <a:lvl4pPr marL="685732" indent="0">
              <a:buNone/>
              <a:defRPr sz="500"/>
            </a:lvl4pPr>
            <a:lvl5pPr marL="914310" indent="0">
              <a:buNone/>
              <a:defRPr sz="500"/>
            </a:lvl5pPr>
            <a:lvl6pPr marL="1142887" indent="0">
              <a:buNone/>
              <a:defRPr sz="500"/>
            </a:lvl6pPr>
            <a:lvl7pPr marL="1371464" indent="0">
              <a:buNone/>
              <a:defRPr sz="500"/>
            </a:lvl7pPr>
            <a:lvl8pPr marL="1600040" indent="0">
              <a:buNone/>
              <a:defRPr sz="500"/>
            </a:lvl8pPr>
            <a:lvl9pPr marL="1828619"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4118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8"/>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576" indent="0">
              <a:buNone/>
              <a:defRPr sz="1400"/>
            </a:lvl2pPr>
            <a:lvl3pPr marL="457154" indent="0">
              <a:buNone/>
              <a:defRPr sz="1200"/>
            </a:lvl3pPr>
            <a:lvl4pPr marL="685732" indent="0">
              <a:buNone/>
              <a:defRPr sz="1000"/>
            </a:lvl4pPr>
            <a:lvl5pPr marL="914310" indent="0">
              <a:buNone/>
              <a:defRPr sz="1000"/>
            </a:lvl5pPr>
            <a:lvl6pPr marL="1142887" indent="0">
              <a:buNone/>
              <a:defRPr sz="1000"/>
            </a:lvl6pPr>
            <a:lvl7pPr marL="1371464" indent="0">
              <a:buNone/>
              <a:defRPr sz="1000"/>
            </a:lvl7pPr>
            <a:lvl8pPr marL="1600040" indent="0">
              <a:buNone/>
              <a:defRPr sz="1000"/>
            </a:lvl8pPr>
            <a:lvl9pPr marL="1828619" indent="0">
              <a:buNone/>
              <a:defRPr sz="1000"/>
            </a:lvl9pPr>
          </a:lstStyle>
          <a:p>
            <a:endParaRPr lang="en-US"/>
          </a:p>
        </p:txBody>
      </p:sp>
      <p:sp>
        <p:nvSpPr>
          <p:cNvPr id="4" name="Text Placeholder 3"/>
          <p:cNvSpPr>
            <a:spLocks noGrp="1"/>
          </p:cNvSpPr>
          <p:nvPr>
            <p:ph type="body" sz="half" idx="2"/>
          </p:nvPr>
        </p:nvSpPr>
        <p:spPr>
          <a:xfrm>
            <a:off x="896144" y="2683676"/>
            <a:ext cx="2743200" cy="402431"/>
          </a:xfrm>
        </p:spPr>
        <p:txBody>
          <a:bodyPr/>
          <a:lstStyle>
            <a:lvl1pPr marL="0" indent="0">
              <a:buNone/>
              <a:defRPr sz="700"/>
            </a:lvl1pPr>
            <a:lvl2pPr marL="228576" indent="0">
              <a:buNone/>
              <a:defRPr sz="600"/>
            </a:lvl2pPr>
            <a:lvl3pPr marL="457154" indent="0">
              <a:buNone/>
              <a:defRPr sz="500"/>
            </a:lvl3pPr>
            <a:lvl4pPr marL="685732" indent="0">
              <a:buNone/>
              <a:defRPr sz="500"/>
            </a:lvl4pPr>
            <a:lvl5pPr marL="914310" indent="0">
              <a:buNone/>
              <a:defRPr sz="500"/>
            </a:lvl5pPr>
            <a:lvl6pPr marL="1142887" indent="0">
              <a:buNone/>
              <a:defRPr sz="500"/>
            </a:lvl6pPr>
            <a:lvl7pPr marL="1371464" indent="0">
              <a:buNone/>
              <a:defRPr sz="500"/>
            </a:lvl7pPr>
            <a:lvl8pPr marL="1600040" indent="0">
              <a:buNone/>
              <a:defRPr sz="500"/>
            </a:lvl8pPr>
            <a:lvl9pPr marL="1828619"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7122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82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7"/>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7"/>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382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2455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p>
        </p:txBody>
      </p:sp>
      <p:sp>
        <p:nvSpPr>
          <p:cNvPr id="3" name="Tiêu đề phụ 2"/>
          <p:cNvSpPr>
            <a:spLocks noGrp="1"/>
          </p:cNvSpPr>
          <p:nvPr>
            <p:ph type="subTitle" idx="1"/>
          </p:nvPr>
        </p:nvSpPr>
        <p:spPr>
          <a:xfrm>
            <a:off x="1143000" y="2701528"/>
            <a:ext cx="6858000" cy="1241822"/>
          </a:xfrm>
        </p:spPr>
        <p:txBody>
          <a:bodyPr/>
          <a:lstStyle>
            <a:lvl1pPr marL="0" indent="0" algn="ctr">
              <a:buNone/>
              <a:defRPr sz="1800"/>
            </a:lvl1pPr>
            <a:lvl2pPr marL="342866" indent="0" algn="ctr">
              <a:buNone/>
              <a:defRPr sz="1500"/>
            </a:lvl2pPr>
            <a:lvl3pPr marL="685732" indent="0" algn="ctr">
              <a:buNone/>
              <a:defRPr sz="1400"/>
            </a:lvl3pPr>
            <a:lvl4pPr marL="1028598" indent="0" algn="ctr">
              <a:buNone/>
              <a:defRPr sz="1200"/>
            </a:lvl4pPr>
            <a:lvl5pPr marL="1371464" indent="0" algn="ctr">
              <a:buNone/>
              <a:defRPr sz="1200"/>
            </a:lvl5pPr>
            <a:lvl6pPr marL="1714331"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vi-VN"/>
              <a:t>Bấm để chỉnh sửa kiểu tiêu đề phụ của Bản cái</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E545BC2A-90AE-4608-AE86-BF37B4323DCD}" type="slidenum">
              <a:rPr lang="en-US" altLang="vi-VN"/>
              <a:pPr/>
              <a:t>‹#›</a:t>
            </a:fld>
            <a:endParaRPr lang="en-US" altLang="vi-VN"/>
          </a:p>
        </p:txBody>
      </p:sp>
    </p:spTree>
    <p:extLst>
      <p:ext uri="{BB962C8B-B14F-4D97-AF65-F5344CB8AC3E}">
        <p14:creationId xmlns:p14="http://schemas.microsoft.com/office/powerpoint/2010/main" val="2905283996"/>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F55FEDEF-70C6-4AEF-9114-2A46CC3181CC}" type="slidenum">
              <a:rPr lang="en-US" altLang="vi-VN"/>
              <a:pPr/>
              <a:t>‹#›</a:t>
            </a:fld>
            <a:endParaRPr lang="en-US" altLang="vi-VN"/>
          </a:p>
        </p:txBody>
      </p:sp>
    </p:spTree>
    <p:extLst>
      <p:ext uri="{BB962C8B-B14F-4D97-AF65-F5344CB8AC3E}">
        <p14:creationId xmlns:p14="http://schemas.microsoft.com/office/powerpoint/2010/main" val="1070762381"/>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623888" y="1282313"/>
            <a:ext cx="7886700" cy="2139553"/>
          </a:xfrm>
        </p:spPr>
        <p:txBody>
          <a:bodyPr anchor="b"/>
          <a:lstStyle>
            <a:lvl1pPr>
              <a:defRPr sz="4500"/>
            </a:lvl1pPr>
          </a:lstStyle>
          <a:p>
            <a:r>
              <a:rPr lang="vi-VN"/>
              <a:t>Bấm để sửa kiểu tiêu đề Bản cái</a:t>
            </a:r>
          </a:p>
        </p:txBody>
      </p:sp>
      <p:sp>
        <p:nvSpPr>
          <p:cNvPr id="3" name="Chỗ dành sẵn cho Văn bản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2" indent="0">
              <a:buNone/>
              <a:defRPr sz="1400">
                <a:solidFill>
                  <a:schemeClr val="tx1">
                    <a:tint val="75000"/>
                  </a:schemeClr>
                </a:solidFill>
              </a:defRPr>
            </a:lvl3pPr>
            <a:lvl4pPr marL="1028598" indent="0">
              <a:buNone/>
              <a:defRPr sz="1200">
                <a:solidFill>
                  <a:schemeClr val="tx1">
                    <a:tint val="75000"/>
                  </a:schemeClr>
                </a:solidFill>
              </a:defRPr>
            </a:lvl4pPr>
            <a:lvl5pPr marL="1371464" indent="0">
              <a:buNone/>
              <a:defRPr sz="1200">
                <a:solidFill>
                  <a:schemeClr val="tx1">
                    <a:tint val="75000"/>
                  </a:schemeClr>
                </a:solidFill>
              </a:defRPr>
            </a:lvl5pPr>
            <a:lvl6pPr marL="1714331" indent="0">
              <a:buNone/>
              <a:defRPr sz="1200">
                <a:solidFill>
                  <a:schemeClr val="tx1">
                    <a:tint val="75000"/>
                  </a:schemeClr>
                </a:solidFill>
              </a:defRPr>
            </a:lvl6pPr>
            <a:lvl7pPr marL="2057195"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76DD7795-3FD7-4CF3-B69C-3E99165EE5A5}" type="slidenum">
              <a:rPr lang="en-US" altLang="vi-VN"/>
              <a:pPr/>
              <a:t>‹#›</a:t>
            </a:fld>
            <a:endParaRPr lang="en-US" altLang="vi-VN"/>
          </a:p>
        </p:txBody>
      </p:sp>
    </p:spTree>
    <p:extLst>
      <p:ext uri="{BB962C8B-B14F-4D97-AF65-F5344CB8AC3E}">
        <p14:creationId xmlns:p14="http://schemas.microsoft.com/office/powerpoint/2010/main" val="2417193607"/>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C08A0EF6-195D-4D04-8101-30A7AE229716}" type="slidenum">
              <a:rPr lang="en-US" altLang="vi-VN"/>
              <a:pPr/>
              <a:t>‹#›</a:t>
            </a:fld>
            <a:endParaRPr lang="en-US" altLang="vi-VN"/>
          </a:p>
        </p:txBody>
      </p:sp>
    </p:spTree>
    <p:extLst>
      <p:ext uri="{BB962C8B-B14F-4D97-AF65-F5344CB8AC3E}">
        <p14:creationId xmlns:p14="http://schemas.microsoft.com/office/powerpoint/2010/main" val="388118908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273847"/>
            <a:ext cx="7886700" cy="994172"/>
          </a:xfrm>
        </p:spPr>
        <p:txBody>
          <a:bodyPr/>
          <a:lstStyle/>
          <a:p>
            <a:r>
              <a:rPr lang="vi-VN"/>
              <a:t>Bấm để sửa kiểu tiêu đề Bản cái</a:t>
            </a:r>
          </a:p>
        </p:txBody>
      </p:sp>
      <p:sp>
        <p:nvSpPr>
          <p:cNvPr id="3" name="Chỗ dành sẵn cho Văn bản 2"/>
          <p:cNvSpPr>
            <a:spLocks noGrp="1"/>
          </p:cNvSpPr>
          <p:nvPr>
            <p:ph type="body" idx="1"/>
          </p:nvPr>
        </p:nvSpPr>
        <p:spPr>
          <a:xfrm>
            <a:off x="629842" y="1260872"/>
            <a:ext cx="3868340" cy="617934"/>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vi-VN"/>
              <a:t>Bấm để chỉnh sửa kiểu văn bản của Bản cái</a:t>
            </a:r>
          </a:p>
        </p:txBody>
      </p:sp>
      <p:sp>
        <p:nvSpPr>
          <p:cNvPr id="4" name="Chỗ dành sẵn cho Nội dung 3"/>
          <p:cNvSpPr>
            <a:spLocks noGrp="1"/>
          </p:cNvSpPr>
          <p:nvPr>
            <p:ph sz="half" idx="2"/>
          </p:nvPr>
        </p:nvSpPr>
        <p:spPr>
          <a:xfrm>
            <a:off x="629842" y="1878809"/>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p:nvPr>
        </p:nvSpPr>
        <p:spPr>
          <a:xfrm>
            <a:off x="4629155" y="1260872"/>
            <a:ext cx="3887391" cy="617934"/>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vi-VN"/>
              <a:t>Bấm để chỉnh sửa kiểu văn bản của Bản cái</a:t>
            </a:r>
          </a:p>
        </p:txBody>
      </p:sp>
      <p:sp>
        <p:nvSpPr>
          <p:cNvPr id="6" name="Chỗ dành sẵn cho Nội dung 5"/>
          <p:cNvSpPr>
            <a:spLocks noGrp="1"/>
          </p:cNvSpPr>
          <p:nvPr>
            <p:ph sz="quarter" idx="4"/>
          </p:nvPr>
        </p:nvSpPr>
        <p:spPr>
          <a:xfrm>
            <a:off x="4629155" y="1878809"/>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Chỗ dành sẵn cho Số hiệu Bản chiếu 5"/>
          <p:cNvSpPr>
            <a:spLocks noGrp="1"/>
          </p:cNvSpPr>
          <p:nvPr>
            <p:ph type="sldNum" sz="quarter" idx="12"/>
          </p:nvPr>
        </p:nvSpPr>
        <p:spPr/>
        <p:txBody>
          <a:bodyPr/>
          <a:lstStyle>
            <a:lvl1pPr>
              <a:defRPr/>
            </a:lvl1pPr>
          </a:lstStyle>
          <a:p>
            <a:fld id="{45D11642-7CE1-48D4-BBDE-652F228204A3}" type="slidenum">
              <a:rPr lang="en-US" altLang="vi-VN"/>
              <a:pPr/>
              <a:t>‹#›</a:t>
            </a:fld>
            <a:endParaRPr lang="en-US" altLang="vi-VN"/>
          </a:p>
        </p:txBody>
      </p:sp>
    </p:spTree>
    <p:extLst>
      <p:ext uri="{BB962C8B-B14F-4D97-AF65-F5344CB8AC3E}">
        <p14:creationId xmlns:p14="http://schemas.microsoft.com/office/powerpoint/2010/main" val="2017811917"/>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Chỗ dành sẵn cho Số hiệu Bản chiếu 5"/>
          <p:cNvSpPr>
            <a:spLocks noGrp="1"/>
          </p:cNvSpPr>
          <p:nvPr>
            <p:ph type="sldNum" sz="quarter" idx="12"/>
          </p:nvPr>
        </p:nvSpPr>
        <p:spPr/>
        <p:txBody>
          <a:bodyPr/>
          <a:lstStyle>
            <a:lvl1pPr>
              <a:defRPr/>
            </a:lvl1pPr>
          </a:lstStyle>
          <a:p>
            <a:fld id="{F7D8C48F-9BA5-4EFB-9244-BE221015AB71}" type="slidenum">
              <a:rPr lang="en-US" altLang="vi-VN"/>
              <a:pPr/>
              <a:t>‹#›</a:t>
            </a:fld>
            <a:endParaRPr lang="en-US" altLang="vi-VN"/>
          </a:p>
        </p:txBody>
      </p:sp>
    </p:spTree>
    <p:extLst>
      <p:ext uri="{BB962C8B-B14F-4D97-AF65-F5344CB8AC3E}">
        <p14:creationId xmlns:p14="http://schemas.microsoft.com/office/powerpoint/2010/main" val="1489975749"/>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Chỗ dành sẵn cho Số hiệu Bản chiếu 5"/>
          <p:cNvSpPr>
            <a:spLocks noGrp="1"/>
          </p:cNvSpPr>
          <p:nvPr>
            <p:ph type="sldNum" sz="quarter" idx="12"/>
          </p:nvPr>
        </p:nvSpPr>
        <p:spPr/>
        <p:txBody>
          <a:bodyPr/>
          <a:lstStyle>
            <a:lvl1pPr>
              <a:defRPr/>
            </a:lvl1pPr>
          </a:lstStyle>
          <a:p>
            <a:fld id="{56144852-4E8F-4A31-B6F4-CD81DC41237A}" type="slidenum">
              <a:rPr lang="en-US" altLang="vi-VN"/>
              <a:pPr/>
              <a:t>‹#›</a:t>
            </a:fld>
            <a:endParaRPr lang="en-US" altLang="vi-VN"/>
          </a:p>
        </p:txBody>
      </p:sp>
    </p:spTree>
    <p:extLst>
      <p:ext uri="{BB962C8B-B14F-4D97-AF65-F5344CB8AC3E}">
        <p14:creationId xmlns:p14="http://schemas.microsoft.com/office/powerpoint/2010/main" val="1923308992"/>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Nội dung 2"/>
          <p:cNvSpPr>
            <a:spLocks noGrp="1"/>
          </p:cNvSpPr>
          <p:nvPr>
            <p:ph idx="1"/>
          </p:nvPr>
        </p:nvSpPr>
        <p:spPr>
          <a:xfrm>
            <a:off x="3887391" y="74057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p:nvPr>
        </p:nvSpPr>
        <p:spPr>
          <a:xfrm>
            <a:off x="629841" y="1543055"/>
            <a:ext cx="2949178" cy="2858691"/>
          </a:xfrm>
        </p:spPr>
        <p:txBody>
          <a:bodyPr/>
          <a:lstStyle>
            <a:lvl1pPr marL="0" indent="0">
              <a:buNone/>
              <a:defRPr sz="1200"/>
            </a:lvl1pPr>
            <a:lvl2pPr marL="342866" indent="0">
              <a:buNone/>
              <a:defRPr sz="1100"/>
            </a:lvl2pPr>
            <a:lvl3pPr marL="685732" indent="0">
              <a:buNone/>
              <a:defRPr sz="900"/>
            </a:lvl3pPr>
            <a:lvl4pPr marL="1028598" indent="0">
              <a:buNone/>
              <a:defRPr sz="800"/>
            </a:lvl4pPr>
            <a:lvl5pPr marL="1371464" indent="0">
              <a:buNone/>
              <a:defRPr sz="800"/>
            </a:lvl5pPr>
            <a:lvl6pPr marL="1714331" indent="0">
              <a:buNone/>
              <a:defRPr sz="800"/>
            </a:lvl6pPr>
            <a:lvl7pPr marL="2057195" indent="0">
              <a:buNone/>
              <a:defRPr sz="800"/>
            </a:lvl7pPr>
            <a:lvl8pPr marL="2400060" indent="0">
              <a:buNone/>
              <a:defRPr sz="800"/>
            </a:lvl8pPr>
            <a:lvl9pPr marL="2742926" indent="0">
              <a:buNone/>
              <a:defRPr sz="800"/>
            </a:lvl9pPr>
          </a:lstStyle>
          <a:p>
            <a:pPr lvl="0"/>
            <a:r>
              <a:rPr lang="vi-VN"/>
              <a:t>Bấm để chỉnh sửa kiểu văn bản của Bản cái</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1A19CB3B-CCC9-40E6-840D-36193221130B}" type="slidenum">
              <a:rPr lang="en-US" altLang="vi-VN"/>
              <a:pPr/>
              <a:t>‹#›</a:t>
            </a:fld>
            <a:endParaRPr lang="en-US" altLang="vi-VN"/>
          </a:p>
        </p:txBody>
      </p:sp>
    </p:spTree>
    <p:extLst>
      <p:ext uri="{BB962C8B-B14F-4D97-AF65-F5344CB8AC3E}">
        <p14:creationId xmlns:p14="http://schemas.microsoft.com/office/powerpoint/2010/main" val="2235535424"/>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Hình ảnh 2"/>
          <p:cNvSpPr>
            <a:spLocks noGrp="1"/>
          </p:cNvSpPr>
          <p:nvPr>
            <p:ph type="pic" idx="1"/>
          </p:nvPr>
        </p:nvSpPr>
        <p:spPr>
          <a:xfrm>
            <a:off x="3887391" y="740578"/>
            <a:ext cx="4629150" cy="3655219"/>
          </a:xfrm>
        </p:spPr>
        <p:txBody>
          <a:bodyPr rtlCol="0">
            <a:normAutofit/>
          </a:bodyPr>
          <a:lstStyle>
            <a:lvl1pPr marL="0" indent="0">
              <a:buNone/>
              <a:defRPr sz="2400"/>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pPr lvl="0"/>
            <a:endParaRPr lang="vi-VN" noProof="0"/>
          </a:p>
        </p:txBody>
      </p:sp>
      <p:sp>
        <p:nvSpPr>
          <p:cNvPr id="4" name="Chỗ dành sẵn cho Văn bản 3"/>
          <p:cNvSpPr>
            <a:spLocks noGrp="1"/>
          </p:cNvSpPr>
          <p:nvPr>
            <p:ph type="body" sz="half" idx="2"/>
          </p:nvPr>
        </p:nvSpPr>
        <p:spPr>
          <a:xfrm>
            <a:off x="629841" y="1543055"/>
            <a:ext cx="2949178" cy="2858691"/>
          </a:xfrm>
        </p:spPr>
        <p:txBody>
          <a:bodyPr/>
          <a:lstStyle>
            <a:lvl1pPr marL="0" indent="0">
              <a:buNone/>
              <a:defRPr sz="1200"/>
            </a:lvl1pPr>
            <a:lvl2pPr marL="342866" indent="0">
              <a:buNone/>
              <a:defRPr sz="1100"/>
            </a:lvl2pPr>
            <a:lvl3pPr marL="685732" indent="0">
              <a:buNone/>
              <a:defRPr sz="900"/>
            </a:lvl3pPr>
            <a:lvl4pPr marL="1028598" indent="0">
              <a:buNone/>
              <a:defRPr sz="800"/>
            </a:lvl4pPr>
            <a:lvl5pPr marL="1371464" indent="0">
              <a:buNone/>
              <a:defRPr sz="800"/>
            </a:lvl5pPr>
            <a:lvl6pPr marL="1714331" indent="0">
              <a:buNone/>
              <a:defRPr sz="800"/>
            </a:lvl6pPr>
            <a:lvl7pPr marL="2057195" indent="0">
              <a:buNone/>
              <a:defRPr sz="800"/>
            </a:lvl7pPr>
            <a:lvl8pPr marL="2400060" indent="0">
              <a:buNone/>
              <a:defRPr sz="800"/>
            </a:lvl8pPr>
            <a:lvl9pPr marL="2742926" indent="0">
              <a:buNone/>
              <a:defRPr sz="800"/>
            </a:lvl9pPr>
          </a:lstStyle>
          <a:p>
            <a:pPr lvl="0"/>
            <a:r>
              <a:rPr lang="vi-VN"/>
              <a:t>Bấm để chỉnh sửa kiểu văn bản của Bản cái</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B8566BDE-EB1F-4727-94FB-E83605EA1926}" type="slidenum">
              <a:rPr lang="en-US" altLang="vi-VN"/>
              <a:pPr/>
              <a:t>‹#›</a:t>
            </a:fld>
            <a:endParaRPr lang="en-US" altLang="vi-VN"/>
          </a:p>
        </p:txBody>
      </p:sp>
    </p:spTree>
    <p:extLst>
      <p:ext uri="{BB962C8B-B14F-4D97-AF65-F5344CB8AC3E}">
        <p14:creationId xmlns:p14="http://schemas.microsoft.com/office/powerpoint/2010/main" val="1599623114"/>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Văn bản Dọc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5246F210-02AC-4AD0-BDC7-0ED5B0F5ABDB}" type="slidenum">
              <a:rPr lang="en-US" altLang="vi-VN"/>
              <a:pPr/>
              <a:t>‹#›</a:t>
            </a:fld>
            <a:endParaRPr lang="en-US" altLang="vi-VN"/>
          </a:p>
        </p:txBody>
      </p:sp>
    </p:spTree>
    <p:extLst>
      <p:ext uri="{BB962C8B-B14F-4D97-AF65-F5344CB8AC3E}">
        <p14:creationId xmlns:p14="http://schemas.microsoft.com/office/powerpoint/2010/main" val="199243163"/>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6543676" y="273852"/>
            <a:ext cx="1971675" cy="4358879"/>
          </a:xfr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628655" y="273852"/>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397783AD-395E-40A4-B187-924B2F24B1A5}" type="slidenum">
              <a:rPr lang="en-US" altLang="vi-VN"/>
              <a:pPr/>
              <a:t>‹#›</a:t>
            </a:fld>
            <a:endParaRPr lang="en-US" altLang="vi-VN"/>
          </a:p>
        </p:txBody>
      </p:sp>
    </p:spTree>
    <p:extLst>
      <p:ext uri="{BB962C8B-B14F-4D97-AF65-F5344CB8AC3E}">
        <p14:creationId xmlns:p14="http://schemas.microsoft.com/office/powerpoint/2010/main" val="3657374131"/>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76" indent="0" algn="ctr">
              <a:buNone/>
              <a:defRPr>
                <a:solidFill>
                  <a:schemeClr val="tx1">
                    <a:tint val="75000"/>
                  </a:schemeClr>
                </a:solidFill>
              </a:defRPr>
            </a:lvl2pPr>
            <a:lvl3pPr marL="457154" indent="0" algn="ctr">
              <a:buNone/>
              <a:defRPr>
                <a:solidFill>
                  <a:schemeClr val="tx1">
                    <a:tint val="75000"/>
                  </a:schemeClr>
                </a:solidFill>
              </a:defRPr>
            </a:lvl3pPr>
            <a:lvl4pPr marL="685732" indent="0" algn="ctr">
              <a:buNone/>
              <a:defRPr>
                <a:solidFill>
                  <a:schemeClr val="tx1">
                    <a:tint val="75000"/>
                  </a:schemeClr>
                </a:solidFill>
              </a:defRPr>
            </a:lvl4pPr>
            <a:lvl5pPr marL="914310" indent="0" algn="ctr">
              <a:buNone/>
              <a:defRPr>
                <a:solidFill>
                  <a:schemeClr val="tx1">
                    <a:tint val="75000"/>
                  </a:schemeClr>
                </a:solidFill>
              </a:defRPr>
            </a:lvl5pPr>
            <a:lvl6pPr marL="1142887" indent="0" algn="ctr">
              <a:buNone/>
              <a:defRPr>
                <a:solidFill>
                  <a:schemeClr val="tx1">
                    <a:tint val="75000"/>
                  </a:schemeClr>
                </a:solidFill>
              </a:defRPr>
            </a:lvl6pPr>
            <a:lvl7pPr marL="1371464" indent="0" algn="ctr">
              <a:buNone/>
              <a:defRPr>
                <a:solidFill>
                  <a:schemeClr val="tx1">
                    <a:tint val="75000"/>
                  </a:schemeClr>
                </a:solidFill>
              </a:defRPr>
            </a:lvl7pPr>
            <a:lvl8pPr marL="1600040" indent="0" algn="ctr">
              <a:buNone/>
              <a:defRPr>
                <a:solidFill>
                  <a:schemeClr val="tx1">
                    <a:tint val="75000"/>
                  </a:schemeClr>
                </a:solidFill>
              </a:defRPr>
            </a:lvl8pPr>
            <a:lvl9pPr marL="18286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127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356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9"/>
            <a:ext cx="3886200" cy="750094"/>
          </a:xfrm>
        </p:spPr>
        <p:txBody>
          <a:bodyPr anchor="b"/>
          <a:lstStyle>
            <a:lvl1pPr marL="0" indent="0">
              <a:buNone/>
              <a:defRPr sz="1000">
                <a:solidFill>
                  <a:schemeClr val="tx1">
                    <a:tint val="75000"/>
                  </a:schemeClr>
                </a:solidFill>
              </a:defRPr>
            </a:lvl1pPr>
            <a:lvl2pPr marL="228576" indent="0">
              <a:buNone/>
              <a:defRPr sz="900">
                <a:solidFill>
                  <a:schemeClr val="tx1">
                    <a:tint val="75000"/>
                  </a:schemeClr>
                </a:solidFill>
              </a:defRPr>
            </a:lvl2pPr>
            <a:lvl3pPr marL="457154" indent="0">
              <a:buNone/>
              <a:defRPr sz="800">
                <a:solidFill>
                  <a:schemeClr val="tx1">
                    <a:tint val="75000"/>
                  </a:schemeClr>
                </a:solidFill>
              </a:defRPr>
            </a:lvl3pPr>
            <a:lvl4pPr marL="685732" indent="0">
              <a:buNone/>
              <a:defRPr sz="700">
                <a:solidFill>
                  <a:schemeClr val="tx1">
                    <a:tint val="75000"/>
                  </a:schemeClr>
                </a:solidFill>
              </a:defRPr>
            </a:lvl4pPr>
            <a:lvl5pPr marL="914310" indent="0">
              <a:buNone/>
              <a:defRPr sz="700">
                <a:solidFill>
                  <a:schemeClr val="tx1">
                    <a:tint val="75000"/>
                  </a:schemeClr>
                </a:solidFill>
              </a:defRPr>
            </a:lvl5pPr>
            <a:lvl6pPr marL="1142887" indent="0">
              <a:buNone/>
              <a:defRPr sz="700">
                <a:solidFill>
                  <a:schemeClr val="tx1">
                    <a:tint val="75000"/>
                  </a:schemeClr>
                </a:solidFill>
              </a:defRPr>
            </a:lvl6pPr>
            <a:lvl7pPr marL="1371464" indent="0">
              <a:buNone/>
              <a:defRPr sz="700">
                <a:solidFill>
                  <a:schemeClr val="tx1">
                    <a:tint val="75000"/>
                  </a:schemeClr>
                </a:solidFill>
              </a:defRPr>
            </a:lvl7pPr>
            <a:lvl8pPr marL="1600040" indent="0">
              <a:buNone/>
              <a:defRPr sz="700">
                <a:solidFill>
                  <a:schemeClr val="tx1">
                    <a:tint val="75000"/>
                  </a:schemeClr>
                </a:solidFill>
              </a:defRPr>
            </a:lvl8pPr>
            <a:lvl9pPr marL="1828619"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53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109" y="1657350"/>
            <a:ext cx="3636085" cy="943870"/>
          </a:xfrm>
          <a:effectLst/>
        </p:spPr>
        <p:txBody>
          <a:bodyPr anchor="b">
            <a:noAutofit/>
          </a:bodyPr>
          <a:lstStyle>
            <a:lvl1pPr marL="228576" indent="-228576"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29" y="548641"/>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7" y="2623357"/>
            <a:ext cx="3388660" cy="1604639"/>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9974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8"/>
            <a:ext cx="2020094" cy="319881"/>
          </a:xfrm>
        </p:spPr>
        <p:txBody>
          <a:bodyPr anchor="b"/>
          <a:lstStyle>
            <a:lvl1pPr marL="0" indent="0">
              <a:buNone/>
              <a:defRPr sz="1200" b="1"/>
            </a:lvl1pPr>
            <a:lvl2pPr marL="228576" indent="0">
              <a:buNone/>
              <a:defRPr sz="1000" b="1"/>
            </a:lvl2pPr>
            <a:lvl3pPr marL="457154" indent="0">
              <a:buNone/>
              <a:defRPr sz="900" b="1"/>
            </a:lvl3pPr>
            <a:lvl4pPr marL="685732" indent="0">
              <a:buNone/>
              <a:defRPr sz="800" b="1"/>
            </a:lvl4pPr>
            <a:lvl5pPr marL="914310" indent="0">
              <a:buNone/>
              <a:defRPr sz="800" b="1"/>
            </a:lvl5pPr>
            <a:lvl6pPr marL="1142887" indent="0">
              <a:buNone/>
              <a:defRPr sz="800" b="1"/>
            </a:lvl6pPr>
            <a:lvl7pPr marL="1371464" indent="0">
              <a:buNone/>
              <a:defRPr sz="800" b="1"/>
            </a:lvl7pPr>
            <a:lvl8pPr marL="1600040" indent="0">
              <a:buNone/>
              <a:defRPr sz="800" b="1"/>
            </a:lvl8pPr>
            <a:lvl9pPr marL="1828619"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8"/>
            <a:ext cx="2020888" cy="319881"/>
          </a:xfrm>
        </p:spPr>
        <p:txBody>
          <a:bodyPr anchor="b"/>
          <a:lstStyle>
            <a:lvl1pPr marL="0" indent="0">
              <a:buNone/>
              <a:defRPr sz="1200" b="1"/>
            </a:lvl1pPr>
            <a:lvl2pPr marL="228576" indent="0">
              <a:buNone/>
              <a:defRPr sz="1000" b="1"/>
            </a:lvl2pPr>
            <a:lvl3pPr marL="457154" indent="0">
              <a:buNone/>
              <a:defRPr sz="900" b="1"/>
            </a:lvl3pPr>
            <a:lvl4pPr marL="685732" indent="0">
              <a:buNone/>
              <a:defRPr sz="800" b="1"/>
            </a:lvl4pPr>
            <a:lvl5pPr marL="914310" indent="0">
              <a:buNone/>
              <a:defRPr sz="800" b="1"/>
            </a:lvl5pPr>
            <a:lvl6pPr marL="1142887" indent="0">
              <a:buNone/>
              <a:defRPr sz="800" b="1"/>
            </a:lvl6pPr>
            <a:lvl7pPr marL="1371464" indent="0">
              <a:buNone/>
              <a:defRPr sz="800" b="1"/>
            </a:lvl7pPr>
            <a:lvl8pPr marL="1600040" indent="0">
              <a:buNone/>
              <a:defRPr sz="800" b="1"/>
            </a:lvl8pPr>
            <a:lvl9pPr marL="1828619"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75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5092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3156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4" y="136526"/>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9" y="136526"/>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4" y="717550"/>
            <a:ext cx="1504157" cy="2345532"/>
          </a:xfrm>
        </p:spPr>
        <p:txBody>
          <a:bodyPr/>
          <a:lstStyle>
            <a:lvl1pPr marL="0" indent="0">
              <a:buNone/>
              <a:defRPr sz="700"/>
            </a:lvl1pPr>
            <a:lvl2pPr marL="228576" indent="0">
              <a:buNone/>
              <a:defRPr sz="600"/>
            </a:lvl2pPr>
            <a:lvl3pPr marL="457154" indent="0">
              <a:buNone/>
              <a:defRPr sz="500"/>
            </a:lvl3pPr>
            <a:lvl4pPr marL="685732" indent="0">
              <a:buNone/>
              <a:defRPr sz="500"/>
            </a:lvl4pPr>
            <a:lvl5pPr marL="914310" indent="0">
              <a:buNone/>
              <a:defRPr sz="500"/>
            </a:lvl5pPr>
            <a:lvl6pPr marL="1142887" indent="0">
              <a:buNone/>
              <a:defRPr sz="500"/>
            </a:lvl6pPr>
            <a:lvl7pPr marL="1371464" indent="0">
              <a:buNone/>
              <a:defRPr sz="500"/>
            </a:lvl7pPr>
            <a:lvl8pPr marL="1600040" indent="0">
              <a:buNone/>
              <a:defRPr sz="500"/>
            </a:lvl8pPr>
            <a:lvl9pPr marL="1828619"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0339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4"/>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576" indent="0">
              <a:buNone/>
              <a:defRPr sz="1400"/>
            </a:lvl2pPr>
            <a:lvl3pPr marL="457154" indent="0">
              <a:buNone/>
              <a:defRPr sz="1200"/>
            </a:lvl3pPr>
            <a:lvl4pPr marL="685732" indent="0">
              <a:buNone/>
              <a:defRPr sz="1000"/>
            </a:lvl4pPr>
            <a:lvl5pPr marL="914310" indent="0">
              <a:buNone/>
              <a:defRPr sz="1000"/>
            </a:lvl5pPr>
            <a:lvl6pPr marL="1142887" indent="0">
              <a:buNone/>
              <a:defRPr sz="1000"/>
            </a:lvl6pPr>
            <a:lvl7pPr marL="1371464" indent="0">
              <a:buNone/>
              <a:defRPr sz="1000"/>
            </a:lvl7pPr>
            <a:lvl8pPr marL="1600040" indent="0">
              <a:buNone/>
              <a:defRPr sz="1000"/>
            </a:lvl8pPr>
            <a:lvl9pPr marL="1828619" indent="0">
              <a:buNone/>
              <a:defRPr sz="1000"/>
            </a:lvl9pPr>
          </a:lstStyle>
          <a:p>
            <a:endParaRPr lang="en-US"/>
          </a:p>
        </p:txBody>
      </p:sp>
      <p:sp>
        <p:nvSpPr>
          <p:cNvPr id="4" name="Text Placeholder 3"/>
          <p:cNvSpPr>
            <a:spLocks noGrp="1"/>
          </p:cNvSpPr>
          <p:nvPr>
            <p:ph type="body" sz="half" idx="2"/>
          </p:nvPr>
        </p:nvSpPr>
        <p:spPr>
          <a:xfrm>
            <a:off x="896144" y="2683673"/>
            <a:ext cx="2743200" cy="402431"/>
          </a:xfrm>
        </p:spPr>
        <p:txBody>
          <a:bodyPr/>
          <a:lstStyle>
            <a:lvl1pPr marL="0" indent="0">
              <a:buNone/>
              <a:defRPr sz="700"/>
            </a:lvl1pPr>
            <a:lvl2pPr marL="228576" indent="0">
              <a:buNone/>
              <a:defRPr sz="600"/>
            </a:lvl2pPr>
            <a:lvl3pPr marL="457154" indent="0">
              <a:buNone/>
              <a:defRPr sz="500"/>
            </a:lvl3pPr>
            <a:lvl4pPr marL="685732" indent="0">
              <a:buNone/>
              <a:defRPr sz="500"/>
            </a:lvl4pPr>
            <a:lvl5pPr marL="914310" indent="0">
              <a:buNone/>
              <a:defRPr sz="500"/>
            </a:lvl5pPr>
            <a:lvl6pPr marL="1142887" indent="0">
              <a:buNone/>
              <a:defRPr sz="500"/>
            </a:lvl6pPr>
            <a:lvl7pPr marL="1371464" indent="0">
              <a:buNone/>
              <a:defRPr sz="500"/>
            </a:lvl7pPr>
            <a:lvl8pPr marL="1600040" indent="0">
              <a:buNone/>
              <a:defRPr sz="500"/>
            </a:lvl8pPr>
            <a:lvl9pPr marL="1828619"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6665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6100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3"/>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3"/>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8842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solidFill>
                <a:prstClr val="white"/>
              </a:solidFill>
            </a:endParaRPr>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dirty="0">
              <a:solidFill>
                <a:prstClr val="white"/>
              </a:solidFill>
            </a:endParaRPr>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solidFill>
                <a:prstClr val="white"/>
              </a:solidFill>
            </a:endParaRPr>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solidFill>
                <a:prstClr val="white"/>
              </a:solidFill>
            </a:endParaRPr>
          </a:p>
        </p:txBody>
      </p:sp>
      <p:sp>
        <p:nvSpPr>
          <p:cNvPr id="3" name="Subtitle 2"/>
          <p:cNvSpPr>
            <a:spLocks noGrp="1"/>
          </p:cNvSpPr>
          <p:nvPr>
            <p:ph type="subTitle" idx="1"/>
          </p:nvPr>
        </p:nvSpPr>
        <p:spPr>
          <a:xfrm>
            <a:off x="1473795" y="3789422"/>
            <a:ext cx="5637010" cy="661589"/>
          </a:xfrm>
        </p:spPr>
        <p:txBody>
          <a:bodyPr>
            <a:normAutofit/>
          </a:bodyPr>
          <a:lstStyle>
            <a:lvl1pPr marL="0" indent="0" algn="l">
              <a:buNone/>
              <a:defRPr sz="2200">
                <a:solidFill>
                  <a:schemeClr val="tx2"/>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solidFill>
                  <a:prstClr val="black">
                    <a:lumMod val="50000"/>
                    <a:lumOff val="50000"/>
                  </a:prstClr>
                </a:solidFill>
              </a:rPr>
              <a:pPr/>
              <a:t>12/7/2024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817595" y="2349227"/>
            <a:ext cx="7175351" cy="1344875"/>
          </a:xfrm>
          <a:effectLst/>
        </p:spPr>
        <p:txBody>
          <a:bodyPr>
            <a:noAutofit/>
          </a:bodyPr>
          <a:lstStyle>
            <a:lvl1pPr marL="640016" indent="-457154" algn="l">
              <a:defRPr sz="5400"/>
            </a:lvl1pPr>
          </a:lstStyle>
          <a:p>
            <a:r>
              <a:rPr lang="en-US"/>
              <a:t>Click to edit Master title style</a:t>
            </a:r>
            <a:endParaRPr lang="en-US" dirty="0"/>
          </a:p>
        </p:txBody>
      </p:sp>
    </p:spTree>
    <p:extLst>
      <p:ext uri="{BB962C8B-B14F-4D97-AF65-F5344CB8AC3E}">
        <p14:creationId xmlns:p14="http://schemas.microsoft.com/office/powerpoint/2010/main" val="1254130504"/>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solidFill>
                  <a:prstClr val="black">
                    <a:lumMod val="50000"/>
                    <a:lumOff val="50000"/>
                  </a:prstClr>
                </a:solidFill>
              </a:rPr>
              <a:pPr/>
              <a:t>12/7/2024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548640"/>
            <a:ext cx="6400800"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844896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3" name="Picture Placeholder 2"/>
          <p:cNvSpPr>
            <a:spLocks noGrp="1"/>
          </p:cNvSpPr>
          <p:nvPr>
            <p:ph type="pic" idx="1"/>
          </p:nvPr>
        </p:nvSpPr>
        <p:spPr>
          <a:xfrm>
            <a:off x="4475175" y="857261"/>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757874"/>
            <a:ext cx="3694114" cy="1622265"/>
          </a:xfrm>
        </p:spPr>
        <p:txBody>
          <a:bodyPr anchor="b"/>
          <a:lstStyle>
            <a:lvl1pPr marL="182863" indent="-182863">
              <a:buFont typeface="Georgia" pitchFamily="18" charset="0"/>
              <a:buChar char="*"/>
              <a:defRPr sz="16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a:t>Click to edit Master title style</a:t>
            </a:r>
            <a:endParaRPr lang="en-US" dirty="0"/>
          </a:p>
        </p:txBody>
      </p:sp>
    </p:spTree>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solidFill>
                <a:prstClr val="white"/>
              </a:solidFill>
            </a:endParaRPr>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dirty="0">
              <a:solidFill>
                <a:prstClr val="white"/>
              </a:solidFill>
            </a:endParaRPr>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solidFill>
                <a:prstClr val="white"/>
              </a:solidFill>
            </a:endParaRPr>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solidFill>
                <a:prstClr val="white"/>
              </a:solidFill>
            </a:endParaRPr>
          </a:p>
        </p:txBody>
      </p:sp>
      <p:sp>
        <p:nvSpPr>
          <p:cNvPr id="2" name="Title 1"/>
          <p:cNvSpPr>
            <a:spLocks noGrp="1"/>
          </p:cNvSpPr>
          <p:nvPr>
            <p:ph type="title"/>
          </p:nvPr>
        </p:nvSpPr>
        <p:spPr>
          <a:xfrm>
            <a:off x="2033197" y="1629487"/>
            <a:ext cx="5966666" cy="1817510"/>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9" y="3455633"/>
            <a:ext cx="5970494" cy="626595"/>
          </a:xfrm>
        </p:spPr>
        <p:txBody>
          <a:bodyPr anchor="t"/>
          <a:lstStyle>
            <a:lvl1pPr marL="0" indent="0" algn="r">
              <a:buNone/>
              <a:defRPr sz="2000">
                <a:solidFill>
                  <a:schemeClr val="tx2"/>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solidFill>
                  <a:prstClr val="black">
                    <a:lumMod val="50000"/>
                    <a:lumOff val="50000"/>
                  </a:prstClr>
                </a:solidFill>
              </a:rPr>
              <a:pPr/>
              <a:t>12/7/2024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262581662"/>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solidFill>
                  <a:prstClr val="black">
                    <a:lumMod val="50000"/>
                    <a:lumOff val="50000"/>
                  </a:prstClr>
                </a:solidFill>
              </a:rPr>
              <a:pPr/>
              <a:t>12/7/2024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D7E63A33-8271-4DD0-9C48-789913D7C115}"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548639"/>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548640"/>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2678558"/>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1"/>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548641"/>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marL="0" lvl="0" indent="0" algn="ctr" defTabSz="91431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solidFill>
                  <a:prstClr val="black">
                    <a:lumMod val="50000"/>
                    <a:lumOff val="50000"/>
                  </a:prstClr>
                </a:solidFill>
              </a:rPr>
              <a:pPr/>
              <a:t>12/7/2024</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D7E63A33-8271-4DD0-9C48-789913D7C115}"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20188512"/>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solidFill>
                  <a:prstClr val="black">
                    <a:lumMod val="50000"/>
                    <a:lumOff val="50000"/>
                  </a:prstClr>
                </a:solidFill>
              </a:rPr>
              <a:pPr/>
              <a:t>12/7/2024</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D7E63A33-8271-4DD0-9C48-789913D7C115}"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2497491"/>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solidFill>
                  <a:prstClr val="black">
                    <a:lumMod val="50000"/>
                    <a:lumOff val="50000"/>
                  </a:prstClr>
                </a:solidFill>
              </a:rPr>
              <a:pPr/>
              <a:t>12/7/2024</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D7E63A33-8271-4DD0-9C48-789913D7C115}"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713988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109" y="1657350"/>
            <a:ext cx="3636085" cy="943870"/>
          </a:xfrm>
          <a:effectLst/>
        </p:spPr>
        <p:txBody>
          <a:bodyPr anchor="b">
            <a:noAutofit/>
          </a:bodyPr>
          <a:lstStyle>
            <a:lvl1pPr marL="228576" indent="-228576"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29" y="548641"/>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7" y="2623357"/>
            <a:ext cx="3388660" cy="1604639"/>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solidFill>
                  <a:prstClr val="black">
                    <a:lumMod val="50000"/>
                    <a:lumOff val="50000"/>
                  </a:prstClr>
                </a:solidFill>
              </a:rPr>
              <a:pPr/>
              <a:t>12/7/2024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D7E63A33-8271-4DD0-9C48-789913D7C115}"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864030970"/>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solidFill>
                <a:prstClr val="white"/>
              </a:solidFill>
            </a:endParaRPr>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dirty="0">
              <a:solidFill>
                <a:prstClr val="white"/>
              </a:solidFill>
            </a:endParaRPr>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solidFill>
                <a:prstClr val="white"/>
              </a:solidFill>
            </a:endParaRPr>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857261"/>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757874"/>
            <a:ext cx="3694114" cy="1622265"/>
          </a:xfrm>
        </p:spPr>
        <p:txBody>
          <a:bodyPr anchor="b"/>
          <a:lstStyle>
            <a:lvl1pPr marL="182863" indent="-182863">
              <a:buFont typeface="Georgia" pitchFamily="18" charset="0"/>
              <a:buChar char="*"/>
              <a:defRPr sz="16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solidFill>
                  <a:prstClr val="black">
                    <a:lumMod val="50000"/>
                    <a:lumOff val="50000"/>
                  </a:prstClr>
                </a:solidFill>
              </a:rPr>
              <a:pPr/>
              <a:t>12/7/2024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D7E63A33-8271-4DD0-9C48-789913D7C115}"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a:t>Click to edit Master title style</a:t>
            </a:r>
            <a:endParaRPr lang="en-US" dirty="0"/>
          </a:p>
        </p:txBody>
      </p:sp>
    </p:spTree>
    <p:extLst>
      <p:ext uri="{BB962C8B-B14F-4D97-AF65-F5344CB8AC3E}">
        <p14:creationId xmlns:p14="http://schemas.microsoft.com/office/powerpoint/2010/main" val="470130745"/>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solidFill>
                  <a:prstClr val="black">
                    <a:lumMod val="50000"/>
                    <a:lumOff val="50000"/>
                  </a:prstClr>
                </a:solidFill>
              </a:rPr>
              <a:pPr/>
              <a:t>12/7/2024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274109981"/>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27" y="548653"/>
            <a:ext cx="4829287" cy="36710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solidFill>
                  <a:prstClr val="black">
                    <a:lumMod val="50000"/>
                    <a:lumOff val="50000"/>
                  </a:prstClr>
                </a:solidFill>
              </a:rPr>
              <a:pPr/>
              <a:t>12/7/2024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343299800"/>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84116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image" Target="../media/image1.pn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heme" Target="../theme/theme7.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8.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2" name="Title Placeholder 1"/>
          <p:cNvSpPr>
            <a:spLocks noGrp="1"/>
          </p:cNvSpPr>
          <p:nvPr>
            <p:ph type="title"/>
          </p:nvPr>
        </p:nvSpPr>
        <p:spPr>
          <a:xfrm>
            <a:off x="1793297" y="3279126"/>
            <a:ext cx="6512511" cy="857250"/>
          </a:xfrm>
          <a:prstGeom prst="rect">
            <a:avLst/>
          </a:prstGeom>
          <a:effectLst/>
        </p:spPr>
        <p:txBody>
          <a:bodyPr vert="horz" lIns="91432" tIns="45716" rIns="91432" bIns="45716"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32" tIns="45716" rIns="91432"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32" tIns="45716" rIns="91432" bIns="45716" rtlCol="0" anchor="ctr"/>
          <a:lstStyle>
            <a:lvl1pPr algn="r">
              <a:defRPr sz="1100" b="1">
                <a:solidFill>
                  <a:schemeClr val="tx1">
                    <a:lumMod val="50000"/>
                    <a:lumOff val="50000"/>
                  </a:schemeClr>
                </a:solidFill>
              </a:defRPr>
            </a:lvl1pPr>
          </a:lstStyle>
          <a:p>
            <a:fld id="{28E80666-FB37-4B36-9149-507F3B0178E3}" type="datetimeFigureOut">
              <a:rPr lang="en-US" smtClean="0"/>
              <a:pPr/>
              <a:t>12/7/2024</a:t>
            </a:fld>
            <a:endParaRPr lang="en-US" dirty="0"/>
          </a:p>
        </p:txBody>
      </p:sp>
      <p:sp>
        <p:nvSpPr>
          <p:cNvPr id="5" name="Footer Placeholder 4"/>
          <p:cNvSpPr>
            <a:spLocks noGrp="1"/>
          </p:cNvSpPr>
          <p:nvPr>
            <p:ph type="ftr" sz="quarter" idx="3"/>
          </p:nvPr>
        </p:nvSpPr>
        <p:spPr>
          <a:xfrm>
            <a:off x="457213" y="4629150"/>
            <a:ext cx="3352801" cy="273844"/>
          </a:xfrm>
          <a:prstGeom prst="rect">
            <a:avLst/>
          </a:prstGeom>
        </p:spPr>
        <p:txBody>
          <a:bodyPr vert="horz" lIns="91432" tIns="45716" rIns="91432" bIns="45716"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32" tIns="45716" rIns="91432" bIns="45716" rtlCol="0" anchor="ctr"/>
          <a:lstStyle>
            <a:lvl1pPr algn="ctr">
              <a:defRPr sz="1200" b="1">
                <a:solidFill>
                  <a:schemeClr val="tx1">
                    <a:lumMod val="50000"/>
                    <a:lumOff val="50000"/>
                  </a:schemeClr>
                </a:solidFill>
              </a:defRPr>
            </a:lvl1pPr>
          </a:lstStyle>
          <a:p>
            <a:fld id="{D7E63A33-8271-4DD0-9C48-789913D7C115}" type="slidenum">
              <a:rPr lang="en-US" smtClean="0"/>
              <a:pPr/>
              <a:t>‹#›</a:t>
            </a:fld>
            <a:endParaRPr lang="en-US" dirty="0"/>
          </a:p>
        </p:txBody>
      </p:sp>
      <p:pic>
        <p:nvPicPr>
          <p:cNvPr id="11" name="图片 1"/>
          <p:cNvPicPr>
            <a:picLocks noChangeAspect="1"/>
          </p:cNvPicPr>
          <p:nvPr userDrawn="1"/>
        </p:nvPicPr>
        <p:blipFill rotWithShape="1">
          <a:blip r:embed="rId33">
            <a:extLst>
              <a:ext uri="{28A0092B-C50C-407E-A947-70E740481C1C}">
                <a14:useLocalDpi xmlns:a14="http://schemas.microsoft.com/office/drawing/2010/main" val="0"/>
              </a:ext>
            </a:extLst>
          </a:blip>
          <a:srcRect t="57717" b="20988"/>
          <a:stretch/>
        </p:blipFill>
        <p:spPr>
          <a:xfrm>
            <a:off x="0" y="4048168"/>
            <a:ext cx="9144000" cy="1095332"/>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649" r:id="rId14"/>
    <p:sldLayoutId id="2147483650" r:id="rId15"/>
    <p:sldLayoutId id="2147483651" r:id="rId16"/>
    <p:sldLayoutId id="2147483652" r:id="rId17"/>
    <p:sldLayoutId id="2147483653" r:id="rId18"/>
    <p:sldLayoutId id="2147483667" r:id="rId19"/>
    <p:sldLayoutId id="2147483666" r:id="rId20"/>
    <p:sldLayoutId id="2147483656" r:id="rId21"/>
    <p:sldLayoutId id="2147483657" r:id="rId22"/>
    <p:sldLayoutId id="2147483658" r:id="rId23"/>
    <p:sldLayoutId id="2147483659" r:id="rId24"/>
    <p:sldLayoutId id="2147483668" r:id="rId25"/>
    <p:sldLayoutId id="2147483669" r:id="rId26"/>
    <p:sldLayoutId id="2147483670" r:id="rId27"/>
    <p:sldLayoutId id="2147483671" r:id="rId28"/>
    <p:sldLayoutId id="2147483672" r:id="rId29"/>
    <p:sldLayoutId id="2147483673" r:id="rId30"/>
    <p:sldLayoutId id="2147483674" r:id="rId3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marL="320008" indent="-320008" algn="r" defTabSz="91431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576"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586"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878"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171"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750"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042"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764"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5772"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494"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16" tIns="22859" rIns="45716" bIns="22859"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16" tIns="22859" rIns="45716" bIns="2285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8"/>
            <a:ext cx="1066800" cy="182563"/>
          </a:xfrm>
          <a:prstGeom prst="rect">
            <a:avLst/>
          </a:prstGeom>
        </p:spPr>
        <p:txBody>
          <a:bodyPr vert="horz" lIns="45716" tIns="22859" rIns="45716" bIns="22859" rtlCol="0" anchor="ctr"/>
          <a:lstStyle>
            <a:lvl1pPr algn="l">
              <a:defRPr sz="600">
                <a:solidFill>
                  <a:schemeClr val="tx1">
                    <a:tint val="75000"/>
                  </a:schemeClr>
                </a:solidFill>
              </a:defRPr>
            </a:lvl1pPr>
          </a:lstStyle>
          <a:p>
            <a:pPr defTabSz="457154"/>
            <a:fld id="{1D8BD707-D9CF-40AE-B4C6-C98DA3205C09}" type="datetimeFigureOut">
              <a:rPr lang="en-US" smtClean="0">
                <a:solidFill>
                  <a:prstClr val="black">
                    <a:tint val="75000"/>
                  </a:prstClr>
                </a:solidFill>
              </a:rPr>
              <a:pPr defTabSz="457154"/>
              <a:t>12/7/2024</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8"/>
            <a:ext cx="1447800" cy="182563"/>
          </a:xfrm>
          <a:prstGeom prst="rect">
            <a:avLst/>
          </a:prstGeom>
        </p:spPr>
        <p:txBody>
          <a:bodyPr vert="horz" lIns="45716" tIns="22859" rIns="45716" bIns="22859" rtlCol="0" anchor="ctr"/>
          <a:lstStyle>
            <a:lvl1pPr algn="ctr">
              <a:defRPr sz="600">
                <a:solidFill>
                  <a:schemeClr val="tx1">
                    <a:tint val="75000"/>
                  </a:schemeClr>
                </a:solidFill>
              </a:defRPr>
            </a:lvl1pPr>
          </a:lstStyle>
          <a:p>
            <a:pPr defTabSz="457154"/>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8"/>
            <a:ext cx="1066800" cy="182563"/>
          </a:xfrm>
          <a:prstGeom prst="rect">
            <a:avLst/>
          </a:prstGeom>
        </p:spPr>
        <p:txBody>
          <a:bodyPr vert="horz" lIns="45716" tIns="22859" rIns="45716" bIns="22859" rtlCol="0" anchor="ctr"/>
          <a:lstStyle>
            <a:lvl1pPr algn="r">
              <a:defRPr sz="600">
                <a:solidFill>
                  <a:schemeClr val="tx1">
                    <a:tint val="75000"/>
                  </a:schemeClr>
                </a:solidFill>
              </a:defRPr>
            </a:lvl1pPr>
          </a:lstStyle>
          <a:p>
            <a:pPr defTabSz="457154"/>
            <a:fld id="{B6F15528-21DE-4FAA-801E-634DDDAF4B2B}" type="slidenum">
              <a:rPr lang="en-US" smtClean="0">
                <a:solidFill>
                  <a:prstClr val="black">
                    <a:tint val="75000"/>
                  </a:prstClr>
                </a:solidFill>
              </a:rPr>
              <a:pPr defTabSz="457154"/>
              <a:t>‹#›</a:t>
            </a:fld>
            <a:endParaRPr lang="en-US">
              <a:solidFill>
                <a:prstClr val="black">
                  <a:tint val="75000"/>
                </a:prstClr>
              </a:solidFill>
            </a:endParaRPr>
          </a:p>
        </p:txBody>
      </p:sp>
    </p:spTree>
    <p:extLst>
      <p:ext uri="{BB962C8B-B14F-4D97-AF65-F5344CB8AC3E}">
        <p14:creationId xmlns:p14="http://schemas.microsoft.com/office/powerpoint/2010/main" val="144219855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457154" rtl="0" eaLnBrk="1" latinLnBrk="0" hangingPunct="1">
        <a:spcBef>
          <a:spcPct val="0"/>
        </a:spcBef>
        <a:buNone/>
        <a:defRPr sz="2200" kern="1200">
          <a:solidFill>
            <a:schemeClr val="tx1"/>
          </a:solidFill>
          <a:latin typeface="+mj-lt"/>
          <a:ea typeface="+mj-ea"/>
          <a:cs typeface="+mj-cs"/>
        </a:defRPr>
      </a:lvl1pPr>
    </p:titleStyle>
    <p:bodyStyle>
      <a:lvl1pPr marL="171434" indent="-171434" algn="l" defTabSz="457154"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39" indent="-142862" algn="l" defTabSz="457154"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444" indent="-114288" algn="l" defTabSz="457154"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020"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598"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175"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752"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331"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2907"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154" rtl="0" eaLnBrk="1" latinLnBrk="0" hangingPunct="1">
        <a:defRPr sz="900" kern="1200">
          <a:solidFill>
            <a:schemeClr val="tx1"/>
          </a:solidFill>
          <a:latin typeface="+mn-lt"/>
          <a:ea typeface="+mn-ea"/>
          <a:cs typeface="+mn-cs"/>
        </a:defRPr>
      </a:lvl1pPr>
      <a:lvl2pPr marL="228576" algn="l" defTabSz="457154" rtl="0" eaLnBrk="1" latinLnBrk="0" hangingPunct="1">
        <a:defRPr sz="900" kern="1200">
          <a:solidFill>
            <a:schemeClr val="tx1"/>
          </a:solidFill>
          <a:latin typeface="+mn-lt"/>
          <a:ea typeface="+mn-ea"/>
          <a:cs typeface="+mn-cs"/>
        </a:defRPr>
      </a:lvl2pPr>
      <a:lvl3pPr marL="457154" algn="l" defTabSz="457154" rtl="0" eaLnBrk="1" latinLnBrk="0" hangingPunct="1">
        <a:defRPr sz="900" kern="1200">
          <a:solidFill>
            <a:schemeClr val="tx1"/>
          </a:solidFill>
          <a:latin typeface="+mn-lt"/>
          <a:ea typeface="+mn-ea"/>
          <a:cs typeface="+mn-cs"/>
        </a:defRPr>
      </a:lvl3pPr>
      <a:lvl4pPr marL="685732" algn="l" defTabSz="457154" rtl="0" eaLnBrk="1" latinLnBrk="0" hangingPunct="1">
        <a:defRPr sz="900" kern="1200">
          <a:solidFill>
            <a:schemeClr val="tx1"/>
          </a:solidFill>
          <a:latin typeface="+mn-lt"/>
          <a:ea typeface="+mn-ea"/>
          <a:cs typeface="+mn-cs"/>
        </a:defRPr>
      </a:lvl4pPr>
      <a:lvl5pPr marL="914310" algn="l" defTabSz="457154" rtl="0" eaLnBrk="1" latinLnBrk="0" hangingPunct="1">
        <a:defRPr sz="900" kern="1200">
          <a:solidFill>
            <a:schemeClr val="tx1"/>
          </a:solidFill>
          <a:latin typeface="+mn-lt"/>
          <a:ea typeface="+mn-ea"/>
          <a:cs typeface="+mn-cs"/>
        </a:defRPr>
      </a:lvl5pPr>
      <a:lvl6pPr marL="1142887" algn="l" defTabSz="457154" rtl="0" eaLnBrk="1" latinLnBrk="0" hangingPunct="1">
        <a:defRPr sz="900" kern="1200">
          <a:solidFill>
            <a:schemeClr val="tx1"/>
          </a:solidFill>
          <a:latin typeface="+mn-lt"/>
          <a:ea typeface="+mn-ea"/>
          <a:cs typeface="+mn-cs"/>
        </a:defRPr>
      </a:lvl6pPr>
      <a:lvl7pPr marL="1371464" algn="l" defTabSz="457154" rtl="0" eaLnBrk="1" latinLnBrk="0" hangingPunct="1">
        <a:defRPr sz="900" kern="1200">
          <a:solidFill>
            <a:schemeClr val="tx1"/>
          </a:solidFill>
          <a:latin typeface="+mn-lt"/>
          <a:ea typeface="+mn-ea"/>
          <a:cs typeface="+mn-cs"/>
        </a:defRPr>
      </a:lvl7pPr>
      <a:lvl8pPr marL="1600040" algn="l" defTabSz="457154" rtl="0" eaLnBrk="1" latinLnBrk="0" hangingPunct="1">
        <a:defRPr sz="900" kern="1200">
          <a:solidFill>
            <a:schemeClr val="tx1"/>
          </a:solidFill>
          <a:latin typeface="+mn-lt"/>
          <a:ea typeface="+mn-ea"/>
          <a:cs typeface="+mn-cs"/>
        </a:defRPr>
      </a:lvl8pPr>
      <a:lvl9pPr marL="1828619" algn="l" defTabSz="457154"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16" tIns="22859" rIns="45716" bIns="22859"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16" tIns="22859" rIns="45716" bIns="2285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6"/>
            <a:ext cx="1066800" cy="182563"/>
          </a:xfrm>
          <a:prstGeom prst="rect">
            <a:avLst/>
          </a:prstGeom>
        </p:spPr>
        <p:txBody>
          <a:bodyPr vert="horz" lIns="45716" tIns="22859" rIns="45716" bIns="22859" rtlCol="0" anchor="ctr"/>
          <a:lstStyle>
            <a:lvl1pPr algn="l">
              <a:defRPr sz="600">
                <a:solidFill>
                  <a:schemeClr val="tx1">
                    <a:tint val="75000"/>
                  </a:schemeClr>
                </a:solidFill>
              </a:defRPr>
            </a:lvl1pPr>
          </a:lstStyle>
          <a:p>
            <a:pPr defTabSz="457154"/>
            <a:fld id="{1D8BD707-D9CF-40AE-B4C6-C98DA3205C09}" type="datetimeFigureOut">
              <a:rPr lang="en-US" smtClean="0">
                <a:solidFill>
                  <a:prstClr val="black">
                    <a:tint val="75000"/>
                  </a:prstClr>
                </a:solidFill>
              </a:rPr>
              <a:pPr defTabSz="457154"/>
              <a:t>12/7/2024</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6"/>
            <a:ext cx="1447800" cy="182563"/>
          </a:xfrm>
          <a:prstGeom prst="rect">
            <a:avLst/>
          </a:prstGeom>
        </p:spPr>
        <p:txBody>
          <a:bodyPr vert="horz" lIns="45716" tIns="22859" rIns="45716" bIns="22859" rtlCol="0" anchor="ctr"/>
          <a:lstStyle>
            <a:lvl1pPr algn="ctr">
              <a:defRPr sz="600">
                <a:solidFill>
                  <a:schemeClr val="tx1">
                    <a:tint val="75000"/>
                  </a:schemeClr>
                </a:solidFill>
              </a:defRPr>
            </a:lvl1pPr>
          </a:lstStyle>
          <a:p>
            <a:pPr defTabSz="457154"/>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6"/>
            <a:ext cx="1066800" cy="182563"/>
          </a:xfrm>
          <a:prstGeom prst="rect">
            <a:avLst/>
          </a:prstGeom>
        </p:spPr>
        <p:txBody>
          <a:bodyPr vert="horz" lIns="45716" tIns="22859" rIns="45716" bIns="22859" rtlCol="0" anchor="ctr"/>
          <a:lstStyle>
            <a:lvl1pPr algn="r">
              <a:defRPr sz="600">
                <a:solidFill>
                  <a:schemeClr val="tx1">
                    <a:tint val="75000"/>
                  </a:schemeClr>
                </a:solidFill>
              </a:defRPr>
            </a:lvl1pPr>
          </a:lstStyle>
          <a:p>
            <a:pPr defTabSz="457154"/>
            <a:fld id="{B6F15528-21DE-4FAA-801E-634DDDAF4B2B}" type="slidenum">
              <a:rPr lang="en-US" smtClean="0">
                <a:solidFill>
                  <a:prstClr val="black">
                    <a:tint val="75000"/>
                  </a:prstClr>
                </a:solidFill>
              </a:rPr>
              <a:pPr defTabSz="457154"/>
              <a:t>‹#›</a:t>
            </a:fld>
            <a:endParaRPr lang="en-US">
              <a:solidFill>
                <a:prstClr val="black">
                  <a:tint val="75000"/>
                </a:prstClr>
              </a:solidFill>
            </a:endParaRPr>
          </a:p>
        </p:txBody>
      </p:sp>
    </p:spTree>
    <p:extLst>
      <p:ext uri="{BB962C8B-B14F-4D97-AF65-F5344CB8AC3E}">
        <p14:creationId xmlns:p14="http://schemas.microsoft.com/office/powerpoint/2010/main" val="390621125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457154" rtl="0" eaLnBrk="1" latinLnBrk="0" hangingPunct="1">
        <a:spcBef>
          <a:spcPct val="0"/>
        </a:spcBef>
        <a:buNone/>
        <a:defRPr sz="2200" kern="1200">
          <a:solidFill>
            <a:schemeClr val="tx1"/>
          </a:solidFill>
          <a:latin typeface="+mj-lt"/>
          <a:ea typeface="+mj-ea"/>
          <a:cs typeface="+mj-cs"/>
        </a:defRPr>
      </a:lvl1pPr>
    </p:titleStyle>
    <p:bodyStyle>
      <a:lvl1pPr marL="171434" indent="-171434" algn="l" defTabSz="457154"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39" indent="-142862" algn="l" defTabSz="457154"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444" indent="-114288" algn="l" defTabSz="457154"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020"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598"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175"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752"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331"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2907"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154" rtl="0" eaLnBrk="1" latinLnBrk="0" hangingPunct="1">
        <a:defRPr sz="900" kern="1200">
          <a:solidFill>
            <a:schemeClr val="tx1"/>
          </a:solidFill>
          <a:latin typeface="+mn-lt"/>
          <a:ea typeface="+mn-ea"/>
          <a:cs typeface="+mn-cs"/>
        </a:defRPr>
      </a:lvl1pPr>
      <a:lvl2pPr marL="228576" algn="l" defTabSz="457154" rtl="0" eaLnBrk="1" latinLnBrk="0" hangingPunct="1">
        <a:defRPr sz="900" kern="1200">
          <a:solidFill>
            <a:schemeClr val="tx1"/>
          </a:solidFill>
          <a:latin typeface="+mn-lt"/>
          <a:ea typeface="+mn-ea"/>
          <a:cs typeface="+mn-cs"/>
        </a:defRPr>
      </a:lvl2pPr>
      <a:lvl3pPr marL="457154" algn="l" defTabSz="457154" rtl="0" eaLnBrk="1" latinLnBrk="0" hangingPunct="1">
        <a:defRPr sz="900" kern="1200">
          <a:solidFill>
            <a:schemeClr val="tx1"/>
          </a:solidFill>
          <a:latin typeface="+mn-lt"/>
          <a:ea typeface="+mn-ea"/>
          <a:cs typeface="+mn-cs"/>
        </a:defRPr>
      </a:lvl3pPr>
      <a:lvl4pPr marL="685732" algn="l" defTabSz="457154" rtl="0" eaLnBrk="1" latinLnBrk="0" hangingPunct="1">
        <a:defRPr sz="900" kern="1200">
          <a:solidFill>
            <a:schemeClr val="tx1"/>
          </a:solidFill>
          <a:latin typeface="+mn-lt"/>
          <a:ea typeface="+mn-ea"/>
          <a:cs typeface="+mn-cs"/>
        </a:defRPr>
      </a:lvl4pPr>
      <a:lvl5pPr marL="914310" algn="l" defTabSz="457154" rtl="0" eaLnBrk="1" latinLnBrk="0" hangingPunct="1">
        <a:defRPr sz="900" kern="1200">
          <a:solidFill>
            <a:schemeClr val="tx1"/>
          </a:solidFill>
          <a:latin typeface="+mn-lt"/>
          <a:ea typeface="+mn-ea"/>
          <a:cs typeface="+mn-cs"/>
        </a:defRPr>
      </a:lvl5pPr>
      <a:lvl6pPr marL="1142887" algn="l" defTabSz="457154" rtl="0" eaLnBrk="1" latinLnBrk="0" hangingPunct="1">
        <a:defRPr sz="900" kern="1200">
          <a:solidFill>
            <a:schemeClr val="tx1"/>
          </a:solidFill>
          <a:latin typeface="+mn-lt"/>
          <a:ea typeface="+mn-ea"/>
          <a:cs typeface="+mn-cs"/>
        </a:defRPr>
      </a:lvl6pPr>
      <a:lvl7pPr marL="1371464" algn="l" defTabSz="457154" rtl="0" eaLnBrk="1" latinLnBrk="0" hangingPunct="1">
        <a:defRPr sz="900" kern="1200">
          <a:solidFill>
            <a:schemeClr val="tx1"/>
          </a:solidFill>
          <a:latin typeface="+mn-lt"/>
          <a:ea typeface="+mn-ea"/>
          <a:cs typeface="+mn-cs"/>
        </a:defRPr>
      </a:lvl7pPr>
      <a:lvl8pPr marL="1600040" algn="l" defTabSz="457154" rtl="0" eaLnBrk="1" latinLnBrk="0" hangingPunct="1">
        <a:defRPr sz="900" kern="1200">
          <a:solidFill>
            <a:schemeClr val="tx1"/>
          </a:solidFill>
          <a:latin typeface="+mn-lt"/>
          <a:ea typeface="+mn-ea"/>
          <a:cs typeface="+mn-cs"/>
        </a:defRPr>
      </a:lvl8pPr>
      <a:lvl9pPr marL="1828619" algn="l" defTabSz="457154"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16" tIns="22859" rIns="45716" bIns="22859"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16" tIns="22859" rIns="45716" bIns="2285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3"/>
            <a:ext cx="1066800" cy="182563"/>
          </a:xfrm>
          <a:prstGeom prst="rect">
            <a:avLst/>
          </a:prstGeom>
        </p:spPr>
        <p:txBody>
          <a:bodyPr vert="horz" lIns="45716" tIns="22859" rIns="45716" bIns="22859" rtlCol="0" anchor="ctr"/>
          <a:lstStyle>
            <a:lvl1pPr algn="l">
              <a:defRPr sz="600">
                <a:solidFill>
                  <a:schemeClr val="tx1">
                    <a:tint val="75000"/>
                  </a:schemeClr>
                </a:solidFill>
              </a:defRPr>
            </a:lvl1pPr>
          </a:lstStyle>
          <a:p>
            <a:pPr defTabSz="457154"/>
            <a:fld id="{1D8BD707-D9CF-40AE-B4C6-C98DA3205C09}" type="datetimeFigureOut">
              <a:rPr lang="en-US" smtClean="0">
                <a:solidFill>
                  <a:prstClr val="black">
                    <a:tint val="75000"/>
                  </a:prstClr>
                </a:solidFill>
              </a:rPr>
              <a:pPr defTabSz="457154"/>
              <a:t>12/7/2024</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3"/>
            <a:ext cx="1447800" cy="182563"/>
          </a:xfrm>
          <a:prstGeom prst="rect">
            <a:avLst/>
          </a:prstGeom>
        </p:spPr>
        <p:txBody>
          <a:bodyPr vert="horz" lIns="45716" tIns="22859" rIns="45716" bIns="22859" rtlCol="0" anchor="ctr"/>
          <a:lstStyle>
            <a:lvl1pPr algn="ctr">
              <a:defRPr sz="600">
                <a:solidFill>
                  <a:schemeClr val="tx1">
                    <a:tint val="75000"/>
                  </a:schemeClr>
                </a:solidFill>
              </a:defRPr>
            </a:lvl1pPr>
          </a:lstStyle>
          <a:p>
            <a:pPr defTabSz="457154"/>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3"/>
            <a:ext cx="1066800" cy="182563"/>
          </a:xfrm>
          <a:prstGeom prst="rect">
            <a:avLst/>
          </a:prstGeom>
        </p:spPr>
        <p:txBody>
          <a:bodyPr vert="horz" lIns="45716" tIns="22859" rIns="45716" bIns="22859" rtlCol="0" anchor="ctr"/>
          <a:lstStyle>
            <a:lvl1pPr algn="r">
              <a:defRPr sz="600">
                <a:solidFill>
                  <a:schemeClr val="tx1">
                    <a:tint val="75000"/>
                  </a:schemeClr>
                </a:solidFill>
              </a:defRPr>
            </a:lvl1pPr>
          </a:lstStyle>
          <a:p>
            <a:pPr defTabSz="457154"/>
            <a:fld id="{B6F15528-21DE-4FAA-801E-634DDDAF4B2B}" type="slidenum">
              <a:rPr lang="en-US" smtClean="0">
                <a:solidFill>
                  <a:prstClr val="black">
                    <a:tint val="75000"/>
                  </a:prstClr>
                </a:solidFill>
              </a:rPr>
              <a:pPr defTabSz="457154"/>
              <a:t>‹#›</a:t>
            </a:fld>
            <a:endParaRPr lang="en-US">
              <a:solidFill>
                <a:prstClr val="black">
                  <a:tint val="75000"/>
                </a:prstClr>
              </a:solidFill>
            </a:endParaRPr>
          </a:p>
        </p:txBody>
      </p:sp>
    </p:spTree>
    <p:extLst>
      <p:ext uri="{BB962C8B-B14F-4D97-AF65-F5344CB8AC3E}">
        <p14:creationId xmlns:p14="http://schemas.microsoft.com/office/powerpoint/2010/main" val="258147749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90" r:id="rId12"/>
  </p:sldLayoutIdLst>
  <p:txStyles>
    <p:titleStyle>
      <a:lvl1pPr algn="ctr" defTabSz="457154" rtl="0" eaLnBrk="1" latinLnBrk="0" hangingPunct="1">
        <a:spcBef>
          <a:spcPct val="0"/>
        </a:spcBef>
        <a:buNone/>
        <a:defRPr sz="2200" kern="1200">
          <a:solidFill>
            <a:schemeClr val="tx1"/>
          </a:solidFill>
          <a:latin typeface="+mj-lt"/>
          <a:ea typeface="+mj-ea"/>
          <a:cs typeface="+mj-cs"/>
        </a:defRPr>
      </a:lvl1pPr>
    </p:titleStyle>
    <p:bodyStyle>
      <a:lvl1pPr marL="171434" indent="-171434" algn="l" defTabSz="457154"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39" indent="-142862" algn="l" defTabSz="457154"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444" indent="-114288" algn="l" defTabSz="457154"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020"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598"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175"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752"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331"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2907"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154" rtl="0" eaLnBrk="1" latinLnBrk="0" hangingPunct="1">
        <a:defRPr sz="900" kern="1200">
          <a:solidFill>
            <a:schemeClr val="tx1"/>
          </a:solidFill>
          <a:latin typeface="+mn-lt"/>
          <a:ea typeface="+mn-ea"/>
          <a:cs typeface="+mn-cs"/>
        </a:defRPr>
      </a:lvl1pPr>
      <a:lvl2pPr marL="228576" algn="l" defTabSz="457154" rtl="0" eaLnBrk="1" latinLnBrk="0" hangingPunct="1">
        <a:defRPr sz="900" kern="1200">
          <a:solidFill>
            <a:schemeClr val="tx1"/>
          </a:solidFill>
          <a:latin typeface="+mn-lt"/>
          <a:ea typeface="+mn-ea"/>
          <a:cs typeface="+mn-cs"/>
        </a:defRPr>
      </a:lvl2pPr>
      <a:lvl3pPr marL="457154" algn="l" defTabSz="457154" rtl="0" eaLnBrk="1" latinLnBrk="0" hangingPunct="1">
        <a:defRPr sz="900" kern="1200">
          <a:solidFill>
            <a:schemeClr val="tx1"/>
          </a:solidFill>
          <a:latin typeface="+mn-lt"/>
          <a:ea typeface="+mn-ea"/>
          <a:cs typeface="+mn-cs"/>
        </a:defRPr>
      </a:lvl3pPr>
      <a:lvl4pPr marL="685732" algn="l" defTabSz="457154" rtl="0" eaLnBrk="1" latinLnBrk="0" hangingPunct="1">
        <a:defRPr sz="900" kern="1200">
          <a:solidFill>
            <a:schemeClr val="tx1"/>
          </a:solidFill>
          <a:latin typeface="+mn-lt"/>
          <a:ea typeface="+mn-ea"/>
          <a:cs typeface="+mn-cs"/>
        </a:defRPr>
      </a:lvl4pPr>
      <a:lvl5pPr marL="914310" algn="l" defTabSz="457154" rtl="0" eaLnBrk="1" latinLnBrk="0" hangingPunct="1">
        <a:defRPr sz="900" kern="1200">
          <a:solidFill>
            <a:schemeClr val="tx1"/>
          </a:solidFill>
          <a:latin typeface="+mn-lt"/>
          <a:ea typeface="+mn-ea"/>
          <a:cs typeface="+mn-cs"/>
        </a:defRPr>
      </a:lvl5pPr>
      <a:lvl6pPr marL="1142887" algn="l" defTabSz="457154" rtl="0" eaLnBrk="1" latinLnBrk="0" hangingPunct="1">
        <a:defRPr sz="900" kern="1200">
          <a:solidFill>
            <a:schemeClr val="tx1"/>
          </a:solidFill>
          <a:latin typeface="+mn-lt"/>
          <a:ea typeface="+mn-ea"/>
          <a:cs typeface="+mn-cs"/>
        </a:defRPr>
      </a:lvl6pPr>
      <a:lvl7pPr marL="1371464" algn="l" defTabSz="457154" rtl="0" eaLnBrk="1" latinLnBrk="0" hangingPunct="1">
        <a:defRPr sz="900" kern="1200">
          <a:solidFill>
            <a:schemeClr val="tx1"/>
          </a:solidFill>
          <a:latin typeface="+mn-lt"/>
          <a:ea typeface="+mn-ea"/>
          <a:cs typeface="+mn-cs"/>
        </a:defRPr>
      </a:lvl7pPr>
      <a:lvl8pPr marL="1600040" algn="l" defTabSz="457154" rtl="0" eaLnBrk="1" latinLnBrk="0" hangingPunct="1">
        <a:defRPr sz="900" kern="1200">
          <a:solidFill>
            <a:schemeClr val="tx1"/>
          </a:solidFill>
          <a:latin typeface="+mn-lt"/>
          <a:ea typeface="+mn-ea"/>
          <a:cs typeface="+mn-cs"/>
        </a:defRPr>
      </a:lvl8pPr>
      <a:lvl9pPr marL="1828619" algn="l" defTabSz="457154"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ề 1"/>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prstTxWarp prst="textNoShape">
              <a:avLst/>
            </a:prstTxWarp>
          </a:bodyPr>
          <a:lstStyle/>
          <a:p>
            <a:pPr lvl="0"/>
            <a:r>
              <a:rPr lang="vi-VN" altLang="vi-VN"/>
              <a:t>Bấm để sửa kiểu tiêu đề Bản cái</a:t>
            </a:r>
          </a:p>
        </p:txBody>
      </p:sp>
      <p:sp>
        <p:nvSpPr>
          <p:cNvPr id="1027" name="Chỗ dành sẵn cho Văn bản 2"/>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lvl="0"/>
            <a:r>
              <a:rPr lang="vi-VN" altLang="vi-VN"/>
              <a:t>Bấm để chỉnh sửa kiểu văn bản của Bản cái</a:t>
            </a:r>
          </a:p>
          <a:p>
            <a:pPr lvl="1"/>
            <a:r>
              <a:rPr lang="vi-VN" altLang="vi-VN"/>
              <a:t>Mức hai</a:t>
            </a:r>
          </a:p>
          <a:p>
            <a:pPr lvl="2"/>
            <a:r>
              <a:rPr lang="vi-VN" altLang="vi-VN"/>
              <a:t>Mức ba</a:t>
            </a:r>
          </a:p>
          <a:p>
            <a:pPr lvl="3"/>
            <a:r>
              <a:rPr lang="vi-VN" altLang="vi-VN"/>
              <a:t>Mức bốn</a:t>
            </a:r>
          </a:p>
          <a:p>
            <a:pPr lvl="4"/>
            <a:r>
              <a:rPr lang="vi-VN" altLang="vi-VN"/>
              <a:t>Mức năm</a:t>
            </a:r>
          </a:p>
        </p:txBody>
      </p:sp>
      <p:sp>
        <p:nvSpPr>
          <p:cNvPr id="4" name="Chỗ dành sẵn cho Ngày tháng 3"/>
          <p:cNvSpPr>
            <a:spLocks noGrp="1"/>
          </p:cNvSpPr>
          <p:nvPr>
            <p:ph type="dt" sz="half" idx="2"/>
          </p:nvPr>
        </p:nvSpPr>
        <p:spPr>
          <a:xfrm>
            <a:off x="628650" y="4767264"/>
            <a:ext cx="2057400" cy="273844"/>
          </a:xfrm>
          <a:prstGeom prst="rect">
            <a:avLst/>
          </a:prstGeom>
        </p:spPr>
        <p:txBody>
          <a:bodyPr vert="horz" lIns="91432" tIns="45716" rIns="91432" bIns="45716" rtlCol="0" anchor="ctr"/>
          <a:lstStyle>
            <a:lvl1pPr algn="l" eaLnBrk="1" fontAlgn="auto" hangingPunct="1">
              <a:spcBef>
                <a:spcPts val="0"/>
              </a:spcBef>
              <a:spcAft>
                <a:spcPts val="0"/>
              </a:spcAft>
              <a:defRPr sz="900">
                <a:solidFill>
                  <a:schemeClr val="tx1">
                    <a:tint val="75000"/>
                  </a:schemeClr>
                </a:solidFill>
                <a:latin typeface="+mn-lt"/>
              </a:defRPr>
            </a:lvl1pPr>
          </a:lstStyle>
          <a:p>
            <a:pPr defTabSz="914310">
              <a:defRPr/>
            </a:pPr>
            <a:endParaRPr lang="en-US">
              <a:solidFill>
                <a:prstClr val="black">
                  <a:tint val="75000"/>
                </a:prstClr>
              </a:solidFill>
            </a:endParaRPr>
          </a:p>
        </p:txBody>
      </p:sp>
      <p:sp>
        <p:nvSpPr>
          <p:cNvPr id="5" name="Chỗ dành sẵn cho Chân trang 4"/>
          <p:cNvSpPr>
            <a:spLocks noGrp="1"/>
          </p:cNvSpPr>
          <p:nvPr>
            <p:ph type="ftr" sz="quarter" idx="3"/>
          </p:nvPr>
        </p:nvSpPr>
        <p:spPr>
          <a:xfrm>
            <a:off x="3028950" y="4767264"/>
            <a:ext cx="3086100" cy="273844"/>
          </a:xfrm>
          <a:prstGeom prst="rect">
            <a:avLst/>
          </a:prstGeom>
        </p:spPr>
        <p:txBody>
          <a:bodyPr vert="horz" lIns="91432" tIns="45716" rIns="91432" bIns="45716" rtlCol="0" anchor="ctr"/>
          <a:lstStyle>
            <a:lvl1pPr algn="ctr" eaLnBrk="1" fontAlgn="auto" hangingPunct="1">
              <a:spcBef>
                <a:spcPts val="0"/>
              </a:spcBef>
              <a:spcAft>
                <a:spcPts val="0"/>
              </a:spcAft>
              <a:defRPr sz="900">
                <a:solidFill>
                  <a:schemeClr val="tx1">
                    <a:tint val="75000"/>
                  </a:schemeClr>
                </a:solidFill>
                <a:latin typeface="+mn-lt"/>
              </a:defRPr>
            </a:lvl1pPr>
          </a:lstStyle>
          <a:p>
            <a:pPr defTabSz="914310">
              <a:defRPr/>
            </a:pPr>
            <a:endParaRPr lang="en-US">
              <a:solidFill>
                <a:prstClr val="black">
                  <a:tint val="75000"/>
                </a:prstClr>
              </a:solidFill>
            </a:endParaRPr>
          </a:p>
        </p:txBody>
      </p:sp>
      <p:sp>
        <p:nvSpPr>
          <p:cNvPr id="6" name="Chỗ dành sẵn cho Số hiệu Bản chiếu 5"/>
          <p:cNvSpPr>
            <a:spLocks noGrp="1"/>
          </p:cNvSpPr>
          <p:nvPr>
            <p:ph type="sldNum" sz="quarter" idx="4"/>
          </p:nvPr>
        </p:nvSpPr>
        <p:spPr>
          <a:xfrm>
            <a:off x="6457950" y="4767264"/>
            <a:ext cx="2057400" cy="273844"/>
          </a:xfrm>
          <a:prstGeom prst="rect">
            <a:avLst/>
          </a:prstGeom>
        </p:spPr>
        <p:txBody>
          <a:bodyPr vert="horz" wrap="square" lIns="91432" tIns="45716" rIns="91432" bIns="45716" numCol="1" anchor="ctr" anchorCtr="0" compatLnSpc="1">
            <a:prstTxWarp prst="textNoShape">
              <a:avLst/>
            </a:prstTxWarp>
          </a:bodyPr>
          <a:lstStyle>
            <a:lvl1pPr algn="r" eaLnBrk="1" hangingPunct="1">
              <a:defRPr sz="900">
                <a:solidFill>
                  <a:srgbClr val="898989"/>
                </a:solidFill>
              </a:defRPr>
            </a:lvl1pPr>
          </a:lstStyle>
          <a:p>
            <a:pPr defTabSz="914310" fontAlgn="base">
              <a:spcBef>
                <a:spcPct val="0"/>
              </a:spcBef>
              <a:spcAft>
                <a:spcPct val="0"/>
              </a:spcAft>
            </a:pPr>
            <a:fld id="{7F4E54DA-A06D-41D9-BEEB-6933ED8D22BB}" type="slidenum">
              <a:rPr lang="en-US" altLang="vi-VN" smtClean="0"/>
              <a:pPr defTabSz="914310" fontAlgn="base">
                <a:spcBef>
                  <a:spcPct val="0"/>
                </a:spcBef>
                <a:spcAft>
                  <a:spcPct val="0"/>
                </a:spcAft>
              </a:pPr>
              <a:t>‹#›</a:t>
            </a:fld>
            <a:endParaRPr lang="en-US" altLang="vi-VN"/>
          </a:p>
        </p:txBody>
      </p:sp>
    </p:spTree>
    <p:extLst>
      <p:ext uri="{BB962C8B-B14F-4D97-AF65-F5344CB8AC3E}">
        <p14:creationId xmlns:p14="http://schemas.microsoft.com/office/powerpoint/2010/main" val="90077022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ftr="0" dt="0"/>
  <p:txStyles>
    <p:titleStyle>
      <a:lvl1pPr algn="l" defTabSz="685732"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32"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defTabSz="685732"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defTabSz="685732"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defTabSz="685732"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457154" algn="l" defTabSz="685732" rtl="0" fontAlgn="base">
        <a:lnSpc>
          <a:spcPct val="90000"/>
        </a:lnSpc>
        <a:spcBef>
          <a:spcPct val="0"/>
        </a:spcBef>
        <a:spcAft>
          <a:spcPct val="0"/>
        </a:spcAft>
        <a:defRPr sz="3300">
          <a:solidFill>
            <a:schemeClr val="tx1"/>
          </a:solidFill>
          <a:latin typeface="Times New Roman" panose="02020603050405020304" pitchFamily="18" charset="0"/>
        </a:defRPr>
      </a:lvl6pPr>
      <a:lvl7pPr marL="914310" algn="l" defTabSz="685732" rtl="0" fontAlgn="base">
        <a:lnSpc>
          <a:spcPct val="90000"/>
        </a:lnSpc>
        <a:spcBef>
          <a:spcPct val="0"/>
        </a:spcBef>
        <a:spcAft>
          <a:spcPct val="0"/>
        </a:spcAft>
        <a:defRPr sz="3300">
          <a:solidFill>
            <a:schemeClr val="tx1"/>
          </a:solidFill>
          <a:latin typeface="Times New Roman" panose="02020603050405020304" pitchFamily="18" charset="0"/>
        </a:defRPr>
      </a:lvl7pPr>
      <a:lvl8pPr marL="1371464" algn="l" defTabSz="685732" rtl="0" fontAlgn="base">
        <a:lnSpc>
          <a:spcPct val="90000"/>
        </a:lnSpc>
        <a:spcBef>
          <a:spcPct val="0"/>
        </a:spcBef>
        <a:spcAft>
          <a:spcPct val="0"/>
        </a:spcAft>
        <a:defRPr sz="3300">
          <a:solidFill>
            <a:schemeClr val="tx1"/>
          </a:solidFill>
          <a:latin typeface="Times New Roman" panose="02020603050405020304" pitchFamily="18" charset="0"/>
        </a:defRPr>
      </a:lvl8pPr>
      <a:lvl9pPr marL="1828619" algn="l" defTabSz="685732"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34" indent="-171434" algn="l" defTabSz="685732"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01" indent="-171434" algn="l" defTabSz="685732"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165" indent="-171434" algn="l" defTabSz="685732"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030" indent="-171434" algn="l" defTabSz="685732"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2896" indent="-171434" algn="l" defTabSz="685732"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vi-VN"/>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16" tIns="22859" rIns="45716" bIns="22859"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16" tIns="22859" rIns="45716" bIns="2285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9"/>
            <a:ext cx="1066800" cy="182563"/>
          </a:xfrm>
          <a:prstGeom prst="rect">
            <a:avLst/>
          </a:prstGeom>
        </p:spPr>
        <p:txBody>
          <a:bodyPr vert="horz" lIns="45716" tIns="22859" rIns="45716" bIns="22859" rtlCol="0" anchor="ctr"/>
          <a:lstStyle>
            <a:lvl1pPr algn="l">
              <a:defRPr sz="600">
                <a:solidFill>
                  <a:schemeClr val="tx1">
                    <a:tint val="75000"/>
                  </a:schemeClr>
                </a:solidFill>
              </a:defRPr>
            </a:lvl1pPr>
          </a:lstStyle>
          <a:p>
            <a:pPr defTabSz="457154"/>
            <a:fld id="{1D8BD707-D9CF-40AE-B4C6-C98DA3205C09}" type="datetimeFigureOut">
              <a:rPr lang="en-US" smtClean="0">
                <a:solidFill>
                  <a:prstClr val="black">
                    <a:tint val="75000"/>
                  </a:prstClr>
                </a:solidFill>
              </a:rPr>
              <a:pPr defTabSz="457154"/>
              <a:t>12/7/2024</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9"/>
            <a:ext cx="1447800" cy="182563"/>
          </a:xfrm>
          <a:prstGeom prst="rect">
            <a:avLst/>
          </a:prstGeom>
        </p:spPr>
        <p:txBody>
          <a:bodyPr vert="horz" lIns="45716" tIns="22859" rIns="45716" bIns="22859" rtlCol="0" anchor="ctr"/>
          <a:lstStyle>
            <a:lvl1pPr algn="ctr">
              <a:defRPr sz="600">
                <a:solidFill>
                  <a:schemeClr val="tx1">
                    <a:tint val="75000"/>
                  </a:schemeClr>
                </a:solidFill>
              </a:defRPr>
            </a:lvl1pPr>
          </a:lstStyle>
          <a:p>
            <a:pPr defTabSz="457154"/>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9"/>
            <a:ext cx="1066800" cy="182563"/>
          </a:xfrm>
          <a:prstGeom prst="rect">
            <a:avLst/>
          </a:prstGeom>
        </p:spPr>
        <p:txBody>
          <a:bodyPr vert="horz" lIns="45716" tIns="22859" rIns="45716" bIns="22859" rtlCol="0" anchor="ctr"/>
          <a:lstStyle>
            <a:lvl1pPr algn="r">
              <a:defRPr sz="600">
                <a:solidFill>
                  <a:schemeClr val="tx1">
                    <a:tint val="75000"/>
                  </a:schemeClr>
                </a:solidFill>
              </a:defRPr>
            </a:lvl1pPr>
          </a:lstStyle>
          <a:p>
            <a:pPr defTabSz="457154"/>
            <a:fld id="{B6F15528-21DE-4FAA-801E-634DDDAF4B2B}" type="slidenum">
              <a:rPr lang="en-US" smtClean="0">
                <a:solidFill>
                  <a:prstClr val="black">
                    <a:tint val="75000"/>
                  </a:prstClr>
                </a:solidFill>
              </a:rPr>
              <a:pPr defTabSz="457154"/>
              <a:t>‹#›</a:t>
            </a:fld>
            <a:endParaRPr lang="en-US">
              <a:solidFill>
                <a:prstClr val="black">
                  <a:tint val="75000"/>
                </a:prstClr>
              </a:solidFill>
            </a:endParaRPr>
          </a:p>
        </p:txBody>
      </p:sp>
    </p:spTree>
    <p:extLst>
      <p:ext uri="{BB962C8B-B14F-4D97-AF65-F5344CB8AC3E}">
        <p14:creationId xmlns:p14="http://schemas.microsoft.com/office/powerpoint/2010/main" val="210387876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457154" rtl="0" eaLnBrk="1" latinLnBrk="0" hangingPunct="1">
        <a:spcBef>
          <a:spcPct val="0"/>
        </a:spcBef>
        <a:buNone/>
        <a:defRPr sz="2200" kern="1200">
          <a:solidFill>
            <a:schemeClr val="tx1"/>
          </a:solidFill>
          <a:latin typeface="+mj-lt"/>
          <a:ea typeface="+mj-ea"/>
          <a:cs typeface="+mj-cs"/>
        </a:defRPr>
      </a:lvl1pPr>
    </p:titleStyle>
    <p:bodyStyle>
      <a:lvl1pPr marL="171434" indent="-171434" algn="l" defTabSz="457154"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39" indent="-142862" algn="l" defTabSz="457154"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444" indent="-114288" algn="l" defTabSz="457154"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020"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598"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175"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752"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331"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2907" indent="-114288" algn="l" defTabSz="457154"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154" rtl="0" eaLnBrk="1" latinLnBrk="0" hangingPunct="1">
        <a:defRPr sz="900" kern="1200">
          <a:solidFill>
            <a:schemeClr val="tx1"/>
          </a:solidFill>
          <a:latin typeface="+mn-lt"/>
          <a:ea typeface="+mn-ea"/>
          <a:cs typeface="+mn-cs"/>
        </a:defRPr>
      </a:lvl1pPr>
      <a:lvl2pPr marL="228576" algn="l" defTabSz="457154" rtl="0" eaLnBrk="1" latinLnBrk="0" hangingPunct="1">
        <a:defRPr sz="900" kern="1200">
          <a:solidFill>
            <a:schemeClr val="tx1"/>
          </a:solidFill>
          <a:latin typeface="+mn-lt"/>
          <a:ea typeface="+mn-ea"/>
          <a:cs typeface="+mn-cs"/>
        </a:defRPr>
      </a:lvl2pPr>
      <a:lvl3pPr marL="457154" algn="l" defTabSz="457154" rtl="0" eaLnBrk="1" latinLnBrk="0" hangingPunct="1">
        <a:defRPr sz="900" kern="1200">
          <a:solidFill>
            <a:schemeClr val="tx1"/>
          </a:solidFill>
          <a:latin typeface="+mn-lt"/>
          <a:ea typeface="+mn-ea"/>
          <a:cs typeface="+mn-cs"/>
        </a:defRPr>
      </a:lvl3pPr>
      <a:lvl4pPr marL="685732" algn="l" defTabSz="457154" rtl="0" eaLnBrk="1" latinLnBrk="0" hangingPunct="1">
        <a:defRPr sz="900" kern="1200">
          <a:solidFill>
            <a:schemeClr val="tx1"/>
          </a:solidFill>
          <a:latin typeface="+mn-lt"/>
          <a:ea typeface="+mn-ea"/>
          <a:cs typeface="+mn-cs"/>
        </a:defRPr>
      </a:lvl4pPr>
      <a:lvl5pPr marL="914310" algn="l" defTabSz="457154" rtl="0" eaLnBrk="1" latinLnBrk="0" hangingPunct="1">
        <a:defRPr sz="900" kern="1200">
          <a:solidFill>
            <a:schemeClr val="tx1"/>
          </a:solidFill>
          <a:latin typeface="+mn-lt"/>
          <a:ea typeface="+mn-ea"/>
          <a:cs typeface="+mn-cs"/>
        </a:defRPr>
      </a:lvl5pPr>
      <a:lvl6pPr marL="1142887" algn="l" defTabSz="457154" rtl="0" eaLnBrk="1" latinLnBrk="0" hangingPunct="1">
        <a:defRPr sz="900" kern="1200">
          <a:solidFill>
            <a:schemeClr val="tx1"/>
          </a:solidFill>
          <a:latin typeface="+mn-lt"/>
          <a:ea typeface="+mn-ea"/>
          <a:cs typeface="+mn-cs"/>
        </a:defRPr>
      </a:lvl6pPr>
      <a:lvl7pPr marL="1371464" algn="l" defTabSz="457154" rtl="0" eaLnBrk="1" latinLnBrk="0" hangingPunct="1">
        <a:defRPr sz="900" kern="1200">
          <a:solidFill>
            <a:schemeClr val="tx1"/>
          </a:solidFill>
          <a:latin typeface="+mn-lt"/>
          <a:ea typeface="+mn-ea"/>
          <a:cs typeface="+mn-cs"/>
        </a:defRPr>
      </a:lvl7pPr>
      <a:lvl8pPr marL="1600040" algn="l" defTabSz="457154" rtl="0" eaLnBrk="1" latinLnBrk="0" hangingPunct="1">
        <a:defRPr sz="900" kern="1200">
          <a:solidFill>
            <a:schemeClr val="tx1"/>
          </a:solidFill>
          <a:latin typeface="+mn-lt"/>
          <a:ea typeface="+mn-ea"/>
          <a:cs typeface="+mn-cs"/>
        </a:defRPr>
      </a:lvl8pPr>
      <a:lvl9pPr marL="1828619" algn="l" defTabSz="457154"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solidFill>
                <a:prstClr val="white"/>
              </a:solidFill>
            </a:endParaRPr>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dirty="0">
              <a:solidFill>
                <a:prstClr val="white"/>
              </a:solidFill>
            </a:endParaRPr>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solidFill>
                <a:prstClr val="white"/>
              </a:solidFill>
            </a:endParaRPr>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solidFill>
                <a:prstClr val="white"/>
              </a:solidFill>
            </a:endParaRPr>
          </a:p>
        </p:txBody>
      </p:sp>
      <p:sp>
        <p:nvSpPr>
          <p:cNvPr id="2" name="Title Placeholder 1"/>
          <p:cNvSpPr>
            <a:spLocks noGrp="1"/>
          </p:cNvSpPr>
          <p:nvPr>
            <p:ph type="title"/>
          </p:nvPr>
        </p:nvSpPr>
        <p:spPr>
          <a:xfrm>
            <a:off x="1793297" y="3279126"/>
            <a:ext cx="6512511" cy="857250"/>
          </a:xfrm>
          <a:prstGeom prst="rect">
            <a:avLst/>
          </a:prstGeom>
          <a:effectLst/>
        </p:spPr>
        <p:txBody>
          <a:bodyPr vert="horz" lIns="91432" tIns="45716" rIns="91432" bIns="45716"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32" tIns="45716" rIns="91432"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32" tIns="45716" rIns="91432" bIns="45716" rtlCol="0" anchor="ctr"/>
          <a:lstStyle>
            <a:lvl1pPr algn="r">
              <a:defRPr sz="1100" b="1">
                <a:solidFill>
                  <a:schemeClr val="tx1">
                    <a:lumMod val="50000"/>
                    <a:lumOff val="50000"/>
                  </a:schemeClr>
                </a:solidFill>
              </a:defRPr>
            </a:lvl1pPr>
          </a:lstStyle>
          <a:p>
            <a:fld id="{28E80666-FB37-4B36-9149-507F3B0178E3}" type="datetimeFigureOut">
              <a:rPr lang="en-US" smtClean="0">
                <a:solidFill>
                  <a:prstClr val="black">
                    <a:lumMod val="50000"/>
                    <a:lumOff val="50000"/>
                  </a:prstClr>
                </a:solidFill>
              </a:rPr>
              <a:pPr/>
              <a:t>12/7/2024</a:t>
            </a:fld>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457213" y="4629150"/>
            <a:ext cx="3352801" cy="273844"/>
          </a:xfrm>
          <a:prstGeom prst="rect">
            <a:avLst/>
          </a:prstGeom>
        </p:spPr>
        <p:txBody>
          <a:bodyPr vert="horz" lIns="91432" tIns="45716" rIns="91432" bIns="45716" rtlCol="0" anchor="ctr"/>
          <a:lstStyle>
            <a:lvl1pPr algn="l">
              <a:defRPr sz="1100" b="1">
                <a:solidFill>
                  <a:schemeClr val="tx1">
                    <a:lumMod val="50000"/>
                    <a:lumOff val="50000"/>
                  </a:schemeClr>
                </a:solidFill>
              </a:defRPr>
            </a:lvl1pPr>
          </a:lstStyle>
          <a:p>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32" tIns="45716" rIns="91432" bIns="45716" rtlCol="0" anchor="ctr"/>
          <a:lstStyle>
            <a:lvl1pPr algn="ctr">
              <a:defRPr sz="1200" b="1">
                <a:solidFill>
                  <a:schemeClr val="tx1">
                    <a:lumMod val="50000"/>
                    <a:lumOff val="50000"/>
                  </a:schemeClr>
                </a:solidFill>
              </a:defRPr>
            </a:lvl1pPr>
          </a:lstStyle>
          <a:p>
            <a:fld id="{D7E63A33-8271-4DD0-9C48-789913D7C115}"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pic>
        <p:nvPicPr>
          <p:cNvPr id="11" name="图片 1"/>
          <p:cNvPicPr>
            <a:picLocks noChangeAspect="1"/>
          </p:cNvPicPr>
          <p:nvPr userDrawn="1"/>
        </p:nvPicPr>
        <p:blipFill rotWithShape="1">
          <a:blip r:embed="rId33">
            <a:extLst>
              <a:ext uri="{28A0092B-C50C-407E-A947-70E740481C1C}">
                <a14:useLocalDpi xmlns:a14="http://schemas.microsoft.com/office/drawing/2010/main" val="0"/>
              </a:ext>
            </a:extLst>
          </a:blip>
          <a:srcRect t="57717" b="20988"/>
          <a:stretch/>
        </p:blipFill>
        <p:spPr>
          <a:xfrm>
            <a:off x="0" y="4048168"/>
            <a:ext cx="9144000" cy="1095332"/>
          </a:xfrm>
          <a:prstGeom prst="rect">
            <a:avLst/>
          </a:prstGeom>
        </p:spPr>
      </p:pic>
    </p:spTree>
    <p:extLst>
      <p:ext uri="{BB962C8B-B14F-4D97-AF65-F5344CB8AC3E}">
        <p14:creationId xmlns:p14="http://schemas.microsoft.com/office/powerpoint/2010/main" val="345355266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marL="320008" indent="-320008" algn="r" defTabSz="91431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576"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586"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878"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171"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750"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042"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764"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5772"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494" indent="-182863" algn="l" defTabSz="91431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72923CAD-8917-484D-9D6F-D6D62271F590}" type="datetimeFigureOut">
              <a:rPr lang="en-US" smtClean="0">
                <a:solidFill>
                  <a:prstClr val="black">
                    <a:tint val="75000"/>
                  </a:prstClr>
                </a:solidFill>
              </a:rPr>
              <a:pPr defTabSz="685800"/>
              <a:t>12/7/2024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D414C461-3013-4A93-993A-AB1ACC0B0BA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21365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9.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sv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4.svg"/><Relationship Id="rId4" Type="http://schemas.openxmlformats.org/officeDocument/2006/relationships/image" Target="../media/image10.jpe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5" Type="http://schemas.openxmlformats.org/officeDocument/2006/relationships/image" Target="../media/image12.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38.xml"/><Relationship Id="rId7" Type="http://schemas.openxmlformats.org/officeDocument/2006/relationships/image" Target="../media/image1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24.svg"/><Relationship Id="rId4" Type="http://schemas.openxmlformats.org/officeDocument/2006/relationships/image" Target="../media/image10.jpe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38.xml"/><Relationship Id="rId7" Type="http://schemas.openxmlformats.org/officeDocument/2006/relationships/image" Target="../media/image1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24.svg"/><Relationship Id="rId4" Type="http://schemas.openxmlformats.org/officeDocument/2006/relationships/image" Target="../media/image10.jpe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9.xml"/><Relationship Id="rId7" Type="http://schemas.openxmlformats.org/officeDocument/2006/relationships/image" Target="../media/image1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svg"/><Relationship Id="rId11" Type="http://schemas.openxmlformats.org/officeDocument/2006/relationships/image" Target="../media/image35.png"/><Relationship Id="rId5" Type="http://schemas.openxmlformats.org/officeDocument/2006/relationships/image" Target="../media/image17.png"/><Relationship Id="rId10" Type="http://schemas.openxmlformats.org/officeDocument/2006/relationships/image" Target="../media/image14.svg"/><Relationship Id="rId4" Type="http://schemas.openxmlformats.org/officeDocument/2006/relationships/image" Target="../media/image10.jpe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24.svg"/><Relationship Id="rId5" Type="http://schemas.openxmlformats.org/officeDocument/2006/relationships/image" Target="../media/image17.png"/><Relationship Id="rId4" Type="http://schemas.openxmlformats.org/officeDocument/2006/relationships/image" Target="../media/image12.sv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9.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0.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0.sv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0.sv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0.sv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0.sv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0.sv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0.sv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0.sv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0.sv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0.sv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7.png"/><Relationship Id="rId4" Type="http://schemas.openxmlformats.org/officeDocument/2006/relationships/image" Target="../media/image12.svg"/><Relationship Id="rId9" Type="http://schemas.openxmlformats.org/officeDocument/2006/relationships/image" Target="../media/image12.png"/></Relationships>
</file>

<file path=ppt/slides/_rels/slide4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4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46.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10.jpeg"/><Relationship Id="rId1" Type="http://schemas.openxmlformats.org/officeDocument/2006/relationships/slideLayout" Target="../slideLayouts/slideLayout83.xml"/><Relationship Id="rId6" Type="http://schemas.openxmlformats.org/officeDocument/2006/relationships/image" Target="../media/image58.svg"/><Relationship Id="rId5" Type="http://schemas.openxmlformats.org/officeDocument/2006/relationships/image" Target="../media/image49.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18.svg"/><Relationship Id="rId5" Type="http://schemas.openxmlformats.org/officeDocument/2006/relationships/image" Target="../media/image14.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Nomak - Moon F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7320" y="4401403"/>
            <a:ext cx="609600" cy="609600"/>
          </a:xfrm>
          <a:prstGeom prst="rect">
            <a:avLst/>
          </a:prstGeom>
        </p:spPr>
      </p:pic>
      <p:sp>
        <p:nvSpPr>
          <p:cNvPr id="2" name="TextBox 1"/>
          <p:cNvSpPr txBox="1"/>
          <p:nvPr/>
        </p:nvSpPr>
        <p:spPr>
          <a:xfrm>
            <a:off x="708486" y="393811"/>
            <a:ext cx="7616650" cy="3170099"/>
          </a:xfrm>
          <a:prstGeom prst="rect">
            <a:avLst/>
          </a:prstGeom>
          <a:noFill/>
        </p:spPr>
        <p:txBody>
          <a:bodyPr wrap="square" lIns="91432" tIns="45716" rIns="91432" bIns="45716" rtlCol="0">
            <a:spAutoFit/>
          </a:bodyPr>
          <a:lstStyle/>
          <a:p>
            <a:pPr algn="ctr"/>
            <a:r>
              <a:rPr lang="en-US" sz="4000" b="1" dirty="0">
                <a:ea typeface="Times New Roman"/>
                <a:cs typeface="Arial" pitchFamily="34" charset="0"/>
              </a:rPr>
              <a:t>TIẾT 9,10, 11</a:t>
            </a:r>
          </a:p>
          <a:p>
            <a:pPr algn="ctr"/>
            <a:r>
              <a:rPr lang="vi-VN" sz="4000" b="1" dirty="0">
                <a:ea typeface="Times New Roman"/>
                <a:cs typeface="Arial" pitchFamily="34" charset="0"/>
              </a:rPr>
              <a:t>Bài </a:t>
            </a:r>
            <a:r>
              <a:rPr lang="en-US" sz="4000" b="1" dirty="0">
                <a:latin typeface="Arial" pitchFamily="34" charset="0"/>
                <a:ea typeface="Times New Roman"/>
                <a:cs typeface="Arial" pitchFamily="34" charset="0"/>
              </a:rPr>
              <a:t>33: </a:t>
            </a:r>
            <a:endParaRPr lang="en-US" sz="4000" b="1" dirty="0">
              <a:latin typeface="Arial" pitchFamily="34" charset="0"/>
              <a:ea typeface="Times New Roman"/>
              <a:cs typeface="Arial" pitchFamily="34" charset="0"/>
            </a:endParaRPr>
          </a:p>
          <a:p>
            <a:pPr algn="ctr"/>
            <a:endParaRPr lang="en-US" sz="4000" b="1" dirty="0">
              <a:latin typeface="Arial" pitchFamily="34" charset="0"/>
              <a:ea typeface="Times New Roman"/>
              <a:cs typeface="Arial" pitchFamily="34" charset="0"/>
            </a:endParaRPr>
          </a:p>
          <a:p>
            <a:pPr algn="ctr"/>
            <a:r>
              <a:rPr lang="en-US" sz="4000" b="1" dirty="0">
                <a:solidFill>
                  <a:srgbClr val="FF0000"/>
                </a:solidFill>
                <a:latin typeface="Arial" pitchFamily="34" charset="0"/>
                <a:ea typeface="Times New Roman"/>
                <a:cs typeface="Arial" pitchFamily="34" charset="0"/>
              </a:rPr>
              <a:t>MÁU </a:t>
            </a:r>
            <a:r>
              <a:rPr lang="en-US" sz="4000" b="1" dirty="0">
                <a:solidFill>
                  <a:srgbClr val="FF0000"/>
                </a:solidFill>
                <a:latin typeface="Arial" pitchFamily="34" charset="0"/>
                <a:ea typeface="Times New Roman"/>
                <a:cs typeface="Arial" pitchFamily="34" charset="0"/>
              </a:rPr>
              <a:t>VÀ HỆ TUẦN HOÀN </a:t>
            </a:r>
            <a:endParaRPr lang="en-US" sz="4000" b="1" dirty="0">
              <a:solidFill>
                <a:srgbClr val="FF0000"/>
              </a:solidFill>
              <a:latin typeface="Arial" pitchFamily="34" charset="0"/>
              <a:ea typeface="Times New Roman"/>
              <a:cs typeface="Arial" pitchFamily="34" charset="0"/>
            </a:endParaRPr>
          </a:p>
          <a:p>
            <a:pPr algn="ctr"/>
            <a:r>
              <a:rPr lang="en-US" sz="4000" b="1" dirty="0">
                <a:solidFill>
                  <a:srgbClr val="FF0000"/>
                </a:solidFill>
                <a:latin typeface="Arial" pitchFamily="34" charset="0"/>
                <a:ea typeface="Times New Roman"/>
                <a:cs typeface="Arial" pitchFamily="34" charset="0"/>
              </a:rPr>
              <a:t>CỦA </a:t>
            </a:r>
            <a:r>
              <a:rPr lang="en-US" sz="4000" b="1" dirty="0">
                <a:solidFill>
                  <a:srgbClr val="FF0000"/>
                </a:solidFill>
                <a:latin typeface="Arial" pitchFamily="34" charset="0"/>
                <a:ea typeface="Times New Roman"/>
                <a:cs typeface="Arial" pitchFamily="34" charset="0"/>
              </a:rPr>
              <a:t>CƠ THỂ NGƯỜI</a:t>
            </a:r>
            <a:endParaRPr lang="en-US" sz="4000" dirty="0">
              <a:solidFill>
                <a:srgbClr val="FF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28166664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0" repeatCount="indefinite" fill="hold" display="0">
                  <p:stCondLst>
                    <p:cond delay="indefinite"/>
                  </p:stCondLst>
                </p:cTn>
                <p:tgtEl>
                  <p:spTgt spid="6"/>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6083" y="-85078"/>
            <a:ext cx="9144000" cy="5143500"/>
          </a:xfrm>
          <a:prstGeom prst="rect">
            <a:avLst/>
          </a:prstGeom>
        </p:spPr>
      </p:pic>
      <p:sp>
        <p:nvSpPr>
          <p:cNvPr id="11" name="Freeform 11"/>
          <p:cNvSpPr/>
          <p:nvPr/>
        </p:nvSpPr>
        <p:spPr>
          <a:xfrm>
            <a:off x="8460367" y="1861906"/>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a:off x="30992" y="4525053"/>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Freeform 15"/>
          <p:cNvSpPr/>
          <p:nvPr/>
        </p:nvSpPr>
        <p:spPr>
          <a:xfrm rot="-8544434">
            <a:off x="7986940"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6" name="Freeform 16"/>
          <p:cNvSpPr/>
          <p:nvPr/>
        </p:nvSpPr>
        <p:spPr>
          <a:xfrm>
            <a:off x="7016875" y="107224"/>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831218">
            <a:off x="94490" y="346901"/>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6831218">
            <a:off x="894797"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1" name="Rectangle 20"/>
          <p:cNvSpPr/>
          <p:nvPr/>
        </p:nvSpPr>
        <p:spPr>
          <a:xfrm>
            <a:off x="831899" y="32320"/>
            <a:ext cx="4783277" cy="588620"/>
          </a:xfrm>
          <a:prstGeom prst="rect">
            <a:avLst/>
          </a:prstGeom>
        </p:spPr>
        <p:txBody>
          <a:bodyPr wrap="none" lIns="91432" tIns="45716" rIns="91432" bIns="45716">
            <a:spAutoFit/>
          </a:bodyPr>
          <a:lstStyle/>
          <a:p>
            <a:r>
              <a:rPr lang="en-US" sz="3200" b="1" dirty="0">
                <a:solidFill>
                  <a:srgbClr val="FF0000"/>
                </a:solidFill>
                <a:latin typeface="Arial" pitchFamily="34" charset="0"/>
                <a:ea typeface="Courier New"/>
                <a:cs typeface="Arial" pitchFamily="34" charset="0"/>
              </a:rPr>
              <a:t>I.2 </a:t>
            </a:r>
            <a:r>
              <a:rPr lang="nl-NL" sz="3200" b="1" dirty="0">
                <a:solidFill>
                  <a:srgbClr val="FF0000"/>
                </a:solidFill>
                <a:latin typeface="Arial" pitchFamily="34" charset="0"/>
                <a:ea typeface="Courier New"/>
                <a:cs typeface="Arial" pitchFamily="34" charset="0"/>
              </a:rPr>
              <a:t> Miễn dịch và Vacxin</a:t>
            </a:r>
            <a:endParaRPr lang="en-US" sz="3200" b="1" dirty="0">
              <a:solidFill>
                <a:srgbClr val="FF0000"/>
              </a:solidFill>
              <a:latin typeface="Arial" pitchFamily="34" charset="0"/>
              <a:cs typeface="Arial" pitchFamily="34" charset="0"/>
            </a:endParaRPr>
          </a:p>
        </p:txBody>
      </p:sp>
      <p:sp>
        <p:nvSpPr>
          <p:cNvPr id="4" name="TextBox 3"/>
          <p:cNvSpPr txBox="1"/>
          <p:nvPr/>
        </p:nvSpPr>
        <p:spPr>
          <a:xfrm>
            <a:off x="589545" y="563390"/>
            <a:ext cx="7709245" cy="830997"/>
          </a:xfrm>
          <a:prstGeom prst="rect">
            <a:avLst/>
          </a:prstGeom>
          <a:noFill/>
        </p:spPr>
        <p:txBody>
          <a:bodyPr wrap="square" lIns="91432" tIns="45716" rIns="91432" bIns="45716" rtlCol="0">
            <a:spAutoFit/>
          </a:bodyPr>
          <a:lstStyle/>
          <a:p>
            <a:r>
              <a:rPr lang="nl-NL" sz="2400" dirty="0">
                <a:solidFill>
                  <a:srgbClr val="0070C0"/>
                </a:solidFill>
                <a:latin typeface="Arial" pitchFamily="34" charset="0"/>
                <a:ea typeface="Courier New"/>
                <a:cs typeface="Arial" pitchFamily="34" charset="0"/>
              </a:rPr>
              <a:t>Đọc thông tin sgk, kết hợp với quan sát hình sau đó thảo luận nhóm cặp đôi để trả lời các câu hỏi sau:</a:t>
            </a:r>
            <a:endParaRPr lang="en-US" sz="2400" dirty="0">
              <a:solidFill>
                <a:srgbClr val="0070C0"/>
              </a:solidFill>
              <a:latin typeface="Arial" pitchFamily="34" charset="0"/>
              <a:cs typeface="Arial" pitchFamily="34" charset="0"/>
            </a:endParaRPr>
          </a:p>
        </p:txBody>
      </p:sp>
      <p:sp>
        <p:nvSpPr>
          <p:cNvPr id="22" name="Rectangle 21"/>
          <p:cNvSpPr/>
          <p:nvPr/>
        </p:nvSpPr>
        <p:spPr>
          <a:xfrm>
            <a:off x="398406" y="1397049"/>
            <a:ext cx="8484976" cy="1052596"/>
          </a:xfrm>
          <a:prstGeom prst="rect">
            <a:avLst/>
          </a:prstGeom>
        </p:spPr>
        <p:txBody>
          <a:bodyPr wrap="square" lIns="91432" tIns="45716" rIns="91432" bIns="45716">
            <a:spAutoFit/>
          </a:bodyPr>
          <a:lstStyle/>
          <a:p>
            <a:pPr indent="457154" algn="just" defTabSz="914310">
              <a:lnSpc>
                <a:spcPct val="130000"/>
              </a:lnSpc>
            </a:pPr>
            <a:r>
              <a:rPr lang="en-US" sz="2400" b="1" i="1" kern="0" dirty="0">
                <a:solidFill>
                  <a:srgbClr val="0070C0"/>
                </a:solidFill>
                <a:latin typeface="Arial" pitchFamily="34" charset="0"/>
                <a:ea typeface="Segoe UI"/>
                <a:cs typeface="Arial" pitchFamily="34" charset="0"/>
              </a:rPr>
              <a:t>Câu 1:</a:t>
            </a:r>
            <a:r>
              <a:rPr lang="en-US" sz="2400" kern="0" dirty="0">
                <a:solidFill>
                  <a:srgbClr val="212745">
                    <a:lumMod val="50000"/>
                    <a:lumOff val="50000"/>
                  </a:srgbClr>
                </a:solidFill>
                <a:latin typeface="Arial" pitchFamily="34" charset="0"/>
                <a:ea typeface="Segoe UI"/>
                <a:cs typeface="Arial" pitchFamily="34" charset="0"/>
              </a:rPr>
              <a:t> </a:t>
            </a:r>
            <a:r>
              <a:rPr lang="en-US" sz="2400" i="1" kern="0" dirty="0">
                <a:solidFill>
                  <a:srgbClr val="0070C0"/>
                </a:solidFill>
                <a:latin typeface="Arial" pitchFamily="34" charset="0"/>
                <a:ea typeface="Segoe UI"/>
                <a:cs typeface="Arial" pitchFamily="34" charset="0"/>
              </a:rPr>
              <a:t>Giải thích vì sao con người sống trong môi trường chứa nhiều vi khuẩn có hại nhưng vẫn sống khỏe mạnh?</a:t>
            </a:r>
          </a:p>
        </p:txBody>
      </p:sp>
      <p:sp>
        <p:nvSpPr>
          <p:cNvPr id="24" name="Rectangle 23"/>
          <p:cNvSpPr/>
          <p:nvPr/>
        </p:nvSpPr>
        <p:spPr>
          <a:xfrm>
            <a:off x="446556" y="2517750"/>
            <a:ext cx="8436826" cy="1200329"/>
          </a:xfrm>
          <a:prstGeom prst="rect">
            <a:avLst/>
          </a:prstGeom>
        </p:spPr>
        <p:txBody>
          <a:bodyPr wrap="square" lIns="91432" tIns="45716" rIns="91432" bIns="45716">
            <a:spAutoFit/>
          </a:bodyPr>
          <a:lstStyle/>
          <a:p>
            <a:pPr indent="457154" algn="just"/>
            <a:r>
              <a:rPr lang="en-US" sz="2400" b="1" i="1" dirty="0">
                <a:solidFill>
                  <a:schemeClr val="accent1"/>
                </a:solidFill>
                <a:latin typeface="Arial" pitchFamily="34" charset="0"/>
                <a:ea typeface="Segoe UI"/>
                <a:cs typeface="Arial" pitchFamily="34" charset="0"/>
              </a:rPr>
              <a:t>Câu </a:t>
            </a:r>
            <a:r>
              <a:rPr lang="en-US" sz="2400" b="1" i="1" dirty="0">
                <a:solidFill>
                  <a:schemeClr val="accent1"/>
                </a:solidFill>
                <a:latin typeface="Arial" pitchFamily="34" charset="0"/>
                <a:ea typeface="Segoe UI"/>
                <a:cs typeface="Arial" pitchFamily="34" charset="0"/>
              </a:rPr>
              <a:t>2: </a:t>
            </a:r>
            <a:r>
              <a:rPr lang="en-US" sz="2400" i="1" dirty="0">
                <a:solidFill>
                  <a:schemeClr val="accent1"/>
                </a:solidFill>
                <a:latin typeface="Arial" pitchFamily="34" charset="0"/>
                <a:ea typeface="Segoe UI"/>
                <a:cs typeface="Arial" pitchFamily="34" charset="0"/>
              </a:rPr>
              <a:t>Tiêm vacxin có vai trò gì trong việc phòng bệnh? Kể tên một số loại bệnh mà em đã được tiêm vacxin để phòng tránh?</a:t>
            </a:r>
          </a:p>
        </p:txBody>
      </p:sp>
      <p:pic>
        <p:nvPicPr>
          <p:cNvPr id="2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88817" y="3515329"/>
            <a:ext cx="2130360" cy="1526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35687" y="3718079"/>
            <a:ext cx="1942641" cy="1207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83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4"/>
                                        </p:tgtEl>
                                        <p:attrNameLst>
                                          <p:attrName>ppt_x</p:attrName>
                                        </p:attrNameLst>
                                      </p:cBhvr>
                                      <p:tavLst>
                                        <p:tav tm="0">
                                          <p:val>
                                            <p:strVal val="ppt_x"/>
                                          </p:val>
                                        </p:tav>
                                        <p:tav tm="100000">
                                          <p:val>
                                            <p:strVal val="ppt_x"/>
                                          </p:val>
                                        </p:tav>
                                      </p:tavLst>
                                    </p:anim>
                                    <p:anim calcmode="lin" valueType="num">
                                      <p:cBhvr additive="base">
                                        <p:cTn id="26" dur="500"/>
                                        <p:tgtEl>
                                          <p:spTgt spid="4"/>
                                        </p:tgtEl>
                                        <p:attrNameLst>
                                          <p:attrName>ppt_y</p:attrName>
                                        </p:attrNameLst>
                                      </p:cBhvr>
                                      <p:tavLst>
                                        <p:tav tm="0">
                                          <p:val>
                                            <p:strVal val="ppt_y"/>
                                          </p:val>
                                        </p:tav>
                                        <p:tav tm="100000">
                                          <p:val>
                                            <p:strVal val="1+ppt_h/2"/>
                                          </p:val>
                                        </p:tav>
                                      </p:tavLst>
                                    </p:anim>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4" grpId="1"/>
      <p:bldP spid="22"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82" y="2260398"/>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8460367" y="1861906"/>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30992" y="4525053"/>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7710446" y="1245939"/>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5"/>
          <p:cNvSpPr/>
          <p:nvPr/>
        </p:nvSpPr>
        <p:spPr>
          <a:xfrm rot="-8544434">
            <a:off x="7986940"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5" y="107224"/>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6831218">
            <a:off x="94490" y="346901"/>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7"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TextBox 2"/>
          <p:cNvSpPr txBox="1"/>
          <p:nvPr/>
        </p:nvSpPr>
        <p:spPr>
          <a:xfrm>
            <a:off x="1231444" y="147267"/>
            <a:ext cx="7360469" cy="461665"/>
          </a:xfrm>
          <a:prstGeom prst="rect">
            <a:avLst/>
          </a:prstGeom>
          <a:solidFill>
            <a:schemeClr val="accent6">
              <a:lumMod val="20000"/>
              <a:lumOff val="80000"/>
            </a:schemeClr>
          </a:solidFill>
        </p:spPr>
        <p:txBody>
          <a:bodyPr wrap="square" lIns="91432" tIns="45716" rIns="91432" bIns="45716" rtlCol="0">
            <a:spAutoFit/>
          </a:bodyPr>
          <a:lstStyle/>
          <a:p>
            <a:r>
              <a:rPr lang="nl-NL" sz="2400" b="1" dirty="0">
                <a:solidFill>
                  <a:srgbClr val="0070C0"/>
                </a:solidFill>
                <a:latin typeface="Arial" pitchFamily="34" charset="0"/>
                <a:ea typeface="Courier New"/>
                <a:cs typeface="Arial" pitchFamily="34" charset="0"/>
              </a:rPr>
              <a:t>Quan sát đoạn video và tiếp tục trả lời câu hỏi:</a:t>
            </a:r>
            <a:endParaRPr lang="en-US" sz="2400" b="1" dirty="0">
              <a:solidFill>
                <a:srgbClr val="0070C0"/>
              </a:solidFill>
              <a:latin typeface="Arial" pitchFamily="34" charset="0"/>
              <a:cs typeface="Arial" pitchFamily="34" charset="0"/>
            </a:endParaRPr>
          </a:p>
        </p:txBody>
      </p:sp>
      <p:sp>
        <p:nvSpPr>
          <p:cNvPr id="19" name="Rectangle 18"/>
          <p:cNvSpPr/>
          <p:nvPr/>
        </p:nvSpPr>
        <p:spPr>
          <a:xfrm>
            <a:off x="50008" y="606845"/>
            <a:ext cx="9029700" cy="3293201"/>
          </a:xfrm>
          <a:prstGeom prst="rect">
            <a:avLst/>
          </a:prstGeom>
          <a:solidFill>
            <a:schemeClr val="accent1">
              <a:lumMod val="20000"/>
              <a:lumOff val="80000"/>
            </a:schemeClr>
          </a:solidFill>
        </p:spPr>
        <p:txBody>
          <a:bodyPr wrap="square" lIns="91432" tIns="45716" rIns="91432" bIns="45716">
            <a:spAutoFit/>
          </a:bodyPr>
          <a:lstStyle/>
          <a:p>
            <a:pPr indent="457154" algn="just">
              <a:lnSpc>
                <a:spcPct val="130000"/>
              </a:lnSpc>
            </a:pPr>
            <a:r>
              <a:rPr lang="nl-NL" sz="2000" b="1" dirty="0">
                <a:solidFill>
                  <a:srgbClr val="0070C0"/>
                </a:solidFill>
                <a:latin typeface="Arial" pitchFamily="34" charset="0"/>
                <a:ea typeface="Segoe UI"/>
                <a:cs typeface="Arial" pitchFamily="34" charset="0"/>
              </a:rPr>
              <a:t>Câu </a:t>
            </a:r>
            <a:r>
              <a:rPr lang="nl-NL" sz="2000" b="1" dirty="0">
                <a:solidFill>
                  <a:srgbClr val="0070C0"/>
                </a:solidFill>
                <a:latin typeface="Arial" pitchFamily="34" charset="0"/>
                <a:ea typeface="Segoe UI"/>
                <a:cs typeface="Arial" pitchFamily="34" charset="0"/>
              </a:rPr>
              <a:t>3: </a:t>
            </a:r>
            <a:endParaRPr lang="en-US" sz="2000" b="1" dirty="0">
              <a:solidFill>
                <a:srgbClr val="0070C0"/>
              </a:solidFill>
              <a:latin typeface="Arial" pitchFamily="34" charset="0"/>
              <a:ea typeface="Segoe UI"/>
              <a:cs typeface="Arial" pitchFamily="34" charset="0"/>
            </a:endParaRPr>
          </a:p>
          <a:p>
            <a:pPr indent="457154" algn="just">
              <a:lnSpc>
                <a:spcPct val="130000"/>
              </a:lnSpc>
            </a:pPr>
            <a:r>
              <a:rPr lang="nl-NL" sz="2000" dirty="0">
                <a:solidFill>
                  <a:srgbClr val="0070C0"/>
                </a:solidFill>
                <a:latin typeface="Arial" pitchFamily="34" charset="0"/>
                <a:ea typeface="Segoe UI"/>
                <a:cs typeface="Arial" pitchFamily="34" charset="0"/>
              </a:rPr>
              <a:t>a. Hoạt động miễn dịch của cơ thể có sự tham gia của những tế bào nào?</a:t>
            </a:r>
            <a:endParaRPr lang="en-US" sz="2000" dirty="0">
              <a:solidFill>
                <a:srgbClr val="0070C0"/>
              </a:solidFill>
              <a:latin typeface="Arial" pitchFamily="34" charset="0"/>
              <a:ea typeface="Segoe UI"/>
              <a:cs typeface="Arial" pitchFamily="34" charset="0"/>
            </a:endParaRPr>
          </a:p>
          <a:p>
            <a:pPr indent="457154" algn="just">
              <a:lnSpc>
                <a:spcPct val="130000"/>
              </a:lnSpc>
            </a:pPr>
            <a:r>
              <a:rPr lang="nl-NL" sz="2000" dirty="0">
                <a:solidFill>
                  <a:srgbClr val="0070C0"/>
                </a:solidFill>
                <a:latin typeface="Arial" pitchFamily="34" charset="0"/>
                <a:ea typeface="Segoe UI"/>
                <a:cs typeface="Arial" pitchFamily="34" charset="0"/>
              </a:rPr>
              <a:t>b. Điền thông tin loại tế bào phù hợp với thông tin tương ứng dưới đây:</a:t>
            </a:r>
            <a:endParaRPr lang="en-US" sz="2000" dirty="0">
              <a:solidFill>
                <a:srgbClr val="0070C0"/>
              </a:solidFill>
              <a:latin typeface="Arial" pitchFamily="34" charset="0"/>
              <a:ea typeface="Segoe UI"/>
              <a:cs typeface="Arial" pitchFamily="34" charset="0"/>
            </a:endParaRPr>
          </a:p>
          <a:p>
            <a:pPr indent="457154" algn="just">
              <a:lnSpc>
                <a:spcPct val="130000"/>
              </a:lnSpc>
            </a:pPr>
            <a:r>
              <a:rPr lang="nl-NL" sz="2000" dirty="0">
                <a:latin typeface="Arial" pitchFamily="34" charset="0"/>
                <a:ea typeface="Segoe UI"/>
                <a:cs typeface="Arial" pitchFamily="34" charset="0"/>
              </a:rPr>
              <a:t>- .....(1).......đến bắt và tiêu hóa mầm bệnh khi chúng mới đến xâm nhập.</a:t>
            </a:r>
            <a:endParaRPr lang="en-US" sz="2000" dirty="0">
              <a:latin typeface="Arial" pitchFamily="34" charset="0"/>
              <a:ea typeface="Segoe UI"/>
              <a:cs typeface="Arial" pitchFamily="34" charset="0"/>
            </a:endParaRPr>
          </a:p>
          <a:p>
            <a:pPr indent="457154" algn="just">
              <a:lnSpc>
                <a:spcPct val="130000"/>
              </a:lnSpc>
            </a:pPr>
            <a:r>
              <a:rPr lang="nl-NL" sz="2000" dirty="0">
                <a:latin typeface="Arial" pitchFamily="34" charset="0"/>
                <a:ea typeface="Segoe UI"/>
                <a:cs typeface="Arial" pitchFamily="34" charset="0"/>
              </a:rPr>
              <a:t>- ......(2)..... tạo ra các hàng rào bẫy và giết các vi khuần.</a:t>
            </a:r>
            <a:endParaRPr lang="en-US" sz="2000" dirty="0">
              <a:latin typeface="Arial" pitchFamily="34" charset="0"/>
              <a:ea typeface="Segoe UI"/>
              <a:cs typeface="Arial" pitchFamily="34" charset="0"/>
            </a:endParaRPr>
          </a:p>
          <a:p>
            <a:pPr indent="457154" algn="just">
              <a:lnSpc>
                <a:spcPct val="130000"/>
              </a:lnSpc>
            </a:pPr>
            <a:r>
              <a:rPr lang="nl-NL" sz="2000" dirty="0">
                <a:latin typeface="Arial" pitchFamily="34" charset="0"/>
                <a:ea typeface="Segoe UI"/>
                <a:cs typeface="Arial" pitchFamily="34" charset="0"/>
              </a:rPr>
              <a:t>- .....(3)...... và ......(4)....... tham gia vào quá trình tạo ra kháng thể để bất hoạt và tiêu diệt mầm bệnh.</a:t>
            </a:r>
            <a:endParaRPr lang="en-US" sz="2000" dirty="0">
              <a:latin typeface="Arial" pitchFamily="34" charset="0"/>
              <a:ea typeface="Segoe UI"/>
              <a:cs typeface="Arial" pitchFamily="34" charset="0"/>
            </a:endParaRPr>
          </a:p>
          <a:p>
            <a:pPr indent="457154" algn="just">
              <a:lnSpc>
                <a:spcPct val="130000"/>
              </a:lnSpc>
            </a:pPr>
            <a:r>
              <a:rPr lang="nl-NL" sz="2000" dirty="0">
                <a:latin typeface="Arial" pitchFamily="34" charset="0"/>
                <a:ea typeface="Segoe UI"/>
                <a:cs typeface="Arial" pitchFamily="34" charset="0"/>
              </a:rPr>
              <a:t>- ......(5)........ có khả năng ghi nhớ mầm bệnh để tiêu diệt chúng lần sau.</a:t>
            </a:r>
            <a:endParaRPr lang="en-US" sz="2000" dirty="0">
              <a:latin typeface="Arial" pitchFamily="34" charset="0"/>
              <a:ea typeface="Segoe UI"/>
              <a:cs typeface="Arial" pitchFamily="34" charset="0"/>
            </a:endParaRPr>
          </a:p>
        </p:txBody>
      </p:sp>
    </p:spTree>
    <p:extLst>
      <p:ext uri="{BB962C8B-B14F-4D97-AF65-F5344CB8AC3E}">
        <p14:creationId xmlns:p14="http://schemas.microsoft.com/office/powerpoint/2010/main" val="12150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82" y="2260398"/>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8460367" y="1861906"/>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7978788" y="3884205"/>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30992" y="4525053"/>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7710446" y="1245939"/>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rot="-8544434">
            <a:off x="7986940"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7016875" y="107224"/>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Freeform 17"/>
          <p:cNvSpPr/>
          <p:nvPr/>
        </p:nvSpPr>
        <p:spPr>
          <a:xfrm rot="6831218">
            <a:off x="94490" y="346901"/>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8" name="Freeform 18"/>
          <p:cNvSpPr/>
          <p:nvPr/>
        </p:nvSpPr>
        <p:spPr>
          <a:xfrm rot="6831218">
            <a:off x="894797"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3" name="Bạn có biết- Cách hệ miễn dịch chiến đấu để bảo vệ cơ thể.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2842" y="-40972"/>
            <a:ext cx="9216843" cy="5184475"/>
          </a:xfrm>
          <a:prstGeom prst="rect">
            <a:avLst/>
          </a:prstGeom>
        </p:spPr>
      </p:pic>
    </p:spTree>
    <p:extLst>
      <p:ext uri="{BB962C8B-B14F-4D97-AF65-F5344CB8AC3E}">
        <p14:creationId xmlns:p14="http://schemas.microsoft.com/office/powerpoint/2010/main" val="3754969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7" y="1861906"/>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a:off x="30992" y="4525053"/>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5" y="107224"/>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831218">
            <a:off x="94490" y="346901"/>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7"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Rectangle 2"/>
          <p:cNvSpPr/>
          <p:nvPr/>
        </p:nvSpPr>
        <p:spPr>
          <a:xfrm>
            <a:off x="831892" y="-8896"/>
            <a:ext cx="8055663" cy="830997"/>
          </a:xfrm>
          <a:prstGeom prst="rect">
            <a:avLst/>
          </a:prstGeom>
        </p:spPr>
        <p:txBody>
          <a:bodyPr wrap="square" lIns="91432" tIns="45716" rIns="91432" bIns="45716">
            <a:spAutoFit/>
          </a:bodyPr>
          <a:lstStyle/>
          <a:p>
            <a:r>
              <a:rPr lang="nl-NL" sz="2400" b="1" dirty="0">
                <a:solidFill>
                  <a:srgbClr val="0070C0"/>
                </a:solidFill>
                <a:latin typeface="Arial" pitchFamily="34" charset="0"/>
                <a:ea typeface="Courier New"/>
                <a:cs typeface="Arial" pitchFamily="34" charset="0"/>
              </a:rPr>
              <a:t>a. Hoạt động miễn dịch của cơ thể có sự tham gia của các tế bào bạch cầu</a:t>
            </a:r>
            <a:endParaRPr lang="en-US" sz="2400" b="1" dirty="0">
              <a:solidFill>
                <a:srgbClr val="0070C0"/>
              </a:solidFill>
              <a:latin typeface="Arial" pitchFamily="34" charset="0"/>
              <a:cs typeface="Arial" pitchFamily="34" charset="0"/>
            </a:endParaRPr>
          </a:p>
        </p:txBody>
      </p:sp>
      <p:sp>
        <p:nvSpPr>
          <p:cNvPr id="4" name="Rectangle 3"/>
          <p:cNvSpPr/>
          <p:nvPr/>
        </p:nvSpPr>
        <p:spPr>
          <a:xfrm>
            <a:off x="418993" y="809303"/>
            <a:ext cx="8558599" cy="830997"/>
          </a:xfrm>
          <a:prstGeom prst="rect">
            <a:avLst/>
          </a:prstGeom>
        </p:spPr>
        <p:txBody>
          <a:bodyPr wrap="square" lIns="91432" tIns="45716" rIns="91432" bIns="45716">
            <a:spAutoFit/>
          </a:bodyPr>
          <a:lstStyle/>
          <a:p>
            <a:pPr indent="457154" algn="just"/>
            <a:r>
              <a:rPr lang="nl-NL" sz="2400" b="1" dirty="0">
                <a:solidFill>
                  <a:srgbClr val="0070C0"/>
                </a:solidFill>
                <a:latin typeface="Arial" pitchFamily="34" charset="0"/>
                <a:ea typeface="Segoe UI"/>
                <a:cs typeface="Arial" pitchFamily="34" charset="0"/>
              </a:rPr>
              <a:t>b. Điền thông tin loại tế bào phù hợp với thông tin tương ứng dưới đây:</a:t>
            </a:r>
            <a:endParaRPr lang="en-US" sz="2400" b="1" dirty="0">
              <a:solidFill>
                <a:srgbClr val="0070C0"/>
              </a:solidFill>
              <a:latin typeface="Arial" pitchFamily="34" charset="0"/>
              <a:ea typeface="Segoe UI"/>
              <a:cs typeface="Arial" pitchFamily="34" charset="0"/>
            </a:endParaRPr>
          </a:p>
        </p:txBody>
      </p:sp>
      <p:sp>
        <p:nvSpPr>
          <p:cNvPr id="5" name="Rectangle 4"/>
          <p:cNvSpPr/>
          <p:nvPr/>
        </p:nvSpPr>
        <p:spPr>
          <a:xfrm>
            <a:off x="449382" y="1511050"/>
            <a:ext cx="8010982" cy="715577"/>
          </a:xfrm>
          <a:prstGeom prst="rect">
            <a:avLst/>
          </a:prstGeom>
        </p:spPr>
        <p:txBody>
          <a:bodyPr wrap="square" lIns="91432" tIns="45716" rIns="91432" bIns="45716">
            <a:spAutoFit/>
          </a:bodyPr>
          <a:lstStyle/>
          <a:p>
            <a:pPr indent="457154" algn="just"/>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Segoe UI"/>
                <a:cs typeface="Arial" pitchFamily="34" charset="0"/>
              </a:rPr>
              <a:t>Đại thực bào </a:t>
            </a:r>
            <a:r>
              <a:rPr lang="nl-NL" sz="2000" dirty="0">
                <a:solidFill>
                  <a:prstClr val="black"/>
                </a:solidFill>
                <a:latin typeface="Arial" pitchFamily="34" charset="0"/>
                <a:ea typeface="Segoe UI"/>
                <a:cs typeface="Arial" pitchFamily="34" charset="0"/>
              </a:rPr>
              <a:t>đến bắt và tiêu hóa mầm bệnh khi chúng mới đến xâm nhập.</a:t>
            </a:r>
            <a:endParaRPr lang="en-US" sz="2000" dirty="0">
              <a:solidFill>
                <a:prstClr val="black"/>
              </a:solidFill>
              <a:latin typeface="Arial" pitchFamily="34" charset="0"/>
              <a:ea typeface="Segoe UI"/>
              <a:cs typeface="Arial" pitchFamily="34" charset="0"/>
            </a:endParaRPr>
          </a:p>
        </p:txBody>
      </p:sp>
      <p:sp>
        <p:nvSpPr>
          <p:cNvPr id="6" name="Rectangle 5"/>
          <p:cNvSpPr/>
          <p:nvPr/>
        </p:nvSpPr>
        <p:spPr>
          <a:xfrm>
            <a:off x="449381" y="2120514"/>
            <a:ext cx="8170761" cy="492434"/>
          </a:xfrm>
          <a:prstGeom prst="rect">
            <a:avLst/>
          </a:prstGeom>
        </p:spPr>
        <p:txBody>
          <a:bodyPr wrap="square" lIns="91432" tIns="45716" rIns="91432" bIns="45716">
            <a:spAutoFit/>
          </a:bodyPr>
          <a:lstStyle/>
          <a:p>
            <a:pPr indent="457154"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Segoe UI"/>
                <a:cs typeface="Arial" pitchFamily="34" charset="0"/>
              </a:rPr>
              <a:t>Bạch cầu trung tính </a:t>
            </a:r>
            <a:r>
              <a:rPr lang="nl-NL" sz="2000" dirty="0">
                <a:solidFill>
                  <a:prstClr val="black"/>
                </a:solidFill>
                <a:latin typeface="Arial" pitchFamily="34" charset="0"/>
                <a:ea typeface="Segoe UI"/>
                <a:cs typeface="Arial" pitchFamily="34" charset="0"/>
              </a:rPr>
              <a:t>tạo ra các hàng rào bẫy và giết các vi khuần.</a:t>
            </a:r>
            <a:endParaRPr lang="en-US" sz="2000" dirty="0">
              <a:solidFill>
                <a:prstClr val="black"/>
              </a:solidFill>
              <a:latin typeface="Arial" pitchFamily="34" charset="0"/>
              <a:ea typeface="Segoe UI"/>
              <a:cs typeface="Arial" pitchFamily="34" charset="0"/>
            </a:endParaRPr>
          </a:p>
        </p:txBody>
      </p:sp>
      <p:sp>
        <p:nvSpPr>
          <p:cNvPr id="7" name="Rectangle 6"/>
          <p:cNvSpPr/>
          <p:nvPr/>
        </p:nvSpPr>
        <p:spPr>
          <a:xfrm>
            <a:off x="389862" y="2559997"/>
            <a:ext cx="8429374" cy="902552"/>
          </a:xfrm>
          <a:prstGeom prst="rect">
            <a:avLst/>
          </a:prstGeom>
        </p:spPr>
        <p:txBody>
          <a:bodyPr wrap="square" lIns="91432" tIns="45716" rIns="91432" bIns="45716">
            <a:spAutoFit/>
          </a:bodyPr>
          <a:lstStyle/>
          <a:p>
            <a:pPr indent="457154" algn="just">
              <a:lnSpc>
                <a:spcPct val="130000"/>
              </a:lnSpc>
            </a:pPr>
            <a:r>
              <a:rPr lang="nl-NL" sz="2000" dirty="0">
                <a:solidFill>
                  <a:prstClr val="black"/>
                </a:solidFill>
                <a:latin typeface="Arial" pitchFamily="34" charset="0"/>
                <a:ea typeface="Segoe UI"/>
                <a:cs typeface="Arial" pitchFamily="34" charset="0"/>
              </a:rPr>
              <a:t> - </a:t>
            </a:r>
            <a:r>
              <a:rPr lang="nl-NL" sz="2000" dirty="0">
                <a:solidFill>
                  <a:srgbClr val="FF0000"/>
                </a:solidFill>
                <a:latin typeface="Arial" pitchFamily="34" charset="0"/>
                <a:ea typeface="Courier New"/>
                <a:cs typeface="Arial" pitchFamily="34" charset="0"/>
              </a:rPr>
              <a:t>Tế bào Limpho B </a:t>
            </a:r>
            <a:r>
              <a:rPr lang="nl-NL" sz="2000" dirty="0">
                <a:latin typeface="Arial" pitchFamily="34" charset="0"/>
                <a:ea typeface="Courier New"/>
                <a:cs typeface="Arial" pitchFamily="34" charset="0"/>
              </a:rPr>
              <a:t>và</a:t>
            </a:r>
            <a:r>
              <a:rPr lang="nl-NL" sz="2000" dirty="0">
                <a:solidFill>
                  <a:srgbClr val="FF0000"/>
                </a:solidFill>
                <a:latin typeface="Arial" pitchFamily="34" charset="0"/>
                <a:ea typeface="Courier New"/>
                <a:cs typeface="Arial" pitchFamily="34" charset="0"/>
              </a:rPr>
              <a:t> tế bào Limpho T </a:t>
            </a:r>
            <a:r>
              <a:rPr lang="nl-NL" sz="2000" dirty="0">
                <a:solidFill>
                  <a:prstClr val="black"/>
                </a:solidFill>
                <a:latin typeface="Arial" pitchFamily="34" charset="0"/>
                <a:ea typeface="Segoe UI"/>
                <a:cs typeface="Arial" pitchFamily="34" charset="0"/>
              </a:rPr>
              <a:t>tham gia vào quá trình tạo ra kháng thể để bất hoạt và tiêu diệt mầm bệnh.</a:t>
            </a:r>
            <a:endParaRPr lang="en-US" sz="2000" dirty="0">
              <a:solidFill>
                <a:prstClr val="black"/>
              </a:solidFill>
              <a:latin typeface="Arial" pitchFamily="34" charset="0"/>
              <a:ea typeface="Segoe UI"/>
              <a:cs typeface="Arial" pitchFamily="34" charset="0"/>
            </a:endParaRPr>
          </a:p>
        </p:txBody>
      </p:sp>
      <p:sp>
        <p:nvSpPr>
          <p:cNvPr id="8" name="Rectangle 7"/>
          <p:cNvSpPr/>
          <p:nvPr/>
        </p:nvSpPr>
        <p:spPr>
          <a:xfrm>
            <a:off x="757500" y="3371991"/>
            <a:ext cx="8061736" cy="715577"/>
          </a:xfrm>
          <a:prstGeom prst="rect">
            <a:avLst/>
          </a:prstGeom>
        </p:spPr>
        <p:txBody>
          <a:bodyPr wrap="square" lIns="91432" tIns="45716" rIns="91432" bIns="45716">
            <a:spAutoFit/>
          </a:bodyPr>
          <a:lstStyle/>
          <a:p>
            <a:r>
              <a:rPr lang="nl-NL" sz="2000" dirty="0">
                <a:solidFill>
                  <a:prstClr val="black"/>
                </a:solidFill>
                <a:latin typeface="Arial" pitchFamily="34" charset="0"/>
                <a:ea typeface="Segoe UI"/>
                <a:cs typeface="Arial" pitchFamily="34" charset="0"/>
              </a:rPr>
              <a:t>  - </a:t>
            </a:r>
            <a:r>
              <a:rPr lang="nl-NL" sz="2000" dirty="0">
                <a:solidFill>
                  <a:srgbClr val="FF0000"/>
                </a:solidFill>
                <a:latin typeface="Arial" panose="020B0604020202020204" pitchFamily="34" charset="0"/>
                <a:ea typeface="Courier New"/>
                <a:cs typeface="Arial" panose="020B0604020202020204" pitchFamily="34" charset="0"/>
              </a:rPr>
              <a:t>Tế bào Limpho T </a:t>
            </a:r>
            <a:r>
              <a:rPr lang="nl-NL" sz="2000" dirty="0">
                <a:solidFill>
                  <a:prstClr val="black"/>
                </a:solidFill>
                <a:latin typeface="Arial" pitchFamily="34" charset="0"/>
                <a:ea typeface="Segoe UI"/>
                <a:cs typeface="Arial" pitchFamily="34" charset="0"/>
              </a:rPr>
              <a:t>có khả năng ghi nhớ mầm bệnh để tiêu diệt chúng lần </a:t>
            </a:r>
            <a:r>
              <a:rPr lang="nl-NL" sz="2000" dirty="0">
                <a:solidFill>
                  <a:prstClr val="black"/>
                </a:solidFill>
                <a:latin typeface="Arial" pitchFamily="34" charset="0"/>
                <a:ea typeface="Segoe UI"/>
                <a:cs typeface="Arial" pitchFamily="34" charset="0"/>
              </a:rPr>
              <a:t>sau.</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51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0" y="-51707"/>
            <a:ext cx="9144000" cy="5143500"/>
          </a:xfrm>
          <a:prstGeom prst="rect">
            <a:avLst/>
          </a:prstGeom>
        </p:spPr>
      </p:pic>
      <p:sp>
        <p:nvSpPr>
          <p:cNvPr id="4" name="TextBox 4"/>
          <p:cNvSpPr txBox="1"/>
          <p:nvPr/>
        </p:nvSpPr>
        <p:spPr>
          <a:xfrm>
            <a:off x="789864" y="230155"/>
            <a:ext cx="7564272" cy="650178"/>
          </a:xfrm>
          <a:prstGeom prst="rect">
            <a:avLst/>
          </a:prstGeom>
        </p:spPr>
        <p:txBody>
          <a:bodyPr lIns="0" tIns="0" rIns="0" bIns="0" rtlCol="0" anchor="t">
            <a:spAutoFit/>
          </a:bodyPr>
          <a:lstStyle/>
          <a:p>
            <a:pPr algn="ctr" defTabSz="457154">
              <a:lnSpc>
                <a:spcPts val="4950"/>
              </a:lnSpc>
            </a:pPr>
            <a:r>
              <a:rPr lang="en-US" sz="5000" b="1" spc="163" dirty="0">
                <a:solidFill>
                  <a:srgbClr val="FF0000"/>
                </a:solidFill>
                <a:latin typeface="Candara" panose="020E0502030303020204" pitchFamily="34" charset="0"/>
              </a:rPr>
              <a:t>KẾT LUẬN</a:t>
            </a:r>
          </a:p>
        </p:txBody>
      </p:sp>
      <p:sp>
        <p:nvSpPr>
          <p:cNvPr id="9" name="Freeform 9"/>
          <p:cNvSpPr/>
          <p:nvPr/>
        </p:nvSpPr>
        <p:spPr>
          <a:xfrm>
            <a:off x="7058416" y="3293489"/>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rot="710035">
            <a:off x="314806" y="207457"/>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Rectangle 11"/>
          <p:cNvSpPr/>
          <p:nvPr/>
        </p:nvSpPr>
        <p:spPr>
          <a:xfrm>
            <a:off x="304808" y="885209"/>
            <a:ext cx="8458199" cy="1006429"/>
          </a:xfrm>
          <a:prstGeom prst="rect">
            <a:avLst/>
          </a:prstGeom>
        </p:spPr>
        <p:txBody>
          <a:bodyPr wrap="square" lIns="45716" tIns="22859" rIns="45716" bIns="22859">
            <a:spAutoFit/>
          </a:bodyPr>
          <a:lstStyle/>
          <a:p>
            <a:pPr indent="457154" algn="just">
              <a:lnSpc>
                <a:spcPct val="130000"/>
              </a:lnSpc>
            </a:pPr>
            <a:r>
              <a:rPr lang="nl-NL" sz="2400" b="1" dirty="0">
                <a:solidFill>
                  <a:srgbClr val="FF0000"/>
                </a:solidFill>
                <a:latin typeface="Times New Roman"/>
                <a:ea typeface="Segoe UI"/>
              </a:rPr>
              <a:t>- Miễn </a:t>
            </a:r>
            <a:r>
              <a:rPr lang="nl-NL" sz="2400" b="1" dirty="0">
                <a:solidFill>
                  <a:srgbClr val="FF0000"/>
                </a:solidFill>
                <a:latin typeface="Times New Roman"/>
                <a:ea typeface="Segoe UI"/>
              </a:rPr>
              <a:t>dịch: </a:t>
            </a:r>
            <a:r>
              <a:rPr lang="nl-NL" sz="2400" dirty="0">
                <a:solidFill>
                  <a:prstClr val="black"/>
                </a:solidFill>
                <a:latin typeface="Times New Roman"/>
                <a:ea typeface="Segoe UI"/>
              </a:rPr>
              <a:t>là khả năng cơ thể ngăn cản sự xâm nhập của mầm bệnh đồng thời chống lại mầm bệnh khi nó đã xâm nhập vào cơ thể.</a:t>
            </a:r>
            <a:endParaRPr lang="en-US" sz="2400" dirty="0">
              <a:solidFill>
                <a:prstClr val="black"/>
              </a:solidFill>
              <a:latin typeface="Segoe UI"/>
              <a:ea typeface="Segoe UI"/>
            </a:endParaRPr>
          </a:p>
        </p:txBody>
      </p:sp>
      <p:sp>
        <p:nvSpPr>
          <p:cNvPr id="13" name="Rectangle 12"/>
          <p:cNvSpPr/>
          <p:nvPr/>
        </p:nvSpPr>
        <p:spPr>
          <a:xfrm>
            <a:off x="324623" y="1875281"/>
            <a:ext cx="8438376" cy="1486561"/>
          </a:xfrm>
          <a:prstGeom prst="rect">
            <a:avLst/>
          </a:prstGeom>
        </p:spPr>
        <p:txBody>
          <a:bodyPr wrap="square" lIns="45716" tIns="22859" rIns="45716" bIns="22859">
            <a:spAutoFit/>
          </a:bodyPr>
          <a:lstStyle/>
          <a:p>
            <a:pPr indent="457154" algn="just">
              <a:lnSpc>
                <a:spcPct val="130000"/>
              </a:lnSpc>
            </a:pPr>
            <a:r>
              <a:rPr lang="en-US" sz="2400" b="1" dirty="0">
                <a:solidFill>
                  <a:srgbClr val="FF0000"/>
                </a:solidFill>
                <a:latin typeface="Times New Roman"/>
                <a:ea typeface="Segoe UI"/>
              </a:rPr>
              <a:t>- Kháng nguyên: </a:t>
            </a:r>
            <a:r>
              <a:rPr lang="en-US" sz="2400" dirty="0">
                <a:solidFill>
                  <a:prstClr val="black"/>
                </a:solidFill>
                <a:latin typeface="Times New Roman"/>
                <a:ea typeface="Segoe UI"/>
              </a:rPr>
              <a:t>là các chất lạ, khi xâm nhập vào cơ thể sẽ được các bạch cầu nhận diện và sinh ra kháng thể để chống lại kháng nguyên.</a:t>
            </a:r>
            <a:endParaRPr lang="en-US" sz="2400" dirty="0">
              <a:solidFill>
                <a:prstClr val="black"/>
              </a:solidFill>
              <a:latin typeface="Segoe UI"/>
              <a:ea typeface="Segoe UI"/>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16" tIns="22859" rIns="45716" bIns="22859" rtlCol="0" anchor="ctr"/>
          <a:lstStyle/>
          <a:p>
            <a:pPr algn="ctr" defTabSz="457154"/>
            <a:endParaRPr lang="en-US" sz="900">
              <a:solidFill>
                <a:prstClr val="white"/>
              </a:solidFill>
            </a:endParaRPr>
          </a:p>
        </p:txBody>
      </p:sp>
      <p:sp>
        <p:nvSpPr>
          <p:cNvPr id="16" name="Rectangle 15"/>
          <p:cNvSpPr/>
          <p:nvPr/>
        </p:nvSpPr>
        <p:spPr>
          <a:xfrm>
            <a:off x="283040" y="3310488"/>
            <a:ext cx="8479965" cy="1052596"/>
          </a:xfrm>
          <a:prstGeom prst="rect">
            <a:avLst/>
          </a:prstGeom>
        </p:spPr>
        <p:txBody>
          <a:bodyPr wrap="square" lIns="91432" tIns="45716" rIns="91432" bIns="45716">
            <a:spAutoFit/>
          </a:bodyPr>
          <a:lstStyle/>
          <a:p>
            <a:pPr indent="457154" algn="just">
              <a:lnSpc>
                <a:spcPct val="130000"/>
              </a:lnSpc>
            </a:pPr>
            <a:r>
              <a:rPr lang="en-US" sz="2400" b="1" dirty="0">
                <a:solidFill>
                  <a:srgbClr val="FF0000"/>
                </a:solidFill>
                <a:latin typeface="Times New Roman"/>
                <a:ea typeface="Segoe UI"/>
              </a:rPr>
              <a:t>- Kháng thể: </a:t>
            </a:r>
            <a:r>
              <a:rPr lang="en-US" sz="2400" dirty="0">
                <a:solidFill>
                  <a:prstClr val="black"/>
                </a:solidFill>
                <a:latin typeface="Times New Roman"/>
                <a:ea typeface="Segoe UI"/>
              </a:rPr>
              <a:t>Do bạch cầu tiết ra, có khả năng liên kết đặc hiệu với kháng nguyên.</a:t>
            </a:r>
            <a:endParaRPr lang="en-US" sz="2400" dirty="0">
              <a:solidFill>
                <a:prstClr val="black"/>
              </a:solidFill>
              <a:latin typeface="Segoe UI"/>
              <a:ea typeface="Segoe UI"/>
            </a:endParaRPr>
          </a:p>
        </p:txBody>
      </p:sp>
      <p:sp>
        <p:nvSpPr>
          <p:cNvPr id="17" name="Rectangle 16"/>
          <p:cNvSpPr/>
          <p:nvPr/>
        </p:nvSpPr>
        <p:spPr>
          <a:xfrm>
            <a:off x="97977" y="4379124"/>
            <a:ext cx="7913914" cy="572464"/>
          </a:xfrm>
          <a:prstGeom prst="rect">
            <a:avLst/>
          </a:prstGeom>
        </p:spPr>
        <p:txBody>
          <a:bodyPr wrap="square" lIns="91432" tIns="45716" rIns="91432" bIns="45716">
            <a:spAutoFit/>
          </a:bodyPr>
          <a:lstStyle/>
          <a:p>
            <a:pPr indent="457154" algn="just">
              <a:lnSpc>
                <a:spcPct val="130000"/>
              </a:lnSpc>
            </a:pPr>
            <a:r>
              <a:rPr lang="en-US" sz="2400" dirty="0">
                <a:solidFill>
                  <a:prstClr val="black"/>
                </a:solidFill>
                <a:latin typeface="Times New Roman"/>
                <a:ea typeface="Segoe UI"/>
              </a:rPr>
              <a:t>   </a:t>
            </a:r>
            <a:r>
              <a:rPr lang="en-US" sz="2400" b="1" dirty="0">
                <a:solidFill>
                  <a:srgbClr val="FF0000"/>
                </a:solidFill>
                <a:latin typeface="Times New Roman"/>
                <a:ea typeface="Segoe UI"/>
              </a:rPr>
              <a:t>- </a:t>
            </a:r>
            <a:r>
              <a:rPr lang="en-US" sz="2400" b="1" dirty="0">
                <a:solidFill>
                  <a:srgbClr val="FF0000"/>
                </a:solidFill>
                <a:latin typeface="Times New Roman"/>
                <a:ea typeface="Segoe UI"/>
              </a:rPr>
              <a:t>Tiêm vacxin </a:t>
            </a:r>
            <a:r>
              <a:rPr lang="en-US" sz="2400" dirty="0">
                <a:solidFill>
                  <a:prstClr val="black"/>
                </a:solidFill>
                <a:latin typeface="Times New Roman"/>
                <a:ea typeface="Segoe UI"/>
              </a:rPr>
              <a:t>để tạo miễn dịch cho cơ thể.</a:t>
            </a:r>
            <a:endParaRPr lang="en-US" sz="2400" dirty="0">
              <a:solidFill>
                <a:prstClr val="black"/>
              </a:solidFill>
              <a:latin typeface="Segoe UI"/>
              <a:ea typeface="Segoe UI"/>
            </a:endParaRPr>
          </a:p>
        </p:txBody>
      </p:sp>
    </p:spTree>
    <p:extLst>
      <p:ext uri="{BB962C8B-B14F-4D97-AF65-F5344CB8AC3E}">
        <p14:creationId xmlns:p14="http://schemas.microsoft.com/office/powerpoint/2010/main" val="210265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13" grpId="0"/>
      <p:bldP spid="5" grpId="0"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80900"/>
            <a:ext cx="9144000" cy="5143500"/>
          </a:xfrm>
          <a:prstGeom prst="rect">
            <a:avLst/>
          </a:prstGeom>
        </p:spPr>
      </p:pic>
      <p:sp>
        <p:nvSpPr>
          <p:cNvPr id="11" name="Freeform 11"/>
          <p:cNvSpPr/>
          <p:nvPr/>
        </p:nvSpPr>
        <p:spPr>
          <a:xfrm>
            <a:off x="8460367" y="1861906"/>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7978788" y="3884205"/>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30992" y="4525053"/>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8544434">
            <a:off x="7986940"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6" name="Freeform 16"/>
          <p:cNvSpPr/>
          <p:nvPr/>
        </p:nvSpPr>
        <p:spPr>
          <a:xfrm>
            <a:off x="7016875" y="107224"/>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6831218">
            <a:off x="94490" y="346901"/>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7"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Rectangle 20"/>
          <p:cNvSpPr/>
          <p:nvPr/>
        </p:nvSpPr>
        <p:spPr>
          <a:xfrm>
            <a:off x="831897" y="74936"/>
            <a:ext cx="5764720" cy="584775"/>
          </a:xfrm>
          <a:prstGeom prst="rect">
            <a:avLst/>
          </a:prstGeom>
        </p:spPr>
        <p:txBody>
          <a:bodyPr wrap="none" lIns="91432" tIns="45716" rIns="91432" bIns="45716">
            <a:spAutoFit/>
          </a:bodyPr>
          <a:lstStyle/>
          <a:p>
            <a:r>
              <a:rPr lang="en-US" sz="3200" b="1" dirty="0">
                <a:solidFill>
                  <a:srgbClr val="FF0000"/>
                </a:solidFill>
                <a:latin typeface="Arial" pitchFamily="34" charset="0"/>
                <a:ea typeface="Courier New"/>
                <a:cs typeface="Arial" pitchFamily="34" charset="0"/>
              </a:rPr>
              <a:t>I.3 Nhóm máu và truyền máu</a:t>
            </a:r>
            <a:endParaRPr lang="en-US" sz="3200" b="1" dirty="0">
              <a:solidFill>
                <a:srgbClr val="FF0000"/>
              </a:solidFill>
              <a:latin typeface="Arial" pitchFamily="34" charset="0"/>
              <a:cs typeface="Arial" pitchFamily="34" charset="0"/>
            </a:endParaRPr>
          </a:p>
        </p:txBody>
      </p:sp>
      <p:sp>
        <p:nvSpPr>
          <p:cNvPr id="3" name="Rectangle 2"/>
          <p:cNvSpPr/>
          <p:nvPr/>
        </p:nvSpPr>
        <p:spPr>
          <a:xfrm>
            <a:off x="732548" y="611909"/>
            <a:ext cx="7812738" cy="830997"/>
          </a:xfrm>
          <a:prstGeom prst="rect">
            <a:avLst/>
          </a:prstGeom>
        </p:spPr>
        <p:txBody>
          <a:bodyPr wrap="square" lIns="91432" tIns="45716" rIns="91432" bIns="45716">
            <a:spAutoFit/>
          </a:bodyPr>
          <a:lstStyle/>
          <a:p>
            <a:pPr marL="457154" indent="457154" algn="just"/>
            <a:r>
              <a:rPr lang="nl-NL" sz="2400" b="1" i="1" dirty="0">
                <a:solidFill>
                  <a:srgbClr val="0070C0"/>
                </a:solidFill>
                <a:latin typeface="Arial" pitchFamily="34" charset="0"/>
                <a:ea typeface="Courier New"/>
                <a:cs typeface="Arial" pitchFamily="34" charset="0"/>
              </a:rPr>
              <a:t>Em hãy cho biết người ta dùng căn cứ nào để phân chia nhóm máu?</a:t>
            </a:r>
            <a:endParaRPr lang="en-US" sz="2400" b="1" i="1" dirty="0">
              <a:solidFill>
                <a:srgbClr val="0070C0"/>
              </a:solidFill>
              <a:latin typeface="Arial" pitchFamily="34" charset="0"/>
              <a:ea typeface="Courier New"/>
              <a:cs typeface="Arial" pitchFamily="34" charset="0"/>
            </a:endParaRPr>
          </a:p>
        </p:txBody>
      </p:sp>
      <p:sp>
        <p:nvSpPr>
          <p:cNvPr id="5" name="Rectangle 4"/>
          <p:cNvSpPr/>
          <p:nvPr/>
        </p:nvSpPr>
        <p:spPr>
          <a:xfrm>
            <a:off x="479639" y="1442905"/>
            <a:ext cx="8318556" cy="1938992"/>
          </a:xfrm>
          <a:prstGeom prst="rect">
            <a:avLst/>
          </a:prstGeom>
        </p:spPr>
        <p:txBody>
          <a:bodyPr wrap="square" lIns="91432" tIns="45716" rIns="91432" bIns="45716">
            <a:spAutoFit/>
          </a:bodyPr>
          <a:lstStyle/>
          <a:p>
            <a:pPr marL="457154" indent="457154" algn="just"/>
            <a:r>
              <a:rPr lang="nl-NL" sz="2400" dirty="0">
                <a:solidFill>
                  <a:srgbClr val="000000"/>
                </a:solidFill>
                <a:latin typeface="Arial" pitchFamily="34" charset="0"/>
                <a:ea typeface="Courier New"/>
                <a:cs typeface="Arial" pitchFamily="34" charset="0"/>
              </a:rPr>
              <a:t>   </a:t>
            </a:r>
            <a:r>
              <a:rPr lang="nl-NL" sz="2400" b="1" dirty="0">
                <a:solidFill>
                  <a:srgbClr val="0070C0"/>
                </a:solidFill>
                <a:latin typeface="Arial" pitchFamily="34" charset="0"/>
                <a:ea typeface="Courier New"/>
                <a:cs typeface="Arial" pitchFamily="34" charset="0"/>
              </a:rPr>
              <a:t>Các </a:t>
            </a:r>
            <a:r>
              <a:rPr lang="nl-NL" sz="2400" b="1" dirty="0">
                <a:solidFill>
                  <a:srgbClr val="0070C0"/>
                </a:solidFill>
                <a:latin typeface="Arial" pitchFamily="34" charset="0"/>
                <a:ea typeface="Courier New"/>
                <a:cs typeface="Arial" pitchFamily="34" charset="0"/>
              </a:rPr>
              <a:t>nhóm tham gia trò chơi như sau: </a:t>
            </a:r>
            <a:endParaRPr lang="nl-NL" sz="2400" b="1" dirty="0">
              <a:solidFill>
                <a:srgbClr val="0070C0"/>
              </a:solidFill>
              <a:latin typeface="Arial" pitchFamily="34" charset="0"/>
              <a:ea typeface="Courier New"/>
              <a:cs typeface="Arial" pitchFamily="34" charset="0"/>
            </a:endParaRPr>
          </a:p>
          <a:p>
            <a:pPr marL="457154" indent="457154" algn="just"/>
            <a:r>
              <a:rPr lang="nl-NL" sz="2400" dirty="0">
                <a:solidFill>
                  <a:srgbClr val="0070C0"/>
                </a:solidFill>
                <a:latin typeface="Arial" pitchFamily="34" charset="0"/>
                <a:ea typeface="Courier New"/>
                <a:cs typeface="Arial" pitchFamily="34" charset="0"/>
              </a:rPr>
              <a:t>Mỗi </a:t>
            </a:r>
            <a:r>
              <a:rPr lang="nl-NL" sz="2400" dirty="0">
                <a:solidFill>
                  <a:srgbClr val="0070C0"/>
                </a:solidFill>
                <a:latin typeface="Arial" pitchFamily="34" charset="0"/>
                <a:ea typeface="Courier New"/>
                <a:cs typeface="Arial" pitchFamily="34" charset="0"/>
              </a:rPr>
              <a:t>nhóm sẽ được nhận các tấm thẻ có tên các kháng nguyên và kháng thể. Trong thời gian 2 phút các nhóm sẽ chọn các kháng nguyên và kháng thể dán vào ô tương ứng.</a:t>
            </a:r>
            <a:endParaRPr lang="en-US" sz="2400" dirty="0">
              <a:solidFill>
                <a:srgbClr val="0070C0"/>
              </a:solidFill>
              <a:latin typeface="Arial" pitchFamily="34" charset="0"/>
              <a:ea typeface="Courier New"/>
              <a:cs typeface="Arial" pitchFamily="34" charset="0"/>
            </a:endParaRPr>
          </a:p>
        </p:txBody>
      </p:sp>
      <p:pic>
        <p:nvPicPr>
          <p:cNvPr id="7" name="Đồng hồ đếm ngược 2 phút có tiế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346215" y="4347476"/>
            <a:ext cx="631371" cy="355146"/>
          </a:xfrm>
          <a:prstGeom prst="rect">
            <a:avLst/>
          </a:prstGeom>
        </p:spPr>
      </p:pic>
    </p:spTree>
    <p:extLst>
      <p:ext uri="{BB962C8B-B14F-4D97-AF65-F5344CB8AC3E}">
        <p14:creationId xmlns:p14="http://schemas.microsoft.com/office/powerpoint/2010/main" val="195678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3"/>
                                        </p:tgtEl>
                                        <p:attrNameLst>
                                          <p:attrName>ppt_x</p:attrName>
                                        </p:attrNameLst>
                                      </p:cBhvr>
                                      <p:tavLst>
                                        <p:tav tm="0">
                                          <p:val>
                                            <p:strVal val="ppt_x"/>
                                          </p:val>
                                        </p:tav>
                                        <p:tav tm="100000">
                                          <p:val>
                                            <p:strVal val="ppt_x"/>
                                          </p:val>
                                        </p:tav>
                                      </p:tavLst>
                                    </p:anim>
                                    <p:anim calcmode="lin" valueType="num">
                                      <p:cBhvr additive="base">
                                        <p:cTn id="26" dur="500"/>
                                        <p:tgtEl>
                                          <p:spTgt spid="3"/>
                                        </p:tgtEl>
                                        <p:attrNameLst>
                                          <p:attrName>ppt_y</p:attrName>
                                        </p:attrNameLst>
                                      </p:cBhvr>
                                      <p:tavLst>
                                        <p:tav tm="0">
                                          <p:val>
                                            <p:strVal val="ppt_y"/>
                                          </p:val>
                                        </p:tav>
                                        <p:tav tm="100000">
                                          <p:val>
                                            <p:strVal val="1+ppt_h/2"/>
                                          </p:val>
                                        </p:tav>
                                      </p:tavLst>
                                    </p:anim>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7"/>
                                        </p:tgtEl>
                                      </p:cBhvr>
                                    </p:cmd>
                                  </p:childTnLst>
                                </p:cTn>
                              </p:par>
                            </p:childTnLst>
                          </p:cTn>
                        </p:par>
                      </p:childTnLst>
                    </p:cTn>
                  </p:par>
                </p:childTnLst>
              </p:cTn>
              <p:nextCondLst>
                <p:cond evt="onClick" delay="0">
                  <p:tgtEl>
                    <p:spTgt spid="7"/>
                  </p:tgtEl>
                </p:cond>
              </p:nextCondLst>
            </p:seq>
            <p:video>
              <p:cMediaNode vol="80000">
                <p:cTn id="40" fill="hold" display="0">
                  <p:stCondLst>
                    <p:cond delay="indefinite"/>
                  </p:stCondLst>
                </p:cTn>
                <p:tgtEl>
                  <p:spTgt spid="7"/>
                </p:tgtEl>
              </p:cMediaNode>
            </p:video>
          </p:childTnLst>
        </p:cTn>
      </p:par>
    </p:tnLst>
    <p:bldLst>
      <p:bldP spid="21" grpId="0"/>
      <p:bldP spid="3" grpId="0"/>
      <p:bldP spid="3"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80900"/>
            <a:ext cx="9144000" cy="5143500"/>
          </a:xfrm>
          <a:prstGeom prst="rect">
            <a:avLst/>
          </a:prstGeom>
        </p:spPr>
      </p:pic>
      <p:sp>
        <p:nvSpPr>
          <p:cNvPr id="11" name="Freeform 11"/>
          <p:cNvSpPr/>
          <p:nvPr/>
        </p:nvSpPr>
        <p:spPr>
          <a:xfrm>
            <a:off x="8460367" y="1861906"/>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7978788" y="3884205"/>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30992" y="4525053"/>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8544434">
            <a:off x="7986940"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6" name="Freeform 16"/>
          <p:cNvSpPr/>
          <p:nvPr/>
        </p:nvSpPr>
        <p:spPr>
          <a:xfrm>
            <a:off x="7016875" y="107224"/>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6831218">
            <a:off x="94490" y="346901"/>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7"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aphicFrame>
        <p:nvGraphicFramePr>
          <p:cNvPr id="6" name="Table 5"/>
          <p:cNvGraphicFramePr>
            <a:graphicFrameLocks noGrp="1"/>
          </p:cNvGraphicFramePr>
          <p:nvPr>
            <p:extLst>
              <p:ext uri="{D42A27DB-BD31-4B8C-83A1-F6EECF244321}">
                <p14:modId xmlns:p14="http://schemas.microsoft.com/office/powerpoint/2010/main" val="1554780171"/>
              </p:ext>
            </p:extLst>
          </p:nvPr>
        </p:nvGraphicFramePr>
        <p:xfrm>
          <a:off x="789792" y="354246"/>
          <a:ext cx="7449337" cy="4781634"/>
        </p:xfrm>
        <a:graphic>
          <a:graphicData uri="http://schemas.openxmlformats.org/drawingml/2006/table">
            <a:tbl>
              <a:tblPr firstRow="1" firstCol="1" bandRow="1">
                <a:tableStyleId>{5C22544A-7EE6-4342-B048-85BDC9FD1C3A}</a:tableStyleId>
              </a:tblPr>
              <a:tblGrid>
                <a:gridCol w="1728440">
                  <a:extLst>
                    <a:ext uri="{9D8B030D-6E8A-4147-A177-3AD203B41FA5}">
                      <a16:colId xmlns:a16="http://schemas.microsoft.com/office/drawing/2014/main" xmlns="" val="20000"/>
                    </a:ext>
                  </a:extLst>
                </a:gridCol>
                <a:gridCol w="2921310">
                  <a:extLst>
                    <a:ext uri="{9D8B030D-6E8A-4147-A177-3AD203B41FA5}">
                      <a16:colId xmlns:a16="http://schemas.microsoft.com/office/drawing/2014/main" xmlns="" val="20001"/>
                    </a:ext>
                  </a:extLst>
                </a:gridCol>
                <a:gridCol w="2799587">
                  <a:extLst>
                    <a:ext uri="{9D8B030D-6E8A-4147-A177-3AD203B41FA5}">
                      <a16:colId xmlns:a16="http://schemas.microsoft.com/office/drawing/2014/main" xmlns="" val="20002"/>
                    </a:ext>
                  </a:extLst>
                </a:gridCol>
              </a:tblGrid>
              <a:tr h="1245954">
                <a:tc>
                  <a:txBody>
                    <a:bodyPr/>
                    <a:lstStyle/>
                    <a:p>
                      <a:pPr marL="457200" algn="ctr">
                        <a:spcAft>
                          <a:spcPts val="0"/>
                        </a:spcAft>
                      </a:pPr>
                      <a:r>
                        <a:rPr lang="nl-NL" sz="2400" dirty="0">
                          <a:effectLst/>
                          <a:latin typeface="Arial" pitchFamily="34" charset="0"/>
                          <a:cs typeface="Arial" pitchFamily="34" charset="0"/>
                        </a:rPr>
                        <a:t>Nhóm máu</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ctr">
                        <a:spcAft>
                          <a:spcPts val="0"/>
                        </a:spcAft>
                      </a:pPr>
                      <a:r>
                        <a:rPr lang="nl-NL" sz="2400" dirty="0">
                          <a:effectLst/>
                          <a:latin typeface="Arial" pitchFamily="34" charset="0"/>
                          <a:cs typeface="Arial" pitchFamily="34" charset="0"/>
                        </a:rPr>
                        <a:t>Kháng nguyên trên hồng cầu</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ctr">
                        <a:spcAft>
                          <a:spcPts val="0"/>
                        </a:spcAft>
                      </a:pPr>
                      <a:r>
                        <a:rPr lang="nl-NL" sz="2400" dirty="0">
                          <a:effectLst/>
                          <a:latin typeface="Arial" pitchFamily="34" charset="0"/>
                          <a:cs typeface="Arial" pitchFamily="34" charset="0"/>
                        </a:rPr>
                        <a:t>Kháng thể trong huyết tương</a:t>
                      </a:r>
                      <a:endParaRPr lang="en-US" sz="2400" dirty="0">
                        <a:solidFill>
                          <a:srgbClr val="000000"/>
                        </a:solidFill>
                        <a:effectLst/>
                        <a:latin typeface="Arial" pitchFamily="34" charset="0"/>
                        <a:ea typeface="Courier New"/>
                        <a:cs typeface="Arial" pitchFamily="34" charset="0"/>
                      </a:endParaRPr>
                    </a:p>
                  </a:txBody>
                  <a:tcPr marL="46927" marR="46927" marT="0" marB="0"/>
                </a:tc>
                <a:extLst>
                  <a:ext uri="{0D108BD9-81ED-4DB2-BD59-A6C34878D82A}">
                    <a16:rowId xmlns:a16="http://schemas.microsoft.com/office/drawing/2014/main" xmlns="" val="10000"/>
                  </a:ext>
                </a:extLst>
              </a:tr>
              <a:tr h="883920">
                <a:tc>
                  <a:txBody>
                    <a:bodyPr/>
                    <a:lstStyle/>
                    <a:p>
                      <a:pPr marL="457200" algn="just">
                        <a:spcAft>
                          <a:spcPts val="0"/>
                        </a:spcAft>
                      </a:pPr>
                      <a:r>
                        <a:rPr lang="nl-NL" sz="2400">
                          <a:effectLst/>
                          <a:latin typeface="Arial" pitchFamily="34" charset="0"/>
                          <a:cs typeface="Arial" pitchFamily="34" charset="0"/>
                        </a:rPr>
                        <a:t>A</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dirty="0">
                          <a:effectLst/>
                        </a:rPr>
                        <a:t> </a:t>
                      </a:r>
                      <a:endParaRPr lang="nl-NL" sz="1000" dirty="0" smtClean="0">
                        <a:effectLst/>
                      </a:endParaRPr>
                    </a:p>
                    <a:p>
                      <a:pPr marL="457200" algn="just">
                        <a:spcAft>
                          <a:spcPts val="0"/>
                        </a:spcAft>
                      </a:pPr>
                      <a:endParaRPr lang="nl-NL" sz="1000" dirty="0" smtClean="0">
                        <a:solidFill>
                          <a:srgbClr val="000000"/>
                        </a:solidFill>
                        <a:effectLst/>
                        <a:latin typeface="Courier New"/>
                        <a:ea typeface="Courier New"/>
                      </a:endParaRPr>
                    </a:p>
                    <a:p>
                      <a:pPr marL="457200" algn="just">
                        <a:spcAft>
                          <a:spcPts val="0"/>
                        </a:spcAft>
                      </a:pPr>
                      <a:endParaRPr lang="nl-NL" sz="1000" dirty="0" smtClean="0">
                        <a:solidFill>
                          <a:srgbClr val="000000"/>
                        </a:solidFill>
                        <a:effectLst/>
                        <a:latin typeface="Courier New"/>
                        <a:ea typeface="Courier New"/>
                      </a:endParaRPr>
                    </a:p>
                    <a:p>
                      <a:pPr marL="457200" algn="just">
                        <a:spcAft>
                          <a:spcPts val="0"/>
                        </a:spcAft>
                      </a:pPr>
                      <a:endParaRPr lang="nl-NL" sz="1000" dirty="0" smtClean="0">
                        <a:solidFill>
                          <a:srgbClr val="000000"/>
                        </a:solidFill>
                        <a:effectLst/>
                        <a:latin typeface="Courier New"/>
                        <a:ea typeface="Courier New"/>
                      </a:endParaRPr>
                    </a:p>
                    <a:p>
                      <a:pPr marL="457200" algn="just">
                        <a:spcAft>
                          <a:spcPts val="0"/>
                        </a:spcAft>
                      </a:pPr>
                      <a:endParaRPr lang="nl-NL" sz="1000" dirty="0" smtClean="0">
                        <a:solidFill>
                          <a:srgbClr val="000000"/>
                        </a:solidFill>
                        <a:effectLst/>
                        <a:latin typeface="Courier New"/>
                        <a:ea typeface="Courier New"/>
                      </a:endParaRPr>
                    </a:p>
                    <a:p>
                      <a:pPr marL="457200" algn="just">
                        <a:spcAft>
                          <a:spcPts val="0"/>
                        </a:spcAft>
                      </a:pPr>
                      <a:endParaRPr lang="en-US" sz="800" dirty="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xmlns="" val="10001"/>
                  </a:ext>
                </a:extLst>
              </a:tr>
              <a:tr h="883920">
                <a:tc>
                  <a:txBody>
                    <a:bodyPr/>
                    <a:lstStyle/>
                    <a:p>
                      <a:pPr marL="457200" algn="just">
                        <a:spcAft>
                          <a:spcPts val="0"/>
                        </a:spcAft>
                      </a:pPr>
                      <a:r>
                        <a:rPr lang="nl-NL" sz="2400">
                          <a:effectLst/>
                          <a:latin typeface="Arial" pitchFamily="34" charset="0"/>
                          <a:cs typeface="Arial" pitchFamily="34" charset="0"/>
                        </a:rPr>
                        <a:t>B</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dirty="0">
                          <a:effectLst/>
                        </a:rPr>
                        <a:t> </a:t>
                      </a:r>
                      <a:endParaRPr lang="nl-NL" sz="1000" dirty="0" smtClean="0">
                        <a:effectLst/>
                      </a:endParaRPr>
                    </a:p>
                    <a:p>
                      <a:pPr marL="457200" algn="just">
                        <a:spcAft>
                          <a:spcPts val="0"/>
                        </a:spcAft>
                      </a:pPr>
                      <a:endParaRPr lang="nl-NL" sz="1000" dirty="0" smtClean="0">
                        <a:solidFill>
                          <a:srgbClr val="000000"/>
                        </a:solidFill>
                        <a:effectLst/>
                        <a:latin typeface="Courier New"/>
                        <a:ea typeface="Courier New"/>
                      </a:endParaRPr>
                    </a:p>
                    <a:p>
                      <a:pPr marL="457200" algn="just">
                        <a:spcAft>
                          <a:spcPts val="0"/>
                        </a:spcAft>
                      </a:pPr>
                      <a:endParaRPr lang="nl-NL" sz="1000" dirty="0" smtClean="0">
                        <a:solidFill>
                          <a:srgbClr val="000000"/>
                        </a:solidFill>
                        <a:effectLst/>
                        <a:latin typeface="Courier New"/>
                        <a:ea typeface="Courier New"/>
                      </a:endParaRPr>
                    </a:p>
                    <a:p>
                      <a:pPr marL="457200" algn="just">
                        <a:spcAft>
                          <a:spcPts val="0"/>
                        </a:spcAft>
                      </a:pPr>
                      <a:endParaRPr lang="nl-NL" sz="1000" dirty="0" smtClean="0">
                        <a:solidFill>
                          <a:srgbClr val="000000"/>
                        </a:solidFill>
                        <a:effectLst/>
                        <a:latin typeface="Courier New"/>
                        <a:ea typeface="Courier New"/>
                      </a:endParaRPr>
                    </a:p>
                    <a:p>
                      <a:pPr marL="457200" algn="just">
                        <a:spcAft>
                          <a:spcPts val="0"/>
                        </a:spcAft>
                      </a:pPr>
                      <a:endParaRPr lang="nl-NL" sz="1000" dirty="0" smtClean="0">
                        <a:solidFill>
                          <a:srgbClr val="000000"/>
                        </a:solidFill>
                        <a:effectLst/>
                        <a:latin typeface="Courier New"/>
                        <a:ea typeface="Courier New"/>
                      </a:endParaRPr>
                    </a:p>
                    <a:p>
                      <a:pPr marL="457200" algn="just">
                        <a:spcAft>
                          <a:spcPts val="0"/>
                        </a:spcAft>
                      </a:pPr>
                      <a:endParaRPr lang="en-US" sz="800" dirty="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xmlns="" val="10002"/>
                  </a:ext>
                </a:extLst>
              </a:tr>
              <a:tr h="883920">
                <a:tc>
                  <a:txBody>
                    <a:bodyPr/>
                    <a:lstStyle/>
                    <a:p>
                      <a:pPr marL="457200" algn="just">
                        <a:spcAft>
                          <a:spcPts val="0"/>
                        </a:spcAft>
                      </a:pPr>
                      <a:r>
                        <a:rPr lang="nl-NL" sz="2400">
                          <a:effectLst/>
                          <a:latin typeface="Arial" pitchFamily="34" charset="0"/>
                          <a:cs typeface="Arial" pitchFamily="34" charset="0"/>
                        </a:rPr>
                        <a:t>O</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dirty="0">
                          <a:effectLst/>
                        </a:rPr>
                        <a:t> </a:t>
                      </a:r>
                      <a:endParaRPr lang="nl-NL" sz="1000" dirty="0" smtClean="0">
                        <a:effectLst/>
                      </a:endParaRPr>
                    </a:p>
                    <a:p>
                      <a:pPr marL="457200" algn="just">
                        <a:spcAft>
                          <a:spcPts val="0"/>
                        </a:spcAft>
                      </a:pPr>
                      <a:endParaRPr lang="nl-NL" sz="1000" dirty="0" smtClean="0">
                        <a:solidFill>
                          <a:srgbClr val="000000"/>
                        </a:solidFill>
                        <a:effectLst/>
                        <a:latin typeface="Courier New"/>
                        <a:ea typeface="Courier New"/>
                      </a:endParaRPr>
                    </a:p>
                    <a:p>
                      <a:pPr marL="457200" algn="just">
                        <a:spcAft>
                          <a:spcPts val="0"/>
                        </a:spcAft>
                      </a:pPr>
                      <a:endParaRPr lang="nl-NL" sz="1000" dirty="0" smtClean="0">
                        <a:solidFill>
                          <a:srgbClr val="000000"/>
                        </a:solidFill>
                        <a:effectLst/>
                        <a:latin typeface="Courier New"/>
                        <a:ea typeface="Courier New"/>
                      </a:endParaRPr>
                    </a:p>
                    <a:p>
                      <a:pPr marL="457200" algn="just">
                        <a:spcAft>
                          <a:spcPts val="0"/>
                        </a:spcAft>
                      </a:pPr>
                      <a:endParaRPr lang="nl-NL" sz="1000" dirty="0" smtClean="0">
                        <a:solidFill>
                          <a:srgbClr val="000000"/>
                        </a:solidFill>
                        <a:effectLst/>
                        <a:latin typeface="Courier New"/>
                        <a:ea typeface="Courier New"/>
                      </a:endParaRPr>
                    </a:p>
                    <a:p>
                      <a:pPr marL="457200" algn="just">
                        <a:spcAft>
                          <a:spcPts val="0"/>
                        </a:spcAft>
                      </a:pPr>
                      <a:endParaRPr lang="nl-NL" sz="1000" dirty="0" smtClean="0">
                        <a:solidFill>
                          <a:srgbClr val="000000"/>
                        </a:solidFill>
                        <a:effectLst/>
                        <a:latin typeface="Courier New"/>
                        <a:ea typeface="Courier New"/>
                      </a:endParaRPr>
                    </a:p>
                    <a:p>
                      <a:pPr marL="457200" algn="just">
                        <a:spcAft>
                          <a:spcPts val="0"/>
                        </a:spcAft>
                      </a:pPr>
                      <a:endParaRPr lang="en-US" sz="800" dirty="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xmlns="" val="10003"/>
                  </a:ext>
                </a:extLst>
              </a:tr>
              <a:tr h="883920">
                <a:tc>
                  <a:txBody>
                    <a:bodyPr/>
                    <a:lstStyle/>
                    <a:p>
                      <a:pPr marL="457200" algn="just">
                        <a:spcAft>
                          <a:spcPts val="0"/>
                        </a:spcAft>
                      </a:pPr>
                      <a:r>
                        <a:rPr lang="nl-NL" sz="2400" dirty="0">
                          <a:effectLst/>
                          <a:latin typeface="Arial" pitchFamily="34" charset="0"/>
                          <a:cs typeface="Arial" pitchFamily="34" charset="0"/>
                        </a:rPr>
                        <a:t>AB</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dirty="0">
                          <a:effectLst/>
                        </a:rPr>
                        <a:t> </a:t>
                      </a:r>
                      <a:endParaRPr lang="nl-NL" sz="1000" dirty="0" smtClean="0">
                        <a:effectLst/>
                      </a:endParaRPr>
                    </a:p>
                    <a:p>
                      <a:pPr marL="457200" algn="just">
                        <a:spcAft>
                          <a:spcPts val="0"/>
                        </a:spcAft>
                      </a:pPr>
                      <a:endParaRPr lang="nl-NL" sz="1000" dirty="0" smtClean="0">
                        <a:solidFill>
                          <a:srgbClr val="000000"/>
                        </a:solidFill>
                        <a:effectLst/>
                        <a:latin typeface="Courier New"/>
                        <a:ea typeface="Courier New"/>
                      </a:endParaRPr>
                    </a:p>
                    <a:p>
                      <a:pPr marL="457200" algn="just">
                        <a:spcAft>
                          <a:spcPts val="0"/>
                        </a:spcAft>
                      </a:pPr>
                      <a:endParaRPr lang="nl-NL" sz="1000" dirty="0" smtClean="0">
                        <a:solidFill>
                          <a:srgbClr val="000000"/>
                        </a:solidFill>
                        <a:effectLst/>
                        <a:latin typeface="Courier New"/>
                        <a:ea typeface="Courier New"/>
                      </a:endParaRPr>
                    </a:p>
                    <a:p>
                      <a:pPr marL="457200" algn="just">
                        <a:spcAft>
                          <a:spcPts val="0"/>
                        </a:spcAft>
                      </a:pPr>
                      <a:endParaRPr lang="nl-NL" sz="1000" dirty="0" smtClean="0">
                        <a:solidFill>
                          <a:srgbClr val="000000"/>
                        </a:solidFill>
                        <a:effectLst/>
                        <a:latin typeface="Courier New"/>
                        <a:ea typeface="Courier New"/>
                      </a:endParaRPr>
                    </a:p>
                    <a:p>
                      <a:pPr marL="457200" algn="just">
                        <a:spcAft>
                          <a:spcPts val="0"/>
                        </a:spcAft>
                      </a:pPr>
                      <a:endParaRPr lang="nl-NL" sz="1000" dirty="0" smtClean="0">
                        <a:solidFill>
                          <a:srgbClr val="000000"/>
                        </a:solidFill>
                        <a:effectLst/>
                        <a:latin typeface="Courier New"/>
                        <a:ea typeface="Courier New"/>
                      </a:endParaRPr>
                    </a:p>
                    <a:p>
                      <a:pPr marL="457200" algn="just">
                        <a:spcAft>
                          <a:spcPts val="0"/>
                        </a:spcAft>
                      </a:pPr>
                      <a:endParaRPr lang="en-US" sz="800" dirty="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xmlns="" val="10004"/>
                  </a:ext>
                </a:extLst>
              </a:tr>
            </a:tbl>
          </a:graphicData>
        </a:graphic>
      </p:graphicFrame>
      <p:pic>
        <p:nvPicPr>
          <p:cNvPr id="7" name="Đồng hồ đếm ngược 2 phút có tiế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346215" y="4347476"/>
            <a:ext cx="631371" cy="355146"/>
          </a:xfrm>
          <a:prstGeom prst="rect">
            <a:avLst/>
          </a:prstGeom>
        </p:spPr>
      </p:pic>
    </p:spTree>
    <p:extLst>
      <p:ext uri="{BB962C8B-B14F-4D97-AF65-F5344CB8AC3E}">
        <p14:creationId xmlns:p14="http://schemas.microsoft.com/office/powerpoint/2010/main" val="140028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video>
              <p:cMediaNode vol="80000">
                <p:cTn id="18"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1" y="1785946"/>
            <a:ext cx="2025650" cy="137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3"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8" y="565293"/>
            <a:ext cx="2457449" cy="1629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4" name="Picture 4" descr="image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481" y="1379814"/>
            <a:ext cx="3191843" cy="104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5" name="Picture 5"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9" y="2695584"/>
            <a:ext cx="1870075" cy="118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6" name="Picture 6" descr="image0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0985" y="2595572"/>
            <a:ext cx="2858768" cy="126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7" name="Picture 7" descr="image0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1106" y="3385560"/>
            <a:ext cx="2918648" cy="103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8" name="Picture 8" descr="image0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8813" y="2695576"/>
            <a:ext cx="1943100" cy="113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9" name="Picture 9" descr="image0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212" y="2595568"/>
            <a:ext cx="3656933" cy="122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0" name="Picture 10" descr="image0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4" y="3331974"/>
            <a:ext cx="3543407" cy="1250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1" name="Picture 11" descr="image0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14669" y="1945482"/>
            <a:ext cx="2135187" cy="122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2" name="Picture 12" descr="image0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4208" y="798917"/>
            <a:ext cx="2494021" cy="155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3" name="Picture 13" descr="image0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2900" y="1730880"/>
            <a:ext cx="3257550" cy="79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4" name="Picture 14" descr="image0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33867" y="2426561"/>
            <a:ext cx="1196975" cy="101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71" name="Rectangle 15"/>
          <p:cNvSpPr>
            <a:spLocks noChangeArrowheads="1"/>
          </p:cNvSpPr>
          <p:nvPr/>
        </p:nvSpPr>
        <p:spPr bwMode="auto">
          <a:xfrm>
            <a:off x="3165476" y="4275535"/>
            <a:ext cx="35734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p>
            <a:pPr defTabSz="914310" fontAlgn="base">
              <a:spcBef>
                <a:spcPct val="0"/>
              </a:spcBef>
              <a:spcAft>
                <a:spcPct val="0"/>
              </a:spcAft>
            </a:pPr>
            <a:r>
              <a:rPr lang="en-US" altLang="en-US" sz="2800" b="1" dirty="0">
                <a:latin typeface="Times New Roman" pitchFamily="18" charset="0"/>
                <a:cs typeface="Times New Roman" pitchFamily="18" charset="0"/>
              </a:rPr>
              <a:t>Người có 4 nhóm máu</a:t>
            </a:r>
          </a:p>
        </p:txBody>
      </p:sp>
      <p:sp>
        <p:nvSpPr>
          <p:cNvPr id="19472" name="TextBox 6"/>
          <p:cNvSpPr txBox="1">
            <a:spLocks noChangeArrowheads="1"/>
          </p:cNvSpPr>
          <p:nvPr/>
        </p:nvSpPr>
        <p:spPr bwMode="auto">
          <a:xfrm>
            <a:off x="1692284" y="258367"/>
            <a:ext cx="6613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310" fontAlgn="base">
              <a:spcBef>
                <a:spcPct val="50000"/>
              </a:spcBef>
              <a:spcAft>
                <a:spcPct val="0"/>
              </a:spcAft>
            </a:pPr>
            <a:r>
              <a:rPr lang="en-US" altLang="en-US" sz="2800" dirty="0">
                <a:solidFill>
                  <a:srgbClr val="7030A0"/>
                </a:solidFill>
                <a:latin typeface="Times New Roman" pitchFamily="18" charset="0"/>
                <a:cs typeface="Times New Roman" pitchFamily="18" charset="0"/>
              </a:rPr>
              <a:t>      </a:t>
            </a:r>
            <a:r>
              <a:rPr lang="en-US" altLang="en-US" sz="2800" b="1" dirty="0">
                <a:solidFill>
                  <a:srgbClr val="FF0000"/>
                </a:solidFill>
                <a:latin typeface="Times New Roman" pitchFamily="18" charset="0"/>
                <a:cs typeface="Times New Roman" pitchFamily="18" charset="0"/>
              </a:rPr>
              <a:t>Đặc điểm các nhóm máu ở người</a:t>
            </a:r>
          </a:p>
        </p:txBody>
      </p:sp>
    </p:spTree>
    <p:extLst>
      <p:ext uri="{BB962C8B-B14F-4D97-AF65-F5344CB8AC3E}">
        <p14:creationId xmlns:p14="http://schemas.microsoft.com/office/powerpoint/2010/main" val="20775033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84334"/>
                                        </p:tgtEl>
                                        <p:attrNameLst>
                                          <p:attrName>style.visibility</p:attrName>
                                        </p:attrNameLst>
                                      </p:cBhvr>
                                      <p:to>
                                        <p:strVal val="visible"/>
                                      </p:to>
                                    </p:set>
                                    <p:animEffect transition="in" filter="box(out)">
                                      <p:cBhvr>
                                        <p:cTn id="7" dur="500"/>
                                        <p:tgtEl>
                                          <p:spTgt spid="184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84322"/>
                                        </p:tgtEl>
                                        <p:attrNameLst>
                                          <p:attrName>style.visibility</p:attrName>
                                        </p:attrNameLst>
                                      </p:cBhvr>
                                      <p:to>
                                        <p:strVal val="visible"/>
                                      </p:to>
                                    </p:set>
                                    <p:animEffect transition="in" filter="wipe(left)">
                                      <p:cBhvr>
                                        <p:cTn id="12" dur="500"/>
                                        <p:tgtEl>
                                          <p:spTgt spid="1843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84323"/>
                                        </p:tgtEl>
                                        <p:attrNameLst>
                                          <p:attrName>style.visibility</p:attrName>
                                        </p:attrNameLst>
                                      </p:cBhvr>
                                      <p:to>
                                        <p:strVal val="visible"/>
                                      </p:to>
                                    </p:set>
                                    <p:animEffect transition="in" filter="wipe(left)">
                                      <p:cBhvr>
                                        <p:cTn id="17" dur="500"/>
                                        <p:tgtEl>
                                          <p:spTgt spid="1843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wipe(left)">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4325"/>
                                        </p:tgtEl>
                                        <p:attrNameLst>
                                          <p:attrName>style.visibility</p:attrName>
                                        </p:attrNameLst>
                                      </p:cBhvr>
                                      <p:to>
                                        <p:strVal val="visible"/>
                                      </p:to>
                                    </p:set>
                                    <p:animEffect transition="in" filter="wipe(left)">
                                      <p:cBhvr>
                                        <p:cTn id="27" dur="500"/>
                                        <p:tgtEl>
                                          <p:spTgt spid="1843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84326"/>
                                        </p:tgtEl>
                                        <p:attrNameLst>
                                          <p:attrName>style.visibility</p:attrName>
                                        </p:attrNameLst>
                                      </p:cBhvr>
                                      <p:to>
                                        <p:strVal val="visible"/>
                                      </p:to>
                                    </p:set>
                                    <p:animEffect transition="in" filter="wipe(left)">
                                      <p:cBhvr>
                                        <p:cTn id="32" dur="500"/>
                                        <p:tgtEl>
                                          <p:spTgt spid="18432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84327"/>
                                        </p:tgtEl>
                                        <p:attrNameLst>
                                          <p:attrName>style.visibility</p:attrName>
                                        </p:attrNameLst>
                                      </p:cBhvr>
                                      <p:to>
                                        <p:strVal val="visible"/>
                                      </p:to>
                                    </p:set>
                                    <p:animEffect transition="in" filter="wipe(left)">
                                      <p:cBhvr>
                                        <p:cTn id="37" dur="500"/>
                                        <p:tgtEl>
                                          <p:spTgt spid="18432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84328"/>
                                        </p:tgtEl>
                                        <p:attrNameLst>
                                          <p:attrName>style.visibility</p:attrName>
                                        </p:attrNameLst>
                                      </p:cBhvr>
                                      <p:to>
                                        <p:strVal val="visible"/>
                                      </p:to>
                                    </p:set>
                                    <p:animEffect transition="in" filter="wipe(up)">
                                      <p:cBhvr>
                                        <p:cTn id="42" dur="500"/>
                                        <p:tgtEl>
                                          <p:spTgt spid="18432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84329"/>
                                        </p:tgtEl>
                                        <p:attrNameLst>
                                          <p:attrName>style.visibility</p:attrName>
                                        </p:attrNameLst>
                                      </p:cBhvr>
                                      <p:to>
                                        <p:strVal val="visible"/>
                                      </p:to>
                                    </p:set>
                                    <p:animEffect transition="in" filter="wipe(right)">
                                      <p:cBhvr>
                                        <p:cTn id="47" dur="500"/>
                                        <p:tgtEl>
                                          <p:spTgt spid="18432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184330"/>
                                        </p:tgtEl>
                                        <p:attrNameLst>
                                          <p:attrName>style.visibility</p:attrName>
                                        </p:attrNameLst>
                                      </p:cBhvr>
                                      <p:to>
                                        <p:strVal val="visible"/>
                                      </p:to>
                                    </p:set>
                                    <p:animEffect transition="in" filter="wipe(right)">
                                      <p:cBhvr>
                                        <p:cTn id="52" dur="500"/>
                                        <p:tgtEl>
                                          <p:spTgt spid="1843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184331"/>
                                        </p:tgtEl>
                                        <p:attrNameLst>
                                          <p:attrName>style.visibility</p:attrName>
                                        </p:attrNameLst>
                                      </p:cBhvr>
                                      <p:to>
                                        <p:strVal val="visible"/>
                                      </p:to>
                                    </p:set>
                                    <p:animEffect transition="in" filter="wipe(down)">
                                      <p:cBhvr>
                                        <p:cTn id="57" dur="500"/>
                                        <p:tgtEl>
                                          <p:spTgt spid="18433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nodeType="clickEffect">
                                  <p:stCondLst>
                                    <p:cond delay="0"/>
                                  </p:stCondLst>
                                  <p:childTnLst>
                                    <p:set>
                                      <p:cBhvr>
                                        <p:cTn id="61" dur="1" fill="hold">
                                          <p:stCondLst>
                                            <p:cond delay="0"/>
                                          </p:stCondLst>
                                        </p:cTn>
                                        <p:tgtEl>
                                          <p:spTgt spid="184332"/>
                                        </p:tgtEl>
                                        <p:attrNameLst>
                                          <p:attrName>style.visibility</p:attrName>
                                        </p:attrNameLst>
                                      </p:cBhvr>
                                      <p:to>
                                        <p:strVal val="visible"/>
                                      </p:to>
                                    </p:set>
                                    <p:animEffect transition="in" filter="wipe(down)">
                                      <p:cBhvr>
                                        <p:cTn id="62" dur="500"/>
                                        <p:tgtEl>
                                          <p:spTgt spid="18433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184333"/>
                                        </p:tgtEl>
                                        <p:attrNameLst>
                                          <p:attrName>style.visibility</p:attrName>
                                        </p:attrNameLst>
                                      </p:cBhvr>
                                      <p:to>
                                        <p:strVal val="visible"/>
                                      </p:to>
                                    </p:set>
                                    <p:animEffect transition="in" filter="wipe(right)">
                                      <p:cBhvr>
                                        <p:cTn id="67" dur="500"/>
                                        <p:tgtEl>
                                          <p:spTgt spid="184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21"/>
          <p:cNvSpPr txBox="1">
            <a:spLocks noChangeArrowheads="1"/>
          </p:cNvSpPr>
          <p:nvPr/>
        </p:nvSpPr>
        <p:spPr bwMode="auto">
          <a:xfrm>
            <a:off x="382597" y="354816"/>
            <a:ext cx="8378825"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defTabSz="914310" fontAlgn="base">
              <a:lnSpc>
                <a:spcPct val="120000"/>
              </a:lnSpc>
              <a:spcBef>
                <a:spcPct val="0"/>
              </a:spcBef>
              <a:spcAft>
                <a:spcPct val="0"/>
              </a:spcAft>
            </a:pPr>
            <a:r>
              <a:rPr lang="en-US" altLang="en-US" sz="2800" b="1" i="1" dirty="0">
                <a:solidFill>
                  <a:srgbClr val="0070C0"/>
                </a:solidFill>
                <a:latin typeface="Times New Roman" pitchFamily="18" charset="0"/>
                <a:cs typeface="Times New Roman" pitchFamily="18" charset="0"/>
                <a:sym typeface="Wingdings 3" pitchFamily="18" charset="2"/>
              </a:rPr>
              <a:t>Đánh dấu mũi tên để phản ánh mối quan hệ cho và nhận giữa các nhóm máu để không gây kết dính hồng cầu trong sơ đồ sau</a:t>
            </a:r>
            <a:r>
              <a:rPr lang="en-US" altLang="en-US" sz="2800" dirty="0">
                <a:solidFill>
                  <a:srgbClr val="FF0000"/>
                </a:solidFill>
                <a:latin typeface="Times New Roman" pitchFamily="18" charset="0"/>
                <a:cs typeface="Times New Roman" pitchFamily="18" charset="0"/>
                <a:sym typeface="Wingdings 3" pitchFamily="18" charset="2"/>
              </a:rPr>
              <a:t>:</a:t>
            </a:r>
          </a:p>
        </p:txBody>
      </p:sp>
      <p:grpSp>
        <p:nvGrpSpPr>
          <p:cNvPr id="20" name="Group 370"/>
          <p:cNvGrpSpPr>
            <a:grpSpLocks/>
          </p:cNvGrpSpPr>
          <p:nvPr/>
        </p:nvGrpSpPr>
        <p:grpSpPr bwMode="auto">
          <a:xfrm>
            <a:off x="1905000" y="1607345"/>
            <a:ext cx="4953000" cy="1916907"/>
            <a:chOff x="0" y="2640"/>
            <a:chExt cx="3120" cy="1610"/>
          </a:xfrm>
        </p:grpSpPr>
        <p:sp>
          <p:nvSpPr>
            <p:cNvPr id="23575"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310" fontAlgn="base">
                <a:spcBef>
                  <a:spcPct val="50000"/>
                </a:spcBef>
                <a:spcAft>
                  <a:spcPct val="0"/>
                </a:spcAft>
              </a:pPr>
              <a:r>
                <a:rPr lang="en-US" altLang="en-US" sz="2400" b="1">
                  <a:solidFill>
                    <a:srgbClr val="000000"/>
                  </a:solidFill>
                  <a:latin typeface="Times New Roman" pitchFamily="18" charset="0"/>
                  <a:cs typeface="Times New Roman" pitchFamily="18" charset="0"/>
                </a:rPr>
                <a:t>O    O</a:t>
              </a:r>
            </a:p>
          </p:txBody>
        </p:sp>
        <p:sp>
          <p:nvSpPr>
            <p:cNvPr id="23576"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310" fontAlgn="base">
                <a:spcBef>
                  <a:spcPct val="50000"/>
                </a:spcBef>
                <a:spcAft>
                  <a:spcPct val="0"/>
                </a:spcAft>
              </a:pPr>
              <a:r>
                <a:rPr lang="en-US" altLang="en-US" sz="2400" b="1">
                  <a:solidFill>
                    <a:srgbClr val="000000"/>
                  </a:solidFill>
                  <a:latin typeface="Times New Roman" pitchFamily="18" charset="0"/>
                  <a:cs typeface="Times New Roman" pitchFamily="18" charset="0"/>
                </a:rPr>
                <a:t>AB  AB</a:t>
              </a:r>
            </a:p>
          </p:txBody>
        </p:sp>
        <p:sp>
          <p:nvSpPr>
            <p:cNvPr id="23577"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310" fontAlgn="base">
                <a:spcBef>
                  <a:spcPct val="50000"/>
                </a:spcBef>
                <a:spcAft>
                  <a:spcPct val="0"/>
                </a:spcAft>
              </a:pPr>
              <a:r>
                <a:rPr lang="en-US" altLang="en-US" sz="2400" b="1">
                  <a:solidFill>
                    <a:srgbClr val="000000"/>
                  </a:solidFill>
                  <a:latin typeface="Times New Roman" pitchFamily="18" charset="0"/>
                  <a:cs typeface="Times New Roman" pitchFamily="18" charset="0"/>
                </a:rPr>
                <a:t>BB</a:t>
              </a:r>
            </a:p>
          </p:txBody>
        </p:sp>
        <p:sp>
          <p:nvSpPr>
            <p:cNvPr id="23578" name="Freeform 507"/>
            <p:cNvSpPr>
              <a:spLocks/>
            </p:cNvSpPr>
            <p:nvPr/>
          </p:nvSpPr>
          <p:spPr bwMode="auto">
            <a:xfrm>
              <a:off x="96"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sp>
          <p:nvSpPr>
            <p:cNvPr id="23579" name="Freeform 508"/>
            <p:cNvSpPr>
              <a:spLocks/>
            </p:cNvSpPr>
            <p:nvPr/>
          </p:nvSpPr>
          <p:spPr bwMode="auto">
            <a:xfrm>
              <a:off x="2448"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sp>
          <p:nvSpPr>
            <p:cNvPr id="23580" name="Freeform 509"/>
            <p:cNvSpPr>
              <a:spLocks/>
            </p:cNvSpPr>
            <p:nvPr/>
          </p:nvSpPr>
          <p:spPr bwMode="auto">
            <a:xfrm>
              <a:off x="2448"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sp>
          <p:nvSpPr>
            <p:cNvPr id="23581" name="Freeform 510"/>
            <p:cNvSpPr>
              <a:spLocks/>
            </p:cNvSpPr>
            <p:nvPr/>
          </p:nvSpPr>
          <p:spPr bwMode="auto">
            <a:xfrm>
              <a:off x="96"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sp>
          <p:nvSpPr>
            <p:cNvPr id="23582" name="Freeform 511"/>
            <p:cNvSpPr>
              <a:spLocks/>
            </p:cNvSpPr>
            <p:nvPr/>
          </p:nvSpPr>
          <p:spPr bwMode="auto">
            <a:xfrm>
              <a:off x="1536" y="2640"/>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sp>
          <p:nvSpPr>
            <p:cNvPr id="23583" name="Freeform 512"/>
            <p:cNvSpPr>
              <a:spLocks/>
            </p:cNvSpPr>
            <p:nvPr/>
          </p:nvSpPr>
          <p:spPr bwMode="auto">
            <a:xfrm>
              <a:off x="1536" y="3648"/>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sp>
          <p:nvSpPr>
            <p:cNvPr id="23584" name="Freeform 513"/>
            <p:cNvSpPr>
              <a:spLocks/>
            </p:cNvSpPr>
            <p:nvPr/>
          </p:nvSpPr>
          <p:spPr bwMode="auto">
            <a:xfrm>
              <a:off x="1200" y="2640"/>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sp>
          <p:nvSpPr>
            <p:cNvPr id="23585" name="Freeform 514"/>
            <p:cNvSpPr>
              <a:spLocks/>
            </p:cNvSpPr>
            <p:nvPr/>
          </p:nvSpPr>
          <p:spPr bwMode="auto">
            <a:xfrm>
              <a:off x="1200" y="3648"/>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sp>
          <p:nvSpPr>
            <p:cNvPr id="23586" name="Line 515"/>
            <p:cNvSpPr>
              <a:spLocks noChangeShapeType="1"/>
            </p:cNvSpPr>
            <p:nvPr/>
          </p:nvSpPr>
          <p:spPr bwMode="auto">
            <a:xfrm flipH="1">
              <a:off x="624" y="3024"/>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sp>
          <p:nvSpPr>
            <p:cNvPr id="23587" name="Line 516"/>
            <p:cNvSpPr>
              <a:spLocks noChangeShapeType="1"/>
            </p:cNvSpPr>
            <p:nvPr/>
          </p:nvSpPr>
          <p:spPr bwMode="auto">
            <a:xfrm flipH="1">
              <a:off x="1488" y="3360"/>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sp>
          <p:nvSpPr>
            <p:cNvPr id="23588" name="Line 517"/>
            <p:cNvSpPr>
              <a:spLocks noChangeShapeType="1"/>
            </p:cNvSpPr>
            <p:nvPr/>
          </p:nvSpPr>
          <p:spPr bwMode="auto">
            <a:xfrm>
              <a:off x="1440" y="3024"/>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sp>
          <p:nvSpPr>
            <p:cNvPr id="23589" name="Line 518"/>
            <p:cNvSpPr>
              <a:spLocks noChangeShapeType="1"/>
            </p:cNvSpPr>
            <p:nvPr/>
          </p:nvSpPr>
          <p:spPr bwMode="auto">
            <a:xfrm>
              <a:off x="624" y="3360"/>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sp>
          <p:nvSpPr>
            <p:cNvPr id="23590" name="Line 520"/>
            <p:cNvSpPr>
              <a:spLocks noChangeShapeType="1"/>
            </p:cNvSpPr>
            <p:nvPr/>
          </p:nvSpPr>
          <p:spPr bwMode="auto">
            <a:xfrm>
              <a:off x="672" y="3312"/>
              <a:ext cx="1392"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grpSp>
      <p:sp>
        <p:nvSpPr>
          <p:cNvPr id="37" name="Text Box 385"/>
          <p:cNvSpPr txBox="1">
            <a:spLocks noChangeArrowheads="1"/>
          </p:cNvSpPr>
          <p:nvPr/>
        </p:nvSpPr>
        <p:spPr bwMode="auto">
          <a:xfrm>
            <a:off x="3960813" y="1441853"/>
            <a:ext cx="53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310" fontAlgn="base">
              <a:spcBef>
                <a:spcPct val="50000"/>
              </a:spcBef>
              <a:spcAft>
                <a:spcPct val="0"/>
              </a:spcAft>
            </a:pPr>
            <a:r>
              <a:rPr lang="en-US" altLang="en-US" sz="2400" b="1" dirty="0">
                <a:solidFill>
                  <a:srgbClr val="000000"/>
                </a:solidFill>
                <a:latin typeface="Times New Roman" pitchFamily="18" charset="0"/>
                <a:cs typeface="Times New Roman" pitchFamily="18" charset="0"/>
              </a:rPr>
              <a:t>AA</a:t>
            </a:r>
          </a:p>
        </p:txBody>
      </p:sp>
      <p:grpSp>
        <p:nvGrpSpPr>
          <p:cNvPr id="38" name="Group 372"/>
          <p:cNvGrpSpPr>
            <a:grpSpLocks/>
          </p:cNvGrpSpPr>
          <p:nvPr/>
        </p:nvGrpSpPr>
        <p:grpSpPr bwMode="auto">
          <a:xfrm>
            <a:off x="2017713" y="1493045"/>
            <a:ext cx="4953000" cy="2031207"/>
            <a:chOff x="0" y="2544"/>
            <a:chExt cx="3120" cy="1706"/>
          </a:xfrm>
        </p:grpSpPr>
        <p:sp>
          <p:nvSpPr>
            <p:cNvPr id="23558" name="Line 360"/>
            <p:cNvSpPr>
              <a:spLocks noChangeShapeType="1"/>
            </p:cNvSpPr>
            <p:nvPr/>
          </p:nvSpPr>
          <p:spPr bwMode="auto">
            <a:xfrm flipV="1">
              <a:off x="624" y="3360"/>
              <a:ext cx="1584" cy="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sp>
          <p:nvSpPr>
            <p:cNvPr id="23559"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310" fontAlgn="base">
                <a:spcBef>
                  <a:spcPct val="50000"/>
                </a:spcBef>
                <a:spcAft>
                  <a:spcPct val="0"/>
                </a:spcAft>
              </a:pPr>
              <a:r>
                <a:rPr lang="en-US" altLang="en-US" sz="2400" b="1">
                  <a:solidFill>
                    <a:prstClr val="black"/>
                  </a:solidFill>
                  <a:latin typeface="Times New Roman" pitchFamily="18" charset="0"/>
                  <a:cs typeface="Times New Roman" pitchFamily="18" charset="0"/>
                </a:rPr>
                <a:t>O    O</a:t>
              </a:r>
            </a:p>
          </p:txBody>
        </p:sp>
        <p:sp>
          <p:nvSpPr>
            <p:cNvPr id="23560" name="Text Box 385"/>
            <p:cNvSpPr txBox="1">
              <a:spLocks noChangeArrowheads="1"/>
            </p:cNvSpPr>
            <p:nvPr/>
          </p:nvSpPr>
          <p:spPr bwMode="auto">
            <a:xfrm>
              <a:off x="1296" y="2544"/>
              <a:ext cx="336"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310" fontAlgn="base">
                <a:spcBef>
                  <a:spcPct val="50000"/>
                </a:spcBef>
                <a:spcAft>
                  <a:spcPct val="0"/>
                </a:spcAft>
              </a:pPr>
              <a:r>
                <a:rPr lang="en-US" altLang="en-US" sz="2400" b="1">
                  <a:solidFill>
                    <a:prstClr val="black"/>
                  </a:solidFill>
                  <a:latin typeface="Times New Roman" pitchFamily="18" charset="0"/>
                  <a:cs typeface="Times New Roman" pitchFamily="18" charset="0"/>
                </a:rPr>
                <a:t>AA</a:t>
              </a:r>
            </a:p>
          </p:txBody>
        </p:sp>
        <p:sp>
          <p:nvSpPr>
            <p:cNvPr id="23561"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310" fontAlgn="base">
                <a:spcBef>
                  <a:spcPct val="50000"/>
                </a:spcBef>
                <a:spcAft>
                  <a:spcPct val="0"/>
                </a:spcAft>
              </a:pPr>
              <a:r>
                <a:rPr lang="en-US" altLang="en-US" sz="2400" b="1">
                  <a:solidFill>
                    <a:prstClr val="black"/>
                  </a:solidFill>
                  <a:latin typeface="Times New Roman" pitchFamily="18" charset="0"/>
                  <a:cs typeface="Times New Roman" pitchFamily="18" charset="0"/>
                </a:rPr>
                <a:t>AB  AB</a:t>
              </a:r>
            </a:p>
          </p:txBody>
        </p:sp>
        <p:sp>
          <p:nvSpPr>
            <p:cNvPr id="23562"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310" fontAlgn="base">
                <a:spcBef>
                  <a:spcPct val="50000"/>
                </a:spcBef>
                <a:spcAft>
                  <a:spcPct val="0"/>
                </a:spcAft>
              </a:pPr>
              <a:r>
                <a:rPr lang="en-US" altLang="en-US" sz="2400" b="1">
                  <a:solidFill>
                    <a:prstClr val="black"/>
                  </a:solidFill>
                  <a:latin typeface="Times New Roman" pitchFamily="18" charset="0"/>
                  <a:cs typeface="Times New Roman" pitchFamily="18" charset="0"/>
                </a:rPr>
                <a:t>BB</a:t>
              </a:r>
            </a:p>
          </p:txBody>
        </p:sp>
        <p:sp>
          <p:nvSpPr>
            <p:cNvPr id="23563" name="AutoShape 350"/>
            <p:cNvSpPr>
              <a:spLocks noChangeArrowheads="1"/>
            </p:cNvSpPr>
            <p:nvPr/>
          </p:nvSpPr>
          <p:spPr bwMode="auto">
            <a:xfrm>
              <a:off x="144" y="3072"/>
              <a:ext cx="336" cy="144"/>
            </a:xfrm>
            <a:prstGeom prst="curvedDownArrow">
              <a:avLst>
                <a:gd name="adj1" fmla="val 46667"/>
                <a:gd name="adj2" fmla="val 9333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31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4" name="AutoShape 351"/>
            <p:cNvSpPr>
              <a:spLocks noChangeArrowheads="1"/>
            </p:cNvSpPr>
            <p:nvPr/>
          </p:nvSpPr>
          <p:spPr bwMode="auto">
            <a:xfrm>
              <a:off x="1104" y="3696"/>
              <a:ext cx="192" cy="288"/>
            </a:xfrm>
            <a:prstGeom prst="curvedRight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31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5" name="AutoShape 352"/>
            <p:cNvSpPr>
              <a:spLocks noChangeArrowheads="1"/>
            </p:cNvSpPr>
            <p:nvPr/>
          </p:nvSpPr>
          <p:spPr bwMode="auto">
            <a:xfrm>
              <a:off x="2400" y="3072"/>
              <a:ext cx="384" cy="144"/>
            </a:xfrm>
            <a:prstGeom prst="curvedDownArrow">
              <a:avLst>
                <a:gd name="adj1" fmla="val 53333"/>
                <a:gd name="adj2" fmla="val 10666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31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6" name="AutoShape 353"/>
            <p:cNvSpPr>
              <a:spLocks noChangeArrowheads="1"/>
            </p:cNvSpPr>
            <p:nvPr/>
          </p:nvSpPr>
          <p:spPr bwMode="auto">
            <a:xfrm rot="10800000">
              <a:off x="144" y="3408"/>
              <a:ext cx="336" cy="192"/>
            </a:xfrm>
            <a:prstGeom prst="curvedDown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31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7" name="AutoShape 354"/>
            <p:cNvSpPr>
              <a:spLocks noChangeArrowheads="1"/>
            </p:cNvSpPr>
            <p:nvPr/>
          </p:nvSpPr>
          <p:spPr bwMode="auto">
            <a:xfrm rot="10800000">
              <a:off x="2400" y="3408"/>
              <a:ext cx="336" cy="192"/>
            </a:xfrm>
            <a:prstGeom prst="curvedDown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31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8" name="AutoShape 355"/>
            <p:cNvSpPr>
              <a:spLocks noChangeArrowheads="1"/>
            </p:cNvSpPr>
            <p:nvPr/>
          </p:nvSpPr>
          <p:spPr bwMode="auto">
            <a:xfrm>
              <a:off x="1104" y="2640"/>
              <a:ext cx="192" cy="384"/>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31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9" name="AutoShape 356"/>
            <p:cNvSpPr>
              <a:spLocks noChangeArrowheads="1"/>
            </p:cNvSpPr>
            <p:nvPr/>
          </p:nvSpPr>
          <p:spPr bwMode="auto">
            <a:xfrm flipH="1" flipV="1">
              <a:off x="1488" y="3696"/>
              <a:ext cx="192" cy="288"/>
            </a:xfrm>
            <a:prstGeom prst="curvedRight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31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70" name="AutoShape 357"/>
            <p:cNvSpPr>
              <a:spLocks noChangeArrowheads="1"/>
            </p:cNvSpPr>
            <p:nvPr/>
          </p:nvSpPr>
          <p:spPr bwMode="auto">
            <a:xfrm flipH="1" flipV="1">
              <a:off x="1536" y="2640"/>
              <a:ext cx="192" cy="336"/>
            </a:xfrm>
            <a:prstGeom prst="curvedRight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31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71" name="Line 358"/>
            <p:cNvSpPr>
              <a:spLocks noChangeShapeType="1"/>
            </p:cNvSpPr>
            <p:nvPr/>
          </p:nvSpPr>
          <p:spPr bwMode="auto">
            <a:xfrm flipV="1">
              <a:off x="576" y="3024"/>
              <a:ext cx="720" cy="33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sp>
          <p:nvSpPr>
            <p:cNvPr id="23572" name="Line 359"/>
            <p:cNvSpPr>
              <a:spLocks noChangeShapeType="1"/>
            </p:cNvSpPr>
            <p:nvPr/>
          </p:nvSpPr>
          <p:spPr bwMode="auto">
            <a:xfrm>
              <a:off x="576" y="3360"/>
              <a:ext cx="720" cy="2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sp>
          <p:nvSpPr>
            <p:cNvPr id="23573" name="Line 361"/>
            <p:cNvSpPr>
              <a:spLocks noChangeShapeType="1"/>
            </p:cNvSpPr>
            <p:nvPr/>
          </p:nvSpPr>
          <p:spPr bwMode="auto">
            <a:xfrm flipV="1">
              <a:off x="1536" y="3408"/>
              <a:ext cx="672" cy="24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sp>
          <p:nvSpPr>
            <p:cNvPr id="23574" name="Line 362"/>
            <p:cNvSpPr>
              <a:spLocks noChangeShapeType="1"/>
            </p:cNvSpPr>
            <p:nvPr/>
          </p:nvSpPr>
          <p:spPr bwMode="auto">
            <a:xfrm>
              <a:off x="1488" y="3024"/>
              <a:ext cx="720" cy="2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10" eaLnBrk="0" fontAlgn="base" hangingPunct="0">
                <a:spcBef>
                  <a:spcPct val="0"/>
                </a:spcBef>
                <a:spcAft>
                  <a:spcPct val="0"/>
                </a:spcAft>
              </a:pPr>
              <a:endParaRPr lang="en-US" sz="1800">
                <a:solidFill>
                  <a:prstClr val="black"/>
                </a:solidFill>
              </a:endParaRPr>
            </a:p>
          </p:txBody>
        </p:sp>
      </p:grpSp>
    </p:spTree>
    <p:extLst>
      <p:ext uri="{BB962C8B-B14F-4D97-AF65-F5344CB8AC3E}">
        <p14:creationId xmlns:p14="http://schemas.microsoft.com/office/powerpoint/2010/main" val="87828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xit" presetSubtype="10" fill="hold" nodeType="clickEffect">
                                  <p:stCondLst>
                                    <p:cond delay="0"/>
                                  </p:stCondLst>
                                  <p:childTnLst>
                                    <p:animEffect transition="out" filter="blinds(horizontal)">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3" presetClass="exit" presetSubtype="10" fill="hold" grpId="0" nodeType="withEffect">
                                  <p:stCondLst>
                                    <p:cond delay="0"/>
                                  </p:stCondLst>
                                  <p:childTnLst>
                                    <p:animEffect transition="out" filter="blinds(horizontal)">
                                      <p:cBhvr>
                                        <p:cTn id="16" dur="500"/>
                                        <p:tgtEl>
                                          <p:spTgt spid="37"/>
                                        </p:tgtEl>
                                      </p:cBhvr>
                                    </p:animEffect>
                                    <p:set>
                                      <p:cBhvr>
                                        <p:cTn id="17" dur="1" fill="hold">
                                          <p:stCondLst>
                                            <p:cond delay="499"/>
                                          </p:stCondLst>
                                        </p:cTn>
                                        <p:tgtEl>
                                          <p:spTgt spid="3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0" y="-51707"/>
            <a:ext cx="9144000" cy="5143500"/>
          </a:xfrm>
          <a:prstGeom prst="rect">
            <a:avLst/>
          </a:prstGeom>
        </p:spPr>
      </p:pic>
      <p:sp>
        <p:nvSpPr>
          <p:cNvPr id="4" name="TextBox 4"/>
          <p:cNvSpPr txBox="1"/>
          <p:nvPr/>
        </p:nvSpPr>
        <p:spPr>
          <a:xfrm>
            <a:off x="789864" y="230155"/>
            <a:ext cx="7564272" cy="650178"/>
          </a:xfrm>
          <a:prstGeom prst="rect">
            <a:avLst/>
          </a:prstGeom>
        </p:spPr>
        <p:txBody>
          <a:bodyPr lIns="0" tIns="0" rIns="0" bIns="0" rtlCol="0" anchor="t">
            <a:spAutoFit/>
          </a:bodyPr>
          <a:lstStyle/>
          <a:p>
            <a:pPr algn="ctr" defTabSz="457154">
              <a:lnSpc>
                <a:spcPts val="4950"/>
              </a:lnSpc>
            </a:pPr>
            <a:r>
              <a:rPr lang="en-US" sz="5000" b="1" spc="163" dirty="0">
                <a:solidFill>
                  <a:srgbClr val="FF0000"/>
                </a:solidFill>
                <a:latin typeface="Candara" panose="020E0502030303020204" pitchFamily="34" charset="0"/>
              </a:rPr>
              <a:t>KẾT LUẬN</a:t>
            </a:r>
          </a:p>
        </p:txBody>
      </p:sp>
      <p:sp>
        <p:nvSpPr>
          <p:cNvPr id="9" name="Freeform 9"/>
          <p:cNvSpPr/>
          <p:nvPr/>
        </p:nvSpPr>
        <p:spPr>
          <a:xfrm>
            <a:off x="7058416" y="3293489"/>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rot="710035">
            <a:off x="314806" y="207457"/>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Rectangle 11"/>
          <p:cNvSpPr/>
          <p:nvPr/>
        </p:nvSpPr>
        <p:spPr>
          <a:xfrm>
            <a:off x="304808" y="928750"/>
            <a:ext cx="8458199" cy="1486559"/>
          </a:xfrm>
          <a:prstGeom prst="rect">
            <a:avLst/>
          </a:prstGeom>
        </p:spPr>
        <p:txBody>
          <a:bodyPr wrap="square" lIns="45716" tIns="22859" rIns="45716" bIns="22859">
            <a:spAutoFit/>
          </a:bodyPr>
          <a:lstStyle/>
          <a:p>
            <a:pPr indent="457154" algn="just">
              <a:lnSpc>
                <a:spcPct val="130000"/>
              </a:lnSpc>
            </a:pPr>
            <a:r>
              <a:rPr lang="nl-NL" sz="2400" b="1" dirty="0">
                <a:solidFill>
                  <a:srgbClr val="FF0000"/>
                </a:solidFill>
                <a:latin typeface="Arial" pitchFamily="34" charset="0"/>
                <a:ea typeface="Segoe UI"/>
                <a:cs typeface="Arial" pitchFamily="34" charset="0"/>
              </a:rPr>
              <a:t>- </a:t>
            </a:r>
            <a:r>
              <a:rPr lang="en-US" sz="2400" b="1" dirty="0">
                <a:solidFill>
                  <a:srgbClr val="FF0000"/>
                </a:solidFill>
                <a:latin typeface="Arial" pitchFamily="34" charset="0"/>
                <a:ea typeface="Segoe UI"/>
                <a:cs typeface="Arial" pitchFamily="34" charset="0"/>
              </a:rPr>
              <a:t>Phân </a:t>
            </a:r>
            <a:r>
              <a:rPr lang="en-US" sz="2400" b="1" dirty="0">
                <a:solidFill>
                  <a:srgbClr val="FF0000"/>
                </a:solidFill>
                <a:latin typeface="Arial" pitchFamily="34" charset="0"/>
                <a:ea typeface="Segoe UI"/>
                <a:cs typeface="Arial" pitchFamily="34" charset="0"/>
              </a:rPr>
              <a:t>biệt thành nhiều nhóm </a:t>
            </a:r>
            <a:r>
              <a:rPr lang="en-US" sz="2400" b="1" dirty="0">
                <a:solidFill>
                  <a:srgbClr val="FF0000"/>
                </a:solidFill>
                <a:latin typeface="Arial" pitchFamily="34" charset="0"/>
                <a:ea typeface="Segoe UI"/>
                <a:cs typeface="Arial" pitchFamily="34" charset="0"/>
              </a:rPr>
              <a:t>máu:</a:t>
            </a:r>
            <a:r>
              <a:rPr lang="en-US" sz="2400" b="1" dirty="0">
                <a:solidFill>
                  <a:prstClr val="black"/>
                </a:solidFill>
                <a:latin typeface="Arial" pitchFamily="34" charset="0"/>
                <a:ea typeface="Segoe UI"/>
                <a:cs typeface="Arial" pitchFamily="34" charset="0"/>
              </a:rPr>
              <a:t> </a:t>
            </a:r>
            <a:r>
              <a:rPr lang="en-US" sz="2400" b="1" dirty="0">
                <a:latin typeface="Arial" pitchFamily="34" charset="0"/>
                <a:ea typeface="Segoe UI"/>
                <a:cs typeface="Arial" pitchFamily="34" charset="0"/>
              </a:rPr>
              <a:t>Dựa </a:t>
            </a:r>
            <a:r>
              <a:rPr lang="en-US" sz="2400" b="1" dirty="0">
                <a:latin typeface="Arial" pitchFamily="34" charset="0"/>
                <a:ea typeface="Segoe UI"/>
                <a:cs typeface="Arial" pitchFamily="34" charset="0"/>
              </a:rPr>
              <a:t>vào kháng nguyên trên hồng cầu và kháng thể trong huyết tương </a:t>
            </a:r>
            <a:r>
              <a:rPr lang="en-US" sz="2400" dirty="0">
                <a:latin typeface="Arial" pitchFamily="34" charset="0"/>
                <a:ea typeface="Segoe UI"/>
                <a:cs typeface="Arial" pitchFamily="34" charset="0"/>
              </a:rPr>
              <a:t>(phổ </a:t>
            </a:r>
            <a:r>
              <a:rPr lang="en-US" sz="2400" dirty="0">
                <a:latin typeface="Arial" pitchFamily="34" charset="0"/>
                <a:ea typeface="Segoe UI"/>
                <a:cs typeface="Arial" pitchFamily="34" charset="0"/>
              </a:rPr>
              <a:t>biến nhất là các nhóm máu A, B, AB, </a:t>
            </a:r>
            <a:r>
              <a:rPr lang="en-US" sz="2400" dirty="0">
                <a:latin typeface="Arial" pitchFamily="34" charset="0"/>
                <a:ea typeface="Segoe UI"/>
                <a:cs typeface="Arial" pitchFamily="34" charset="0"/>
              </a:rPr>
              <a:t>O)</a:t>
            </a:r>
            <a:endParaRPr lang="en-US" sz="2400" dirty="0">
              <a:latin typeface="Arial" pitchFamily="34" charset="0"/>
              <a:ea typeface="Segoe UI"/>
              <a:cs typeface="Arial" pitchFamily="34" charset="0"/>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16" tIns="22859" rIns="45716" bIns="22859" rtlCol="0" anchor="ctr"/>
          <a:lstStyle/>
          <a:p>
            <a:pPr algn="ctr" defTabSz="457154"/>
            <a:endParaRPr lang="en-US" sz="900">
              <a:solidFill>
                <a:prstClr val="white"/>
              </a:solidFill>
            </a:endParaRPr>
          </a:p>
        </p:txBody>
      </p:sp>
      <p:sp>
        <p:nvSpPr>
          <p:cNvPr id="16" name="Rectangle 15"/>
          <p:cNvSpPr/>
          <p:nvPr/>
        </p:nvSpPr>
        <p:spPr>
          <a:xfrm>
            <a:off x="304808" y="2595381"/>
            <a:ext cx="8458199" cy="1569660"/>
          </a:xfrm>
          <a:prstGeom prst="rect">
            <a:avLst/>
          </a:prstGeom>
        </p:spPr>
        <p:txBody>
          <a:bodyPr wrap="square" lIns="91432" tIns="45716" rIns="91432" bIns="45716">
            <a:spAutoFit/>
          </a:bodyPr>
          <a:lstStyle/>
          <a:p>
            <a:r>
              <a:rPr lang="en-US" sz="2400" dirty="0">
                <a:latin typeface="Arial" pitchFamily="34" charset="0"/>
                <a:cs typeface="Arial" pitchFamily="34" charset="0"/>
              </a:rPr>
              <a:t>      </a:t>
            </a:r>
            <a:r>
              <a:rPr lang="en-US" sz="2400" b="1" dirty="0">
                <a:solidFill>
                  <a:srgbClr val="FF0000"/>
                </a:solidFill>
                <a:latin typeface="Arial" pitchFamily="34" charset="0"/>
                <a:cs typeface="Arial" pitchFamily="34" charset="0"/>
              </a:rPr>
              <a:t>- </a:t>
            </a:r>
            <a:r>
              <a:rPr lang="en-US" sz="2400" b="1" dirty="0">
                <a:solidFill>
                  <a:srgbClr val="FF0000"/>
                </a:solidFill>
                <a:latin typeface="Arial" pitchFamily="34" charset="0"/>
                <a:cs typeface="Arial" pitchFamily="34" charset="0"/>
              </a:rPr>
              <a:t>Cần </a:t>
            </a:r>
            <a:r>
              <a:rPr lang="en-US" sz="2400" b="1" dirty="0">
                <a:solidFill>
                  <a:srgbClr val="FF0000"/>
                </a:solidFill>
                <a:latin typeface="Arial" pitchFamily="34" charset="0"/>
                <a:cs typeface="Arial" pitchFamily="34" charset="0"/>
              </a:rPr>
              <a:t>tuân thủ các nguyên tắc khi truyền </a:t>
            </a:r>
            <a:r>
              <a:rPr lang="en-US" sz="2400" b="1" dirty="0">
                <a:solidFill>
                  <a:srgbClr val="FF0000"/>
                </a:solidFill>
                <a:latin typeface="Arial" pitchFamily="34" charset="0"/>
                <a:cs typeface="Arial" pitchFamily="34" charset="0"/>
              </a:rPr>
              <a:t>máu</a:t>
            </a:r>
            <a:r>
              <a:rPr lang="en-US" sz="2400" b="1" dirty="0">
                <a:solidFill>
                  <a:srgbClr val="FF0000"/>
                </a:solidFill>
                <a:latin typeface="Arial" pitchFamily="34" charset="0"/>
                <a:cs typeface="Arial" pitchFamily="34" charset="0"/>
              </a:rPr>
              <a:t>: </a:t>
            </a:r>
            <a:r>
              <a:rPr lang="en-US" sz="2400" b="1" dirty="0">
                <a:latin typeface="Arial" pitchFamily="34" charset="0"/>
                <a:cs typeface="Arial" pitchFamily="34" charset="0"/>
              </a:rPr>
              <a:t>phải xét nghiệm máu trước khi truyền để đảm bảo truyền đúng nhóm máu và tránh lây truyền các bệnh qua đường máu.</a:t>
            </a:r>
          </a:p>
        </p:txBody>
      </p:sp>
    </p:spTree>
    <p:extLst>
      <p:ext uri="{BB962C8B-B14F-4D97-AF65-F5344CB8AC3E}">
        <p14:creationId xmlns:p14="http://schemas.microsoft.com/office/powerpoint/2010/main" val="297617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5"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xmlns=""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32" y="258083"/>
            <a:ext cx="6023429" cy="4818743"/>
          </a:xfrm>
          <a:prstGeom prst="rect">
            <a:avLst/>
          </a:prstGeom>
        </p:spPr>
      </p:pic>
      <p:sp>
        <p:nvSpPr>
          <p:cNvPr id="7" name="文本框 31">
            <a:extLst>
              <a:ext uri="{FF2B5EF4-FFF2-40B4-BE49-F238E27FC236}">
                <a16:creationId xmlns:a16="http://schemas.microsoft.com/office/drawing/2014/main" xmlns="" id="{0CBD3282-247E-4933-8A25-92135271EE63}"/>
              </a:ext>
            </a:extLst>
          </p:cNvPr>
          <p:cNvSpPr txBox="1"/>
          <p:nvPr/>
        </p:nvSpPr>
        <p:spPr>
          <a:xfrm>
            <a:off x="2375382" y="1863864"/>
            <a:ext cx="4123489" cy="707886"/>
          </a:xfrm>
          <a:prstGeom prst="rect">
            <a:avLst/>
          </a:prstGeom>
          <a:noFill/>
          <a:effectLst>
            <a:outerShdw blurRad="50800" dist="38100" dir="5400000" algn="t" rotWithShape="0">
              <a:prstClr val="black">
                <a:alpha val="40000"/>
              </a:prstClr>
            </a:outerShdw>
          </a:effectLst>
        </p:spPr>
        <p:txBody>
          <a:bodyPr wrap="square" lIns="91432" tIns="45716" rIns="91432" bIns="45716"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KHỞI ĐỘNG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0776545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82" y="2260398"/>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8460367" y="1861906"/>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7978788" y="3884205"/>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30992" y="4525053"/>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8544434">
            <a:off x="7986940"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5" y="107224"/>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6831218">
            <a:off x="94490" y="346901"/>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7"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Rectangle 19"/>
          <p:cNvSpPr/>
          <p:nvPr/>
        </p:nvSpPr>
        <p:spPr>
          <a:xfrm>
            <a:off x="903447" y="637702"/>
            <a:ext cx="3380248" cy="588620"/>
          </a:xfrm>
          <a:prstGeom prst="rect">
            <a:avLst/>
          </a:prstGeom>
        </p:spPr>
        <p:txBody>
          <a:bodyPr wrap="none" lIns="91432" tIns="45716" rIns="91432" bIns="45716">
            <a:spAutoFit/>
          </a:bodyPr>
          <a:lstStyle/>
          <a:p>
            <a:r>
              <a:rPr lang="en-US" sz="3200" b="1" dirty="0">
                <a:solidFill>
                  <a:srgbClr val="FF0000"/>
                </a:solidFill>
                <a:latin typeface="Arial" pitchFamily="34" charset="0"/>
                <a:ea typeface="Courier New"/>
                <a:cs typeface="Arial" pitchFamily="34" charset="0"/>
              </a:rPr>
              <a:t>II. Hệ tuần hoàn </a:t>
            </a:r>
            <a:endParaRPr lang="en-US" sz="3200" dirty="0">
              <a:solidFill>
                <a:srgbClr val="FF0000"/>
              </a:solidFill>
              <a:latin typeface="Arial" pitchFamily="34" charset="0"/>
              <a:cs typeface="Arial" pitchFamily="34" charset="0"/>
            </a:endParaRPr>
          </a:p>
        </p:txBody>
      </p:sp>
      <p:sp>
        <p:nvSpPr>
          <p:cNvPr id="3" name="Rectangle 2"/>
          <p:cNvSpPr/>
          <p:nvPr/>
        </p:nvSpPr>
        <p:spPr>
          <a:xfrm>
            <a:off x="418992" y="1250939"/>
            <a:ext cx="8299987" cy="1384995"/>
          </a:xfrm>
          <a:prstGeom prst="rect">
            <a:avLst/>
          </a:prstGeom>
        </p:spPr>
        <p:txBody>
          <a:bodyPr wrap="square" lIns="91432" tIns="45716" rIns="91432" bIns="45716">
            <a:spAutoFit/>
          </a:bodyPr>
          <a:lstStyle/>
          <a:p>
            <a:r>
              <a:rPr lang="nl-NL" sz="2800" b="1" i="1" dirty="0">
                <a:solidFill>
                  <a:srgbClr val="0070C0"/>
                </a:solidFill>
                <a:latin typeface="Arial" pitchFamily="34" charset="0"/>
                <a:ea typeface="Courier New"/>
                <a:cs typeface="Arial" pitchFamily="34" charset="0"/>
              </a:rPr>
              <a:t>Quan sát hình 33.5 </a:t>
            </a:r>
            <a:r>
              <a:rPr lang="en-US" sz="2800" b="1" i="1" dirty="0">
                <a:solidFill>
                  <a:srgbClr val="0070C0"/>
                </a:solidFill>
                <a:latin typeface="Arial" pitchFamily="34" charset="0"/>
                <a:ea typeface="Courier New"/>
                <a:cs typeface="Arial" pitchFamily="34" charset="0"/>
              </a:rPr>
              <a:t>kết hợp với đoạn video về hệ tuần hoàn sau</a:t>
            </a:r>
            <a:r>
              <a:rPr lang="nl-NL" sz="2800" b="1" i="1" dirty="0">
                <a:solidFill>
                  <a:srgbClr val="0070C0"/>
                </a:solidFill>
                <a:latin typeface="Arial" pitchFamily="34" charset="0"/>
                <a:ea typeface="Courier New"/>
                <a:cs typeface="Arial" pitchFamily="34" charset="0"/>
              </a:rPr>
              <a:t> đó thảo luận nhóm hoàn thành phiếu học tập số 3</a:t>
            </a:r>
            <a:endParaRPr lang="en-US" sz="2800" b="1" i="1"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82" y="2260398"/>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8460367" y="1861906"/>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7978788" y="3884205"/>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30992" y="4525053"/>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7710446" y="1245939"/>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rot="-8544434">
            <a:off x="7986940"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7016875" y="107224"/>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7"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3" name="Hệ tuần hoàn trong cơ thể ngườ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 y="3"/>
            <a:ext cx="9144008" cy="5143505"/>
          </a:xfrm>
          <a:prstGeom prst="rect">
            <a:avLst/>
          </a:prstGeom>
        </p:spPr>
      </p:pic>
    </p:spTree>
    <p:extLst>
      <p:ext uri="{BB962C8B-B14F-4D97-AF65-F5344CB8AC3E}">
        <p14:creationId xmlns:p14="http://schemas.microsoft.com/office/powerpoint/2010/main" val="2483335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7" y="1861906"/>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a:off x="30992" y="4525053"/>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5" y="107224"/>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6831218">
            <a:off x="894797"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9" name="Rectangle 18"/>
          <p:cNvSpPr>
            <a:spLocks noChangeArrowheads="1"/>
          </p:cNvSpPr>
          <p:nvPr/>
        </p:nvSpPr>
        <p:spPr bwMode="auto">
          <a:xfrm>
            <a:off x="-1" y="-100680"/>
            <a:ext cx="914400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spAutoFit/>
          </a:bodyPr>
          <a:lstStyle/>
          <a:p>
            <a:pPr indent="457154" algn="ctr" defTabSz="914310" fontAlgn="base">
              <a:spcBef>
                <a:spcPct val="0"/>
              </a:spcBef>
              <a:spcAft>
                <a:spcPct val="0"/>
              </a:spcAft>
            </a:pPr>
            <a:r>
              <a:rPr lang="nl-NL" sz="2400" b="1" dirty="0">
                <a:solidFill>
                  <a:srgbClr val="0070C0"/>
                </a:solidFill>
                <a:latin typeface="Arial" pitchFamily="34" charset="0"/>
                <a:ea typeface="Courier New" pitchFamily="49" charset="0"/>
                <a:cs typeface="Arial" pitchFamily="34" charset="0"/>
              </a:rPr>
              <a:t>PHIẾU HỌC TẬP SỐ 3</a:t>
            </a:r>
            <a:endParaRPr lang="en-US" sz="2400" b="1" dirty="0">
              <a:solidFill>
                <a:srgbClr val="0070C0"/>
              </a:solidFill>
              <a:latin typeface="Arial" pitchFamily="34" charset="0"/>
              <a:cs typeface="Arial" pitchFamily="34" charset="0"/>
            </a:endParaRPr>
          </a:p>
          <a:p>
            <a:pPr indent="457154" defTabSz="914310" eaLnBrk="0" fontAlgn="base" hangingPunct="0">
              <a:spcBef>
                <a:spcPct val="0"/>
              </a:spcBef>
              <a:spcAft>
                <a:spcPct val="0"/>
              </a:spcAft>
            </a:pPr>
            <a:r>
              <a:rPr lang="nl-NL" sz="2400" b="1" dirty="0">
                <a:solidFill>
                  <a:srgbClr val="0070C0"/>
                </a:solidFill>
                <a:latin typeface="Arial" pitchFamily="34" charset="0"/>
                <a:ea typeface="Courier New" pitchFamily="49" charset="0"/>
                <a:cs typeface="Arial" pitchFamily="34" charset="0"/>
              </a:rPr>
              <a:t>Câu 1: Hãy sử dụng các cụm từ thích hợp để điền vào chỗ trống về cấu tạo và chức năng của hệ tuần hoàn:</a:t>
            </a:r>
            <a:endParaRPr lang="nl-NL" sz="2400" b="1" dirty="0">
              <a:solidFill>
                <a:srgbClr val="0070C0"/>
              </a:solidFill>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808969831"/>
              </p:ext>
            </p:extLst>
          </p:nvPr>
        </p:nvGraphicFramePr>
        <p:xfrm>
          <a:off x="450245" y="1250158"/>
          <a:ext cx="8476045" cy="3849143"/>
        </p:xfrm>
        <a:graphic>
          <a:graphicData uri="http://schemas.openxmlformats.org/drawingml/2006/table">
            <a:tbl>
              <a:tblPr firstRow="1" firstCol="1" bandRow="1">
                <a:tableStyleId>{5C22544A-7EE6-4342-B048-85BDC9FD1C3A}</a:tableStyleId>
              </a:tblPr>
              <a:tblGrid>
                <a:gridCol w="1821823">
                  <a:extLst>
                    <a:ext uri="{9D8B030D-6E8A-4147-A177-3AD203B41FA5}">
                      <a16:colId xmlns:a16="http://schemas.microsoft.com/office/drawing/2014/main" xmlns="" val="20000"/>
                    </a:ext>
                  </a:extLst>
                </a:gridCol>
                <a:gridCol w="3563583">
                  <a:extLst>
                    <a:ext uri="{9D8B030D-6E8A-4147-A177-3AD203B41FA5}">
                      <a16:colId xmlns:a16="http://schemas.microsoft.com/office/drawing/2014/main" xmlns="" val="20001"/>
                    </a:ext>
                  </a:extLst>
                </a:gridCol>
                <a:gridCol w="3090639">
                  <a:extLst>
                    <a:ext uri="{9D8B030D-6E8A-4147-A177-3AD203B41FA5}">
                      <a16:colId xmlns:a16="http://schemas.microsoft.com/office/drawing/2014/main" xmlns="" val="20002"/>
                    </a:ext>
                  </a:extLst>
                </a:gridCol>
              </a:tblGrid>
              <a:tr h="1401490">
                <a:tc>
                  <a:txBody>
                    <a:bodyPr/>
                    <a:lstStyle/>
                    <a:p>
                      <a:pPr marL="457200" algn="ctr">
                        <a:spcAft>
                          <a:spcPts val="0"/>
                        </a:spcAft>
                      </a:pPr>
                      <a:r>
                        <a:rPr lang="en-US" sz="1800" dirty="0">
                          <a:effectLst/>
                          <a:latin typeface="Arial" pitchFamily="34" charset="0"/>
                          <a:cs typeface="Arial" pitchFamily="34" charset="0"/>
                        </a:rPr>
                        <a:t>Hệ tuần hoàn gồm</a:t>
                      </a:r>
                    </a:p>
                    <a:p>
                      <a:pPr marL="457200" algn="ctr">
                        <a:spcAft>
                          <a:spcPts val="0"/>
                        </a:spcAft>
                      </a:pPr>
                      <a:r>
                        <a:rPr lang="en-US" sz="1800" dirty="0">
                          <a:effectLst/>
                          <a:latin typeface="Arial" pitchFamily="34" charset="0"/>
                          <a:cs typeface="Arial" pitchFamily="34" charset="0"/>
                        </a:rPr>
                        <a:t> </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1….……..</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          2…………..</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xmlns="" val="10000"/>
                  </a:ext>
                </a:extLst>
              </a:tr>
              <a:tr h="1371600">
                <a:tc>
                  <a:txBody>
                    <a:bodyPr/>
                    <a:lstStyle/>
                    <a:p>
                      <a:pPr marL="457200" algn="ctr">
                        <a:spcAft>
                          <a:spcPts val="0"/>
                        </a:spcAft>
                      </a:pPr>
                      <a:r>
                        <a:rPr lang="en-US" sz="1800" dirty="0">
                          <a:effectLst/>
                          <a:latin typeface="Arial" pitchFamily="34" charset="0"/>
                          <a:cs typeface="Arial" pitchFamily="34" charset="0"/>
                        </a:rPr>
                        <a:t>Thành phần cấu tạo gồm</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l">
                        <a:spcAft>
                          <a:spcPts val="0"/>
                        </a:spcAft>
                      </a:pPr>
                      <a:r>
                        <a:rPr lang="en-US" sz="1800" dirty="0">
                          <a:effectLst/>
                          <a:latin typeface="Arial" pitchFamily="34" charset="0"/>
                          <a:cs typeface="Arial" pitchFamily="34" charset="0"/>
                        </a:rPr>
                        <a:t>3. ………… có thành cơ dày</a:t>
                      </a:r>
                    </a:p>
                    <a:p>
                      <a:pPr marL="457200" algn="l">
                        <a:spcAft>
                          <a:spcPts val="0"/>
                        </a:spcAft>
                      </a:pPr>
                      <a:endParaRPr lang="en-US" sz="1800" dirty="0" smtClean="0">
                        <a:effectLst/>
                        <a:latin typeface="Arial" pitchFamily="34" charset="0"/>
                        <a:cs typeface="Arial" pitchFamily="34" charset="0"/>
                      </a:endParaRPr>
                    </a:p>
                    <a:p>
                      <a:pPr marL="457200" algn="l">
                        <a:spcAft>
                          <a:spcPts val="0"/>
                        </a:spcAft>
                      </a:pPr>
                      <a:r>
                        <a:rPr lang="en-US" sz="1800" dirty="0" smtClean="0">
                          <a:effectLst/>
                          <a:latin typeface="Arial" pitchFamily="34" charset="0"/>
                          <a:cs typeface="Arial" pitchFamily="34" charset="0"/>
                        </a:rPr>
                        <a:t>4</a:t>
                      </a:r>
                      <a:r>
                        <a:rPr lang="en-US" sz="1800" dirty="0">
                          <a:effectLst/>
                          <a:latin typeface="Arial" pitchFamily="34" charset="0"/>
                          <a:cs typeface="Arial" pitchFamily="34" charset="0"/>
                        </a:rPr>
                        <a:t>. ………… có thành cơ mỏng hơn</a:t>
                      </a:r>
                    </a:p>
                    <a:p>
                      <a:pPr marL="457200" algn="l">
                        <a:spcAft>
                          <a:spcPts val="0"/>
                        </a:spcAft>
                      </a:pP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r>
                        <a:rPr lang="en-US" sz="1800" dirty="0">
                          <a:effectLst/>
                          <a:latin typeface="Arial" pitchFamily="34" charset="0"/>
                          <a:cs typeface="Arial" pitchFamily="34" charset="0"/>
                        </a:rPr>
                        <a:t>5. ……………</a:t>
                      </a:r>
                    </a:p>
                    <a:p>
                      <a:pPr marL="457200" algn="ctr">
                        <a:spcAft>
                          <a:spcPts val="0"/>
                        </a:spcAft>
                      </a:pPr>
                      <a:endParaRPr lang="en-US" sz="1800" dirty="0" smtClean="0">
                        <a:effectLst/>
                        <a:latin typeface="Arial" pitchFamily="34" charset="0"/>
                        <a:cs typeface="Arial" pitchFamily="34" charset="0"/>
                      </a:endParaRPr>
                    </a:p>
                    <a:p>
                      <a:pPr marL="457200" algn="ctr">
                        <a:spcAft>
                          <a:spcPts val="0"/>
                        </a:spcAft>
                      </a:pPr>
                      <a:r>
                        <a:rPr lang="en-US" sz="1800" dirty="0" smtClean="0">
                          <a:effectLst/>
                          <a:latin typeface="Arial" pitchFamily="34" charset="0"/>
                          <a:cs typeface="Arial" pitchFamily="34" charset="0"/>
                        </a:rPr>
                        <a:t>6</a:t>
                      </a:r>
                      <a:r>
                        <a:rPr lang="en-US" sz="1800" dirty="0">
                          <a:effectLst/>
                          <a:latin typeface="Arial" pitchFamily="34" charset="0"/>
                          <a:cs typeface="Arial" pitchFamily="34" charset="0"/>
                        </a:rPr>
                        <a:t>. ……………</a:t>
                      </a:r>
                    </a:p>
                    <a:p>
                      <a:pPr marL="457200" algn="ctr">
                        <a:spcAft>
                          <a:spcPts val="0"/>
                        </a:spcAft>
                      </a:pPr>
                      <a:endParaRPr lang="en-US" sz="1800" dirty="0" smtClean="0">
                        <a:effectLst/>
                        <a:latin typeface="Arial" pitchFamily="34" charset="0"/>
                        <a:cs typeface="Arial" pitchFamily="34" charset="0"/>
                      </a:endParaRPr>
                    </a:p>
                    <a:p>
                      <a:pPr marL="457200" algn="ctr">
                        <a:spcAft>
                          <a:spcPts val="0"/>
                        </a:spcAft>
                      </a:pPr>
                      <a:r>
                        <a:rPr lang="en-US" sz="1800" dirty="0" smtClean="0">
                          <a:effectLst/>
                          <a:latin typeface="Arial" pitchFamily="34" charset="0"/>
                          <a:cs typeface="Arial" pitchFamily="34" charset="0"/>
                        </a:rPr>
                        <a:t>7</a:t>
                      </a:r>
                      <a:r>
                        <a:rPr lang="en-US" sz="1800" dirty="0">
                          <a:effectLst/>
                          <a:latin typeface="Arial" pitchFamily="34" charset="0"/>
                          <a:cs typeface="Arial" pitchFamily="34" charset="0"/>
                        </a:rPr>
                        <a:t>. …………….</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xmlns="" val="10001"/>
                  </a:ext>
                </a:extLst>
              </a:tr>
              <a:tr h="1076053">
                <a:tc>
                  <a:txBody>
                    <a:bodyPr/>
                    <a:lstStyle/>
                    <a:p>
                      <a:pPr marL="457200" algn="ctr">
                        <a:spcAft>
                          <a:spcPts val="0"/>
                        </a:spcAft>
                      </a:pPr>
                      <a:r>
                        <a:rPr lang="en-US" sz="1800" dirty="0">
                          <a:effectLst/>
                          <a:latin typeface="Arial" pitchFamily="34" charset="0"/>
                          <a:cs typeface="Arial" pitchFamily="34" charset="0"/>
                        </a:rPr>
                        <a:t>Chức năng</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8. …………………..</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9. …………………..</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xmlns="" val="10002"/>
                  </a:ext>
                </a:extLst>
              </a:tr>
            </a:tbl>
          </a:graphicData>
        </a:graphic>
      </p:graphicFrame>
      <p:pic>
        <p:nvPicPr>
          <p:cNvPr id="194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0301" y="1334424"/>
            <a:ext cx="1343024" cy="1106248"/>
          </a:xfrm>
          <a:prstGeom prst="rect">
            <a:avLst/>
          </a:prstGeom>
          <a:noFill/>
          <a:extLst>
            <a:ext uri="{909E8E84-426E-40DD-AFC4-6F175D3DCCD1}">
              <a14:hiddenFill xmlns:a14="http://schemas.microsoft.com/office/drawing/2010/main">
                <a:solidFill>
                  <a:srgbClr val="FFFFFF"/>
                </a:solidFill>
              </a14:hiddenFill>
            </a:ext>
          </a:extLst>
        </p:spPr>
      </p:pic>
      <p:pic>
        <p:nvPicPr>
          <p:cNvPr id="1945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5025" y="1354031"/>
            <a:ext cx="1319334" cy="11160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43810" y="1393010"/>
            <a:ext cx="1226188" cy="400110"/>
          </a:xfrm>
          <a:prstGeom prst="rect">
            <a:avLst/>
          </a:prstGeom>
          <a:noFill/>
        </p:spPr>
        <p:txBody>
          <a:bodyPr wrap="square" lIns="91432" tIns="45716" rIns="91432" bIns="45716" rtlCol="0">
            <a:spAutoFit/>
          </a:bodyPr>
          <a:lstStyle/>
          <a:p>
            <a:r>
              <a:rPr lang="en-US" sz="2000" dirty="0">
                <a:solidFill>
                  <a:srgbClr val="FF0000"/>
                </a:solidFill>
                <a:latin typeface="Arial" pitchFamily="34" charset="0"/>
                <a:cs typeface="Arial" pitchFamily="34" charset="0"/>
              </a:rPr>
              <a:t>Tim</a:t>
            </a:r>
          </a:p>
        </p:txBody>
      </p:sp>
      <p:sp>
        <p:nvSpPr>
          <p:cNvPr id="23" name="TextBox 22"/>
          <p:cNvSpPr txBox="1"/>
          <p:nvPr/>
        </p:nvSpPr>
        <p:spPr>
          <a:xfrm>
            <a:off x="7435530" y="1393010"/>
            <a:ext cx="1708470" cy="400110"/>
          </a:xfrm>
          <a:prstGeom prst="rect">
            <a:avLst/>
          </a:prstGeom>
          <a:noFill/>
        </p:spPr>
        <p:txBody>
          <a:bodyPr wrap="square" lIns="91432" tIns="45716" rIns="91432" bIns="45716" rtlCol="0">
            <a:spAutoFit/>
          </a:bodyPr>
          <a:lstStyle/>
          <a:p>
            <a:r>
              <a:rPr lang="en-US" sz="2000" dirty="0">
                <a:solidFill>
                  <a:srgbClr val="FF0000"/>
                </a:solidFill>
                <a:latin typeface="Arial" pitchFamily="34" charset="0"/>
                <a:cs typeface="Arial" pitchFamily="34" charset="0"/>
              </a:rPr>
              <a:t>  Hệ mạch</a:t>
            </a:r>
          </a:p>
        </p:txBody>
      </p:sp>
      <p:sp>
        <p:nvSpPr>
          <p:cNvPr id="24" name="TextBox 23"/>
          <p:cNvSpPr txBox="1"/>
          <p:nvPr/>
        </p:nvSpPr>
        <p:spPr>
          <a:xfrm>
            <a:off x="2928484" y="2530776"/>
            <a:ext cx="1300616" cy="400110"/>
          </a:xfrm>
          <a:prstGeom prst="rect">
            <a:avLst/>
          </a:prstGeom>
          <a:noFill/>
        </p:spPr>
        <p:txBody>
          <a:bodyPr wrap="square" lIns="91432" tIns="45716" rIns="91432" bIns="45716" rtlCol="0">
            <a:spAutoFit/>
          </a:bodyPr>
          <a:lstStyle/>
          <a:p>
            <a:r>
              <a:rPr lang="en-US" sz="2000" dirty="0">
                <a:solidFill>
                  <a:srgbClr val="FF0000"/>
                </a:solidFill>
                <a:latin typeface="Arial" pitchFamily="34" charset="0"/>
                <a:cs typeface="Arial" pitchFamily="34" charset="0"/>
              </a:rPr>
              <a:t>Tâm thất </a:t>
            </a:r>
          </a:p>
        </p:txBody>
      </p:sp>
      <p:sp>
        <p:nvSpPr>
          <p:cNvPr id="25" name="TextBox 24"/>
          <p:cNvSpPr txBox="1"/>
          <p:nvPr/>
        </p:nvSpPr>
        <p:spPr>
          <a:xfrm>
            <a:off x="2965698" y="3066698"/>
            <a:ext cx="1226188" cy="400110"/>
          </a:xfrm>
          <a:prstGeom prst="rect">
            <a:avLst/>
          </a:prstGeom>
          <a:noFill/>
        </p:spPr>
        <p:txBody>
          <a:bodyPr wrap="square" lIns="91432" tIns="45716" rIns="91432" bIns="45716" rtlCol="0">
            <a:spAutoFit/>
          </a:bodyPr>
          <a:lstStyle/>
          <a:p>
            <a:r>
              <a:rPr lang="en-US" sz="2000" dirty="0">
                <a:solidFill>
                  <a:srgbClr val="FF0000"/>
                </a:solidFill>
                <a:latin typeface="Arial" pitchFamily="34" charset="0"/>
                <a:cs typeface="Arial" pitchFamily="34" charset="0"/>
              </a:rPr>
              <a:t>Tâm nhĩ</a:t>
            </a:r>
          </a:p>
        </p:txBody>
      </p:sp>
      <p:sp>
        <p:nvSpPr>
          <p:cNvPr id="26" name="TextBox 25"/>
          <p:cNvSpPr txBox="1"/>
          <p:nvPr/>
        </p:nvSpPr>
        <p:spPr>
          <a:xfrm>
            <a:off x="7069786" y="3066698"/>
            <a:ext cx="1804508" cy="400110"/>
          </a:xfrm>
          <a:prstGeom prst="rect">
            <a:avLst/>
          </a:prstGeom>
          <a:noFill/>
        </p:spPr>
        <p:txBody>
          <a:bodyPr wrap="square" lIns="91432" tIns="45716" rIns="91432" bIns="45716" rtlCol="0">
            <a:spAutoFit/>
          </a:bodyPr>
          <a:lstStyle/>
          <a:p>
            <a:r>
              <a:rPr lang="en-US" sz="2000" dirty="0">
                <a:solidFill>
                  <a:srgbClr val="FF0000"/>
                </a:solidFill>
                <a:latin typeface="Arial" pitchFamily="34" charset="0"/>
                <a:cs typeface="Arial" pitchFamily="34" charset="0"/>
              </a:rPr>
              <a:t>Tĩnh mạch</a:t>
            </a:r>
          </a:p>
        </p:txBody>
      </p:sp>
      <p:sp>
        <p:nvSpPr>
          <p:cNvPr id="27" name="TextBox 26"/>
          <p:cNvSpPr txBox="1"/>
          <p:nvPr/>
        </p:nvSpPr>
        <p:spPr>
          <a:xfrm>
            <a:off x="7127418" y="2563434"/>
            <a:ext cx="1850166" cy="400110"/>
          </a:xfrm>
          <a:prstGeom prst="rect">
            <a:avLst/>
          </a:prstGeom>
          <a:noFill/>
        </p:spPr>
        <p:txBody>
          <a:bodyPr wrap="square" lIns="91432" tIns="45716" rIns="91432" bIns="45716" rtlCol="0">
            <a:spAutoFit/>
          </a:bodyPr>
          <a:lstStyle/>
          <a:p>
            <a:r>
              <a:rPr lang="en-US" sz="2000" dirty="0">
                <a:solidFill>
                  <a:srgbClr val="FF0000"/>
                </a:solidFill>
                <a:latin typeface="Arial" pitchFamily="34" charset="0"/>
                <a:cs typeface="Arial" pitchFamily="34" charset="0"/>
              </a:rPr>
              <a:t>Động mạch</a:t>
            </a:r>
          </a:p>
        </p:txBody>
      </p:sp>
      <p:sp>
        <p:nvSpPr>
          <p:cNvPr id="28" name="TextBox 27"/>
          <p:cNvSpPr txBox="1"/>
          <p:nvPr/>
        </p:nvSpPr>
        <p:spPr>
          <a:xfrm>
            <a:off x="7073708" y="3673612"/>
            <a:ext cx="1882824" cy="400110"/>
          </a:xfrm>
          <a:prstGeom prst="rect">
            <a:avLst/>
          </a:prstGeom>
          <a:noFill/>
        </p:spPr>
        <p:txBody>
          <a:bodyPr wrap="square" lIns="91432" tIns="45716" rIns="91432" bIns="45716" rtlCol="0">
            <a:spAutoFit/>
          </a:bodyPr>
          <a:lstStyle/>
          <a:p>
            <a:r>
              <a:rPr lang="en-US" sz="2000" dirty="0">
                <a:solidFill>
                  <a:srgbClr val="FF0000"/>
                </a:solidFill>
                <a:latin typeface="Arial" pitchFamily="34" charset="0"/>
                <a:cs typeface="Arial" pitchFamily="34" charset="0"/>
              </a:rPr>
              <a:t>Mao mạch</a:t>
            </a:r>
          </a:p>
        </p:txBody>
      </p:sp>
      <p:sp>
        <p:nvSpPr>
          <p:cNvPr id="29" name="TextBox 28"/>
          <p:cNvSpPr txBox="1"/>
          <p:nvPr/>
        </p:nvSpPr>
        <p:spPr>
          <a:xfrm>
            <a:off x="3562599" y="4164534"/>
            <a:ext cx="2018809" cy="400110"/>
          </a:xfrm>
          <a:prstGeom prst="rect">
            <a:avLst/>
          </a:prstGeom>
          <a:noFill/>
        </p:spPr>
        <p:txBody>
          <a:bodyPr wrap="square" lIns="91432" tIns="45716" rIns="91432" bIns="45716" rtlCol="0">
            <a:spAutoFit/>
          </a:bodyPr>
          <a:lstStyle/>
          <a:p>
            <a:r>
              <a:rPr lang="en-US" sz="2000" dirty="0">
                <a:solidFill>
                  <a:srgbClr val="FF0000"/>
                </a:solidFill>
                <a:latin typeface="Arial" pitchFamily="34" charset="0"/>
                <a:cs typeface="Arial" pitchFamily="34" charset="0"/>
              </a:rPr>
              <a:t>  Hút đẩy máu</a:t>
            </a:r>
          </a:p>
        </p:txBody>
      </p:sp>
      <p:sp>
        <p:nvSpPr>
          <p:cNvPr id="30" name="TextBox 29"/>
          <p:cNvSpPr txBox="1"/>
          <p:nvPr/>
        </p:nvSpPr>
        <p:spPr>
          <a:xfrm>
            <a:off x="6891668" y="4171110"/>
            <a:ext cx="2257759" cy="715577"/>
          </a:xfrm>
          <a:prstGeom prst="rect">
            <a:avLst/>
          </a:prstGeom>
          <a:noFill/>
        </p:spPr>
        <p:txBody>
          <a:bodyPr wrap="square" lIns="91432" tIns="45716" rIns="91432" bIns="45716" rtlCol="0">
            <a:spAutoFit/>
          </a:bodyPr>
          <a:lstStyle/>
          <a:p>
            <a:r>
              <a:rPr lang="en-US" sz="2000" dirty="0">
                <a:solidFill>
                  <a:srgbClr val="FF0000"/>
                </a:solidFill>
                <a:latin typeface="Arial" pitchFamily="34" charset="0"/>
                <a:cs typeface="Arial" pitchFamily="34" charset="0"/>
              </a:rPr>
              <a:t>Giúp máu đi khắp cơ thể</a:t>
            </a: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9457"/>
                                        </p:tgtEl>
                                        <p:attrNameLst>
                                          <p:attrName>style.visibility</p:attrName>
                                        </p:attrNameLst>
                                      </p:cBhvr>
                                      <p:to>
                                        <p:strVal val="visible"/>
                                      </p:to>
                                    </p:set>
                                    <p:animEffect transition="in" filter="barn(inVertical)">
                                      <p:cBhvr>
                                        <p:cTn id="15" dur="500"/>
                                        <p:tgtEl>
                                          <p:spTgt spid="19457"/>
                                        </p:tgtEl>
                                      </p:cBhvr>
                                    </p:animEffect>
                                  </p:childTnLst>
                                </p:cTn>
                              </p:par>
                              <p:par>
                                <p:cTn id="16" presetID="16" presetClass="entr" presetSubtype="21" fill="hold" nodeType="with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barn(inVertical)">
                                      <p:cBhvr>
                                        <p:cTn id="18" dur="5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P spid="23" grpId="0"/>
      <p:bldP spid="24" grpId="0"/>
      <p:bldP spid="25" grpId="0"/>
      <p:bldP spid="26" grpId="0"/>
      <p:bldP spid="27" grpId="0"/>
      <p:bldP spid="28" grpId="0"/>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82" y="2260398"/>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8460367" y="1861906"/>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7978788" y="3884205"/>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30992" y="4525053"/>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7710446" y="1245939"/>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5"/>
          <p:cNvSpPr/>
          <p:nvPr/>
        </p:nvSpPr>
        <p:spPr>
          <a:xfrm rot="-8544434">
            <a:off x="7986940"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5" y="107224"/>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6831218">
            <a:off x="94490" y="346901"/>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7"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Rectangle 18"/>
          <p:cNvSpPr>
            <a:spLocks noChangeArrowheads="1"/>
          </p:cNvSpPr>
          <p:nvPr/>
        </p:nvSpPr>
        <p:spPr bwMode="auto">
          <a:xfrm>
            <a:off x="962036" y="-229291"/>
            <a:ext cx="775694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spAutoFit/>
          </a:bodyPr>
          <a:lstStyle/>
          <a:p>
            <a:pPr indent="457154" defTabSz="914310" fontAlgn="base">
              <a:spcBef>
                <a:spcPct val="0"/>
              </a:spcBef>
              <a:spcAft>
                <a:spcPct val="0"/>
              </a:spcAft>
            </a:pPr>
            <a:endParaRPr lang="en-US" sz="1800" dirty="0">
              <a:latin typeface="Arial" pitchFamily="34" charset="0"/>
              <a:ea typeface="Courier New" pitchFamily="49" charset="0"/>
              <a:cs typeface="Arial" pitchFamily="34" charset="0"/>
            </a:endParaRPr>
          </a:p>
          <a:p>
            <a:pPr indent="457154" defTabSz="914310" eaLnBrk="0" fontAlgn="base" hangingPunct="0">
              <a:spcBef>
                <a:spcPct val="0"/>
              </a:spcBef>
              <a:spcAft>
                <a:spcPct val="0"/>
              </a:spcAft>
            </a:pPr>
            <a:r>
              <a:rPr lang="en-US" sz="2400" b="1" i="1" dirty="0">
                <a:solidFill>
                  <a:srgbClr val="0070C0"/>
                </a:solidFill>
                <a:latin typeface="Arial" pitchFamily="34" charset="0"/>
                <a:ea typeface="Courier New" pitchFamily="49" charset="0"/>
                <a:cs typeface="Arial" pitchFamily="34" charset="0"/>
              </a:rPr>
              <a:t>Câu 2: Quan sát hình 33.5 mô tả đường đi của vòng tuần hoàn nhỏ và vòng tuần hoàn lớn</a:t>
            </a:r>
            <a:r>
              <a:rPr lang="en-US" sz="2400" b="1" i="1" dirty="0">
                <a:solidFill>
                  <a:srgbClr val="0070C0"/>
                </a:solidFill>
                <a:latin typeface="Arial" pitchFamily="34" charset="0"/>
                <a:ea typeface="Courier New" pitchFamily="49" charset="0"/>
                <a:cs typeface="Arial" pitchFamily="34" charset="0"/>
              </a:rPr>
              <a:t>?</a:t>
            </a:r>
            <a:endParaRPr lang="en-US" sz="2400" b="1" i="1" dirty="0">
              <a:solidFill>
                <a:srgbClr val="0070C0"/>
              </a:solidFill>
              <a:latin typeface="Arial" pitchFamily="34" charset="0"/>
              <a:cs typeface="Arial" pitchFamily="34" charset="0"/>
            </a:endParaRPr>
          </a:p>
        </p:txBody>
      </p:sp>
      <p:pic>
        <p:nvPicPr>
          <p:cNvPr id="225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3691" y="1245937"/>
            <a:ext cx="5533520" cy="377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xmlns="" id="{F24FF224-F313-47AC-B7AD-EBA232E3004F}"/>
              </a:ext>
            </a:extLst>
          </p:cNvPr>
          <p:cNvSpPr/>
          <p:nvPr/>
        </p:nvSpPr>
        <p:spPr>
          <a:xfrm>
            <a:off x="268504" y="988761"/>
            <a:ext cx="4572000" cy="3738328"/>
          </a:xfrm>
          <a:prstGeom prst="rect">
            <a:avLst/>
          </a:prstGeom>
          <a:solidFill>
            <a:schemeClr val="accent2">
              <a:lumMod val="20000"/>
              <a:lumOff val="80000"/>
            </a:schemeClr>
          </a:solidFill>
        </p:spPr>
        <p:txBody>
          <a:bodyPr lIns="91432" tIns="45716" rIns="91432" bIns="45716">
            <a:spAutoFit/>
          </a:bodyPr>
          <a:lstStyle/>
          <a:p>
            <a:pPr marL="342866" indent="-342866" algn="just">
              <a:lnSpc>
                <a:spcPct val="130000"/>
              </a:lnSpc>
              <a:buFontTx/>
              <a:buChar char="-"/>
            </a:pPr>
            <a:r>
              <a:rPr lang="nl-NL" sz="2000" b="1" dirty="0">
                <a:solidFill>
                  <a:srgbClr val="FF0000"/>
                </a:solidFill>
                <a:latin typeface="Arial" panose="020B0604020202020204" pitchFamily="34" charset="0"/>
                <a:ea typeface="Segoe UI" panose="020B0502040204020203" pitchFamily="34" charset="0"/>
                <a:cs typeface="Arial" panose="020B0604020202020204" pitchFamily="34" charset="0"/>
              </a:rPr>
              <a:t>Vòng </a:t>
            </a:r>
            <a:r>
              <a:rPr lang="nl-NL" sz="2000" b="1" dirty="0">
                <a:solidFill>
                  <a:srgbClr val="FF0000"/>
                </a:solidFill>
                <a:latin typeface="Arial" panose="020B0604020202020204" pitchFamily="34" charset="0"/>
                <a:ea typeface="Segoe UI" panose="020B0502040204020203" pitchFamily="34" charset="0"/>
                <a:cs typeface="Arial" panose="020B0604020202020204" pitchFamily="34" charset="0"/>
              </a:rPr>
              <a:t>tuần hoàn nhỏ: </a:t>
            </a:r>
            <a:r>
              <a:rPr lang="nl-NL" sz="2000" dirty="0">
                <a:latin typeface="Arial" panose="020B0604020202020204" pitchFamily="34" charset="0"/>
                <a:ea typeface="Segoe UI" panose="020B0502040204020203" pitchFamily="34" charset="0"/>
                <a:cs typeface="Arial" panose="020B0604020202020204" pitchFamily="34" charset="0"/>
              </a:rPr>
              <a:t>Máu </a:t>
            </a:r>
            <a:r>
              <a:rPr lang="nl-NL" sz="2000" dirty="0">
                <a:latin typeface="Arial" panose="020B0604020202020204" pitchFamily="34" charset="0"/>
                <a:ea typeface="Segoe UI" panose="020B0502040204020203" pitchFamily="34" charset="0"/>
                <a:cs typeface="Arial" panose="020B0604020202020204" pitchFamily="34" charset="0"/>
              </a:rPr>
              <a:t>từ tâm thất phải </a:t>
            </a:r>
            <a:r>
              <a:rPr lang="nl-NL" sz="2000" dirty="0">
                <a:latin typeface="Arial" panose="020B0604020202020204" pitchFamily="34" charset="0"/>
                <a:ea typeface="Segoe UI" panose="020B0502040204020203" pitchFamily="34" charset="0"/>
                <a:cs typeface="Arial" panose="020B0604020202020204" pitchFamily="34" charset="0"/>
              </a:rPr>
              <a:t>–&gt; động </a:t>
            </a:r>
            <a:r>
              <a:rPr lang="nl-NL" sz="2000" dirty="0">
                <a:latin typeface="Arial" panose="020B0604020202020204" pitchFamily="34" charset="0"/>
                <a:ea typeface="Segoe UI" panose="020B0502040204020203" pitchFamily="34" charset="0"/>
                <a:cs typeface="Arial" panose="020B0604020202020204" pitchFamily="34" charset="0"/>
              </a:rPr>
              <a:t>mạch </a:t>
            </a:r>
            <a:r>
              <a:rPr lang="nl-NL" sz="2000" dirty="0">
                <a:latin typeface="Arial" panose="020B0604020202020204" pitchFamily="34" charset="0"/>
                <a:ea typeface="Segoe UI" panose="020B0502040204020203" pitchFamily="34" charset="0"/>
                <a:cs typeface="Arial" panose="020B0604020202020204" pitchFamily="34" charset="0"/>
              </a:rPr>
              <a:t>phổi-&gt; </a:t>
            </a:r>
            <a:r>
              <a:rPr lang="nl-NL" sz="2000" dirty="0">
                <a:latin typeface="Arial" panose="020B0604020202020204" pitchFamily="34" charset="0"/>
                <a:ea typeface="Segoe UI" panose="020B0502040204020203" pitchFamily="34" charset="0"/>
                <a:cs typeface="Arial" panose="020B0604020202020204" pitchFamily="34" charset="0"/>
              </a:rPr>
              <a:t>mao mạch </a:t>
            </a:r>
            <a:r>
              <a:rPr lang="nl-NL" sz="2000" dirty="0">
                <a:latin typeface="Arial" panose="020B0604020202020204" pitchFamily="34" charset="0"/>
                <a:ea typeface="Segoe UI" panose="020B0502040204020203" pitchFamily="34" charset="0"/>
                <a:cs typeface="Arial" panose="020B0604020202020204" pitchFamily="34" charset="0"/>
              </a:rPr>
              <a:t>phổi -&gt; theo </a:t>
            </a:r>
            <a:r>
              <a:rPr lang="nl-NL" sz="2000" dirty="0">
                <a:latin typeface="Arial" panose="020B0604020202020204" pitchFamily="34" charset="0"/>
                <a:ea typeface="Segoe UI" panose="020B0502040204020203" pitchFamily="34" charset="0"/>
                <a:cs typeface="Arial" panose="020B0604020202020204" pitchFamily="34" charset="0"/>
              </a:rPr>
              <a:t>tĩnh mạch phổi </a:t>
            </a:r>
            <a:r>
              <a:rPr lang="nl-NL" sz="2000" dirty="0">
                <a:latin typeface="Arial" panose="020B0604020202020204" pitchFamily="34" charset="0"/>
                <a:ea typeface="Segoe UI" panose="020B0502040204020203" pitchFamily="34" charset="0"/>
                <a:cs typeface="Arial" panose="020B0604020202020204" pitchFamily="34" charset="0"/>
              </a:rPr>
              <a:t>-&gt; </a:t>
            </a:r>
            <a:r>
              <a:rPr lang="nl-NL" sz="2000" dirty="0">
                <a:latin typeface="Arial" panose="020B0604020202020204" pitchFamily="34" charset="0"/>
                <a:ea typeface="Segoe UI" panose="020B0502040204020203" pitchFamily="34" charset="0"/>
                <a:cs typeface="Arial" panose="020B0604020202020204" pitchFamily="34" charset="0"/>
              </a:rPr>
              <a:t>tâm nhĩ trái</a:t>
            </a:r>
            <a:r>
              <a:rPr lang="nl-NL" sz="2000" dirty="0">
                <a:latin typeface="Arial" panose="020B0604020202020204" pitchFamily="34" charset="0"/>
                <a:ea typeface="Segoe UI" panose="020B0502040204020203" pitchFamily="34" charset="0"/>
                <a:cs typeface="Arial" panose="020B0604020202020204" pitchFamily="34" charset="0"/>
              </a:rPr>
              <a:t>.</a:t>
            </a:r>
            <a:endParaRPr lang="en-US" sz="2000" dirty="0">
              <a:latin typeface="Arial" panose="020B0604020202020204" pitchFamily="34" charset="0"/>
              <a:ea typeface="Segoe UI" panose="020B0502040204020203" pitchFamily="34" charset="0"/>
              <a:cs typeface="Arial" panose="020B0604020202020204" pitchFamily="34" charset="0"/>
            </a:endParaRPr>
          </a:p>
          <a:p>
            <a:pPr marL="342866" indent="-342866" algn="just">
              <a:lnSpc>
                <a:spcPct val="130000"/>
              </a:lnSpc>
              <a:buFontTx/>
              <a:buChar char="-"/>
            </a:pPr>
            <a:r>
              <a:rPr lang="nl-NL" sz="2000" b="1" dirty="0">
                <a:solidFill>
                  <a:srgbClr val="FF0000"/>
                </a:solidFill>
                <a:latin typeface="Arial" panose="020B0604020202020204" pitchFamily="34" charset="0"/>
                <a:ea typeface="Segoe UI" panose="020B0502040204020203" pitchFamily="34" charset="0"/>
                <a:cs typeface="Arial" panose="020B0604020202020204" pitchFamily="34" charset="0"/>
              </a:rPr>
              <a:t>Vòng </a:t>
            </a:r>
            <a:r>
              <a:rPr lang="nl-NL" sz="2000" b="1" dirty="0">
                <a:solidFill>
                  <a:srgbClr val="FF0000"/>
                </a:solidFill>
                <a:latin typeface="Arial" panose="020B0604020202020204" pitchFamily="34" charset="0"/>
                <a:ea typeface="Segoe UI" panose="020B0502040204020203" pitchFamily="34" charset="0"/>
                <a:cs typeface="Arial" panose="020B0604020202020204" pitchFamily="34" charset="0"/>
              </a:rPr>
              <a:t>tuần hoàn lớn: </a:t>
            </a:r>
            <a:r>
              <a:rPr lang="nl-NL" sz="2000" dirty="0">
                <a:latin typeface="Arial" panose="020B0604020202020204" pitchFamily="34" charset="0"/>
                <a:ea typeface="Segoe UI" panose="020B0502040204020203" pitchFamily="34" charset="0"/>
                <a:cs typeface="Arial" panose="020B0604020202020204" pitchFamily="34" charset="0"/>
              </a:rPr>
              <a:t>Máu từ tâm thất trái theo động mạch chủ </a:t>
            </a:r>
            <a:r>
              <a:rPr lang="nl-NL" sz="2000" dirty="0">
                <a:latin typeface="Arial" panose="020B0604020202020204" pitchFamily="34" charset="0"/>
                <a:ea typeface="Segoe UI" panose="020B0502040204020203" pitchFamily="34" charset="0"/>
                <a:cs typeface="Arial" panose="020B0604020202020204" pitchFamily="34" charset="0"/>
              </a:rPr>
              <a:t>đến </a:t>
            </a:r>
            <a:r>
              <a:rPr lang="nl-NL" sz="2000" dirty="0">
                <a:latin typeface="Arial" panose="020B0604020202020204" pitchFamily="34" charset="0"/>
                <a:ea typeface="Segoe UI" panose="020B0502040204020203" pitchFamily="34" charset="0"/>
                <a:cs typeface="Arial" panose="020B0604020202020204" pitchFamily="34" charset="0"/>
              </a:rPr>
              <a:t>mao mạch phần trên và phần dưới cơ thể </a:t>
            </a:r>
            <a:r>
              <a:rPr lang="nl-NL" sz="2000" dirty="0">
                <a:latin typeface="Arial" panose="020B0604020202020204" pitchFamily="34" charset="0"/>
                <a:ea typeface="Segoe UI" panose="020B0502040204020203" pitchFamily="34" charset="0"/>
                <a:cs typeface="Arial" panose="020B0604020202020204" pitchFamily="34" charset="0"/>
              </a:rPr>
              <a:t>-&gt; tĩnh </a:t>
            </a:r>
            <a:r>
              <a:rPr lang="nl-NL" sz="2000" dirty="0">
                <a:latin typeface="Arial" panose="020B0604020202020204" pitchFamily="34" charset="0"/>
                <a:ea typeface="Segoe UI" panose="020B0502040204020203" pitchFamily="34" charset="0"/>
                <a:cs typeface="Arial" panose="020B0604020202020204" pitchFamily="34" charset="0"/>
              </a:rPr>
              <a:t>mạch chủ trên và chủ dưới trở về tâm nhĩ phải.</a:t>
            </a:r>
            <a:endParaRPr lang="en-US" sz="2000" dirty="0">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25430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82" y="2260398"/>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8460367" y="1861906"/>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7978788" y="3884205"/>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30992" y="4525053"/>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8544434">
            <a:off x="7986940"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5" y="107224"/>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6831218">
            <a:off x="94490" y="346901"/>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7"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Rectangle 18"/>
          <p:cNvSpPr>
            <a:spLocks noChangeArrowheads="1"/>
          </p:cNvSpPr>
          <p:nvPr/>
        </p:nvSpPr>
        <p:spPr bwMode="auto">
          <a:xfrm>
            <a:off x="410451" y="250992"/>
            <a:ext cx="8231759" cy="165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spAutoFit/>
          </a:bodyPr>
          <a:lstStyle/>
          <a:p>
            <a:pPr indent="457154" defTabSz="914310" fontAlgn="base">
              <a:spcBef>
                <a:spcPct val="0"/>
              </a:spcBef>
              <a:spcAft>
                <a:spcPct val="0"/>
              </a:spcAft>
            </a:pPr>
            <a:r>
              <a:rPr lang="en-US" sz="2000" b="1" dirty="0">
                <a:solidFill>
                  <a:srgbClr val="0070C0"/>
                </a:solidFill>
                <a:latin typeface="Arial" pitchFamily="34" charset="0"/>
                <a:ea typeface="Courier New" pitchFamily="49" charset="0"/>
                <a:cs typeface="Arial" pitchFamily="34" charset="0"/>
              </a:rPr>
              <a:t>Câu 3: Quan sát hình ảnh sau và trả lời câu hỏi:</a:t>
            </a:r>
          </a:p>
          <a:p>
            <a:pPr indent="457154" defTabSz="914310" fontAlgn="base">
              <a:spcBef>
                <a:spcPct val="0"/>
              </a:spcBef>
              <a:spcAft>
                <a:spcPct val="0"/>
              </a:spcAft>
            </a:pPr>
            <a:r>
              <a:rPr lang="en-US" sz="2000" b="1" i="1" dirty="0">
                <a:solidFill>
                  <a:srgbClr val="0070C0"/>
                </a:solidFill>
                <a:latin typeface="Arial" pitchFamily="34" charset="0"/>
                <a:ea typeface="Courier New" pitchFamily="49" charset="0"/>
                <a:cs typeface="Arial" pitchFamily="34" charset="0"/>
              </a:rPr>
              <a:t>a. Nhận xét về vận tốc máu trong hệ mạch?</a:t>
            </a:r>
            <a:endParaRPr lang="en-US" sz="2000" b="1" i="1" dirty="0">
              <a:solidFill>
                <a:srgbClr val="0070C0"/>
              </a:solidFill>
              <a:latin typeface="Arial" pitchFamily="34" charset="0"/>
              <a:cs typeface="Arial" pitchFamily="34" charset="0"/>
            </a:endParaRPr>
          </a:p>
          <a:p>
            <a:pPr indent="457154" defTabSz="914310" eaLnBrk="0" fontAlgn="base" hangingPunct="0">
              <a:spcBef>
                <a:spcPct val="0"/>
              </a:spcBef>
              <a:spcAft>
                <a:spcPct val="0"/>
              </a:spcAft>
            </a:pPr>
            <a:r>
              <a:rPr lang="en-US" sz="2000" b="1" i="1" dirty="0">
                <a:solidFill>
                  <a:srgbClr val="0070C0"/>
                </a:solidFill>
                <a:latin typeface="Arial" pitchFamily="34" charset="0"/>
                <a:ea typeface="Courier New" pitchFamily="49" charset="0"/>
                <a:cs typeface="Arial" pitchFamily="34" charset="0"/>
              </a:rPr>
              <a:t>b. Huyết áp là áp lực của máu lên thành động mạch. Huyết áp tạo ra do sự co dãn của tim và sức cản của động mạch. Vậy huyết áp thay đổi như thế nào trong hệ mạch?</a:t>
            </a:r>
            <a:endParaRPr lang="en-US" sz="2000" b="1" i="1" dirty="0">
              <a:solidFill>
                <a:srgbClr val="0070C0"/>
              </a:solidFill>
              <a:latin typeface="Arial" pitchFamily="34" charset="0"/>
              <a:cs typeface="Arial" pitchFamily="34" charset="0"/>
            </a:endParaRPr>
          </a:p>
        </p:txBody>
      </p:sp>
      <p:pic>
        <p:nvPicPr>
          <p:cNvPr id="2048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1815229"/>
            <a:ext cx="4953000" cy="282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xmlns="" id="{38084CAF-0CAE-4067-9722-5F1ED0BBAEA6}"/>
              </a:ext>
            </a:extLst>
          </p:cNvPr>
          <p:cNvSpPr/>
          <p:nvPr/>
        </p:nvSpPr>
        <p:spPr>
          <a:xfrm>
            <a:off x="456710" y="2120518"/>
            <a:ext cx="3734290" cy="2117885"/>
          </a:xfrm>
          <a:prstGeom prst="rect">
            <a:avLst/>
          </a:prstGeom>
          <a:solidFill>
            <a:schemeClr val="accent2">
              <a:lumMod val="20000"/>
              <a:lumOff val="80000"/>
            </a:schemeClr>
          </a:solidFill>
        </p:spPr>
        <p:txBody>
          <a:bodyPr wrap="square" lIns="91432" tIns="45716" rIns="91432" bIns="45716">
            <a:spAutoFit/>
          </a:bodyPr>
          <a:lstStyle/>
          <a:p>
            <a:pPr indent="457154" algn="just">
              <a:lnSpc>
                <a:spcPct val="130000"/>
              </a:lnSpc>
            </a:pPr>
            <a:r>
              <a:rPr lang="nl-NL" sz="2000" dirty="0">
                <a:latin typeface="Arial" panose="020B0604020202020204" pitchFamily="34" charset="0"/>
                <a:ea typeface="Segoe UI" panose="020B0502040204020203" pitchFamily="34" charset="0"/>
                <a:cs typeface="Arial" panose="020B0604020202020204" pitchFamily="34" charset="0"/>
              </a:rPr>
              <a:t>a. Nhanh nhất ở động mạch, thấp nhất ở mao mạch, tăng dần ở tĩnh mạch.</a:t>
            </a:r>
            <a:endParaRPr lang="en-US" sz="2000" dirty="0">
              <a:latin typeface="Arial" panose="020B0604020202020204" pitchFamily="34" charset="0"/>
              <a:ea typeface="Segoe UI" panose="020B0502040204020203" pitchFamily="34" charset="0"/>
              <a:cs typeface="Arial" panose="020B0604020202020204" pitchFamily="34" charset="0"/>
            </a:endParaRPr>
          </a:p>
          <a:p>
            <a:pPr indent="457154" algn="just">
              <a:lnSpc>
                <a:spcPct val="130000"/>
              </a:lnSpc>
            </a:pPr>
            <a:r>
              <a:rPr lang="nl-NL" sz="2000" dirty="0">
                <a:latin typeface="Arial" panose="020B0604020202020204" pitchFamily="34" charset="0"/>
                <a:ea typeface="Segoe UI" panose="020B0502040204020203" pitchFamily="34" charset="0"/>
                <a:cs typeface="Arial" panose="020B0604020202020204" pitchFamily="34" charset="0"/>
              </a:rPr>
              <a:t>b. Huyết áp giảm dần trong hệ mạch.</a:t>
            </a:r>
            <a:endParaRPr lang="en-US" sz="2000" dirty="0">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29" y="-171454"/>
            <a:ext cx="9448805" cy="5314953"/>
          </a:xfrm>
          <a:prstGeom prst="rect">
            <a:avLst/>
          </a:prstGeom>
        </p:spPr>
      </p:pic>
      <p:sp>
        <p:nvSpPr>
          <p:cNvPr id="4" name="TextBox 4"/>
          <p:cNvSpPr txBox="1"/>
          <p:nvPr/>
        </p:nvSpPr>
        <p:spPr>
          <a:xfrm>
            <a:off x="789864" y="99523"/>
            <a:ext cx="7564272" cy="650178"/>
          </a:xfrm>
          <a:prstGeom prst="rect">
            <a:avLst/>
          </a:prstGeom>
        </p:spPr>
        <p:txBody>
          <a:bodyPr lIns="0" tIns="0" rIns="0" bIns="0" rtlCol="0" anchor="t">
            <a:spAutoFit/>
          </a:bodyPr>
          <a:lstStyle/>
          <a:p>
            <a:pPr algn="ctr" defTabSz="457154">
              <a:lnSpc>
                <a:spcPts val="4950"/>
              </a:lnSpc>
            </a:pPr>
            <a:r>
              <a:rPr lang="en-US" sz="5000" b="1" spc="163" dirty="0">
                <a:solidFill>
                  <a:srgbClr val="FF0000"/>
                </a:solidFill>
                <a:latin typeface="Candara" panose="020E0502030303020204" pitchFamily="34" charset="0"/>
              </a:rPr>
              <a:t>KẾT LUẬN</a:t>
            </a:r>
          </a:p>
        </p:txBody>
      </p:sp>
      <p:sp>
        <p:nvSpPr>
          <p:cNvPr id="10" name="Freeform 10"/>
          <p:cNvSpPr/>
          <p:nvPr/>
        </p:nvSpPr>
        <p:spPr>
          <a:xfrm rot="710035">
            <a:off x="314806" y="207457"/>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Rectangle 11"/>
          <p:cNvSpPr/>
          <p:nvPr/>
        </p:nvSpPr>
        <p:spPr>
          <a:xfrm>
            <a:off x="304808" y="656595"/>
            <a:ext cx="8458199" cy="784830"/>
          </a:xfrm>
          <a:prstGeom prst="rect">
            <a:avLst/>
          </a:prstGeom>
        </p:spPr>
        <p:txBody>
          <a:bodyPr wrap="square" lIns="45716" tIns="22859" rIns="45716" bIns="22859">
            <a:spAutoFit/>
          </a:bodyPr>
          <a:lstStyle/>
          <a:p>
            <a:pPr indent="457154" algn="just"/>
            <a:r>
              <a:rPr lang="nl-NL" sz="2400" b="1" dirty="0">
                <a:solidFill>
                  <a:srgbClr val="FF0000"/>
                </a:solidFill>
                <a:latin typeface="Times New Roman"/>
                <a:ea typeface="Courier New"/>
              </a:rPr>
              <a:t>- Hệ tuần hoàn </a:t>
            </a:r>
            <a:r>
              <a:rPr lang="nl-NL" sz="2400" dirty="0">
                <a:solidFill>
                  <a:srgbClr val="000000"/>
                </a:solidFill>
                <a:latin typeface="Times New Roman"/>
                <a:ea typeface="Courier New"/>
              </a:rPr>
              <a:t>gồm tim và hệ mạch giúp vận chuyển máu đi khắp cơ thể.</a:t>
            </a:r>
            <a:endParaRPr lang="en-US" sz="2400" dirty="0">
              <a:solidFill>
                <a:srgbClr val="000000"/>
              </a:solidFill>
              <a:latin typeface="Courier New"/>
              <a:ea typeface="Courier New"/>
            </a:endParaRPr>
          </a:p>
        </p:txBody>
      </p:sp>
      <p:sp>
        <p:nvSpPr>
          <p:cNvPr id="13" name="Rectangle 12"/>
          <p:cNvSpPr/>
          <p:nvPr/>
        </p:nvSpPr>
        <p:spPr>
          <a:xfrm>
            <a:off x="324623" y="1407177"/>
            <a:ext cx="8438376" cy="784830"/>
          </a:xfrm>
          <a:prstGeom prst="rect">
            <a:avLst/>
          </a:prstGeom>
        </p:spPr>
        <p:txBody>
          <a:bodyPr wrap="square" lIns="45716" tIns="22859" rIns="45716" bIns="22859">
            <a:spAutoFit/>
          </a:bodyPr>
          <a:lstStyle/>
          <a:p>
            <a:pPr indent="457154" algn="just"/>
            <a:r>
              <a:rPr lang="nl-NL" sz="2400" b="1" dirty="0">
                <a:solidFill>
                  <a:srgbClr val="FF0000"/>
                </a:solidFill>
                <a:latin typeface="Times New Roman"/>
                <a:ea typeface="Courier New"/>
              </a:rPr>
              <a:t>- Tim </a:t>
            </a:r>
            <a:r>
              <a:rPr lang="nl-NL" sz="2400" dirty="0">
                <a:solidFill>
                  <a:srgbClr val="000000"/>
                </a:solidFill>
                <a:latin typeface="Times New Roman"/>
                <a:ea typeface="Courier New"/>
              </a:rPr>
              <a:t>đẩy ra động mạch, hút máu từ tĩnh mạch về. Mao mạch </a:t>
            </a:r>
            <a:r>
              <a:rPr lang="nl-NL" sz="2400" dirty="0">
                <a:solidFill>
                  <a:srgbClr val="000000"/>
                </a:solidFill>
                <a:latin typeface="Times New Roman"/>
                <a:ea typeface="Courier New"/>
              </a:rPr>
              <a:t> </a:t>
            </a:r>
            <a:r>
              <a:rPr lang="nl-NL" sz="2400" dirty="0">
                <a:solidFill>
                  <a:srgbClr val="000000"/>
                </a:solidFill>
                <a:latin typeface="Times New Roman"/>
                <a:ea typeface="Courier New"/>
              </a:rPr>
              <a:t>thực hiện trao đổi chất, trao đổi khí giữa máu và tế bào của cơ thể.</a:t>
            </a:r>
            <a:endParaRPr lang="en-US" sz="2400" dirty="0">
              <a:solidFill>
                <a:srgbClr val="000000"/>
              </a:solidFill>
              <a:latin typeface="Courier New"/>
              <a:ea typeface="Courier New"/>
            </a:endParaRPr>
          </a:p>
        </p:txBody>
      </p:sp>
      <p:sp>
        <p:nvSpPr>
          <p:cNvPr id="5" name="Notched Right Arrow 4"/>
          <p:cNvSpPr/>
          <p:nvPr/>
        </p:nvSpPr>
        <p:spPr>
          <a:xfrm>
            <a:off x="2438400" y="184431"/>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16" tIns="22859" rIns="45716" bIns="22859" rtlCol="0" anchor="ctr"/>
          <a:lstStyle/>
          <a:p>
            <a:pPr algn="ctr" defTabSz="457154"/>
            <a:endParaRPr lang="en-US" sz="900">
              <a:solidFill>
                <a:prstClr val="white"/>
              </a:solidFill>
            </a:endParaRPr>
          </a:p>
        </p:txBody>
      </p:sp>
      <p:sp>
        <p:nvSpPr>
          <p:cNvPr id="16" name="Rectangle 15"/>
          <p:cNvSpPr/>
          <p:nvPr/>
        </p:nvSpPr>
        <p:spPr>
          <a:xfrm>
            <a:off x="215769" y="2202429"/>
            <a:ext cx="8547232" cy="1532728"/>
          </a:xfrm>
          <a:prstGeom prst="rect">
            <a:avLst/>
          </a:prstGeom>
        </p:spPr>
        <p:txBody>
          <a:bodyPr wrap="square" lIns="91432" tIns="45716" rIns="91432" bIns="45716">
            <a:spAutoFit/>
          </a:bodyPr>
          <a:lstStyle/>
          <a:p>
            <a:pPr indent="457154" algn="just">
              <a:lnSpc>
                <a:spcPct val="130000"/>
              </a:lnSpc>
            </a:pPr>
            <a:r>
              <a:rPr lang="nl-NL" sz="2400" b="1" dirty="0">
                <a:solidFill>
                  <a:srgbClr val="FF0000"/>
                </a:solidFill>
                <a:latin typeface="Times New Roman"/>
                <a:ea typeface="Segoe UI"/>
              </a:rPr>
              <a:t> </a:t>
            </a:r>
            <a:r>
              <a:rPr lang="nl-NL" sz="2400" b="1" dirty="0">
                <a:solidFill>
                  <a:srgbClr val="FF0000"/>
                </a:solidFill>
                <a:latin typeface="Times New Roman"/>
                <a:ea typeface="Segoe UI"/>
              </a:rPr>
              <a:t>- </a:t>
            </a:r>
            <a:r>
              <a:rPr lang="nl-NL" sz="2400" b="1" dirty="0">
                <a:solidFill>
                  <a:srgbClr val="FF0000"/>
                </a:solidFill>
                <a:latin typeface="Times New Roman"/>
                <a:ea typeface="Segoe UI"/>
              </a:rPr>
              <a:t>Ở người có 2 vòng tuần hoàn: </a:t>
            </a:r>
            <a:r>
              <a:rPr lang="nl-NL" sz="2400" dirty="0">
                <a:latin typeface="Times New Roman"/>
                <a:ea typeface="Segoe UI"/>
              </a:rPr>
              <a:t>Vòng tuần hoàn </a:t>
            </a:r>
            <a:r>
              <a:rPr lang="nl-NL" sz="2400" dirty="0">
                <a:latin typeface="Times New Roman"/>
                <a:ea typeface="Segoe UI"/>
              </a:rPr>
              <a:t>nhỏ (</a:t>
            </a:r>
            <a:r>
              <a:rPr lang="nl-NL" sz="2400" dirty="0">
                <a:latin typeface="Times New Roman"/>
                <a:ea typeface="Segoe UI"/>
              </a:rPr>
              <a:t>phổi):  </a:t>
            </a:r>
            <a:r>
              <a:rPr lang="nl-NL" sz="2400" dirty="0">
                <a:latin typeface="Times New Roman"/>
                <a:ea typeface="Segoe UI"/>
              </a:rPr>
              <a:t>Máu từ </a:t>
            </a:r>
            <a:r>
              <a:rPr lang="nl-NL" sz="2400" dirty="0">
                <a:latin typeface="Times New Roman"/>
                <a:ea typeface="Segoe UI"/>
              </a:rPr>
              <a:t>tâm thất phải </a:t>
            </a:r>
            <a:r>
              <a:rPr lang="nl-NL" sz="2400" dirty="0">
                <a:latin typeface="Times New Roman"/>
                <a:ea typeface="Segoe UI"/>
              </a:rPr>
              <a:t>-&gt; động </a:t>
            </a:r>
            <a:r>
              <a:rPr lang="nl-NL" sz="2400" dirty="0">
                <a:latin typeface="Times New Roman"/>
                <a:ea typeface="Segoe UI"/>
              </a:rPr>
              <a:t>mạch </a:t>
            </a:r>
            <a:r>
              <a:rPr lang="nl-NL" sz="2400" dirty="0">
                <a:latin typeface="Times New Roman"/>
                <a:ea typeface="Segoe UI"/>
              </a:rPr>
              <a:t>phổi -&gt; mao </a:t>
            </a:r>
            <a:r>
              <a:rPr lang="nl-NL" sz="2400" dirty="0">
                <a:latin typeface="Times New Roman"/>
                <a:ea typeface="Segoe UI"/>
              </a:rPr>
              <a:t>mạch phổi, theo tĩnh mạch phổi </a:t>
            </a:r>
            <a:r>
              <a:rPr lang="nl-NL" sz="2400" dirty="0">
                <a:latin typeface="Times New Roman"/>
                <a:ea typeface="Segoe UI"/>
              </a:rPr>
              <a:t>-&gt; </a:t>
            </a:r>
            <a:r>
              <a:rPr lang="nl-NL" sz="2400" dirty="0">
                <a:latin typeface="Times New Roman"/>
                <a:ea typeface="Segoe UI"/>
              </a:rPr>
              <a:t>tâm nhĩ trái.</a:t>
            </a:r>
            <a:endParaRPr lang="en-US" sz="2400" dirty="0">
              <a:latin typeface="Segoe UI"/>
              <a:ea typeface="Segoe UI"/>
            </a:endParaRPr>
          </a:p>
        </p:txBody>
      </p:sp>
      <p:sp>
        <p:nvSpPr>
          <p:cNvPr id="17" name="Rectangle 16"/>
          <p:cNvSpPr/>
          <p:nvPr/>
        </p:nvSpPr>
        <p:spPr>
          <a:xfrm>
            <a:off x="324627" y="3610775"/>
            <a:ext cx="8655475" cy="1532727"/>
          </a:xfrm>
          <a:prstGeom prst="rect">
            <a:avLst/>
          </a:prstGeom>
        </p:spPr>
        <p:txBody>
          <a:bodyPr wrap="square" lIns="91432" tIns="45716" rIns="91432" bIns="45716">
            <a:spAutoFit/>
          </a:bodyPr>
          <a:lstStyle/>
          <a:p>
            <a:pPr indent="457154" algn="just">
              <a:lnSpc>
                <a:spcPct val="130000"/>
              </a:lnSpc>
            </a:pPr>
            <a:r>
              <a:rPr lang="nl-NL" sz="2400" b="1" dirty="0">
                <a:solidFill>
                  <a:srgbClr val="FF0000"/>
                </a:solidFill>
                <a:latin typeface="Times New Roman"/>
                <a:ea typeface="Segoe UI"/>
              </a:rPr>
              <a:t>- </a:t>
            </a:r>
            <a:r>
              <a:rPr lang="nl-NL" sz="2400" b="1" dirty="0">
                <a:solidFill>
                  <a:srgbClr val="FF0000"/>
                </a:solidFill>
                <a:latin typeface="Times New Roman"/>
                <a:ea typeface="Segoe UI"/>
              </a:rPr>
              <a:t>Vòng tuần hoàn </a:t>
            </a:r>
            <a:r>
              <a:rPr lang="nl-NL" sz="2400" b="1" dirty="0">
                <a:solidFill>
                  <a:srgbClr val="FF0000"/>
                </a:solidFill>
                <a:latin typeface="Times New Roman"/>
                <a:ea typeface="Segoe UI"/>
              </a:rPr>
              <a:t>lớn (</a:t>
            </a:r>
            <a:r>
              <a:rPr lang="nl-NL" sz="2400" b="1" dirty="0">
                <a:solidFill>
                  <a:srgbClr val="FF0000"/>
                </a:solidFill>
                <a:latin typeface="Times New Roman"/>
                <a:ea typeface="Segoe UI"/>
              </a:rPr>
              <a:t>Cơ thể):  </a:t>
            </a:r>
            <a:r>
              <a:rPr lang="nl-NL" sz="2400" dirty="0">
                <a:latin typeface="Times New Roman"/>
                <a:ea typeface="Segoe UI"/>
              </a:rPr>
              <a:t>Máu từ tâm thất trái theo động mạch chủ </a:t>
            </a:r>
            <a:r>
              <a:rPr lang="nl-NL" sz="2400" dirty="0">
                <a:latin typeface="Times New Roman"/>
                <a:ea typeface="Segoe UI"/>
              </a:rPr>
              <a:t>-&gt; </a:t>
            </a:r>
            <a:r>
              <a:rPr lang="nl-NL" sz="2400" dirty="0">
                <a:latin typeface="Times New Roman"/>
                <a:ea typeface="Segoe UI"/>
              </a:rPr>
              <a:t>mao mạch phần trên và phần dưới cơ thể </a:t>
            </a:r>
            <a:r>
              <a:rPr lang="nl-NL" sz="2400" dirty="0">
                <a:latin typeface="Times New Roman"/>
                <a:ea typeface="Segoe UI"/>
              </a:rPr>
              <a:t>-&gt; tĩnh </a:t>
            </a:r>
            <a:r>
              <a:rPr lang="nl-NL" sz="2400" dirty="0">
                <a:latin typeface="Times New Roman"/>
                <a:ea typeface="Segoe UI"/>
              </a:rPr>
              <a:t>mạch chủ trên và chủ dưới </a:t>
            </a:r>
            <a:r>
              <a:rPr lang="nl-NL" sz="2400" dirty="0">
                <a:latin typeface="Times New Roman"/>
                <a:ea typeface="Segoe UI"/>
              </a:rPr>
              <a:t>-&gt; </a:t>
            </a:r>
            <a:r>
              <a:rPr lang="nl-NL" sz="2400" dirty="0">
                <a:latin typeface="Times New Roman"/>
                <a:ea typeface="Segoe UI"/>
              </a:rPr>
              <a:t>về tâm nhĩ phải.</a:t>
            </a:r>
            <a:endParaRPr lang="en-US" sz="2400" dirty="0">
              <a:latin typeface="Segoe UI"/>
              <a:ea typeface="Segoe UI"/>
            </a:endParaRPr>
          </a:p>
        </p:txBody>
      </p:sp>
    </p:spTree>
    <p:extLst>
      <p:ext uri="{BB962C8B-B14F-4D97-AF65-F5344CB8AC3E}">
        <p14:creationId xmlns:p14="http://schemas.microsoft.com/office/powerpoint/2010/main" val="39274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5" grpId="0" animBg="1"/>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7" y="1861906"/>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a:off x="30992" y="4525053"/>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Freeform 15"/>
          <p:cNvSpPr/>
          <p:nvPr/>
        </p:nvSpPr>
        <p:spPr>
          <a:xfrm rot="-8544434">
            <a:off x="7986940"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7016875" y="107224"/>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831218">
            <a:off x="94490" y="346901"/>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7"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0" name="Rectangle 19"/>
          <p:cNvSpPr/>
          <p:nvPr/>
        </p:nvSpPr>
        <p:spPr>
          <a:xfrm>
            <a:off x="837974" y="424049"/>
            <a:ext cx="5080237" cy="584775"/>
          </a:xfrm>
          <a:prstGeom prst="rect">
            <a:avLst/>
          </a:prstGeom>
        </p:spPr>
        <p:txBody>
          <a:bodyPr wrap="none" lIns="91432" tIns="45716" rIns="91432" bIns="45716">
            <a:spAutoFit/>
          </a:bodyPr>
          <a:lstStyle/>
          <a:p>
            <a:r>
              <a:rPr lang="en-US" sz="3200" b="1" dirty="0">
                <a:solidFill>
                  <a:srgbClr val="FF0000"/>
                </a:solidFill>
                <a:latin typeface="Arial" pitchFamily="34" charset="0"/>
                <a:ea typeface="Courier New"/>
                <a:cs typeface="Arial" pitchFamily="34" charset="0"/>
              </a:rPr>
              <a:t>III. Các bệnh về tim mạch</a:t>
            </a:r>
            <a:endParaRPr lang="en-US" sz="3200" dirty="0">
              <a:solidFill>
                <a:srgbClr val="FF0000"/>
              </a:solidFill>
              <a:latin typeface="Arial" pitchFamily="34" charset="0"/>
              <a:cs typeface="Arial" pitchFamily="34" charset="0"/>
            </a:endParaRPr>
          </a:p>
        </p:txBody>
      </p:sp>
      <p:sp>
        <p:nvSpPr>
          <p:cNvPr id="3" name="Rectangle 2"/>
          <p:cNvSpPr/>
          <p:nvPr/>
        </p:nvSpPr>
        <p:spPr>
          <a:xfrm>
            <a:off x="513424" y="1114261"/>
            <a:ext cx="8117156" cy="2893100"/>
          </a:xfrm>
          <a:prstGeom prst="rect">
            <a:avLst/>
          </a:prstGeom>
        </p:spPr>
        <p:txBody>
          <a:bodyPr wrap="square" lIns="91432" tIns="45716" rIns="91432" bIns="45716">
            <a:spAutoFit/>
          </a:bodyPr>
          <a:lstStyle/>
          <a:p>
            <a:pPr indent="253976" algn="ctr">
              <a:lnSpc>
                <a:spcPct val="130000"/>
              </a:lnSpc>
            </a:pPr>
            <a:r>
              <a:rPr lang="en-US" sz="2800" b="1" dirty="0">
                <a:solidFill>
                  <a:srgbClr val="0070C0"/>
                </a:solidFill>
                <a:latin typeface="Arial" pitchFamily="34" charset="0"/>
                <a:ea typeface="Segoe UI"/>
                <a:cs typeface="Arial" pitchFamily="34" charset="0"/>
              </a:rPr>
              <a:t>TRÒ CHƠI: </a:t>
            </a:r>
            <a:r>
              <a:rPr lang="en-US" sz="2800" b="1" i="1" dirty="0">
                <a:solidFill>
                  <a:srgbClr val="FF0000"/>
                </a:solidFill>
                <a:latin typeface="Arial" pitchFamily="34" charset="0"/>
                <a:ea typeface="Segoe UI"/>
                <a:cs typeface="Arial" pitchFamily="34" charset="0"/>
              </a:rPr>
              <a:t>NẾU…THÌ</a:t>
            </a:r>
          </a:p>
          <a:p>
            <a:pPr indent="253976" algn="just">
              <a:lnSpc>
                <a:spcPct val="130000"/>
              </a:lnSpc>
            </a:pPr>
            <a:r>
              <a:rPr lang="en-US" sz="2800" dirty="0">
                <a:solidFill>
                  <a:srgbClr val="0070C0"/>
                </a:solidFill>
                <a:latin typeface="Arial" pitchFamily="34" charset="0"/>
                <a:ea typeface="Segoe UI"/>
                <a:cs typeface="Arial" pitchFamily="34" charset="0"/>
              </a:rPr>
              <a:t>Lớp sẽ chia thành 2 đội chơi. </a:t>
            </a:r>
            <a:r>
              <a:rPr lang="en-US" sz="2800" dirty="0">
                <a:solidFill>
                  <a:srgbClr val="0070C0"/>
                </a:solidFill>
                <a:latin typeface="Arial" pitchFamily="34" charset="0"/>
                <a:ea typeface="Segoe UI"/>
                <a:cs typeface="Arial" pitchFamily="34" charset="0"/>
              </a:rPr>
              <a:t>Đội này chọn </a:t>
            </a:r>
            <a:r>
              <a:rPr lang="en-US" sz="2800" dirty="0">
                <a:solidFill>
                  <a:srgbClr val="0070C0"/>
                </a:solidFill>
                <a:latin typeface="Arial" pitchFamily="34" charset="0"/>
                <a:ea typeface="Segoe UI"/>
                <a:cs typeface="Arial" pitchFamily="34" charset="0"/>
              </a:rPr>
              <a:t>mệnh đề </a:t>
            </a:r>
            <a:r>
              <a:rPr lang="en-US" sz="2800" i="1" dirty="0">
                <a:solidFill>
                  <a:srgbClr val="FF0000"/>
                </a:solidFill>
                <a:latin typeface="Arial" pitchFamily="34" charset="0"/>
                <a:ea typeface="Segoe UI"/>
                <a:cs typeface="Arial" pitchFamily="34" charset="0"/>
              </a:rPr>
              <a:t>“Nếu…” </a:t>
            </a:r>
            <a:r>
              <a:rPr lang="en-US" sz="2800" dirty="0">
                <a:solidFill>
                  <a:srgbClr val="0070C0"/>
                </a:solidFill>
                <a:latin typeface="Arial" pitchFamily="34" charset="0"/>
                <a:ea typeface="Segoe UI"/>
                <a:cs typeface="Arial" pitchFamily="34" charset="0"/>
              </a:rPr>
              <a:t>thì</a:t>
            </a:r>
            <a:r>
              <a:rPr lang="en-US" sz="2800" i="1" dirty="0">
                <a:solidFill>
                  <a:srgbClr val="FF0000"/>
                </a:solidFill>
                <a:latin typeface="Arial" pitchFamily="34" charset="0"/>
                <a:ea typeface="Segoe UI"/>
                <a:cs typeface="Arial" pitchFamily="34" charset="0"/>
              </a:rPr>
              <a:t> </a:t>
            </a:r>
            <a:r>
              <a:rPr lang="en-US" sz="2800" dirty="0">
                <a:solidFill>
                  <a:srgbClr val="0070C0"/>
                </a:solidFill>
                <a:latin typeface="Arial" pitchFamily="34" charset="0"/>
                <a:ea typeface="Segoe UI"/>
                <a:cs typeface="Arial" pitchFamily="34" charset="0"/>
              </a:rPr>
              <a:t>đội </a:t>
            </a:r>
            <a:r>
              <a:rPr lang="en-US" sz="2800" dirty="0">
                <a:solidFill>
                  <a:srgbClr val="0070C0"/>
                </a:solidFill>
                <a:latin typeface="Arial" pitchFamily="34" charset="0"/>
                <a:ea typeface="Segoe UI"/>
                <a:cs typeface="Arial" pitchFamily="34" charset="0"/>
              </a:rPr>
              <a:t>còn lại sẽ chọn mệnh đề </a:t>
            </a:r>
            <a:r>
              <a:rPr lang="en-US" sz="2800" i="1" dirty="0">
                <a:solidFill>
                  <a:srgbClr val="FF0000"/>
                </a:solidFill>
                <a:latin typeface="Arial" pitchFamily="34" charset="0"/>
                <a:ea typeface="Segoe UI"/>
                <a:cs typeface="Arial" pitchFamily="34" charset="0"/>
              </a:rPr>
              <a:t>“Thì….” </a:t>
            </a:r>
            <a:r>
              <a:rPr lang="en-US" sz="2800" dirty="0">
                <a:solidFill>
                  <a:srgbClr val="0070C0"/>
                </a:solidFill>
                <a:latin typeface="Arial" pitchFamily="34" charset="0"/>
                <a:ea typeface="Segoe UI"/>
                <a:cs typeface="Arial" pitchFamily="34" charset="0"/>
              </a:rPr>
              <a:t>p</a:t>
            </a:r>
            <a:r>
              <a:rPr lang="en-US" sz="2800" dirty="0">
                <a:solidFill>
                  <a:srgbClr val="0070C0"/>
                </a:solidFill>
                <a:latin typeface="Arial" pitchFamily="34" charset="0"/>
                <a:ea typeface="Segoe UI"/>
                <a:cs typeface="Arial" pitchFamily="34" charset="0"/>
              </a:rPr>
              <a:t>hù </a:t>
            </a:r>
            <a:r>
              <a:rPr lang="en-US" sz="2800" dirty="0">
                <a:solidFill>
                  <a:srgbClr val="0070C0"/>
                </a:solidFill>
                <a:latin typeface="Arial" pitchFamily="34" charset="0"/>
                <a:ea typeface="Segoe UI"/>
                <a:cs typeface="Arial" pitchFamily="34" charset="0"/>
              </a:rPr>
              <a:t>hợp. Đội nào chọn đúng </a:t>
            </a:r>
            <a:r>
              <a:rPr lang="en-US" sz="2800" dirty="0">
                <a:solidFill>
                  <a:srgbClr val="0070C0"/>
                </a:solidFill>
                <a:latin typeface="Arial" pitchFamily="34" charset="0"/>
                <a:ea typeface="Segoe UI"/>
                <a:cs typeface="Arial" pitchFamily="34" charset="0"/>
              </a:rPr>
              <a:t>sẽ </a:t>
            </a:r>
            <a:r>
              <a:rPr lang="en-US" sz="2800" dirty="0">
                <a:solidFill>
                  <a:srgbClr val="0070C0"/>
                </a:solidFill>
                <a:latin typeface="Arial" pitchFamily="34" charset="0"/>
                <a:ea typeface="Segoe UI"/>
                <a:cs typeface="Arial" pitchFamily="34" charset="0"/>
              </a:rPr>
              <a:t>được cộng điểm và thực hiện lượt chơi tiếp theo</a:t>
            </a:r>
            <a:r>
              <a:rPr lang="en-US" sz="2800" dirty="0">
                <a:solidFill>
                  <a:srgbClr val="0070C0"/>
                </a:solidFill>
                <a:latin typeface="Times New Roman"/>
                <a:ea typeface="Segoe UI"/>
              </a:rPr>
              <a:t>.</a:t>
            </a:r>
            <a:endParaRPr lang="en-US" sz="2800" dirty="0">
              <a:solidFill>
                <a:srgbClr val="0070C0"/>
              </a:solidFill>
              <a:latin typeface="Segoe UI"/>
              <a:ea typeface="Segoe UI"/>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38F94B8-97CD-485A-9E98-538FBC5990E4}"/>
              </a:ext>
            </a:extLst>
          </p:cNvPr>
          <p:cNvPicPr>
            <a:picLocks noChangeAspect="1"/>
          </p:cNvPicPr>
          <p:nvPr/>
        </p:nvPicPr>
        <p:blipFill>
          <a:blip r:embed="rId2"/>
          <a:stretch>
            <a:fillRect/>
          </a:stretch>
        </p:blipFill>
        <p:spPr>
          <a:xfrm>
            <a:off x="392906" y="0"/>
            <a:ext cx="4107657" cy="2717194"/>
          </a:xfrm>
          <a:prstGeom prst="rect">
            <a:avLst/>
          </a:prstGeom>
        </p:spPr>
      </p:pic>
      <p:pic>
        <p:nvPicPr>
          <p:cNvPr id="3" name="Picture 2">
            <a:extLst>
              <a:ext uri="{FF2B5EF4-FFF2-40B4-BE49-F238E27FC236}">
                <a16:creationId xmlns:a16="http://schemas.microsoft.com/office/drawing/2014/main" xmlns="" id="{68D03B20-1A1D-476F-8131-EB7FA80217DC}"/>
              </a:ext>
            </a:extLst>
          </p:cNvPr>
          <p:cNvPicPr>
            <a:picLocks noChangeAspect="1"/>
          </p:cNvPicPr>
          <p:nvPr/>
        </p:nvPicPr>
        <p:blipFill>
          <a:blip r:embed="rId3"/>
          <a:stretch>
            <a:fillRect/>
          </a:stretch>
        </p:blipFill>
        <p:spPr>
          <a:xfrm>
            <a:off x="4900619" y="2286007"/>
            <a:ext cx="3848097" cy="2771777"/>
          </a:xfrm>
          <a:prstGeom prst="rect">
            <a:avLst/>
          </a:prstGeom>
        </p:spPr>
      </p:pic>
      <p:pic>
        <p:nvPicPr>
          <p:cNvPr id="4" name="Picture 3">
            <a:extLst>
              <a:ext uri="{FF2B5EF4-FFF2-40B4-BE49-F238E27FC236}">
                <a16:creationId xmlns:a16="http://schemas.microsoft.com/office/drawing/2014/main" xmlns="" id="{05B8F948-0DC8-45D1-B706-3900FD94B421}"/>
              </a:ext>
            </a:extLst>
          </p:cNvPr>
          <p:cNvPicPr>
            <a:picLocks noChangeAspect="1"/>
          </p:cNvPicPr>
          <p:nvPr/>
        </p:nvPicPr>
        <p:blipFill>
          <a:blip r:embed="rId4"/>
          <a:stretch>
            <a:fillRect/>
          </a:stretch>
        </p:blipFill>
        <p:spPr>
          <a:xfrm>
            <a:off x="602453" y="2664620"/>
            <a:ext cx="3848097" cy="2409825"/>
          </a:xfrm>
          <a:prstGeom prst="rect">
            <a:avLst/>
          </a:prstGeom>
        </p:spPr>
      </p:pic>
      <p:pic>
        <p:nvPicPr>
          <p:cNvPr id="5" name="Picture 4">
            <a:extLst>
              <a:ext uri="{FF2B5EF4-FFF2-40B4-BE49-F238E27FC236}">
                <a16:creationId xmlns:a16="http://schemas.microsoft.com/office/drawing/2014/main" xmlns="" id="{9E5A6B39-CC20-4F99-8DFD-2DB2055755E3}"/>
              </a:ext>
            </a:extLst>
          </p:cNvPr>
          <p:cNvPicPr>
            <a:picLocks noChangeAspect="1"/>
          </p:cNvPicPr>
          <p:nvPr/>
        </p:nvPicPr>
        <p:blipFill>
          <a:blip r:embed="rId5"/>
          <a:stretch>
            <a:fillRect/>
          </a:stretch>
        </p:blipFill>
        <p:spPr>
          <a:xfrm>
            <a:off x="4950634" y="2"/>
            <a:ext cx="3817394" cy="2379087"/>
          </a:xfrm>
          <a:prstGeom prst="rect">
            <a:avLst/>
          </a:prstGeom>
        </p:spPr>
      </p:pic>
    </p:spTree>
    <p:extLst>
      <p:ext uri="{BB962C8B-B14F-4D97-AF65-F5344CB8AC3E}">
        <p14:creationId xmlns:p14="http://schemas.microsoft.com/office/powerpoint/2010/main" val="28103146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9B536946-10F9-4DAA-99FC-55071103B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515" y="4"/>
            <a:ext cx="6124142" cy="526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xmlns="" id="{79F72586-74E9-445B-925D-262B31C32B4C}"/>
              </a:ext>
            </a:extLst>
          </p:cNvPr>
          <p:cNvCxnSpPr>
            <a:cxnSpLocks/>
          </p:cNvCxnSpPr>
          <p:nvPr/>
        </p:nvCxnSpPr>
        <p:spPr>
          <a:xfrm flipV="1">
            <a:off x="4343401" y="2185988"/>
            <a:ext cx="678656" cy="571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96D5D3D9-D196-4273-A887-872AA944CCDA}"/>
              </a:ext>
            </a:extLst>
          </p:cNvPr>
          <p:cNvCxnSpPr/>
          <p:nvPr/>
        </p:nvCxnSpPr>
        <p:spPr>
          <a:xfrm flipV="1">
            <a:off x="4307681" y="2500317"/>
            <a:ext cx="714375" cy="7143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E60CE0CD-C655-4B32-B5FA-97A5D0C399CD}"/>
              </a:ext>
            </a:extLst>
          </p:cNvPr>
          <p:cNvCxnSpPr>
            <a:cxnSpLocks/>
          </p:cNvCxnSpPr>
          <p:nvPr/>
        </p:nvCxnSpPr>
        <p:spPr>
          <a:xfrm>
            <a:off x="4286250" y="1250158"/>
            <a:ext cx="807244" cy="4107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2A45EFBD-58F9-46C7-8B15-74AE2EF49503}"/>
              </a:ext>
            </a:extLst>
          </p:cNvPr>
          <p:cNvCxnSpPr/>
          <p:nvPr/>
        </p:nvCxnSpPr>
        <p:spPr>
          <a:xfrm>
            <a:off x="4343401" y="385763"/>
            <a:ext cx="87153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15C4570B-84A6-4A9D-B6D4-CC0BD11AD16B}"/>
              </a:ext>
            </a:extLst>
          </p:cNvPr>
          <p:cNvCxnSpPr>
            <a:cxnSpLocks/>
          </p:cNvCxnSpPr>
          <p:nvPr/>
        </p:nvCxnSpPr>
        <p:spPr>
          <a:xfrm>
            <a:off x="4214812" y="1689502"/>
            <a:ext cx="807244" cy="1428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43AB4DC4-3A74-44B3-ADD8-36A75AAD0078}"/>
              </a:ext>
            </a:extLst>
          </p:cNvPr>
          <p:cNvCxnSpPr/>
          <p:nvPr/>
        </p:nvCxnSpPr>
        <p:spPr>
          <a:xfrm flipV="1">
            <a:off x="4286251" y="4193385"/>
            <a:ext cx="621506" cy="15001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DD1C4695-CC5B-43C4-B946-2293CF035879}"/>
              </a:ext>
            </a:extLst>
          </p:cNvPr>
          <p:cNvCxnSpPr/>
          <p:nvPr/>
        </p:nvCxnSpPr>
        <p:spPr>
          <a:xfrm>
            <a:off x="4286254" y="4886325"/>
            <a:ext cx="557213"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545BF45B-4CF7-4C34-AEDE-C874E3C15A0B}"/>
              </a:ext>
            </a:extLst>
          </p:cNvPr>
          <p:cNvCxnSpPr/>
          <p:nvPr/>
        </p:nvCxnSpPr>
        <p:spPr>
          <a:xfrm flipV="1">
            <a:off x="4286254" y="3671888"/>
            <a:ext cx="557213" cy="6429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DEA20ED1-E9F8-4012-8656-C20B4BA4F06A}"/>
              </a:ext>
            </a:extLst>
          </p:cNvPr>
          <p:cNvCxnSpPr/>
          <p:nvPr/>
        </p:nvCxnSpPr>
        <p:spPr>
          <a:xfrm flipV="1">
            <a:off x="4343401" y="3078956"/>
            <a:ext cx="678656" cy="7858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A7B19764-2808-4A19-B1EE-C20CD8A8CD71}"/>
              </a:ext>
            </a:extLst>
          </p:cNvPr>
          <p:cNvCxnSpPr/>
          <p:nvPr/>
        </p:nvCxnSpPr>
        <p:spPr>
          <a:xfrm flipV="1">
            <a:off x="4286251" y="867971"/>
            <a:ext cx="735806" cy="4732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16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98991" y="-576455"/>
            <a:ext cx="9448805" cy="5314953"/>
          </a:xfrm>
          <a:prstGeom prst="rect">
            <a:avLst/>
          </a:prstGeom>
        </p:spPr>
      </p:pic>
      <p:sp>
        <p:nvSpPr>
          <p:cNvPr id="4" name="TextBox 4"/>
          <p:cNvSpPr txBox="1"/>
          <p:nvPr/>
        </p:nvSpPr>
        <p:spPr>
          <a:xfrm>
            <a:off x="860626" y="532901"/>
            <a:ext cx="7564272" cy="650178"/>
          </a:xfrm>
          <a:prstGeom prst="rect">
            <a:avLst/>
          </a:prstGeom>
        </p:spPr>
        <p:txBody>
          <a:bodyPr lIns="0" tIns="0" rIns="0" bIns="0" rtlCol="0" anchor="t">
            <a:spAutoFit/>
          </a:bodyPr>
          <a:lstStyle/>
          <a:p>
            <a:pPr algn="ctr" defTabSz="457154">
              <a:lnSpc>
                <a:spcPts val="4950"/>
              </a:lnSpc>
            </a:pPr>
            <a:r>
              <a:rPr lang="en-US" sz="5000" b="1" spc="163" dirty="0">
                <a:solidFill>
                  <a:srgbClr val="FF0000"/>
                </a:solidFill>
                <a:latin typeface="Candara" panose="020E0502030303020204" pitchFamily="34" charset="0"/>
              </a:rPr>
              <a:t>KẾT LUẬN</a:t>
            </a:r>
          </a:p>
        </p:txBody>
      </p:sp>
      <p:sp>
        <p:nvSpPr>
          <p:cNvPr id="10" name="Freeform 10"/>
          <p:cNvSpPr/>
          <p:nvPr/>
        </p:nvSpPr>
        <p:spPr>
          <a:xfrm rot="710035">
            <a:off x="314806" y="207457"/>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Notched Right Arrow 4"/>
          <p:cNvSpPr/>
          <p:nvPr/>
        </p:nvSpPr>
        <p:spPr>
          <a:xfrm>
            <a:off x="2362200" y="103067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16" tIns="22859" rIns="45716" bIns="22859" rtlCol="0" anchor="ctr"/>
          <a:lstStyle/>
          <a:p>
            <a:pPr algn="ctr" defTabSz="457154"/>
            <a:endParaRPr lang="en-US" sz="900">
              <a:solidFill>
                <a:prstClr val="white"/>
              </a:solidFill>
            </a:endParaRPr>
          </a:p>
        </p:txBody>
      </p:sp>
      <p:sp>
        <p:nvSpPr>
          <p:cNvPr id="16" name="Rectangle 15"/>
          <p:cNvSpPr/>
          <p:nvPr/>
        </p:nvSpPr>
        <p:spPr>
          <a:xfrm>
            <a:off x="238849" y="1453141"/>
            <a:ext cx="8186057" cy="2332946"/>
          </a:xfrm>
          <a:prstGeom prst="rect">
            <a:avLst/>
          </a:prstGeom>
        </p:spPr>
        <p:txBody>
          <a:bodyPr wrap="square" lIns="91432" tIns="45716" rIns="91432" bIns="45716">
            <a:spAutoFit/>
          </a:bodyPr>
          <a:lstStyle/>
          <a:p>
            <a:pPr indent="457154" algn="just">
              <a:lnSpc>
                <a:spcPct val="130000"/>
              </a:lnSpc>
            </a:pPr>
            <a:r>
              <a:rPr lang="nl-NL" sz="2800" b="1" dirty="0">
                <a:solidFill>
                  <a:srgbClr val="FF0000"/>
                </a:solidFill>
                <a:latin typeface="Arial" pitchFamily="34" charset="0"/>
                <a:ea typeface="Segoe UI"/>
                <a:cs typeface="Arial" pitchFamily="34" charset="0"/>
              </a:rPr>
              <a:t>Một số bệnh thường gặp: </a:t>
            </a:r>
            <a:r>
              <a:rPr lang="nl-NL" sz="2800" dirty="0">
                <a:latin typeface="Arial" pitchFamily="34" charset="0"/>
                <a:ea typeface="Segoe UI"/>
                <a:cs typeface="Arial" pitchFamily="34" charset="0"/>
              </a:rPr>
              <a:t>Thiếu máu, huyết áp cao, xơ vữa động mạch... cần có chế độ ăn uống hợp lí, luyện tập thể dục thường xuyên, vừa sức, tránh các tác nhân gây bệnh.</a:t>
            </a:r>
            <a:endParaRPr lang="en-US" sz="2800" dirty="0">
              <a:latin typeface="Arial" pitchFamily="34" charset="0"/>
              <a:ea typeface="Segoe UI"/>
              <a:cs typeface="Arial" pitchFamily="34" charset="0"/>
            </a:endParaRPr>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800" y="3464612"/>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72"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38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4845" y="125410"/>
            <a:ext cx="8993171" cy="954107"/>
          </a:xfrm>
          <a:prstGeom prst="rect">
            <a:avLst/>
          </a:prstGeom>
        </p:spPr>
        <p:txBody>
          <a:bodyPr wrap="square" lIns="91432" tIns="45716" rIns="91432" bIns="45716">
            <a:spAutoFit/>
          </a:bodyPr>
          <a:lstStyle/>
          <a:p>
            <a:pPr marL="457154" indent="457154"/>
            <a:r>
              <a:rPr lang="nl-NL" sz="2800" dirty="0">
                <a:solidFill>
                  <a:srgbClr val="0070C0"/>
                </a:solidFill>
                <a:latin typeface="Arial" pitchFamily="34" charset="0"/>
                <a:ea typeface="Courier New"/>
                <a:cs typeface="Arial" pitchFamily="34" charset="0"/>
              </a:rPr>
              <a:t>Em hãy quan sát hình ảnh và làm theo hướng dẫn:</a:t>
            </a:r>
            <a:endParaRPr lang="en-US" sz="2800" dirty="0">
              <a:solidFill>
                <a:srgbClr val="0070C0"/>
              </a:solidFill>
              <a:latin typeface="Arial" pitchFamily="34" charset="0"/>
              <a:ea typeface="Courier New"/>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986" y="782517"/>
            <a:ext cx="4688732" cy="245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12159" y="3249665"/>
            <a:ext cx="7548891" cy="1200329"/>
          </a:xfrm>
          <a:prstGeom prst="rect">
            <a:avLst/>
          </a:prstGeom>
          <a:noFill/>
        </p:spPr>
        <p:txBody>
          <a:bodyPr wrap="square" lIns="91432" tIns="45716" rIns="91432" bIns="45716" rtlCol="0">
            <a:spAutoFit/>
          </a:bodyPr>
          <a:lstStyle/>
          <a:p>
            <a:pPr marL="457154" indent="457154" algn="ctr"/>
            <a:r>
              <a:rPr lang="nl-NL" sz="2400" b="1" dirty="0">
                <a:solidFill>
                  <a:srgbClr val="0070C0"/>
                </a:solidFill>
                <a:latin typeface="Arial" pitchFamily="34" charset="0"/>
                <a:ea typeface="Courier New"/>
                <a:cs typeface="Arial" pitchFamily="34" charset="0"/>
              </a:rPr>
              <a:t>Ngồi im lặng, đặt ngón trỏ và ngón giữa lên vị trí của cổ hoặc cổ tay. Sau đó nêu hiện tượng mà em cảm nhận được. Giải thích?</a:t>
            </a:r>
            <a:endParaRPr lang="en-US" sz="2400" b="1" dirty="0">
              <a:solidFill>
                <a:srgbClr val="0070C0"/>
              </a:solidFill>
              <a:latin typeface="Arial" pitchFamily="34" charset="0"/>
              <a:ea typeface="Courier New"/>
              <a:cs typeface="Arial" pitchFamily="34" charset="0"/>
            </a:endParaRPr>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Sơ đồ tư duy Khoa học tự nhiên 8 Kết nối tri thức Bài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3" y="3572"/>
            <a:ext cx="8511778"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27915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xmlns=""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32" y="258083"/>
            <a:ext cx="6023429" cy="4818743"/>
          </a:xfrm>
          <a:prstGeom prst="rect">
            <a:avLst/>
          </a:prstGeom>
        </p:spPr>
      </p:pic>
      <p:sp>
        <p:nvSpPr>
          <p:cNvPr id="7" name="文本框 31">
            <a:extLst>
              <a:ext uri="{FF2B5EF4-FFF2-40B4-BE49-F238E27FC236}">
                <a16:creationId xmlns:a16="http://schemas.microsoft.com/office/drawing/2014/main" xmlns="" id="{0CBD3282-247E-4933-8A25-92135271EE63}"/>
              </a:ext>
            </a:extLst>
          </p:cNvPr>
          <p:cNvSpPr txBox="1"/>
          <p:nvPr/>
        </p:nvSpPr>
        <p:spPr>
          <a:xfrm>
            <a:off x="2375382" y="1863864"/>
            <a:ext cx="4123489" cy="707886"/>
          </a:xfrm>
          <a:prstGeom prst="rect">
            <a:avLst/>
          </a:prstGeom>
          <a:noFill/>
          <a:effectLst>
            <a:outerShdw blurRad="50800" dist="38100" dir="5400000" algn="t" rotWithShape="0">
              <a:prstClr val="black">
                <a:alpha val="40000"/>
              </a:prstClr>
            </a:outerShdw>
          </a:effectLst>
        </p:spPr>
        <p:txBody>
          <a:bodyPr wrap="square" lIns="91432" tIns="45716" rIns="91432" bIns="45716"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70257629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2"/>
            <a:ext cx="9448805" cy="5314953"/>
          </a:xfrm>
          <a:prstGeom prst="rect">
            <a:avLst/>
          </a:prstGeom>
        </p:spPr>
      </p:pic>
      <p:sp>
        <p:nvSpPr>
          <p:cNvPr id="10" name="Freeform 10"/>
          <p:cNvSpPr/>
          <p:nvPr/>
        </p:nvSpPr>
        <p:spPr>
          <a:xfrm rot="710035">
            <a:off x="314806" y="207457"/>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800" y="3464612"/>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72"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xmlns="" id="{67E71FF7-15B3-460C-8777-A067F3F2687B}"/>
              </a:ext>
            </a:extLst>
          </p:cNvPr>
          <p:cNvSpPr/>
          <p:nvPr/>
        </p:nvSpPr>
        <p:spPr>
          <a:xfrm>
            <a:off x="1878806" y="2741468"/>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3" name="Rectangle 2">
            <a:extLst>
              <a:ext uri="{FF2B5EF4-FFF2-40B4-BE49-F238E27FC236}">
                <a16:creationId xmlns:a16="http://schemas.microsoft.com/office/drawing/2014/main" xmlns="" id="{A396D82A-B3A1-43D6-8A0A-9BE00BB5D881}"/>
              </a:ext>
            </a:extLst>
          </p:cNvPr>
          <p:cNvSpPr/>
          <p:nvPr/>
        </p:nvSpPr>
        <p:spPr>
          <a:xfrm>
            <a:off x="993621" y="352803"/>
            <a:ext cx="6672262" cy="2862319"/>
          </a:xfrm>
          <a:prstGeom prst="rect">
            <a:avLst/>
          </a:prstGeom>
        </p:spPr>
        <p:txBody>
          <a:bodyPr wrap="square" lIns="91432" tIns="45716" rIns="91432" bIns="45716">
            <a:spAutoFit/>
          </a:bodyPr>
          <a:lstStyle/>
          <a:p>
            <a:pPr marL="457154" indent="457154" algn="just">
              <a:lnSpc>
                <a:spcPct val="150000"/>
              </a:lnSpc>
            </a:pPr>
            <a:r>
              <a:rPr lang="nl-NL" sz="2400" b="1" dirty="0">
                <a:solidFill>
                  <a:srgbClr val="000000"/>
                </a:solidFill>
                <a:latin typeface="Arial" panose="020B0604020202020204" pitchFamily="34" charset="0"/>
                <a:ea typeface="Courier New" panose="02070309020205020404" pitchFamily="49" charset="0"/>
                <a:cs typeface="Arial" panose="020B0604020202020204" pitchFamily="34" charset="0"/>
              </a:rPr>
              <a:t>Câu 1: Thành phần của máu bao gồm:</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457154" indent="457154" algn="just">
              <a:lnSpc>
                <a:spcPct val="150000"/>
              </a:lnSpc>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A. Hồng cầu và tiểu cầu			</a:t>
            </a:r>
          </a:p>
          <a:p>
            <a:pPr marL="457154" indent="457154" algn="just">
              <a:lnSpc>
                <a:spcPct val="150000"/>
              </a:lnSpc>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B. Huyết tương và các tế bào máu</a:t>
            </a:r>
            <a:endPar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457154" indent="457154" algn="just">
              <a:lnSpc>
                <a:spcPct val="150000"/>
              </a:lnSpc>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C. Huyết tương và các tế bào máu	</a:t>
            </a:r>
          </a:p>
          <a:p>
            <a:pPr marL="457154" indent="457154" algn="just">
              <a:lnSpc>
                <a:spcPct val="150000"/>
              </a:lnSpc>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D. Hồng cầu, bạch cầu và tiểu cầu</a:t>
            </a:r>
            <a:endPar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1" name="Oval 10">
            <a:extLst>
              <a:ext uri="{FF2B5EF4-FFF2-40B4-BE49-F238E27FC236}">
                <a16:creationId xmlns:a16="http://schemas.microsoft.com/office/drawing/2014/main" xmlns="" id="{BAF91471-A9B7-426A-A096-D58D8DDB5273}"/>
              </a:ext>
            </a:extLst>
          </p:cNvPr>
          <p:cNvSpPr/>
          <p:nvPr/>
        </p:nvSpPr>
        <p:spPr>
          <a:xfrm>
            <a:off x="715012" y="4031273"/>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Tree>
    <p:extLst>
      <p:ext uri="{BB962C8B-B14F-4D97-AF65-F5344CB8AC3E}">
        <p14:creationId xmlns:p14="http://schemas.microsoft.com/office/powerpoint/2010/main" val="250917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2"/>
            <a:ext cx="9448805" cy="5314953"/>
          </a:xfrm>
          <a:prstGeom prst="rect">
            <a:avLst/>
          </a:prstGeom>
        </p:spPr>
      </p:pic>
      <p:sp>
        <p:nvSpPr>
          <p:cNvPr id="10" name="Freeform 10"/>
          <p:cNvSpPr/>
          <p:nvPr/>
        </p:nvSpPr>
        <p:spPr>
          <a:xfrm rot="710035">
            <a:off x="314806" y="207457"/>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800" y="3464612"/>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72"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xmlns="" id="{67E71FF7-15B3-460C-8777-A067F3F2687B}"/>
              </a:ext>
            </a:extLst>
          </p:cNvPr>
          <p:cNvSpPr/>
          <p:nvPr/>
        </p:nvSpPr>
        <p:spPr>
          <a:xfrm>
            <a:off x="1825039" y="2404379"/>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7" name="Rectangle 6">
            <a:extLst>
              <a:ext uri="{FF2B5EF4-FFF2-40B4-BE49-F238E27FC236}">
                <a16:creationId xmlns:a16="http://schemas.microsoft.com/office/drawing/2014/main" xmlns="" id="{B65EEBBA-A703-4618-B4C1-E78EDEC1C121}"/>
              </a:ext>
            </a:extLst>
          </p:cNvPr>
          <p:cNvSpPr/>
          <p:nvPr/>
        </p:nvSpPr>
        <p:spPr>
          <a:xfrm>
            <a:off x="1363976" y="192983"/>
            <a:ext cx="6643723" cy="3108543"/>
          </a:xfrm>
          <a:prstGeom prst="rect">
            <a:avLst/>
          </a:prstGeom>
        </p:spPr>
        <p:txBody>
          <a:bodyPr wrap="square" lIns="91432" tIns="45716" rIns="91432" bIns="45716">
            <a:spAutoFit/>
          </a:bodyPr>
          <a:lstStyle/>
          <a:p>
            <a:pPr marL="457154" indent="457154" algn="just"/>
            <a:r>
              <a:rPr lang="nl-NL" sz="2800" b="1" dirty="0">
                <a:solidFill>
                  <a:srgbClr val="000000"/>
                </a:solidFill>
                <a:latin typeface="Arial" panose="020B0604020202020204" pitchFamily="34" charset="0"/>
                <a:ea typeface="Courier New" panose="02070309020205020404" pitchFamily="49" charset="0"/>
                <a:cs typeface="Arial" panose="020B0604020202020204" pitchFamily="34" charset="0"/>
              </a:rPr>
              <a:t>Câu 2: Đặc điểm nào dưới đây không có ở hồng cầu người</a:t>
            </a:r>
            <a:endParaRPr lang="en-US" sz="28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800020" indent="-342866" algn="just">
              <a:buAutoNum type="alphaUcPeriod"/>
            </a:pPr>
            <a:r>
              <a:rPr lang="nl-NL" sz="2800" dirty="0">
                <a:solidFill>
                  <a:srgbClr val="000000"/>
                </a:solidFill>
                <a:latin typeface="Arial" panose="020B0604020202020204" pitchFamily="34" charset="0"/>
                <a:ea typeface="Courier New" panose="02070309020205020404" pitchFamily="49" charset="0"/>
                <a:cs typeface="Arial" panose="020B0604020202020204" pitchFamily="34" charset="0"/>
              </a:rPr>
              <a:t>Hình đĩa, lõm hai mặt			</a:t>
            </a:r>
          </a:p>
          <a:p>
            <a:pPr marL="800020" indent="-342866" algn="just">
              <a:buAutoNum type="alphaUcPeriod"/>
            </a:pPr>
            <a:r>
              <a:rPr lang="nl-NL" sz="2800" dirty="0">
                <a:solidFill>
                  <a:srgbClr val="000000"/>
                </a:solidFill>
                <a:latin typeface="Arial" panose="020B0604020202020204" pitchFamily="34" charset="0"/>
                <a:ea typeface="Courier New" panose="02070309020205020404" pitchFamily="49" charset="0"/>
                <a:cs typeface="Arial" panose="020B0604020202020204" pitchFamily="34" charset="0"/>
              </a:rPr>
              <a:t>Nhiều nhân, nhân nhỏ, không màu</a:t>
            </a:r>
            <a:endParaRPr lang="en-US" sz="28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800020" indent="-342866" algn="just">
              <a:buAutoNum type="alphaUcPeriod"/>
            </a:pPr>
            <a:r>
              <a:rPr lang="nl-NL" sz="2800" dirty="0">
                <a:solidFill>
                  <a:srgbClr val="000000"/>
                </a:solidFill>
                <a:latin typeface="Arial" panose="020B0604020202020204" pitchFamily="34" charset="0"/>
                <a:ea typeface="Courier New" panose="02070309020205020404" pitchFamily="49" charset="0"/>
                <a:cs typeface="Arial" panose="020B0604020202020204" pitchFamily="34" charset="0"/>
              </a:rPr>
              <a:t>Màu hồng, không nhân		</a:t>
            </a:r>
          </a:p>
          <a:p>
            <a:pPr marL="800020" indent="-342866" algn="just">
              <a:buAutoNum type="alphaUcPeriod"/>
            </a:pPr>
            <a:r>
              <a:rPr lang="nl-NL" sz="2800" dirty="0">
                <a:solidFill>
                  <a:srgbClr val="000000"/>
                </a:solidFill>
                <a:latin typeface="Arial" panose="020B0604020202020204" pitchFamily="34" charset="0"/>
                <a:ea typeface="Courier New" panose="02070309020205020404" pitchFamily="49" charset="0"/>
                <a:cs typeface="Arial" panose="020B0604020202020204" pitchFamily="34" charset="0"/>
              </a:rPr>
              <a:t>Tham gia vào chức năng vận chuyển khí</a:t>
            </a:r>
            <a:endParaRPr lang="en-US" sz="28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181704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2"/>
            <a:ext cx="9448805" cy="5314953"/>
          </a:xfrm>
          <a:prstGeom prst="rect">
            <a:avLst/>
          </a:prstGeom>
        </p:spPr>
      </p:pic>
      <p:sp>
        <p:nvSpPr>
          <p:cNvPr id="10" name="Freeform 10"/>
          <p:cNvSpPr/>
          <p:nvPr/>
        </p:nvSpPr>
        <p:spPr>
          <a:xfrm rot="710035">
            <a:off x="314806" y="207457"/>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800" y="3464612"/>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72"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xmlns="" id="{67E71FF7-15B3-460C-8777-A067F3F2687B}"/>
              </a:ext>
            </a:extLst>
          </p:cNvPr>
          <p:cNvSpPr/>
          <p:nvPr/>
        </p:nvSpPr>
        <p:spPr>
          <a:xfrm>
            <a:off x="1878806" y="2741468"/>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3" name="Rectangle 2">
            <a:extLst>
              <a:ext uri="{FF2B5EF4-FFF2-40B4-BE49-F238E27FC236}">
                <a16:creationId xmlns:a16="http://schemas.microsoft.com/office/drawing/2014/main" xmlns="" id="{A396D82A-B3A1-43D6-8A0A-9BE00BB5D881}"/>
              </a:ext>
            </a:extLst>
          </p:cNvPr>
          <p:cNvSpPr/>
          <p:nvPr/>
        </p:nvSpPr>
        <p:spPr>
          <a:xfrm>
            <a:off x="1427579" y="396364"/>
            <a:ext cx="6843075" cy="3416317"/>
          </a:xfrm>
          <a:prstGeom prst="rect">
            <a:avLst/>
          </a:prstGeom>
        </p:spPr>
        <p:txBody>
          <a:bodyPr wrap="square" lIns="91432" tIns="45716" rIns="91432" bIns="45716">
            <a:spAutoFit/>
          </a:bodyPr>
          <a:lstStyle/>
          <a:p>
            <a:pPr marL="457154" indent="457154" algn="just">
              <a:lnSpc>
                <a:spcPct val="150000"/>
              </a:lnSpc>
            </a:pPr>
            <a:r>
              <a:rPr lang="nl-NL" sz="2400" b="1" dirty="0">
                <a:solidFill>
                  <a:srgbClr val="000000"/>
                </a:solidFill>
                <a:latin typeface="Times New Roman" panose="02020603050405020304" pitchFamily="18" charset="0"/>
                <a:ea typeface="Courier New" panose="02070309020205020404" pitchFamily="49" charset="0"/>
              </a:rPr>
              <a:t>Câu 3: Kháng nguyên là: </a:t>
            </a:r>
            <a:endParaRPr lang="en-US" sz="2000" b="1" dirty="0">
              <a:solidFill>
                <a:srgbClr val="000000"/>
              </a:solidFill>
              <a:latin typeface="Courier New" panose="02070309020205020404" pitchFamily="49" charset="0"/>
              <a:ea typeface="Courier New" panose="02070309020205020404" pitchFamily="49" charset="0"/>
            </a:endParaRPr>
          </a:p>
          <a:p>
            <a:pPr indent="457154" algn="just">
              <a:lnSpc>
                <a:spcPct val="150000"/>
              </a:lnSpc>
            </a:pPr>
            <a:r>
              <a:rPr lang="nl-NL" sz="2400" dirty="0">
                <a:solidFill>
                  <a:srgbClr val="000000"/>
                </a:solidFill>
                <a:latin typeface="Times New Roman" panose="02020603050405020304" pitchFamily="18" charset="0"/>
                <a:ea typeface="Courier New" panose="02070309020205020404" pitchFamily="49" charset="0"/>
              </a:rPr>
              <a:t>A. Một loại Protein do hồng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154" algn="just">
              <a:lnSpc>
                <a:spcPct val="150000"/>
              </a:lnSpc>
            </a:pPr>
            <a:r>
              <a:rPr lang="nl-NL" sz="2400" dirty="0">
                <a:solidFill>
                  <a:srgbClr val="000000"/>
                </a:solidFill>
                <a:latin typeface="Times New Roman" panose="02020603050405020304" pitchFamily="18" charset="0"/>
                <a:ea typeface="Courier New" panose="02070309020205020404" pitchFamily="49" charset="0"/>
              </a:rPr>
              <a:t>B. Một loại Protein do hồng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154" algn="just">
              <a:lnSpc>
                <a:spcPct val="150000"/>
              </a:lnSpc>
            </a:pPr>
            <a:r>
              <a:rPr lang="nl-NL" sz="2400" dirty="0">
                <a:solidFill>
                  <a:srgbClr val="000000"/>
                </a:solidFill>
                <a:latin typeface="Times New Roman" panose="02020603050405020304" pitchFamily="18" charset="0"/>
                <a:ea typeface="Courier New" panose="02070309020205020404" pitchFamily="49" charset="0"/>
              </a:rPr>
              <a:t>C. Một loại Protein do tiểu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154" algn="just">
              <a:lnSpc>
                <a:spcPct val="150000"/>
              </a:lnSpc>
            </a:pPr>
            <a:r>
              <a:rPr lang="nl-NL" sz="2400" dirty="0">
                <a:solidFill>
                  <a:srgbClr val="000000"/>
                </a:solidFill>
                <a:latin typeface="Times New Roman" panose="02020603050405020304" pitchFamily="18" charset="0"/>
                <a:ea typeface="Courier New" panose="02070309020205020404" pitchFamily="49" charset="0"/>
              </a:rPr>
              <a:t>D. Những phân tử ngoại lai có khả năng kích thích cơ thể tiết ra kháng thể</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04532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2"/>
            <a:ext cx="9448805" cy="5314953"/>
          </a:xfrm>
          <a:prstGeom prst="rect">
            <a:avLst/>
          </a:prstGeom>
        </p:spPr>
      </p:pic>
      <p:sp>
        <p:nvSpPr>
          <p:cNvPr id="10" name="Freeform 10"/>
          <p:cNvSpPr/>
          <p:nvPr/>
        </p:nvSpPr>
        <p:spPr>
          <a:xfrm rot="710035">
            <a:off x="314806" y="207457"/>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800" y="3464612"/>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72"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xmlns="" id="{67E71FF7-15B3-460C-8777-A067F3F2687B}"/>
              </a:ext>
            </a:extLst>
          </p:cNvPr>
          <p:cNvSpPr/>
          <p:nvPr/>
        </p:nvSpPr>
        <p:spPr>
          <a:xfrm>
            <a:off x="1493043" y="2227118"/>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3" name="Rectangle 2">
            <a:extLst>
              <a:ext uri="{FF2B5EF4-FFF2-40B4-BE49-F238E27FC236}">
                <a16:creationId xmlns:a16="http://schemas.microsoft.com/office/drawing/2014/main" xmlns="" id="{A396D82A-B3A1-43D6-8A0A-9BE00BB5D881}"/>
              </a:ext>
            </a:extLst>
          </p:cNvPr>
          <p:cNvSpPr/>
          <p:nvPr/>
        </p:nvSpPr>
        <p:spPr>
          <a:xfrm>
            <a:off x="993622" y="352800"/>
            <a:ext cx="7285987" cy="2308324"/>
          </a:xfrm>
          <a:prstGeom prst="rect">
            <a:avLst/>
          </a:prstGeom>
        </p:spPr>
        <p:txBody>
          <a:bodyPr wrap="square" lIns="91432" tIns="45716" rIns="91432" bIns="45716">
            <a:spAutoFit/>
          </a:bodyPr>
          <a:lstStyle/>
          <a:p>
            <a:pPr indent="457154"/>
            <a:r>
              <a:rPr lang="nl-NL" sz="2400" b="1" dirty="0">
                <a:solidFill>
                  <a:srgbClr val="000000"/>
                </a:solidFill>
                <a:latin typeface="Times New Roman" panose="02020603050405020304" pitchFamily="18" charset="0"/>
                <a:ea typeface="Courier New" panose="02070309020205020404" pitchFamily="49" charset="0"/>
              </a:rPr>
              <a:t>Câu 4: Trong hệ thống “hàng rào” bảo vệ bệnh tật của con người, nếu vi khuẩn, vi rút thoát khỏi thực bào thì ngay sau đó chúng sẽ phải đối diện với hoạt động bảo vệ của loại tế bào nào?</a:t>
            </a:r>
            <a:endParaRPr lang="en-US" sz="2400" b="1"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A. Bạch cầu trung tính	      B. Bạch cầu ưa kiềm</a:t>
            </a:r>
            <a:endParaRPr lang="en-US" sz="2400"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C. Bạch cầu limpho B	      D. Bạch cầu limpho T</a:t>
            </a:r>
            <a:endParaRPr lang="en-US" sz="24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839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6" y="207457"/>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800" y="3464612"/>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72"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xmlns="" id="{67E71FF7-15B3-460C-8777-A067F3F2687B}"/>
              </a:ext>
            </a:extLst>
          </p:cNvPr>
          <p:cNvSpPr/>
          <p:nvPr/>
        </p:nvSpPr>
        <p:spPr>
          <a:xfrm>
            <a:off x="1821656" y="921818"/>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3" name="Rectangle 2">
            <a:extLst>
              <a:ext uri="{FF2B5EF4-FFF2-40B4-BE49-F238E27FC236}">
                <a16:creationId xmlns:a16="http://schemas.microsoft.com/office/drawing/2014/main" xmlns="" id="{A396D82A-B3A1-43D6-8A0A-9BE00BB5D881}"/>
              </a:ext>
            </a:extLst>
          </p:cNvPr>
          <p:cNvSpPr/>
          <p:nvPr/>
        </p:nvSpPr>
        <p:spPr>
          <a:xfrm>
            <a:off x="1330660" y="496509"/>
            <a:ext cx="7285987" cy="2308324"/>
          </a:xfrm>
          <a:prstGeom prst="rect">
            <a:avLst/>
          </a:prstGeom>
        </p:spPr>
        <p:txBody>
          <a:bodyPr wrap="square" lIns="91432" tIns="45716" rIns="91432" bIns="45716">
            <a:spAutoFit/>
          </a:bodyPr>
          <a:lstStyle/>
          <a:p>
            <a:pPr indent="457154"/>
            <a:r>
              <a:rPr lang="nl-NL" sz="2400" b="1" dirty="0">
                <a:solidFill>
                  <a:srgbClr val="000000"/>
                </a:solidFill>
                <a:latin typeface="Times New Roman" panose="02020603050405020304" pitchFamily="18" charset="0"/>
                <a:ea typeface="Courier New" panose="02070309020205020404" pitchFamily="49" charset="0"/>
              </a:rPr>
              <a:t>Câu 5: Sự đông máu có ý nghĩa nào đối với cơ thể?</a:t>
            </a:r>
            <a:endParaRPr lang="en-US" sz="2000" b="1"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A. Giúp cơ thể tự bảo vệ chống mất nhiều máu khi bị thương</a:t>
            </a:r>
            <a:endParaRPr lang="en-US" sz="2000"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B. Giúp cơ thể giảm thân nhiệt</a:t>
            </a:r>
            <a:endParaRPr lang="en-US" sz="2000"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C. Giúp cơ thể tiêu diệt nhanh các loại vi khuẩn</a:t>
            </a:r>
            <a:endParaRPr lang="en-US" sz="2000" dirty="0">
              <a:solidFill>
                <a:srgbClr val="000000"/>
              </a:solidFill>
              <a:latin typeface="Courier New" panose="02070309020205020404" pitchFamily="49" charset="0"/>
              <a:ea typeface="Courier New" panose="02070309020205020404" pitchFamily="49" charset="0"/>
            </a:endParaRPr>
          </a:p>
          <a:p>
            <a:r>
              <a:rPr lang="nl-NL" sz="2400" dirty="0">
                <a:latin typeface="Times New Roman" panose="02020603050405020304" pitchFamily="18" charset="0"/>
                <a:ea typeface="Courier New" panose="02070309020205020404" pitchFamily="49" charset="0"/>
              </a:rPr>
              <a:t>      D. Giúp cơ thể không mất nước</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42586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6" y="207457"/>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800" y="3464612"/>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72"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xmlns="" id="{67E71FF7-15B3-460C-8777-A067F3F2687B}"/>
              </a:ext>
            </a:extLst>
          </p:cNvPr>
          <p:cNvSpPr/>
          <p:nvPr/>
        </p:nvSpPr>
        <p:spPr>
          <a:xfrm>
            <a:off x="5772149" y="2801285"/>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3" name="Rectangle 2">
            <a:extLst>
              <a:ext uri="{FF2B5EF4-FFF2-40B4-BE49-F238E27FC236}">
                <a16:creationId xmlns:a16="http://schemas.microsoft.com/office/drawing/2014/main" xmlns="" id="{A396D82A-B3A1-43D6-8A0A-9BE00BB5D881}"/>
              </a:ext>
            </a:extLst>
          </p:cNvPr>
          <p:cNvSpPr/>
          <p:nvPr/>
        </p:nvSpPr>
        <p:spPr>
          <a:xfrm>
            <a:off x="984669" y="1318594"/>
            <a:ext cx="7285987" cy="1938992"/>
          </a:xfrm>
          <a:prstGeom prst="rect">
            <a:avLst/>
          </a:prstGeom>
        </p:spPr>
        <p:txBody>
          <a:bodyPr wrap="square" lIns="91432" tIns="45716" rIns="91432" bIns="45716">
            <a:spAutoFit/>
          </a:bodyPr>
          <a:lstStyle/>
          <a:p>
            <a:pPr indent="457154"/>
            <a:r>
              <a:rPr lang="nl-NL" sz="2400" b="1" dirty="0">
                <a:solidFill>
                  <a:srgbClr val="000000"/>
                </a:solidFill>
                <a:latin typeface="Times New Roman" panose="02020603050405020304" pitchFamily="18" charset="0"/>
                <a:ea typeface="Courier New" panose="02070309020205020404" pitchFamily="49" charset="0"/>
              </a:rPr>
              <a:t>Câu 6: Người mang nhóm máu AB có thể truyền máu cho người có nhóm máu nào không xảy ra kết dính hồng cầu:</a:t>
            </a:r>
            <a:endParaRPr lang="en-US" sz="2000" b="1"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A. Nhóm máu A				B. Nhóm máu B</a:t>
            </a:r>
            <a:endParaRPr lang="en-US" sz="2000"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C. Nhóm máu O				D. Nhóm máu AB</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83323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6" y="207457"/>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800" y="3464612"/>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72"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xmlns="" id="{67E71FF7-15B3-460C-8777-A067F3F2687B}"/>
              </a:ext>
            </a:extLst>
          </p:cNvPr>
          <p:cNvSpPr/>
          <p:nvPr/>
        </p:nvSpPr>
        <p:spPr>
          <a:xfrm>
            <a:off x="1421605" y="2458385"/>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3" name="Rectangle 2">
            <a:extLst>
              <a:ext uri="{FF2B5EF4-FFF2-40B4-BE49-F238E27FC236}">
                <a16:creationId xmlns:a16="http://schemas.microsoft.com/office/drawing/2014/main" xmlns="" id="{A396D82A-B3A1-43D6-8A0A-9BE00BB5D881}"/>
              </a:ext>
            </a:extLst>
          </p:cNvPr>
          <p:cNvSpPr/>
          <p:nvPr/>
        </p:nvSpPr>
        <p:spPr>
          <a:xfrm>
            <a:off x="984669" y="1318593"/>
            <a:ext cx="7538233" cy="1569660"/>
          </a:xfrm>
          <a:prstGeom prst="rect">
            <a:avLst/>
          </a:prstGeom>
        </p:spPr>
        <p:txBody>
          <a:bodyPr wrap="square" lIns="91432" tIns="45716" rIns="91432" bIns="45716">
            <a:spAutoFit/>
          </a:bodyPr>
          <a:lstStyle/>
          <a:p>
            <a:pPr indent="457154"/>
            <a:r>
              <a:rPr lang="nl-NL" sz="2400" b="1" dirty="0">
                <a:solidFill>
                  <a:srgbClr val="000000"/>
                </a:solidFill>
                <a:latin typeface="Times New Roman" panose="02020603050405020304" pitchFamily="18" charset="0"/>
                <a:ea typeface="Courier New" panose="02070309020205020404" pitchFamily="49" charset="0"/>
              </a:rPr>
              <a:t>Câu 7: Vòng tuần hoàn nhỏ đi qua cơ quan nào dưới đây:</a:t>
            </a:r>
            <a:endParaRPr lang="en-US" sz="2000" b="1"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A. Dạ dày					B. Gan</a:t>
            </a:r>
            <a:endParaRPr lang="en-US" sz="2000"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C. Phổi					D. Não</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28730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6" y="207457"/>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800" y="3464612"/>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72"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xmlns="" id="{67E71FF7-15B3-460C-8777-A067F3F2687B}"/>
              </a:ext>
            </a:extLst>
          </p:cNvPr>
          <p:cNvSpPr/>
          <p:nvPr/>
        </p:nvSpPr>
        <p:spPr>
          <a:xfrm>
            <a:off x="1421605" y="2458385"/>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3" name="Rectangle 2">
            <a:extLst>
              <a:ext uri="{FF2B5EF4-FFF2-40B4-BE49-F238E27FC236}">
                <a16:creationId xmlns:a16="http://schemas.microsoft.com/office/drawing/2014/main" xmlns="" id="{A396D82A-B3A1-43D6-8A0A-9BE00BB5D881}"/>
              </a:ext>
            </a:extLst>
          </p:cNvPr>
          <p:cNvSpPr/>
          <p:nvPr/>
        </p:nvSpPr>
        <p:spPr>
          <a:xfrm>
            <a:off x="984669" y="590434"/>
            <a:ext cx="7285987" cy="2616101"/>
          </a:xfrm>
          <a:prstGeom prst="rect">
            <a:avLst/>
          </a:prstGeom>
        </p:spPr>
        <p:txBody>
          <a:bodyPr wrap="square" lIns="91432" tIns="45716" rIns="91432" bIns="45716">
            <a:spAutoFit/>
          </a:bodyPr>
          <a:lstStyle/>
          <a:p>
            <a:pPr indent="457154"/>
            <a:r>
              <a:rPr lang="nl-NL" sz="2400" b="1" dirty="0">
                <a:solidFill>
                  <a:srgbClr val="000000"/>
                </a:solidFill>
                <a:latin typeface="Times New Roman" panose="02020603050405020304" pitchFamily="18" charset="0"/>
                <a:ea typeface="Courier New" panose="02070309020205020404" pitchFamily="49" charset="0"/>
              </a:rPr>
              <a:t>Câu 8. Trình tự sắp xếp nào dưới đây thể hiện đúng trình tự vận tốc máu chảy trong mạch máu:</a:t>
            </a:r>
            <a:endParaRPr lang="en-US" sz="2000" b="1"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A. Tĩnh mạch &gt; Động mạch &gt; Mao mạch</a:t>
            </a:r>
            <a:endParaRPr lang="en-US" sz="2000"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B. Động  mạch &gt; Mao mạch &gt; Tĩnh mạch</a:t>
            </a:r>
            <a:endParaRPr lang="en-US" sz="2000"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C. Tĩnh mạch &gt; Mao mạch &gt; Động mạch</a:t>
            </a:r>
            <a:endParaRPr lang="en-US" sz="2000"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D. Động  mạch &gt; Tĩnh mạch &gt; Mao mạch</a:t>
            </a:r>
            <a:endParaRPr lang="en-US" sz="2000" dirty="0">
              <a:solidFill>
                <a:srgbClr val="000000"/>
              </a:solidFill>
              <a:latin typeface="Courier New" panose="02070309020205020404" pitchFamily="49" charset="0"/>
              <a:ea typeface="Courier New" panose="02070309020205020404" pitchFamily="49" charset="0"/>
            </a:endParaRPr>
          </a:p>
          <a:p>
            <a:pPr indent="457154"/>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4143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xmlns=""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308526" y="386670"/>
            <a:ext cx="6023429" cy="4818743"/>
          </a:xfrm>
          <a:prstGeom prst="rect">
            <a:avLst/>
          </a:prstGeom>
        </p:spPr>
      </p:pic>
      <p:sp>
        <p:nvSpPr>
          <p:cNvPr id="7" name="文本框 31">
            <a:extLst>
              <a:ext uri="{FF2B5EF4-FFF2-40B4-BE49-F238E27FC236}">
                <a16:creationId xmlns:a16="http://schemas.microsoft.com/office/drawing/2014/main" xmlns="" id="{0CBD3282-247E-4933-8A25-92135271EE63}"/>
              </a:ext>
            </a:extLst>
          </p:cNvPr>
          <p:cNvSpPr txBox="1"/>
          <p:nvPr/>
        </p:nvSpPr>
        <p:spPr>
          <a:xfrm>
            <a:off x="2375382" y="1863868"/>
            <a:ext cx="4123489" cy="1323439"/>
          </a:xfrm>
          <a:prstGeom prst="rect">
            <a:avLst/>
          </a:prstGeom>
          <a:noFill/>
          <a:effectLst>
            <a:outerShdw blurRad="50800" dist="38100" dir="5400000" algn="t" rotWithShape="0">
              <a:prstClr val="black">
                <a:alpha val="40000"/>
              </a:prstClr>
            </a:outerShdw>
          </a:effectLst>
        </p:spPr>
        <p:txBody>
          <a:bodyPr wrap="square" lIns="91432" tIns="45716" rIns="91432" bIns="45716"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HÌNH THÀNH KIẾN THỨC</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535178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7767" y="2"/>
            <a:ext cx="9448805" cy="5314953"/>
          </a:xfrm>
          <a:prstGeom prst="rect">
            <a:avLst/>
          </a:prstGeom>
        </p:spPr>
      </p:pic>
      <p:sp>
        <p:nvSpPr>
          <p:cNvPr id="10" name="Freeform 10"/>
          <p:cNvSpPr/>
          <p:nvPr/>
        </p:nvSpPr>
        <p:spPr>
          <a:xfrm rot="710035">
            <a:off x="314806" y="207457"/>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800" y="3464612"/>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72"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xmlns="" id="{67E71FF7-15B3-460C-8777-A067F3F2687B}"/>
              </a:ext>
            </a:extLst>
          </p:cNvPr>
          <p:cNvSpPr/>
          <p:nvPr/>
        </p:nvSpPr>
        <p:spPr>
          <a:xfrm>
            <a:off x="1363972" y="3599021"/>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3" name="Rectangle 2">
            <a:extLst>
              <a:ext uri="{FF2B5EF4-FFF2-40B4-BE49-F238E27FC236}">
                <a16:creationId xmlns:a16="http://schemas.microsoft.com/office/drawing/2014/main" xmlns="" id="{A396D82A-B3A1-43D6-8A0A-9BE00BB5D881}"/>
              </a:ext>
            </a:extLst>
          </p:cNvPr>
          <p:cNvSpPr/>
          <p:nvPr/>
        </p:nvSpPr>
        <p:spPr>
          <a:xfrm>
            <a:off x="929010" y="980093"/>
            <a:ext cx="7285987" cy="3354765"/>
          </a:xfrm>
          <a:prstGeom prst="rect">
            <a:avLst/>
          </a:prstGeom>
        </p:spPr>
        <p:txBody>
          <a:bodyPr wrap="square" lIns="91432" tIns="45716" rIns="91432" bIns="45716">
            <a:spAutoFit/>
          </a:bodyPr>
          <a:lstStyle/>
          <a:p>
            <a:pPr indent="457154"/>
            <a:r>
              <a:rPr lang="nl-NL" sz="2400" b="1" dirty="0">
                <a:solidFill>
                  <a:srgbClr val="000000"/>
                </a:solidFill>
                <a:latin typeface="Times New Roman" panose="02020603050405020304" pitchFamily="18" charset="0"/>
                <a:ea typeface="Courier New" panose="02070309020205020404" pitchFamily="49" charset="0"/>
              </a:rPr>
              <a:t>Câu 9. Để phòng ngừa bệnh tim mạch, chúng ta cần lưu ý điều gì?</a:t>
            </a:r>
            <a:endParaRPr lang="en-US" sz="2000" b="1"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A. Thường xuyên vận động nâng cao sức chịu đựng của cơ thể</a:t>
            </a:r>
            <a:endParaRPr lang="en-US" sz="2000"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B. Nói không với thuốc lá, rượu bia, mỡ động vật, thực phẩm ăn sắn</a:t>
            </a:r>
            <a:endParaRPr lang="en-US" sz="2000"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C. Ăn nhiều rau quả tươi, thực phẩm giàu omega 3</a:t>
            </a:r>
            <a:endParaRPr lang="en-US" sz="2000"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D. Tất cả các đáp án trên</a:t>
            </a:r>
            <a:endParaRPr lang="en-US" sz="2000" dirty="0">
              <a:solidFill>
                <a:srgbClr val="000000"/>
              </a:solidFill>
              <a:latin typeface="Courier New" panose="02070309020205020404" pitchFamily="49" charset="0"/>
              <a:ea typeface="Courier New" panose="02070309020205020404" pitchFamily="49" charset="0"/>
            </a:endParaRPr>
          </a:p>
          <a:p>
            <a:pPr indent="457154"/>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65684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6" y="207457"/>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800" y="3464612"/>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72"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xmlns="" id="{67E71FF7-15B3-460C-8777-A067F3F2687B}"/>
              </a:ext>
            </a:extLst>
          </p:cNvPr>
          <p:cNvSpPr/>
          <p:nvPr/>
        </p:nvSpPr>
        <p:spPr>
          <a:xfrm>
            <a:off x="1421605" y="2458385"/>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3" name="Rectangle 2">
            <a:extLst>
              <a:ext uri="{FF2B5EF4-FFF2-40B4-BE49-F238E27FC236}">
                <a16:creationId xmlns:a16="http://schemas.microsoft.com/office/drawing/2014/main" xmlns="" id="{A396D82A-B3A1-43D6-8A0A-9BE00BB5D881}"/>
              </a:ext>
            </a:extLst>
          </p:cNvPr>
          <p:cNvSpPr/>
          <p:nvPr/>
        </p:nvSpPr>
        <p:spPr>
          <a:xfrm>
            <a:off x="984669" y="1594088"/>
            <a:ext cx="7285987" cy="1877437"/>
          </a:xfrm>
          <a:prstGeom prst="rect">
            <a:avLst/>
          </a:prstGeom>
        </p:spPr>
        <p:txBody>
          <a:bodyPr wrap="square" lIns="91432" tIns="45716" rIns="91432" bIns="45716">
            <a:spAutoFit/>
          </a:bodyPr>
          <a:lstStyle/>
          <a:p>
            <a:pPr indent="457154"/>
            <a:r>
              <a:rPr lang="nl-NL" sz="2400" b="1" dirty="0">
                <a:solidFill>
                  <a:srgbClr val="000000"/>
                </a:solidFill>
                <a:latin typeface="Times New Roman" panose="02020603050405020304" pitchFamily="18" charset="0"/>
                <a:ea typeface="Courier New" panose="02070309020205020404" pitchFamily="49" charset="0"/>
              </a:rPr>
              <a:t>Câu 10. Bệnh xơ vữa động mạch có mối liên hệ với chất nào dưới đây:</a:t>
            </a:r>
            <a:endParaRPr lang="en-US" sz="2000" b="1"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A. Cholesteron				B. Lipit</a:t>
            </a:r>
            <a:endParaRPr lang="en-US" sz="2000" dirty="0">
              <a:solidFill>
                <a:srgbClr val="000000"/>
              </a:solidFill>
              <a:latin typeface="Courier New" panose="02070309020205020404" pitchFamily="49" charset="0"/>
              <a:ea typeface="Courier New" panose="02070309020205020404" pitchFamily="49" charset="0"/>
            </a:endParaRPr>
          </a:p>
          <a:p>
            <a:pPr indent="457154"/>
            <a:r>
              <a:rPr lang="nl-NL" sz="2400" dirty="0">
                <a:solidFill>
                  <a:srgbClr val="000000"/>
                </a:solidFill>
                <a:latin typeface="Times New Roman" panose="02020603050405020304" pitchFamily="18" charset="0"/>
                <a:ea typeface="Courier New" panose="02070309020205020404" pitchFamily="49" charset="0"/>
              </a:rPr>
              <a:t>C. Photpholipit				D. Dầu thực vật</a:t>
            </a:r>
            <a:endParaRPr lang="en-US" sz="2000" dirty="0">
              <a:solidFill>
                <a:srgbClr val="000000"/>
              </a:solidFill>
              <a:latin typeface="Courier New" panose="02070309020205020404" pitchFamily="49" charset="0"/>
              <a:ea typeface="Courier New" panose="02070309020205020404" pitchFamily="49" charset="0"/>
            </a:endParaRPr>
          </a:p>
          <a:p>
            <a:pPr indent="457154"/>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193245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xmlns=""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32" y="258083"/>
            <a:ext cx="6023429" cy="4818743"/>
          </a:xfrm>
          <a:prstGeom prst="rect">
            <a:avLst/>
          </a:prstGeom>
        </p:spPr>
      </p:pic>
      <p:sp>
        <p:nvSpPr>
          <p:cNvPr id="7" name="文本框 31">
            <a:extLst>
              <a:ext uri="{FF2B5EF4-FFF2-40B4-BE49-F238E27FC236}">
                <a16:creationId xmlns:a16="http://schemas.microsoft.com/office/drawing/2014/main" xmlns="" id="{0CBD3282-247E-4933-8A25-92135271EE63}"/>
              </a:ext>
            </a:extLst>
          </p:cNvPr>
          <p:cNvSpPr txBox="1"/>
          <p:nvPr/>
        </p:nvSpPr>
        <p:spPr>
          <a:xfrm>
            <a:off x="2375382" y="1863864"/>
            <a:ext cx="4123489" cy="707886"/>
          </a:xfrm>
          <a:prstGeom prst="rect">
            <a:avLst/>
          </a:prstGeom>
          <a:noFill/>
          <a:effectLst>
            <a:outerShdw blurRad="50800" dist="38100" dir="5400000" algn="t" rotWithShape="0">
              <a:prstClr val="black">
                <a:alpha val="40000"/>
              </a:prstClr>
            </a:outerShdw>
          </a:effectLst>
        </p:spPr>
        <p:txBody>
          <a:bodyPr wrap="square" lIns="91432" tIns="45716" rIns="91432" bIns="45716"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941577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7" y="1861906"/>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a:off x="30992" y="4525053"/>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Freeform 15"/>
          <p:cNvSpPr/>
          <p:nvPr/>
        </p:nvSpPr>
        <p:spPr>
          <a:xfrm rot="-8544434">
            <a:off x="7986940"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6" name="Freeform 16"/>
          <p:cNvSpPr/>
          <p:nvPr/>
        </p:nvSpPr>
        <p:spPr>
          <a:xfrm>
            <a:off x="7016875" y="107224"/>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831218">
            <a:off x="94490" y="346901"/>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6831218">
            <a:off x="894797"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3811122602"/>
              </p:ext>
            </p:extLst>
          </p:nvPr>
        </p:nvGraphicFramePr>
        <p:xfrm>
          <a:off x="718379" y="1184811"/>
          <a:ext cx="7872161" cy="3857464"/>
        </p:xfrm>
        <a:graphic>
          <a:graphicData uri="http://schemas.openxmlformats.org/drawingml/2006/table">
            <a:tbl>
              <a:tblPr firstRow="1" firstCol="1" bandRow="1"/>
              <a:tblGrid>
                <a:gridCol w="503242">
                  <a:extLst>
                    <a:ext uri="{9D8B030D-6E8A-4147-A177-3AD203B41FA5}">
                      <a16:colId xmlns:a16="http://schemas.microsoft.com/office/drawing/2014/main" xmlns="" val="20000"/>
                    </a:ext>
                  </a:extLst>
                </a:gridCol>
                <a:gridCol w="2070766">
                  <a:extLst>
                    <a:ext uri="{9D8B030D-6E8A-4147-A177-3AD203B41FA5}">
                      <a16:colId xmlns:a16="http://schemas.microsoft.com/office/drawing/2014/main" xmlns="" val="20001"/>
                    </a:ext>
                  </a:extLst>
                </a:gridCol>
                <a:gridCol w="1714126">
                  <a:extLst>
                    <a:ext uri="{9D8B030D-6E8A-4147-A177-3AD203B41FA5}">
                      <a16:colId xmlns:a16="http://schemas.microsoft.com/office/drawing/2014/main" xmlns="" val="20002"/>
                    </a:ext>
                  </a:extLst>
                </a:gridCol>
                <a:gridCol w="1429377">
                  <a:extLst>
                    <a:ext uri="{9D8B030D-6E8A-4147-A177-3AD203B41FA5}">
                      <a16:colId xmlns:a16="http://schemas.microsoft.com/office/drawing/2014/main" xmlns="" val="20003"/>
                    </a:ext>
                  </a:extLst>
                </a:gridCol>
                <a:gridCol w="2154650">
                  <a:extLst>
                    <a:ext uri="{9D8B030D-6E8A-4147-A177-3AD203B41FA5}">
                      <a16:colId xmlns:a16="http://schemas.microsoft.com/office/drawing/2014/main" xmlns="" val="20004"/>
                    </a:ext>
                  </a:extLst>
                </a:gridCol>
              </a:tblGrid>
              <a:tr h="1582349">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STT</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Tên chủ hộ</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người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người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lần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205267">
                <a:tc gridSpan="5">
                  <a:txBody>
                    <a:bodyPr/>
                    <a:lstStyle/>
                    <a:p>
                      <a:pPr indent="254000" algn="just">
                        <a:lnSpc>
                          <a:spcPct val="130000"/>
                        </a:lnSpc>
                        <a:spcAft>
                          <a:spcPts val="0"/>
                        </a:spcAft>
                      </a:pPr>
                      <a:r>
                        <a:rPr lang="en-US" sz="1800" dirty="0">
                          <a:solidFill>
                            <a:srgbClr val="000000"/>
                          </a:solidFill>
                          <a:effectLst/>
                          <a:latin typeface="Arial" pitchFamily="34" charset="0"/>
                          <a:ea typeface="Segoe UI"/>
                          <a:cs typeface="Arial" pitchFamily="34" charset="0"/>
                        </a:rPr>
                        <a:t>Trả lời câu hỏi: </a:t>
                      </a:r>
                      <a:r>
                        <a:rPr lang="en-US" sz="2000" b="1" dirty="0">
                          <a:solidFill>
                            <a:srgbClr val="0070C0"/>
                          </a:solidFill>
                          <a:effectLst/>
                          <a:latin typeface="Arial" pitchFamily="34" charset="0"/>
                          <a:ea typeface="Segoe UI"/>
                          <a:cs typeface="Arial" pitchFamily="34" charset="0"/>
                        </a:rPr>
                        <a:t>1. Hiến máu có hại cho sức khỏe không? Vì sao?</a:t>
                      </a:r>
                    </a:p>
                    <a:p>
                      <a:pPr indent="254000" algn="just">
                        <a:lnSpc>
                          <a:spcPct val="130000"/>
                        </a:lnSpc>
                        <a:spcAft>
                          <a:spcPts val="0"/>
                        </a:spcAft>
                      </a:pPr>
                      <a:r>
                        <a:rPr lang="en-US" sz="2000" b="1" dirty="0">
                          <a:solidFill>
                            <a:srgbClr val="0070C0"/>
                          </a:solidFill>
                          <a:effectLst/>
                          <a:latin typeface="Arial" pitchFamily="34" charset="0"/>
                          <a:ea typeface="Segoe UI"/>
                          <a:cs typeface="Arial" pitchFamily="34" charset="0"/>
                        </a:rPr>
                        <a:t>                       </a:t>
                      </a:r>
                      <a:r>
                        <a:rPr lang="en-US" sz="2000" b="1" dirty="0" smtClean="0">
                          <a:solidFill>
                            <a:srgbClr val="0070C0"/>
                          </a:solidFill>
                          <a:effectLst/>
                          <a:latin typeface="Arial" pitchFamily="34" charset="0"/>
                          <a:ea typeface="Segoe UI"/>
                          <a:cs typeface="Arial" pitchFamily="34" charset="0"/>
                        </a:rPr>
                        <a:t>2</a:t>
                      </a:r>
                      <a:r>
                        <a:rPr lang="en-US" sz="2000" b="1" dirty="0">
                          <a:solidFill>
                            <a:srgbClr val="0070C0"/>
                          </a:solidFill>
                          <a:effectLst/>
                          <a:latin typeface="Arial" pitchFamily="34" charset="0"/>
                          <a:ea typeface="Segoe UI"/>
                          <a:cs typeface="Arial" pitchFamily="34" charset="0"/>
                        </a:rPr>
                        <a:t>. Những ai có thể hiến máu được? Những ai không thể hiến máu được?</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bl>
          </a:graphicData>
        </a:graphic>
      </p:graphicFrame>
      <p:sp>
        <p:nvSpPr>
          <p:cNvPr id="4" name="Rectangle 1"/>
          <p:cNvSpPr>
            <a:spLocks noChangeArrowheads="1"/>
          </p:cNvSpPr>
          <p:nvPr/>
        </p:nvSpPr>
        <p:spPr bwMode="auto">
          <a:xfrm>
            <a:off x="769714" y="638486"/>
            <a:ext cx="7869458" cy="4039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2" tIns="45716" rIns="91432" bIns="45716" numCol="1" anchor="ctr" anchorCtr="0" compatLnSpc="1">
            <a:prstTxWarp prst="textNoShape">
              <a:avLst/>
            </a:prstTxWarp>
            <a:spAutoFit/>
          </a:bodyPr>
          <a:lstStyle/>
          <a:p>
            <a:pPr indent="457154" algn="just" defTabSz="914310" fontAlgn="base">
              <a:spcBef>
                <a:spcPct val="0"/>
              </a:spcBef>
              <a:spcAft>
                <a:spcPct val="0"/>
              </a:spcAft>
            </a:pPr>
            <a:r>
              <a:rPr lang="en-US" sz="2000" b="1" dirty="0">
                <a:solidFill>
                  <a:srgbClr val="FF0000"/>
                </a:solidFill>
                <a:latin typeface="Arial" pitchFamily="34" charset="0"/>
                <a:ea typeface="Segoe UI" pitchFamily="34" charset="0"/>
                <a:cs typeface="Arial" pitchFamily="34" charset="0"/>
              </a:rPr>
              <a:t>Phiếu 1: Điều tra người hiến máu nhân đạo tại địa phương</a:t>
            </a:r>
            <a:endParaRPr lang="en-US" sz="2000" b="1" dirty="0">
              <a:solidFill>
                <a:srgbClr val="FF0000"/>
              </a:solidFill>
              <a:latin typeface="Arial" pitchFamily="34" charset="0"/>
              <a:cs typeface="Arial" pitchFamily="34" charset="0"/>
            </a:endParaRPr>
          </a:p>
        </p:txBody>
      </p:sp>
      <p:sp>
        <p:nvSpPr>
          <p:cNvPr id="5" name="TextBox 4"/>
          <p:cNvSpPr txBox="1"/>
          <p:nvPr/>
        </p:nvSpPr>
        <p:spPr>
          <a:xfrm>
            <a:off x="3860866" y="62245"/>
            <a:ext cx="1422272" cy="523220"/>
          </a:xfrm>
          <a:prstGeom prst="rect">
            <a:avLst/>
          </a:prstGeom>
          <a:solidFill>
            <a:schemeClr val="accent2">
              <a:lumMod val="20000"/>
              <a:lumOff val="80000"/>
            </a:schemeClr>
          </a:solidFill>
        </p:spPr>
        <p:txBody>
          <a:bodyPr wrap="square" lIns="91432" tIns="45716" rIns="91432" bIns="45716" rtlCol="0">
            <a:spAutoFit/>
          </a:bodyPr>
          <a:lstStyle/>
          <a:p>
            <a:r>
              <a:rPr lang="en-US" sz="2800" dirty="0">
                <a:latin typeface="Arial" pitchFamily="34" charset="0"/>
                <a:cs typeface="Arial" pitchFamily="34" charset="0"/>
              </a:rPr>
              <a:t>DỰ ÁN</a:t>
            </a: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82" y="2260398"/>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8460367" y="1861906"/>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7978788" y="3884205"/>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30992" y="4525053"/>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7710446" y="1245939"/>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5"/>
          <p:cNvSpPr/>
          <p:nvPr/>
        </p:nvSpPr>
        <p:spPr>
          <a:xfrm rot="-8544434">
            <a:off x="7986940"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5" y="107224"/>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6831218">
            <a:off x="94490" y="346901"/>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7"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Rectangle 19"/>
          <p:cNvSpPr/>
          <p:nvPr/>
        </p:nvSpPr>
        <p:spPr>
          <a:xfrm>
            <a:off x="743672" y="107222"/>
            <a:ext cx="7975305" cy="1446550"/>
          </a:xfrm>
          <a:prstGeom prst="rect">
            <a:avLst/>
          </a:prstGeom>
        </p:spPr>
        <p:txBody>
          <a:bodyPr wrap="square" lIns="91432" tIns="45716" rIns="91432" bIns="45716">
            <a:spAutoFit/>
          </a:bodyPr>
          <a:lstStyle/>
          <a:p>
            <a:pPr algn="ctr"/>
            <a:r>
              <a:rPr lang="en-US" sz="3200" b="1" dirty="0">
                <a:solidFill>
                  <a:srgbClr val="FF0000"/>
                </a:solidFill>
                <a:latin typeface="Arial" pitchFamily="34" charset="0"/>
                <a:ea typeface="Courier New"/>
                <a:cs typeface="Arial" pitchFamily="34" charset="0"/>
              </a:rPr>
              <a:t>IV. </a:t>
            </a:r>
            <a:r>
              <a:rPr lang="en-US" sz="3200" b="1" dirty="0">
                <a:solidFill>
                  <a:srgbClr val="FF0000"/>
                </a:solidFill>
                <a:latin typeface="Times New Roman"/>
                <a:ea typeface="Courier New"/>
              </a:rPr>
              <a:t>THỰC HÀNH: </a:t>
            </a:r>
          </a:p>
          <a:p>
            <a:r>
              <a:rPr lang="en-US" sz="2800" b="1" dirty="0">
                <a:solidFill>
                  <a:srgbClr val="FF0000"/>
                </a:solidFill>
                <a:latin typeface="Times New Roman"/>
                <a:ea typeface="Courier New"/>
              </a:rPr>
              <a:t>T</a:t>
            </a:r>
            <a:r>
              <a:rPr lang="en-US" sz="2800" b="1" dirty="0">
                <a:solidFill>
                  <a:srgbClr val="FF0000"/>
                </a:solidFill>
                <a:latin typeface="Times New Roman"/>
                <a:ea typeface="Courier New"/>
              </a:rPr>
              <a:t>hực </a:t>
            </a:r>
            <a:r>
              <a:rPr lang="en-US" sz="2800" b="1" dirty="0">
                <a:solidFill>
                  <a:srgbClr val="FF0000"/>
                </a:solidFill>
                <a:latin typeface="Times New Roman"/>
                <a:ea typeface="Courier New"/>
              </a:rPr>
              <a:t>hiện tình huống giả định cấp cứu người bị chảy máu, tai biến, đột quỵ và đo huyết áp </a:t>
            </a:r>
            <a:endParaRPr lang="en-US" sz="2800" dirty="0">
              <a:solidFill>
                <a:srgbClr val="FF0000"/>
              </a:solidFill>
              <a:latin typeface="Arial" pitchFamily="34" charset="0"/>
              <a:cs typeface="Arial" pitchFamily="34" charset="0"/>
            </a:endParaRPr>
          </a:p>
        </p:txBody>
      </p:sp>
      <p:sp>
        <p:nvSpPr>
          <p:cNvPr id="3" name="Rectangle 2"/>
          <p:cNvSpPr/>
          <p:nvPr/>
        </p:nvSpPr>
        <p:spPr>
          <a:xfrm>
            <a:off x="418993" y="1775458"/>
            <a:ext cx="8112535" cy="2677656"/>
          </a:xfrm>
          <a:prstGeom prst="rect">
            <a:avLst/>
          </a:prstGeom>
        </p:spPr>
        <p:txBody>
          <a:bodyPr wrap="square" lIns="91432" tIns="45716" rIns="91432" bIns="45716">
            <a:spAutoFit/>
          </a:bodyPr>
          <a:lstStyle/>
          <a:p>
            <a:pPr marL="457154" indent="457154" algn="just"/>
            <a:r>
              <a:rPr lang="nl-NL" sz="2800" dirty="0">
                <a:solidFill>
                  <a:srgbClr val="0070C0"/>
                </a:solidFill>
                <a:latin typeface="Arial" pitchFamily="34" charset="0"/>
                <a:ea typeface="Courier New"/>
                <a:cs typeface="Arial" pitchFamily="34" charset="0"/>
              </a:rPr>
              <a:t>Đọc thông tin SGK, hoạt động nhóm được thực hiện các tình huống giả định theo thứ tự:</a:t>
            </a:r>
          </a:p>
          <a:p>
            <a:pPr indent="457154" algn="just"/>
            <a:r>
              <a:rPr lang="nl-NL" sz="2800" dirty="0">
                <a:solidFill>
                  <a:srgbClr val="000000"/>
                </a:solidFill>
                <a:latin typeface="Arial" pitchFamily="34" charset="0"/>
                <a:ea typeface="Courier New"/>
                <a:cs typeface="Arial" pitchFamily="34" charset="0"/>
              </a:rPr>
              <a:t>Nhóm </a:t>
            </a:r>
            <a:r>
              <a:rPr lang="nl-NL" sz="2800" dirty="0">
                <a:solidFill>
                  <a:srgbClr val="000000"/>
                </a:solidFill>
                <a:latin typeface="Arial" pitchFamily="34" charset="0"/>
                <a:ea typeface="Courier New"/>
                <a:cs typeface="Arial" pitchFamily="34" charset="0"/>
              </a:rPr>
              <a:t>1. Chảy máu mao mạch và tĩnh mạch.</a:t>
            </a:r>
            <a:endParaRPr lang="en-US" sz="2800" dirty="0">
              <a:solidFill>
                <a:srgbClr val="000000"/>
              </a:solidFill>
              <a:latin typeface="Arial" pitchFamily="34" charset="0"/>
              <a:ea typeface="Courier New"/>
              <a:cs typeface="Arial" pitchFamily="34" charset="0"/>
            </a:endParaRPr>
          </a:p>
          <a:p>
            <a:pPr indent="457154"/>
            <a:r>
              <a:rPr lang="en-US" sz="2800" dirty="0">
                <a:solidFill>
                  <a:srgbClr val="000000"/>
                </a:solidFill>
                <a:latin typeface="Arial" pitchFamily="34" charset="0"/>
                <a:ea typeface="Courier New"/>
                <a:cs typeface="Arial" pitchFamily="34" charset="0"/>
              </a:rPr>
              <a:t>Nhóm 2. Chảy máu động mạch.</a:t>
            </a:r>
          </a:p>
          <a:p>
            <a:pPr indent="457154"/>
            <a:r>
              <a:rPr lang="en-US" sz="2800" dirty="0">
                <a:solidFill>
                  <a:srgbClr val="000000"/>
                </a:solidFill>
                <a:latin typeface="Arial" pitchFamily="34" charset="0"/>
                <a:ea typeface="Courier New"/>
                <a:cs typeface="Arial" pitchFamily="34" charset="0"/>
              </a:rPr>
              <a:t>Nhóm 3. Sơ cứu khi bị đột quỵ</a:t>
            </a:r>
          </a:p>
          <a:p>
            <a:pPr indent="457154"/>
            <a:r>
              <a:rPr lang="en-US" sz="2800" dirty="0">
                <a:solidFill>
                  <a:srgbClr val="000000"/>
                </a:solidFill>
                <a:latin typeface="Arial" pitchFamily="34" charset="0"/>
                <a:ea typeface="Courier New"/>
                <a:cs typeface="Arial" pitchFamily="34" charset="0"/>
              </a:rPr>
              <a:t>Nhóm 4. Đo huyết áp</a:t>
            </a: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82" y="2260398"/>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8460367" y="1861906"/>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7978788" y="3884205"/>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30992" y="4525053"/>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7710446" y="1245939"/>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5"/>
          <p:cNvSpPr/>
          <p:nvPr/>
        </p:nvSpPr>
        <p:spPr>
          <a:xfrm rot="-8544434">
            <a:off x="7986940"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5" y="107224"/>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6831218">
            <a:off x="94490" y="346901"/>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7"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3000158923"/>
              </p:ext>
            </p:extLst>
          </p:nvPr>
        </p:nvGraphicFramePr>
        <p:xfrm>
          <a:off x="548214" y="1245937"/>
          <a:ext cx="7752370" cy="2034530"/>
        </p:xfrm>
        <a:graphic>
          <a:graphicData uri="http://schemas.openxmlformats.org/drawingml/2006/table">
            <a:tbl>
              <a:tblPr firstRow="1" firstCol="1" bandRow="1"/>
              <a:tblGrid>
                <a:gridCol w="849265">
                  <a:extLst>
                    <a:ext uri="{9D8B030D-6E8A-4147-A177-3AD203B41FA5}">
                      <a16:colId xmlns:a16="http://schemas.microsoft.com/office/drawing/2014/main" xmlns="" val="20000"/>
                    </a:ext>
                  </a:extLst>
                </a:gridCol>
                <a:gridCol w="2104846">
                  <a:extLst>
                    <a:ext uri="{9D8B030D-6E8A-4147-A177-3AD203B41FA5}">
                      <a16:colId xmlns:a16="http://schemas.microsoft.com/office/drawing/2014/main" xmlns="" val="20001"/>
                    </a:ext>
                  </a:extLst>
                </a:gridCol>
                <a:gridCol w="2655859">
                  <a:extLst>
                    <a:ext uri="{9D8B030D-6E8A-4147-A177-3AD203B41FA5}">
                      <a16:colId xmlns:a16="http://schemas.microsoft.com/office/drawing/2014/main" xmlns="" val="20002"/>
                    </a:ext>
                  </a:extLst>
                </a:gridCol>
                <a:gridCol w="2142400">
                  <a:extLst>
                    <a:ext uri="{9D8B030D-6E8A-4147-A177-3AD203B41FA5}">
                      <a16:colId xmlns:a16="http://schemas.microsoft.com/office/drawing/2014/main" xmlns="" val="20003"/>
                    </a:ext>
                  </a:extLst>
                </a:gridCol>
              </a:tblGrid>
              <a:tr h="513840">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STT</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Tên chủ hộ</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Tên </a:t>
                      </a:r>
                      <a:r>
                        <a:rPr lang="en-US" sz="2000" b="1" dirty="0" smtClean="0">
                          <a:solidFill>
                            <a:srgbClr val="000000"/>
                          </a:solidFill>
                          <a:effectLst/>
                          <a:latin typeface="Arial" pitchFamily="34" charset="0"/>
                          <a:ea typeface="Segoe UI"/>
                          <a:cs typeface="Arial" pitchFamily="34" charset="0"/>
                        </a:rPr>
                        <a:t>bệnh</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Số người mắc</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60345">
                <a:tc>
                  <a:txBody>
                    <a:bodyPr/>
                    <a:lstStyle/>
                    <a:p>
                      <a:pPr indent="254000" algn="just">
                        <a:lnSpc>
                          <a:spcPct val="130000"/>
                        </a:lnSpc>
                        <a:spcAft>
                          <a:spcPts val="0"/>
                        </a:spcAft>
                      </a:pP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dirty="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60345">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dirty="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dirty="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4" name="Rectangle 1"/>
          <p:cNvSpPr>
            <a:spLocks noChangeArrowheads="1"/>
          </p:cNvSpPr>
          <p:nvPr/>
        </p:nvSpPr>
        <p:spPr bwMode="auto">
          <a:xfrm>
            <a:off x="831898" y="177830"/>
            <a:ext cx="7038152" cy="9541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spAutoFit/>
          </a:bodyPr>
          <a:lstStyle/>
          <a:p>
            <a:pPr indent="457154" algn="just" defTabSz="914310" fontAlgn="base">
              <a:spcBef>
                <a:spcPct val="0"/>
              </a:spcBef>
              <a:spcAft>
                <a:spcPct val="0"/>
              </a:spcAft>
            </a:pPr>
            <a:r>
              <a:rPr lang="en-US" sz="2800" dirty="0" err="1">
                <a:solidFill>
                  <a:srgbClr val="0070C0"/>
                </a:solidFill>
                <a:latin typeface="Arial" pitchFamily="34" charset="0"/>
                <a:ea typeface="Segoe UI" pitchFamily="34" charset="0"/>
                <a:cs typeface="Arial" pitchFamily="34" charset="0"/>
              </a:rPr>
              <a:t>Phiếu</a:t>
            </a:r>
            <a:r>
              <a:rPr lang="en-US" sz="2800" dirty="0">
                <a:solidFill>
                  <a:srgbClr val="0070C0"/>
                </a:solidFill>
                <a:latin typeface="Arial" pitchFamily="34" charset="0"/>
                <a:ea typeface="Segoe UI" pitchFamily="34" charset="0"/>
                <a:cs typeface="Arial" pitchFamily="34" charset="0"/>
              </a:rPr>
              <a:t> 2: </a:t>
            </a:r>
            <a:r>
              <a:rPr lang="en-US" sz="2800" dirty="0" err="1">
                <a:solidFill>
                  <a:srgbClr val="0070C0"/>
                </a:solidFill>
                <a:latin typeface="Arial" pitchFamily="34" charset="0"/>
                <a:ea typeface="Segoe UI" pitchFamily="34" charset="0"/>
                <a:cs typeface="Arial" pitchFamily="34" charset="0"/>
              </a:rPr>
              <a:t>Phiếu</a:t>
            </a:r>
            <a:r>
              <a:rPr lang="en-US" sz="2800" dirty="0">
                <a:solidFill>
                  <a:srgbClr val="0070C0"/>
                </a:solidFill>
                <a:latin typeface="Arial" pitchFamily="34" charset="0"/>
                <a:ea typeface="Segoe UI" pitchFamily="34" charset="0"/>
                <a:cs typeface="Arial" pitchFamily="34" charset="0"/>
              </a:rPr>
              <a:t> </a:t>
            </a:r>
            <a:r>
              <a:rPr lang="en-US" sz="2800" dirty="0" err="1">
                <a:solidFill>
                  <a:srgbClr val="0070C0"/>
                </a:solidFill>
                <a:latin typeface="Arial" pitchFamily="34" charset="0"/>
                <a:ea typeface="Segoe UI" pitchFamily="34" charset="0"/>
                <a:cs typeface="Arial" pitchFamily="34" charset="0"/>
              </a:rPr>
              <a:t>điều</a:t>
            </a:r>
            <a:r>
              <a:rPr lang="en-US" sz="2800" dirty="0">
                <a:solidFill>
                  <a:srgbClr val="0070C0"/>
                </a:solidFill>
                <a:latin typeface="Arial" pitchFamily="34" charset="0"/>
                <a:ea typeface="Segoe UI" pitchFamily="34" charset="0"/>
                <a:cs typeface="Arial" pitchFamily="34" charset="0"/>
              </a:rPr>
              <a:t> </a:t>
            </a:r>
            <a:r>
              <a:rPr lang="en-US" sz="2800" dirty="0" err="1">
                <a:solidFill>
                  <a:srgbClr val="0070C0"/>
                </a:solidFill>
                <a:latin typeface="Arial" pitchFamily="34" charset="0"/>
                <a:ea typeface="Segoe UI" pitchFamily="34" charset="0"/>
                <a:cs typeface="Arial" pitchFamily="34" charset="0"/>
              </a:rPr>
              <a:t>tra</a:t>
            </a:r>
            <a:r>
              <a:rPr lang="en-US" sz="2800" dirty="0">
                <a:solidFill>
                  <a:srgbClr val="0070C0"/>
                </a:solidFill>
                <a:latin typeface="Arial" pitchFamily="34" charset="0"/>
                <a:ea typeface="Segoe UI" pitchFamily="34" charset="0"/>
                <a:cs typeface="Arial" pitchFamily="34" charset="0"/>
              </a:rPr>
              <a:t> </a:t>
            </a:r>
            <a:r>
              <a:rPr lang="en-US" sz="2800" dirty="0" err="1">
                <a:solidFill>
                  <a:srgbClr val="0070C0"/>
                </a:solidFill>
                <a:latin typeface="Arial" pitchFamily="34" charset="0"/>
                <a:ea typeface="Segoe UI" pitchFamily="34" charset="0"/>
                <a:cs typeface="Arial" pitchFamily="34" charset="0"/>
              </a:rPr>
              <a:t>một</a:t>
            </a:r>
            <a:r>
              <a:rPr lang="en-US" sz="2800" dirty="0">
                <a:solidFill>
                  <a:srgbClr val="0070C0"/>
                </a:solidFill>
                <a:latin typeface="Arial" pitchFamily="34" charset="0"/>
                <a:ea typeface="Segoe UI" pitchFamily="34" charset="0"/>
                <a:cs typeface="Arial" pitchFamily="34" charset="0"/>
              </a:rPr>
              <a:t> </a:t>
            </a:r>
            <a:r>
              <a:rPr lang="en-US" sz="2800" dirty="0" err="1">
                <a:solidFill>
                  <a:srgbClr val="0070C0"/>
                </a:solidFill>
                <a:latin typeface="Arial" pitchFamily="34" charset="0"/>
                <a:ea typeface="Segoe UI" pitchFamily="34" charset="0"/>
                <a:cs typeface="Arial" pitchFamily="34" charset="0"/>
              </a:rPr>
              <a:t>số</a:t>
            </a:r>
            <a:r>
              <a:rPr lang="en-US" sz="2800" dirty="0">
                <a:solidFill>
                  <a:srgbClr val="0070C0"/>
                </a:solidFill>
                <a:latin typeface="Arial" pitchFamily="34" charset="0"/>
                <a:ea typeface="Segoe UI" pitchFamily="34" charset="0"/>
                <a:cs typeface="Arial" pitchFamily="34" charset="0"/>
              </a:rPr>
              <a:t> </a:t>
            </a:r>
            <a:r>
              <a:rPr lang="en-US" sz="2800" dirty="0" err="1">
                <a:solidFill>
                  <a:srgbClr val="0070C0"/>
                </a:solidFill>
                <a:latin typeface="Arial" pitchFamily="34" charset="0"/>
                <a:ea typeface="Segoe UI" pitchFamily="34" charset="0"/>
                <a:cs typeface="Arial" pitchFamily="34" charset="0"/>
              </a:rPr>
              <a:t>bệnh</a:t>
            </a:r>
            <a:r>
              <a:rPr lang="en-US" sz="2800" dirty="0">
                <a:solidFill>
                  <a:srgbClr val="0070C0"/>
                </a:solidFill>
                <a:latin typeface="Arial" pitchFamily="34" charset="0"/>
                <a:ea typeface="Segoe UI" pitchFamily="34" charset="0"/>
                <a:cs typeface="Arial" pitchFamily="34" charset="0"/>
              </a:rPr>
              <a:t> </a:t>
            </a:r>
            <a:r>
              <a:rPr lang="en-US" sz="2800" dirty="0" err="1">
                <a:solidFill>
                  <a:srgbClr val="0070C0"/>
                </a:solidFill>
                <a:latin typeface="Arial" pitchFamily="34" charset="0"/>
                <a:ea typeface="Segoe UI" pitchFamily="34" charset="0"/>
                <a:cs typeface="Arial" pitchFamily="34" charset="0"/>
              </a:rPr>
              <a:t>về</a:t>
            </a:r>
            <a:r>
              <a:rPr lang="en-US" sz="2800" dirty="0">
                <a:solidFill>
                  <a:srgbClr val="0070C0"/>
                </a:solidFill>
                <a:latin typeface="Arial" pitchFamily="34" charset="0"/>
                <a:ea typeface="Segoe UI" pitchFamily="34" charset="0"/>
                <a:cs typeface="Arial" pitchFamily="34" charset="0"/>
              </a:rPr>
              <a:t> </a:t>
            </a:r>
            <a:r>
              <a:rPr lang="en-US" sz="2800" dirty="0" err="1">
                <a:solidFill>
                  <a:srgbClr val="0070C0"/>
                </a:solidFill>
                <a:latin typeface="Arial" pitchFamily="34" charset="0"/>
                <a:ea typeface="Segoe UI" pitchFamily="34" charset="0"/>
                <a:cs typeface="Arial" pitchFamily="34" charset="0"/>
              </a:rPr>
              <a:t>máu</a:t>
            </a:r>
            <a:r>
              <a:rPr lang="en-US" sz="2800" dirty="0">
                <a:solidFill>
                  <a:srgbClr val="0070C0"/>
                </a:solidFill>
                <a:latin typeface="Arial" pitchFamily="34" charset="0"/>
                <a:ea typeface="Segoe UI" pitchFamily="34" charset="0"/>
                <a:cs typeface="Arial" pitchFamily="34" charset="0"/>
              </a:rPr>
              <a:t> </a:t>
            </a:r>
            <a:r>
              <a:rPr lang="en-US" sz="2800" dirty="0" err="1">
                <a:solidFill>
                  <a:srgbClr val="0070C0"/>
                </a:solidFill>
                <a:latin typeface="Arial" pitchFamily="34" charset="0"/>
                <a:ea typeface="Segoe UI" pitchFamily="34" charset="0"/>
                <a:cs typeface="Arial" pitchFamily="34" charset="0"/>
              </a:rPr>
              <a:t>và</a:t>
            </a:r>
            <a:r>
              <a:rPr lang="en-US" sz="2800" dirty="0">
                <a:solidFill>
                  <a:srgbClr val="0070C0"/>
                </a:solidFill>
                <a:latin typeface="Arial" pitchFamily="34" charset="0"/>
                <a:ea typeface="Segoe UI" pitchFamily="34" charset="0"/>
                <a:cs typeface="Arial" pitchFamily="34" charset="0"/>
              </a:rPr>
              <a:t> </a:t>
            </a:r>
            <a:r>
              <a:rPr lang="en-US" sz="2800" dirty="0" err="1">
                <a:solidFill>
                  <a:srgbClr val="0070C0"/>
                </a:solidFill>
                <a:latin typeface="Arial" pitchFamily="34" charset="0"/>
                <a:ea typeface="Segoe UI" pitchFamily="34" charset="0"/>
                <a:cs typeface="Arial" pitchFamily="34" charset="0"/>
              </a:rPr>
              <a:t>tim</a:t>
            </a:r>
            <a:r>
              <a:rPr lang="en-US" sz="2800" dirty="0">
                <a:solidFill>
                  <a:srgbClr val="0070C0"/>
                </a:solidFill>
                <a:latin typeface="Arial" pitchFamily="34" charset="0"/>
                <a:ea typeface="Segoe UI" pitchFamily="34" charset="0"/>
                <a:cs typeface="Arial" pitchFamily="34" charset="0"/>
              </a:rPr>
              <a:t> </a:t>
            </a:r>
            <a:r>
              <a:rPr lang="en-US" sz="2800" dirty="0" err="1">
                <a:solidFill>
                  <a:srgbClr val="0070C0"/>
                </a:solidFill>
                <a:latin typeface="Arial" pitchFamily="34" charset="0"/>
                <a:ea typeface="Segoe UI" pitchFamily="34" charset="0"/>
                <a:cs typeface="Arial" pitchFamily="34" charset="0"/>
              </a:rPr>
              <a:t>mạch</a:t>
            </a:r>
            <a:endParaRPr lang="en-US" sz="28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9144000" cy="5143500"/>
          </a:xfrm>
          <a:prstGeom prst="rect">
            <a:avLst/>
          </a:prstGeom>
        </p:spPr>
      </p:pic>
      <p:sp>
        <p:nvSpPr>
          <p:cNvPr id="3" name="TextBox 3"/>
          <p:cNvSpPr txBox="1"/>
          <p:nvPr/>
        </p:nvSpPr>
        <p:spPr>
          <a:xfrm>
            <a:off x="1515455" y="1759297"/>
            <a:ext cx="6515741" cy="1949252"/>
          </a:xfrm>
          <a:prstGeom prst="rect">
            <a:avLst/>
          </a:prstGeom>
        </p:spPr>
        <p:txBody>
          <a:bodyPr wrap="square" lIns="0" tIns="0" rIns="0" bIns="0" rtlCol="0" anchor="t">
            <a:spAutoFit/>
          </a:bodyPr>
          <a:lstStyle/>
          <a:p>
            <a:pPr algn="ctr" defTabSz="457154">
              <a:lnSpc>
                <a:spcPts val="7552"/>
              </a:lnSpc>
            </a:pPr>
            <a:r>
              <a:rPr lang="en-US" sz="6000" spc="559" dirty="0">
                <a:solidFill>
                  <a:srgbClr val="0070C0"/>
                </a:solidFill>
                <a:latin typeface="Bobby Jones"/>
              </a:rPr>
              <a:t>CHÚC CÁC EM HỌC TỐT !</a:t>
            </a:r>
            <a:endParaRPr lang="en-US" sz="6000" spc="559" dirty="0">
              <a:solidFill>
                <a:srgbClr val="0070C0"/>
              </a:solidFill>
              <a:latin typeface="Bobby Jones"/>
            </a:endParaRPr>
          </a:p>
        </p:txBody>
      </p:sp>
      <p:sp>
        <p:nvSpPr>
          <p:cNvPr id="6" name="Freeform 6"/>
          <p:cNvSpPr/>
          <p:nvPr/>
        </p:nvSpPr>
        <p:spPr>
          <a:xfrm rot="-391693">
            <a:off x="7680664" y="2497044"/>
            <a:ext cx="1396466" cy="2422890"/>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3272705">
            <a:off x="6262080" y="-118034"/>
            <a:ext cx="2884216" cy="2430724"/>
          </a:xfrm>
          <a:custGeom>
            <a:avLst/>
            <a:gdLst/>
            <a:ahLst/>
            <a:cxnLst/>
            <a:rect l="l" t="t" r="r" b="b"/>
            <a:pathLst>
              <a:path w="6256986" h="5415137">
                <a:moveTo>
                  <a:pt x="0" y="0"/>
                </a:moveTo>
                <a:lnTo>
                  <a:pt x="6256987" y="0"/>
                </a:lnTo>
                <a:lnTo>
                  <a:pt x="6256987" y="5415137"/>
                </a:lnTo>
                <a:lnTo>
                  <a:pt x="0" y="54151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9816898">
            <a:off x="4633196" y="417455"/>
            <a:ext cx="683563" cy="669891"/>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6916089">
            <a:off x="-239851" y="3258147"/>
            <a:ext cx="2736667" cy="2147578"/>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6383713">
            <a:off x="6791126" y="3976082"/>
            <a:ext cx="683563" cy="669891"/>
          </a:xfrm>
          <a:custGeom>
            <a:avLst/>
            <a:gdLst/>
            <a:ahLst/>
            <a:cxnLst/>
            <a:rect l="l" t="t" r="r" b="b"/>
            <a:pathLst>
              <a:path w="1367125" h="1339782">
                <a:moveTo>
                  <a:pt x="0" y="0"/>
                </a:moveTo>
                <a:lnTo>
                  <a:pt x="1367124" y="0"/>
                </a:lnTo>
                <a:lnTo>
                  <a:pt x="1367124" y="1339782"/>
                </a:lnTo>
                <a:lnTo>
                  <a:pt x="0" y="133978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rot="258550">
            <a:off x="-286254" y="75909"/>
            <a:ext cx="2113960" cy="2484354"/>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6383713">
            <a:off x="2796029" y="3662573"/>
            <a:ext cx="739739" cy="1116855"/>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rot="6383713">
            <a:off x="1440300" y="745026"/>
            <a:ext cx="590662" cy="578848"/>
          </a:xfrm>
          <a:custGeom>
            <a:avLst/>
            <a:gdLst/>
            <a:ahLst/>
            <a:cxnLst/>
            <a:rect l="l" t="t" r="r" b="b"/>
            <a:pathLst>
              <a:path w="1181323" h="1157696">
                <a:moveTo>
                  <a:pt x="0" y="0"/>
                </a:moveTo>
                <a:lnTo>
                  <a:pt x="1181322" y="0"/>
                </a:lnTo>
                <a:lnTo>
                  <a:pt x="1181322" y="1157696"/>
                </a:lnTo>
                <a:lnTo>
                  <a:pt x="0" y="11576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4246267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04768" y="166363"/>
            <a:ext cx="1473476" cy="588620"/>
          </a:xfrm>
          <a:prstGeom prst="rect">
            <a:avLst/>
          </a:prstGeom>
        </p:spPr>
        <p:txBody>
          <a:bodyPr wrap="none" lIns="91432" tIns="45716" rIns="91432" bIns="45716">
            <a:spAutoFit/>
          </a:bodyPr>
          <a:lstStyle/>
          <a:p>
            <a:r>
              <a:rPr lang="en-US" sz="3200" b="1" dirty="0">
                <a:solidFill>
                  <a:srgbClr val="FF0000"/>
                </a:solidFill>
                <a:latin typeface="Arial" pitchFamily="34" charset="0"/>
                <a:ea typeface="Courier New"/>
                <a:cs typeface="Arial" pitchFamily="34" charset="0"/>
              </a:rPr>
              <a:t>I. Máu </a:t>
            </a:r>
            <a:endParaRPr lang="en-US" sz="3200" dirty="0">
              <a:solidFill>
                <a:srgbClr val="FF0000"/>
              </a:solidFill>
              <a:latin typeface="Arial" pitchFamily="34" charset="0"/>
              <a:cs typeface="Arial" pitchFamily="34" charset="0"/>
            </a:endParaRPr>
          </a:p>
        </p:txBody>
      </p:sp>
      <p:sp>
        <p:nvSpPr>
          <p:cNvPr id="3" name="Rectangle 2"/>
          <p:cNvSpPr/>
          <p:nvPr/>
        </p:nvSpPr>
        <p:spPr>
          <a:xfrm>
            <a:off x="892195" y="784604"/>
            <a:ext cx="5715026" cy="584775"/>
          </a:xfrm>
          <a:prstGeom prst="rect">
            <a:avLst/>
          </a:prstGeom>
        </p:spPr>
        <p:txBody>
          <a:bodyPr wrap="none" lIns="91432" tIns="45716" rIns="91432" bIns="45716">
            <a:spAutoFit/>
          </a:bodyPr>
          <a:lstStyle/>
          <a:p>
            <a:r>
              <a:rPr lang="nl-NL" sz="3200" b="1" dirty="0">
                <a:solidFill>
                  <a:srgbClr val="FF0000"/>
                </a:solidFill>
                <a:latin typeface="Arial" pitchFamily="34" charset="0"/>
                <a:ea typeface="Courier New"/>
                <a:cs typeface="Arial" pitchFamily="34" charset="0"/>
              </a:rPr>
              <a:t>I.1. Các thành phần của máu</a:t>
            </a:r>
            <a:endParaRPr lang="en-US" sz="3200" dirty="0">
              <a:solidFill>
                <a:srgbClr val="FF0000"/>
              </a:solidFill>
              <a:latin typeface="Arial" pitchFamily="34" charset="0"/>
              <a:cs typeface="Arial" pitchFamily="34" charset="0"/>
            </a:endParaRPr>
          </a:p>
        </p:txBody>
      </p:sp>
      <p:sp>
        <p:nvSpPr>
          <p:cNvPr id="4" name="Rectangle 3"/>
          <p:cNvSpPr/>
          <p:nvPr/>
        </p:nvSpPr>
        <p:spPr>
          <a:xfrm>
            <a:off x="235670" y="1385991"/>
            <a:ext cx="8823489" cy="1415772"/>
          </a:xfrm>
          <a:prstGeom prst="rect">
            <a:avLst/>
          </a:prstGeom>
        </p:spPr>
        <p:txBody>
          <a:bodyPr wrap="square" lIns="91432" tIns="45716" rIns="91432" bIns="45716">
            <a:spAutoFit/>
          </a:bodyPr>
          <a:lstStyle/>
          <a:p>
            <a:r>
              <a:rPr lang="nl-NL" sz="2400" dirty="0">
                <a:solidFill>
                  <a:srgbClr val="0070C0"/>
                </a:solidFill>
                <a:latin typeface="Arial" pitchFamily="34" charset="0"/>
                <a:ea typeface="Courier New"/>
                <a:cs typeface="Arial" pitchFamily="34" charset="0"/>
              </a:rPr>
              <a:t>Quan sát hình 33.1 thảo luận nhóm hoàn thành phiếu học tập số 1</a:t>
            </a:r>
          </a:p>
          <a:p>
            <a:endParaRPr lang="en-US" sz="2400" dirty="0">
              <a:solidFill>
                <a:srgbClr val="0070C0"/>
              </a:solidFill>
            </a:endParaRPr>
          </a:p>
          <a:p>
            <a:r>
              <a:rPr lang="nl-NL" dirty="0">
                <a:latin typeface="Times New Roman"/>
                <a:ea typeface="Courier New"/>
              </a:rPr>
              <a:t> </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823" y="1953437"/>
            <a:ext cx="4951378" cy="27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6051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1618" y="1121794"/>
            <a:ext cx="2078115" cy="228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70" y="103696"/>
            <a:ext cx="6834519" cy="4383464"/>
          </a:xfrm>
          <a:prstGeom prst="rect">
            <a:avLst/>
          </a:prstGeom>
          <a:solidFill>
            <a:schemeClr val="accent5">
              <a:lumMod val="20000"/>
              <a:lumOff val="80000"/>
            </a:schemeClr>
          </a:solidFill>
          <a:ln>
            <a:noFill/>
          </a:ln>
          <a:effectLst/>
          <a:extLst/>
        </p:spPr>
      </p:pic>
    </p:spTree>
    <p:extLst>
      <p:ext uri="{BB962C8B-B14F-4D97-AF65-F5344CB8AC3E}">
        <p14:creationId xmlns:p14="http://schemas.microsoft.com/office/powerpoint/2010/main" val="257934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3703203151"/>
              </p:ext>
            </p:extLst>
          </p:nvPr>
        </p:nvGraphicFramePr>
        <p:xfrm>
          <a:off x="11" y="2118"/>
          <a:ext cx="8969829" cy="5048854"/>
        </p:xfrm>
        <a:graphic>
          <a:graphicData uri="http://schemas.openxmlformats.org/drawingml/2006/table">
            <a:tbl>
              <a:tblPr firstRow="1" firstCol="1" bandRow="1"/>
              <a:tblGrid>
                <a:gridCol w="1220866">
                  <a:extLst>
                    <a:ext uri="{9D8B030D-6E8A-4147-A177-3AD203B41FA5}">
                      <a16:colId xmlns:a16="http://schemas.microsoft.com/office/drawing/2014/main" xmlns="" val="20000"/>
                    </a:ext>
                  </a:extLst>
                </a:gridCol>
                <a:gridCol w="1502878">
                  <a:extLst>
                    <a:ext uri="{9D8B030D-6E8A-4147-A177-3AD203B41FA5}">
                      <a16:colId xmlns:a16="http://schemas.microsoft.com/office/drawing/2014/main" xmlns="" val="20001"/>
                    </a:ext>
                  </a:extLst>
                </a:gridCol>
                <a:gridCol w="3978958">
                  <a:extLst>
                    <a:ext uri="{9D8B030D-6E8A-4147-A177-3AD203B41FA5}">
                      <a16:colId xmlns:a16="http://schemas.microsoft.com/office/drawing/2014/main" xmlns="" val="20002"/>
                    </a:ext>
                  </a:extLst>
                </a:gridCol>
                <a:gridCol w="2267127">
                  <a:extLst>
                    <a:ext uri="{9D8B030D-6E8A-4147-A177-3AD203B41FA5}">
                      <a16:colId xmlns:a16="http://schemas.microsoft.com/office/drawing/2014/main" xmlns="" val="20003"/>
                    </a:ext>
                  </a:extLst>
                </a:gridCol>
              </a:tblGrid>
              <a:tr h="548640">
                <a:tc gridSpan="2">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dirty="0">
                          <a:solidFill>
                            <a:srgbClr val="FF0000"/>
                          </a:solidFill>
                          <a:effectLst/>
                          <a:latin typeface="Arial" pitchFamily="34" charset="0"/>
                          <a:ea typeface="Courier New"/>
                          <a:cs typeface="Arial" pitchFamily="34" charset="0"/>
                        </a:rPr>
                        <a:t>Thành phần của máu</a:t>
                      </a:r>
                      <a:endParaRPr lang="en-US" sz="1800" dirty="0">
                        <a:solidFill>
                          <a:srgbClr val="FF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dirty="0">
                          <a:solidFill>
                            <a:srgbClr val="FF0000"/>
                          </a:solidFill>
                          <a:effectLst/>
                          <a:latin typeface="Arial" pitchFamily="34" charset="0"/>
                          <a:ea typeface="Courier New"/>
                          <a:cs typeface="Arial" pitchFamily="34" charset="0"/>
                        </a:rPr>
                        <a:t>Đặc điểm cấu tạo</a:t>
                      </a:r>
                      <a:endParaRPr lang="en-US" sz="1800" dirty="0">
                        <a:solidFill>
                          <a:srgbClr val="FF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dirty="0">
                          <a:solidFill>
                            <a:srgbClr val="FF0000"/>
                          </a:solidFill>
                          <a:effectLst/>
                          <a:latin typeface="Arial" pitchFamily="34" charset="0"/>
                          <a:ea typeface="Courier New"/>
                          <a:cs typeface="Arial" pitchFamily="34" charset="0"/>
                        </a:rPr>
                        <a:t>Chức năng</a:t>
                      </a:r>
                      <a:endParaRPr lang="en-US" sz="1800" dirty="0">
                        <a:solidFill>
                          <a:srgbClr val="FF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397124">
                <a:tc gridSpan="2">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(4) </a:t>
                      </a:r>
                      <a:r>
                        <a:rPr lang="en-US" sz="1800" b="1" dirty="0" err="1">
                          <a:solidFill>
                            <a:srgbClr val="FF0000"/>
                          </a:solidFill>
                          <a:effectLst/>
                          <a:latin typeface="Arial" pitchFamily="34" charset="0"/>
                          <a:ea typeface="Courier New"/>
                          <a:cs typeface="Arial" pitchFamily="34" charset="0"/>
                        </a:rPr>
                        <a:t>Huyết</a:t>
                      </a:r>
                      <a:r>
                        <a:rPr lang="en-US" sz="1800" b="1" dirty="0">
                          <a:solidFill>
                            <a:srgbClr val="FF0000"/>
                          </a:solidFill>
                          <a:effectLst/>
                          <a:latin typeface="Arial" pitchFamily="34" charset="0"/>
                          <a:ea typeface="Courier New"/>
                          <a:cs typeface="Arial" pitchFamily="34" charset="0"/>
                        </a:rPr>
                        <a:t> tương</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 Lỏng, màu vàng nhạt</a:t>
                      </a:r>
                    </a:p>
                    <a:p>
                      <a:pPr marL="457200" algn="just">
                        <a:spcAft>
                          <a:spcPts val="0"/>
                        </a:spcAft>
                      </a:pPr>
                      <a:r>
                        <a:rPr lang="en-US" sz="1800" dirty="0">
                          <a:solidFill>
                            <a:srgbClr val="000000"/>
                          </a:solidFill>
                          <a:effectLst/>
                          <a:latin typeface="Arial" pitchFamily="34" charset="0"/>
                          <a:ea typeface="Courier New"/>
                          <a:cs typeface="Arial" pitchFamily="34" charset="0"/>
                        </a:rPr>
                        <a:t>- Chiếm 55 % thể tích máu</a:t>
                      </a:r>
                    </a:p>
                    <a:p>
                      <a:pPr marL="457200" algn="just">
                        <a:spcAft>
                          <a:spcPts val="0"/>
                        </a:spcAft>
                      </a:pPr>
                      <a:r>
                        <a:rPr lang="en-US" sz="1800" dirty="0">
                          <a:solidFill>
                            <a:srgbClr val="000000"/>
                          </a:solidFill>
                          <a:effectLst/>
                          <a:latin typeface="Arial" pitchFamily="34" charset="0"/>
                          <a:ea typeface="Courier New"/>
                          <a:cs typeface="Arial" pitchFamily="34" charset="0"/>
                        </a:rPr>
                        <a:t>- Gồm chủ yếu nước, chất dinh dưỡng và các chất hòa tan khác</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l">
                        <a:spcAft>
                          <a:spcPts val="0"/>
                        </a:spcAft>
                      </a:pPr>
                      <a:r>
                        <a:rPr lang="en-US" sz="1800" dirty="0">
                          <a:solidFill>
                            <a:srgbClr val="000000"/>
                          </a:solidFill>
                          <a:effectLst/>
                          <a:latin typeface="Arial" pitchFamily="34" charset="0"/>
                          <a:ea typeface="Courier New"/>
                          <a:cs typeface="Arial" pitchFamily="34" charset="0"/>
                        </a:rPr>
                        <a:t>Vận chuyển các chất (Chất dinh dưỡng, chất hòa tan, chất thải..)</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1"/>
                  </a:ext>
                </a:extLst>
              </a:tr>
              <a:tr h="892027">
                <a:tc rowSpan="3">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Các tế bào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b="1" dirty="0">
                          <a:solidFill>
                            <a:srgbClr val="FF0000"/>
                          </a:solidFill>
                          <a:effectLst/>
                          <a:latin typeface="Arial" pitchFamily="34" charset="0"/>
                          <a:ea typeface="Courier New"/>
                          <a:cs typeface="Arial" pitchFamily="34" charset="0"/>
                        </a:rPr>
                        <a:t>Tiểu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Kích thước nhỏ, không nhân</a:t>
                      </a:r>
                    </a:p>
                    <a:p>
                      <a:pPr marL="457200" algn="just">
                        <a:spcAft>
                          <a:spcPts val="0"/>
                        </a:spcAft>
                      </a:pPr>
                      <a:r>
                        <a:rPr lang="en-US" sz="1800" dirty="0">
                          <a:solidFill>
                            <a:srgbClr val="000000"/>
                          </a:solidFill>
                          <a:effectLst/>
                          <a:latin typeface="Arial" pitchFamily="34" charset="0"/>
                          <a:ea typeface="Courier New"/>
                          <a:cs typeface="Arial" pitchFamily="34" charset="0"/>
                        </a:rPr>
                        <a:t>- Chiếm &lt;1%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err="1">
                          <a:solidFill>
                            <a:srgbClr val="000000"/>
                          </a:solidFill>
                          <a:effectLst/>
                          <a:latin typeface="Arial" pitchFamily="34" charset="0"/>
                          <a:ea typeface="Courier New"/>
                          <a:cs typeface="Arial" pitchFamily="34" charset="0"/>
                        </a:rPr>
                        <a:t>Tham</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gia</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vào</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quá</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trình</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đông</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máu</a:t>
                      </a:r>
                      <a:endParaRPr lang="en-US" sz="1800" dirty="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2"/>
                  </a:ext>
                </a:extLst>
              </a:tr>
              <a:tr h="1097280">
                <a:tc v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b="1" dirty="0">
                          <a:solidFill>
                            <a:srgbClr val="FF0000"/>
                          </a:solidFill>
                          <a:effectLst/>
                          <a:latin typeface="Arial" pitchFamily="34" charset="0"/>
                          <a:ea typeface="Courier New"/>
                          <a:cs typeface="Arial" pitchFamily="34" charset="0"/>
                        </a:rPr>
                        <a:t>Hồng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Màu hồng, hình đĩa, lõm 2 mặt, không nhân</a:t>
                      </a:r>
                    </a:p>
                    <a:p>
                      <a:pPr algn="just">
                        <a:spcAft>
                          <a:spcPts val="0"/>
                        </a:spcAft>
                      </a:pPr>
                      <a:r>
                        <a:rPr lang="en-US" sz="1800" dirty="0">
                          <a:solidFill>
                            <a:srgbClr val="000000"/>
                          </a:solidFill>
                          <a:effectLst/>
                          <a:latin typeface="Arial" pitchFamily="34" charset="0"/>
                          <a:ea typeface="Courier New"/>
                          <a:cs typeface="Arial" pitchFamily="34" charset="0"/>
                        </a:rPr>
                        <a:t>- Chiếm khoảng 43%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Vận chuyển Carbondioxide và Oxy gen</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3"/>
                  </a:ext>
                </a:extLst>
              </a:tr>
              <a:tr h="1113783">
                <a:tc v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b="1" dirty="0">
                          <a:solidFill>
                            <a:srgbClr val="FF0000"/>
                          </a:solidFill>
                          <a:effectLst/>
                          <a:latin typeface="Arial" pitchFamily="34" charset="0"/>
                          <a:ea typeface="Courier New"/>
                          <a:cs typeface="Arial" pitchFamily="34" charset="0"/>
                        </a:rPr>
                        <a:t>Bạch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Có thể tích khá lớn, có nhân, không màu</a:t>
                      </a:r>
                    </a:p>
                    <a:p>
                      <a:pPr algn="just">
                        <a:spcAft>
                          <a:spcPts val="0"/>
                        </a:spcAft>
                      </a:pPr>
                      <a:r>
                        <a:rPr lang="en-US" sz="1800" dirty="0">
                          <a:solidFill>
                            <a:srgbClr val="000000"/>
                          </a:solidFill>
                          <a:effectLst/>
                          <a:latin typeface="Arial" pitchFamily="34" charset="0"/>
                          <a:ea typeface="Courier New"/>
                          <a:cs typeface="Arial" pitchFamily="34" charset="0"/>
                        </a:rPr>
                        <a:t>- Chiếm &lt;1%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Bảo vệ cơ thể</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1506152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7" y="1861906"/>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a:off x="30992" y="4525053"/>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5" y="107224"/>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831218">
            <a:off x="94490" y="346901"/>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6831218">
            <a:off x="894797"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Rectangle 22"/>
          <p:cNvSpPr/>
          <p:nvPr/>
        </p:nvSpPr>
        <p:spPr>
          <a:xfrm>
            <a:off x="247758" y="304634"/>
            <a:ext cx="8715982" cy="2246769"/>
          </a:xfrm>
          <a:prstGeom prst="rect">
            <a:avLst/>
          </a:prstGeom>
        </p:spPr>
        <p:txBody>
          <a:bodyPr wrap="square" lIns="91432" tIns="45716" rIns="91432" bIns="45716">
            <a:spAutoFit/>
          </a:bodyPr>
          <a:lstStyle/>
          <a:p>
            <a:pPr marL="457154" indent="457154" algn="just"/>
            <a:r>
              <a:rPr lang="en-US" sz="2800" b="1" dirty="0">
                <a:latin typeface="Arial" pitchFamily="34" charset="0"/>
                <a:ea typeface="Courier New"/>
                <a:cs typeface="Arial" pitchFamily="34" charset="0"/>
              </a:rPr>
              <a:t>Câu 2: Chức năng của máu:</a:t>
            </a:r>
          </a:p>
          <a:p>
            <a:pPr marL="457154" indent="457154" algn="just"/>
            <a:endParaRPr lang="en-US" sz="2800" dirty="0">
              <a:solidFill>
                <a:srgbClr val="000000"/>
              </a:solidFill>
              <a:latin typeface="Arial" pitchFamily="34" charset="0"/>
              <a:ea typeface="Courier New"/>
              <a:cs typeface="Arial" pitchFamily="34" charset="0"/>
            </a:endParaRPr>
          </a:p>
          <a:p>
            <a:pPr marL="457154" indent="457154" algn="just"/>
            <a:r>
              <a:rPr lang="en-US" sz="2800" dirty="0">
                <a:solidFill>
                  <a:srgbClr val="000000"/>
                </a:solidFill>
                <a:latin typeface="Arial" pitchFamily="34" charset="0"/>
                <a:ea typeface="Courier New"/>
                <a:cs typeface="Arial" pitchFamily="34" charset="0"/>
              </a:rPr>
              <a:t>Bảo </a:t>
            </a:r>
            <a:r>
              <a:rPr lang="en-US" sz="2800" dirty="0">
                <a:solidFill>
                  <a:srgbClr val="000000"/>
                </a:solidFill>
                <a:latin typeface="Arial" pitchFamily="34" charset="0"/>
                <a:ea typeface="Courier New"/>
                <a:cs typeface="Arial" pitchFamily="34" charset="0"/>
              </a:rPr>
              <a:t>vệ cơ thể, vận chuyển các chất cần thiết cho tế bào, vận chuyển các chất thải từ tế bào đến cơ quan bài tiết.</a:t>
            </a:r>
          </a:p>
        </p:txBody>
      </p:sp>
      <p:sp>
        <p:nvSpPr>
          <p:cNvPr id="24" name="矩形 113">
            <a:extLst>
              <a:ext uri="{FF2B5EF4-FFF2-40B4-BE49-F238E27FC236}">
                <a16:creationId xmlns:a16="http://schemas.microsoft.com/office/drawing/2014/main" xmlns="" id="{CD2E2B9A-5A2E-4545-945F-7CC39001262D}"/>
              </a:ext>
            </a:extLst>
          </p:cNvPr>
          <p:cNvSpPr/>
          <p:nvPr/>
        </p:nvSpPr>
        <p:spPr>
          <a:xfrm>
            <a:off x="289601" y="2526414"/>
            <a:ext cx="8505432" cy="2454510"/>
          </a:xfrm>
          <a:prstGeom prst="rect">
            <a:avLst/>
          </a:prstGeom>
        </p:spPr>
        <p:txBody>
          <a:bodyPr wrap="square" lIns="68567" tIns="34286" rIns="68567" bIns="34286">
            <a:spAutoFit/>
          </a:bodyPr>
          <a:lstStyle/>
          <a:p>
            <a:pPr marL="457154" indent="457154" algn="just" defTabSz="914310"/>
            <a:endParaRPr lang="en-US" sz="2800" kern="0" dirty="0">
              <a:solidFill>
                <a:srgbClr val="000000"/>
              </a:solidFill>
              <a:latin typeface="Arial" pitchFamily="34" charset="0"/>
              <a:ea typeface="Courier New"/>
              <a:cs typeface="Arial" pitchFamily="34" charset="0"/>
            </a:endParaRPr>
          </a:p>
          <a:p>
            <a:pPr marL="457154" indent="457154" algn="just" defTabSz="914310"/>
            <a:r>
              <a:rPr lang="en-US" sz="2800" b="1" kern="0" dirty="0">
                <a:latin typeface="Arial" pitchFamily="34" charset="0"/>
                <a:ea typeface="Courier New"/>
                <a:cs typeface="Arial" pitchFamily="34" charset="0"/>
              </a:rPr>
              <a:t>Câu </a:t>
            </a:r>
            <a:r>
              <a:rPr lang="en-US" sz="2800" b="1" kern="0" dirty="0">
                <a:latin typeface="Arial" pitchFamily="34" charset="0"/>
                <a:ea typeface="Courier New"/>
                <a:cs typeface="Arial" pitchFamily="34" charset="0"/>
              </a:rPr>
              <a:t>3: Cơ thể thiếu tiểu cầu </a:t>
            </a:r>
            <a:r>
              <a:rPr lang="en-US" sz="2800" kern="0" dirty="0">
                <a:solidFill>
                  <a:srgbClr val="000000"/>
                </a:solidFill>
                <a:latin typeface="Arial" pitchFamily="34" charset="0"/>
                <a:ea typeface="Courier New"/>
                <a:cs typeface="Arial" pitchFamily="34" charset="0"/>
              </a:rPr>
              <a:t>sẽ gây chảy máu trên da và các bộ phận khác trên cơ thể, nặng có thể làm thoát huyết tương, sốc và tử vong.</a:t>
            </a:r>
          </a:p>
          <a:p>
            <a:pPr algn="ctr" defTabSz="914310"/>
            <a:r>
              <a:rPr lang="zh-CN" altLang="en-US" sz="1500" kern="0" dirty="0">
                <a:solidFill>
                  <a:sysClr val="window" lastClr="FFFFFF"/>
                </a:solidFill>
                <a:latin typeface="微软雅黑" pitchFamily="34" charset="-122"/>
                <a:ea typeface="微软雅黑" pitchFamily="34" charset="-122"/>
              </a:rPr>
              <a:t>关键字</a:t>
            </a:r>
            <a:endParaRPr lang="en-US" altLang="zh-CN" sz="1500" kern="0" dirty="0">
              <a:solidFill>
                <a:sysClr val="window" lastClr="FFFFFF"/>
              </a:solidFill>
              <a:latin typeface="微软雅黑" pitchFamily="34" charset="-122"/>
              <a:ea typeface="微软雅黑" pitchFamily="34" charset="-122"/>
            </a:endParaRPr>
          </a:p>
        </p:txBody>
      </p:sp>
    </p:spTree>
    <p:extLst>
      <p:ext uri="{BB962C8B-B14F-4D97-AF65-F5344CB8AC3E}">
        <p14:creationId xmlns:p14="http://schemas.microsoft.com/office/powerpoint/2010/main" val="188032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5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537328" y="-104699"/>
            <a:ext cx="8540684" cy="5143500"/>
          </a:xfrm>
          <a:prstGeom prst="rect">
            <a:avLst/>
          </a:prstGeom>
        </p:spPr>
      </p:pic>
      <p:sp>
        <p:nvSpPr>
          <p:cNvPr id="4" name="TextBox 4"/>
          <p:cNvSpPr txBox="1"/>
          <p:nvPr/>
        </p:nvSpPr>
        <p:spPr>
          <a:xfrm>
            <a:off x="789864" y="230155"/>
            <a:ext cx="7564272" cy="650178"/>
          </a:xfrm>
          <a:prstGeom prst="rect">
            <a:avLst/>
          </a:prstGeom>
        </p:spPr>
        <p:txBody>
          <a:bodyPr lIns="0" tIns="0" rIns="0" bIns="0" rtlCol="0" anchor="t">
            <a:spAutoFit/>
          </a:bodyPr>
          <a:lstStyle/>
          <a:p>
            <a:pPr algn="ctr" defTabSz="457154">
              <a:lnSpc>
                <a:spcPts val="4950"/>
              </a:lnSpc>
            </a:pPr>
            <a:r>
              <a:rPr lang="en-US" sz="5000" spc="163" dirty="0">
                <a:solidFill>
                  <a:srgbClr val="FF0000"/>
                </a:solidFill>
                <a:latin typeface="Candara" panose="020E0502030303020204" pitchFamily="34" charset="0"/>
              </a:rPr>
              <a:t>KẾT LUẬN</a:t>
            </a:r>
          </a:p>
        </p:txBody>
      </p:sp>
      <p:sp>
        <p:nvSpPr>
          <p:cNvPr id="6" name="Freeform 6"/>
          <p:cNvSpPr/>
          <p:nvPr/>
        </p:nvSpPr>
        <p:spPr>
          <a:xfrm rot="-327008">
            <a:off x="7354745" y="611934"/>
            <a:ext cx="1367337" cy="221186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9"/>
          <p:cNvSpPr/>
          <p:nvPr/>
        </p:nvSpPr>
        <p:spPr>
          <a:xfrm>
            <a:off x="7058416" y="3293489"/>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710035">
            <a:off x="314806" y="207457"/>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Rectangle 11"/>
          <p:cNvSpPr/>
          <p:nvPr/>
        </p:nvSpPr>
        <p:spPr>
          <a:xfrm>
            <a:off x="304801" y="885201"/>
            <a:ext cx="7733610" cy="784830"/>
          </a:xfrm>
          <a:prstGeom prst="rect">
            <a:avLst/>
          </a:prstGeom>
        </p:spPr>
        <p:txBody>
          <a:bodyPr wrap="square" lIns="45716" tIns="22859" rIns="45716" bIns="22859">
            <a:spAutoFit/>
          </a:bodyPr>
          <a:lstStyle/>
          <a:p>
            <a:pPr marL="457154" indent="457154" algn="just"/>
            <a:r>
              <a:rPr lang="nl-NL" sz="2400" b="1" dirty="0">
                <a:solidFill>
                  <a:srgbClr val="FF0000"/>
                </a:solidFill>
                <a:latin typeface="Arial" pitchFamily="34" charset="0"/>
                <a:ea typeface="Courier New"/>
                <a:cs typeface="Arial" pitchFamily="34" charset="0"/>
              </a:rPr>
              <a:t>- Máu </a:t>
            </a:r>
            <a:r>
              <a:rPr lang="nl-NL" sz="2400" b="1" dirty="0">
                <a:solidFill>
                  <a:srgbClr val="000000"/>
                </a:solidFill>
                <a:latin typeface="Arial" pitchFamily="34" charset="0"/>
                <a:ea typeface="Courier New"/>
                <a:cs typeface="Arial" pitchFamily="34" charset="0"/>
              </a:rPr>
              <a:t>gồm huyết tương và các tế bào máu (Hồng cầu, bạch cầu và tiểu cầu)</a:t>
            </a:r>
            <a:endParaRPr lang="en-US" sz="2400" b="1" dirty="0">
              <a:solidFill>
                <a:srgbClr val="000000"/>
              </a:solidFill>
              <a:latin typeface="Arial" pitchFamily="34" charset="0"/>
              <a:ea typeface="Courier New"/>
              <a:cs typeface="Arial" pitchFamily="34" charset="0"/>
            </a:endParaRPr>
          </a:p>
        </p:txBody>
      </p:sp>
      <p:sp>
        <p:nvSpPr>
          <p:cNvPr id="13" name="Rectangle 12"/>
          <p:cNvSpPr/>
          <p:nvPr/>
        </p:nvSpPr>
        <p:spPr>
          <a:xfrm>
            <a:off x="304802" y="1737794"/>
            <a:ext cx="6947991" cy="415498"/>
          </a:xfrm>
          <a:prstGeom prst="rect">
            <a:avLst/>
          </a:prstGeom>
        </p:spPr>
        <p:txBody>
          <a:bodyPr wrap="square" lIns="45716" tIns="22859" rIns="45716" bIns="22859">
            <a:spAutoFit/>
          </a:bodyPr>
          <a:lstStyle/>
          <a:p>
            <a:pPr marL="457154" indent="457154" algn="just"/>
            <a:r>
              <a:rPr lang="nl-NL" sz="2400" b="1" dirty="0">
                <a:solidFill>
                  <a:srgbClr val="FF0000"/>
                </a:solidFill>
                <a:latin typeface="Arial" pitchFamily="34" charset="0"/>
                <a:ea typeface="Courier New"/>
                <a:cs typeface="Arial" pitchFamily="34" charset="0"/>
              </a:rPr>
              <a:t>- Chức năng các thành phần của máu:</a:t>
            </a:r>
            <a:endParaRPr lang="en-US" sz="2400" b="1" dirty="0">
              <a:solidFill>
                <a:srgbClr val="FF0000"/>
              </a:solidFill>
              <a:latin typeface="Arial" pitchFamily="34" charset="0"/>
              <a:ea typeface="Courier New"/>
              <a:cs typeface="Arial" pitchFamily="34" charset="0"/>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16" tIns="22859" rIns="45716" bIns="22859" rtlCol="0" anchor="ctr"/>
          <a:lstStyle/>
          <a:p>
            <a:pPr algn="ctr" defTabSz="457154"/>
            <a:endParaRPr lang="en-US" sz="900">
              <a:solidFill>
                <a:prstClr val="white"/>
              </a:solidFill>
            </a:endParaRPr>
          </a:p>
        </p:txBody>
      </p:sp>
      <p:sp>
        <p:nvSpPr>
          <p:cNvPr id="14" name="Rectangle 13"/>
          <p:cNvSpPr/>
          <p:nvPr/>
        </p:nvSpPr>
        <p:spPr>
          <a:xfrm>
            <a:off x="304809" y="2236223"/>
            <a:ext cx="6947987" cy="461665"/>
          </a:xfrm>
          <a:prstGeom prst="rect">
            <a:avLst/>
          </a:prstGeom>
        </p:spPr>
        <p:txBody>
          <a:bodyPr wrap="square" lIns="91432" tIns="45716" rIns="91432" bIns="45716">
            <a:spAutoFit/>
          </a:bodyPr>
          <a:lstStyle/>
          <a:p>
            <a:pPr marL="457154" indent="457154" algn="just"/>
            <a:r>
              <a:rPr lang="nl-NL" sz="2400" dirty="0">
                <a:solidFill>
                  <a:srgbClr val="FF0000"/>
                </a:solidFill>
                <a:latin typeface="Arial" pitchFamily="34" charset="0"/>
                <a:ea typeface="Courier New"/>
                <a:cs typeface="Arial" pitchFamily="34" charset="0"/>
              </a:rPr>
              <a:t>+ Huyết tương </a:t>
            </a:r>
            <a:r>
              <a:rPr lang="nl-NL" sz="2400" dirty="0">
                <a:solidFill>
                  <a:srgbClr val="000000"/>
                </a:solidFill>
                <a:latin typeface="Arial" pitchFamily="34" charset="0"/>
                <a:ea typeface="Courier New"/>
                <a:cs typeface="Arial" pitchFamily="34" charset="0"/>
              </a:rPr>
              <a:t>giúp vận chuyển các chất</a:t>
            </a:r>
            <a:endParaRPr lang="en-US" sz="2400" dirty="0">
              <a:solidFill>
                <a:srgbClr val="000000"/>
              </a:solidFill>
              <a:latin typeface="Arial" pitchFamily="34" charset="0"/>
              <a:ea typeface="Courier New"/>
              <a:cs typeface="Arial" pitchFamily="34" charset="0"/>
            </a:endParaRPr>
          </a:p>
        </p:txBody>
      </p:sp>
      <p:sp>
        <p:nvSpPr>
          <p:cNvPr id="16" name="Rectangle 15"/>
          <p:cNvSpPr/>
          <p:nvPr/>
        </p:nvSpPr>
        <p:spPr>
          <a:xfrm>
            <a:off x="337476" y="2668217"/>
            <a:ext cx="8186057" cy="830997"/>
          </a:xfrm>
          <a:prstGeom prst="rect">
            <a:avLst/>
          </a:prstGeom>
        </p:spPr>
        <p:txBody>
          <a:bodyPr wrap="square" lIns="91432" tIns="45716" rIns="91432" bIns="45716">
            <a:spAutoFit/>
          </a:bodyPr>
          <a:lstStyle/>
          <a:p>
            <a:pPr marL="457154" indent="457154" algn="just"/>
            <a:r>
              <a:rPr lang="nl-NL" sz="2400" dirty="0">
                <a:solidFill>
                  <a:srgbClr val="FF0000"/>
                </a:solidFill>
                <a:latin typeface="Arial" pitchFamily="34" charset="0"/>
                <a:ea typeface="Courier New"/>
                <a:cs typeface="Arial" pitchFamily="34" charset="0"/>
              </a:rPr>
              <a:t>+ Hồng cầu: </a:t>
            </a:r>
            <a:r>
              <a:rPr lang="nl-NL" sz="2400" dirty="0">
                <a:solidFill>
                  <a:srgbClr val="000000"/>
                </a:solidFill>
                <a:latin typeface="Arial" pitchFamily="34" charset="0"/>
                <a:ea typeface="Courier New"/>
                <a:cs typeface="Arial" pitchFamily="34" charset="0"/>
              </a:rPr>
              <a:t>Chứa huyết sắc tố vận chuyển Oxygen và carbon dioxide</a:t>
            </a:r>
            <a:endParaRPr lang="en-US" sz="2400" dirty="0">
              <a:solidFill>
                <a:srgbClr val="000000"/>
              </a:solidFill>
              <a:latin typeface="Arial" pitchFamily="34" charset="0"/>
              <a:ea typeface="Courier New"/>
              <a:cs typeface="Arial" pitchFamily="34" charset="0"/>
            </a:endParaRPr>
          </a:p>
        </p:txBody>
      </p:sp>
      <p:sp>
        <p:nvSpPr>
          <p:cNvPr id="17" name="Rectangle 16"/>
          <p:cNvSpPr/>
          <p:nvPr/>
        </p:nvSpPr>
        <p:spPr>
          <a:xfrm>
            <a:off x="353793" y="3501688"/>
            <a:ext cx="7913914" cy="461665"/>
          </a:xfrm>
          <a:prstGeom prst="rect">
            <a:avLst/>
          </a:prstGeom>
        </p:spPr>
        <p:txBody>
          <a:bodyPr wrap="square" lIns="91432" tIns="45716" rIns="91432" bIns="45716">
            <a:spAutoFit/>
          </a:bodyPr>
          <a:lstStyle/>
          <a:p>
            <a:pPr marL="457154" indent="457154" algn="just"/>
            <a:r>
              <a:rPr lang="nl-NL" sz="2400" dirty="0">
                <a:solidFill>
                  <a:srgbClr val="FF0000"/>
                </a:solidFill>
                <a:latin typeface="Arial" pitchFamily="34" charset="0"/>
                <a:ea typeface="Courier New"/>
                <a:cs typeface="Arial" pitchFamily="34" charset="0"/>
              </a:rPr>
              <a:t>+ Bạch cầu: </a:t>
            </a:r>
            <a:r>
              <a:rPr lang="nl-NL" sz="2400" dirty="0">
                <a:solidFill>
                  <a:srgbClr val="000000"/>
                </a:solidFill>
                <a:latin typeface="Arial" pitchFamily="34" charset="0"/>
                <a:ea typeface="Courier New"/>
                <a:cs typeface="Arial" pitchFamily="34" charset="0"/>
              </a:rPr>
              <a:t>Tham gia bảo vệ cơ thể</a:t>
            </a:r>
            <a:endParaRPr lang="en-US" sz="2400" dirty="0">
              <a:solidFill>
                <a:srgbClr val="000000"/>
              </a:solidFill>
              <a:latin typeface="Arial" pitchFamily="34" charset="0"/>
              <a:ea typeface="Courier New"/>
              <a:cs typeface="Arial" pitchFamily="34" charset="0"/>
            </a:endParaRPr>
          </a:p>
        </p:txBody>
      </p:sp>
      <p:sp>
        <p:nvSpPr>
          <p:cNvPr id="18" name="Rectangle 17"/>
          <p:cNvSpPr/>
          <p:nvPr/>
        </p:nvSpPr>
        <p:spPr>
          <a:xfrm>
            <a:off x="375552" y="3917692"/>
            <a:ext cx="9182104" cy="461665"/>
          </a:xfrm>
          <a:prstGeom prst="rect">
            <a:avLst/>
          </a:prstGeom>
        </p:spPr>
        <p:txBody>
          <a:bodyPr wrap="square" lIns="91432" tIns="45716" rIns="91432" bIns="45716">
            <a:spAutoFit/>
          </a:bodyPr>
          <a:lstStyle/>
          <a:p>
            <a:pPr marL="457154" indent="457154" algn="just"/>
            <a:r>
              <a:rPr lang="nl-NL" sz="2400" dirty="0">
                <a:solidFill>
                  <a:srgbClr val="FF0000"/>
                </a:solidFill>
                <a:latin typeface="Arial" pitchFamily="34" charset="0"/>
                <a:ea typeface="Courier New"/>
                <a:cs typeface="Arial" pitchFamily="34" charset="0"/>
              </a:rPr>
              <a:t>+ Tiểu cầu: </a:t>
            </a:r>
            <a:r>
              <a:rPr lang="nl-NL" sz="2400" dirty="0">
                <a:solidFill>
                  <a:srgbClr val="000000"/>
                </a:solidFill>
                <a:latin typeface="Arial" pitchFamily="34" charset="0"/>
                <a:ea typeface="Courier New"/>
                <a:cs typeface="Arial" pitchFamily="34" charset="0"/>
              </a:rPr>
              <a:t>Có vai trò quan trọng trong đông máu</a:t>
            </a:r>
            <a:endParaRPr lang="en-US" sz="2400" dirty="0">
              <a:solidFill>
                <a:srgbClr val="00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373766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13" grpId="0"/>
      <p:bldP spid="5" grpId="0" animBg="1"/>
      <p:bldP spid="14"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幼儿园教师课件PPT模板"/>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31470</TotalTime>
  <Words>2209</Words>
  <Application>Microsoft Office PowerPoint</Application>
  <PresentationFormat>On-screen Show (16:9)</PresentationFormat>
  <Paragraphs>264</Paragraphs>
  <Slides>46</Slides>
  <Notes>8</Notes>
  <HiddenSlides>0</HiddenSlides>
  <MMClips>5</MMClips>
  <ScaleCrop>false</ScaleCrop>
  <HeadingPairs>
    <vt:vector size="4" baseType="variant">
      <vt:variant>
        <vt:lpstr>Theme</vt:lpstr>
      </vt:variant>
      <vt:variant>
        <vt:i4>8</vt:i4>
      </vt:variant>
      <vt:variant>
        <vt:lpstr>Slide Titles</vt:lpstr>
      </vt:variant>
      <vt:variant>
        <vt:i4>46</vt:i4>
      </vt:variant>
    </vt:vector>
  </HeadingPairs>
  <TitlesOfParts>
    <vt:vector size="54" baseType="lpstr">
      <vt:lpstr>Slipstream</vt:lpstr>
      <vt:lpstr>Office Theme</vt:lpstr>
      <vt:lpstr>1_Office Theme</vt:lpstr>
      <vt:lpstr>2_Office Theme</vt:lpstr>
      <vt:lpstr>Chủ đề Office</vt:lpstr>
      <vt:lpstr>3_Office Theme</vt:lpstr>
      <vt:lpstr>1_Slipstream</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简约卡通幼儿园教师课件PPT模板</dc:title>
  <dc:creator>fpt</dc:creator>
  <cp:lastModifiedBy>dragon</cp:lastModifiedBy>
  <cp:revision>2849</cp:revision>
  <dcterms:created xsi:type="dcterms:W3CDTF">2014-11-26T08:06:19Z</dcterms:created>
  <dcterms:modified xsi:type="dcterms:W3CDTF">2024-12-07T14:15:44Z</dcterms:modified>
</cp:coreProperties>
</file>