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329" r:id="rId2"/>
    <p:sldId id="463" r:id="rId3"/>
    <p:sldId id="352" r:id="rId4"/>
    <p:sldId id="353" r:id="rId5"/>
    <p:sldId id="354" r:id="rId6"/>
    <p:sldId id="355" r:id="rId7"/>
    <p:sldId id="1133" r:id="rId8"/>
    <p:sldId id="356" r:id="rId9"/>
    <p:sldId id="256" r:id="rId10"/>
    <p:sldId id="1134" r:id="rId11"/>
    <p:sldId id="1135" r:id="rId12"/>
    <p:sldId id="1137" r:id="rId13"/>
    <p:sldId id="1136" r:id="rId14"/>
    <p:sldId id="363" r:id="rId15"/>
    <p:sldId id="1138" r:id="rId16"/>
    <p:sldId id="1139" r:id="rId17"/>
    <p:sldId id="1140" r:id="rId18"/>
    <p:sldId id="373" r:id="rId19"/>
    <p:sldId id="1141" r:id="rId20"/>
    <p:sldId id="1142" r:id="rId21"/>
    <p:sldId id="1143" r:id="rId22"/>
    <p:sldId id="1144" r:id="rId23"/>
    <p:sldId id="1145" r:id="rId24"/>
    <p:sldId id="1146" r:id="rId25"/>
    <p:sldId id="1147" r:id="rId26"/>
    <p:sldId id="298" r:id="rId27"/>
    <p:sldId id="338" r:id="rId28"/>
    <p:sldId id="1161" r:id="rId29"/>
  </p:sldIdLst>
  <p:sldSz cx="12252325" cy="6858000"/>
  <p:notesSz cx="6858000" cy="9144000"/>
  <p:defaultTextStyle>
    <a:defPPr>
      <a:defRPr lang="en-US"/>
    </a:defPPr>
    <a:lvl1pPr marL="0" algn="l" defTabSz="122203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1017" algn="l" defTabSz="122203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2033" algn="l" defTabSz="122203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33050" algn="l" defTabSz="122203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44066" algn="l" defTabSz="122203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55082" algn="l" defTabSz="122203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66100" algn="l" defTabSz="122203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77117" algn="l" defTabSz="122203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88134" algn="l" defTabSz="122203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8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00"/>
    <a:srgbClr val="60A500"/>
    <a:srgbClr val="FFFF00"/>
    <a:srgbClr val="FFCCFF"/>
    <a:srgbClr val="FFCCCC"/>
    <a:srgbClr val="FF9999"/>
    <a:srgbClr val="FF00FF"/>
    <a:srgbClr val="FF3300"/>
    <a:srgbClr val="C88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>
      <p:cViewPr varScale="1">
        <p:scale>
          <a:sx n="99" d="100"/>
          <a:sy n="99" d="100"/>
        </p:scale>
        <p:origin x="318" y="78"/>
      </p:cViewPr>
      <p:guideLst>
        <p:guide orient="horz" pos="2160"/>
        <p:guide pos="2880"/>
        <p:guide pos="38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1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8C4E1181-A43E-4AFA-A175-608167BDD664}">
      <dgm:prSet phldrT="[Text]" custT="1"/>
      <dgm:spPr/>
      <dgm:t>
        <a:bodyPr/>
        <a:lstStyle/>
        <a:p>
          <a:pPr algn="just">
            <a:lnSpc>
              <a:spcPct val="150000"/>
            </a:lnSpc>
          </a:pPr>
          <a:r>
            <a:rPr kumimoji="0" lang="en-US" sz="3000" b="1" i="1" u="none" strike="noStrike" cap="none" spc="0" normalizeH="0" baseline="0" noProof="0" dirty="0" err="1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Mỗi</a:t>
          </a:r>
          <a:r>
            <a:rPr kumimoji="0" lang="en-US" sz="3000" b="1" i="1" u="none" strike="noStrike" cap="none" spc="0" normalizeH="0" baseline="0" noProof="0" dirty="0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cap="none" spc="0" normalizeH="0" baseline="0" noProof="0" dirty="0" err="1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đội</a:t>
          </a:r>
          <a:r>
            <a:rPr kumimoji="0" lang="en-US" sz="3000" b="1" i="1" u="none" strike="noStrike" cap="none" spc="0" normalizeH="0" baseline="0" noProof="0" dirty="0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cap="none" spc="0" normalizeH="0" baseline="0" noProof="0" dirty="0" err="1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có</a:t>
          </a:r>
          <a:r>
            <a:rPr kumimoji="0" lang="en-US" sz="3000" b="1" i="1" u="none" strike="noStrike" cap="none" spc="0" normalizeH="0" baseline="0" noProof="0" dirty="0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5 </a:t>
          </a:r>
          <a:r>
            <a:rPr kumimoji="0" lang="en-US" sz="3000" b="1" i="1" u="none" strike="noStrike" cap="none" spc="0" normalizeH="0" baseline="0" noProof="0" dirty="0" err="1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thành</a:t>
          </a:r>
          <a:r>
            <a:rPr kumimoji="0" lang="en-US" sz="3000" b="1" i="1" u="none" strike="noStrike" cap="none" spc="0" normalizeH="0" baseline="0" noProof="0" dirty="0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cap="none" spc="0" normalizeH="0" baseline="0" noProof="0" dirty="0" err="1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viên</a:t>
          </a:r>
          <a:r>
            <a:rPr kumimoji="0" lang="en-US" sz="3000" b="1" i="1" u="none" strike="noStrike" cap="none" spc="0" normalizeH="0" baseline="0" noProof="0" dirty="0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, </a:t>
          </a:r>
          <a:r>
            <a:rPr kumimoji="0" lang="en-US" sz="3000" b="1" i="1" u="none" strike="noStrike" cap="none" spc="0" normalizeH="0" baseline="0" noProof="0" dirty="0" err="1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phải</a:t>
          </a:r>
          <a:r>
            <a:rPr kumimoji="0" lang="en-US" sz="3000" b="1" i="1" u="none" strike="noStrike" cap="none" spc="0" normalizeH="0" baseline="0" noProof="0" dirty="0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cap="none" spc="0" normalizeH="0" baseline="0" noProof="0" dirty="0" err="1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trả</a:t>
          </a:r>
          <a:r>
            <a:rPr kumimoji="0" lang="en-US" sz="3000" b="1" i="1" u="none" strike="noStrike" cap="none" spc="0" normalizeH="0" baseline="0" noProof="0" dirty="0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cap="none" spc="0" normalizeH="0" baseline="0" noProof="0" dirty="0" err="1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lời</a:t>
          </a:r>
          <a:r>
            <a:rPr kumimoji="0" lang="en-US" sz="3000" b="1" i="1" u="none" strike="noStrike" cap="none" spc="0" normalizeH="0" baseline="0" noProof="0" dirty="0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cap="none" spc="0" normalizeH="0" baseline="0" noProof="0" dirty="0" err="1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năm</a:t>
          </a:r>
          <a:r>
            <a:rPr kumimoji="0" lang="en-US" sz="3000" b="1" i="1" u="none" strike="noStrike" cap="none" spc="0" normalizeH="0" baseline="0" noProof="0" dirty="0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cap="none" spc="0" normalizeH="0" baseline="0" noProof="0" dirty="0" err="1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câu</a:t>
          </a:r>
          <a:r>
            <a:rPr kumimoji="0" lang="en-US" sz="3000" b="1" i="1" u="none" strike="noStrike" cap="none" spc="0" normalizeH="0" baseline="0" noProof="0" dirty="0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cap="none" spc="0" normalizeH="0" baseline="0" noProof="0" dirty="0" err="1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hỏi</a:t>
          </a:r>
          <a:r>
            <a:rPr kumimoji="0" lang="en-US" sz="3000" b="1" i="1" u="none" strike="noStrike" cap="none" spc="0" normalizeH="0" baseline="0" noProof="0" dirty="0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cap="none" spc="0" normalizeH="0" baseline="0" noProof="0" dirty="0" err="1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có</a:t>
          </a:r>
          <a:r>
            <a:rPr kumimoji="0" lang="en-US" sz="3000" b="1" i="1" u="none" strike="noStrike" cap="none" spc="0" normalizeH="0" baseline="0" noProof="0" dirty="0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cap="none" spc="0" normalizeH="0" baseline="0" noProof="0" dirty="0" err="1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liên</a:t>
          </a:r>
          <a:r>
            <a:rPr kumimoji="0" lang="en-US" sz="3000" b="1" i="1" u="none" strike="noStrike" cap="none" spc="0" normalizeH="0" baseline="0" noProof="0" dirty="0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cap="none" spc="0" normalizeH="0" baseline="0" noProof="0" dirty="0" err="1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quan</a:t>
          </a:r>
          <a:r>
            <a:rPr kumimoji="0" lang="en-US" sz="3000" b="1" i="1" u="none" strike="noStrike" cap="none" spc="0" normalizeH="0" baseline="0" noProof="0" dirty="0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cap="none" spc="0" normalizeH="0" baseline="0" noProof="0" dirty="0" err="1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đến</a:t>
          </a:r>
          <a:r>
            <a:rPr kumimoji="0" lang="en-US" sz="3000" b="1" i="1" u="none" strike="noStrike" cap="none" spc="0" normalizeH="0" baseline="0" noProof="0" dirty="0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cap="none" spc="0" normalizeH="0" baseline="0" noProof="0" dirty="0" err="1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nội</a:t>
          </a:r>
          <a:r>
            <a:rPr kumimoji="0" lang="en-US" sz="3000" b="1" i="1" u="none" strike="noStrike" cap="none" spc="0" normalizeH="0" baseline="0" noProof="0" dirty="0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dung </a:t>
          </a:r>
          <a:r>
            <a:rPr kumimoji="0" lang="en-US" sz="3000" b="1" i="1" u="none" strike="noStrike" cap="none" spc="0" normalizeH="0" baseline="0" noProof="0" dirty="0" err="1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bài</a:t>
          </a:r>
          <a:r>
            <a:rPr kumimoji="0" lang="en-US" sz="3000" b="1" i="1" u="none" strike="noStrike" cap="none" spc="0" normalizeH="0" baseline="0" noProof="0" dirty="0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cap="none" spc="0" normalizeH="0" baseline="0" noProof="0" dirty="0" err="1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đã</a:t>
          </a:r>
          <a:r>
            <a:rPr kumimoji="0" lang="en-US" sz="3000" b="1" i="1" u="none" strike="noStrike" cap="none" spc="0" normalizeH="0" baseline="0" noProof="0" dirty="0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cap="none" spc="0" normalizeH="0" baseline="0" noProof="0" dirty="0" err="1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học</a:t>
          </a:r>
          <a:endParaRPr lang="en-US" sz="3000" b="1" i="1" dirty="0">
            <a:latin typeface="Calibri" pitchFamily="34" charset="0"/>
            <a:cs typeface="Calibri" pitchFamily="34" charset="0"/>
          </a:endParaRPr>
        </a:p>
      </dgm:t>
    </dgm:pt>
    <dgm:pt modelId="{75A4A354-C2D6-42E3-A26E-179C61CD6177}" type="par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9D7B0A2-E2C6-403B-88CB-63EEFC0BF3D8}" type="sib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36F1A9A7-0E91-4997-8451-066E68D6791C}">
      <dgm:prSet phldrT="[Text]" custT="1"/>
      <dgm:spPr/>
      <dgm:t>
        <a:bodyPr/>
        <a:lstStyle/>
        <a:p>
          <a:pPr algn="just">
            <a:lnSpc>
              <a:spcPct val="150000"/>
            </a:lnSpc>
          </a:pPr>
          <a:r>
            <a:rPr kumimoji="0" lang="en-US" sz="3000" b="1" i="1" u="none" strike="noStrike" cap="none" spc="0" normalizeH="0" baseline="0" noProof="0" dirty="0" err="1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Trong</a:t>
          </a:r>
          <a:r>
            <a:rPr kumimoji="0" lang="en-US" sz="3000" b="1" i="1" u="none" strike="noStrike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cap="none" spc="0" normalizeH="0" baseline="0" noProof="0" dirty="0" err="1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thời</a:t>
          </a:r>
          <a:r>
            <a:rPr kumimoji="0" lang="en-US" sz="3000" b="1" i="1" u="none" strike="noStrike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cap="none" spc="0" normalizeH="0" baseline="0" noProof="0" dirty="0" err="1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gian</a:t>
          </a:r>
          <a:r>
            <a:rPr kumimoji="0" lang="en-US" sz="3000" b="1" i="1" u="none" strike="noStrike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15 </a:t>
          </a:r>
          <a:r>
            <a:rPr kumimoji="0" lang="en-US" sz="3000" b="1" i="1" u="none" strike="noStrike" cap="none" spc="0" normalizeH="0" baseline="0" noProof="0" dirty="0" err="1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giây</a:t>
          </a:r>
          <a:r>
            <a:rPr kumimoji="0" lang="en-US" sz="3000" b="1" i="1" u="none" strike="noStrike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, </a:t>
          </a:r>
          <a:r>
            <a:rPr kumimoji="0" lang="en-US" sz="3000" b="1" i="1" u="none" strike="noStrike" cap="none" spc="0" normalizeH="0" baseline="0" noProof="0" dirty="0" err="1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vừa</a:t>
          </a:r>
          <a:r>
            <a:rPr kumimoji="0" lang="en-US" sz="3000" b="1" i="1" u="none" strike="noStrike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cap="none" spc="0" normalizeH="0" baseline="0" noProof="0" dirty="0" err="1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quan</a:t>
          </a:r>
          <a:r>
            <a:rPr kumimoji="0" lang="en-US" sz="3000" b="1" i="1" u="none" strike="noStrike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cap="none" spc="0" normalizeH="0" baseline="0" noProof="0" dirty="0" err="1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sát</a:t>
          </a:r>
          <a:r>
            <a:rPr kumimoji="0" lang="en-US" sz="3000" b="1" i="1" u="none" strike="noStrike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cap="none" spc="0" normalizeH="0" baseline="0" noProof="0" dirty="0" err="1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câu</a:t>
          </a:r>
          <a:r>
            <a:rPr kumimoji="0" lang="en-US" sz="3000" b="1" i="1" u="none" strike="noStrike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cap="none" spc="0" normalizeH="0" baseline="0" noProof="0" dirty="0" err="1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hỏi</a:t>
          </a:r>
          <a:r>
            <a:rPr kumimoji="0" lang="en-US" sz="3000" b="1" i="1" u="none" strike="noStrike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cap="none" spc="0" normalizeH="0" baseline="0" noProof="0" dirty="0" err="1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và</a:t>
          </a:r>
          <a:r>
            <a:rPr kumimoji="0" lang="en-US" sz="3000" b="1" i="1" u="none" strike="noStrike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cap="none" spc="0" normalizeH="0" baseline="0" noProof="0" dirty="0" err="1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cử</a:t>
          </a:r>
          <a:r>
            <a:rPr kumimoji="0" lang="en-US" sz="3000" b="1" i="1" u="none" strike="noStrike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cap="none" spc="0" normalizeH="0" baseline="0" noProof="0" dirty="0" err="1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đại</a:t>
          </a:r>
          <a:r>
            <a:rPr kumimoji="0" lang="en-US" sz="3000" b="1" i="1" u="none" strike="noStrike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cap="none" spc="0" normalizeH="0" baseline="0" noProof="0" dirty="0" err="1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diện</a:t>
          </a:r>
          <a:r>
            <a:rPr kumimoji="0" lang="en-US" sz="3000" b="1" i="1" u="none" strike="noStrike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cap="none" spc="0" normalizeH="0" baseline="0" noProof="0" dirty="0" err="1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lên</a:t>
          </a:r>
          <a:r>
            <a:rPr kumimoji="0" lang="en-US" sz="3000" b="1" i="1" u="none" strike="noStrike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cap="none" spc="0" normalizeH="0" baseline="0" noProof="0" dirty="0" err="1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ghi</a:t>
          </a:r>
          <a:r>
            <a:rPr kumimoji="0" lang="en-US" sz="3000" b="1" i="1" u="none" strike="noStrike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cap="none" spc="0" normalizeH="0" baseline="0" noProof="0" dirty="0" err="1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câu</a:t>
          </a:r>
          <a:r>
            <a:rPr kumimoji="0" lang="en-US" sz="3000" b="1" i="1" u="none" strike="noStrike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cap="none" spc="0" normalizeH="0" baseline="0" noProof="0" dirty="0" err="1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trả</a:t>
          </a:r>
          <a:r>
            <a:rPr kumimoji="0" lang="en-US" sz="3000" b="1" i="1" u="none" strike="noStrike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cap="none" spc="0" normalizeH="0" baseline="0" noProof="0" dirty="0" err="1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lời</a:t>
          </a:r>
          <a:r>
            <a:rPr kumimoji="0" lang="en-US" sz="3000" b="1" i="1" u="none" strike="noStrike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cap="none" spc="0" normalizeH="0" baseline="0" noProof="0" dirty="0" err="1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lên</a:t>
          </a:r>
          <a:r>
            <a:rPr kumimoji="0" lang="en-US" sz="3000" b="1" i="1" u="none" strike="noStrike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cap="none" spc="0" normalizeH="0" baseline="0" noProof="0" dirty="0" err="1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bảng</a:t>
          </a:r>
          <a:endParaRPr lang="en-US" sz="3000" b="1" i="1" dirty="0">
            <a:latin typeface="Calibri" pitchFamily="34" charset="0"/>
            <a:cs typeface="Calibri" pitchFamily="34" charset="0"/>
          </a:endParaRP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F6E9B8BA-2F37-4781-A521-61D00A840D7D}">
      <dgm:prSet phldrT="[Text]" custT="1"/>
      <dgm:spPr/>
      <dgm:t>
        <a:bodyPr/>
        <a:lstStyle/>
        <a:p>
          <a:pPr algn="just">
            <a:lnSpc>
              <a:spcPct val="150000"/>
            </a:lnSpc>
          </a:pPr>
          <a:r>
            <a:rPr lang="en-US" sz="3000" b="1" i="1" dirty="0" err="1">
              <a:effectLst/>
              <a:latin typeface="Calibri" pitchFamily="34" charset="0"/>
              <a:cs typeface="Calibri" pitchFamily="34" charset="0"/>
            </a:rPr>
            <a:t>Phần</a:t>
          </a:r>
          <a:r>
            <a:rPr lang="en-US" sz="3000" b="1" i="1" dirty="0">
              <a:effectLst/>
              <a:latin typeface="Calibri" pitchFamily="34" charset="0"/>
              <a:cs typeface="Calibri" pitchFamily="34" charset="0"/>
            </a:rPr>
            <a:t> </a:t>
          </a:r>
          <a:r>
            <a:rPr lang="en-US" sz="3000" b="1" i="1" dirty="0" err="1">
              <a:effectLst/>
              <a:latin typeface="Calibri" pitchFamily="34" charset="0"/>
              <a:cs typeface="Calibri" pitchFamily="34" charset="0"/>
            </a:rPr>
            <a:t>thưởng</a:t>
          </a:r>
          <a:r>
            <a:rPr lang="en-US" sz="3000" b="1" i="1" dirty="0">
              <a:effectLst/>
              <a:latin typeface="Calibri" pitchFamily="34" charset="0"/>
              <a:cs typeface="Calibri" pitchFamily="34" charset="0"/>
            </a:rPr>
            <a:t> </a:t>
          </a:r>
          <a:r>
            <a:rPr lang="en-US" sz="3000" b="1" i="1" dirty="0" err="1">
              <a:effectLst/>
              <a:latin typeface="Calibri" pitchFamily="34" charset="0"/>
              <a:cs typeface="Calibri" pitchFamily="34" charset="0"/>
            </a:rPr>
            <a:t>là</a:t>
          </a:r>
          <a:r>
            <a:rPr lang="en-US" sz="3000" b="1" i="1" dirty="0">
              <a:effectLst/>
              <a:latin typeface="Calibri" pitchFamily="34" charset="0"/>
              <a:cs typeface="Calibri" pitchFamily="34" charset="0"/>
            </a:rPr>
            <a:t> </a:t>
          </a:r>
          <a:r>
            <a:rPr lang="en-US" sz="3000" b="1" i="1" dirty="0" err="1">
              <a:effectLst/>
              <a:latin typeface="Calibri" pitchFamily="34" charset="0"/>
              <a:cs typeface="Calibri" pitchFamily="34" charset="0"/>
            </a:rPr>
            <a:t>hoa</a:t>
          </a:r>
          <a:r>
            <a:rPr lang="en-US" sz="3000" b="1" i="1" dirty="0">
              <a:effectLst/>
              <a:latin typeface="Calibri" pitchFamily="34" charset="0"/>
              <a:cs typeface="Calibri" pitchFamily="34" charset="0"/>
            </a:rPr>
            <a:t> </a:t>
          </a:r>
          <a:r>
            <a:rPr lang="en-US" sz="3000" b="1" i="1" err="1">
              <a:effectLst/>
              <a:latin typeface="Calibri" pitchFamily="34" charset="0"/>
              <a:cs typeface="Calibri" pitchFamily="34" charset="0"/>
            </a:rPr>
            <a:t>điểm</a:t>
          </a:r>
          <a:r>
            <a:rPr lang="en-US" sz="3000" b="1" i="1">
              <a:effectLst/>
              <a:latin typeface="Calibri" pitchFamily="34" charset="0"/>
              <a:cs typeface="Calibri" pitchFamily="34" charset="0"/>
            </a:rPr>
            <a:t> 10 điểm</a:t>
          </a:r>
          <a:endParaRPr lang="en-US" sz="3000" b="1" i="1" dirty="0">
            <a:latin typeface="Calibri" pitchFamily="34" charset="0"/>
            <a:cs typeface="Calibri" pitchFamily="34" charset="0"/>
          </a:endParaRPr>
        </a:p>
      </dgm:t>
    </dgm:pt>
    <dgm:pt modelId="{F3A9BA2F-FEFE-44E8-8A5D-A95E30E49C0C}" type="par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CBDE6B4-DF30-443D-9579-CCA1D8018E24}" type="sib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</dgm:pt>
    <dgm:pt modelId="{1C2B9614-1D42-4E2A-92D8-94BCF9DE39E4}" type="pres">
      <dgm:prSet presAssocID="{8C4E1181-A43E-4AFA-A175-608167BDD664}" presName="comp" presStyleCnt="0"/>
      <dgm:spPr/>
    </dgm:pt>
    <dgm:pt modelId="{DE66B4FA-8443-484B-9A9E-FA188D6B4E43}" type="pres">
      <dgm:prSet presAssocID="{8C4E1181-A43E-4AFA-A175-608167BDD664}" presName="box" presStyleLbl="node1" presStyleIdx="0" presStyleCnt="3" custLinFactNeighborX="-704"/>
      <dgm:spPr/>
    </dgm:pt>
    <dgm:pt modelId="{2AAACA77-E4A0-4E99-9F03-72ED26BB7B73}" type="pres">
      <dgm:prSet presAssocID="{8C4E1181-A43E-4AFA-A175-608167BDD664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046903CA-E59E-4D3A-B85F-2132F4D3C385}" type="pres">
      <dgm:prSet presAssocID="{8C4E1181-A43E-4AFA-A175-608167BDD664}" presName="text" presStyleLbl="node1" presStyleIdx="0" presStyleCnt="3">
        <dgm:presLayoutVars>
          <dgm:bulletEnabled val="1"/>
        </dgm:presLayoutVars>
      </dgm:prSet>
      <dgm:spPr/>
    </dgm:pt>
    <dgm:pt modelId="{3C4FC630-2F4B-4B45-8D35-86BFE257DB89}" type="pres">
      <dgm:prSet presAssocID="{89D7B0A2-E2C6-403B-88CB-63EEFC0BF3D8}" presName="spacer" presStyleCnt="0"/>
      <dgm:spPr/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1" presStyleCnt="3"/>
      <dgm:spPr/>
    </dgm:pt>
    <dgm:pt modelId="{2352C030-0248-483B-94A9-26972C30B2AA}" type="pres">
      <dgm:prSet presAssocID="{36F1A9A7-0E91-4997-8451-066E68D6791C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  <dgm:pt modelId="{629FFE63-9943-4FDD-AEB3-15F8D3455642}" type="pres">
      <dgm:prSet presAssocID="{36F1A9A7-0E91-4997-8451-066E68D6791C}" presName="text" presStyleLbl="node1" presStyleIdx="1" presStyleCnt="3">
        <dgm:presLayoutVars>
          <dgm:bulletEnabled val="1"/>
        </dgm:presLayoutVars>
      </dgm:prSet>
      <dgm:spPr/>
    </dgm:pt>
    <dgm:pt modelId="{E767A943-8EB1-47EA-BA75-90A3BF72AA10}" type="pres">
      <dgm:prSet presAssocID="{5F4F3BF3-4C3E-43BC-8B7A-5E8EE2D360D7}" presName="spacer" presStyleCnt="0"/>
      <dgm:spPr/>
    </dgm:pt>
    <dgm:pt modelId="{E9FBCDE1-C0F8-4B00-9C6E-C1A57153DC9C}" type="pres">
      <dgm:prSet presAssocID="{F6E9B8BA-2F37-4781-A521-61D00A840D7D}" presName="comp" presStyleCnt="0"/>
      <dgm:spPr/>
    </dgm:pt>
    <dgm:pt modelId="{D857732E-E667-406B-8596-FB28DE60F3B0}" type="pres">
      <dgm:prSet presAssocID="{F6E9B8BA-2F37-4781-A521-61D00A840D7D}" presName="box" presStyleLbl="node1" presStyleIdx="2" presStyleCnt="3"/>
      <dgm:spPr/>
    </dgm:pt>
    <dgm:pt modelId="{72B5F39E-2D8B-4AE5-99A7-0B4F92796C74}" type="pres">
      <dgm:prSet presAssocID="{F6E9B8BA-2F37-4781-A521-61D00A840D7D}" presName="img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8B13E293-4E29-4216-A0D2-9CCA14266B56}" type="pres">
      <dgm:prSet presAssocID="{F6E9B8BA-2F37-4781-A521-61D00A840D7D}" presName="text" presStyleLbl="node1" presStyleIdx="2" presStyleCnt="3">
        <dgm:presLayoutVars>
          <dgm:bulletEnabled val="1"/>
        </dgm:presLayoutVars>
      </dgm:prSet>
      <dgm:spPr/>
    </dgm:pt>
  </dgm:ptLst>
  <dgm:cxnLst>
    <dgm:cxn modelId="{0B20F30E-14FB-415E-973A-DE57860DABF5}" type="presOf" srcId="{8C4E1181-A43E-4AFA-A175-608167BDD664}" destId="{DE66B4FA-8443-484B-9A9E-FA188D6B4E43}" srcOrd="0" destOrd="0" presId="urn:microsoft.com/office/officeart/2005/8/layout/vList4#1"/>
    <dgm:cxn modelId="{202B4345-6868-43FC-9329-08585EAC30F8}" type="presOf" srcId="{F6E9B8BA-2F37-4781-A521-61D00A840D7D}" destId="{D857732E-E667-406B-8596-FB28DE60F3B0}" srcOrd="0" destOrd="0" presId="urn:microsoft.com/office/officeart/2005/8/layout/vList4#1"/>
    <dgm:cxn modelId="{4FDE1871-8A9D-4863-8264-A0F8BF0E3CAF}" type="presOf" srcId="{36F1A9A7-0E91-4997-8451-066E68D6791C}" destId="{629FFE63-9943-4FDD-AEB3-15F8D3455642}" srcOrd="1" destOrd="0" presId="urn:microsoft.com/office/officeart/2005/8/layout/vList4#1"/>
    <dgm:cxn modelId="{6B9D5B7F-5F67-4D76-8824-6F3E6BB11493}" type="presOf" srcId="{8C4E1181-A43E-4AFA-A175-608167BDD664}" destId="{046903CA-E59E-4D3A-B85F-2132F4D3C385}" srcOrd="1" destOrd="0" presId="urn:microsoft.com/office/officeart/2005/8/layout/vList4#1"/>
    <dgm:cxn modelId="{8182EE88-6ABC-49D9-B3D5-0FC8B1968C20}" type="presOf" srcId="{4D783A32-6612-4061-810D-2598FCFDE16E}" destId="{610C4521-7E21-4ABD-817D-19EC8F773957}" srcOrd="0" destOrd="0" presId="urn:microsoft.com/office/officeart/2005/8/layout/vList4#1"/>
    <dgm:cxn modelId="{400EB199-B257-4A17-B822-4F062B6E794E}" type="presOf" srcId="{36F1A9A7-0E91-4997-8451-066E68D6791C}" destId="{11925212-181A-4D0E-84EB-C4219DE1ABB7}" srcOrd="0" destOrd="0" presId="urn:microsoft.com/office/officeart/2005/8/layout/vList4#1"/>
    <dgm:cxn modelId="{C72B50B4-8323-4069-A08C-18955E7EB655}" srcId="{4D783A32-6612-4061-810D-2598FCFDE16E}" destId="{8C4E1181-A43E-4AFA-A175-608167BDD664}" srcOrd="0" destOrd="0" parTransId="{75A4A354-C2D6-42E3-A26E-179C61CD6177}" sibTransId="{89D7B0A2-E2C6-403B-88CB-63EEFC0BF3D8}"/>
    <dgm:cxn modelId="{259AEDB7-5C1F-454C-9610-049CFA3B1D13}" type="presOf" srcId="{F6E9B8BA-2F37-4781-A521-61D00A840D7D}" destId="{8B13E293-4E29-4216-A0D2-9CCA14266B56}" srcOrd="1" destOrd="0" presId="urn:microsoft.com/office/officeart/2005/8/layout/vList4#1"/>
    <dgm:cxn modelId="{2E5A5FC6-7246-4A48-9A5C-8FF4449E3CE0}" srcId="{4D783A32-6612-4061-810D-2598FCFDE16E}" destId="{F6E9B8BA-2F37-4781-A521-61D00A840D7D}" srcOrd="2" destOrd="0" parTransId="{F3A9BA2F-FEFE-44E8-8A5D-A95E30E49C0C}" sibTransId="{8CBDE6B4-DF30-443D-9579-CCA1D8018E24}"/>
    <dgm:cxn modelId="{C2A430EB-026A-428E-B9D3-EE570B6A1DAA}" srcId="{4D783A32-6612-4061-810D-2598FCFDE16E}" destId="{36F1A9A7-0E91-4997-8451-066E68D6791C}" srcOrd="1" destOrd="0" parTransId="{3076928A-BC39-4164-A392-EF7BB50AC8F7}" sibTransId="{5F4F3BF3-4C3E-43BC-8B7A-5E8EE2D360D7}"/>
    <dgm:cxn modelId="{7CBAF71C-26DE-4883-9672-3941AE9AEE3D}" type="presParOf" srcId="{610C4521-7E21-4ABD-817D-19EC8F773957}" destId="{1C2B9614-1D42-4E2A-92D8-94BCF9DE39E4}" srcOrd="0" destOrd="0" presId="urn:microsoft.com/office/officeart/2005/8/layout/vList4#1"/>
    <dgm:cxn modelId="{1B19E64E-FCE0-4ED3-AE45-E7BC90D400F3}" type="presParOf" srcId="{1C2B9614-1D42-4E2A-92D8-94BCF9DE39E4}" destId="{DE66B4FA-8443-484B-9A9E-FA188D6B4E43}" srcOrd="0" destOrd="0" presId="urn:microsoft.com/office/officeart/2005/8/layout/vList4#1"/>
    <dgm:cxn modelId="{3CB1CAD2-6D87-4DCC-9514-630419CC30DB}" type="presParOf" srcId="{1C2B9614-1D42-4E2A-92D8-94BCF9DE39E4}" destId="{2AAACA77-E4A0-4E99-9F03-72ED26BB7B73}" srcOrd="1" destOrd="0" presId="urn:microsoft.com/office/officeart/2005/8/layout/vList4#1"/>
    <dgm:cxn modelId="{9B167014-7C95-4606-B911-399CCDC50AEA}" type="presParOf" srcId="{1C2B9614-1D42-4E2A-92D8-94BCF9DE39E4}" destId="{046903CA-E59E-4D3A-B85F-2132F4D3C385}" srcOrd="2" destOrd="0" presId="urn:microsoft.com/office/officeart/2005/8/layout/vList4#1"/>
    <dgm:cxn modelId="{39E0B405-2DDC-4116-A339-DA8199D09AB8}" type="presParOf" srcId="{610C4521-7E21-4ABD-817D-19EC8F773957}" destId="{3C4FC630-2F4B-4B45-8D35-86BFE257DB89}" srcOrd="1" destOrd="0" presId="urn:microsoft.com/office/officeart/2005/8/layout/vList4#1"/>
    <dgm:cxn modelId="{F61FABA8-65CE-4F96-9746-8B043D639514}" type="presParOf" srcId="{610C4521-7E21-4ABD-817D-19EC8F773957}" destId="{76DA393E-3756-4D17-8778-17C0D4D792DA}" srcOrd="2" destOrd="0" presId="urn:microsoft.com/office/officeart/2005/8/layout/vList4#1"/>
    <dgm:cxn modelId="{55AFEA30-3D82-4EE0-88CD-F3AA9B8B1894}" type="presParOf" srcId="{76DA393E-3756-4D17-8778-17C0D4D792DA}" destId="{11925212-181A-4D0E-84EB-C4219DE1ABB7}" srcOrd="0" destOrd="0" presId="urn:microsoft.com/office/officeart/2005/8/layout/vList4#1"/>
    <dgm:cxn modelId="{D5DC7053-A03F-47EC-B53E-49A15395097C}" type="presParOf" srcId="{76DA393E-3756-4D17-8778-17C0D4D792DA}" destId="{2352C030-0248-483B-94A9-26972C30B2AA}" srcOrd="1" destOrd="0" presId="urn:microsoft.com/office/officeart/2005/8/layout/vList4#1"/>
    <dgm:cxn modelId="{F9800DD5-4F82-42E7-85BC-4B13771FB4CB}" type="presParOf" srcId="{76DA393E-3756-4D17-8778-17C0D4D792DA}" destId="{629FFE63-9943-4FDD-AEB3-15F8D3455642}" srcOrd="2" destOrd="0" presId="urn:microsoft.com/office/officeart/2005/8/layout/vList4#1"/>
    <dgm:cxn modelId="{D920A6E4-0C7B-4DFA-A8E9-091D04F52D4A}" type="presParOf" srcId="{610C4521-7E21-4ABD-817D-19EC8F773957}" destId="{E767A943-8EB1-47EA-BA75-90A3BF72AA10}" srcOrd="3" destOrd="0" presId="urn:microsoft.com/office/officeart/2005/8/layout/vList4#1"/>
    <dgm:cxn modelId="{44608DA5-F678-4105-BC18-F9288C943630}" type="presParOf" srcId="{610C4521-7E21-4ABD-817D-19EC8F773957}" destId="{E9FBCDE1-C0F8-4B00-9C6E-C1A57153DC9C}" srcOrd="4" destOrd="0" presId="urn:microsoft.com/office/officeart/2005/8/layout/vList4#1"/>
    <dgm:cxn modelId="{EB982EB3-DB97-4BE1-A109-15E143CA31E1}" type="presParOf" srcId="{E9FBCDE1-C0F8-4B00-9C6E-C1A57153DC9C}" destId="{D857732E-E667-406B-8596-FB28DE60F3B0}" srcOrd="0" destOrd="0" presId="urn:microsoft.com/office/officeart/2005/8/layout/vList4#1"/>
    <dgm:cxn modelId="{8331B061-9322-42D4-84CD-4F94683AB401}" type="presParOf" srcId="{E9FBCDE1-C0F8-4B00-9C6E-C1A57153DC9C}" destId="{72B5F39E-2D8B-4AE5-99A7-0B4F92796C74}" srcOrd="1" destOrd="0" presId="urn:microsoft.com/office/officeart/2005/8/layout/vList4#1"/>
    <dgm:cxn modelId="{CE762272-B14D-47DB-8418-C05E758D3C11}" type="presParOf" srcId="{E9FBCDE1-C0F8-4B00-9C6E-C1A57153DC9C}" destId="{8B13E293-4E29-4216-A0D2-9CCA14266B5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6B4FA-8443-484B-9A9E-FA188D6B4E43}">
      <dsp:nvSpPr>
        <dsp:cNvPr id="0" name=""/>
        <dsp:cNvSpPr/>
      </dsp:nvSpPr>
      <dsp:spPr>
        <a:xfrm>
          <a:off x="0" y="0"/>
          <a:ext cx="9837221" cy="15334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just" defTabSz="13335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3000" b="1" i="1" u="none" strike="noStrike" kern="1200" cap="none" spc="0" normalizeH="0" baseline="0" noProof="0" dirty="0" err="1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Mỗi</a:t>
          </a:r>
          <a:r>
            <a:rPr kumimoji="0" lang="en-US" sz="3000" b="1" i="1" u="none" strike="noStrike" kern="1200" cap="none" spc="0" normalizeH="0" baseline="0" noProof="0" dirty="0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kern="1200" cap="none" spc="0" normalizeH="0" baseline="0" noProof="0" dirty="0" err="1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đội</a:t>
          </a:r>
          <a:r>
            <a:rPr kumimoji="0" lang="en-US" sz="3000" b="1" i="1" u="none" strike="noStrike" kern="1200" cap="none" spc="0" normalizeH="0" baseline="0" noProof="0" dirty="0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kern="1200" cap="none" spc="0" normalizeH="0" baseline="0" noProof="0" dirty="0" err="1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có</a:t>
          </a:r>
          <a:r>
            <a:rPr kumimoji="0" lang="en-US" sz="3000" b="1" i="1" u="none" strike="noStrike" kern="1200" cap="none" spc="0" normalizeH="0" baseline="0" noProof="0" dirty="0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5 </a:t>
          </a:r>
          <a:r>
            <a:rPr kumimoji="0" lang="en-US" sz="3000" b="1" i="1" u="none" strike="noStrike" kern="1200" cap="none" spc="0" normalizeH="0" baseline="0" noProof="0" dirty="0" err="1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thành</a:t>
          </a:r>
          <a:r>
            <a:rPr kumimoji="0" lang="en-US" sz="3000" b="1" i="1" u="none" strike="noStrike" kern="1200" cap="none" spc="0" normalizeH="0" baseline="0" noProof="0" dirty="0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kern="1200" cap="none" spc="0" normalizeH="0" baseline="0" noProof="0" dirty="0" err="1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viên</a:t>
          </a:r>
          <a:r>
            <a:rPr kumimoji="0" lang="en-US" sz="3000" b="1" i="1" u="none" strike="noStrike" kern="1200" cap="none" spc="0" normalizeH="0" baseline="0" noProof="0" dirty="0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, </a:t>
          </a:r>
          <a:r>
            <a:rPr kumimoji="0" lang="en-US" sz="3000" b="1" i="1" u="none" strike="noStrike" kern="1200" cap="none" spc="0" normalizeH="0" baseline="0" noProof="0" dirty="0" err="1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phải</a:t>
          </a:r>
          <a:r>
            <a:rPr kumimoji="0" lang="en-US" sz="3000" b="1" i="1" u="none" strike="noStrike" kern="1200" cap="none" spc="0" normalizeH="0" baseline="0" noProof="0" dirty="0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kern="1200" cap="none" spc="0" normalizeH="0" baseline="0" noProof="0" dirty="0" err="1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trả</a:t>
          </a:r>
          <a:r>
            <a:rPr kumimoji="0" lang="en-US" sz="3000" b="1" i="1" u="none" strike="noStrike" kern="1200" cap="none" spc="0" normalizeH="0" baseline="0" noProof="0" dirty="0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kern="1200" cap="none" spc="0" normalizeH="0" baseline="0" noProof="0" dirty="0" err="1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lời</a:t>
          </a:r>
          <a:r>
            <a:rPr kumimoji="0" lang="en-US" sz="3000" b="1" i="1" u="none" strike="noStrike" kern="1200" cap="none" spc="0" normalizeH="0" baseline="0" noProof="0" dirty="0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kern="1200" cap="none" spc="0" normalizeH="0" baseline="0" noProof="0" dirty="0" err="1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năm</a:t>
          </a:r>
          <a:r>
            <a:rPr kumimoji="0" lang="en-US" sz="3000" b="1" i="1" u="none" strike="noStrike" kern="1200" cap="none" spc="0" normalizeH="0" baseline="0" noProof="0" dirty="0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kern="1200" cap="none" spc="0" normalizeH="0" baseline="0" noProof="0" dirty="0" err="1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câu</a:t>
          </a:r>
          <a:r>
            <a:rPr kumimoji="0" lang="en-US" sz="3000" b="1" i="1" u="none" strike="noStrike" kern="1200" cap="none" spc="0" normalizeH="0" baseline="0" noProof="0" dirty="0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kern="1200" cap="none" spc="0" normalizeH="0" baseline="0" noProof="0" dirty="0" err="1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hỏi</a:t>
          </a:r>
          <a:r>
            <a:rPr kumimoji="0" lang="en-US" sz="3000" b="1" i="1" u="none" strike="noStrike" kern="1200" cap="none" spc="0" normalizeH="0" baseline="0" noProof="0" dirty="0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kern="1200" cap="none" spc="0" normalizeH="0" baseline="0" noProof="0" dirty="0" err="1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có</a:t>
          </a:r>
          <a:r>
            <a:rPr kumimoji="0" lang="en-US" sz="3000" b="1" i="1" u="none" strike="noStrike" kern="1200" cap="none" spc="0" normalizeH="0" baseline="0" noProof="0" dirty="0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kern="1200" cap="none" spc="0" normalizeH="0" baseline="0" noProof="0" dirty="0" err="1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liên</a:t>
          </a:r>
          <a:r>
            <a:rPr kumimoji="0" lang="en-US" sz="3000" b="1" i="1" u="none" strike="noStrike" kern="1200" cap="none" spc="0" normalizeH="0" baseline="0" noProof="0" dirty="0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kern="1200" cap="none" spc="0" normalizeH="0" baseline="0" noProof="0" dirty="0" err="1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quan</a:t>
          </a:r>
          <a:r>
            <a:rPr kumimoji="0" lang="en-US" sz="3000" b="1" i="1" u="none" strike="noStrike" kern="1200" cap="none" spc="0" normalizeH="0" baseline="0" noProof="0" dirty="0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kern="1200" cap="none" spc="0" normalizeH="0" baseline="0" noProof="0" dirty="0" err="1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đến</a:t>
          </a:r>
          <a:r>
            <a:rPr kumimoji="0" lang="en-US" sz="3000" b="1" i="1" u="none" strike="noStrike" kern="1200" cap="none" spc="0" normalizeH="0" baseline="0" noProof="0" dirty="0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kern="1200" cap="none" spc="0" normalizeH="0" baseline="0" noProof="0" dirty="0" err="1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nội</a:t>
          </a:r>
          <a:r>
            <a:rPr kumimoji="0" lang="en-US" sz="3000" b="1" i="1" u="none" strike="noStrike" kern="1200" cap="none" spc="0" normalizeH="0" baseline="0" noProof="0" dirty="0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dung </a:t>
          </a:r>
          <a:r>
            <a:rPr kumimoji="0" lang="en-US" sz="3000" b="1" i="1" u="none" strike="noStrike" kern="1200" cap="none" spc="0" normalizeH="0" baseline="0" noProof="0" dirty="0" err="1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bài</a:t>
          </a:r>
          <a:r>
            <a:rPr kumimoji="0" lang="en-US" sz="3000" b="1" i="1" u="none" strike="noStrike" kern="1200" cap="none" spc="0" normalizeH="0" baseline="0" noProof="0" dirty="0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kern="1200" cap="none" spc="0" normalizeH="0" baseline="0" noProof="0" dirty="0" err="1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đã</a:t>
          </a:r>
          <a:r>
            <a:rPr kumimoji="0" lang="en-US" sz="3000" b="1" i="1" u="none" strike="noStrike" kern="1200" cap="none" spc="0" normalizeH="0" baseline="0" noProof="0" dirty="0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kern="1200" cap="none" spc="0" normalizeH="0" baseline="0" noProof="0" dirty="0" err="1"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học</a:t>
          </a:r>
          <a:endParaRPr lang="en-US" sz="3000" b="1" i="1" kern="1200" dirty="0">
            <a:latin typeface="Calibri" pitchFamily="34" charset="0"/>
            <a:cs typeface="Calibri" pitchFamily="34" charset="0"/>
          </a:endParaRPr>
        </a:p>
      </dsp:txBody>
      <dsp:txXfrm>
        <a:off x="2120786" y="0"/>
        <a:ext cx="7716434" cy="1533425"/>
      </dsp:txXfrm>
    </dsp:sp>
    <dsp:sp modelId="{2AAACA77-E4A0-4E99-9F03-72ED26BB7B73}">
      <dsp:nvSpPr>
        <dsp:cNvPr id="0" name=""/>
        <dsp:cNvSpPr/>
      </dsp:nvSpPr>
      <dsp:spPr>
        <a:xfrm>
          <a:off x="153342" y="153342"/>
          <a:ext cx="1967444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25212-181A-4D0E-84EB-C4219DE1ABB7}">
      <dsp:nvSpPr>
        <dsp:cNvPr id="0" name=""/>
        <dsp:cNvSpPr/>
      </dsp:nvSpPr>
      <dsp:spPr>
        <a:xfrm>
          <a:off x="0" y="1686768"/>
          <a:ext cx="9837221" cy="15334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just" defTabSz="13335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3000" b="1" i="1" u="none" strike="noStrike" kern="1200" cap="none" spc="0" normalizeH="0" baseline="0" noProof="0" dirty="0" err="1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Trong</a:t>
          </a:r>
          <a:r>
            <a:rPr kumimoji="0" lang="en-US" sz="3000" b="1" i="1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kern="1200" cap="none" spc="0" normalizeH="0" baseline="0" noProof="0" dirty="0" err="1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thời</a:t>
          </a:r>
          <a:r>
            <a:rPr kumimoji="0" lang="en-US" sz="3000" b="1" i="1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kern="1200" cap="none" spc="0" normalizeH="0" baseline="0" noProof="0" dirty="0" err="1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gian</a:t>
          </a:r>
          <a:r>
            <a:rPr kumimoji="0" lang="en-US" sz="3000" b="1" i="1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15 </a:t>
          </a:r>
          <a:r>
            <a:rPr kumimoji="0" lang="en-US" sz="3000" b="1" i="1" u="none" strike="noStrike" kern="1200" cap="none" spc="0" normalizeH="0" baseline="0" noProof="0" dirty="0" err="1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giây</a:t>
          </a:r>
          <a:r>
            <a:rPr kumimoji="0" lang="en-US" sz="3000" b="1" i="1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, </a:t>
          </a:r>
          <a:r>
            <a:rPr kumimoji="0" lang="en-US" sz="3000" b="1" i="1" u="none" strike="noStrike" kern="1200" cap="none" spc="0" normalizeH="0" baseline="0" noProof="0" dirty="0" err="1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vừa</a:t>
          </a:r>
          <a:r>
            <a:rPr kumimoji="0" lang="en-US" sz="3000" b="1" i="1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kern="1200" cap="none" spc="0" normalizeH="0" baseline="0" noProof="0" dirty="0" err="1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quan</a:t>
          </a:r>
          <a:r>
            <a:rPr kumimoji="0" lang="en-US" sz="3000" b="1" i="1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kern="1200" cap="none" spc="0" normalizeH="0" baseline="0" noProof="0" dirty="0" err="1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sát</a:t>
          </a:r>
          <a:r>
            <a:rPr kumimoji="0" lang="en-US" sz="3000" b="1" i="1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kern="1200" cap="none" spc="0" normalizeH="0" baseline="0" noProof="0" dirty="0" err="1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câu</a:t>
          </a:r>
          <a:r>
            <a:rPr kumimoji="0" lang="en-US" sz="3000" b="1" i="1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kern="1200" cap="none" spc="0" normalizeH="0" baseline="0" noProof="0" dirty="0" err="1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hỏi</a:t>
          </a:r>
          <a:r>
            <a:rPr kumimoji="0" lang="en-US" sz="3000" b="1" i="1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kern="1200" cap="none" spc="0" normalizeH="0" baseline="0" noProof="0" dirty="0" err="1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và</a:t>
          </a:r>
          <a:r>
            <a:rPr kumimoji="0" lang="en-US" sz="3000" b="1" i="1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kern="1200" cap="none" spc="0" normalizeH="0" baseline="0" noProof="0" dirty="0" err="1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cử</a:t>
          </a:r>
          <a:r>
            <a:rPr kumimoji="0" lang="en-US" sz="3000" b="1" i="1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kern="1200" cap="none" spc="0" normalizeH="0" baseline="0" noProof="0" dirty="0" err="1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đại</a:t>
          </a:r>
          <a:r>
            <a:rPr kumimoji="0" lang="en-US" sz="3000" b="1" i="1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kern="1200" cap="none" spc="0" normalizeH="0" baseline="0" noProof="0" dirty="0" err="1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diện</a:t>
          </a:r>
          <a:r>
            <a:rPr kumimoji="0" lang="en-US" sz="3000" b="1" i="1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kern="1200" cap="none" spc="0" normalizeH="0" baseline="0" noProof="0" dirty="0" err="1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lên</a:t>
          </a:r>
          <a:r>
            <a:rPr kumimoji="0" lang="en-US" sz="3000" b="1" i="1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kern="1200" cap="none" spc="0" normalizeH="0" baseline="0" noProof="0" dirty="0" err="1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ghi</a:t>
          </a:r>
          <a:r>
            <a:rPr kumimoji="0" lang="en-US" sz="3000" b="1" i="1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kern="1200" cap="none" spc="0" normalizeH="0" baseline="0" noProof="0" dirty="0" err="1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câu</a:t>
          </a:r>
          <a:r>
            <a:rPr kumimoji="0" lang="en-US" sz="3000" b="1" i="1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kern="1200" cap="none" spc="0" normalizeH="0" baseline="0" noProof="0" dirty="0" err="1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trả</a:t>
          </a:r>
          <a:r>
            <a:rPr kumimoji="0" lang="en-US" sz="3000" b="1" i="1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kern="1200" cap="none" spc="0" normalizeH="0" baseline="0" noProof="0" dirty="0" err="1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lời</a:t>
          </a:r>
          <a:r>
            <a:rPr kumimoji="0" lang="en-US" sz="3000" b="1" i="1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kern="1200" cap="none" spc="0" normalizeH="0" baseline="0" noProof="0" dirty="0" err="1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lên</a:t>
          </a:r>
          <a:r>
            <a:rPr kumimoji="0" lang="en-US" sz="3000" b="1" i="1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 </a:t>
          </a:r>
          <a:r>
            <a:rPr kumimoji="0" lang="en-US" sz="3000" b="1" i="1" u="none" strike="noStrike" kern="1200" cap="none" spc="0" normalizeH="0" baseline="0" noProof="0" dirty="0" err="1"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rPr>
            <a:t>bảng</a:t>
          </a:r>
          <a:endParaRPr lang="en-US" sz="3000" b="1" i="1" kern="1200" dirty="0">
            <a:latin typeface="Calibri" pitchFamily="34" charset="0"/>
            <a:cs typeface="Calibri" pitchFamily="34" charset="0"/>
          </a:endParaRPr>
        </a:p>
      </dsp:txBody>
      <dsp:txXfrm>
        <a:off x="2120786" y="1686768"/>
        <a:ext cx="7716434" cy="1533425"/>
      </dsp:txXfrm>
    </dsp:sp>
    <dsp:sp modelId="{2352C030-0248-483B-94A9-26972C30B2AA}">
      <dsp:nvSpPr>
        <dsp:cNvPr id="0" name=""/>
        <dsp:cNvSpPr/>
      </dsp:nvSpPr>
      <dsp:spPr>
        <a:xfrm>
          <a:off x="153342" y="1840111"/>
          <a:ext cx="1967444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7732E-E667-406B-8596-FB28DE60F3B0}">
      <dsp:nvSpPr>
        <dsp:cNvPr id="0" name=""/>
        <dsp:cNvSpPr/>
      </dsp:nvSpPr>
      <dsp:spPr>
        <a:xfrm>
          <a:off x="0" y="3373537"/>
          <a:ext cx="9837221" cy="15334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just" defTabSz="13335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i="1" kern="1200" dirty="0" err="1">
              <a:effectLst/>
              <a:latin typeface="Calibri" pitchFamily="34" charset="0"/>
              <a:cs typeface="Calibri" pitchFamily="34" charset="0"/>
            </a:rPr>
            <a:t>Phần</a:t>
          </a:r>
          <a:r>
            <a:rPr lang="en-US" sz="3000" b="1" i="1" kern="1200" dirty="0">
              <a:effectLst/>
              <a:latin typeface="Calibri" pitchFamily="34" charset="0"/>
              <a:cs typeface="Calibri" pitchFamily="34" charset="0"/>
            </a:rPr>
            <a:t> </a:t>
          </a:r>
          <a:r>
            <a:rPr lang="en-US" sz="3000" b="1" i="1" kern="1200" dirty="0" err="1">
              <a:effectLst/>
              <a:latin typeface="Calibri" pitchFamily="34" charset="0"/>
              <a:cs typeface="Calibri" pitchFamily="34" charset="0"/>
            </a:rPr>
            <a:t>thưởng</a:t>
          </a:r>
          <a:r>
            <a:rPr lang="en-US" sz="3000" b="1" i="1" kern="1200" dirty="0">
              <a:effectLst/>
              <a:latin typeface="Calibri" pitchFamily="34" charset="0"/>
              <a:cs typeface="Calibri" pitchFamily="34" charset="0"/>
            </a:rPr>
            <a:t> </a:t>
          </a:r>
          <a:r>
            <a:rPr lang="en-US" sz="3000" b="1" i="1" kern="1200" dirty="0" err="1">
              <a:effectLst/>
              <a:latin typeface="Calibri" pitchFamily="34" charset="0"/>
              <a:cs typeface="Calibri" pitchFamily="34" charset="0"/>
            </a:rPr>
            <a:t>là</a:t>
          </a:r>
          <a:r>
            <a:rPr lang="en-US" sz="3000" b="1" i="1" kern="1200" dirty="0">
              <a:effectLst/>
              <a:latin typeface="Calibri" pitchFamily="34" charset="0"/>
              <a:cs typeface="Calibri" pitchFamily="34" charset="0"/>
            </a:rPr>
            <a:t> </a:t>
          </a:r>
          <a:r>
            <a:rPr lang="en-US" sz="3000" b="1" i="1" kern="1200" dirty="0" err="1">
              <a:effectLst/>
              <a:latin typeface="Calibri" pitchFamily="34" charset="0"/>
              <a:cs typeface="Calibri" pitchFamily="34" charset="0"/>
            </a:rPr>
            <a:t>hoa</a:t>
          </a:r>
          <a:r>
            <a:rPr lang="en-US" sz="3000" b="1" i="1" kern="1200" dirty="0">
              <a:effectLst/>
              <a:latin typeface="Calibri" pitchFamily="34" charset="0"/>
              <a:cs typeface="Calibri" pitchFamily="34" charset="0"/>
            </a:rPr>
            <a:t> </a:t>
          </a:r>
          <a:r>
            <a:rPr lang="en-US" sz="3000" b="1" i="1" kern="1200" err="1">
              <a:effectLst/>
              <a:latin typeface="Calibri" pitchFamily="34" charset="0"/>
              <a:cs typeface="Calibri" pitchFamily="34" charset="0"/>
            </a:rPr>
            <a:t>điểm</a:t>
          </a:r>
          <a:r>
            <a:rPr lang="en-US" sz="3000" b="1" i="1" kern="1200">
              <a:effectLst/>
              <a:latin typeface="Calibri" pitchFamily="34" charset="0"/>
              <a:cs typeface="Calibri" pitchFamily="34" charset="0"/>
            </a:rPr>
            <a:t> 10 điểm</a:t>
          </a:r>
          <a:endParaRPr lang="en-US" sz="3000" b="1" i="1" kern="1200" dirty="0">
            <a:latin typeface="Calibri" pitchFamily="34" charset="0"/>
            <a:cs typeface="Calibri" pitchFamily="34" charset="0"/>
          </a:endParaRPr>
        </a:p>
      </dsp:txBody>
      <dsp:txXfrm>
        <a:off x="2120786" y="3373537"/>
        <a:ext cx="7716434" cy="1533425"/>
      </dsp:txXfrm>
    </dsp:sp>
    <dsp:sp modelId="{72B5F39E-2D8B-4AE5-99A7-0B4F92796C74}">
      <dsp:nvSpPr>
        <dsp:cNvPr id="0" name=""/>
        <dsp:cNvSpPr/>
      </dsp:nvSpPr>
      <dsp:spPr>
        <a:xfrm>
          <a:off x="153342" y="3526879"/>
          <a:ext cx="1967444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24C70-BE53-44AE-BC95-6A9261FE3F4A}" type="datetimeFigureOut">
              <a:rPr lang="en-US" smtClean="0"/>
              <a:pPr/>
              <a:t>2025-02-23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66713" y="685800"/>
            <a:ext cx="61245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D2A6FE-9D0B-454A-AAA5-1DC1D67CD8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01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20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11017" algn="l" defTabSz="12220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22033" algn="l" defTabSz="12220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33050" algn="l" defTabSz="12220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44066" algn="l" defTabSz="12220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55082" algn="l" defTabSz="12220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66100" algn="l" defTabSz="12220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77117" algn="l" defTabSz="12220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88134" algn="l" defTabSz="122203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E0277-FAC6-4FF6-AE5B-B80441269A3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23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C478-BF93-4FF1-849F-EEF45DBA380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64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C478-BF93-4FF1-849F-EEF45DBA380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7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94BF0-4608-42D1-BCB6-05F2C88CE66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397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925" y="2130433"/>
            <a:ext cx="10414476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7849" y="3886200"/>
            <a:ext cx="857662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pPr/>
              <a:t>2025-02-23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pPr/>
              <a:t>2025-02-23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82938" y="274646"/>
            <a:ext cx="275677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2616" y="274646"/>
            <a:ext cx="8066114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pPr/>
              <a:t>2025-02-23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pPr/>
              <a:t>2025-02-23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849" y="4406908"/>
            <a:ext cx="10414476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7849" y="2906718"/>
            <a:ext cx="10414476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3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5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3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1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0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6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pPr/>
              <a:t>2025-02-23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616" y="1600208"/>
            <a:ext cx="541144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8266" y="1600208"/>
            <a:ext cx="541144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pPr/>
              <a:t>2025-02-23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621" y="1535114"/>
            <a:ext cx="541357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5" indent="0">
              <a:buNone/>
              <a:defRPr sz="2000" b="1"/>
            </a:lvl2pPr>
            <a:lvl3pPr marL="913670" indent="0">
              <a:buNone/>
              <a:defRPr sz="1800" b="1"/>
            </a:lvl3pPr>
            <a:lvl4pPr marL="1370505" indent="0">
              <a:buNone/>
              <a:defRPr sz="1600" b="1"/>
            </a:lvl4pPr>
            <a:lvl5pPr marL="1827340" indent="0">
              <a:buNone/>
              <a:defRPr sz="1600" b="1"/>
            </a:lvl5pPr>
            <a:lvl6pPr marL="2284175" indent="0">
              <a:buNone/>
              <a:defRPr sz="1600" b="1"/>
            </a:lvl6pPr>
            <a:lvl7pPr marL="2741010" indent="0">
              <a:buNone/>
              <a:defRPr sz="1600" b="1"/>
            </a:lvl7pPr>
            <a:lvl8pPr marL="3197845" indent="0">
              <a:buNone/>
              <a:defRPr sz="1600" b="1"/>
            </a:lvl8pPr>
            <a:lvl9pPr marL="365468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21" y="2174875"/>
            <a:ext cx="541357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4013" y="1535114"/>
            <a:ext cx="541569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5" indent="0">
              <a:buNone/>
              <a:defRPr sz="2000" b="1"/>
            </a:lvl2pPr>
            <a:lvl3pPr marL="913670" indent="0">
              <a:buNone/>
              <a:defRPr sz="1800" b="1"/>
            </a:lvl3pPr>
            <a:lvl4pPr marL="1370505" indent="0">
              <a:buNone/>
              <a:defRPr sz="1600" b="1"/>
            </a:lvl4pPr>
            <a:lvl5pPr marL="1827340" indent="0">
              <a:buNone/>
              <a:defRPr sz="1600" b="1"/>
            </a:lvl5pPr>
            <a:lvl6pPr marL="2284175" indent="0">
              <a:buNone/>
              <a:defRPr sz="1600" b="1"/>
            </a:lvl6pPr>
            <a:lvl7pPr marL="2741010" indent="0">
              <a:buNone/>
              <a:defRPr sz="1600" b="1"/>
            </a:lvl7pPr>
            <a:lvl8pPr marL="3197845" indent="0">
              <a:buNone/>
              <a:defRPr sz="1600" b="1"/>
            </a:lvl8pPr>
            <a:lvl9pPr marL="365468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24013" y="2174875"/>
            <a:ext cx="541569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pPr/>
              <a:t>2025-02-23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pPr/>
              <a:t>2025-02-23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pPr/>
              <a:t>2025-02-23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23" y="273050"/>
            <a:ext cx="403093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0319" y="273058"/>
            <a:ext cx="684939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23" y="1435104"/>
            <a:ext cx="403093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35" indent="0">
              <a:buNone/>
              <a:defRPr sz="1200"/>
            </a:lvl2pPr>
            <a:lvl3pPr marL="913670" indent="0">
              <a:buNone/>
              <a:defRPr sz="1000"/>
            </a:lvl3pPr>
            <a:lvl4pPr marL="1370505" indent="0">
              <a:buNone/>
              <a:defRPr sz="900"/>
            </a:lvl4pPr>
            <a:lvl5pPr marL="1827340" indent="0">
              <a:buNone/>
              <a:defRPr sz="900"/>
            </a:lvl5pPr>
            <a:lvl6pPr marL="2284175" indent="0">
              <a:buNone/>
              <a:defRPr sz="900"/>
            </a:lvl6pPr>
            <a:lvl7pPr marL="2741010" indent="0">
              <a:buNone/>
              <a:defRPr sz="900"/>
            </a:lvl7pPr>
            <a:lvl8pPr marL="3197845" indent="0">
              <a:buNone/>
              <a:defRPr sz="900"/>
            </a:lvl8pPr>
            <a:lvl9pPr marL="365468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pPr/>
              <a:t>2025-02-23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541" y="4800600"/>
            <a:ext cx="73513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01541" y="612775"/>
            <a:ext cx="73513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35" indent="0">
              <a:buNone/>
              <a:defRPr sz="2800"/>
            </a:lvl2pPr>
            <a:lvl3pPr marL="913670" indent="0">
              <a:buNone/>
              <a:defRPr sz="2400"/>
            </a:lvl3pPr>
            <a:lvl4pPr marL="1370505" indent="0">
              <a:buNone/>
              <a:defRPr sz="2000"/>
            </a:lvl4pPr>
            <a:lvl5pPr marL="1827340" indent="0">
              <a:buNone/>
              <a:defRPr sz="2000"/>
            </a:lvl5pPr>
            <a:lvl6pPr marL="2284175" indent="0">
              <a:buNone/>
              <a:defRPr sz="2000"/>
            </a:lvl6pPr>
            <a:lvl7pPr marL="2741010" indent="0">
              <a:buNone/>
              <a:defRPr sz="2000"/>
            </a:lvl7pPr>
            <a:lvl8pPr marL="3197845" indent="0">
              <a:buNone/>
              <a:defRPr sz="2000"/>
            </a:lvl8pPr>
            <a:lvl9pPr marL="365468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01541" y="5367338"/>
            <a:ext cx="73513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35" indent="0">
              <a:buNone/>
              <a:defRPr sz="1200"/>
            </a:lvl2pPr>
            <a:lvl3pPr marL="913670" indent="0">
              <a:buNone/>
              <a:defRPr sz="1000"/>
            </a:lvl3pPr>
            <a:lvl4pPr marL="1370505" indent="0">
              <a:buNone/>
              <a:defRPr sz="900"/>
            </a:lvl4pPr>
            <a:lvl5pPr marL="1827340" indent="0">
              <a:buNone/>
              <a:defRPr sz="900"/>
            </a:lvl5pPr>
            <a:lvl6pPr marL="2284175" indent="0">
              <a:buNone/>
              <a:defRPr sz="900"/>
            </a:lvl6pPr>
            <a:lvl7pPr marL="2741010" indent="0">
              <a:buNone/>
              <a:defRPr sz="900"/>
            </a:lvl7pPr>
            <a:lvl8pPr marL="3197845" indent="0">
              <a:buNone/>
              <a:defRPr sz="900"/>
            </a:lvl8pPr>
            <a:lvl9pPr marL="365468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7D81-4740-4C11-882C-94E2D05BE53E}" type="datetimeFigureOut">
              <a:rPr lang="en-US" smtClean="0"/>
              <a:pPr/>
              <a:t>2025-02-23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0E6FA-31EF-42CD-89BF-6E158E0921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621" y="274638"/>
            <a:ext cx="11027093" cy="1143000"/>
          </a:xfrm>
          <a:prstGeom prst="rect">
            <a:avLst/>
          </a:prstGeom>
        </p:spPr>
        <p:txBody>
          <a:bodyPr vert="horz" lIns="91368" tIns="45685" rIns="91368" bIns="4568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621" y="1600208"/>
            <a:ext cx="11027093" cy="4525963"/>
          </a:xfrm>
          <a:prstGeom prst="rect">
            <a:avLst/>
          </a:prstGeom>
        </p:spPr>
        <p:txBody>
          <a:bodyPr vert="horz" lIns="91368" tIns="45685" rIns="91368" bIns="4568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2616" y="6356358"/>
            <a:ext cx="2858876" cy="365125"/>
          </a:xfrm>
          <a:prstGeom prst="rect">
            <a:avLst/>
          </a:prstGeom>
        </p:spPr>
        <p:txBody>
          <a:bodyPr vert="horz" lIns="91368" tIns="45685" rIns="91368" bIns="4568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77D81-4740-4C11-882C-94E2D05BE53E}" type="datetimeFigureOut">
              <a:rPr lang="en-US" smtClean="0"/>
              <a:pPr/>
              <a:t>2025-02-23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86212" y="6356358"/>
            <a:ext cx="3879903" cy="365125"/>
          </a:xfrm>
          <a:prstGeom prst="rect">
            <a:avLst/>
          </a:prstGeom>
        </p:spPr>
        <p:txBody>
          <a:bodyPr vert="horz" lIns="91368" tIns="45685" rIns="91368" bIns="4568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0833" y="6356358"/>
            <a:ext cx="2858876" cy="365125"/>
          </a:xfrm>
          <a:prstGeom prst="rect">
            <a:avLst/>
          </a:prstGeom>
        </p:spPr>
        <p:txBody>
          <a:bodyPr vert="horz" lIns="91368" tIns="45685" rIns="91368" bIns="4568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0E6FA-31EF-42CD-89BF-6E158E09216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67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25" indent="-342625" algn="l" defTabSz="9136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55" indent="-285522" algn="l" defTabSz="91367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89" indent="-228419" algn="l" defTabSz="91367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21" indent="-228419" algn="l" defTabSz="91367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756" indent="-228419" algn="l" defTabSz="91367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91" indent="-228419" algn="l" defTabSz="9136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427" indent="-228419" algn="l" defTabSz="9136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262" indent="-228419" algn="l" defTabSz="9136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097" indent="-228419" algn="l" defTabSz="9136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35" algn="l" defTabSz="9136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70" algn="l" defTabSz="9136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05" algn="l" defTabSz="9136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40" algn="l" defTabSz="9136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75" algn="l" defTabSz="9136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10" algn="l" defTabSz="9136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45" algn="l" defTabSz="9136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80" algn="l" defTabSz="9136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tags" Target="../tags/tag1.xml"/><Relationship Id="rId7" Type="http://schemas.openxmlformats.org/officeDocument/2006/relationships/diagramData" Target="../diagrams/data1.xml"/><Relationship Id="rId12" Type="http://schemas.openxmlformats.org/officeDocument/2006/relationships/image" Target="../media/image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microsoft.com/office/2007/relationships/diagramDrawing" Target="../diagrams/drawing1.xml"/><Relationship Id="rId5" Type="http://schemas.openxmlformats.org/officeDocument/2006/relationships/image" Target="../media/image3.jpeg"/><Relationship Id="rId10" Type="http://schemas.openxmlformats.org/officeDocument/2006/relationships/diagramColors" Target="../diagrams/colors1.xml"/><Relationship Id="rId4" Type="http://schemas.openxmlformats.org/officeDocument/2006/relationships/slideLayout" Target="../slideLayouts/slideLayout7.xml"/><Relationship Id="rId9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https://iso-ahead.vn/image/catalog/ti%C3%AAu%20chu%E1%BA%A9n/haccp-3.jpg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9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2.wav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slide" Target="slide6.xml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audio" Target="../media/audio3.wav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588" y="-259080"/>
            <a:ext cx="12769645" cy="7147560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4EBD89AB-E8E3-4B2B-A34E-B946030D5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9923" y="6455745"/>
            <a:ext cx="295917" cy="187367"/>
          </a:xfrm>
        </p:spPr>
        <p:txBody>
          <a:bodyPr/>
          <a:lstStyle/>
          <a:p>
            <a:pPr defTabSz="913670">
              <a:defRPr/>
            </a:pPr>
            <a:fld id="{9EC71654-96A5-4280-94F3-931C61A9F92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670">
                <a:defRPr/>
              </a:pPr>
              <a:t>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75B955-4329-4754-86B0-99FDACF648E4}"/>
              </a:ext>
            </a:extLst>
          </p:cNvPr>
          <p:cNvSpPr/>
          <p:nvPr/>
        </p:nvSpPr>
        <p:spPr>
          <a:xfrm>
            <a:off x="2705722" y="2514606"/>
            <a:ext cx="6891933" cy="1200329"/>
          </a:xfrm>
          <a:prstGeom prst="rect">
            <a:avLst/>
          </a:prstGeom>
          <a:noFill/>
        </p:spPr>
        <p:txBody>
          <a:bodyPr wrap="square" lIns="91368" tIns="45685" rIns="91368" bIns="45685">
            <a:spAutoFit/>
          </a:bodyPr>
          <a:lstStyle/>
          <a:p>
            <a:pPr algn="ctr" defTabSz="913670">
              <a:defRPr/>
            </a:pPr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2" name="Bike Rides - The Green Orbs">
            <a:hlinkClick r:id="" action="ppaction://media"/>
            <a:extLst>
              <a:ext uri="{FF2B5EF4-FFF2-40B4-BE49-F238E27FC236}">
                <a16:creationId xmlns:a16="http://schemas.microsoft.com/office/drawing/2014/main" id="{A39B2B10-AAEB-40F1-88FE-DF43FC10D48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014074" y="6524385"/>
            <a:ext cx="185132" cy="18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4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2.59259E-6 L 5E-6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FA83D8FC-110E-3269-9B98-F59ECFDE4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7562" y="54114"/>
            <a:ext cx="7708900" cy="7078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rgbClr val="E20000"/>
                </a:solidFill>
              </a:rPr>
              <a:t>THẢO LUẬN NHÓM (5 PHÚT)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3F77BE-D2BC-B8E3-8B6F-AAF0CC6AE5AF}"/>
              </a:ext>
            </a:extLst>
          </p:cNvPr>
          <p:cNvSpPr txBox="1"/>
          <p:nvPr/>
        </p:nvSpPr>
        <p:spPr>
          <a:xfrm>
            <a:off x="325437" y="711357"/>
            <a:ext cx="112331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D18548-0C41-4EE4-11D5-976A8E0225EB}"/>
              </a:ext>
            </a:extLst>
          </p:cNvPr>
          <p:cNvSpPr txBox="1"/>
          <p:nvPr/>
        </p:nvSpPr>
        <p:spPr>
          <a:xfrm>
            <a:off x="792162" y="1833482"/>
            <a:ext cx="4204372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Khoáng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endParaRPr lang="en-US" sz="2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610A1D-E974-E3C4-A000-AE43E8009266}"/>
              </a:ext>
            </a:extLst>
          </p:cNvPr>
          <p:cNvSpPr txBox="1"/>
          <p:nvPr/>
        </p:nvSpPr>
        <p:spPr>
          <a:xfrm>
            <a:off x="851436" y="2587379"/>
            <a:ext cx="418875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spc="-3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spc="-3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r>
              <a:rPr lang="en-US" sz="2800" b="1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 </a:t>
            </a:r>
            <a:r>
              <a:rPr lang="en-US" sz="2800" b="1" spc="-3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endParaRPr lang="en-US" sz="28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2F8847-F988-7118-8BF3-27E613B34EC0}"/>
              </a:ext>
            </a:extLst>
          </p:cNvPr>
          <p:cNvSpPr txBox="1"/>
          <p:nvPr/>
        </p:nvSpPr>
        <p:spPr>
          <a:xfrm>
            <a:off x="851436" y="3390522"/>
            <a:ext cx="4204372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spc="-2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spc="-2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3: </a:t>
            </a:r>
            <a:r>
              <a:rPr lang="en-US" sz="2800" b="1" spc="-2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en-US" sz="2800" b="1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spc="-2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endParaRPr lang="en-US" sz="28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EA553A-1B24-B288-F6E4-AE12C21C8E1E}"/>
              </a:ext>
            </a:extLst>
          </p:cNvPr>
          <p:cNvSpPr txBox="1"/>
          <p:nvPr/>
        </p:nvSpPr>
        <p:spPr>
          <a:xfrm>
            <a:off x="851436" y="4178510"/>
            <a:ext cx="4204372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spc="-2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spc="-2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4: </a:t>
            </a:r>
            <a:r>
              <a:rPr lang="en-US" sz="2800" b="1" spc="-2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2800" b="1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spc="-2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endParaRPr lang="en-US" sz="28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E56023-CE5E-B7F4-BF19-9F72465EFFF4}"/>
              </a:ext>
            </a:extLst>
          </p:cNvPr>
          <p:cNvSpPr txBox="1"/>
          <p:nvPr/>
        </p:nvSpPr>
        <p:spPr>
          <a:xfrm>
            <a:off x="867271" y="5039380"/>
            <a:ext cx="4204372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spc="-2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spc="-2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5: </a:t>
            </a:r>
            <a:r>
              <a:rPr lang="en-US" sz="2800" b="1" spc="-2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800" b="1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spc="-2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2800" b="1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spc="-2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2800" b="1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spc="-2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endParaRPr lang="en-US" sz="28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637011-19F5-7F07-BCC9-21325DC8E307}"/>
              </a:ext>
            </a:extLst>
          </p:cNvPr>
          <p:cNvSpPr txBox="1"/>
          <p:nvPr/>
        </p:nvSpPr>
        <p:spPr>
          <a:xfrm>
            <a:off x="5371453" y="1724151"/>
            <a:ext cx="6556237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spc="-1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spc="-1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6: </a:t>
            </a:r>
            <a:r>
              <a:rPr lang="en-US" sz="2800" b="1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800" b="1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cư</a:t>
            </a:r>
            <a:r>
              <a:rPr lang="en-US" sz="2800" b="1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lao</a:t>
            </a:r>
            <a:r>
              <a:rPr lang="en-US" sz="2800" b="1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endParaRPr lang="en-US" sz="28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C7F987-34DF-19E7-0AF8-62A1914B9B00}"/>
              </a:ext>
            </a:extLst>
          </p:cNvPr>
          <p:cNvSpPr txBox="1"/>
          <p:nvPr/>
        </p:nvSpPr>
        <p:spPr>
          <a:xfrm>
            <a:off x="5376163" y="2347532"/>
            <a:ext cx="6563532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7: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sở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tầng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sở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kĩ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khoa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nghệ</a:t>
            </a:r>
            <a:endParaRPr lang="en-US" sz="28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F8701F-AB75-B29E-EBC4-2B5D8E9D089E}"/>
              </a:ext>
            </a:extLst>
          </p:cNvPr>
          <p:cNvSpPr txBox="1"/>
          <p:nvPr/>
        </p:nvSpPr>
        <p:spPr>
          <a:xfrm>
            <a:off x="5394700" y="3399294"/>
            <a:ext cx="6532991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8: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Thị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endParaRPr lang="en-US" sz="28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8B56BB8-7A09-BE51-4687-F2136A96D2D2}"/>
              </a:ext>
            </a:extLst>
          </p:cNvPr>
          <p:cNvSpPr txBox="1"/>
          <p:nvPr/>
        </p:nvSpPr>
        <p:spPr>
          <a:xfrm>
            <a:off x="5371453" y="3998893"/>
            <a:ext cx="6556239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9: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endParaRPr lang="en-US" sz="28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55D1295-4A65-CA0A-5A0E-F5F3E8555DC7}"/>
              </a:ext>
            </a:extLst>
          </p:cNvPr>
          <p:cNvSpPr txBox="1"/>
          <p:nvPr/>
        </p:nvSpPr>
        <p:spPr>
          <a:xfrm>
            <a:off x="5426532" y="5039380"/>
            <a:ext cx="6501161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10: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Vốn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endParaRPr lang="en-US" sz="28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191C0D-C900-7A8B-A15C-69E8EE8A2BC5}"/>
              </a:ext>
            </a:extLst>
          </p:cNvPr>
          <p:cNvSpPr txBox="1"/>
          <p:nvPr/>
        </p:nvSpPr>
        <p:spPr>
          <a:xfrm>
            <a:off x="5364162" y="5638800"/>
            <a:ext cx="6563532" cy="9916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5080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11: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lâm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endParaRPr lang="en-US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7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2" grpId="0" animBg="1"/>
      <p:bldP spid="14" grpId="0" animBg="1"/>
      <p:bldP spid="16" grpId="0" animBg="1"/>
      <p:bldP spid="18" grpId="0" animBg="1"/>
      <p:bldP spid="20" grpId="0" animBg="1"/>
      <p:bldP spid="22" grpId="0" animBg="1"/>
      <p:bldP spid="24" grpId="0" animBg="1"/>
      <p:bldP spid="26" grpId="0" animBg="1"/>
      <p:bldP spid="28" grpId="0" animBg="1"/>
      <p:bldP spid="30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877FD0C1-766B-9229-20C9-0D2EB60AB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962" y="0"/>
            <a:ext cx="4598304" cy="6858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E2202D-60B7-595B-71F6-3CD97684A462}"/>
              </a:ext>
            </a:extLst>
          </p:cNvPr>
          <p:cNvSpPr txBox="1"/>
          <p:nvPr/>
        </p:nvSpPr>
        <p:spPr>
          <a:xfrm>
            <a:off x="268716" y="164307"/>
            <a:ext cx="6858000" cy="4517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 sản: 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 cấu khoáng sản đa 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M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ột số khoáng sản có trữ lượng lớn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khí, đá v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bô-xít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a-pa-tít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 =&gt;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phát triển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khai khoáng, sản xuất kim loại,...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0DB53C2-F5B1-FB38-37EA-D677E3FF1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805" y="4681954"/>
            <a:ext cx="7190757" cy="1415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lớn các mỏ khoáng sản có quy mô nhỏ, phân bố không tập trung, nhiều loại có nguy cơ cạn kiệt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032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77101D-F956-6FAA-F041-EEB4A0C3A351}"/>
              </a:ext>
            </a:extLst>
          </p:cNvPr>
          <p:cNvSpPr txBox="1"/>
          <p:nvPr/>
        </p:nvSpPr>
        <p:spPr>
          <a:xfrm>
            <a:off x="106363" y="228600"/>
            <a:ext cx="4953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vật: </a:t>
            </a:r>
          </a:p>
          <a:p>
            <a:pPr algn="just"/>
            <a:r>
              <a:rPr lang="vi-VN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Thuận lợi:</a:t>
            </a:r>
            <a:endParaRPr lang="en-US" sz="28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ài nguyên sinh vật phong phú, giá trị kinh tế và giá trị dược liệu cao; nguồn hải sản dồi dào.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Cung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nguyên liệu cho công nghiệp sản xuất, chế biến thực phẩm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dược phẩm.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4FB044-EA2C-4DB2-9C3D-AB1ED7A98926}"/>
              </a:ext>
            </a:extLst>
          </p:cNvPr>
          <p:cNvSpPr txBox="1"/>
          <p:nvPr/>
        </p:nvSpPr>
        <p:spPr>
          <a:xfrm>
            <a:off x="106362" y="4267200"/>
            <a:ext cx="495300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khai thác quá mức, một số sinh vật có nguy cơ suy giảm mạnh về chất lượng và số lượng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91EFAB-6191-2744-4C83-ADDC2DBB411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32337" y="152400"/>
            <a:ext cx="3800138" cy="27871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737326-33FF-2A6F-6BAC-638BC4D5E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562" y="3475495"/>
            <a:ext cx="4617238" cy="29253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9106F4-897F-1B29-D85D-CD9E947566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76" r="25460"/>
          <a:stretch/>
        </p:blipFill>
        <p:spPr>
          <a:xfrm>
            <a:off x="9044430" y="152400"/>
            <a:ext cx="3101534" cy="2787112"/>
          </a:xfrm>
          <a:prstGeom prst="rect">
            <a:avLst/>
          </a:prstGeom>
        </p:spPr>
      </p:pic>
      <p:sp>
        <p:nvSpPr>
          <p:cNvPr id="11" name="TextBox 21">
            <a:extLst>
              <a:ext uri="{FF2B5EF4-FFF2-40B4-BE49-F238E27FC236}">
                <a16:creationId xmlns:a16="http://schemas.microsoft.com/office/drawing/2014/main" id="{AF68858E-7DCC-3EA1-FA89-329FCB9614D6}"/>
              </a:ext>
            </a:extLst>
          </p:cNvPr>
          <p:cNvSpPr txBox="1"/>
          <p:nvPr/>
        </p:nvSpPr>
        <p:spPr>
          <a:xfrm>
            <a:off x="5244291" y="2854219"/>
            <a:ext cx="3319604" cy="528286"/>
          </a:xfrm>
          <a:prstGeom prst="rect">
            <a:avLst/>
          </a:prstGeom>
          <a:ln>
            <a:noFill/>
            <a:prstDash val="dash"/>
          </a:ln>
        </p:spPr>
        <p:txBody>
          <a:bodyPr wrap="square" lIns="0" tIns="0" rIns="0" bIns="0" rtlCol="0" anchor="t">
            <a:spAutoFit/>
          </a:bodyPr>
          <a:lstStyle/>
          <a:p>
            <a:pPr marL="172703" lvl="1" algn="ctr">
              <a:lnSpc>
                <a:spcPct val="150000"/>
              </a:lnSpc>
            </a:pPr>
            <a:r>
              <a:rPr lang="vi-V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21">
            <a:extLst>
              <a:ext uri="{FF2B5EF4-FFF2-40B4-BE49-F238E27FC236}">
                <a16:creationId xmlns:a16="http://schemas.microsoft.com/office/drawing/2014/main" id="{3CC258ED-D515-E0ED-3752-BEDD3821A1EF}"/>
              </a:ext>
            </a:extLst>
          </p:cNvPr>
          <p:cNvSpPr txBox="1"/>
          <p:nvPr/>
        </p:nvSpPr>
        <p:spPr>
          <a:xfrm>
            <a:off x="7823646" y="6324600"/>
            <a:ext cx="2289070" cy="528286"/>
          </a:xfrm>
          <a:prstGeom prst="rect">
            <a:avLst/>
          </a:prstGeom>
          <a:ln>
            <a:noFill/>
            <a:prstDash val="dash"/>
          </a:ln>
        </p:spPr>
        <p:txBody>
          <a:bodyPr wrap="square" lIns="0" tIns="0" rIns="0" bIns="0" rtlCol="0" anchor="t">
            <a:spAutoFit/>
          </a:bodyPr>
          <a:lstStyle/>
          <a:p>
            <a:pPr marL="172703" lvl="1" algn="ctr">
              <a:lnSpc>
                <a:spcPct val="150000"/>
              </a:lnSpc>
            </a:pP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Dược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3EE90720-1B8E-8E11-AB59-4216D7071C8E}"/>
              </a:ext>
            </a:extLst>
          </p:cNvPr>
          <p:cNvSpPr txBox="1"/>
          <p:nvPr/>
        </p:nvSpPr>
        <p:spPr>
          <a:xfrm>
            <a:off x="9355931" y="2844409"/>
            <a:ext cx="2478531" cy="538096"/>
          </a:xfrm>
          <a:prstGeom prst="rect">
            <a:avLst/>
          </a:prstGeom>
          <a:ln>
            <a:noFill/>
            <a:prstDash val="dash"/>
          </a:ln>
        </p:spPr>
        <p:txBody>
          <a:bodyPr wrap="square" lIns="0" tIns="0" rIns="0" bIns="0" rtlCol="0" anchor="t">
            <a:spAutoFit/>
          </a:bodyPr>
          <a:lstStyle/>
          <a:p>
            <a:pPr marL="172703" lvl="1" algn="ctr">
              <a:lnSpc>
                <a:spcPct val="150000"/>
              </a:lnSpc>
            </a:pP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72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C152C4E-C5D6-C20B-47ED-44D3FAF32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76" y="45204"/>
            <a:ext cx="4608486" cy="677343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FE11E7-097E-0A1B-001E-D127F1205463}"/>
              </a:ext>
            </a:extLst>
          </p:cNvPr>
          <p:cNvSpPr txBox="1"/>
          <p:nvPr/>
        </p:nvSpPr>
        <p:spPr>
          <a:xfrm>
            <a:off x="182562" y="81367"/>
            <a:ext cx="701039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 nước: 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M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ạng lưới sông ngòi dày đặc, nguồn nước ngầm dồi dào cung cấp nước cho các ngành công nghiệp.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rữ năng thuỷ điện lớn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thuỷ điện.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mỏ nước khoáng, nước nóng: Quang Hanh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Bôi, Vĩnh Hảo,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…=&gt;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công nghiệp sản xuất nước khoáng, nước tinh khiết.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0C1E61-CF05-245A-512C-F7D3332DC933}"/>
              </a:ext>
            </a:extLst>
          </p:cNvPr>
          <p:cNvSpPr txBox="1"/>
          <p:nvPr/>
        </p:nvSpPr>
        <p:spPr>
          <a:xfrm>
            <a:off x="182562" y="4482572"/>
            <a:ext cx="72787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1"/>
          <p:cNvSpPr txBox="1"/>
          <p:nvPr/>
        </p:nvSpPr>
        <p:spPr>
          <a:xfrm>
            <a:off x="1771416" y="2394008"/>
            <a:ext cx="2257632" cy="258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600" dirty="0">
                <a:solidFill>
                  <a:srgbClr val="FFFFFF"/>
                </a:solidFill>
                <a:latin typeface="#9Slide03 IcielPanton Black" panose="00000A00000000000000" pitchFamily="2" charset="-93"/>
              </a:rPr>
              <a:t>NGUỒN NƯỚC</a:t>
            </a:r>
          </a:p>
        </p:txBody>
      </p:sp>
      <p:pic>
        <p:nvPicPr>
          <p:cNvPr id="1026" name="Picture 2" descr="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193" y="157472"/>
            <a:ext cx="6416769" cy="5557528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32"/>
          <p:cNvSpPr txBox="1"/>
          <p:nvPr/>
        </p:nvSpPr>
        <p:spPr>
          <a:xfrm>
            <a:off x="106364" y="609600"/>
            <a:ext cx="5490004" cy="430887"/>
          </a:xfrm>
          <a:prstGeom prst="rect">
            <a:avLst/>
          </a:prstGeom>
          <a:ln>
            <a:solidFill>
              <a:srgbClr val="00B050"/>
            </a:solidFill>
            <a:prstDash val="dash"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2pPr marL="259080" lvl="1" algn="just">
              <a:lnSpc>
                <a:spcPct val="150000"/>
              </a:lnSpc>
              <a:defRPr sz="2800">
                <a:solidFill>
                  <a:srgbClr val="000B5D"/>
                </a:solidFill>
                <a:latin typeface="#9Slide03 Cabin Condensed Bold" panose="00000806000000000000" pitchFamily="2" charset="-93"/>
              </a:defRPr>
            </a:lvl2pPr>
          </a:lstStyle>
          <a:p>
            <a:pPr lvl="1" algn="ctr">
              <a:lnSpc>
                <a:spcPct val="100000"/>
              </a:lnSpc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45694" y="5900315"/>
            <a:ext cx="6435217" cy="923324"/>
          </a:xfrm>
          <a:prstGeom prst="rect">
            <a:avLst/>
          </a:prstGeom>
        </p:spPr>
        <p:txBody>
          <a:bodyPr wrap="square" lIns="60954" tIns="30477" rIns="60954" bIns="30477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 descr="C:\Users\Administrator\Desktop\Ảnh GS 9\dai-ly-nuoc-vinh-hao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541" y="1447800"/>
            <a:ext cx="5392271" cy="5162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5826591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DA4CEE-82CD-9E2E-8DC1-E2B5807BA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562" y="6458"/>
            <a:ext cx="5187602" cy="4001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 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nền nông nghiệp đa dạng, năng suất cao→ cung cấp nguyên liệu cho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sản xuất, chế biến thực phẩm.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 giờ nắng cao, lượng bức xạ lớn, gió quanh năm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=&gt;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phát triển điện mặt trời, điện gió.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321753-ECC5-B5A3-6835-A3090AF8A619}"/>
              </a:ext>
            </a:extLst>
          </p:cNvPr>
          <p:cNvSpPr txBox="1"/>
          <p:nvPr/>
        </p:nvSpPr>
        <p:spPr>
          <a:xfrm>
            <a:off x="35328" y="4191000"/>
            <a:ext cx="532883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Administrator\Desktop\Ảnh GS 9\img_1614329674073_o_1eveonuag6bq1dev1a0u10bh5kpd.jpg">
            <a:extLst>
              <a:ext uri="{FF2B5EF4-FFF2-40B4-BE49-F238E27FC236}">
                <a16:creationId xmlns:a16="http://schemas.microsoft.com/office/drawing/2014/main" id="{DB858667-1FBB-7F7A-F46B-CD3AEF372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45162" y="0"/>
            <a:ext cx="5821168" cy="3276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5A5849-4E91-F53A-27D8-E5ED36B3ED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579"/>
          <a:stretch/>
        </p:blipFill>
        <p:spPr>
          <a:xfrm>
            <a:off x="5872887" y="3352800"/>
            <a:ext cx="5821168" cy="3052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C8FA2F-36CF-A215-264D-5010355DF09E}"/>
              </a:ext>
            </a:extLst>
          </p:cNvPr>
          <p:cNvSpPr txBox="1"/>
          <p:nvPr/>
        </p:nvSpPr>
        <p:spPr>
          <a:xfrm>
            <a:off x="7269162" y="6400800"/>
            <a:ext cx="3581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0B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 mặt trời</a:t>
            </a:r>
            <a:r>
              <a:rPr lang="en-US" sz="2400" b="1" dirty="0">
                <a:solidFill>
                  <a:srgbClr val="000B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B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rgbClr val="000B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B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1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75F3FF-8F0F-FE04-F7C3-2F476B07C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64" y="280076"/>
            <a:ext cx="4052998" cy="622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lí: 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ta nằm gần trung tâm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ủa khu vực Đông Nam 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3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hút đầu tư nước ngoài, phát triển công nghiệp.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 descr="C:\Users\Administrator\Desktop\Ảnh GA 8\blobid1-1678681506.png">
            <a:extLst>
              <a:ext uri="{FF2B5EF4-FFF2-40B4-BE49-F238E27FC236}">
                <a16:creationId xmlns:a16="http://schemas.microsoft.com/office/drawing/2014/main" id="{21F244B2-332A-253A-1E70-CB958B08D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764" t="2253" r="6415" b="3488"/>
          <a:stretch/>
        </p:blipFill>
        <p:spPr bwMode="auto">
          <a:xfrm>
            <a:off x="4373562" y="103060"/>
            <a:ext cx="7716600" cy="6710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301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13A58A-1AA6-210D-329A-6E4977AECB72}"/>
              </a:ext>
            </a:extLst>
          </p:cNvPr>
          <p:cNvSpPr txBox="1"/>
          <p:nvPr/>
        </p:nvSpPr>
        <p:spPr>
          <a:xfrm>
            <a:off x="1554162" y="152400"/>
            <a:ext cx="7467600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 BÀI 6. 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NGHIỆP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4616B3-160A-D966-DDEE-6E871EBBEC51}"/>
              </a:ext>
            </a:extLst>
          </p:cNvPr>
          <p:cNvSpPr txBox="1"/>
          <p:nvPr/>
        </p:nvSpPr>
        <p:spPr>
          <a:xfrm>
            <a:off x="182562" y="685800"/>
            <a:ext cx="7474532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CF65A6-4AEA-09FE-5AA5-AC8216C916B1}"/>
              </a:ext>
            </a:extLst>
          </p:cNvPr>
          <p:cNvSpPr txBox="1"/>
          <p:nvPr/>
        </p:nvSpPr>
        <p:spPr>
          <a:xfrm>
            <a:off x="189494" y="1676400"/>
            <a:ext cx="74676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vi-VN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tài nguyên thiên nhiên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EB0D6C-5140-19AA-61E6-29DE9BD19570}"/>
              </a:ext>
            </a:extLst>
          </p:cNvPr>
          <p:cNvSpPr txBox="1"/>
          <p:nvPr/>
        </p:nvSpPr>
        <p:spPr>
          <a:xfrm>
            <a:off x="639762" y="2218145"/>
            <a:ext cx="61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Khoáng sản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F23E52-A640-7F2A-FDF2-CC86DEC5A1C8}"/>
              </a:ext>
            </a:extLst>
          </p:cNvPr>
          <p:cNvSpPr txBox="1"/>
          <p:nvPr/>
        </p:nvSpPr>
        <p:spPr>
          <a:xfrm>
            <a:off x="639762" y="2735929"/>
            <a:ext cx="61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Sinh vật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6BB246-AD4C-4E54-B255-FAE61FA45034}"/>
              </a:ext>
            </a:extLst>
          </p:cNvPr>
          <p:cNvSpPr txBox="1"/>
          <p:nvPr/>
        </p:nvSpPr>
        <p:spPr>
          <a:xfrm>
            <a:off x="639762" y="3284361"/>
            <a:ext cx="61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Nguồn nước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5B2292-129B-B43B-3F90-4B3D7CAC116D}"/>
              </a:ext>
            </a:extLst>
          </p:cNvPr>
          <p:cNvSpPr txBox="1"/>
          <p:nvPr/>
        </p:nvSpPr>
        <p:spPr>
          <a:xfrm>
            <a:off x="619744" y="3832793"/>
            <a:ext cx="61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í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496709-448A-8AD0-93F1-308EC8A149F4}"/>
              </a:ext>
            </a:extLst>
          </p:cNvPr>
          <p:cNvSpPr txBox="1"/>
          <p:nvPr/>
        </p:nvSpPr>
        <p:spPr>
          <a:xfrm>
            <a:off x="610877" y="4361728"/>
            <a:ext cx="61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Vị trí địa lí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E261FA-70FE-4265-5F8B-7B6F3F62891C}"/>
              </a:ext>
            </a:extLst>
          </p:cNvPr>
          <p:cNvSpPr txBox="1"/>
          <p:nvPr/>
        </p:nvSpPr>
        <p:spPr>
          <a:xfrm>
            <a:off x="189494" y="4839502"/>
            <a:ext cx="6367346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u="sng" kern="1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b="1" u="sng" kern="1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800" b="1" u="sng" kern="1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800" b="1" u="sng" kern="1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800" b="1" u="sng" kern="1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800" b="1" u="sng" kern="1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800" b="1" u="sng" kern="1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800" b="1" kern="1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16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1" grpId="0"/>
      <p:bldP spid="13" grpId="0"/>
      <p:bldP spid="15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1"/>
          <p:cNvSpPr txBox="1"/>
          <p:nvPr/>
        </p:nvSpPr>
        <p:spPr>
          <a:xfrm>
            <a:off x="134666" y="3468190"/>
            <a:ext cx="3505776" cy="769441"/>
          </a:xfrm>
          <a:prstGeom prst="rect">
            <a:avLst/>
          </a:prstGeom>
          <a:ln>
            <a:solidFill>
              <a:srgbClr val="00B050"/>
            </a:solidFill>
            <a:prstDash val="dash"/>
          </a:ln>
        </p:spPr>
        <p:txBody>
          <a:bodyPr wrap="square" lIns="0" tIns="0" rIns="0" bIns="0" rtlCol="0" anchor="t">
            <a:spAutoFit/>
          </a:bodyPr>
          <a:lstStyle/>
          <a:p>
            <a:pPr marL="172703" lvl="1" algn="ctr"/>
            <a:r>
              <a:rPr lang="vi-VN" sz="2500" b="1" dirty="0">
                <a:solidFill>
                  <a:srgbClr val="FF0000"/>
                </a:solidFill>
                <a:latin typeface="+mj-lt"/>
                <a:cs typeface="Calibri" pitchFamily="34" charset="0"/>
              </a:rPr>
              <a:t>Dân số đông &gt;&gt;&gt; Thị trường tiêu thụ rộng lớn</a:t>
            </a:r>
            <a:endParaRPr lang="en-US" sz="2500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5" name="TextBox 21"/>
          <p:cNvSpPr txBox="1"/>
          <p:nvPr/>
        </p:nvSpPr>
        <p:spPr>
          <a:xfrm>
            <a:off x="3597104" y="4323008"/>
            <a:ext cx="4582231" cy="769441"/>
          </a:xfrm>
          <a:prstGeom prst="rect">
            <a:avLst/>
          </a:prstGeom>
          <a:ln>
            <a:solidFill>
              <a:srgbClr val="00B050"/>
            </a:solidFill>
            <a:prstDash val="dash"/>
          </a:ln>
        </p:spPr>
        <p:txBody>
          <a:bodyPr wrap="square" lIns="0" tIns="0" rIns="0" bIns="0" rtlCol="0" anchor="t">
            <a:spAutoFit/>
          </a:bodyPr>
          <a:lstStyle/>
          <a:p>
            <a:pPr marL="172703" lvl="1" algn="ctr"/>
            <a:r>
              <a:rPr lang="en-US" sz="2500" b="1" dirty="0">
                <a:solidFill>
                  <a:srgbClr val="FF0000"/>
                </a:solidFill>
                <a:latin typeface="+mj-lt"/>
                <a:cs typeface="Calibri" pitchFamily="34" charset="0"/>
              </a:rPr>
              <a:t>Lao </a:t>
            </a:r>
            <a:r>
              <a:rPr lang="en-US" sz="2500" b="1" dirty="0" err="1">
                <a:solidFill>
                  <a:srgbClr val="FF0000"/>
                </a:solidFill>
                <a:latin typeface="+mj-lt"/>
                <a:cs typeface="Calibri" pitchFamily="34" charset="0"/>
              </a:rPr>
              <a:t>động</a:t>
            </a:r>
            <a:r>
              <a:rPr lang="en-US" sz="2500" b="1" dirty="0">
                <a:solidFill>
                  <a:srgbClr val="FF0000"/>
                </a:solidFill>
                <a:latin typeface="+mj-lt"/>
                <a:cs typeface="Calibri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+mj-lt"/>
                <a:cs typeface="Calibri" pitchFamily="34" charset="0"/>
              </a:rPr>
              <a:t>dồi</a:t>
            </a:r>
            <a:r>
              <a:rPr lang="en-US" sz="2500" b="1" dirty="0">
                <a:solidFill>
                  <a:srgbClr val="FF0000"/>
                </a:solidFill>
                <a:latin typeface="+mj-lt"/>
                <a:cs typeface="Calibri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+mj-lt"/>
                <a:cs typeface="Calibri" pitchFamily="34" charset="0"/>
              </a:rPr>
              <a:t>dào</a:t>
            </a:r>
            <a:r>
              <a:rPr lang="en-US" sz="2500" b="1" dirty="0">
                <a:solidFill>
                  <a:srgbClr val="FF0000"/>
                </a:solidFill>
                <a:latin typeface="+mj-lt"/>
                <a:cs typeface="Calibri" pitchFamily="34" charset="0"/>
              </a:rPr>
              <a:t>, </a:t>
            </a:r>
            <a:r>
              <a:rPr lang="en-US" sz="2500" b="1" dirty="0" err="1">
                <a:solidFill>
                  <a:srgbClr val="FF0000"/>
                </a:solidFill>
                <a:latin typeface="+mj-lt"/>
                <a:cs typeface="Calibri" pitchFamily="34" charset="0"/>
              </a:rPr>
              <a:t>nhiều</a:t>
            </a:r>
            <a:r>
              <a:rPr lang="en-US" sz="2500" b="1" dirty="0">
                <a:solidFill>
                  <a:srgbClr val="FF0000"/>
                </a:solidFill>
                <a:latin typeface="+mj-lt"/>
                <a:cs typeface="Calibri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+mj-lt"/>
                <a:cs typeface="Calibri" pitchFamily="34" charset="0"/>
              </a:rPr>
              <a:t>kinh</a:t>
            </a:r>
            <a:r>
              <a:rPr lang="en-US" sz="2500" b="1" dirty="0">
                <a:solidFill>
                  <a:srgbClr val="FF0000"/>
                </a:solidFill>
                <a:latin typeface="+mj-lt"/>
                <a:cs typeface="Calibri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+mj-lt"/>
                <a:cs typeface="Calibri" pitchFamily="34" charset="0"/>
              </a:rPr>
              <a:t>nghiệm</a:t>
            </a:r>
            <a:r>
              <a:rPr lang="en-US" sz="2500" b="1" dirty="0">
                <a:solidFill>
                  <a:srgbClr val="FF0000"/>
                </a:solidFill>
                <a:latin typeface="+mj-lt"/>
                <a:cs typeface="Calibri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+mj-lt"/>
                <a:cs typeface="Calibri" pitchFamily="34" charset="0"/>
              </a:rPr>
              <a:t>trong</a:t>
            </a:r>
            <a:r>
              <a:rPr lang="en-US" sz="2500" b="1" dirty="0">
                <a:solidFill>
                  <a:srgbClr val="FF0000"/>
                </a:solidFill>
                <a:latin typeface="+mj-lt"/>
                <a:cs typeface="Calibri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+mj-lt"/>
                <a:cs typeface="Calibri" pitchFamily="34" charset="0"/>
              </a:rPr>
              <a:t>nghề</a:t>
            </a:r>
            <a:r>
              <a:rPr lang="en-US" sz="2500" b="1" dirty="0">
                <a:solidFill>
                  <a:srgbClr val="FF0000"/>
                </a:solidFill>
                <a:latin typeface="+mj-lt"/>
                <a:cs typeface="Calibri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+mj-lt"/>
                <a:cs typeface="Calibri" pitchFamily="34" charset="0"/>
              </a:rPr>
              <a:t>truyền</a:t>
            </a:r>
            <a:r>
              <a:rPr lang="en-US" sz="2500" b="1" dirty="0">
                <a:solidFill>
                  <a:srgbClr val="FF0000"/>
                </a:solidFill>
                <a:latin typeface="+mj-lt"/>
                <a:cs typeface="Calibri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+mj-lt"/>
                <a:cs typeface="Calibri" pitchFamily="34" charset="0"/>
              </a:rPr>
              <a:t>thống</a:t>
            </a:r>
            <a:endParaRPr lang="en-US" sz="2500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6" name="TextBox 21"/>
          <p:cNvSpPr txBox="1"/>
          <p:nvPr/>
        </p:nvSpPr>
        <p:spPr>
          <a:xfrm>
            <a:off x="8179335" y="5272050"/>
            <a:ext cx="3926873" cy="1154162"/>
          </a:xfrm>
          <a:prstGeom prst="rect">
            <a:avLst/>
          </a:prstGeom>
          <a:ln>
            <a:solidFill>
              <a:srgbClr val="00B050"/>
            </a:solidFill>
            <a:prstDash val="dash"/>
          </a:ln>
        </p:spPr>
        <p:txBody>
          <a:bodyPr wrap="square" lIns="0" tIns="0" rIns="0" bIns="0" rtlCol="0" anchor="t">
            <a:spAutoFit/>
          </a:bodyPr>
          <a:lstStyle/>
          <a:p>
            <a:pPr marL="172703" lvl="1" algn="ctr"/>
            <a:r>
              <a:rPr lang="vi-VN" sz="2500" b="1" dirty="0">
                <a:solidFill>
                  <a:srgbClr val="FF0000"/>
                </a:solidFill>
                <a:latin typeface="+mj-lt"/>
                <a:cs typeface="Calibri" pitchFamily="34" charset="0"/>
              </a:rPr>
              <a:t>Chất lượng tăng &gt;&gt;&gt; Thu hút đầu tư và chuyển giao công nghệ</a:t>
            </a:r>
            <a:endParaRPr lang="en-US" sz="2500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70" y="386132"/>
            <a:ext cx="3836737" cy="2505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/>
          <a:srcRect r="8441"/>
          <a:stretch/>
        </p:blipFill>
        <p:spPr>
          <a:xfrm>
            <a:off x="3867510" y="1676400"/>
            <a:ext cx="4264526" cy="2619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Vị thế mới của ngành công nghiệp điện tử Việt Nam | Báo Pháp luật Việt Nam  điện tử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9000"/>
          <a:stretch/>
        </p:blipFill>
        <p:spPr bwMode="auto">
          <a:xfrm>
            <a:off x="8226635" y="2541680"/>
            <a:ext cx="4013200" cy="2647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563" y="272284"/>
            <a:ext cx="2288123" cy="22881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9EAD56-2D94-E886-2895-2878E7008C8A}"/>
              </a:ext>
            </a:extLst>
          </p:cNvPr>
          <p:cNvSpPr txBox="1"/>
          <p:nvPr/>
        </p:nvSpPr>
        <p:spPr>
          <a:xfrm>
            <a:off x="667110" y="59722"/>
            <a:ext cx="6400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cư và lao động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A64AC-3109-B0F2-E3F8-DC4A681FB353}"/>
              </a:ext>
            </a:extLst>
          </p:cNvPr>
          <p:cNvSpPr txBox="1"/>
          <p:nvPr/>
        </p:nvSpPr>
        <p:spPr>
          <a:xfrm>
            <a:off x="455832" y="5609065"/>
            <a:ext cx="5196475" cy="983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 dirty="0" err="1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b="1" kern="100" dirty="0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03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D6B642-9A07-E659-6A3E-6BE91A936B66}"/>
              </a:ext>
            </a:extLst>
          </p:cNvPr>
          <p:cNvSpPr txBox="1"/>
          <p:nvPr/>
        </p:nvSpPr>
        <p:spPr>
          <a:xfrm>
            <a:off x="411162" y="152400"/>
            <a:ext cx="116586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80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</a:t>
            </a:r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tầng</a:t>
            </a:r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8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khoa </a:t>
            </a:r>
            <a:r>
              <a:rPr lang="en-US" sz="28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endParaRPr lang="en-US" sz="2000" b="1" kern="1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EC8B1F-FA51-7ADD-7C48-C88894B31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162" y="880589"/>
            <a:ext cx="5943600" cy="50630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38FE82C-EAB5-719E-4656-6257C60571EA}"/>
              </a:ext>
            </a:extLst>
          </p:cNvPr>
          <p:cNvSpPr/>
          <p:nvPr/>
        </p:nvSpPr>
        <p:spPr>
          <a:xfrm>
            <a:off x="6274706" y="6198519"/>
            <a:ext cx="5646511" cy="430881"/>
          </a:xfrm>
          <a:prstGeom prst="rect">
            <a:avLst/>
          </a:prstGeom>
          <a:solidFill>
            <a:srgbClr val="0000FF"/>
          </a:solidFill>
        </p:spPr>
        <p:txBody>
          <a:bodyPr wrap="square" lIns="60954" tIns="30477" rIns="60954" bIns="30477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1C76FA-9682-4151-08A0-EAADD2F90845}"/>
              </a:ext>
            </a:extLst>
          </p:cNvPr>
          <p:cNvSpPr/>
          <p:nvPr/>
        </p:nvSpPr>
        <p:spPr>
          <a:xfrm>
            <a:off x="5856970" y="6198519"/>
            <a:ext cx="6365192" cy="430881"/>
          </a:xfrm>
          <a:prstGeom prst="rect">
            <a:avLst/>
          </a:prstGeom>
          <a:solidFill>
            <a:srgbClr val="0000FF"/>
          </a:solidFill>
        </p:spPr>
        <p:txBody>
          <a:bodyPr wrap="none" lIns="60954" tIns="30477" rIns="60954" bIns="30477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 Công nghiệp Sonadezi Châu Đức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(BR-VT)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D1C583-8238-A409-8A33-AD76005DF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162" y="880589"/>
            <a:ext cx="5943600" cy="5222883"/>
          </a:xfrm>
          <a:prstGeom prst="rect">
            <a:avLst/>
          </a:prstGeom>
        </p:spPr>
      </p:pic>
      <p:pic>
        <p:nvPicPr>
          <p:cNvPr id="9" name="Picture 2" descr="Không có mô tả ảnh.">
            <a:extLst>
              <a:ext uri="{FF2B5EF4-FFF2-40B4-BE49-F238E27FC236}">
                <a16:creationId xmlns:a16="http://schemas.microsoft.com/office/drawing/2014/main" id="{C9CB0FF4-6462-0860-74BA-1B23452EB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580" y="854240"/>
            <a:ext cx="5943600" cy="522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411D18-98EB-D69C-60BB-7C7FFAA20682}"/>
              </a:ext>
            </a:extLst>
          </p:cNvPr>
          <p:cNvSpPr txBox="1"/>
          <p:nvPr/>
        </p:nvSpPr>
        <p:spPr>
          <a:xfrm>
            <a:off x="6340180" y="6194156"/>
            <a:ext cx="5715000" cy="461665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 công nghiệp Yên Phong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Ninh)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21">
            <a:extLst>
              <a:ext uri="{FF2B5EF4-FFF2-40B4-BE49-F238E27FC236}">
                <a16:creationId xmlns:a16="http://schemas.microsoft.com/office/drawing/2014/main" id="{23F81284-0B23-3D1E-65BB-2F1DD11B04B6}"/>
              </a:ext>
            </a:extLst>
          </p:cNvPr>
          <p:cNvSpPr txBox="1"/>
          <p:nvPr/>
        </p:nvSpPr>
        <p:spPr>
          <a:xfrm>
            <a:off x="223590" y="762000"/>
            <a:ext cx="5633380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CSHT, CSVC-KT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F7B222-4752-E547-3C7B-B9E373A0EAD9}"/>
              </a:ext>
            </a:extLst>
          </p:cNvPr>
          <p:cNvSpPr txBox="1"/>
          <p:nvPr/>
        </p:nvSpPr>
        <p:spPr>
          <a:xfrm>
            <a:off x="168259" y="2033050"/>
            <a:ext cx="563338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Các khu công nghiệp, khu chế xuất, khu công nghệ cao,... được hình thành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D5407C-3E4C-20EC-499A-BBD57FF1DB2A}"/>
              </a:ext>
            </a:extLst>
          </p:cNvPr>
          <p:cNvSpPr txBox="1"/>
          <p:nvPr/>
        </p:nvSpPr>
        <p:spPr>
          <a:xfrm>
            <a:off x="223590" y="3310411"/>
            <a:ext cx="564110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Chuyển giao công nghệ, áp dụng nhiều công nghệ tiên tiến vào sản xuất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nâng cao năng suất và giá trị của các sản phẩm công nghiệp.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C74CCB-A8C6-4C78-BCCE-A47862579D75}"/>
              </a:ext>
            </a:extLst>
          </p:cNvPr>
          <p:cNvSpPr txBox="1"/>
          <p:nvPr/>
        </p:nvSpPr>
        <p:spPr>
          <a:xfrm>
            <a:off x="140806" y="5083098"/>
            <a:ext cx="586683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Hạn chế: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Cơ sở vật chất kĩ thuật một số ngành còn lạc hậu; chưa đồng bộ giữa các địa phương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Ngành Kỹ thuật Điều khiển và Tự động hóa – Ngành học bắt nhịp với xu thế  của thời đại - Trường Đại học Công nghệ, ĐHQGHN - Univeristy of Engineering  and Technology">
            <a:extLst>
              <a:ext uri="{FF2B5EF4-FFF2-40B4-BE49-F238E27FC236}">
                <a16:creationId xmlns:a16="http://schemas.microsoft.com/office/drawing/2014/main" id="{A344566D-CEC3-B85A-751C-EFF0E152D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604" y="863861"/>
            <a:ext cx="5913576" cy="5213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3">
            <a:extLst>
              <a:ext uri="{FF2B5EF4-FFF2-40B4-BE49-F238E27FC236}">
                <a16:creationId xmlns:a16="http://schemas.microsoft.com/office/drawing/2014/main" id="{D811F78C-B17E-2EC7-B8F1-42759F447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1591" y="6194156"/>
            <a:ext cx="2992177" cy="52322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hoá</a:t>
            </a:r>
            <a:endParaRPr lang="en-US" altLang="en-US" sz="2800" dirty="0">
              <a:solidFill>
                <a:schemeClr val="bg1"/>
              </a:solidFill>
            </a:endParaRPr>
          </a:p>
        </p:txBody>
      </p:sp>
      <p:pic>
        <p:nvPicPr>
          <p:cNvPr id="21" name="Picture 4" descr="Ngành công nghệ mới, vật liệu mới, năng lượng mới">
            <a:extLst>
              <a:ext uri="{FF2B5EF4-FFF2-40B4-BE49-F238E27FC236}">
                <a16:creationId xmlns:a16="http://schemas.microsoft.com/office/drawing/2014/main" id="{9CA08835-83D6-0765-A41F-80E6FC5DA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38" y="860954"/>
            <a:ext cx="5970341" cy="523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2E109719-B7AA-9C78-6364-78391EA15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9499" y="6189097"/>
            <a:ext cx="4236360" cy="52322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nghệ</a:t>
            </a:r>
            <a:r>
              <a:rPr lang="en-US" alt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liệu</a:t>
            </a:r>
            <a:r>
              <a:rPr lang="en-US" alt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mới</a:t>
            </a:r>
            <a:endParaRPr lang="en-US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3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1" grpId="0" animBg="1"/>
      <p:bldP spid="11" grpId="1" animBg="1"/>
      <p:bldP spid="12" grpId="0"/>
      <p:bldP spid="14" grpId="0"/>
      <p:bldP spid="16" grpId="0"/>
      <p:bldP spid="18" grpId="0"/>
      <p:bldP spid="20" grpId="0" animBg="1"/>
      <p:bldP spid="20" grpId="1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9110FCF5-5AB2-4E55-AC27-82B053362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t="54848" b="29316"/>
          <a:stretch/>
        </p:blipFill>
        <p:spPr bwMode="auto">
          <a:xfrm>
            <a:off x="30162" y="6269472"/>
            <a:ext cx="12192000" cy="588528"/>
          </a:xfrm>
          <a:prstGeom prst="rect">
            <a:avLst/>
          </a:prstGeom>
          <a:noFill/>
        </p:spPr>
      </p:pic>
      <p:pic>
        <p:nvPicPr>
          <p:cNvPr id="6" name="Say You Say Me - Paul Mauriat">
            <a:hlinkClick r:id="" action="ppaction://media"/>
            <a:extLst>
              <a:ext uri="{FF2B5EF4-FFF2-40B4-BE49-F238E27FC236}">
                <a16:creationId xmlns:a16="http://schemas.microsoft.com/office/drawing/2014/main" id="{65F402B6-4B60-4BCE-9915-9145D19BC7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371600" y="3276600"/>
            <a:ext cx="609600" cy="609600"/>
          </a:xfrm>
          <a:prstGeom prst="rect">
            <a:avLst/>
          </a:prstGeom>
        </p:spPr>
      </p:pic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71B0B267-169A-45AA-BBC5-92F056E0E815}"/>
              </a:ext>
            </a:extLst>
          </p:cNvPr>
          <p:cNvGraphicFramePr>
            <a:graphicFrameLocks/>
          </p:cNvGraphicFramePr>
          <p:nvPr>
            <p:custDataLst>
              <p:tags r:id="rId3"/>
            </p:custDataLst>
          </p:nvPr>
        </p:nvGraphicFramePr>
        <p:xfrm>
          <a:off x="2014674" y="1219202"/>
          <a:ext cx="9837221" cy="490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A554D3A2-C5DB-43E8-A2D5-E77D55CB38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7075" y="4792266"/>
            <a:ext cx="1869141" cy="10834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3AE179-E491-4ECD-8630-31266ECB7BEE}"/>
              </a:ext>
            </a:extLst>
          </p:cNvPr>
          <p:cNvSpPr txBox="1"/>
          <p:nvPr/>
        </p:nvSpPr>
        <p:spPr>
          <a:xfrm rot="16200000">
            <a:off x="-87476" y="3196680"/>
            <a:ext cx="28178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LUẬT CH</a:t>
            </a:r>
            <a:r>
              <a:rPr lang="vi-VN" sz="4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Ơ</a:t>
            </a:r>
            <a:r>
              <a:rPr lang="en-US" sz="4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I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FD8C59-119D-4842-8BAC-A24E42CAF53F}"/>
              </a:ext>
            </a:extLst>
          </p:cNvPr>
          <p:cNvCxnSpPr>
            <a:cxnSpLocks/>
          </p:cNvCxnSpPr>
          <p:nvPr/>
        </p:nvCxnSpPr>
        <p:spPr>
          <a:xfrm>
            <a:off x="1737987" y="1696280"/>
            <a:ext cx="0" cy="4015408"/>
          </a:xfrm>
          <a:prstGeom prst="line">
            <a:avLst/>
          </a:prstGeom>
          <a:ln w="28575">
            <a:solidFill>
              <a:srgbClr val="206E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">
            <a:extLst>
              <a:ext uri="{FF2B5EF4-FFF2-40B4-BE49-F238E27FC236}">
                <a16:creationId xmlns:a16="http://schemas.microsoft.com/office/drawing/2014/main" id="{93E84D65-F8E7-40B8-B81E-2F49385AE981}"/>
              </a:ext>
            </a:extLst>
          </p:cNvPr>
          <p:cNvGrpSpPr/>
          <p:nvPr/>
        </p:nvGrpSpPr>
        <p:grpSpPr>
          <a:xfrm rot="16200000">
            <a:off x="-1386527" y="3262118"/>
            <a:ext cx="3531786" cy="400110"/>
            <a:chOff x="3689873" y="6249236"/>
            <a:chExt cx="5517465" cy="67671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E013AF-DE82-4F10-A763-6894EED79B91}"/>
                </a:ext>
              </a:extLst>
            </p:cNvPr>
            <p:cNvSpPr txBox="1"/>
            <p:nvPr/>
          </p:nvSpPr>
          <p:spPr>
            <a:xfrm>
              <a:off x="5219470" y="6249236"/>
              <a:ext cx="2467381" cy="676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Calibri" pitchFamily="34" charset="0"/>
                  <a:cs typeface="Calibri" pitchFamily="34" charset="0"/>
                </a:rPr>
                <a:t>GOOD LUCK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10DF9DB-0560-4D69-B159-B24856E28203}"/>
                </a:ext>
              </a:extLst>
            </p:cNvPr>
            <p:cNvCxnSpPr/>
            <p:nvPr/>
          </p:nvCxnSpPr>
          <p:spPr>
            <a:xfrm>
              <a:off x="3689873" y="6623218"/>
              <a:ext cx="1815152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40BB42F-72F0-40B0-B575-CAFE183B8540}"/>
                </a:ext>
              </a:extLst>
            </p:cNvPr>
            <p:cNvCxnSpPr/>
            <p:nvPr/>
          </p:nvCxnSpPr>
          <p:spPr>
            <a:xfrm>
              <a:off x="7392186" y="6599976"/>
              <a:ext cx="1815152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5">
            <a:extLst>
              <a:ext uri="{FF2B5EF4-FFF2-40B4-BE49-F238E27FC236}">
                <a16:creationId xmlns:a16="http://schemas.microsoft.com/office/drawing/2014/main" id="{10BFF71E-A892-44B1-8B44-295339CF289F}"/>
              </a:ext>
            </a:extLst>
          </p:cNvPr>
          <p:cNvGrpSpPr/>
          <p:nvPr/>
        </p:nvGrpSpPr>
        <p:grpSpPr>
          <a:xfrm>
            <a:off x="3035233" y="54865"/>
            <a:ext cx="6181859" cy="830997"/>
            <a:chOff x="3005070" y="77982"/>
            <a:chExt cx="6181859" cy="71673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CDE3235-C1F9-473C-96ED-1F8C90FA1752}"/>
                </a:ext>
              </a:extLst>
            </p:cNvPr>
            <p:cNvSpPr/>
            <p:nvPr/>
          </p:nvSpPr>
          <p:spPr>
            <a:xfrm>
              <a:off x="3005070" y="116455"/>
              <a:ext cx="6181859" cy="655177"/>
            </a:xfrm>
            <a:prstGeom prst="roundRect">
              <a:avLst>
                <a:gd name="adj" fmla="val 50000"/>
              </a:avLst>
            </a:prstGeom>
            <a:solidFill>
              <a:srgbClr val="206E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5593DE3-6D0B-443D-BE8B-B9B648EBAFF7}"/>
                </a:ext>
              </a:extLst>
            </p:cNvPr>
            <p:cNvSpPr txBox="1"/>
            <p:nvPr/>
          </p:nvSpPr>
          <p:spPr>
            <a:xfrm>
              <a:off x="3581400" y="77982"/>
              <a:ext cx="5090160" cy="716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AI NHANH H</a:t>
              </a:r>
              <a:r>
                <a:rPr lang="vi-VN" sz="4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Ơ</a:t>
              </a:r>
              <a:r>
                <a:rPr lang="en-US" sz="4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486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04CAC9-D51B-DCDD-B30E-8A58CEE1E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863" y="230716"/>
            <a:ext cx="5559299" cy="4548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trư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ng:</a:t>
            </a:r>
          </a:p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Thuận lợi: </a:t>
            </a:r>
            <a:endParaRPr lang="en-US" sz="28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Thị trường trong nước và quốc tế ngày càng được mở rộng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các ngành công nghiệp.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Nhiều sản phẩm công nghiệp đã xuất khẩu sang Hoa Kỳ, Nhật Bản, các nước EU,...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83C3EF-3B3E-C898-A543-82CB645E62BC}"/>
              </a:ext>
            </a:extLst>
          </p:cNvPr>
          <p:cNvSpPr txBox="1"/>
          <p:nvPr/>
        </p:nvSpPr>
        <p:spPr>
          <a:xfrm>
            <a:off x="162127" y="4777278"/>
            <a:ext cx="55815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C2F09521-D2DA-61EA-D4B6-831990320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640" y="78316"/>
            <a:ext cx="6508685" cy="677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284CD77-4CE1-1226-51C8-E987BE970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196" y="102477"/>
            <a:ext cx="6244002" cy="667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71791024-E97E-AA4F-89F6-77A68A486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094" y="152400"/>
            <a:ext cx="6244002" cy="655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775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1DCF69-669D-C0F4-179C-00AA864C7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98" y="205951"/>
            <a:ext cx="4949699" cy="398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17" tIns="60958" rIns="121917" bIns="60958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sách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Thuận lợi: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Chính sách tái cấu trúc công nghiệp ưu tiên, phát triển công nghiệp xanh,... tạo điều kiện thuận lợi cho phát triển và phân bố hợp lí ngành công nghiệp.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Đẩy mạnh phát triển công nghiệp xanh, năng lượng tái tạo gắn với bảo vệ môi  trường - Tạp chí Tài chính">
            <a:extLst>
              <a:ext uri="{FF2B5EF4-FFF2-40B4-BE49-F238E27FC236}">
                <a16:creationId xmlns:a16="http://schemas.microsoft.com/office/drawing/2014/main" id="{F2AD3112-FE7B-80A9-E05D-BEE02F298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2" y="133477"/>
            <a:ext cx="6860701" cy="5962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E43425-9987-6B8C-289F-FE4FE66B98C5}"/>
              </a:ext>
            </a:extLst>
          </p:cNvPr>
          <p:cNvSpPr txBox="1"/>
          <p:nvPr/>
        </p:nvSpPr>
        <p:spPr>
          <a:xfrm>
            <a:off x="5592762" y="6181494"/>
            <a:ext cx="6439914" cy="523220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Chính</a:t>
            </a:r>
            <a:r>
              <a:rPr lang="en-US" alt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sách</a:t>
            </a:r>
            <a:r>
              <a:rPr lang="en-US" alt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phát</a:t>
            </a:r>
            <a:r>
              <a:rPr lang="en-US" alt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triển</a:t>
            </a:r>
            <a:r>
              <a:rPr lang="en-US" alt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nghiệp</a:t>
            </a:r>
            <a:r>
              <a:rPr lang="en-US" alt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xanh</a:t>
            </a:r>
            <a:endParaRPr lang="en-US" altLang="en-US" sz="2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A1612C-3448-AF7A-0CDA-1B169D2B515A}"/>
              </a:ext>
            </a:extLst>
          </p:cNvPr>
          <p:cNvSpPr txBox="1"/>
          <p:nvPr/>
        </p:nvSpPr>
        <p:spPr>
          <a:xfrm>
            <a:off x="87361" y="4222096"/>
            <a:ext cx="497943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65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758CF0-AAF5-F939-7F00-7A3634EA48E2}"/>
              </a:ext>
            </a:extLst>
          </p:cNvPr>
          <p:cNvSpPr txBox="1"/>
          <p:nvPr/>
        </p:nvSpPr>
        <p:spPr>
          <a:xfrm>
            <a:off x="106362" y="69506"/>
            <a:ext cx="519046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 đầu tư: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Thuận lợi: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tang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tạo động lực cho phát triển và phân bố công nghiệp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55B53D-0482-9809-F446-B70703F4F008}"/>
              </a:ext>
            </a:extLst>
          </p:cNvPr>
          <p:cNvSpPr txBox="1"/>
          <p:nvPr/>
        </p:nvSpPr>
        <p:spPr>
          <a:xfrm>
            <a:off x="258762" y="4593821"/>
            <a:ext cx="48945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Lĩnh vực bất động sản được rót 53,1 tỷ USD từ nguồn đầu tư ngoại">
            <a:extLst>
              <a:ext uri="{FF2B5EF4-FFF2-40B4-BE49-F238E27FC236}">
                <a16:creationId xmlns:a16="http://schemas.microsoft.com/office/drawing/2014/main" id="{D09AFDF5-0A3B-CC21-8119-50712F6AC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" t="3614" r="3419" b="4956"/>
          <a:stretch/>
        </p:blipFill>
        <p:spPr bwMode="auto">
          <a:xfrm>
            <a:off x="5305699" y="152400"/>
            <a:ext cx="6840263" cy="601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FDDDFC-F3FA-E4EA-1762-EFDC01127A78}"/>
              </a:ext>
            </a:extLst>
          </p:cNvPr>
          <p:cNvSpPr txBox="1"/>
          <p:nvPr/>
        </p:nvSpPr>
        <p:spPr>
          <a:xfrm>
            <a:off x="5153299" y="6265274"/>
            <a:ext cx="6849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Vốn</a:t>
            </a:r>
            <a:r>
              <a:rPr lang="en-US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đầu</a:t>
            </a:r>
            <a:r>
              <a:rPr lang="en-US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tư</a:t>
            </a:r>
            <a:r>
              <a:rPr lang="en-US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ngoài</a:t>
            </a:r>
            <a:r>
              <a:rPr lang="en-US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vào</a:t>
            </a:r>
            <a:r>
              <a:rPr lang="en-US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VN </a:t>
            </a:r>
            <a:r>
              <a:rPr lang="en-US" sz="2800" b="1" dirty="0" err="1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năm</a:t>
            </a:r>
            <a:r>
              <a:rPr lang="en-US" sz="28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275822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65C064-FFE4-7498-F11F-52446281B005}"/>
              </a:ext>
            </a:extLst>
          </p:cNvPr>
          <p:cNvSpPr txBox="1"/>
          <p:nvPr/>
        </p:nvSpPr>
        <p:spPr>
          <a:xfrm>
            <a:off x="404153" y="304800"/>
            <a:ext cx="5410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2E1A61-6B46-2C41-C102-C98EDE6C38AF}"/>
              </a:ext>
            </a:extLst>
          </p:cNvPr>
          <p:cNvSpPr txBox="1"/>
          <p:nvPr/>
        </p:nvSpPr>
        <p:spPr>
          <a:xfrm>
            <a:off x="404153" y="1600200"/>
            <a:ext cx="4876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D8EC7-D1F0-DAC3-009B-CB6734F777AA}"/>
              </a:ext>
            </a:extLst>
          </p:cNvPr>
          <p:cNvSpPr txBox="1"/>
          <p:nvPr/>
        </p:nvSpPr>
        <p:spPr>
          <a:xfrm>
            <a:off x="411162" y="2667000"/>
            <a:ext cx="48768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trượng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Tiêu chuẩn HACCP trong sản xuất và chế biến thực phẩm">
            <a:extLst>
              <a:ext uri="{FF2B5EF4-FFF2-40B4-BE49-F238E27FC236}">
                <a16:creationId xmlns:a16="http://schemas.microsoft.com/office/drawing/2014/main" id="{114376A7-4C67-3D0D-5557-0B73F6BED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605" y="152400"/>
            <a:ext cx="6097433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Nông, lâm nghiệp và thủy sản tăng 3,25% trong quý II">
            <a:extLst>
              <a:ext uri="{FF2B5EF4-FFF2-40B4-BE49-F238E27FC236}">
                <a16:creationId xmlns:a16="http://schemas.microsoft.com/office/drawing/2014/main" id="{BC09A32D-E345-9C4F-938D-A27D20F645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6"/>
          <a:stretch/>
        </p:blipFill>
        <p:spPr bwMode="auto">
          <a:xfrm>
            <a:off x="5859810" y="76200"/>
            <a:ext cx="6183212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Nông, lâm nghiệp và thủy sản tăng 3,25% trong quý II">
            <a:extLst>
              <a:ext uri="{FF2B5EF4-FFF2-40B4-BE49-F238E27FC236}">
                <a16:creationId xmlns:a16="http://schemas.microsoft.com/office/drawing/2014/main" id="{7BC8FB70-DB32-0C36-3A67-C0128F23C4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48"/>
          <a:stretch/>
        </p:blipFill>
        <p:spPr bwMode="auto">
          <a:xfrm>
            <a:off x="5897562" y="76200"/>
            <a:ext cx="6159476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082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13A58A-1AA6-210D-329A-6E4977AECB72}"/>
              </a:ext>
            </a:extLst>
          </p:cNvPr>
          <p:cNvSpPr txBox="1"/>
          <p:nvPr/>
        </p:nvSpPr>
        <p:spPr>
          <a:xfrm>
            <a:off x="1554162" y="152400"/>
            <a:ext cx="7467600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 BÀI 6. 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NGHIỆP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4616B3-160A-D966-DDEE-6E871EBBEC51}"/>
              </a:ext>
            </a:extLst>
          </p:cNvPr>
          <p:cNvSpPr txBox="1"/>
          <p:nvPr/>
        </p:nvSpPr>
        <p:spPr>
          <a:xfrm>
            <a:off x="182562" y="685800"/>
            <a:ext cx="7474532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CF65A6-4AEA-09FE-5AA5-AC8216C916B1}"/>
              </a:ext>
            </a:extLst>
          </p:cNvPr>
          <p:cNvSpPr txBox="1"/>
          <p:nvPr/>
        </p:nvSpPr>
        <p:spPr>
          <a:xfrm>
            <a:off x="189494" y="1676400"/>
            <a:ext cx="74676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vi-VN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tài nguyên thiên nhiên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EB0D6C-5140-19AA-61E6-29DE9BD19570}"/>
              </a:ext>
            </a:extLst>
          </p:cNvPr>
          <p:cNvSpPr txBox="1"/>
          <p:nvPr/>
        </p:nvSpPr>
        <p:spPr>
          <a:xfrm>
            <a:off x="639762" y="2218145"/>
            <a:ext cx="61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Khoáng sản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F23E52-A640-7F2A-FDF2-CC86DEC5A1C8}"/>
              </a:ext>
            </a:extLst>
          </p:cNvPr>
          <p:cNvSpPr txBox="1"/>
          <p:nvPr/>
        </p:nvSpPr>
        <p:spPr>
          <a:xfrm>
            <a:off x="3648150" y="2175659"/>
            <a:ext cx="61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Sinh vật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6BB246-AD4C-4E54-B255-FAE61FA45034}"/>
              </a:ext>
            </a:extLst>
          </p:cNvPr>
          <p:cNvSpPr txBox="1"/>
          <p:nvPr/>
        </p:nvSpPr>
        <p:spPr>
          <a:xfrm>
            <a:off x="619744" y="2769149"/>
            <a:ext cx="61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Nguồn nước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5B2292-129B-B43B-3F90-4B3D7CAC116D}"/>
              </a:ext>
            </a:extLst>
          </p:cNvPr>
          <p:cNvSpPr txBox="1"/>
          <p:nvPr/>
        </p:nvSpPr>
        <p:spPr>
          <a:xfrm>
            <a:off x="3648150" y="2761141"/>
            <a:ext cx="61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í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496709-448A-8AD0-93F1-308EC8A149F4}"/>
              </a:ext>
            </a:extLst>
          </p:cNvPr>
          <p:cNvSpPr txBox="1"/>
          <p:nvPr/>
        </p:nvSpPr>
        <p:spPr>
          <a:xfrm>
            <a:off x="5960753" y="2752402"/>
            <a:ext cx="61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Vị trí địa lí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E261FA-70FE-4265-5F8B-7B6F3F62891C}"/>
              </a:ext>
            </a:extLst>
          </p:cNvPr>
          <p:cNvSpPr txBox="1"/>
          <p:nvPr/>
        </p:nvSpPr>
        <p:spPr>
          <a:xfrm>
            <a:off x="212222" y="3261034"/>
            <a:ext cx="6367346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u="sng" kern="1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b="1" u="sng" kern="1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800" b="1" u="sng" kern="1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800" b="1" u="sng" kern="1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800" b="1" u="sng" kern="1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800" b="1" u="sng" kern="1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800" b="1" u="sng" kern="1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800" b="1" kern="1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EB65CF-565B-823A-44A5-99D72D4ACA0F}"/>
              </a:ext>
            </a:extLst>
          </p:cNvPr>
          <p:cNvSpPr txBox="1"/>
          <p:nvPr/>
        </p:nvSpPr>
        <p:spPr>
          <a:xfrm>
            <a:off x="242384" y="3801005"/>
            <a:ext cx="3826378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80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kern="1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kern="1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800" b="1" kern="1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kern="1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lao</a:t>
            </a:r>
            <a:r>
              <a:rPr lang="en-US" sz="2800" b="1" kern="1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endParaRPr lang="en-US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1B179A-22C3-F78B-CA2E-955B27744B4A}"/>
              </a:ext>
            </a:extLst>
          </p:cNvPr>
          <p:cNvSpPr txBox="1"/>
          <p:nvPr/>
        </p:nvSpPr>
        <p:spPr>
          <a:xfrm>
            <a:off x="242809" y="4369230"/>
            <a:ext cx="5273753" cy="1452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80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tầng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khoa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endParaRPr lang="en-US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A5BC7F-E7D8-271E-935B-E5E2C70D210C}"/>
              </a:ext>
            </a:extLst>
          </p:cNvPr>
          <p:cNvSpPr txBox="1"/>
          <p:nvPr/>
        </p:nvSpPr>
        <p:spPr>
          <a:xfrm>
            <a:off x="242384" y="5831790"/>
            <a:ext cx="6122018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80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endParaRPr lang="en-US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833D03-7A8E-381B-8439-AF439810B87C}"/>
              </a:ext>
            </a:extLst>
          </p:cNvPr>
          <p:cNvSpPr txBox="1"/>
          <p:nvPr/>
        </p:nvSpPr>
        <p:spPr>
          <a:xfrm>
            <a:off x="5887498" y="3767507"/>
            <a:ext cx="6122018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8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endParaRPr lang="en-US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89F281-D51E-7FFC-58B5-022E8F7F223E}"/>
              </a:ext>
            </a:extLst>
          </p:cNvPr>
          <p:cNvSpPr txBox="1"/>
          <p:nvPr/>
        </p:nvSpPr>
        <p:spPr>
          <a:xfrm>
            <a:off x="5887498" y="4431750"/>
            <a:ext cx="6122018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80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Vốn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endParaRPr lang="en-US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E39E14-1CC6-C7D9-B9EB-2CB651D60C92}"/>
              </a:ext>
            </a:extLst>
          </p:cNvPr>
          <p:cNvSpPr txBox="1"/>
          <p:nvPr/>
        </p:nvSpPr>
        <p:spPr>
          <a:xfrm>
            <a:off x="5887498" y="5257965"/>
            <a:ext cx="5877464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80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lâm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endParaRPr lang="en-US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08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4" grpId="0"/>
      <p:bldP spid="18" grpId="0"/>
      <p:bldP spid="20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3">
            <a:extLst>
              <a:ext uri="{FF2B5EF4-FFF2-40B4-BE49-F238E27FC236}">
                <a16:creationId xmlns:a16="http://schemas.microsoft.com/office/drawing/2014/main" id="{49AFE448-4731-2C62-70F3-6ECEA11D9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15" y="1261324"/>
            <a:ext cx="1981200" cy="353943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nhân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tố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ảnh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hưởng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đến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sự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phát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triển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phân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bố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công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nghiệp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BD09C7D-F5FC-DFA0-50FD-BC75B60DBD78}"/>
              </a:ext>
            </a:extLst>
          </p:cNvPr>
          <p:cNvCxnSpPr>
            <a:stCxn id="4" idx="3"/>
            <a:endCxn id="7" idx="1"/>
          </p:cNvCxnSpPr>
          <p:nvPr/>
        </p:nvCxnSpPr>
        <p:spPr>
          <a:xfrm flipV="1">
            <a:off x="2181915" y="2259501"/>
            <a:ext cx="472832" cy="7715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A191847-A3EB-55C6-92DE-E1630367A9AA}"/>
              </a:ext>
            </a:extLst>
          </p:cNvPr>
          <p:cNvCxnSpPr>
            <a:cxnSpLocks/>
            <a:stCxn id="4" idx="3"/>
            <a:endCxn id="56" idx="1"/>
          </p:cNvCxnSpPr>
          <p:nvPr/>
        </p:nvCxnSpPr>
        <p:spPr>
          <a:xfrm>
            <a:off x="2181915" y="3031039"/>
            <a:ext cx="561285" cy="18442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3">
            <a:extLst>
              <a:ext uri="{FF2B5EF4-FFF2-40B4-BE49-F238E27FC236}">
                <a16:creationId xmlns:a16="http://schemas.microsoft.com/office/drawing/2014/main" id="{1A1F1E60-F7FF-D560-3D04-D872BE7B7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4747" y="1351560"/>
            <a:ext cx="1995487" cy="1815882"/>
          </a:xfrm>
          <a:prstGeom prst="rect">
            <a:avLst/>
          </a:prstGeom>
          <a:solidFill>
            <a:srgbClr val="FF00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/>
              <a:t>Điều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kiện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tự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nhiên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và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tài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nguyên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thiên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nhiên</a:t>
            </a:r>
            <a:endParaRPr lang="en-US" altLang="en-US" sz="2800" b="1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E392B64-9A36-46C3-2B2C-4CF16B4C87DD}"/>
              </a:ext>
            </a:extLst>
          </p:cNvPr>
          <p:cNvCxnSpPr>
            <a:stCxn id="7" idx="3"/>
            <a:endCxn id="12" idx="1"/>
          </p:cNvCxnSpPr>
          <p:nvPr/>
        </p:nvCxnSpPr>
        <p:spPr>
          <a:xfrm flipV="1">
            <a:off x="4650234" y="308662"/>
            <a:ext cx="241589" cy="19508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551881-8E2E-9DA2-C955-4E4B7FECA901}"/>
              </a:ext>
            </a:extLst>
          </p:cNvPr>
          <p:cNvCxnSpPr>
            <a:stCxn id="7" idx="3"/>
            <a:endCxn id="13" idx="1"/>
          </p:cNvCxnSpPr>
          <p:nvPr/>
        </p:nvCxnSpPr>
        <p:spPr>
          <a:xfrm flipV="1">
            <a:off x="4650234" y="394639"/>
            <a:ext cx="3051091" cy="18648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D971D50-F1AD-79B8-C10F-2ADAAF08C018}"/>
              </a:ext>
            </a:extLst>
          </p:cNvPr>
          <p:cNvCxnSpPr>
            <a:cxnSpLocks/>
            <a:stCxn id="7" idx="3"/>
            <a:endCxn id="14" idx="1"/>
          </p:cNvCxnSpPr>
          <p:nvPr/>
        </p:nvCxnSpPr>
        <p:spPr>
          <a:xfrm flipV="1">
            <a:off x="4650234" y="999714"/>
            <a:ext cx="3673172" cy="12597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25">
            <a:extLst>
              <a:ext uri="{FF2B5EF4-FFF2-40B4-BE49-F238E27FC236}">
                <a16:creationId xmlns:a16="http://schemas.microsoft.com/office/drawing/2014/main" id="{EBC09319-5CF2-F493-A3F5-9A7F02BC1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1823" y="47052"/>
            <a:ext cx="24384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Khoáng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sản</a:t>
            </a:r>
            <a:endParaRPr lang="en-US" altLang="en-US" sz="2800" b="1" dirty="0">
              <a:solidFill>
                <a:srgbClr val="0000FF"/>
              </a:solidFill>
            </a:endParaRPr>
          </a:p>
        </p:txBody>
      </p:sp>
      <p:sp>
        <p:nvSpPr>
          <p:cNvPr id="13" name="TextBox 29">
            <a:extLst>
              <a:ext uri="{FF2B5EF4-FFF2-40B4-BE49-F238E27FC236}">
                <a16:creationId xmlns:a16="http://schemas.microsoft.com/office/drawing/2014/main" id="{9FF5FF9C-B0A3-41B3-69E7-7126D730C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1325" y="133029"/>
            <a:ext cx="24324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0000FF"/>
                </a:solidFill>
              </a:rPr>
              <a:t>Sinh </a:t>
            </a:r>
            <a:r>
              <a:rPr lang="en-US" altLang="en-US" sz="2800" b="1" dirty="0" err="1">
                <a:solidFill>
                  <a:srgbClr val="0000FF"/>
                </a:solidFill>
              </a:rPr>
              <a:t>vật</a:t>
            </a:r>
            <a:endParaRPr lang="en-US" altLang="en-US" sz="2800" b="1" dirty="0">
              <a:solidFill>
                <a:srgbClr val="0000FF"/>
              </a:solidFill>
            </a:endParaRPr>
          </a:p>
        </p:txBody>
      </p:sp>
      <p:sp>
        <p:nvSpPr>
          <p:cNvPr id="14" name="TextBox 30">
            <a:extLst>
              <a:ext uri="{FF2B5EF4-FFF2-40B4-BE49-F238E27FC236}">
                <a16:creationId xmlns:a16="http://schemas.microsoft.com/office/drawing/2014/main" id="{C812CB20-8DFD-36D4-7C2D-213BEFC7A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3406" y="738104"/>
            <a:ext cx="24324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Nguồn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nước</a:t>
            </a:r>
            <a:endParaRPr lang="en-US" altLang="en-US" sz="2800" b="1" dirty="0">
              <a:solidFill>
                <a:srgbClr val="0000FF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6095CBB-1582-F2B3-5D1F-B43FA9460076}"/>
              </a:ext>
            </a:extLst>
          </p:cNvPr>
          <p:cNvCxnSpPr>
            <a:cxnSpLocks/>
            <a:stCxn id="7" idx="3"/>
            <a:endCxn id="28" idx="1"/>
          </p:cNvCxnSpPr>
          <p:nvPr/>
        </p:nvCxnSpPr>
        <p:spPr>
          <a:xfrm flipV="1">
            <a:off x="4650234" y="1585340"/>
            <a:ext cx="3845062" cy="6741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30">
            <a:extLst>
              <a:ext uri="{FF2B5EF4-FFF2-40B4-BE49-F238E27FC236}">
                <a16:creationId xmlns:a16="http://schemas.microsoft.com/office/drawing/2014/main" id="{9AE8FDCB-ECD1-BB4F-C76E-FF75028B7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5296" y="1323730"/>
            <a:ext cx="240303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Khí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hậu</a:t>
            </a:r>
            <a:endParaRPr lang="en-US" altLang="en-US" sz="2800" b="1" dirty="0">
              <a:solidFill>
                <a:srgbClr val="0000FF"/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73533E2-1E64-1D0B-EE63-A7A83C684790}"/>
              </a:ext>
            </a:extLst>
          </p:cNvPr>
          <p:cNvCxnSpPr>
            <a:cxnSpLocks/>
            <a:stCxn id="7" idx="3"/>
            <a:endCxn id="32" idx="1"/>
          </p:cNvCxnSpPr>
          <p:nvPr/>
        </p:nvCxnSpPr>
        <p:spPr>
          <a:xfrm flipV="1">
            <a:off x="4650234" y="2202322"/>
            <a:ext cx="4166100" cy="571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0">
            <a:extLst>
              <a:ext uri="{FF2B5EF4-FFF2-40B4-BE49-F238E27FC236}">
                <a16:creationId xmlns:a16="http://schemas.microsoft.com/office/drawing/2014/main" id="{75FC1325-7296-0958-DFE3-3CD22032A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6334" y="1940712"/>
            <a:ext cx="24324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00000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Vị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trí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địa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lí</a:t>
            </a:r>
            <a:endParaRPr lang="en-US" altLang="en-US" sz="2800" b="1" dirty="0">
              <a:solidFill>
                <a:srgbClr val="0000FF"/>
              </a:solidFill>
            </a:endParaRPr>
          </a:p>
        </p:txBody>
      </p:sp>
      <p:sp>
        <p:nvSpPr>
          <p:cNvPr id="56" name="Text Box 33">
            <a:extLst>
              <a:ext uri="{FF2B5EF4-FFF2-40B4-BE49-F238E27FC236}">
                <a16:creationId xmlns:a16="http://schemas.microsoft.com/office/drawing/2014/main" id="{934E93BA-F3D1-875E-562D-269DABC2F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275138"/>
            <a:ext cx="1907034" cy="1200329"/>
          </a:xfrm>
          <a:prstGeom prst="rect">
            <a:avLst/>
          </a:prstGeom>
          <a:solidFill>
            <a:srgbClr val="FF00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/>
              <a:t>Điều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kiện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kinh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tế</a:t>
            </a:r>
            <a:r>
              <a:rPr lang="en-US" altLang="en-US" sz="2400" b="1" dirty="0"/>
              <a:t> - </a:t>
            </a:r>
            <a:r>
              <a:rPr lang="en-US" altLang="en-US" sz="2400" b="1" dirty="0" err="1"/>
              <a:t>xã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hội</a:t>
            </a:r>
            <a:endParaRPr lang="en-US" altLang="en-US" sz="2400" b="1" dirty="0"/>
          </a:p>
        </p:txBody>
      </p:sp>
      <p:sp>
        <p:nvSpPr>
          <p:cNvPr id="57" name="Text Box 33">
            <a:extLst>
              <a:ext uri="{FF2B5EF4-FFF2-40B4-BE49-F238E27FC236}">
                <a16:creationId xmlns:a16="http://schemas.microsoft.com/office/drawing/2014/main" id="{B196B03B-9770-CB6E-1B1E-C7E257DBF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404" y="2392527"/>
            <a:ext cx="3124200" cy="523220"/>
          </a:xfrm>
          <a:prstGeom prst="rect">
            <a:avLst/>
          </a:prstGeom>
          <a:solidFill>
            <a:srgbClr val="FFF5F5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</a:rPr>
              <a:t>Dân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cư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lao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động</a:t>
            </a:r>
            <a:endParaRPr lang="en-US" altLang="en-US" sz="2800" b="1" dirty="0">
              <a:solidFill>
                <a:srgbClr val="0000FF"/>
              </a:solidFill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3881FA6-95B8-24CF-9949-542B43826F20}"/>
              </a:ext>
            </a:extLst>
          </p:cNvPr>
          <p:cNvCxnSpPr>
            <a:stCxn id="56" idx="3"/>
            <a:endCxn id="57" idx="1"/>
          </p:cNvCxnSpPr>
          <p:nvPr/>
        </p:nvCxnSpPr>
        <p:spPr>
          <a:xfrm flipV="1">
            <a:off x="4650234" y="2654137"/>
            <a:ext cx="642170" cy="22211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 Box 33">
            <a:extLst>
              <a:ext uri="{FF2B5EF4-FFF2-40B4-BE49-F238E27FC236}">
                <a16:creationId xmlns:a16="http://schemas.microsoft.com/office/drawing/2014/main" id="{DF1523CD-C86D-CEF6-FA58-D46A983FA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36" y="3120178"/>
            <a:ext cx="5935662" cy="954107"/>
          </a:xfrm>
          <a:prstGeom prst="rect">
            <a:avLst/>
          </a:prstGeom>
          <a:solidFill>
            <a:srgbClr val="FFF5F5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</a:rPr>
              <a:t>Cơ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sở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vật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chất-kĩ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thuật</a:t>
            </a:r>
            <a:r>
              <a:rPr lang="en-US" altLang="en-US" sz="2800" b="1" dirty="0">
                <a:solidFill>
                  <a:srgbClr val="0000FF"/>
                </a:solidFill>
              </a:rPr>
              <a:t> CN </a:t>
            </a:r>
            <a:r>
              <a:rPr lang="en-US" altLang="en-US" sz="2800" b="1" dirty="0" err="1">
                <a:solidFill>
                  <a:srgbClr val="0000FF"/>
                </a:solidFill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</a:rPr>
              <a:t> khoa </a:t>
            </a:r>
            <a:r>
              <a:rPr lang="en-US" altLang="en-US" sz="2800" b="1" dirty="0" err="1">
                <a:solidFill>
                  <a:srgbClr val="0000FF"/>
                </a:solidFill>
              </a:rPr>
              <a:t>học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công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nghệ</a:t>
            </a:r>
            <a:endParaRPr lang="en-US" altLang="en-US" sz="2800" b="1" dirty="0">
              <a:solidFill>
                <a:srgbClr val="0000FF"/>
              </a:solidFill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E3CAF55-5249-BD10-F2DE-112B114B44B4}"/>
              </a:ext>
            </a:extLst>
          </p:cNvPr>
          <p:cNvCxnSpPr>
            <a:stCxn id="56" idx="3"/>
            <a:endCxn id="59" idx="1"/>
          </p:cNvCxnSpPr>
          <p:nvPr/>
        </p:nvCxnSpPr>
        <p:spPr>
          <a:xfrm flipV="1">
            <a:off x="4650234" y="3597232"/>
            <a:ext cx="1064802" cy="127807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Box 33">
            <a:extLst>
              <a:ext uri="{FF2B5EF4-FFF2-40B4-BE49-F238E27FC236}">
                <a16:creationId xmlns:a16="http://schemas.microsoft.com/office/drawing/2014/main" id="{B3517BCD-BFD1-D050-4FC5-8253D61E8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8424" y="4137167"/>
            <a:ext cx="3124200" cy="523220"/>
          </a:xfrm>
          <a:prstGeom prst="rect">
            <a:avLst/>
          </a:prstGeom>
          <a:solidFill>
            <a:srgbClr val="FFF5F5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</a:rPr>
              <a:t>Thị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trường</a:t>
            </a:r>
            <a:endParaRPr lang="en-US" altLang="en-US" sz="2800" b="1" dirty="0">
              <a:solidFill>
                <a:srgbClr val="0000FF"/>
              </a:solidFill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B45EE4C-FC56-2A0D-4370-67A9FD5A2AF6}"/>
              </a:ext>
            </a:extLst>
          </p:cNvPr>
          <p:cNvCxnSpPr>
            <a:stCxn id="56" idx="3"/>
            <a:endCxn id="61" idx="1"/>
          </p:cNvCxnSpPr>
          <p:nvPr/>
        </p:nvCxnSpPr>
        <p:spPr>
          <a:xfrm flipV="1">
            <a:off x="4650234" y="4398777"/>
            <a:ext cx="1648190" cy="47652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74F366A-BE3C-1753-45AD-53112909F241}"/>
              </a:ext>
            </a:extLst>
          </p:cNvPr>
          <p:cNvCxnSpPr>
            <a:stCxn id="56" idx="3"/>
            <a:endCxn id="64" idx="1"/>
          </p:cNvCxnSpPr>
          <p:nvPr/>
        </p:nvCxnSpPr>
        <p:spPr>
          <a:xfrm>
            <a:off x="4650234" y="4875303"/>
            <a:ext cx="1624030" cy="1275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Box 33">
            <a:extLst>
              <a:ext uri="{FF2B5EF4-FFF2-40B4-BE49-F238E27FC236}">
                <a16:creationId xmlns:a16="http://schemas.microsoft.com/office/drawing/2014/main" id="{D0F24F51-D35E-3B40-B765-4B8415A02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4264" y="4741203"/>
            <a:ext cx="5521181" cy="523220"/>
          </a:xfrm>
          <a:prstGeom prst="rect">
            <a:avLst/>
          </a:prstGeom>
          <a:solidFill>
            <a:srgbClr val="FFF5F5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</a:rPr>
              <a:t>Chính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sách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phát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triển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công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nghiệp</a:t>
            </a:r>
            <a:endParaRPr lang="en-US" altLang="en-US" sz="2800" b="1" dirty="0">
              <a:solidFill>
                <a:srgbClr val="0000FF"/>
              </a:solidFill>
            </a:endParaRP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3DA8F4A9-B651-078B-0CDA-76E5DE027C40}"/>
              </a:ext>
            </a:extLst>
          </p:cNvPr>
          <p:cNvCxnSpPr>
            <a:cxnSpLocks/>
            <a:endCxn id="76" idx="1"/>
          </p:cNvCxnSpPr>
          <p:nvPr/>
        </p:nvCxnSpPr>
        <p:spPr>
          <a:xfrm>
            <a:off x="4659703" y="4882855"/>
            <a:ext cx="3041622" cy="7852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E7A7B636-1FA8-5E78-94FC-594BD198F95D}"/>
              </a:ext>
            </a:extLst>
          </p:cNvPr>
          <p:cNvCxnSpPr>
            <a:cxnSpLocks/>
            <a:stCxn id="56" idx="3"/>
          </p:cNvCxnSpPr>
          <p:nvPr/>
        </p:nvCxnSpPr>
        <p:spPr>
          <a:xfrm>
            <a:off x="4650234" y="4875303"/>
            <a:ext cx="1856928" cy="12445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Box 33">
            <a:extLst>
              <a:ext uri="{FF2B5EF4-FFF2-40B4-BE49-F238E27FC236}">
                <a16:creationId xmlns:a16="http://schemas.microsoft.com/office/drawing/2014/main" id="{3D8187D5-03A6-E2B1-A75D-7FCB935B9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1325" y="5406450"/>
            <a:ext cx="2519219" cy="523220"/>
          </a:xfrm>
          <a:prstGeom prst="rect">
            <a:avLst/>
          </a:prstGeom>
          <a:solidFill>
            <a:srgbClr val="FFF5F5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</a:rPr>
              <a:t>Vốn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đầu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tư</a:t>
            </a:r>
            <a:endParaRPr lang="en-US" altLang="en-US" sz="2800" b="1" dirty="0">
              <a:solidFill>
                <a:srgbClr val="0000FF"/>
              </a:solidFill>
            </a:endParaRPr>
          </a:p>
        </p:txBody>
      </p:sp>
      <p:sp>
        <p:nvSpPr>
          <p:cNvPr id="78" name="Text Box 33">
            <a:extLst>
              <a:ext uri="{FF2B5EF4-FFF2-40B4-BE49-F238E27FC236}">
                <a16:creationId xmlns:a16="http://schemas.microsoft.com/office/drawing/2014/main" id="{32282A33-586B-9246-43F7-CEEB24325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3661" y="6119896"/>
            <a:ext cx="9250363" cy="523220"/>
          </a:xfrm>
          <a:prstGeom prst="rect">
            <a:avLst/>
          </a:prstGeom>
          <a:solidFill>
            <a:srgbClr val="FFF5F5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</a:rPr>
              <a:t>Nguồn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nguyên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liệu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sx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nông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nghiệp</a:t>
            </a:r>
            <a:r>
              <a:rPr lang="en-US" altLang="en-US" sz="2800" b="1" dirty="0">
                <a:solidFill>
                  <a:srgbClr val="0000FF"/>
                </a:solidFill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</a:rPr>
              <a:t>lâm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nghiệp</a:t>
            </a:r>
            <a:r>
              <a:rPr lang="en-US" altLang="en-US" sz="2800" b="1" dirty="0">
                <a:solidFill>
                  <a:srgbClr val="0000FF"/>
                </a:solidFill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</a:rPr>
              <a:t>thủy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sản</a:t>
            </a:r>
            <a:endParaRPr lang="en-US" alt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51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3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8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300"/>
                            </p:stCondLst>
                            <p:childTnLst>
                              <p:par>
                                <p:cTn id="5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9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2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7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2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70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2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700"/>
                            </p:stCondLst>
                            <p:childTnLst>
                              <p:par>
                                <p:cTn id="9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200"/>
                            </p:stCondLst>
                            <p:childTnLst>
                              <p:par>
                                <p:cTn id="9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700"/>
                            </p:stCondLst>
                            <p:childTnLst>
                              <p:par>
                                <p:cTn id="9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200"/>
                            </p:stCondLst>
                            <p:childTnLst>
                              <p:par>
                                <p:cTn id="10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2" grpId="0" animBg="1"/>
      <p:bldP spid="13" grpId="0" animBg="1"/>
      <p:bldP spid="14" grpId="0" animBg="1"/>
      <p:bldP spid="28" grpId="0" animBg="1"/>
      <p:bldP spid="32" grpId="0" animBg="1"/>
      <p:bldP spid="56" grpId="0" animBg="1"/>
      <p:bldP spid="57" grpId="0" animBg="1"/>
      <p:bldP spid="59" grpId="0" animBg="1"/>
      <p:bldP spid="61" grpId="0" animBg="1"/>
      <p:bldP spid="64" grpId="0" animBg="1"/>
      <p:bldP spid="76" grpId="0" animBg="1"/>
      <p:bldP spid="7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BC644DE-FC1C-440C-B511-A0C286007EB2}"/>
              </a:ext>
            </a:extLst>
          </p:cNvPr>
          <p:cNvGrpSpPr/>
          <p:nvPr/>
        </p:nvGrpSpPr>
        <p:grpSpPr>
          <a:xfrm>
            <a:off x="3027543" y="348140"/>
            <a:ext cx="5924282" cy="646331"/>
            <a:chOff x="2498501" y="88958"/>
            <a:chExt cx="7237927" cy="64633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EF3ADF1-BE78-4F7A-8EE6-047EE7B326BC}"/>
                </a:ext>
              </a:extLst>
            </p:cNvPr>
            <p:cNvSpPr/>
            <p:nvPr/>
          </p:nvSpPr>
          <p:spPr>
            <a:xfrm>
              <a:off x="2498501" y="103031"/>
              <a:ext cx="7237927" cy="618186"/>
            </a:xfrm>
            <a:prstGeom prst="roundRect">
              <a:avLst>
                <a:gd name="adj" fmla="val 50000"/>
              </a:avLst>
            </a:prstGeom>
            <a:solidFill>
              <a:srgbClr val="206E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FB7E44-A5DF-4995-BBEF-C982DB89B37F}"/>
                </a:ext>
              </a:extLst>
            </p:cNvPr>
            <p:cNvSpPr txBox="1"/>
            <p:nvPr/>
          </p:nvSpPr>
          <p:spPr>
            <a:xfrm>
              <a:off x="2794715" y="88958"/>
              <a:ext cx="66326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CHUYỆN Ở LỚP HỌC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B6DB16-7951-4D37-A9A6-BFE324018DFB}"/>
              </a:ext>
            </a:extLst>
          </p:cNvPr>
          <p:cNvSpPr txBox="1"/>
          <p:nvPr/>
        </p:nvSpPr>
        <p:spPr>
          <a:xfrm>
            <a:off x="563562" y="1104671"/>
            <a:ext cx="11277600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Ly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n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DED5CF-8DF4-4D0C-88BE-F62709E9D6FB}"/>
              </a:ext>
            </a:extLst>
          </p:cNvPr>
          <p:cNvGrpSpPr/>
          <p:nvPr/>
        </p:nvGrpSpPr>
        <p:grpSpPr>
          <a:xfrm>
            <a:off x="813018" y="2723318"/>
            <a:ext cx="5176666" cy="2382081"/>
            <a:chOff x="782856" y="2279176"/>
            <a:chExt cx="5176666" cy="2382081"/>
          </a:xfrm>
        </p:grpSpPr>
        <p:sp>
          <p:nvSpPr>
            <p:cNvPr id="8" name="Thought Bubble: Cloud 7">
              <a:extLst>
                <a:ext uri="{FF2B5EF4-FFF2-40B4-BE49-F238E27FC236}">
                  <a16:creationId xmlns:a16="http://schemas.microsoft.com/office/drawing/2014/main" id="{0CB172BD-CD98-4E66-BD68-2E415DD08B0F}"/>
                </a:ext>
              </a:extLst>
            </p:cNvPr>
            <p:cNvSpPr/>
            <p:nvPr/>
          </p:nvSpPr>
          <p:spPr>
            <a:xfrm>
              <a:off x="782856" y="2279176"/>
              <a:ext cx="5176666" cy="2382081"/>
            </a:xfrm>
            <a:prstGeom prst="cloudCallout">
              <a:avLst>
                <a:gd name="adj1" fmla="val -58946"/>
                <a:gd name="adj2" fmla="val 73253"/>
              </a:avLst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FE73E9-390D-49DF-8E8C-C7687A1E52A5}"/>
                </a:ext>
              </a:extLst>
            </p:cNvPr>
            <p:cNvSpPr txBox="1"/>
            <p:nvPr/>
          </p:nvSpPr>
          <p:spPr>
            <a:xfrm>
              <a:off x="1364579" y="2623830"/>
              <a:ext cx="4039462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quyết</a:t>
              </a:r>
              <a:r>
                <a:rPr lang="en-US" sz="2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thuận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kiện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khoáng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E8BA980-8B2F-4410-B317-25D6C4D24250}"/>
              </a:ext>
            </a:extLst>
          </p:cNvPr>
          <p:cNvGrpSpPr/>
          <p:nvPr/>
        </p:nvGrpSpPr>
        <p:grpSpPr>
          <a:xfrm>
            <a:off x="6362669" y="2617201"/>
            <a:ext cx="5636581" cy="2800198"/>
            <a:chOff x="6332506" y="2173059"/>
            <a:chExt cx="5636581" cy="2800198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574A3A20-83FF-4CB3-90B8-A8A808EA8361}"/>
                </a:ext>
              </a:extLst>
            </p:cNvPr>
            <p:cNvSpPr/>
            <p:nvPr/>
          </p:nvSpPr>
          <p:spPr>
            <a:xfrm>
              <a:off x="6332506" y="2173059"/>
              <a:ext cx="5636581" cy="2800198"/>
            </a:xfrm>
            <a:custGeom>
              <a:avLst/>
              <a:gdLst>
                <a:gd name="connsiteX0" fmla="*/ 0 w 5477236"/>
                <a:gd name="connsiteY0" fmla="*/ 341282 h 2047651"/>
                <a:gd name="connsiteX1" fmla="*/ 341282 w 5477236"/>
                <a:gd name="connsiteY1" fmla="*/ 0 h 2047651"/>
                <a:gd name="connsiteX2" fmla="*/ 3195054 w 5477236"/>
                <a:gd name="connsiteY2" fmla="*/ 0 h 2047651"/>
                <a:gd name="connsiteX3" fmla="*/ 3195054 w 5477236"/>
                <a:gd name="connsiteY3" fmla="*/ 0 h 2047651"/>
                <a:gd name="connsiteX4" fmla="*/ 4564363 w 5477236"/>
                <a:gd name="connsiteY4" fmla="*/ 0 h 2047651"/>
                <a:gd name="connsiteX5" fmla="*/ 5135954 w 5477236"/>
                <a:gd name="connsiteY5" fmla="*/ 0 h 2047651"/>
                <a:gd name="connsiteX6" fmla="*/ 5477236 w 5477236"/>
                <a:gd name="connsiteY6" fmla="*/ 341282 h 2047651"/>
                <a:gd name="connsiteX7" fmla="*/ 5477236 w 5477236"/>
                <a:gd name="connsiteY7" fmla="*/ 1194463 h 2047651"/>
                <a:gd name="connsiteX8" fmla="*/ 5477236 w 5477236"/>
                <a:gd name="connsiteY8" fmla="*/ 1194463 h 2047651"/>
                <a:gd name="connsiteX9" fmla="*/ 5477236 w 5477236"/>
                <a:gd name="connsiteY9" fmla="*/ 1706376 h 2047651"/>
                <a:gd name="connsiteX10" fmla="*/ 5477236 w 5477236"/>
                <a:gd name="connsiteY10" fmla="*/ 1706369 h 2047651"/>
                <a:gd name="connsiteX11" fmla="*/ 5135954 w 5477236"/>
                <a:gd name="connsiteY11" fmla="*/ 2047651 h 2047651"/>
                <a:gd name="connsiteX12" fmla="*/ 4564363 w 5477236"/>
                <a:gd name="connsiteY12" fmla="*/ 2047651 h 2047651"/>
                <a:gd name="connsiteX13" fmla="*/ 4816517 w 5477236"/>
                <a:gd name="connsiteY13" fmla="*/ 2798463 h 2047651"/>
                <a:gd name="connsiteX14" fmla="*/ 3195054 w 5477236"/>
                <a:gd name="connsiteY14" fmla="*/ 2047651 h 2047651"/>
                <a:gd name="connsiteX15" fmla="*/ 341282 w 5477236"/>
                <a:gd name="connsiteY15" fmla="*/ 2047651 h 2047651"/>
                <a:gd name="connsiteX16" fmla="*/ 0 w 5477236"/>
                <a:gd name="connsiteY16" fmla="*/ 1706369 h 2047651"/>
                <a:gd name="connsiteX17" fmla="*/ 0 w 5477236"/>
                <a:gd name="connsiteY17" fmla="*/ 1706376 h 2047651"/>
                <a:gd name="connsiteX18" fmla="*/ 0 w 5477236"/>
                <a:gd name="connsiteY18" fmla="*/ 1194463 h 2047651"/>
                <a:gd name="connsiteX19" fmla="*/ 0 w 5477236"/>
                <a:gd name="connsiteY19" fmla="*/ 1194463 h 2047651"/>
                <a:gd name="connsiteX20" fmla="*/ 0 w 5477236"/>
                <a:gd name="connsiteY20" fmla="*/ 341282 h 2047651"/>
                <a:gd name="connsiteX0" fmla="*/ 0 w 5477236"/>
                <a:gd name="connsiteY0" fmla="*/ 341282 h 2798463"/>
                <a:gd name="connsiteX1" fmla="*/ 341282 w 5477236"/>
                <a:gd name="connsiteY1" fmla="*/ 0 h 2798463"/>
                <a:gd name="connsiteX2" fmla="*/ 3195054 w 5477236"/>
                <a:gd name="connsiteY2" fmla="*/ 0 h 2798463"/>
                <a:gd name="connsiteX3" fmla="*/ 3195054 w 5477236"/>
                <a:gd name="connsiteY3" fmla="*/ 0 h 2798463"/>
                <a:gd name="connsiteX4" fmla="*/ 4564363 w 5477236"/>
                <a:gd name="connsiteY4" fmla="*/ 0 h 2798463"/>
                <a:gd name="connsiteX5" fmla="*/ 5135954 w 5477236"/>
                <a:gd name="connsiteY5" fmla="*/ 0 h 2798463"/>
                <a:gd name="connsiteX6" fmla="*/ 5477236 w 5477236"/>
                <a:gd name="connsiteY6" fmla="*/ 341282 h 2798463"/>
                <a:gd name="connsiteX7" fmla="*/ 5477236 w 5477236"/>
                <a:gd name="connsiteY7" fmla="*/ 1194463 h 2798463"/>
                <a:gd name="connsiteX8" fmla="*/ 5477236 w 5477236"/>
                <a:gd name="connsiteY8" fmla="*/ 1194463 h 2798463"/>
                <a:gd name="connsiteX9" fmla="*/ 5477236 w 5477236"/>
                <a:gd name="connsiteY9" fmla="*/ 1706376 h 2798463"/>
                <a:gd name="connsiteX10" fmla="*/ 5477236 w 5477236"/>
                <a:gd name="connsiteY10" fmla="*/ 1706369 h 2798463"/>
                <a:gd name="connsiteX11" fmla="*/ 5135954 w 5477236"/>
                <a:gd name="connsiteY11" fmla="*/ 2047651 h 2798463"/>
                <a:gd name="connsiteX12" fmla="*/ 4564363 w 5477236"/>
                <a:gd name="connsiteY12" fmla="*/ 2047651 h 2798463"/>
                <a:gd name="connsiteX13" fmla="*/ 4816517 w 5477236"/>
                <a:gd name="connsiteY13" fmla="*/ 2798463 h 2798463"/>
                <a:gd name="connsiteX14" fmla="*/ 3498310 w 5477236"/>
                <a:gd name="connsiteY14" fmla="*/ 2153282 h 2798463"/>
                <a:gd name="connsiteX15" fmla="*/ 3195054 w 5477236"/>
                <a:gd name="connsiteY15" fmla="*/ 2047651 h 2798463"/>
                <a:gd name="connsiteX16" fmla="*/ 341282 w 5477236"/>
                <a:gd name="connsiteY16" fmla="*/ 2047651 h 2798463"/>
                <a:gd name="connsiteX17" fmla="*/ 0 w 5477236"/>
                <a:gd name="connsiteY17" fmla="*/ 1706369 h 2798463"/>
                <a:gd name="connsiteX18" fmla="*/ 0 w 5477236"/>
                <a:gd name="connsiteY18" fmla="*/ 1706376 h 2798463"/>
                <a:gd name="connsiteX19" fmla="*/ 0 w 5477236"/>
                <a:gd name="connsiteY19" fmla="*/ 1194463 h 2798463"/>
                <a:gd name="connsiteX20" fmla="*/ 0 w 5477236"/>
                <a:gd name="connsiteY20" fmla="*/ 1194463 h 2798463"/>
                <a:gd name="connsiteX21" fmla="*/ 0 w 5477236"/>
                <a:gd name="connsiteY21" fmla="*/ 341282 h 2798463"/>
                <a:gd name="connsiteX0" fmla="*/ 0 w 5477236"/>
                <a:gd name="connsiteY0" fmla="*/ 341282 h 2798463"/>
                <a:gd name="connsiteX1" fmla="*/ 341282 w 5477236"/>
                <a:gd name="connsiteY1" fmla="*/ 0 h 2798463"/>
                <a:gd name="connsiteX2" fmla="*/ 3195054 w 5477236"/>
                <a:gd name="connsiteY2" fmla="*/ 0 h 2798463"/>
                <a:gd name="connsiteX3" fmla="*/ 3195054 w 5477236"/>
                <a:gd name="connsiteY3" fmla="*/ 0 h 2798463"/>
                <a:gd name="connsiteX4" fmla="*/ 4564363 w 5477236"/>
                <a:gd name="connsiteY4" fmla="*/ 0 h 2798463"/>
                <a:gd name="connsiteX5" fmla="*/ 5135954 w 5477236"/>
                <a:gd name="connsiteY5" fmla="*/ 0 h 2798463"/>
                <a:gd name="connsiteX6" fmla="*/ 5477236 w 5477236"/>
                <a:gd name="connsiteY6" fmla="*/ 341282 h 2798463"/>
                <a:gd name="connsiteX7" fmla="*/ 5477236 w 5477236"/>
                <a:gd name="connsiteY7" fmla="*/ 1194463 h 2798463"/>
                <a:gd name="connsiteX8" fmla="*/ 5477236 w 5477236"/>
                <a:gd name="connsiteY8" fmla="*/ 1194463 h 2798463"/>
                <a:gd name="connsiteX9" fmla="*/ 5477236 w 5477236"/>
                <a:gd name="connsiteY9" fmla="*/ 1706376 h 2798463"/>
                <a:gd name="connsiteX10" fmla="*/ 5477236 w 5477236"/>
                <a:gd name="connsiteY10" fmla="*/ 1706369 h 2798463"/>
                <a:gd name="connsiteX11" fmla="*/ 5135954 w 5477236"/>
                <a:gd name="connsiteY11" fmla="*/ 2047651 h 2798463"/>
                <a:gd name="connsiteX12" fmla="*/ 4564363 w 5477236"/>
                <a:gd name="connsiteY12" fmla="*/ 2047651 h 2798463"/>
                <a:gd name="connsiteX13" fmla="*/ 4816517 w 5477236"/>
                <a:gd name="connsiteY13" fmla="*/ 2798463 h 2798463"/>
                <a:gd name="connsiteX14" fmla="*/ 3498310 w 5477236"/>
                <a:gd name="connsiteY14" fmla="*/ 2153282 h 2798463"/>
                <a:gd name="connsiteX15" fmla="*/ 3195054 w 5477236"/>
                <a:gd name="connsiteY15" fmla="*/ 2047651 h 2798463"/>
                <a:gd name="connsiteX16" fmla="*/ 341282 w 5477236"/>
                <a:gd name="connsiteY16" fmla="*/ 2047651 h 2798463"/>
                <a:gd name="connsiteX17" fmla="*/ 0 w 5477236"/>
                <a:gd name="connsiteY17" fmla="*/ 1706369 h 2798463"/>
                <a:gd name="connsiteX18" fmla="*/ 0 w 5477236"/>
                <a:gd name="connsiteY18" fmla="*/ 1706376 h 2798463"/>
                <a:gd name="connsiteX19" fmla="*/ 0 w 5477236"/>
                <a:gd name="connsiteY19" fmla="*/ 1194463 h 2798463"/>
                <a:gd name="connsiteX20" fmla="*/ 0 w 5477236"/>
                <a:gd name="connsiteY20" fmla="*/ 1194463 h 2798463"/>
                <a:gd name="connsiteX21" fmla="*/ 0 w 5477236"/>
                <a:gd name="connsiteY21" fmla="*/ 341282 h 2798463"/>
                <a:gd name="connsiteX0" fmla="*/ 0 w 5477236"/>
                <a:gd name="connsiteY0" fmla="*/ 341282 h 2798463"/>
                <a:gd name="connsiteX1" fmla="*/ 341282 w 5477236"/>
                <a:gd name="connsiteY1" fmla="*/ 0 h 2798463"/>
                <a:gd name="connsiteX2" fmla="*/ 3195054 w 5477236"/>
                <a:gd name="connsiteY2" fmla="*/ 0 h 2798463"/>
                <a:gd name="connsiteX3" fmla="*/ 3195054 w 5477236"/>
                <a:gd name="connsiteY3" fmla="*/ 0 h 2798463"/>
                <a:gd name="connsiteX4" fmla="*/ 4564363 w 5477236"/>
                <a:gd name="connsiteY4" fmla="*/ 0 h 2798463"/>
                <a:gd name="connsiteX5" fmla="*/ 5135954 w 5477236"/>
                <a:gd name="connsiteY5" fmla="*/ 0 h 2798463"/>
                <a:gd name="connsiteX6" fmla="*/ 5477236 w 5477236"/>
                <a:gd name="connsiteY6" fmla="*/ 341282 h 2798463"/>
                <a:gd name="connsiteX7" fmla="*/ 5477236 w 5477236"/>
                <a:gd name="connsiteY7" fmla="*/ 1194463 h 2798463"/>
                <a:gd name="connsiteX8" fmla="*/ 5477236 w 5477236"/>
                <a:gd name="connsiteY8" fmla="*/ 1194463 h 2798463"/>
                <a:gd name="connsiteX9" fmla="*/ 5477236 w 5477236"/>
                <a:gd name="connsiteY9" fmla="*/ 1706376 h 2798463"/>
                <a:gd name="connsiteX10" fmla="*/ 5477236 w 5477236"/>
                <a:gd name="connsiteY10" fmla="*/ 1706369 h 2798463"/>
                <a:gd name="connsiteX11" fmla="*/ 5135954 w 5477236"/>
                <a:gd name="connsiteY11" fmla="*/ 2047651 h 2798463"/>
                <a:gd name="connsiteX12" fmla="*/ 4564363 w 5477236"/>
                <a:gd name="connsiteY12" fmla="*/ 2047651 h 2798463"/>
                <a:gd name="connsiteX13" fmla="*/ 4816517 w 5477236"/>
                <a:gd name="connsiteY13" fmla="*/ 2798463 h 2798463"/>
                <a:gd name="connsiteX14" fmla="*/ 3498310 w 5477236"/>
                <a:gd name="connsiteY14" fmla="*/ 2153282 h 2798463"/>
                <a:gd name="connsiteX15" fmla="*/ 3195054 w 5477236"/>
                <a:gd name="connsiteY15" fmla="*/ 2047651 h 2798463"/>
                <a:gd name="connsiteX16" fmla="*/ 341282 w 5477236"/>
                <a:gd name="connsiteY16" fmla="*/ 2047651 h 2798463"/>
                <a:gd name="connsiteX17" fmla="*/ 0 w 5477236"/>
                <a:gd name="connsiteY17" fmla="*/ 1706369 h 2798463"/>
                <a:gd name="connsiteX18" fmla="*/ 0 w 5477236"/>
                <a:gd name="connsiteY18" fmla="*/ 1706376 h 2798463"/>
                <a:gd name="connsiteX19" fmla="*/ 0 w 5477236"/>
                <a:gd name="connsiteY19" fmla="*/ 1194463 h 2798463"/>
                <a:gd name="connsiteX20" fmla="*/ 0 w 5477236"/>
                <a:gd name="connsiteY20" fmla="*/ 1194463 h 2798463"/>
                <a:gd name="connsiteX21" fmla="*/ 0 w 5477236"/>
                <a:gd name="connsiteY21" fmla="*/ 341282 h 2798463"/>
                <a:gd name="connsiteX0" fmla="*/ 0 w 5477236"/>
                <a:gd name="connsiteY0" fmla="*/ 341282 h 2798463"/>
                <a:gd name="connsiteX1" fmla="*/ 341282 w 5477236"/>
                <a:gd name="connsiteY1" fmla="*/ 0 h 2798463"/>
                <a:gd name="connsiteX2" fmla="*/ 3195054 w 5477236"/>
                <a:gd name="connsiteY2" fmla="*/ 0 h 2798463"/>
                <a:gd name="connsiteX3" fmla="*/ 3195054 w 5477236"/>
                <a:gd name="connsiteY3" fmla="*/ 0 h 2798463"/>
                <a:gd name="connsiteX4" fmla="*/ 4564363 w 5477236"/>
                <a:gd name="connsiteY4" fmla="*/ 0 h 2798463"/>
                <a:gd name="connsiteX5" fmla="*/ 5135954 w 5477236"/>
                <a:gd name="connsiteY5" fmla="*/ 0 h 2798463"/>
                <a:gd name="connsiteX6" fmla="*/ 5477236 w 5477236"/>
                <a:gd name="connsiteY6" fmla="*/ 341282 h 2798463"/>
                <a:gd name="connsiteX7" fmla="*/ 5477236 w 5477236"/>
                <a:gd name="connsiteY7" fmla="*/ 1194463 h 2798463"/>
                <a:gd name="connsiteX8" fmla="*/ 5477236 w 5477236"/>
                <a:gd name="connsiteY8" fmla="*/ 1194463 h 2798463"/>
                <a:gd name="connsiteX9" fmla="*/ 5477236 w 5477236"/>
                <a:gd name="connsiteY9" fmla="*/ 1706376 h 2798463"/>
                <a:gd name="connsiteX10" fmla="*/ 5477236 w 5477236"/>
                <a:gd name="connsiteY10" fmla="*/ 1706369 h 2798463"/>
                <a:gd name="connsiteX11" fmla="*/ 5135954 w 5477236"/>
                <a:gd name="connsiteY11" fmla="*/ 2047651 h 2798463"/>
                <a:gd name="connsiteX12" fmla="*/ 4564363 w 5477236"/>
                <a:gd name="connsiteY12" fmla="*/ 2047651 h 2798463"/>
                <a:gd name="connsiteX13" fmla="*/ 4816517 w 5477236"/>
                <a:gd name="connsiteY13" fmla="*/ 2798463 h 2798463"/>
                <a:gd name="connsiteX14" fmla="*/ 3675731 w 5477236"/>
                <a:gd name="connsiteY14" fmla="*/ 2071396 h 2798463"/>
                <a:gd name="connsiteX15" fmla="*/ 3195054 w 5477236"/>
                <a:gd name="connsiteY15" fmla="*/ 2047651 h 2798463"/>
                <a:gd name="connsiteX16" fmla="*/ 341282 w 5477236"/>
                <a:gd name="connsiteY16" fmla="*/ 2047651 h 2798463"/>
                <a:gd name="connsiteX17" fmla="*/ 0 w 5477236"/>
                <a:gd name="connsiteY17" fmla="*/ 1706369 h 2798463"/>
                <a:gd name="connsiteX18" fmla="*/ 0 w 5477236"/>
                <a:gd name="connsiteY18" fmla="*/ 1706376 h 2798463"/>
                <a:gd name="connsiteX19" fmla="*/ 0 w 5477236"/>
                <a:gd name="connsiteY19" fmla="*/ 1194463 h 2798463"/>
                <a:gd name="connsiteX20" fmla="*/ 0 w 5477236"/>
                <a:gd name="connsiteY20" fmla="*/ 1194463 h 2798463"/>
                <a:gd name="connsiteX21" fmla="*/ 0 w 5477236"/>
                <a:gd name="connsiteY21" fmla="*/ 341282 h 2798463"/>
                <a:gd name="connsiteX0" fmla="*/ 0 w 5477236"/>
                <a:gd name="connsiteY0" fmla="*/ 341282 h 2800198"/>
                <a:gd name="connsiteX1" fmla="*/ 341282 w 5477236"/>
                <a:gd name="connsiteY1" fmla="*/ 0 h 2800198"/>
                <a:gd name="connsiteX2" fmla="*/ 3195054 w 5477236"/>
                <a:gd name="connsiteY2" fmla="*/ 0 h 2800198"/>
                <a:gd name="connsiteX3" fmla="*/ 3195054 w 5477236"/>
                <a:gd name="connsiteY3" fmla="*/ 0 h 2800198"/>
                <a:gd name="connsiteX4" fmla="*/ 4564363 w 5477236"/>
                <a:gd name="connsiteY4" fmla="*/ 0 h 2800198"/>
                <a:gd name="connsiteX5" fmla="*/ 5135954 w 5477236"/>
                <a:gd name="connsiteY5" fmla="*/ 0 h 2800198"/>
                <a:gd name="connsiteX6" fmla="*/ 5477236 w 5477236"/>
                <a:gd name="connsiteY6" fmla="*/ 341282 h 2800198"/>
                <a:gd name="connsiteX7" fmla="*/ 5477236 w 5477236"/>
                <a:gd name="connsiteY7" fmla="*/ 1194463 h 2800198"/>
                <a:gd name="connsiteX8" fmla="*/ 5477236 w 5477236"/>
                <a:gd name="connsiteY8" fmla="*/ 1194463 h 2800198"/>
                <a:gd name="connsiteX9" fmla="*/ 5477236 w 5477236"/>
                <a:gd name="connsiteY9" fmla="*/ 1706376 h 2800198"/>
                <a:gd name="connsiteX10" fmla="*/ 5477236 w 5477236"/>
                <a:gd name="connsiteY10" fmla="*/ 1706369 h 2800198"/>
                <a:gd name="connsiteX11" fmla="*/ 5135954 w 5477236"/>
                <a:gd name="connsiteY11" fmla="*/ 2047651 h 2800198"/>
                <a:gd name="connsiteX12" fmla="*/ 4564363 w 5477236"/>
                <a:gd name="connsiteY12" fmla="*/ 2047651 h 2800198"/>
                <a:gd name="connsiteX13" fmla="*/ 4816517 w 5477236"/>
                <a:gd name="connsiteY13" fmla="*/ 2798463 h 2800198"/>
                <a:gd name="connsiteX14" fmla="*/ 4358119 w 5477236"/>
                <a:gd name="connsiteY14" fmla="*/ 2248817 h 2800198"/>
                <a:gd name="connsiteX15" fmla="*/ 3675731 w 5477236"/>
                <a:gd name="connsiteY15" fmla="*/ 2071396 h 2800198"/>
                <a:gd name="connsiteX16" fmla="*/ 3195054 w 5477236"/>
                <a:gd name="connsiteY16" fmla="*/ 2047651 h 2800198"/>
                <a:gd name="connsiteX17" fmla="*/ 341282 w 5477236"/>
                <a:gd name="connsiteY17" fmla="*/ 2047651 h 2800198"/>
                <a:gd name="connsiteX18" fmla="*/ 0 w 5477236"/>
                <a:gd name="connsiteY18" fmla="*/ 1706369 h 2800198"/>
                <a:gd name="connsiteX19" fmla="*/ 0 w 5477236"/>
                <a:gd name="connsiteY19" fmla="*/ 1706376 h 2800198"/>
                <a:gd name="connsiteX20" fmla="*/ 0 w 5477236"/>
                <a:gd name="connsiteY20" fmla="*/ 1194463 h 2800198"/>
                <a:gd name="connsiteX21" fmla="*/ 0 w 5477236"/>
                <a:gd name="connsiteY21" fmla="*/ 1194463 h 2800198"/>
                <a:gd name="connsiteX22" fmla="*/ 0 w 5477236"/>
                <a:gd name="connsiteY22" fmla="*/ 341282 h 2800198"/>
                <a:gd name="connsiteX0" fmla="*/ 0 w 5477236"/>
                <a:gd name="connsiteY0" fmla="*/ 341282 h 2800198"/>
                <a:gd name="connsiteX1" fmla="*/ 341282 w 5477236"/>
                <a:gd name="connsiteY1" fmla="*/ 0 h 2800198"/>
                <a:gd name="connsiteX2" fmla="*/ 3195054 w 5477236"/>
                <a:gd name="connsiteY2" fmla="*/ 0 h 2800198"/>
                <a:gd name="connsiteX3" fmla="*/ 3195054 w 5477236"/>
                <a:gd name="connsiteY3" fmla="*/ 0 h 2800198"/>
                <a:gd name="connsiteX4" fmla="*/ 4564363 w 5477236"/>
                <a:gd name="connsiteY4" fmla="*/ 0 h 2800198"/>
                <a:gd name="connsiteX5" fmla="*/ 5135954 w 5477236"/>
                <a:gd name="connsiteY5" fmla="*/ 0 h 2800198"/>
                <a:gd name="connsiteX6" fmla="*/ 5477236 w 5477236"/>
                <a:gd name="connsiteY6" fmla="*/ 341282 h 2800198"/>
                <a:gd name="connsiteX7" fmla="*/ 5477236 w 5477236"/>
                <a:gd name="connsiteY7" fmla="*/ 1194463 h 2800198"/>
                <a:gd name="connsiteX8" fmla="*/ 5477236 w 5477236"/>
                <a:gd name="connsiteY8" fmla="*/ 1194463 h 2800198"/>
                <a:gd name="connsiteX9" fmla="*/ 5477236 w 5477236"/>
                <a:gd name="connsiteY9" fmla="*/ 1706376 h 2800198"/>
                <a:gd name="connsiteX10" fmla="*/ 5477236 w 5477236"/>
                <a:gd name="connsiteY10" fmla="*/ 1706369 h 2800198"/>
                <a:gd name="connsiteX11" fmla="*/ 5135954 w 5477236"/>
                <a:gd name="connsiteY11" fmla="*/ 2047651 h 2800198"/>
                <a:gd name="connsiteX12" fmla="*/ 4564363 w 5477236"/>
                <a:gd name="connsiteY12" fmla="*/ 2047651 h 2800198"/>
                <a:gd name="connsiteX13" fmla="*/ 4816517 w 5477236"/>
                <a:gd name="connsiteY13" fmla="*/ 2798463 h 2800198"/>
                <a:gd name="connsiteX14" fmla="*/ 4358119 w 5477236"/>
                <a:gd name="connsiteY14" fmla="*/ 2248817 h 2800198"/>
                <a:gd name="connsiteX15" fmla="*/ 3839504 w 5477236"/>
                <a:gd name="connsiteY15" fmla="*/ 2044101 h 2800198"/>
                <a:gd name="connsiteX16" fmla="*/ 3195054 w 5477236"/>
                <a:gd name="connsiteY16" fmla="*/ 2047651 h 2800198"/>
                <a:gd name="connsiteX17" fmla="*/ 341282 w 5477236"/>
                <a:gd name="connsiteY17" fmla="*/ 2047651 h 2800198"/>
                <a:gd name="connsiteX18" fmla="*/ 0 w 5477236"/>
                <a:gd name="connsiteY18" fmla="*/ 1706369 h 2800198"/>
                <a:gd name="connsiteX19" fmla="*/ 0 w 5477236"/>
                <a:gd name="connsiteY19" fmla="*/ 1706376 h 2800198"/>
                <a:gd name="connsiteX20" fmla="*/ 0 w 5477236"/>
                <a:gd name="connsiteY20" fmla="*/ 1194463 h 2800198"/>
                <a:gd name="connsiteX21" fmla="*/ 0 w 5477236"/>
                <a:gd name="connsiteY21" fmla="*/ 1194463 h 2800198"/>
                <a:gd name="connsiteX22" fmla="*/ 0 w 5477236"/>
                <a:gd name="connsiteY22" fmla="*/ 341282 h 2800198"/>
                <a:gd name="connsiteX0" fmla="*/ 0 w 5477236"/>
                <a:gd name="connsiteY0" fmla="*/ 341282 h 2800198"/>
                <a:gd name="connsiteX1" fmla="*/ 341282 w 5477236"/>
                <a:gd name="connsiteY1" fmla="*/ 0 h 2800198"/>
                <a:gd name="connsiteX2" fmla="*/ 3195054 w 5477236"/>
                <a:gd name="connsiteY2" fmla="*/ 0 h 2800198"/>
                <a:gd name="connsiteX3" fmla="*/ 3195054 w 5477236"/>
                <a:gd name="connsiteY3" fmla="*/ 0 h 2800198"/>
                <a:gd name="connsiteX4" fmla="*/ 4564363 w 5477236"/>
                <a:gd name="connsiteY4" fmla="*/ 0 h 2800198"/>
                <a:gd name="connsiteX5" fmla="*/ 5135954 w 5477236"/>
                <a:gd name="connsiteY5" fmla="*/ 0 h 2800198"/>
                <a:gd name="connsiteX6" fmla="*/ 5477236 w 5477236"/>
                <a:gd name="connsiteY6" fmla="*/ 341282 h 2800198"/>
                <a:gd name="connsiteX7" fmla="*/ 5477236 w 5477236"/>
                <a:gd name="connsiteY7" fmla="*/ 1194463 h 2800198"/>
                <a:gd name="connsiteX8" fmla="*/ 5477236 w 5477236"/>
                <a:gd name="connsiteY8" fmla="*/ 1194463 h 2800198"/>
                <a:gd name="connsiteX9" fmla="*/ 5477236 w 5477236"/>
                <a:gd name="connsiteY9" fmla="*/ 1706376 h 2800198"/>
                <a:gd name="connsiteX10" fmla="*/ 5477236 w 5477236"/>
                <a:gd name="connsiteY10" fmla="*/ 1706369 h 2800198"/>
                <a:gd name="connsiteX11" fmla="*/ 5135954 w 5477236"/>
                <a:gd name="connsiteY11" fmla="*/ 2047651 h 2800198"/>
                <a:gd name="connsiteX12" fmla="*/ 4564363 w 5477236"/>
                <a:gd name="connsiteY12" fmla="*/ 2047651 h 2800198"/>
                <a:gd name="connsiteX13" fmla="*/ 4816517 w 5477236"/>
                <a:gd name="connsiteY13" fmla="*/ 2798463 h 2800198"/>
                <a:gd name="connsiteX14" fmla="*/ 4358119 w 5477236"/>
                <a:gd name="connsiteY14" fmla="*/ 2248817 h 2800198"/>
                <a:gd name="connsiteX15" fmla="*/ 3948686 w 5477236"/>
                <a:gd name="connsiteY15" fmla="*/ 2125987 h 2800198"/>
                <a:gd name="connsiteX16" fmla="*/ 3195054 w 5477236"/>
                <a:gd name="connsiteY16" fmla="*/ 2047651 h 2800198"/>
                <a:gd name="connsiteX17" fmla="*/ 341282 w 5477236"/>
                <a:gd name="connsiteY17" fmla="*/ 2047651 h 2800198"/>
                <a:gd name="connsiteX18" fmla="*/ 0 w 5477236"/>
                <a:gd name="connsiteY18" fmla="*/ 1706369 h 2800198"/>
                <a:gd name="connsiteX19" fmla="*/ 0 w 5477236"/>
                <a:gd name="connsiteY19" fmla="*/ 1706376 h 2800198"/>
                <a:gd name="connsiteX20" fmla="*/ 0 w 5477236"/>
                <a:gd name="connsiteY20" fmla="*/ 1194463 h 2800198"/>
                <a:gd name="connsiteX21" fmla="*/ 0 w 5477236"/>
                <a:gd name="connsiteY21" fmla="*/ 1194463 h 2800198"/>
                <a:gd name="connsiteX22" fmla="*/ 0 w 5477236"/>
                <a:gd name="connsiteY22" fmla="*/ 341282 h 2800198"/>
                <a:gd name="connsiteX0" fmla="*/ 0 w 5477236"/>
                <a:gd name="connsiteY0" fmla="*/ 341282 h 2800198"/>
                <a:gd name="connsiteX1" fmla="*/ 341282 w 5477236"/>
                <a:gd name="connsiteY1" fmla="*/ 0 h 2800198"/>
                <a:gd name="connsiteX2" fmla="*/ 3195054 w 5477236"/>
                <a:gd name="connsiteY2" fmla="*/ 0 h 2800198"/>
                <a:gd name="connsiteX3" fmla="*/ 3195054 w 5477236"/>
                <a:gd name="connsiteY3" fmla="*/ 0 h 2800198"/>
                <a:gd name="connsiteX4" fmla="*/ 4564363 w 5477236"/>
                <a:gd name="connsiteY4" fmla="*/ 0 h 2800198"/>
                <a:gd name="connsiteX5" fmla="*/ 5135954 w 5477236"/>
                <a:gd name="connsiteY5" fmla="*/ 0 h 2800198"/>
                <a:gd name="connsiteX6" fmla="*/ 5477236 w 5477236"/>
                <a:gd name="connsiteY6" fmla="*/ 341282 h 2800198"/>
                <a:gd name="connsiteX7" fmla="*/ 5477236 w 5477236"/>
                <a:gd name="connsiteY7" fmla="*/ 1194463 h 2800198"/>
                <a:gd name="connsiteX8" fmla="*/ 5477236 w 5477236"/>
                <a:gd name="connsiteY8" fmla="*/ 1194463 h 2800198"/>
                <a:gd name="connsiteX9" fmla="*/ 5477236 w 5477236"/>
                <a:gd name="connsiteY9" fmla="*/ 1706376 h 2800198"/>
                <a:gd name="connsiteX10" fmla="*/ 5477236 w 5477236"/>
                <a:gd name="connsiteY10" fmla="*/ 1706369 h 2800198"/>
                <a:gd name="connsiteX11" fmla="*/ 5135954 w 5477236"/>
                <a:gd name="connsiteY11" fmla="*/ 2047651 h 2800198"/>
                <a:gd name="connsiteX12" fmla="*/ 4564363 w 5477236"/>
                <a:gd name="connsiteY12" fmla="*/ 2047651 h 2800198"/>
                <a:gd name="connsiteX13" fmla="*/ 4816517 w 5477236"/>
                <a:gd name="connsiteY13" fmla="*/ 2798463 h 2800198"/>
                <a:gd name="connsiteX14" fmla="*/ 4358119 w 5477236"/>
                <a:gd name="connsiteY14" fmla="*/ 2248817 h 2800198"/>
                <a:gd name="connsiteX15" fmla="*/ 3948686 w 5477236"/>
                <a:gd name="connsiteY15" fmla="*/ 2125987 h 2800198"/>
                <a:gd name="connsiteX16" fmla="*/ 3195054 w 5477236"/>
                <a:gd name="connsiteY16" fmla="*/ 2047651 h 2800198"/>
                <a:gd name="connsiteX17" fmla="*/ 341282 w 5477236"/>
                <a:gd name="connsiteY17" fmla="*/ 2047651 h 2800198"/>
                <a:gd name="connsiteX18" fmla="*/ 0 w 5477236"/>
                <a:gd name="connsiteY18" fmla="*/ 1706369 h 2800198"/>
                <a:gd name="connsiteX19" fmla="*/ 0 w 5477236"/>
                <a:gd name="connsiteY19" fmla="*/ 1706376 h 2800198"/>
                <a:gd name="connsiteX20" fmla="*/ 0 w 5477236"/>
                <a:gd name="connsiteY20" fmla="*/ 1194463 h 2800198"/>
                <a:gd name="connsiteX21" fmla="*/ 0 w 5477236"/>
                <a:gd name="connsiteY21" fmla="*/ 1194463 h 2800198"/>
                <a:gd name="connsiteX22" fmla="*/ 0 w 5477236"/>
                <a:gd name="connsiteY22" fmla="*/ 341282 h 280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477236" h="2800198">
                  <a:moveTo>
                    <a:pt x="0" y="341282"/>
                  </a:moveTo>
                  <a:cubicBezTo>
                    <a:pt x="0" y="152797"/>
                    <a:pt x="152797" y="0"/>
                    <a:pt x="341282" y="0"/>
                  </a:cubicBezTo>
                  <a:lnTo>
                    <a:pt x="3195054" y="0"/>
                  </a:lnTo>
                  <a:lnTo>
                    <a:pt x="3195054" y="0"/>
                  </a:lnTo>
                  <a:lnTo>
                    <a:pt x="4564363" y="0"/>
                  </a:lnTo>
                  <a:lnTo>
                    <a:pt x="5135954" y="0"/>
                  </a:lnTo>
                  <a:cubicBezTo>
                    <a:pt x="5324439" y="0"/>
                    <a:pt x="5477236" y="152797"/>
                    <a:pt x="5477236" y="341282"/>
                  </a:cubicBezTo>
                  <a:lnTo>
                    <a:pt x="5477236" y="1194463"/>
                  </a:lnTo>
                  <a:lnTo>
                    <a:pt x="5477236" y="1194463"/>
                  </a:lnTo>
                  <a:lnTo>
                    <a:pt x="5477236" y="1706376"/>
                  </a:lnTo>
                  <a:lnTo>
                    <a:pt x="5477236" y="1706369"/>
                  </a:lnTo>
                  <a:cubicBezTo>
                    <a:pt x="5477236" y="1894854"/>
                    <a:pt x="5324439" y="2047651"/>
                    <a:pt x="5135954" y="2047651"/>
                  </a:cubicBezTo>
                  <a:lnTo>
                    <a:pt x="4564363" y="2047651"/>
                  </a:lnTo>
                  <a:lnTo>
                    <a:pt x="4816517" y="2798463"/>
                  </a:lnTo>
                  <a:cubicBezTo>
                    <a:pt x="4748024" y="2831991"/>
                    <a:pt x="4548250" y="2369995"/>
                    <a:pt x="4358119" y="2248817"/>
                  </a:cubicBezTo>
                  <a:cubicBezTo>
                    <a:pt x="4167988" y="2127639"/>
                    <a:pt x="4299479" y="2159515"/>
                    <a:pt x="3948686" y="2125987"/>
                  </a:cubicBezTo>
                  <a:cubicBezTo>
                    <a:pt x="4025022" y="1954299"/>
                    <a:pt x="3296139" y="2082861"/>
                    <a:pt x="3195054" y="2047651"/>
                  </a:cubicBezTo>
                  <a:lnTo>
                    <a:pt x="341282" y="2047651"/>
                  </a:lnTo>
                  <a:cubicBezTo>
                    <a:pt x="152797" y="2047651"/>
                    <a:pt x="0" y="1894854"/>
                    <a:pt x="0" y="1706369"/>
                  </a:cubicBezTo>
                  <a:lnTo>
                    <a:pt x="0" y="1706376"/>
                  </a:lnTo>
                  <a:lnTo>
                    <a:pt x="0" y="1194463"/>
                  </a:lnTo>
                  <a:lnTo>
                    <a:pt x="0" y="1194463"/>
                  </a:lnTo>
                  <a:lnTo>
                    <a:pt x="0" y="341282"/>
                  </a:lnTo>
                  <a:close/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5F9E7B6-4813-475A-A4D1-6AAD9F249B56}"/>
                </a:ext>
              </a:extLst>
            </p:cNvPr>
            <p:cNvSpPr txBox="1"/>
            <p:nvPr/>
          </p:nvSpPr>
          <p:spPr>
            <a:xfrm>
              <a:off x="6412178" y="2331118"/>
              <a:ext cx="5477236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rằng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kiện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KT-XH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</a:t>
              </a:r>
              <a:r>
                <a:rPr lang="vi-VN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tr</a:t>
              </a:r>
              <a:r>
                <a:rPr lang="vi-VN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ờng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thụ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c</a:t>
              </a:r>
              <a:r>
                <a:rPr lang="vi-VN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sở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tầng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...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quyết</a:t>
              </a:r>
              <a:r>
                <a:rPr lang="en-US" sz="2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B615AF1-18B0-48BF-90B2-1B0BE397CFA2}"/>
              </a:ext>
            </a:extLst>
          </p:cNvPr>
          <p:cNvSpPr txBox="1"/>
          <p:nvPr/>
        </p:nvSpPr>
        <p:spPr>
          <a:xfrm>
            <a:off x="2495293" y="5933137"/>
            <a:ext cx="7261738" cy="52322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5A3939E-B2A0-4484-8927-9320A17F8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18" b="95455" l="9783" r="91848">
                        <a14:foregroundMark x1="51630" y1="17045" x2="51630" y2="17045"/>
                        <a14:foregroundMark x1="40761" y1="60795" x2="42935" y2="94886"/>
                        <a14:foregroundMark x1="38043" y1="67614" x2="46196" y2="90341"/>
                        <a14:foregroundMark x1="85870" y1="50000" x2="88587" y2="55114"/>
                        <a14:foregroundMark x1="46196" y1="11932" x2="29891" y2="10795"/>
                        <a14:foregroundMark x1="25543" y1="14205" x2="25543" y2="32955"/>
                        <a14:foregroundMark x1="38043" y1="66477" x2="41304" y2="88636"/>
                        <a14:foregroundMark x1="39130" y1="90341" x2="51087" y2="95455"/>
                        <a14:foregroundMark x1="52717" y1="95455" x2="28261" y2="80682"/>
                        <a14:foregroundMark x1="33696" y1="7386" x2="42391" y2="9091"/>
                        <a14:foregroundMark x1="42391" y1="7955" x2="48913" y2="14205"/>
                        <a14:foregroundMark x1="40217" y1="18182" x2="43478" y2="21591"/>
                        <a14:foregroundMark x1="30978" y1="21591" x2="30435" y2="24432"/>
                        <a14:foregroundMark x1="89130" y1="47727" x2="89130" y2="47727"/>
                        <a14:foregroundMark x1="89674" y1="52841" x2="91848" y2="55682"/>
                        <a14:foregroundMark x1="43478" y1="76705" x2="43478" y2="76705"/>
                        <a14:foregroundMark x1="20109" y1="7386" x2="20109" y2="7386"/>
                        <a14:foregroundMark x1="19565" y1="6250" x2="19565" y2="6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038" y="4445324"/>
            <a:ext cx="2203688" cy="21078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8BBBAF-D308-4ADC-9BCC-F0D8CEBB9D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7" b="95152" l="3797" r="94304">
                        <a14:foregroundMark x1="15190" y1="50303" x2="15190" y2="50303"/>
                        <a14:foregroundMark x1="6962" y1="32121" x2="12025" y2="39394"/>
                        <a14:foregroundMark x1="13924" y1="50303" x2="13924" y2="56970"/>
                        <a14:foregroundMark x1="36076" y1="93333" x2="54430" y2="95152"/>
                        <a14:foregroundMark x1="62658" y1="84242" x2="56962" y2="67273"/>
                        <a14:foregroundMark x1="60127" y1="66061" x2="58228" y2="80000"/>
                        <a14:foregroundMark x1="91139" y1="46667" x2="89873" y2="58788"/>
                        <a14:foregroundMark x1="62658" y1="17576" x2="62658" y2="17576"/>
                        <a14:foregroundMark x1="70886" y1="13333" x2="72785" y2="24848"/>
                        <a14:foregroundMark x1="81013" y1="88485" x2="81013" y2="88485"/>
                        <a14:foregroundMark x1="84810" y1="81212" x2="75316" y2="88485"/>
                        <a14:foregroundMark x1="82911" y1="83636" x2="72152" y2="90909"/>
                        <a14:foregroundMark x1="92405" y1="56970" x2="92405" y2="56970"/>
                        <a14:foregroundMark x1="93038" y1="52121" x2="93671" y2="58788"/>
                        <a14:foregroundMark x1="94304" y1="61818" x2="93038" y2="509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37474" y="4480480"/>
            <a:ext cx="2203688" cy="2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9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8DFF257-3679-41E1-B52E-F919D5B0CF2D}"/>
              </a:ext>
            </a:extLst>
          </p:cNvPr>
          <p:cNvGrpSpPr/>
          <p:nvPr/>
        </p:nvGrpSpPr>
        <p:grpSpPr>
          <a:xfrm>
            <a:off x="3027543" y="348140"/>
            <a:ext cx="5924282" cy="646331"/>
            <a:chOff x="2498501" y="88958"/>
            <a:chExt cx="7237927" cy="64633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2B614A7-F133-4880-BDF2-1B9736FCE798}"/>
                </a:ext>
              </a:extLst>
            </p:cNvPr>
            <p:cNvSpPr/>
            <p:nvPr/>
          </p:nvSpPr>
          <p:spPr>
            <a:xfrm>
              <a:off x="2498501" y="103031"/>
              <a:ext cx="7237927" cy="618186"/>
            </a:xfrm>
            <a:prstGeom prst="roundRect">
              <a:avLst>
                <a:gd name="adj" fmla="val 50000"/>
              </a:avLst>
            </a:prstGeom>
            <a:solidFill>
              <a:srgbClr val="206E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CDB5D66-64D0-4D40-9E38-FDB69638EC22}"/>
                </a:ext>
              </a:extLst>
            </p:cNvPr>
            <p:cNvSpPr txBox="1"/>
            <p:nvPr/>
          </p:nvSpPr>
          <p:spPr>
            <a:xfrm>
              <a:off x="2794715" y="88958"/>
              <a:ext cx="66326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 Ở LỚP HỌC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089ED39-4C14-4A56-88A9-8F5FC7D632A0}"/>
              </a:ext>
            </a:extLst>
          </p:cNvPr>
          <p:cNvSpPr txBox="1"/>
          <p:nvPr/>
        </p:nvSpPr>
        <p:spPr>
          <a:xfrm>
            <a:off x="1293480" y="1733673"/>
            <a:ext cx="3468126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KIỆN TỰ NHIÊN VÀ TNTN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AAE7C8-A5FD-4CA1-ACC3-62F3AC12FDEC}"/>
              </a:ext>
            </a:extLst>
          </p:cNvPr>
          <p:cNvSpPr txBox="1"/>
          <p:nvPr/>
        </p:nvSpPr>
        <p:spPr>
          <a:xfrm>
            <a:off x="7217762" y="1757616"/>
            <a:ext cx="3468126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KIỆN 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 - XH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8CF936AB-5F70-447A-88E5-C0448CBE4479}"/>
              </a:ext>
            </a:extLst>
          </p:cNvPr>
          <p:cNvSpPr/>
          <p:nvPr/>
        </p:nvSpPr>
        <p:spPr>
          <a:xfrm>
            <a:off x="2580854" y="2680138"/>
            <a:ext cx="893379" cy="6463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7C61E30A-0E5C-4D28-8E74-8A58BADD7CAB}"/>
              </a:ext>
            </a:extLst>
          </p:cNvPr>
          <p:cNvSpPr/>
          <p:nvPr/>
        </p:nvSpPr>
        <p:spPr>
          <a:xfrm>
            <a:off x="8669948" y="2680138"/>
            <a:ext cx="893379" cy="6463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63A58A-64E4-4CDE-AD67-DBA01B1A5756}"/>
              </a:ext>
            </a:extLst>
          </p:cNvPr>
          <p:cNvSpPr txBox="1"/>
          <p:nvPr/>
        </p:nvSpPr>
        <p:spPr>
          <a:xfrm>
            <a:off x="1293480" y="3539255"/>
            <a:ext cx="3468126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SỞ TỰ NHIÊN CỦA QUÁ TRÌNH SẢN XUẤT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A99994-1255-4596-A946-3458F8962702}"/>
              </a:ext>
            </a:extLst>
          </p:cNvPr>
          <p:cNvSpPr txBox="1"/>
          <p:nvPr/>
        </p:nvSpPr>
        <p:spPr>
          <a:xfrm>
            <a:off x="7217762" y="3563198"/>
            <a:ext cx="3468126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 TỐ THÚC ĐẨY SỰ PHÁT TRIỂN NGÀNH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03A555B4-0A4F-4BE9-8B7B-5DC7F115DC5C}"/>
              </a:ext>
            </a:extLst>
          </p:cNvPr>
          <p:cNvSpPr/>
          <p:nvPr/>
        </p:nvSpPr>
        <p:spPr>
          <a:xfrm>
            <a:off x="5064618" y="4004445"/>
            <a:ext cx="1849821" cy="6463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0231ED-26E4-44C7-958E-1FA1B050B47F}"/>
              </a:ext>
            </a:extLst>
          </p:cNvPr>
          <p:cNvGrpSpPr/>
          <p:nvPr/>
        </p:nvGrpSpPr>
        <p:grpSpPr>
          <a:xfrm>
            <a:off x="2855634" y="5703466"/>
            <a:ext cx="6541055" cy="920078"/>
            <a:chOff x="2314111" y="103992"/>
            <a:chExt cx="7237927" cy="618186"/>
          </a:xfrm>
          <a:solidFill>
            <a:srgbClr val="FFFF00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0F211DA-CACF-4323-9255-4AF1CF82509A}"/>
                </a:ext>
              </a:extLst>
            </p:cNvPr>
            <p:cNvSpPr/>
            <p:nvPr/>
          </p:nvSpPr>
          <p:spPr>
            <a:xfrm>
              <a:off x="2314111" y="103992"/>
              <a:ext cx="7237927" cy="61818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CB1AB32-E5D3-4140-821D-7898F668C01F}"/>
                </a:ext>
              </a:extLst>
            </p:cNvPr>
            <p:cNvSpPr txBox="1"/>
            <p:nvPr/>
          </p:nvSpPr>
          <p:spPr>
            <a:xfrm>
              <a:off x="2616765" y="175492"/>
              <a:ext cx="6632619" cy="4342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 TỐ QUAN TRỌNG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F0AF93C-AC63-4BFE-9FEB-0DF329A847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r="12248" b="7096"/>
          <a:stretch/>
        </p:blipFill>
        <p:spPr>
          <a:xfrm>
            <a:off x="5344320" y="1946597"/>
            <a:ext cx="1361207" cy="1616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912B447-F332-47C1-9942-76E004EF2A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9" t="22184" r="23626" b="20000"/>
          <a:stretch/>
        </p:blipFill>
        <p:spPr>
          <a:xfrm>
            <a:off x="792198" y="233195"/>
            <a:ext cx="1473310" cy="1494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E5D2C18-ABA9-4D00-AEDB-4228555C4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4" b="91729" l="9917" r="89669">
                        <a14:foregroundMark x1="54132" y1="91729" x2="54132" y2="917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513" y="3920798"/>
            <a:ext cx="945370" cy="103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5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4292FF-8559-3A00-2CC8-A4CBAE0C98C3}"/>
              </a:ext>
            </a:extLst>
          </p:cNvPr>
          <p:cNvSpPr txBox="1"/>
          <p:nvPr/>
        </p:nvSpPr>
        <p:spPr>
          <a:xfrm>
            <a:off x="3382963" y="152400"/>
            <a:ext cx="54864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VÀ VẬN DỤNG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4523F642-072F-5A8B-9237-652B5E73D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2" y="914400"/>
            <a:ext cx="100964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altLang="en-US" sz="2800" b="1" dirty="0">
                <a:solidFill>
                  <a:srgbClr val="0432FF"/>
                </a:solidFill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Nêu</a:t>
            </a:r>
            <a:r>
              <a:rPr lang="en-US" altLang="en-US" sz="28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ví</a:t>
            </a:r>
            <a:r>
              <a:rPr lang="en-US" altLang="en-US" sz="28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dụ</a:t>
            </a:r>
            <a:r>
              <a:rPr lang="en-US" altLang="en-US" sz="28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tố</a:t>
            </a:r>
            <a:r>
              <a:rPr lang="en-US" altLang="en-US" sz="28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ảnh</a:t>
            </a:r>
            <a:r>
              <a:rPr lang="en-US" altLang="en-US" sz="28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hưởng</a:t>
            </a:r>
            <a:r>
              <a:rPr lang="en-US" altLang="en-US" sz="28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ảnh</a:t>
            </a:r>
            <a:r>
              <a:rPr lang="en-US" altLang="en-US" sz="28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hưởng</a:t>
            </a:r>
            <a:r>
              <a:rPr lang="en-US" altLang="en-US" sz="28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đến</a:t>
            </a:r>
            <a:r>
              <a:rPr lang="en-US" altLang="en-US" sz="28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phát</a:t>
            </a:r>
            <a:r>
              <a:rPr lang="en-US" altLang="en-US" sz="28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triển</a:t>
            </a:r>
            <a:r>
              <a:rPr lang="en-US" altLang="en-US" sz="28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bố</a:t>
            </a:r>
            <a:r>
              <a:rPr lang="en-US" altLang="en-US" sz="28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nghiệp</a:t>
            </a:r>
            <a:r>
              <a:rPr lang="en-US" altLang="en-US" sz="2800" b="1" dirty="0">
                <a:solidFill>
                  <a:srgbClr val="0432FF"/>
                </a:solidFill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0432FF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0432FF"/>
                </a:solidFill>
                <a:cs typeface="Times New Roman" panose="02020603050405020304" pitchFamily="18" charset="0"/>
              </a:rPr>
              <a:t> ta</a:t>
            </a:r>
          </a:p>
        </p:txBody>
      </p:sp>
    </p:spTree>
    <p:extLst>
      <p:ext uri="{BB962C8B-B14F-4D97-AF65-F5344CB8AC3E}">
        <p14:creationId xmlns:p14="http://schemas.microsoft.com/office/powerpoint/2010/main" val="218180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>
                  <p14:trim end="5280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162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407751" y="896626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00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01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02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03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04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05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06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07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08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09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10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11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12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13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14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 dirty="0">
                <a:solidFill>
                  <a:sysClr val="windowText" lastClr="000000"/>
                </a:solidFill>
                <a:latin typeface="Calibri"/>
              </a:rPr>
              <a:t>15</a:t>
            </a:r>
            <a:endParaRPr lang="vi-VN" sz="4800" b="1" kern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62309" y="1066370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913765">
              <a:defRPr/>
            </a:pPr>
            <a:endParaRPr lang="vi-VN" sz="4000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8149FF4-1CA6-4E86-8238-80607C03BC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28" y="5254539"/>
            <a:ext cx="1309763" cy="13097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4" name="Nhóm 44">
            <a:extLst>
              <a:ext uri="{FF2B5EF4-FFF2-40B4-BE49-F238E27FC236}">
                <a16:creationId xmlns:a16="http://schemas.microsoft.com/office/drawing/2014/main" id="{8F2EBFAD-18BB-4FAE-B325-E9A8EA8F09B8}"/>
              </a:ext>
            </a:extLst>
          </p:cNvPr>
          <p:cNvGrpSpPr/>
          <p:nvPr/>
        </p:nvGrpSpPr>
        <p:grpSpPr>
          <a:xfrm>
            <a:off x="1715674" y="-162904"/>
            <a:ext cx="8458200" cy="4833324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BZ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BBA5AD0-B737-49F6-8DEB-7CFC619F67A6}"/>
              </a:ext>
            </a:extLst>
          </p:cNvPr>
          <p:cNvSpPr/>
          <p:nvPr/>
        </p:nvSpPr>
        <p:spPr>
          <a:xfrm>
            <a:off x="2519356" y="1958662"/>
            <a:ext cx="7219583" cy="1624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lnSpc>
                <a:spcPct val="150000"/>
              </a:lnSpc>
              <a:defRPr/>
            </a:pPr>
            <a:r>
              <a:rPr lang="en-BZ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Bông</a:t>
            </a:r>
            <a:r>
              <a:rPr lang="en-BZ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BZ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vải</a:t>
            </a:r>
            <a:r>
              <a:rPr lang="en-BZ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BZ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là</a:t>
            </a:r>
            <a:r>
              <a:rPr lang="en-BZ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BZ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nguyên</a:t>
            </a:r>
            <a:r>
              <a:rPr lang="en-BZ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BZ" sz="3500" b="1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liệu</a:t>
            </a:r>
            <a:r>
              <a:rPr lang="en-BZ" sz="3500" b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chính cho </a:t>
            </a:r>
            <a:r>
              <a:rPr lang="en-BZ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ngành</a:t>
            </a:r>
            <a:r>
              <a:rPr lang="en-BZ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BZ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công</a:t>
            </a:r>
            <a:r>
              <a:rPr lang="en-BZ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BZ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nghiệp</a:t>
            </a:r>
            <a:r>
              <a:rPr lang="en-BZ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BZ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nào</a:t>
            </a:r>
            <a:r>
              <a:rPr lang="en-BZ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pic>
        <p:nvPicPr>
          <p:cNvPr id="6" name="Hình ảnh 5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id="{0A2A8FDC-39F7-476E-B3DB-E29B168763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274" y="4796963"/>
            <a:ext cx="2867600" cy="25489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209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</p:transition>
    </mc:Choice>
    <mc:Fallback xmlns="">
      <p:transition advClick="0" advTm="0">
        <p:fade/>
        <p:sndAc>
          <p:stSnd>
            <p:snd r:embed="rId10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8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5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2121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video>
              <p:cMediaNode vol="15152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>
              <p:cMediaNode vol="80000">
                <p:cTn id="13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>
                  <p14:trim end="5176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162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407751" y="896626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00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01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02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03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04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05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06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07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08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09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10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11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12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13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14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 dirty="0">
                <a:solidFill>
                  <a:sysClr val="windowText" lastClr="000000"/>
                </a:solidFill>
                <a:latin typeface="Calibri"/>
              </a:rPr>
              <a:t>15</a:t>
            </a:r>
            <a:endParaRPr lang="vi-VN" sz="4800" b="1" kern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62309" y="1066370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913765">
              <a:defRPr/>
            </a:pPr>
            <a:endParaRPr lang="vi-VN" sz="4000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Nhóm 44">
            <a:extLst>
              <a:ext uri="{FF2B5EF4-FFF2-40B4-BE49-F238E27FC236}">
                <a16:creationId xmlns:a16="http://schemas.microsoft.com/office/drawing/2014/main" id="{8F2EBFAD-18BB-4FAE-B325-E9A8EA8F09B8}"/>
              </a:ext>
            </a:extLst>
          </p:cNvPr>
          <p:cNvGrpSpPr/>
          <p:nvPr/>
        </p:nvGrpSpPr>
        <p:grpSpPr>
          <a:xfrm>
            <a:off x="1725612" y="40964"/>
            <a:ext cx="9048749" cy="5213576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BZ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BBA5AD0-B737-49F6-8DEB-7CFC619F67A6}"/>
              </a:ext>
            </a:extLst>
          </p:cNvPr>
          <p:cNvSpPr/>
          <p:nvPr/>
        </p:nvSpPr>
        <p:spPr>
          <a:xfrm>
            <a:off x="3178905" y="2071971"/>
            <a:ext cx="6160628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lnSpc>
                <a:spcPct val="150000"/>
              </a:lnSpc>
              <a:defRPr/>
            </a:pPr>
            <a:r>
              <a:rPr lang="en-US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Tỉnh</a:t>
            </a:r>
            <a:r>
              <a:rPr lang="en-US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nào</a:t>
            </a:r>
            <a:r>
              <a:rPr lang="en-US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ở n</a:t>
            </a:r>
            <a:r>
              <a:rPr lang="vi-VN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ư</a:t>
            </a:r>
            <a:r>
              <a:rPr lang="en-US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ớc</a:t>
            </a:r>
            <a:r>
              <a:rPr lang="en-US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ta </a:t>
            </a:r>
            <a:r>
              <a:rPr lang="en-US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có</a:t>
            </a:r>
            <a:r>
              <a:rPr lang="en-US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ngành</a:t>
            </a:r>
            <a:r>
              <a:rPr lang="en-US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công</a:t>
            </a:r>
            <a:r>
              <a:rPr lang="en-US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nghiệp</a:t>
            </a:r>
            <a:r>
              <a:rPr lang="en-US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khai</a:t>
            </a:r>
            <a:r>
              <a:rPr lang="en-US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thác</a:t>
            </a:r>
            <a:r>
              <a:rPr lang="en-US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dầu</a:t>
            </a:r>
            <a:r>
              <a:rPr lang="en-US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khí</a:t>
            </a:r>
            <a:r>
              <a:rPr lang="en-US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phát</a:t>
            </a:r>
            <a:r>
              <a:rPr lang="en-US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triển</a:t>
            </a:r>
            <a:r>
              <a:rPr lang="en-US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nhất</a:t>
            </a:r>
            <a:r>
              <a:rPr lang="en-US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BZ" sz="35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6" name="Hình ảnh 35">
            <a:extLst>
              <a:ext uri="{FF2B5EF4-FFF2-40B4-BE49-F238E27FC236}">
                <a16:creationId xmlns:a16="http://schemas.microsoft.com/office/drawing/2014/main" id="{188B3628-706D-4CAF-8583-9DA734E59D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751" y="5254540"/>
            <a:ext cx="1309763" cy="13097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7" name="Hình ảnh 36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id="{B811218D-6CC8-417A-AC42-DE5C900264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337" y="4786029"/>
            <a:ext cx="2988100" cy="26560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601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</p:transition>
    </mc:Choice>
    <mc:Fallback xmlns="">
      <p:transition advClick="0" advTm="0">
        <p:fade/>
        <p:sndAc>
          <p:stSnd>
            <p:snd r:embed="rId10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9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8182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video>
              <p:cMediaNode vol="25758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>
              <p:cMediaNode vol="80000">
                <p:cTn id="13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>
                  <p14:trim end="5251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162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407751" y="896626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00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01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02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03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04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05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06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07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08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09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10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11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12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13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14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 dirty="0">
                <a:solidFill>
                  <a:sysClr val="windowText" lastClr="000000"/>
                </a:solidFill>
                <a:latin typeface="Calibri"/>
              </a:rPr>
              <a:t>15</a:t>
            </a:r>
            <a:endParaRPr lang="vi-VN" sz="4800" b="1" kern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62309" y="1066370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913765">
              <a:defRPr/>
            </a:pPr>
            <a:endParaRPr lang="vi-VN" sz="4000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Nhóm 44">
            <a:extLst>
              <a:ext uri="{FF2B5EF4-FFF2-40B4-BE49-F238E27FC236}">
                <a16:creationId xmlns:a16="http://schemas.microsoft.com/office/drawing/2014/main" id="{8F2EBFAD-18BB-4FAE-B325-E9A8EA8F09B8}"/>
              </a:ext>
            </a:extLst>
          </p:cNvPr>
          <p:cNvGrpSpPr/>
          <p:nvPr/>
        </p:nvGrpSpPr>
        <p:grpSpPr>
          <a:xfrm>
            <a:off x="1725613" y="40964"/>
            <a:ext cx="8458200" cy="4833324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BZ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BBA5AD0-B737-49F6-8DEB-7CFC619F67A6}"/>
              </a:ext>
            </a:extLst>
          </p:cNvPr>
          <p:cNvSpPr/>
          <p:nvPr/>
        </p:nvSpPr>
        <p:spPr>
          <a:xfrm>
            <a:off x="2982995" y="2085930"/>
            <a:ext cx="5943435" cy="1624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lnSpc>
                <a:spcPct val="150000"/>
              </a:lnSpc>
              <a:defRPr/>
            </a:pPr>
            <a:r>
              <a:rPr lang="en-US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Nhà</a:t>
            </a:r>
            <a:r>
              <a:rPr lang="en-US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máy</a:t>
            </a:r>
            <a:r>
              <a:rPr lang="en-US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thuỷ</a:t>
            </a:r>
            <a:r>
              <a:rPr lang="en-US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điện</a:t>
            </a:r>
            <a:r>
              <a:rPr lang="en-US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nào</a:t>
            </a:r>
            <a:r>
              <a:rPr lang="en-US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ở n</a:t>
            </a:r>
            <a:r>
              <a:rPr lang="vi-VN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ư</a:t>
            </a:r>
            <a:r>
              <a:rPr lang="en-US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ớc</a:t>
            </a:r>
            <a:r>
              <a:rPr lang="en-US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ta </a:t>
            </a:r>
            <a:r>
              <a:rPr lang="en-US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có</a:t>
            </a:r>
            <a:r>
              <a:rPr lang="en-US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công</a:t>
            </a:r>
            <a:r>
              <a:rPr lang="en-US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suất</a:t>
            </a:r>
            <a:r>
              <a:rPr lang="en-US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lớn</a:t>
            </a:r>
            <a:r>
              <a:rPr lang="en-US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nhất</a:t>
            </a:r>
            <a:r>
              <a:rPr lang="en-US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BZ" sz="35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6" name="Hình ảnh 35">
            <a:extLst>
              <a:ext uri="{FF2B5EF4-FFF2-40B4-BE49-F238E27FC236}">
                <a16:creationId xmlns:a16="http://schemas.microsoft.com/office/drawing/2014/main" id="{A060736F-5B87-44AB-8EAA-DCDC114622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370" y="5254540"/>
            <a:ext cx="1309763" cy="13097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7" name="Hình ảnh 36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id="{03619153-8622-47C3-B23B-2FCE27C575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80" y="4772070"/>
            <a:ext cx="2945333" cy="26180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263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</p:transition>
    </mc:Choice>
    <mc:Fallback xmlns="">
      <p:transition advClick="0" advTm="0">
        <p:fade/>
        <p:sndAc>
          <p:stSnd>
            <p:snd r:embed="rId10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9697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video>
              <p:cMediaNode vol="24242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>
              <p:cMediaNode vol="80000">
                <p:cTn id="13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>
                  <p14:trim end="5293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162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407751" y="896626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00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01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02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03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04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05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06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07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08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09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10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11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12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13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14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 dirty="0">
                <a:solidFill>
                  <a:sysClr val="windowText" lastClr="000000"/>
                </a:solidFill>
                <a:latin typeface="Calibri"/>
              </a:rPr>
              <a:t>15</a:t>
            </a:r>
            <a:endParaRPr lang="vi-VN" sz="4800" b="1" kern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62309" y="1066370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913765">
              <a:defRPr/>
            </a:pPr>
            <a:endParaRPr lang="vi-VN" sz="4000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Nhóm 44">
            <a:extLst>
              <a:ext uri="{FF2B5EF4-FFF2-40B4-BE49-F238E27FC236}">
                <a16:creationId xmlns:a16="http://schemas.microsoft.com/office/drawing/2014/main" id="{8F2EBFAD-18BB-4FAE-B325-E9A8EA8F09B8}"/>
              </a:ext>
            </a:extLst>
          </p:cNvPr>
          <p:cNvGrpSpPr/>
          <p:nvPr/>
        </p:nvGrpSpPr>
        <p:grpSpPr>
          <a:xfrm>
            <a:off x="1725613" y="40964"/>
            <a:ext cx="8458200" cy="4833324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BZ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BBA5AD0-B737-49F6-8DEB-7CFC619F67A6}"/>
              </a:ext>
            </a:extLst>
          </p:cNvPr>
          <p:cNvSpPr/>
          <p:nvPr/>
        </p:nvSpPr>
        <p:spPr>
          <a:xfrm>
            <a:off x="3454680" y="2156834"/>
            <a:ext cx="5342964" cy="1624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lnSpc>
                <a:spcPct val="150000"/>
              </a:lnSpc>
              <a:defRPr/>
            </a:pPr>
            <a:r>
              <a:rPr lang="en-US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Kể</a:t>
            </a:r>
            <a:r>
              <a:rPr lang="en-US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tên</a:t>
            </a:r>
            <a:r>
              <a:rPr lang="en-US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3 </a:t>
            </a:r>
            <a:r>
              <a:rPr lang="en-US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sản</a:t>
            </a:r>
            <a:r>
              <a:rPr lang="en-US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phẩm</a:t>
            </a:r>
            <a:r>
              <a:rPr lang="en-US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được</a:t>
            </a:r>
            <a:r>
              <a:rPr lang="en-US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làm</a:t>
            </a:r>
            <a:r>
              <a:rPr lang="en-US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từ</a:t>
            </a:r>
            <a:r>
              <a:rPr lang="en-US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sữa</a:t>
            </a:r>
            <a:r>
              <a:rPr lang="en-US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bò</a:t>
            </a:r>
            <a:r>
              <a:rPr lang="en-US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BZ" sz="35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2DBD4AFE-DB70-41C0-8818-36F822FBC2E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993" y="4716206"/>
            <a:ext cx="1931455" cy="1931455"/>
          </a:xfrm>
          <a:prstGeom prst="rect">
            <a:avLst/>
          </a:prstGeom>
        </p:spPr>
      </p:pic>
      <p:pic>
        <p:nvPicPr>
          <p:cNvPr id="38" name="Hình ảnh 37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id="{033F8191-1BC5-42D2-968C-5D79ADA0C5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233" y="4701166"/>
            <a:ext cx="3025100" cy="26889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359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</p:transition>
    </mc:Choice>
    <mc:Fallback xmlns="">
      <p:transition advClick="0" advTm="0">
        <p:fade/>
        <p:sndAc>
          <p:stSnd>
            <p:snd r:embed="rId10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8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6667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video>
              <p:cMediaNode vol="24242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>
              <p:cMediaNode vol="80000">
                <p:cTn id="12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>
                  <p14:trim end="5251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162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407751" y="896626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00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01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02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03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04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05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06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07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08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09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10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11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12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13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>
                <a:solidFill>
                  <a:sysClr val="windowText" lastClr="000000"/>
                </a:solidFill>
                <a:latin typeface="Calibri"/>
              </a:rPr>
              <a:t>14</a:t>
            </a:r>
            <a:endParaRPr lang="vi-VN" sz="4800" b="1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5118" y="1170748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 dirty="0">
                <a:solidFill>
                  <a:sysClr val="windowText" lastClr="000000"/>
                </a:solidFill>
                <a:latin typeface="Calibri"/>
              </a:rPr>
              <a:t>15</a:t>
            </a:r>
            <a:endParaRPr lang="vi-VN" sz="4800" b="1" kern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62309" y="1066370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913765">
              <a:defRPr/>
            </a:pPr>
            <a:endParaRPr lang="vi-VN" sz="4000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Nhóm 44">
            <a:extLst>
              <a:ext uri="{FF2B5EF4-FFF2-40B4-BE49-F238E27FC236}">
                <a16:creationId xmlns:a16="http://schemas.microsoft.com/office/drawing/2014/main" id="{8F2EBFAD-18BB-4FAE-B325-E9A8EA8F09B8}"/>
              </a:ext>
            </a:extLst>
          </p:cNvPr>
          <p:cNvGrpSpPr/>
          <p:nvPr/>
        </p:nvGrpSpPr>
        <p:grpSpPr>
          <a:xfrm>
            <a:off x="1725613" y="40964"/>
            <a:ext cx="8458200" cy="4833324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en-BZ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BBA5AD0-B737-49F6-8DEB-7CFC619F67A6}"/>
              </a:ext>
            </a:extLst>
          </p:cNvPr>
          <p:cNvSpPr/>
          <p:nvPr/>
        </p:nvSpPr>
        <p:spPr>
          <a:xfrm>
            <a:off x="2982995" y="2085930"/>
            <a:ext cx="5943435" cy="1624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lnSpc>
                <a:spcPct val="150000"/>
              </a:lnSpc>
              <a:defRPr/>
            </a:pPr>
            <a:r>
              <a:rPr lang="en-US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Quảng</a:t>
            </a:r>
            <a:r>
              <a:rPr lang="en-US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Ninh </a:t>
            </a:r>
            <a:r>
              <a:rPr lang="en-US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có</a:t>
            </a:r>
            <a:r>
              <a:rPr lang="en-US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mỏ</a:t>
            </a:r>
            <a:r>
              <a:rPr lang="en-US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khoáng</a:t>
            </a:r>
            <a:r>
              <a:rPr lang="en-US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sản</a:t>
            </a:r>
            <a:r>
              <a:rPr lang="en-US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nào</a:t>
            </a:r>
            <a:r>
              <a:rPr lang="en-US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lớn</a:t>
            </a:r>
            <a:r>
              <a:rPr lang="en-US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nhất</a:t>
            </a:r>
            <a:r>
              <a:rPr lang="en-US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nước</a:t>
            </a:r>
            <a:r>
              <a:rPr lang="en-US" sz="3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ta?</a:t>
            </a:r>
            <a:endParaRPr lang="en-BZ" sz="35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7" name="Hình ảnh 36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id="{03619153-8622-47C3-B23B-2FCE27C575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80" y="4772070"/>
            <a:ext cx="2945333" cy="26180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B40B62-0AE9-7816-82FD-05BFCEC0520B}"/>
              </a:ext>
            </a:extLst>
          </p:cNvPr>
          <p:cNvSpPr txBox="1"/>
          <p:nvPr/>
        </p:nvSpPr>
        <p:spPr>
          <a:xfrm>
            <a:off x="7218488" y="5185444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913765">
              <a:defRPr/>
            </a:pPr>
            <a:r>
              <a:rPr lang="en-US" sz="4800" b="1" kern="0" dirty="0">
                <a:solidFill>
                  <a:sysClr val="windowText" lastClr="000000"/>
                </a:solidFill>
                <a:latin typeface="Calibri"/>
              </a:rPr>
              <a:t>5</a:t>
            </a:r>
            <a:endParaRPr lang="vi-VN" sz="4800" b="1" kern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723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</p:transition>
    </mc:Choice>
    <mc:Fallback xmlns="">
      <p:transition advClick="0" advTm="0">
        <p:fade/>
        <p:sndAc>
          <p:stSnd>
            <p:snd r:embed="rId9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9697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video>
              <p:cMediaNode vol="24242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>
              <p:cMediaNode vol="80000">
                <p:cTn id="13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5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áº¿t quáº£ hÃ¬nh áº£nh cho nhÃ£n lá»ng">
            <a:extLst>
              <a:ext uri="{FF2B5EF4-FFF2-40B4-BE49-F238E27FC236}">
                <a16:creationId xmlns:a16="http://schemas.microsoft.com/office/drawing/2014/main" id="{2E9BC231-FA8F-43CB-BB98-0E838A4578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73762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BZ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AutoShape 4" descr="Káº¿t quáº£ hÃ¬nh áº£nh cho nhÃ£n lá»ng">
            <a:extLst>
              <a:ext uri="{FF2B5EF4-FFF2-40B4-BE49-F238E27FC236}">
                <a16:creationId xmlns:a16="http://schemas.microsoft.com/office/drawing/2014/main" id="{9E610F46-E2D1-42B1-A673-E4BEC15C2B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26162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en-BZ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3967555-0870-4F27-BD6A-DA4B783C4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932" y="430409"/>
            <a:ext cx="3537116" cy="216910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E12AC23F-A030-4752-B5F7-54CA81B336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1533" y="3499394"/>
            <a:ext cx="3383280" cy="2438951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CA338E4-20B1-438B-8148-7359947728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9134" y="3610627"/>
            <a:ext cx="3783469" cy="211090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F8EEB8E-3B48-46C0-A852-3F18CB3562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08920" y="247046"/>
            <a:ext cx="3953897" cy="24308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4ED2C329-2F74-4CC8-914A-D4B6E73F40B2}"/>
              </a:ext>
            </a:extLst>
          </p:cNvPr>
          <p:cNvSpPr txBox="1"/>
          <p:nvPr/>
        </p:nvSpPr>
        <p:spPr>
          <a:xfrm>
            <a:off x="526551" y="2759115"/>
            <a:ext cx="4153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BZ" sz="2800" b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Dệt và sản xuất trang phục</a:t>
            </a:r>
            <a:endParaRPr lang="en-BZ" sz="28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2B92307-05FC-4882-8A9D-BBBB63E753A0}"/>
              </a:ext>
            </a:extLst>
          </p:cNvPr>
          <p:cNvSpPr txBox="1"/>
          <p:nvPr/>
        </p:nvSpPr>
        <p:spPr>
          <a:xfrm>
            <a:off x="8442643" y="2970318"/>
            <a:ext cx="32134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BZ" sz="30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Bà</a:t>
            </a:r>
            <a:r>
              <a:rPr lang="en-BZ" sz="3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BZ" sz="30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Rịa-Vũng</a:t>
            </a:r>
            <a:r>
              <a:rPr lang="en-BZ" sz="3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BZ" sz="30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Tàu</a:t>
            </a:r>
            <a:endParaRPr lang="en-BZ" sz="30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F828F44-9441-45FA-921B-8319D008439F}"/>
              </a:ext>
            </a:extLst>
          </p:cNvPr>
          <p:cNvSpPr txBox="1"/>
          <p:nvPr/>
        </p:nvSpPr>
        <p:spPr>
          <a:xfrm>
            <a:off x="526551" y="5826431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BZ" sz="30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Sữa</a:t>
            </a:r>
            <a:r>
              <a:rPr lang="en-BZ" sz="3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BZ" sz="30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chua</a:t>
            </a:r>
            <a:r>
              <a:rPr lang="en-BZ" sz="3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BZ" sz="30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sữa</a:t>
            </a:r>
            <a:r>
              <a:rPr lang="en-BZ" sz="3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BZ" sz="30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tươi</a:t>
            </a:r>
            <a:r>
              <a:rPr lang="en-BZ" sz="3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BZ" sz="30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phô</a:t>
            </a:r>
            <a:r>
              <a:rPr lang="en-BZ" sz="3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BZ" sz="30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mai</a:t>
            </a:r>
            <a:endParaRPr lang="en-BZ" sz="30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19723A8A-CC1C-4C60-9957-1BB06D0944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676" y="3536730"/>
            <a:ext cx="3670663" cy="209152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A8B21324-D353-4EBD-80E3-D90054C58590}"/>
              </a:ext>
            </a:extLst>
          </p:cNvPr>
          <p:cNvSpPr txBox="1"/>
          <p:nvPr/>
        </p:nvSpPr>
        <p:spPr>
          <a:xfrm>
            <a:off x="9257826" y="5920115"/>
            <a:ext cx="20455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BZ" sz="30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Sơn</a:t>
            </a:r>
            <a:r>
              <a:rPr lang="en-BZ" sz="3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La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A318A107-DC0B-4793-8075-951294190938}"/>
              </a:ext>
            </a:extLst>
          </p:cNvPr>
          <p:cNvSpPr txBox="1"/>
          <p:nvPr/>
        </p:nvSpPr>
        <p:spPr>
          <a:xfrm>
            <a:off x="4721267" y="5949541"/>
            <a:ext cx="25049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BZ" sz="3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Than </a:t>
            </a:r>
            <a:r>
              <a:rPr lang="en-BZ" sz="30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đá</a:t>
            </a:r>
            <a:endParaRPr lang="en-BZ" sz="30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643DB57-4C76-4A31-A694-37A56EF723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540" y="1163242"/>
            <a:ext cx="2315129" cy="2315129"/>
          </a:xfrm>
          <a:prstGeom prst="ellipse">
            <a:avLst/>
          </a:prstGeom>
        </p:spPr>
      </p:pic>
      <p:sp>
        <p:nvSpPr>
          <p:cNvPr id="24" name="Rounded Rectangle 3">
            <a:hlinkClick r:id="rId11" action="ppaction://hlinksldjump"/>
            <a:extLst>
              <a:ext uri="{FF2B5EF4-FFF2-40B4-BE49-F238E27FC236}">
                <a16:creationId xmlns:a16="http://schemas.microsoft.com/office/drawing/2014/main" id="{2927E737-7EAB-4506-BE0C-FB03E8D2A29A}"/>
              </a:ext>
            </a:extLst>
          </p:cNvPr>
          <p:cNvSpPr/>
          <p:nvPr/>
        </p:nvSpPr>
        <p:spPr>
          <a:xfrm>
            <a:off x="4556347" y="266501"/>
            <a:ext cx="2997687" cy="946758"/>
          </a:xfrm>
          <a:prstGeom prst="roundRect">
            <a:avLst/>
          </a:prstGeom>
          <a:solidFill>
            <a:srgbClr val="206E6E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ĐÁP ÁN </a:t>
            </a:r>
          </a:p>
        </p:txBody>
      </p:sp>
    </p:spTree>
    <p:extLst>
      <p:ext uri="{BB962C8B-B14F-4D97-AF65-F5344CB8AC3E}">
        <p14:creationId xmlns:p14="http://schemas.microsoft.com/office/powerpoint/2010/main" val="59202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21" grpId="0"/>
      <p:bldP spid="22" grpId="0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13A58A-1AA6-210D-329A-6E4977AECB72}"/>
              </a:ext>
            </a:extLst>
          </p:cNvPr>
          <p:cNvSpPr txBox="1"/>
          <p:nvPr/>
        </p:nvSpPr>
        <p:spPr>
          <a:xfrm>
            <a:off x="1554162" y="152400"/>
            <a:ext cx="7467600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 BÀI 6. 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 NGHIỆP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4616B3-160A-D966-DDEE-6E871EBBEC51}"/>
              </a:ext>
            </a:extLst>
          </p:cNvPr>
          <p:cNvSpPr txBox="1"/>
          <p:nvPr/>
        </p:nvSpPr>
        <p:spPr>
          <a:xfrm>
            <a:off x="182562" y="685800"/>
            <a:ext cx="6128950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23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2165</TotalTime>
  <Words>1724</Words>
  <Application>Microsoft Office PowerPoint</Application>
  <PresentationFormat>Custom</PresentationFormat>
  <Paragraphs>236</Paragraphs>
  <Slides>28</Slides>
  <Notes>4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#9Slide03 IcielPanton Black</vt:lpstr>
      <vt:lpstr>Arial</vt:lpstr>
      <vt:lpstr>Calibri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HH</dc:creator>
  <cp:lastModifiedBy>DUY</cp:lastModifiedBy>
  <cp:revision>298</cp:revision>
  <dcterms:created xsi:type="dcterms:W3CDTF">2019-07-10T13:09:06Z</dcterms:created>
  <dcterms:modified xsi:type="dcterms:W3CDTF">2025-02-23T13:31:09Z</dcterms:modified>
</cp:coreProperties>
</file>