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329" r:id="rId2"/>
    <p:sldId id="339" r:id="rId3"/>
    <p:sldId id="340" r:id="rId4"/>
    <p:sldId id="331" r:id="rId5"/>
    <p:sldId id="333" r:id="rId6"/>
    <p:sldId id="332" r:id="rId7"/>
    <p:sldId id="346" r:id="rId8"/>
    <p:sldId id="347" r:id="rId9"/>
    <p:sldId id="335" r:id="rId10"/>
    <p:sldId id="336" r:id="rId11"/>
    <p:sldId id="337" r:id="rId12"/>
    <p:sldId id="338" r:id="rId13"/>
    <p:sldId id="310" r:id="rId14"/>
    <p:sldId id="311" r:id="rId15"/>
    <p:sldId id="313" r:id="rId16"/>
    <p:sldId id="314" r:id="rId17"/>
    <p:sldId id="315" r:id="rId18"/>
    <p:sldId id="316" r:id="rId19"/>
    <p:sldId id="348" r:id="rId20"/>
    <p:sldId id="349" r:id="rId21"/>
    <p:sldId id="350" r:id="rId22"/>
    <p:sldId id="351" r:id="rId23"/>
    <p:sldId id="323" r:id="rId24"/>
    <p:sldId id="352" r:id="rId25"/>
  </p:sldIdLst>
  <p:sldSz cx="12252325" cy="6858000"/>
  <p:notesSz cx="6858000" cy="9144000"/>
  <p:defaultTextStyle>
    <a:defPPr>
      <a:defRPr lang="en-US"/>
    </a:defPPr>
    <a:lvl1pPr marL="0" algn="l" defTabSz="1222033" rtl="0" eaLnBrk="1" latinLnBrk="0" hangingPunct="1">
      <a:defRPr sz="2400" kern="1200">
        <a:solidFill>
          <a:schemeClr val="tx1"/>
        </a:solidFill>
        <a:latin typeface="+mn-lt"/>
        <a:ea typeface="+mn-ea"/>
        <a:cs typeface="+mn-cs"/>
      </a:defRPr>
    </a:lvl1pPr>
    <a:lvl2pPr marL="611017" algn="l" defTabSz="1222033" rtl="0" eaLnBrk="1" latinLnBrk="0" hangingPunct="1">
      <a:defRPr sz="2400" kern="1200">
        <a:solidFill>
          <a:schemeClr val="tx1"/>
        </a:solidFill>
        <a:latin typeface="+mn-lt"/>
        <a:ea typeface="+mn-ea"/>
        <a:cs typeface="+mn-cs"/>
      </a:defRPr>
    </a:lvl2pPr>
    <a:lvl3pPr marL="1222033" algn="l" defTabSz="1222033" rtl="0" eaLnBrk="1" latinLnBrk="0" hangingPunct="1">
      <a:defRPr sz="2400" kern="1200">
        <a:solidFill>
          <a:schemeClr val="tx1"/>
        </a:solidFill>
        <a:latin typeface="+mn-lt"/>
        <a:ea typeface="+mn-ea"/>
        <a:cs typeface="+mn-cs"/>
      </a:defRPr>
    </a:lvl3pPr>
    <a:lvl4pPr marL="1833050" algn="l" defTabSz="1222033" rtl="0" eaLnBrk="1" latinLnBrk="0" hangingPunct="1">
      <a:defRPr sz="2400" kern="1200">
        <a:solidFill>
          <a:schemeClr val="tx1"/>
        </a:solidFill>
        <a:latin typeface="+mn-lt"/>
        <a:ea typeface="+mn-ea"/>
        <a:cs typeface="+mn-cs"/>
      </a:defRPr>
    </a:lvl4pPr>
    <a:lvl5pPr marL="2444066" algn="l" defTabSz="1222033" rtl="0" eaLnBrk="1" latinLnBrk="0" hangingPunct="1">
      <a:defRPr sz="2400" kern="1200">
        <a:solidFill>
          <a:schemeClr val="tx1"/>
        </a:solidFill>
        <a:latin typeface="+mn-lt"/>
        <a:ea typeface="+mn-ea"/>
        <a:cs typeface="+mn-cs"/>
      </a:defRPr>
    </a:lvl5pPr>
    <a:lvl6pPr marL="3055082" algn="l" defTabSz="1222033" rtl="0" eaLnBrk="1" latinLnBrk="0" hangingPunct="1">
      <a:defRPr sz="2400" kern="1200">
        <a:solidFill>
          <a:schemeClr val="tx1"/>
        </a:solidFill>
        <a:latin typeface="+mn-lt"/>
        <a:ea typeface="+mn-ea"/>
        <a:cs typeface="+mn-cs"/>
      </a:defRPr>
    </a:lvl6pPr>
    <a:lvl7pPr marL="3666100" algn="l" defTabSz="1222033" rtl="0" eaLnBrk="1" latinLnBrk="0" hangingPunct="1">
      <a:defRPr sz="2400" kern="1200">
        <a:solidFill>
          <a:schemeClr val="tx1"/>
        </a:solidFill>
        <a:latin typeface="+mn-lt"/>
        <a:ea typeface="+mn-ea"/>
        <a:cs typeface="+mn-cs"/>
      </a:defRPr>
    </a:lvl7pPr>
    <a:lvl8pPr marL="4277117" algn="l" defTabSz="1222033" rtl="0" eaLnBrk="1" latinLnBrk="0" hangingPunct="1">
      <a:defRPr sz="2400" kern="1200">
        <a:solidFill>
          <a:schemeClr val="tx1"/>
        </a:solidFill>
        <a:latin typeface="+mn-lt"/>
        <a:ea typeface="+mn-ea"/>
        <a:cs typeface="+mn-cs"/>
      </a:defRPr>
    </a:lvl8pPr>
    <a:lvl9pPr marL="4888134" algn="l" defTabSz="122203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119" d="100"/>
          <a:sy n="119" d="100"/>
        </p:scale>
        <p:origin x="402" y="84"/>
      </p:cViewPr>
      <p:guideLst>
        <p:guide orient="horz" pos="2160"/>
        <p:guide pos="2880"/>
        <p:guide pos="38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24C70-BE53-44AE-BC95-6A9261FE3F4A}" type="datetimeFigureOut">
              <a:rPr lang="en-US" smtClean="0"/>
              <a:pPr/>
              <a:t>2024-10-06</a:t>
            </a:fld>
            <a:endParaRPr lang="en-US"/>
          </a:p>
        </p:txBody>
      </p:sp>
      <p:sp>
        <p:nvSpPr>
          <p:cNvPr id="4" name="Slide Image Placeholder 3"/>
          <p:cNvSpPr>
            <a:spLocks noGrp="1" noRot="1" noChangeAspect="1"/>
          </p:cNvSpPr>
          <p:nvPr>
            <p:ph type="sldImg" idx="2"/>
          </p:nvPr>
        </p:nvSpPr>
        <p:spPr>
          <a:xfrm>
            <a:off x="366713" y="685800"/>
            <a:ext cx="61245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2A6FE-9D0B-454A-AAA5-1DC1D67CD835}" type="slidenum">
              <a:rPr lang="en-US" smtClean="0"/>
              <a:pPr/>
              <a:t>‹#›</a:t>
            </a:fld>
            <a:endParaRPr lang="en-US"/>
          </a:p>
        </p:txBody>
      </p:sp>
    </p:spTree>
    <p:extLst>
      <p:ext uri="{BB962C8B-B14F-4D97-AF65-F5344CB8AC3E}">
        <p14:creationId xmlns:p14="http://schemas.microsoft.com/office/powerpoint/2010/main" val="1271601367"/>
      </p:ext>
    </p:extLst>
  </p:cSld>
  <p:clrMap bg1="lt1" tx1="dk1" bg2="lt2" tx2="dk2" accent1="accent1" accent2="accent2" accent3="accent3" accent4="accent4" accent5="accent5" accent6="accent6" hlink="hlink" folHlink="folHlink"/>
  <p:notesStyle>
    <a:lvl1pPr marL="0" algn="l" defTabSz="1222033" rtl="0" eaLnBrk="1" latinLnBrk="0" hangingPunct="1">
      <a:defRPr sz="1600" kern="1200">
        <a:solidFill>
          <a:schemeClr val="tx1"/>
        </a:solidFill>
        <a:latin typeface="+mn-lt"/>
        <a:ea typeface="+mn-ea"/>
        <a:cs typeface="+mn-cs"/>
      </a:defRPr>
    </a:lvl1pPr>
    <a:lvl2pPr marL="611017" algn="l" defTabSz="1222033" rtl="0" eaLnBrk="1" latinLnBrk="0" hangingPunct="1">
      <a:defRPr sz="1600" kern="1200">
        <a:solidFill>
          <a:schemeClr val="tx1"/>
        </a:solidFill>
        <a:latin typeface="+mn-lt"/>
        <a:ea typeface="+mn-ea"/>
        <a:cs typeface="+mn-cs"/>
      </a:defRPr>
    </a:lvl2pPr>
    <a:lvl3pPr marL="1222033" algn="l" defTabSz="1222033" rtl="0" eaLnBrk="1" latinLnBrk="0" hangingPunct="1">
      <a:defRPr sz="1600" kern="1200">
        <a:solidFill>
          <a:schemeClr val="tx1"/>
        </a:solidFill>
        <a:latin typeface="+mn-lt"/>
        <a:ea typeface="+mn-ea"/>
        <a:cs typeface="+mn-cs"/>
      </a:defRPr>
    </a:lvl3pPr>
    <a:lvl4pPr marL="1833050" algn="l" defTabSz="1222033" rtl="0" eaLnBrk="1" latinLnBrk="0" hangingPunct="1">
      <a:defRPr sz="1600" kern="1200">
        <a:solidFill>
          <a:schemeClr val="tx1"/>
        </a:solidFill>
        <a:latin typeface="+mn-lt"/>
        <a:ea typeface="+mn-ea"/>
        <a:cs typeface="+mn-cs"/>
      </a:defRPr>
    </a:lvl4pPr>
    <a:lvl5pPr marL="2444066" algn="l" defTabSz="1222033" rtl="0" eaLnBrk="1" latinLnBrk="0" hangingPunct="1">
      <a:defRPr sz="1600" kern="1200">
        <a:solidFill>
          <a:schemeClr val="tx1"/>
        </a:solidFill>
        <a:latin typeface="+mn-lt"/>
        <a:ea typeface="+mn-ea"/>
        <a:cs typeface="+mn-cs"/>
      </a:defRPr>
    </a:lvl5pPr>
    <a:lvl6pPr marL="3055082" algn="l" defTabSz="1222033" rtl="0" eaLnBrk="1" latinLnBrk="0" hangingPunct="1">
      <a:defRPr sz="1600" kern="1200">
        <a:solidFill>
          <a:schemeClr val="tx1"/>
        </a:solidFill>
        <a:latin typeface="+mn-lt"/>
        <a:ea typeface="+mn-ea"/>
        <a:cs typeface="+mn-cs"/>
      </a:defRPr>
    </a:lvl6pPr>
    <a:lvl7pPr marL="3666100" algn="l" defTabSz="1222033" rtl="0" eaLnBrk="1" latinLnBrk="0" hangingPunct="1">
      <a:defRPr sz="1600" kern="1200">
        <a:solidFill>
          <a:schemeClr val="tx1"/>
        </a:solidFill>
        <a:latin typeface="+mn-lt"/>
        <a:ea typeface="+mn-ea"/>
        <a:cs typeface="+mn-cs"/>
      </a:defRPr>
    </a:lvl7pPr>
    <a:lvl8pPr marL="4277117" algn="l" defTabSz="1222033" rtl="0" eaLnBrk="1" latinLnBrk="0" hangingPunct="1">
      <a:defRPr sz="1600" kern="1200">
        <a:solidFill>
          <a:schemeClr val="tx1"/>
        </a:solidFill>
        <a:latin typeface="+mn-lt"/>
        <a:ea typeface="+mn-ea"/>
        <a:cs typeface="+mn-cs"/>
      </a:defRPr>
    </a:lvl8pPr>
    <a:lvl9pPr marL="4888134" algn="l" defTabSz="122203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6725" y="1281113"/>
            <a:ext cx="61690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6725" y="1281113"/>
            <a:ext cx="61690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6725" y="1281113"/>
            <a:ext cx="61690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6725" y="1281113"/>
            <a:ext cx="61690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66725" y="1281113"/>
            <a:ext cx="6169025"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4857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ab2bdc301d_1_569:notes"/>
          <p:cNvSpPr>
            <a:spLocks noGrp="1" noRot="1" noChangeAspect="1"/>
          </p:cNvSpPr>
          <p:nvPr>
            <p:ph type="sldImg" idx="2"/>
          </p:nvPr>
        </p:nvSpPr>
        <p:spPr>
          <a:xfrm>
            <a:off x="366713" y="685800"/>
            <a:ext cx="61245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ab2bdc301d_1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8925" y="2130433"/>
            <a:ext cx="10414476" cy="1470025"/>
          </a:xfrm>
        </p:spPr>
        <p:txBody>
          <a:bodyPr/>
          <a:lstStyle/>
          <a:p>
            <a:r>
              <a:rPr lang="en-US"/>
              <a:t>Click to edit Master title style</a:t>
            </a:r>
          </a:p>
        </p:txBody>
      </p:sp>
      <p:sp>
        <p:nvSpPr>
          <p:cNvPr id="3" name="Subtitle 2"/>
          <p:cNvSpPr>
            <a:spLocks noGrp="1"/>
          </p:cNvSpPr>
          <p:nvPr>
            <p:ph type="subTitle" idx="1"/>
          </p:nvPr>
        </p:nvSpPr>
        <p:spPr>
          <a:xfrm>
            <a:off x="1837849" y="3886200"/>
            <a:ext cx="8576628" cy="1752600"/>
          </a:xfrm>
        </p:spPr>
        <p:txBody>
          <a:bodyPr/>
          <a:lstStyle>
            <a:lvl1pPr marL="0" indent="0" algn="ctr">
              <a:buNone/>
              <a:defRPr>
                <a:solidFill>
                  <a:schemeClr val="tx1">
                    <a:tint val="75000"/>
                  </a:schemeClr>
                </a:solidFill>
              </a:defRPr>
            </a:lvl1pPr>
            <a:lvl2pPr marL="456835" indent="0" algn="ctr">
              <a:buNone/>
              <a:defRPr>
                <a:solidFill>
                  <a:schemeClr val="tx1">
                    <a:tint val="75000"/>
                  </a:schemeClr>
                </a:solidFill>
              </a:defRPr>
            </a:lvl2pPr>
            <a:lvl3pPr marL="913670" indent="0" algn="ctr">
              <a:buNone/>
              <a:defRPr>
                <a:solidFill>
                  <a:schemeClr val="tx1">
                    <a:tint val="75000"/>
                  </a:schemeClr>
                </a:solidFill>
              </a:defRPr>
            </a:lvl3pPr>
            <a:lvl4pPr marL="1370505" indent="0" algn="ctr">
              <a:buNone/>
              <a:defRPr>
                <a:solidFill>
                  <a:schemeClr val="tx1">
                    <a:tint val="75000"/>
                  </a:schemeClr>
                </a:solidFill>
              </a:defRPr>
            </a:lvl4pPr>
            <a:lvl5pPr marL="1827340" indent="0" algn="ctr">
              <a:buNone/>
              <a:defRPr>
                <a:solidFill>
                  <a:schemeClr val="tx1">
                    <a:tint val="75000"/>
                  </a:schemeClr>
                </a:solidFill>
              </a:defRPr>
            </a:lvl5pPr>
            <a:lvl6pPr marL="2284175" indent="0" algn="ctr">
              <a:buNone/>
              <a:defRPr>
                <a:solidFill>
                  <a:schemeClr val="tx1">
                    <a:tint val="75000"/>
                  </a:schemeClr>
                </a:solidFill>
              </a:defRPr>
            </a:lvl6pPr>
            <a:lvl7pPr marL="2741010" indent="0" algn="ctr">
              <a:buNone/>
              <a:defRPr>
                <a:solidFill>
                  <a:schemeClr val="tx1">
                    <a:tint val="75000"/>
                  </a:schemeClr>
                </a:solidFill>
              </a:defRPr>
            </a:lvl7pPr>
            <a:lvl8pPr marL="3197845" indent="0" algn="ctr">
              <a:buNone/>
              <a:defRPr>
                <a:solidFill>
                  <a:schemeClr val="tx1">
                    <a:tint val="75000"/>
                  </a:schemeClr>
                </a:solidFill>
              </a:defRPr>
            </a:lvl8pPr>
            <a:lvl9pPr marL="36546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777D81-4740-4C11-882C-94E2D05BE53E}" type="datetimeFigureOut">
              <a:rPr lang="en-US" smtClean="0"/>
              <a:pPr/>
              <a:t>2024-10-06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777D81-4740-4C11-882C-94E2D05BE53E}" type="datetimeFigureOut">
              <a:rPr lang="en-US" smtClean="0"/>
              <a:pPr/>
              <a:t>2024-10-06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2938" y="274646"/>
            <a:ext cx="275677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2616" y="274646"/>
            <a:ext cx="8066114"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777D81-4740-4C11-882C-94E2D05BE53E}" type="datetimeFigureOut">
              <a:rPr lang="en-US" smtClean="0"/>
              <a:pPr/>
              <a:t>2024-10-06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7">
  <p:cSld name="Title only 7">
    <p:bg>
      <p:bgPr>
        <a:solidFill>
          <a:schemeClr val="lt1"/>
        </a:solidFill>
        <a:effectLst/>
      </p:bgPr>
    </p:bg>
    <p:spTree>
      <p:nvGrpSpPr>
        <p:cNvPr id="1" name="Shape 670"/>
        <p:cNvGrpSpPr/>
        <p:nvPr/>
      </p:nvGrpSpPr>
      <p:grpSpPr>
        <a:xfrm>
          <a:off x="0" y="0"/>
          <a:ext cx="0" cy="0"/>
          <a:chOff x="0" y="0"/>
          <a:chExt cx="0" cy="0"/>
        </a:xfrm>
      </p:grpSpPr>
      <p:grpSp>
        <p:nvGrpSpPr>
          <p:cNvPr id="2" name="Google Shape;671;p24"/>
          <p:cNvGrpSpPr/>
          <p:nvPr/>
        </p:nvGrpSpPr>
        <p:grpSpPr>
          <a:xfrm>
            <a:off x="-16392" y="5778056"/>
            <a:ext cx="13389523" cy="1384744"/>
            <a:chOff x="-12235" y="4333542"/>
            <a:chExt cx="9992699" cy="1038558"/>
          </a:xfrm>
        </p:grpSpPr>
        <p:grpSp>
          <p:nvGrpSpPr>
            <p:cNvPr id="3" name="Google Shape;672;p24"/>
            <p:cNvGrpSpPr/>
            <p:nvPr/>
          </p:nvGrpSpPr>
          <p:grpSpPr>
            <a:xfrm flipH="1">
              <a:off x="7070039" y="4487995"/>
              <a:ext cx="1799878" cy="457706"/>
              <a:chOff x="4939527" y="4919710"/>
              <a:chExt cx="3620029" cy="920566"/>
            </a:xfrm>
          </p:grpSpPr>
          <p:grpSp>
            <p:nvGrpSpPr>
              <p:cNvPr id="4" name="Google Shape;673;p24"/>
              <p:cNvGrpSpPr/>
              <p:nvPr/>
            </p:nvGrpSpPr>
            <p:grpSpPr>
              <a:xfrm>
                <a:off x="4939527" y="5053655"/>
                <a:ext cx="3620029" cy="786616"/>
                <a:chOff x="1855275" y="1578600"/>
                <a:chExt cx="154800" cy="33650"/>
              </a:xfrm>
            </p:grpSpPr>
            <p:sp>
              <p:nvSpPr>
                <p:cNvPr id="674" name="Google Shape;674;p2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 name="Google Shape;678;p24"/>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679;p24"/>
            <p:cNvGrpSpPr/>
            <p:nvPr/>
          </p:nvGrpSpPr>
          <p:grpSpPr>
            <a:xfrm>
              <a:off x="6237967" y="4333542"/>
              <a:ext cx="3742498" cy="877034"/>
              <a:chOff x="3836925" y="3884274"/>
              <a:chExt cx="6143299" cy="1439649"/>
            </a:xfrm>
          </p:grpSpPr>
          <p:sp>
            <p:nvSpPr>
              <p:cNvPr id="680" name="Google Shape;680;p24"/>
              <p:cNvSpPr/>
              <p:nvPr/>
            </p:nvSpPr>
            <p:spPr>
              <a:xfrm>
                <a:off x="7153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4"/>
              <p:cNvSpPr/>
              <p:nvPr/>
            </p:nvSpPr>
            <p:spPr>
              <a:xfrm>
                <a:off x="3836925" y="4516304"/>
                <a:ext cx="4040698" cy="79406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24"/>
            <p:cNvSpPr/>
            <p:nvPr/>
          </p:nvSpPr>
          <p:spPr>
            <a:xfrm>
              <a:off x="-12235" y="4707925"/>
              <a:ext cx="7121552" cy="664175"/>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24"/>
          <p:cNvSpPr txBox="1">
            <a:spLocks noGrp="1"/>
          </p:cNvSpPr>
          <p:nvPr>
            <p:ph type="title"/>
          </p:nvPr>
        </p:nvSpPr>
        <p:spPr>
          <a:xfrm>
            <a:off x="1391552" y="553804"/>
            <a:ext cx="9469021" cy="763600"/>
          </a:xfrm>
          <a:prstGeom prst="rect">
            <a:avLst/>
          </a:prstGeom>
        </p:spPr>
        <p:txBody>
          <a:bodyPr spcFirstLastPara="1" wrap="square" lIns="121780" tIns="121780" rIns="121780" bIns="12178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86937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777D81-4740-4C11-882C-94E2D05BE53E}" type="datetimeFigureOut">
              <a:rPr lang="en-US" smtClean="0"/>
              <a:pPr/>
              <a:t>2024-10-06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7849" y="4406908"/>
            <a:ext cx="1041447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7849" y="2906718"/>
            <a:ext cx="10414476" cy="1500187"/>
          </a:xfrm>
        </p:spPr>
        <p:txBody>
          <a:bodyPr anchor="b"/>
          <a:lstStyle>
            <a:lvl1pPr marL="0" indent="0">
              <a:buNone/>
              <a:defRPr sz="2000">
                <a:solidFill>
                  <a:schemeClr val="tx1">
                    <a:tint val="75000"/>
                  </a:schemeClr>
                </a:solidFill>
              </a:defRPr>
            </a:lvl1pPr>
            <a:lvl2pPr marL="456835" indent="0">
              <a:buNone/>
              <a:defRPr sz="1800">
                <a:solidFill>
                  <a:schemeClr val="tx1">
                    <a:tint val="75000"/>
                  </a:schemeClr>
                </a:solidFill>
              </a:defRPr>
            </a:lvl2pPr>
            <a:lvl3pPr marL="913670" indent="0">
              <a:buNone/>
              <a:defRPr sz="1600">
                <a:solidFill>
                  <a:schemeClr val="tx1">
                    <a:tint val="75000"/>
                  </a:schemeClr>
                </a:solidFill>
              </a:defRPr>
            </a:lvl3pPr>
            <a:lvl4pPr marL="1370505" indent="0">
              <a:buNone/>
              <a:defRPr sz="1400">
                <a:solidFill>
                  <a:schemeClr val="tx1">
                    <a:tint val="75000"/>
                  </a:schemeClr>
                </a:solidFill>
              </a:defRPr>
            </a:lvl4pPr>
            <a:lvl5pPr marL="1827340" indent="0">
              <a:buNone/>
              <a:defRPr sz="1400">
                <a:solidFill>
                  <a:schemeClr val="tx1">
                    <a:tint val="75000"/>
                  </a:schemeClr>
                </a:solidFill>
              </a:defRPr>
            </a:lvl5pPr>
            <a:lvl6pPr marL="2284175" indent="0">
              <a:buNone/>
              <a:defRPr sz="1400">
                <a:solidFill>
                  <a:schemeClr val="tx1">
                    <a:tint val="75000"/>
                  </a:schemeClr>
                </a:solidFill>
              </a:defRPr>
            </a:lvl6pPr>
            <a:lvl7pPr marL="2741010" indent="0">
              <a:buNone/>
              <a:defRPr sz="1400">
                <a:solidFill>
                  <a:schemeClr val="tx1">
                    <a:tint val="75000"/>
                  </a:schemeClr>
                </a:solidFill>
              </a:defRPr>
            </a:lvl7pPr>
            <a:lvl8pPr marL="3197845" indent="0">
              <a:buNone/>
              <a:defRPr sz="1400">
                <a:solidFill>
                  <a:schemeClr val="tx1">
                    <a:tint val="75000"/>
                  </a:schemeClr>
                </a:solidFill>
              </a:defRPr>
            </a:lvl8pPr>
            <a:lvl9pPr marL="365468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777D81-4740-4C11-882C-94E2D05BE53E}" type="datetimeFigureOut">
              <a:rPr lang="en-US" smtClean="0"/>
              <a:pPr/>
              <a:t>2024-10-06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16" y="1600208"/>
            <a:ext cx="54114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266" y="1600208"/>
            <a:ext cx="541144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777D81-4740-4C11-882C-94E2D05BE53E}" type="datetimeFigureOut">
              <a:rPr lang="en-US" smtClean="0"/>
              <a:pPr/>
              <a:t>2024-10-06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2621" y="1535114"/>
            <a:ext cx="5413571" cy="639762"/>
          </a:xfrm>
        </p:spPr>
        <p:txBody>
          <a:bodyPr anchor="b"/>
          <a:lstStyle>
            <a:lvl1pPr marL="0" indent="0">
              <a:buNone/>
              <a:defRPr sz="2400" b="1"/>
            </a:lvl1pPr>
            <a:lvl2pPr marL="456835" indent="0">
              <a:buNone/>
              <a:defRPr sz="2000" b="1"/>
            </a:lvl2pPr>
            <a:lvl3pPr marL="913670" indent="0">
              <a:buNone/>
              <a:defRPr sz="1800" b="1"/>
            </a:lvl3pPr>
            <a:lvl4pPr marL="1370505" indent="0">
              <a:buNone/>
              <a:defRPr sz="1600" b="1"/>
            </a:lvl4pPr>
            <a:lvl5pPr marL="1827340" indent="0">
              <a:buNone/>
              <a:defRPr sz="1600" b="1"/>
            </a:lvl5pPr>
            <a:lvl6pPr marL="2284175" indent="0">
              <a:buNone/>
              <a:defRPr sz="1600" b="1"/>
            </a:lvl6pPr>
            <a:lvl7pPr marL="2741010" indent="0">
              <a:buNone/>
              <a:defRPr sz="1600" b="1"/>
            </a:lvl7pPr>
            <a:lvl8pPr marL="3197845" indent="0">
              <a:buNone/>
              <a:defRPr sz="1600" b="1"/>
            </a:lvl8pPr>
            <a:lvl9pPr marL="3654680" indent="0">
              <a:buNone/>
              <a:defRPr sz="1600" b="1"/>
            </a:lvl9pPr>
          </a:lstStyle>
          <a:p>
            <a:pPr lvl="0"/>
            <a:r>
              <a:rPr lang="en-US"/>
              <a:t>Click to edit Master text styles</a:t>
            </a:r>
          </a:p>
        </p:txBody>
      </p:sp>
      <p:sp>
        <p:nvSpPr>
          <p:cNvPr id="4" name="Content Placeholder 3"/>
          <p:cNvSpPr>
            <a:spLocks noGrp="1"/>
          </p:cNvSpPr>
          <p:nvPr>
            <p:ph sz="half" idx="2"/>
          </p:nvPr>
        </p:nvSpPr>
        <p:spPr>
          <a:xfrm>
            <a:off x="612621" y="2174875"/>
            <a:ext cx="54135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24013" y="1535114"/>
            <a:ext cx="5415698" cy="639762"/>
          </a:xfrm>
        </p:spPr>
        <p:txBody>
          <a:bodyPr anchor="b"/>
          <a:lstStyle>
            <a:lvl1pPr marL="0" indent="0">
              <a:buNone/>
              <a:defRPr sz="2400" b="1"/>
            </a:lvl1pPr>
            <a:lvl2pPr marL="456835" indent="0">
              <a:buNone/>
              <a:defRPr sz="2000" b="1"/>
            </a:lvl2pPr>
            <a:lvl3pPr marL="913670" indent="0">
              <a:buNone/>
              <a:defRPr sz="1800" b="1"/>
            </a:lvl3pPr>
            <a:lvl4pPr marL="1370505" indent="0">
              <a:buNone/>
              <a:defRPr sz="1600" b="1"/>
            </a:lvl4pPr>
            <a:lvl5pPr marL="1827340" indent="0">
              <a:buNone/>
              <a:defRPr sz="1600" b="1"/>
            </a:lvl5pPr>
            <a:lvl6pPr marL="2284175" indent="0">
              <a:buNone/>
              <a:defRPr sz="1600" b="1"/>
            </a:lvl6pPr>
            <a:lvl7pPr marL="2741010" indent="0">
              <a:buNone/>
              <a:defRPr sz="1600" b="1"/>
            </a:lvl7pPr>
            <a:lvl8pPr marL="3197845" indent="0">
              <a:buNone/>
              <a:defRPr sz="1600" b="1"/>
            </a:lvl8pPr>
            <a:lvl9pPr marL="365468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24013" y="2174875"/>
            <a:ext cx="54156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777D81-4740-4C11-882C-94E2D05BE53E}" type="datetimeFigureOut">
              <a:rPr lang="en-US" smtClean="0"/>
              <a:pPr/>
              <a:t>2024-10-06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777D81-4740-4C11-882C-94E2D05BE53E}" type="datetimeFigureOut">
              <a:rPr lang="en-US" smtClean="0"/>
              <a:pPr/>
              <a:t>2024-10-06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77D81-4740-4C11-882C-94E2D05BE53E}" type="datetimeFigureOut">
              <a:rPr lang="en-US" smtClean="0"/>
              <a:pPr/>
              <a:t>2024-10-06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23" y="273050"/>
            <a:ext cx="403093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90319" y="273058"/>
            <a:ext cx="684939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2623" y="1435104"/>
            <a:ext cx="4030931" cy="4691063"/>
          </a:xfrm>
        </p:spPr>
        <p:txBody>
          <a:bodyPr/>
          <a:lstStyle>
            <a:lvl1pPr marL="0" indent="0">
              <a:buNone/>
              <a:defRPr sz="1400"/>
            </a:lvl1pPr>
            <a:lvl2pPr marL="456835" indent="0">
              <a:buNone/>
              <a:defRPr sz="1200"/>
            </a:lvl2pPr>
            <a:lvl3pPr marL="913670" indent="0">
              <a:buNone/>
              <a:defRPr sz="1000"/>
            </a:lvl3pPr>
            <a:lvl4pPr marL="1370505" indent="0">
              <a:buNone/>
              <a:defRPr sz="900"/>
            </a:lvl4pPr>
            <a:lvl5pPr marL="1827340" indent="0">
              <a:buNone/>
              <a:defRPr sz="900"/>
            </a:lvl5pPr>
            <a:lvl6pPr marL="2284175" indent="0">
              <a:buNone/>
              <a:defRPr sz="900"/>
            </a:lvl6pPr>
            <a:lvl7pPr marL="2741010" indent="0">
              <a:buNone/>
              <a:defRPr sz="900"/>
            </a:lvl7pPr>
            <a:lvl8pPr marL="3197845" indent="0">
              <a:buNone/>
              <a:defRPr sz="900"/>
            </a:lvl8pPr>
            <a:lvl9pPr marL="365468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777D81-4740-4C11-882C-94E2D05BE53E}" type="datetimeFigureOut">
              <a:rPr lang="en-US" smtClean="0"/>
              <a:pPr/>
              <a:t>2024-10-06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01541" y="4800600"/>
            <a:ext cx="73513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01541" y="612775"/>
            <a:ext cx="7351395" cy="4114800"/>
          </a:xfrm>
        </p:spPr>
        <p:txBody>
          <a:bodyPr/>
          <a:lstStyle>
            <a:lvl1pPr marL="0" indent="0">
              <a:buNone/>
              <a:defRPr sz="3200"/>
            </a:lvl1pPr>
            <a:lvl2pPr marL="456835" indent="0">
              <a:buNone/>
              <a:defRPr sz="2800"/>
            </a:lvl2pPr>
            <a:lvl3pPr marL="913670" indent="0">
              <a:buNone/>
              <a:defRPr sz="2400"/>
            </a:lvl3pPr>
            <a:lvl4pPr marL="1370505" indent="0">
              <a:buNone/>
              <a:defRPr sz="2000"/>
            </a:lvl4pPr>
            <a:lvl5pPr marL="1827340" indent="0">
              <a:buNone/>
              <a:defRPr sz="2000"/>
            </a:lvl5pPr>
            <a:lvl6pPr marL="2284175" indent="0">
              <a:buNone/>
              <a:defRPr sz="2000"/>
            </a:lvl6pPr>
            <a:lvl7pPr marL="2741010" indent="0">
              <a:buNone/>
              <a:defRPr sz="2000"/>
            </a:lvl7pPr>
            <a:lvl8pPr marL="3197845" indent="0">
              <a:buNone/>
              <a:defRPr sz="2000"/>
            </a:lvl8pPr>
            <a:lvl9pPr marL="3654680" indent="0">
              <a:buNone/>
              <a:defRPr sz="2000"/>
            </a:lvl9pPr>
          </a:lstStyle>
          <a:p>
            <a:endParaRPr lang="en-US"/>
          </a:p>
        </p:txBody>
      </p:sp>
      <p:sp>
        <p:nvSpPr>
          <p:cNvPr id="4" name="Text Placeholder 3"/>
          <p:cNvSpPr>
            <a:spLocks noGrp="1"/>
          </p:cNvSpPr>
          <p:nvPr>
            <p:ph type="body" sz="half" idx="2"/>
          </p:nvPr>
        </p:nvSpPr>
        <p:spPr>
          <a:xfrm>
            <a:off x="2401541" y="5367338"/>
            <a:ext cx="7351395" cy="804862"/>
          </a:xfrm>
        </p:spPr>
        <p:txBody>
          <a:bodyPr/>
          <a:lstStyle>
            <a:lvl1pPr marL="0" indent="0">
              <a:buNone/>
              <a:defRPr sz="1400"/>
            </a:lvl1pPr>
            <a:lvl2pPr marL="456835" indent="0">
              <a:buNone/>
              <a:defRPr sz="1200"/>
            </a:lvl2pPr>
            <a:lvl3pPr marL="913670" indent="0">
              <a:buNone/>
              <a:defRPr sz="1000"/>
            </a:lvl3pPr>
            <a:lvl4pPr marL="1370505" indent="0">
              <a:buNone/>
              <a:defRPr sz="900"/>
            </a:lvl4pPr>
            <a:lvl5pPr marL="1827340" indent="0">
              <a:buNone/>
              <a:defRPr sz="900"/>
            </a:lvl5pPr>
            <a:lvl6pPr marL="2284175" indent="0">
              <a:buNone/>
              <a:defRPr sz="900"/>
            </a:lvl6pPr>
            <a:lvl7pPr marL="2741010" indent="0">
              <a:buNone/>
              <a:defRPr sz="900"/>
            </a:lvl7pPr>
            <a:lvl8pPr marL="3197845" indent="0">
              <a:buNone/>
              <a:defRPr sz="900"/>
            </a:lvl8pPr>
            <a:lvl9pPr marL="365468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777D81-4740-4C11-882C-94E2D05BE53E}" type="datetimeFigureOut">
              <a:rPr lang="en-US" smtClean="0"/>
              <a:pPr/>
              <a:t>2024-10-06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621" y="274638"/>
            <a:ext cx="11027093" cy="1143000"/>
          </a:xfrm>
          <a:prstGeom prst="rect">
            <a:avLst/>
          </a:prstGeom>
        </p:spPr>
        <p:txBody>
          <a:bodyPr vert="horz" lIns="91368" tIns="45685" rIns="91368" bIns="45685" rtlCol="0" anchor="ctr">
            <a:normAutofit/>
          </a:bodyPr>
          <a:lstStyle/>
          <a:p>
            <a:r>
              <a:rPr lang="en-US"/>
              <a:t>Click to edit Master title style</a:t>
            </a:r>
          </a:p>
        </p:txBody>
      </p:sp>
      <p:sp>
        <p:nvSpPr>
          <p:cNvPr id="3" name="Text Placeholder 2"/>
          <p:cNvSpPr>
            <a:spLocks noGrp="1"/>
          </p:cNvSpPr>
          <p:nvPr>
            <p:ph type="body" idx="1"/>
          </p:nvPr>
        </p:nvSpPr>
        <p:spPr>
          <a:xfrm>
            <a:off x="612621" y="1600208"/>
            <a:ext cx="11027093" cy="4525963"/>
          </a:xfrm>
          <a:prstGeom prst="rect">
            <a:avLst/>
          </a:prstGeom>
        </p:spPr>
        <p:txBody>
          <a:bodyPr vert="horz" lIns="91368" tIns="45685" rIns="91368" bIns="456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2616" y="6356358"/>
            <a:ext cx="2858876" cy="365125"/>
          </a:xfrm>
          <a:prstGeom prst="rect">
            <a:avLst/>
          </a:prstGeom>
        </p:spPr>
        <p:txBody>
          <a:bodyPr vert="horz" lIns="91368" tIns="45685" rIns="91368" bIns="45685" rtlCol="0" anchor="ctr"/>
          <a:lstStyle>
            <a:lvl1pPr algn="l">
              <a:defRPr sz="1200">
                <a:solidFill>
                  <a:schemeClr val="tx1">
                    <a:tint val="75000"/>
                  </a:schemeClr>
                </a:solidFill>
              </a:defRPr>
            </a:lvl1pPr>
          </a:lstStyle>
          <a:p>
            <a:fld id="{CE777D81-4740-4C11-882C-94E2D05BE53E}" type="datetimeFigureOut">
              <a:rPr lang="en-US" smtClean="0"/>
              <a:pPr/>
              <a:t>2024-10-06</a:t>
            </a:fld>
            <a:endParaRPr lang="en-US"/>
          </a:p>
        </p:txBody>
      </p:sp>
      <p:sp>
        <p:nvSpPr>
          <p:cNvPr id="5" name="Footer Placeholder 4"/>
          <p:cNvSpPr>
            <a:spLocks noGrp="1"/>
          </p:cNvSpPr>
          <p:nvPr>
            <p:ph type="ftr" sz="quarter" idx="3"/>
          </p:nvPr>
        </p:nvSpPr>
        <p:spPr>
          <a:xfrm>
            <a:off x="4186212" y="6356358"/>
            <a:ext cx="3879903" cy="365125"/>
          </a:xfrm>
          <a:prstGeom prst="rect">
            <a:avLst/>
          </a:prstGeom>
        </p:spPr>
        <p:txBody>
          <a:bodyPr vert="horz" lIns="91368" tIns="45685" rIns="91368" bIns="4568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80833" y="6356358"/>
            <a:ext cx="2858876" cy="365125"/>
          </a:xfrm>
          <a:prstGeom prst="rect">
            <a:avLst/>
          </a:prstGeom>
        </p:spPr>
        <p:txBody>
          <a:bodyPr vert="horz" lIns="91368" tIns="45685" rIns="91368" bIns="45685" rtlCol="0" anchor="ctr"/>
          <a:lstStyle>
            <a:lvl1pPr algn="r">
              <a:defRPr sz="1200">
                <a:solidFill>
                  <a:schemeClr val="tx1">
                    <a:tint val="75000"/>
                  </a:schemeClr>
                </a:solidFill>
              </a:defRPr>
            </a:lvl1pPr>
          </a:lstStyle>
          <a:p>
            <a:fld id="{D540E6FA-31EF-42CD-89BF-6E158E0921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3670" rtl="0" eaLnBrk="1" latinLnBrk="0" hangingPunct="1">
        <a:spcBef>
          <a:spcPct val="0"/>
        </a:spcBef>
        <a:buNone/>
        <a:defRPr sz="4400" kern="1200">
          <a:solidFill>
            <a:schemeClr val="tx1"/>
          </a:solidFill>
          <a:latin typeface="+mj-lt"/>
          <a:ea typeface="+mj-ea"/>
          <a:cs typeface="+mj-cs"/>
        </a:defRPr>
      </a:lvl1pPr>
    </p:titleStyle>
    <p:bodyStyle>
      <a:lvl1pPr marL="342625" indent="-342625" algn="l" defTabSz="91367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55" indent="-285522" algn="l" defTabSz="91367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089" indent="-228419" algn="l" defTabSz="91367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921" indent="-228419"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756" indent="-228419"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591" indent="-228419"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427" indent="-228419"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262" indent="-228419"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97" indent="-228419" algn="l" defTabSz="9136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70" rtl="0" eaLnBrk="1" latinLnBrk="0" hangingPunct="1">
        <a:defRPr sz="1800" kern="1200">
          <a:solidFill>
            <a:schemeClr val="tx1"/>
          </a:solidFill>
          <a:latin typeface="+mn-lt"/>
          <a:ea typeface="+mn-ea"/>
          <a:cs typeface="+mn-cs"/>
        </a:defRPr>
      </a:lvl1pPr>
      <a:lvl2pPr marL="456835" algn="l" defTabSz="913670" rtl="0" eaLnBrk="1" latinLnBrk="0" hangingPunct="1">
        <a:defRPr sz="1800" kern="1200">
          <a:solidFill>
            <a:schemeClr val="tx1"/>
          </a:solidFill>
          <a:latin typeface="+mn-lt"/>
          <a:ea typeface="+mn-ea"/>
          <a:cs typeface="+mn-cs"/>
        </a:defRPr>
      </a:lvl2pPr>
      <a:lvl3pPr marL="913670" algn="l" defTabSz="913670" rtl="0" eaLnBrk="1" latinLnBrk="0" hangingPunct="1">
        <a:defRPr sz="1800" kern="1200">
          <a:solidFill>
            <a:schemeClr val="tx1"/>
          </a:solidFill>
          <a:latin typeface="+mn-lt"/>
          <a:ea typeface="+mn-ea"/>
          <a:cs typeface="+mn-cs"/>
        </a:defRPr>
      </a:lvl3pPr>
      <a:lvl4pPr marL="1370505" algn="l" defTabSz="913670" rtl="0" eaLnBrk="1" latinLnBrk="0" hangingPunct="1">
        <a:defRPr sz="1800" kern="1200">
          <a:solidFill>
            <a:schemeClr val="tx1"/>
          </a:solidFill>
          <a:latin typeface="+mn-lt"/>
          <a:ea typeface="+mn-ea"/>
          <a:cs typeface="+mn-cs"/>
        </a:defRPr>
      </a:lvl4pPr>
      <a:lvl5pPr marL="1827340" algn="l" defTabSz="913670" rtl="0" eaLnBrk="1" latinLnBrk="0" hangingPunct="1">
        <a:defRPr sz="1800" kern="1200">
          <a:solidFill>
            <a:schemeClr val="tx1"/>
          </a:solidFill>
          <a:latin typeface="+mn-lt"/>
          <a:ea typeface="+mn-ea"/>
          <a:cs typeface="+mn-cs"/>
        </a:defRPr>
      </a:lvl5pPr>
      <a:lvl6pPr marL="2284175" algn="l" defTabSz="913670" rtl="0" eaLnBrk="1" latinLnBrk="0" hangingPunct="1">
        <a:defRPr sz="1800" kern="1200">
          <a:solidFill>
            <a:schemeClr val="tx1"/>
          </a:solidFill>
          <a:latin typeface="+mn-lt"/>
          <a:ea typeface="+mn-ea"/>
          <a:cs typeface="+mn-cs"/>
        </a:defRPr>
      </a:lvl6pPr>
      <a:lvl7pPr marL="2741010" algn="l" defTabSz="913670" rtl="0" eaLnBrk="1" latinLnBrk="0" hangingPunct="1">
        <a:defRPr sz="1800" kern="1200">
          <a:solidFill>
            <a:schemeClr val="tx1"/>
          </a:solidFill>
          <a:latin typeface="+mn-lt"/>
          <a:ea typeface="+mn-ea"/>
          <a:cs typeface="+mn-cs"/>
        </a:defRPr>
      </a:lvl7pPr>
      <a:lvl8pPr marL="3197845" algn="l" defTabSz="913670" rtl="0" eaLnBrk="1" latinLnBrk="0" hangingPunct="1">
        <a:defRPr sz="1800" kern="1200">
          <a:solidFill>
            <a:schemeClr val="tx1"/>
          </a:solidFill>
          <a:latin typeface="+mn-lt"/>
          <a:ea typeface="+mn-ea"/>
          <a:cs typeface="+mn-cs"/>
        </a:defRPr>
      </a:lvl8pPr>
      <a:lvl9pPr marL="3654680" algn="l" defTabSz="9136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3.wdp"/><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4.wdp"/><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svg"/><Relationship Id="rId7"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6.jpeg"/><Relationship Id="rId5" Type="http://schemas.openxmlformats.org/officeDocument/2006/relationships/image" Target="../media/image16.svg"/><Relationship Id="rId10"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2.jpe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1.wdp"/><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microsoft.com/office/2007/relationships/hdphoto" Target="../media/hdphoto2.wdp"/><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6.png"/><Relationship Id="rId5" Type="http://schemas.openxmlformats.org/officeDocument/2006/relationships/image" Target="../media/image12.svg"/><Relationship Id="rId10" Type="http://schemas.openxmlformats.org/officeDocument/2006/relationships/image" Target="../media/image25.png"/><Relationship Id="rId4" Type="http://schemas.openxmlformats.org/officeDocument/2006/relationships/image" Target="../media/image11.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jpe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0.png"/><Relationship Id="rId5" Type="http://schemas.openxmlformats.org/officeDocument/2006/relationships/image" Target="../media/image12.svg"/><Relationship Id="rId10" Type="http://schemas.openxmlformats.org/officeDocument/2006/relationships/image" Target="../media/image29.jpeg"/><Relationship Id="rId4" Type="http://schemas.openxmlformats.org/officeDocument/2006/relationships/image" Target="../media/image11.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88" y="-259080"/>
            <a:ext cx="12769645" cy="7147560"/>
          </a:xfrm>
          <a:prstGeom prst="rect">
            <a:avLst/>
          </a:prstGeom>
        </p:spPr>
      </p:pic>
      <p:sp>
        <p:nvSpPr>
          <p:cNvPr id="10" name="Slide Number Placeholder 3">
            <a:extLst>
              <a:ext uri="{FF2B5EF4-FFF2-40B4-BE49-F238E27FC236}">
                <a16:creationId xmlns:a16="http://schemas.microsoft.com/office/drawing/2014/main" id="{4EBD89AB-E8E3-4B2B-A34E-B946030D505B}"/>
              </a:ext>
            </a:extLst>
          </p:cNvPr>
          <p:cNvSpPr>
            <a:spLocks noGrp="1"/>
          </p:cNvSpPr>
          <p:nvPr>
            <p:ph type="sldNum" sz="quarter" idx="12"/>
          </p:nvPr>
        </p:nvSpPr>
        <p:spPr>
          <a:xfrm>
            <a:off x="11419923" y="6455745"/>
            <a:ext cx="295917" cy="187367"/>
          </a:xfrm>
        </p:spPr>
        <p:txBody>
          <a:bodyPr/>
          <a:lstStyle/>
          <a:p>
            <a:pPr defTabSz="913670">
              <a:defRPr/>
            </a:pPr>
            <a:fld id="{9EC71654-96A5-4280-94F3-931C61A9F92C}" type="slidenum">
              <a:rPr lang="en-US" smtClean="0">
                <a:solidFill>
                  <a:prstClr val="black">
                    <a:tint val="75000"/>
                  </a:prstClr>
                </a:solidFill>
                <a:latin typeface="Calibri" panose="020F0502020204030204"/>
              </a:rPr>
              <a:pPr defTabSz="913670">
                <a:defRPr/>
              </a:pPr>
              <a:t>1</a:t>
            </a:fld>
            <a:endParaRPr lang="en-US">
              <a:solidFill>
                <a:prstClr val="black">
                  <a:tint val="75000"/>
                </a:prstClr>
              </a:solidFill>
              <a:latin typeface="Calibri" panose="020F0502020204030204"/>
            </a:endParaRPr>
          </a:p>
        </p:txBody>
      </p:sp>
      <p:sp>
        <p:nvSpPr>
          <p:cNvPr id="11" name="Rectangle 10">
            <a:extLst>
              <a:ext uri="{FF2B5EF4-FFF2-40B4-BE49-F238E27FC236}">
                <a16:creationId xmlns:a16="http://schemas.microsoft.com/office/drawing/2014/main" id="{9F75B955-4329-4754-86B0-99FDACF648E4}"/>
              </a:ext>
            </a:extLst>
          </p:cNvPr>
          <p:cNvSpPr/>
          <p:nvPr/>
        </p:nvSpPr>
        <p:spPr>
          <a:xfrm>
            <a:off x="2705722" y="2514606"/>
            <a:ext cx="6891933" cy="1200329"/>
          </a:xfrm>
          <a:prstGeom prst="rect">
            <a:avLst/>
          </a:prstGeom>
          <a:noFill/>
        </p:spPr>
        <p:txBody>
          <a:bodyPr wrap="square" lIns="91368" tIns="45685" rIns="91368" bIns="45685">
            <a:spAutoFit/>
          </a:bodyPr>
          <a:lstStyle/>
          <a:p>
            <a:pPr algn="ctr" defTabSz="913670">
              <a:defRPr/>
            </a:pPr>
            <a:r>
              <a:rPr lang="en-US" sz="7200" b="1"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Times New Roman" panose="02020603050405020304" pitchFamily="18" charset="0"/>
              </a:rPr>
              <a:t>KHỞI ĐỘNG</a:t>
            </a:r>
          </a:p>
        </p:txBody>
      </p:sp>
      <p:pic>
        <p:nvPicPr>
          <p:cNvPr id="12" name="Bike Rides - The Green Orbs">
            <a:hlinkClick r:id="" action="ppaction://media"/>
            <a:extLst>
              <a:ext uri="{FF2B5EF4-FFF2-40B4-BE49-F238E27FC236}">
                <a16:creationId xmlns:a16="http://schemas.microsoft.com/office/drawing/2014/main" id="{A39B2B10-AAEB-40F1-88FE-DF43FC10D483}"/>
              </a:ext>
            </a:extLst>
          </p:cNvPr>
          <p:cNvPicPr>
            <a:picLocks noChangeAspect="1"/>
          </p:cNvPicPr>
          <p:nvPr>
            <a:videoFile r:link="rId1"/>
            <p:extLst>
              <p:ext uri="{DAA4B4D4-6D71-4841-9C94-3DE7FCFB9230}">
                <p14:media xmlns:p14="http://schemas.microsoft.com/office/powerpoint/2010/main"/>
              </p:ext>
            </p:extLst>
          </p:nvPr>
        </p:nvPicPr>
        <p:blipFill>
          <a:blip r:embed="rId4" cstate="print"/>
          <a:stretch>
            <a:fillRect/>
          </a:stretch>
        </p:blipFill>
        <p:spPr>
          <a:xfrm>
            <a:off x="12014074" y="6524385"/>
            <a:ext cx="185132" cy="184220"/>
          </a:xfrm>
          <a:prstGeom prst="rect">
            <a:avLst/>
          </a:prstGeom>
        </p:spPr>
      </p:pic>
    </p:spTree>
    <p:extLst>
      <p:ext uri="{BB962C8B-B14F-4D97-AF65-F5344CB8AC3E}">
        <p14:creationId xmlns:p14="http://schemas.microsoft.com/office/powerpoint/2010/main" val="3081645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2274" fill="hold"/>
                                        <p:tgtEl>
                                          <p:spTgt spid="12"/>
                                        </p:tgtEl>
                                      </p:cBhvr>
                                    </p:cmd>
                                  </p:childTnLst>
                                </p:cTn>
                              </p:par>
                              <p:par>
                                <p:cTn id="7" presetID="34" presetClass="emph" presetSubtype="0" repeatCount="indefinite" fill="hold" nodeType="withEffect">
                                  <p:stCondLst>
                                    <p:cond delay="0"/>
                                  </p:stCondLst>
                                  <p:iterate type="lt">
                                    <p:tmPct val="10000"/>
                                  </p:iterate>
                                  <p:childTnLst>
                                    <p:animMotion origin="layout" path="M 5E-6 2.59259E-6 L 5E-6 -0.07222 " pathEditMode="relative" rAng="0" ptsTypes="AA">
                                      <p:cBhvr>
                                        <p:cTn id="8" dur="250" accel="50000" decel="50000" autoRev="1" fill="hold">
                                          <p:stCondLst>
                                            <p:cond delay="0"/>
                                          </p:stCondLst>
                                        </p:cTn>
                                        <p:tgtEl>
                                          <p:spTgt spid="11">
                                            <p:txEl>
                                              <p:pRg st="0" end="0"/>
                                            </p:txEl>
                                          </p:spTgt>
                                        </p:tgtEl>
                                        <p:attrNameLst>
                                          <p:attrName>ppt_x</p:attrName>
                                          <p:attrName>ppt_y</p:attrName>
                                        </p:attrNameLst>
                                      </p:cBhvr>
                                      <p:rCtr x="0" y="-3611"/>
                                    </p:animMotion>
                                    <p:animRot by="1500000">
                                      <p:cBhvr>
                                        <p:cTn id="9" dur="125" fill="hold">
                                          <p:stCondLst>
                                            <p:cond delay="0"/>
                                          </p:stCondLst>
                                        </p:cTn>
                                        <p:tgtEl>
                                          <p:spTgt spid="11">
                                            <p:txEl>
                                              <p:pRg st="0" end="0"/>
                                            </p:txEl>
                                          </p:spTgt>
                                        </p:tgtEl>
                                        <p:attrNameLst>
                                          <p:attrName>r</p:attrName>
                                        </p:attrNameLst>
                                      </p:cBhvr>
                                    </p:animRot>
                                    <p:animRot by="-1500000">
                                      <p:cBhvr>
                                        <p:cTn id="10" dur="125" fill="hold">
                                          <p:stCondLst>
                                            <p:cond delay="125"/>
                                          </p:stCondLst>
                                        </p:cTn>
                                        <p:tgtEl>
                                          <p:spTgt spid="11">
                                            <p:txEl>
                                              <p:pRg st="0" end="0"/>
                                            </p:txEl>
                                          </p:spTgt>
                                        </p:tgtEl>
                                        <p:attrNameLst>
                                          <p:attrName>r</p:attrName>
                                        </p:attrNameLst>
                                      </p:cBhvr>
                                    </p:animRot>
                                    <p:animRot by="-1500000">
                                      <p:cBhvr>
                                        <p:cTn id="11" dur="125" fill="hold">
                                          <p:stCondLst>
                                            <p:cond delay="250"/>
                                          </p:stCondLst>
                                        </p:cTn>
                                        <p:tgtEl>
                                          <p:spTgt spid="11">
                                            <p:txEl>
                                              <p:pRg st="0" end="0"/>
                                            </p:txEl>
                                          </p:spTgt>
                                        </p:tgtEl>
                                        <p:attrNameLst>
                                          <p:attrName>r</p:attrName>
                                        </p:attrNameLst>
                                      </p:cBhvr>
                                    </p:animRot>
                                    <p:animRot by="1500000">
                                      <p:cBhvr>
                                        <p:cTn id="12" dur="125" fill="hold">
                                          <p:stCondLst>
                                            <p:cond delay="375"/>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3" fill="hold" display="0">
                  <p:stCondLst>
                    <p:cond delay="indefinite"/>
                  </p:stCondLst>
                  <p:endCondLst>
                    <p:cond evt="onStopAudio" delay="0">
                      <p:tgtEl>
                        <p:sldTgt/>
                      </p:tgtEl>
                    </p:cond>
                  </p:endCondLst>
                </p:cTn>
                <p:tgtEl>
                  <p:spTgt spid="1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4" cstate="print">
              <a:alphaModFix amt="9999"/>
              <a:extLst>
                <a:ext uri="{96DAC541-7B7A-43D3-8B79-37D633B846F1}">
                  <asvg:svgBlip xmlns:asvg="http://schemas.microsoft.com/office/drawing/2016/SVG/main" r:embed="rId5"/>
                </a:ext>
              </a:extLst>
            </a:blip>
            <a:stretch>
              <a:fillRect/>
            </a:stretch>
          </a:blipFill>
        </p:spPr>
      </p:sp>
      <p:sp>
        <p:nvSpPr>
          <p:cNvPr id="5" name="Freeform 5"/>
          <p:cNvSpPr/>
          <p:nvPr/>
        </p:nvSpPr>
        <p:spPr>
          <a:xfrm>
            <a:off x="7390347" y="1219202"/>
            <a:ext cx="4527019" cy="4489995"/>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0" cstate="print">
              <a:extLst>
                <a:ext uri="{96DAC541-7B7A-43D3-8B79-37D633B846F1}">
                  <asvg:svgBlip xmlns:asvg="http://schemas.microsoft.com/office/drawing/2016/SVG/main" r:embed="rId11"/>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0" cstate="print">
              <a:extLst>
                <a:ext uri="{96DAC541-7B7A-43D3-8B79-37D633B846F1}">
                  <asvg:svgBlip xmlns:asvg="http://schemas.microsoft.com/office/drawing/2016/SVG/main" r:embed="rId11"/>
                </a:ext>
              </a:extLst>
            </a:blip>
            <a:stretch>
              <a:fillRect t="-151970" r="-621009" b="-1346787"/>
            </a:stretch>
          </a:blipFill>
        </p:spPr>
      </p:sp>
      <p:sp>
        <p:nvSpPr>
          <p:cNvPr id="22" name="TextBox 22"/>
          <p:cNvSpPr txBox="1"/>
          <p:nvPr/>
        </p:nvSpPr>
        <p:spPr>
          <a:xfrm>
            <a:off x="2486886" y="244408"/>
            <a:ext cx="5750981" cy="669992"/>
          </a:xfrm>
          <a:prstGeom prst="rect">
            <a:avLst/>
          </a:prstGeom>
        </p:spPr>
        <p:txBody>
          <a:bodyPr lIns="0" tIns="0" rIns="0" bIns="0" rtlCol="0" anchor="t">
            <a:spAutoFit/>
          </a:bodyPr>
          <a:lstStyle/>
          <a:p>
            <a:pPr algn="ctr">
              <a:lnSpc>
                <a:spcPts val="5078"/>
              </a:lnSpc>
              <a:spcBef>
                <a:spcPct val="0"/>
              </a:spcBef>
            </a:pPr>
            <a:r>
              <a:rPr lang="en-US" sz="4500" b="1" dirty="0">
                <a:solidFill>
                  <a:srgbClr val="0000FF"/>
                </a:solidFill>
                <a:ea typeface="Tahoma" pitchFamily="34" charset="0"/>
                <a:cs typeface="Tahoma" pitchFamily="34" charset="0"/>
              </a:rPr>
              <a:t>QUẾ TRÀ MY</a:t>
            </a:r>
          </a:p>
        </p:txBody>
      </p:sp>
      <p:pic>
        <p:nvPicPr>
          <p:cNvPr id="31" name="Picture 30" descr="C:\Users\Admin\Downloads\unnamed.jpg"/>
          <p:cNvPicPr/>
          <p:nvPr/>
        </p:nvPicPr>
        <p:blipFill>
          <a:blip r:embed="rId12">
            <a:extLst>
              <a:ext uri="{BEBA8EAE-BF5A-486C-A8C5-ECC9F3942E4B}">
                <a14:imgProps xmlns:a14="http://schemas.microsoft.com/office/drawing/2010/main">
                  <a14:imgLayer r:embed="rId13">
                    <a14:imgEffect>
                      <a14:backgroundRemoval t="10000" b="90000" l="10000" r="90000">
                        <a14:foregroundMark x1="22768" y1="58036" x2="51339" y2="78571"/>
                        <a14:foregroundMark x1="76786" y1="59375" x2="60268" y2="75000"/>
                        <a14:foregroundMark x1="29911" y1="69643" x2="40179" y2="74107"/>
                      </a14:backgroundRemoval>
                    </a14:imgEffect>
                  </a14:imgLayer>
                </a14:imgProps>
              </a:ext>
              <a:ext uri="{28A0092B-C50C-407E-A947-70E740481C1C}">
                <a14:useLocalDpi xmlns:a14="http://schemas.microsoft.com/office/drawing/2010/main" val="0"/>
              </a:ext>
            </a:extLst>
          </a:blip>
          <a:srcRect/>
          <a:stretch>
            <a:fillRect/>
          </a:stretch>
        </p:blipFill>
        <p:spPr bwMode="auto">
          <a:xfrm>
            <a:off x="7269163" y="990600"/>
            <a:ext cx="4983163" cy="4953000"/>
          </a:xfrm>
          <a:prstGeom prst="rect">
            <a:avLst/>
          </a:prstGeom>
          <a:noFill/>
          <a:ln>
            <a:noFill/>
          </a:ln>
        </p:spPr>
      </p:pic>
      <p:pic>
        <p:nvPicPr>
          <p:cNvPr id="7170" name="Picture 2" descr="C:\Users\Administrator\Desktop\Ảnh GS 9\que-1.jpg"/>
          <p:cNvPicPr>
            <a:picLocks noChangeAspect="1" noChangeArrowheads="1"/>
          </p:cNvPicPr>
          <p:nvPr/>
        </p:nvPicPr>
        <p:blipFill>
          <a:blip r:embed="rId14"/>
          <a:srcRect/>
          <a:stretch>
            <a:fillRect/>
          </a:stretch>
        </p:blipFill>
        <p:spPr bwMode="auto">
          <a:xfrm>
            <a:off x="1858966" y="3352800"/>
            <a:ext cx="5263063" cy="350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7512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1000"/>
                                        <p:tgtEl>
                                          <p:spTgt spid="22"/>
                                        </p:tgtEl>
                                      </p:cBhvr>
                                    </p:animEffect>
                                  </p:childTnLst>
                                </p:cTn>
                              </p:par>
                              <p:par>
                                <p:cTn id="8" presetID="8"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amond(in)">
                                      <p:cBhvr>
                                        <p:cTn id="10" dur="1000"/>
                                        <p:tgtEl>
                                          <p:spTgt spid="31"/>
                                        </p:tgtEl>
                                      </p:cBhvr>
                                    </p:animEffect>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4" cstate="print">
              <a:alphaModFix amt="9999"/>
              <a:extLst>
                <a:ext uri="{96DAC541-7B7A-43D3-8B79-37D633B846F1}">
                  <asvg:svgBlip xmlns:asvg="http://schemas.microsoft.com/office/drawing/2016/SVG/main" r:embed="rId5"/>
                </a:ext>
              </a:extLst>
            </a:blip>
            <a:stretch>
              <a:fillRect/>
            </a:stretch>
          </a:blipFill>
        </p:spPr>
      </p:sp>
      <p:sp>
        <p:nvSpPr>
          <p:cNvPr id="5" name="Freeform 5"/>
          <p:cNvSpPr/>
          <p:nvPr/>
        </p:nvSpPr>
        <p:spPr>
          <a:xfrm>
            <a:off x="7390347" y="1447804"/>
            <a:ext cx="4679419" cy="4261395"/>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0" cstate="print">
              <a:extLst>
                <a:ext uri="{96DAC541-7B7A-43D3-8B79-37D633B846F1}">
                  <asvg:svgBlip xmlns:asvg="http://schemas.microsoft.com/office/drawing/2016/SVG/main" r:embed="rId11"/>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0" cstate="print">
              <a:extLst>
                <a:ext uri="{96DAC541-7B7A-43D3-8B79-37D633B846F1}">
                  <asvg:svgBlip xmlns:asvg="http://schemas.microsoft.com/office/drawing/2016/SVG/main" r:embed="rId11"/>
                </a:ext>
              </a:extLst>
            </a:blip>
            <a:stretch>
              <a:fillRect t="-151970" r="-621009" b="-1346787"/>
            </a:stretch>
          </a:blipFill>
        </p:spPr>
      </p:sp>
      <p:sp>
        <p:nvSpPr>
          <p:cNvPr id="22" name="TextBox 22"/>
          <p:cNvSpPr txBox="1"/>
          <p:nvPr/>
        </p:nvSpPr>
        <p:spPr>
          <a:xfrm>
            <a:off x="2620966" y="457200"/>
            <a:ext cx="5750981" cy="669992"/>
          </a:xfrm>
          <a:prstGeom prst="rect">
            <a:avLst/>
          </a:prstGeom>
        </p:spPr>
        <p:txBody>
          <a:bodyPr lIns="0" tIns="0" rIns="0" bIns="0" rtlCol="0" anchor="t">
            <a:spAutoFit/>
          </a:bodyPr>
          <a:lstStyle/>
          <a:p>
            <a:pPr algn="ctr">
              <a:lnSpc>
                <a:spcPts val="5078"/>
              </a:lnSpc>
              <a:spcBef>
                <a:spcPct val="0"/>
              </a:spcBef>
            </a:pPr>
            <a:r>
              <a:rPr lang="en-US" sz="4500" b="1" dirty="0">
                <a:solidFill>
                  <a:srgbClr val="0000FF"/>
                </a:solidFill>
                <a:ea typeface="Tahoma" pitchFamily="34" charset="0"/>
                <a:cs typeface="Tahoma" pitchFamily="34" charset="0"/>
              </a:rPr>
              <a:t>TỎI LÝ SƠN</a:t>
            </a:r>
          </a:p>
        </p:txBody>
      </p:sp>
      <p:pic>
        <p:nvPicPr>
          <p:cNvPr id="31" name="Picture 30" descr="Tỏi Lý Sơn đã có chỉ dẫn địa lý"/>
          <p:cNvPicPr/>
          <p:nvPr/>
        </p:nvPicPr>
        <p:blipFill>
          <a:blip r:embed="rId12" cstate="print">
            <a:extLst>
              <a:ext uri="{BEBA8EAE-BF5A-486C-A8C5-ECC9F3942E4B}">
                <a14:imgProps xmlns:a14="http://schemas.microsoft.com/office/drawing/2010/main">
                  <a14:imgLayer r:embed="rId13">
                    <a14:imgEffect>
                      <a14:backgroundRemoval t="6270" b="93417" l="9827" r="90462"/>
                    </a14:imgEffect>
                  </a14:imgLayer>
                </a14:imgProps>
              </a:ext>
              <a:ext uri="{28A0092B-C50C-407E-A947-70E740481C1C}">
                <a14:useLocalDpi xmlns:a14="http://schemas.microsoft.com/office/drawing/2010/main" val="0"/>
              </a:ext>
            </a:extLst>
          </a:blip>
          <a:srcRect/>
          <a:stretch>
            <a:fillRect/>
          </a:stretch>
        </p:blipFill>
        <p:spPr bwMode="auto">
          <a:xfrm>
            <a:off x="6888162" y="1066800"/>
            <a:ext cx="5821363" cy="5105400"/>
          </a:xfrm>
          <a:prstGeom prst="rect">
            <a:avLst/>
          </a:prstGeom>
          <a:noFill/>
          <a:ln>
            <a:noFill/>
          </a:ln>
        </p:spPr>
      </p:pic>
      <p:pic>
        <p:nvPicPr>
          <p:cNvPr id="8194" name="Picture 2" descr="C:\Users\Administrator\Desktop\Ảnh GS 9\toi-ly-son-16.jpg"/>
          <p:cNvPicPr>
            <a:picLocks noChangeAspect="1" noChangeArrowheads="1"/>
          </p:cNvPicPr>
          <p:nvPr/>
        </p:nvPicPr>
        <p:blipFill>
          <a:blip r:embed="rId14"/>
          <a:srcRect/>
          <a:stretch>
            <a:fillRect/>
          </a:stretch>
        </p:blipFill>
        <p:spPr bwMode="auto">
          <a:xfrm>
            <a:off x="2011366" y="3048000"/>
            <a:ext cx="5257801" cy="35095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189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amond(in)">
                                      <p:cBhvr>
                                        <p:cTn id="7" dur="1000"/>
                                        <p:tgtEl>
                                          <p:spTgt spid="31"/>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1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amond(in)">
                                      <p:cBhvr>
                                        <p:cTn id="1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2" cstate="print">
              <a:alphaModFix amt="9999"/>
              <a:extLst>
                <a:ext uri="{96DAC541-7B7A-43D3-8B79-37D633B846F1}">
                  <asvg:svgBlip xmlns:asvg="http://schemas.microsoft.com/office/drawing/2016/SVG/main" r:embed="rId3"/>
                </a:ext>
              </a:extLst>
            </a:blip>
            <a:stretch>
              <a:fillRect/>
            </a:stretch>
          </a:blipFill>
        </p:spPr>
      </p:sp>
      <p:grpSp>
        <p:nvGrpSpPr>
          <p:cNvPr id="5"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6" cstate="print">
              <a:extLst>
                <a:ext uri="{96DAC541-7B7A-43D3-8B79-37D633B846F1}">
                  <asvg:svgBlip xmlns:asvg="http://schemas.microsoft.com/office/drawing/2016/SVG/main" r:embed="rId7"/>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6" cstate="print">
              <a:extLst>
                <a:ext uri="{96DAC541-7B7A-43D3-8B79-37D633B846F1}">
                  <asvg:svgBlip xmlns:asvg="http://schemas.microsoft.com/office/drawing/2016/SVG/main" r:embed="rId7"/>
                </a:ext>
              </a:extLst>
            </a:blip>
            <a:stretch>
              <a:fillRect t="-151970" r="-621009" b="-1346787"/>
            </a:stretch>
          </a:blipFill>
        </p:spPr>
      </p:sp>
      <p:sp>
        <p:nvSpPr>
          <p:cNvPr id="20" name="TextBox 20"/>
          <p:cNvSpPr txBox="1"/>
          <p:nvPr/>
        </p:nvSpPr>
        <p:spPr>
          <a:xfrm>
            <a:off x="11315186" y="917222"/>
            <a:ext cx="345549" cy="269304"/>
          </a:xfrm>
          <a:prstGeom prst="rect">
            <a:avLst/>
          </a:prstGeom>
        </p:spPr>
        <p:txBody>
          <a:bodyPr lIns="0" tIns="0" rIns="0" bIns="0" rtlCol="0" anchor="t">
            <a:spAutoFit/>
          </a:bodyPr>
          <a:lstStyle/>
          <a:p>
            <a:pPr algn="ctr">
              <a:lnSpc>
                <a:spcPts val="2114"/>
              </a:lnSpc>
            </a:pPr>
            <a:r>
              <a:rPr lang="en-US" sz="1500" dirty="0">
                <a:solidFill>
                  <a:srgbClr val="FFFFFF"/>
                </a:solidFill>
                <a:latin typeface="Montserrat"/>
              </a:rPr>
              <a:t>08</a:t>
            </a:r>
          </a:p>
        </p:txBody>
      </p:sp>
      <p:sp>
        <p:nvSpPr>
          <p:cNvPr id="22" name="TextBox 22"/>
          <p:cNvSpPr txBox="1"/>
          <p:nvPr/>
        </p:nvSpPr>
        <p:spPr>
          <a:xfrm>
            <a:off x="1858962" y="320608"/>
            <a:ext cx="8305800" cy="654025"/>
          </a:xfrm>
          <a:prstGeom prst="rect">
            <a:avLst/>
          </a:prstGeom>
        </p:spPr>
        <p:txBody>
          <a:bodyPr wrap="square" lIns="0" tIns="0" rIns="0" bIns="0" rtlCol="0" anchor="t">
            <a:spAutoFit/>
          </a:bodyPr>
          <a:lstStyle/>
          <a:p>
            <a:pPr algn="ctr">
              <a:lnSpc>
                <a:spcPts val="5078"/>
              </a:lnSpc>
              <a:spcBef>
                <a:spcPct val="0"/>
              </a:spcBef>
            </a:pPr>
            <a:r>
              <a:rPr lang="en-US" sz="4500" b="1" dirty="0">
                <a:solidFill>
                  <a:srgbClr val="0000FF"/>
                </a:solidFill>
                <a:ea typeface="Tahoma" pitchFamily="34" charset="0"/>
                <a:cs typeface="Tahoma" pitchFamily="34" charset="0"/>
              </a:rPr>
              <a:t>XOÀI CÁT HÒA LỘC – TIỀN GIANG</a:t>
            </a:r>
          </a:p>
        </p:txBody>
      </p:sp>
      <p:pic>
        <p:nvPicPr>
          <p:cNvPr id="31" name="Picture 30" descr="Tem nhãn trái cây"/>
          <p:cNvPicPr/>
          <p:nvPr/>
        </p:nvPicPr>
        <p:blipFill>
          <a:blip r:embed="rId8">
            <a:extLst>
              <a:ext uri="{28A0092B-C50C-407E-A947-70E740481C1C}">
                <a14:useLocalDpi xmlns:a14="http://schemas.microsoft.com/office/drawing/2010/main" val="0"/>
              </a:ext>
            </a:extLst>
          </a:blip>
          <a:srcRect/>
          <a:stretch>
            <a:fillRect/>
          </a:stretch>
        </p:blipFill>
        <p:spPr bwMode="auto">
          <a:xfrm>
            <a:off x="6888161" y="990600"/>
            <a:ext cx="5364163" cy="2819400"/>
          </a:xfrm>
          <a:prstGeom prst="rect">
            <a:avLst/>
          </a:prstGeom>
          <a:noFill/>
          <a:ln>
            <a:noFill/>
          </a:ln>
        </p:spPr>
      </p:pic>
      <p:sp>
        <p:nvSpPr>
          <p:cNvPr id="3" name="Freeform 3"/>
          <p:cNvSpPr/>
          <p:nvPr/>
        </p:nvSpPr>
        <p:spPr>
          <a:xfrm flipH="1" flipV="1">
            <a:off x="4916815" y="4905176"/>
            <a:ext cx="1537794" cy="1524487"/>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9">
              <a:alphaModFix amt="9999"/>
              <a:extLst>
                <a:ext uri="{96DAC541-7B7A-43D3-8B79-37D633B846F1}">
                  <asvg:svgBlip xmlns:asvg="http://schemas.microsoft.com/office/drawing/2016/SVG/main" r:embed="rId10"/>
                </a:ext>
              </a:extLst>
            </a:blip>
            <a:stretch>
              <a:fillRect/>
            </a:stretch>
          </a:blipFill>
        </p:spPr>
      </p:sp>
      <p:pic>
        <p:nvPicPr>
          <p:cNvPr id="9218" name="Picture 2" descr="C:\Users\Administrator\Desktop\Ảnh GS 9\xoai-cat-hoa-loc-dac-san-noi-tieng-xu-tien-giang-59-.1304.jpg"/>
          <p:cNvPicPr>
            <a:picLocks noChangeAspect="1" noChangeArrowheads="1"/>
          </p:cNvPicPr>
          <p:nvPr/>
        </p:nvPicPr>
        <p:blipFill>
          <a:blip r:embed="rId11"/>
          <a:srcRect/>
          <a:stretch>
            <a:fillRect/>
          </a:stretch>
        </p:blipFill>
        <p:spPr bwMode="auto">
          <a:xfrm>
            <a:off x="1858962" y="2667000"/>
            <a:ext cx="5715000" cy="3924300"/>
          </a:xfrm>
          <a:prstGeom prst="ellipse">
            <a:avLst/>
          </a:prstGeom>
          <a:ln>
            <a:noFill/>
          </a:ln>
          <a:effectLst>
            <a:softEdge rad="112500"/>
          </a:effectLst>
        </p:spPr>
      </p:pic>
    </p:spTree>
    <p:extLst>
      <p:ext uri="{BB962C8B-B14F-4D97-AF65-F5344CB8AC3E}">
        <p14:creationId xmlns:p14="http://schemas.microsoft.com/office/powerpoint/2010/main" val="2365622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1000"/>
                                        <p:tgtEl>
                                          <p:spTgt spid="22"/>
                                        </p:tgtEl>
                                      </p:cBhvr>
                                    </p:animEffect>
                                  </p:childTnLst>
                                </p:cTn>
                              </p:par>
                              <p:par>
                                <p:cTn id="8" presetID="8" presetClass="entr" presetSubtype="16"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amond(in)">
                                      <p:cBhvr>
                                        <p:cTn id="1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71DF8B-1879-4E7E-926F-0C18A03FC746}"/>
              </a:ext>
            </a:extLst>
          </p:cNvPr>
          <p:cNvSpPr txBox="1"/>
          <p:nvPr/>
        </p:nvSpPr>
        <p:spPr>
          <a:xfrm>
            <a:off x="182562" y="350636"/>
            <a:ext cx="12252324" cy="1200258"/>
          </a:xfrm>
          <a:prstGeom prst="rect">
            <a:avLst/>
          </a:prstGeom>
          <a:noFill/>
        </p:spPr>
        <p:txBody>
          <a:bodyPr wrap="square" lIns="91368" tIns="45685" rIns="91368" bIns="45685" rtlCol="0">
            <a:spAutoFit/>
          </a:bodyPr>
          <a:lstStyle/>
          <a:p>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8 </a:t>
            </a:r>
            <a:r>
              <a:rPr lang="vi-VN" sz="3600" b="1" dirty="0">
                <a:latin typeface="Times New Roman" panose="02020603050405020304" pitchFamily="18" charset="0"/>
                <a:cs typeface="Times New Roman" panose="02020603050405020304" pitchFamily="18" charset="0"/>
              </a:rPr>
              <a:t>BÀI 5 </a:t>
            </a:r>
            <a:r>
              <a:rPr lang="vi-VN" sz="3600" b="1" dirty="0">
                <a:solidFill>
                  <a:srgbClr val="FF0000"/>
                </a:solidFill>
                <a:latin typeface="Times New Roman" panose="02020603050405020304" pitchFamily="18" charset="0"/>
                <a:cs typeface="Times New Roman" panose="02020603050405020304" pitchFamily="18" charset="0"/>
              </a:rPr>
              <a:t>THỰC HÀNH</a:t>
            </a:r>
            <a:r>
              <a:rPr lang="vi-VN" sz="3600" b="1" dirty="0">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VIẾT BÁO CÁO VỀ MỘT SỐ </a:t>
            </a:r>
            <a:endParaRPr lang="en-US" sz="3600" b="1" dirty="0">
              <a:solidFill>
                <a:srgbClr val="0000FF"/>
              </a:solidFill>
              <a:latin typeface="Times New Roman" panose="02020603050405020304" pitchFamily="18" charset="0"/>
              <a:cs typeface="Times New Roman" panose="02020603050405020304" pitchFamily="18" charset="0"/>
            </a:endParaRPr>
          </a:p>
          <a:p>
            <a:r>
              <a:rPr lang="vi-VN" sz="3600" b="1" dirty="0">
                <a:solidFill>
                  <a:srgbClr val="0000FF"/>
                </a:solidFill>
                <a:latin typeface="Times New Roman" panose="02020603050405020304" pitchFamily="18" charset="0"/>
                <a:cs typeface="Times New Roman" panose="02020603050405020304" pitchFamily="18" charset="0"/>
              </a:rPr>
              <a:t>MÔ HÌNH SẢN XUẤT NÔNG NGHIỆP CÓ HIỆU QUẢ</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817036A0-A032-4577-BF35-0E7EDDDA8A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304"/>
          <a:stretch/>
        </p:blipFill>
        <p:spPr>
          <a:xfrm>
            <a:off x="7918542" y="3248173"/>
            <a:ext cx="3937939" cy="3390805"/>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3"/>
          <a:srcRect/>
          <a:stretch>
            <a:fillRect/>
          </a:stretch>
        </p:blipFill>
        <p:spPr bwMode="auto">
          <a:xfrm rot="720000">
            <a:off x="977047" y="3219550"/>
            <a:ext cx="3043557" cy="3028572"/>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ppt_x</p:attrName>
                                        </p:attrNameLst>
                                      </p:cBhvr>
                                      <p:tavLst>
                                        <p:tav tm="0">
                                          <p:val>
                                            <p:strVal val="#ppt_x-.2"/>
                                          </p:val>
                                        </p:tav>
                                        <p:tav tm="100000">
                                          <p:val>
                                            <p:strVal val="#ppt_x"/>
                                          </p:val>
                                        </p:tav>
                                      </p:tavLst>
                                    </p:anim>
                                    <p:anim calcmode="lin" valueType="num">
                                      <p:cBhvr>
                                        <p:cTn id="1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2" dur="1000"/>
                                        <p:tgtEl>
                                          <p:spTgt spid="5"/>
                                        </p:tgtEl>
                                      </p:cBhvr>
                                    </p:animEffect>
                                  </p:childTnLst>
                                </p:cTn>
                              </p:par>
                              <p:par>
                                <p:cTn id="13" presetID="8" presetClass="entr" presetSubtype="16" fill="hold" nodeType="withEffect">
                                  <p:stCondLst>
                                    <p:cond delay="0"/>
                                  </p:stCondLst>
                                  <p:childTnLst>
                                    <p:set>
                                      <p:cBhvr additive="repl">
                                        <p:cTn id="14" dur="1" fill="hold">
                                          <p:stCondLst>
                                            <p:cond delay="0"/>
                                          </p:stCondLst>
                                        </p:cTn>
                                        <p:tgtEl>
                                          <p:spTgt spid="6"/>
                                        </p:tgtEl>
                                        <p:attrNameLst>
                                          <p:attrName>style.visibility</p:attrName>
                                        </p:attrNameLst>
                                      </p:cBhvr>
                                      <p:to>
                                        <p:strVal val="visible"/>
                                      </p:to>
                                    </p:set>
                                    <p:animEffect transition="in" filter="diamond(in)">
                                      <p:cBhvr additive="repl">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58763" y="304800"/>
            <a:ext cx="11713688" cy="553996"/>
          </a:xfrm>
          <a:prstGeom prst="rect">
            <a:avLst/>
          </a:prstGeom>
        </p:spPr>
        <p:txBody>
          <a:bodyPr wrap="square" lIns="91366" tIns="45684" rIns="91366" bIns="45684">
            <a:spAutoFit/>
          </a:bodyPr>
          <a:lstStyle/>
          <a:p>
            <a:r>
              <a:rPr lang="en-US" sz="3000" b="1" u="sng">
                <a:solidFill>
                  <a:srgbClr val="002060"/>
                </a:solidFill>
                <a:cs typeface="Arial" pitchFamily="34" charset="0"/>
              </a:rPr>
              <a:t>1. Lựa chọn nội dung viết báo cáo</a:t>
            </a:r>
            <a:endParaRPr lang="en-US" sz="3000" i="1"/>
          </a:p>
        </p:txBody>
      </p:sp>
      <p:sp>
        <p:nvSpPr>
          <p:cNvPr id="8" name="Arrow: Chevron 4">
            <a:extLst>
              <a:ext uri="{FF2B5EF4-FFF2-40B4-BE49-F238E27FC236}">
                <a16:creationId xmlns:a16="http://schemas.microsoft.com/office/drawing/2014/main" id="{9E6843D4-AA2C-4709-AE88-85CA82A66FD6}"/>
              </a:ext>
            </a:extLst>
          </p:cNvPr>
          <p:cNvSpPr txBox="1"/>
          <p:nvPr/>
        </p:nvSpPr>
        <p:spPr>
          <a:xfrm>
            <a:off x="490701" y="2158118"/>
            <a:ext cx="2467489" cy="862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3903" tIns="47967" rIns="47967" bIns="47967" numCol="1" spcCol="1270" anchor="ctr" anchorCtr="0">
            <a:noAutofit/>
          </a:bodyPr>
          <a:lstStyle/>
          <a:p>
            <a:pPr lvl="0" algn="ctr"/>
            <a:r>
              <a:rPr lang="en-US" b="1" dirty="0">
                <a:solidFill>
                  <a:schemeClr val="bg1"/>
                </a:solidFill>
                <a:latin typeface="Times New Roman" pitchFamily="18" charset="0"/>
                <a:cs typeface="Times New Roman" pitchFamily="18" charset="0"/>
              </a:rPr>
              <a:t>Xây dựng </a:t>
            </a:r>
          </a:p>
          <a:p>
            <a:pPr lvl="0" algn="ctr"/>
            <a:r>
              <a:rPr lang="en-US" b="1" dirty="0">
                <a:solidFill>
                  <a:schemeClr val="bg1"/>
                </a:solidFill>
                <a:latin typeface="Times New Roman" pitchFamily="18" charset="0"/>
                <a:cs typeface="Times New Roman" pitchFamily="18" charset="0"/>
              </a:rPr>
              <a:t>ý tưởng.</a:t>
            </a:r>
            <a:endParaRPr lang="en-US" b="1" dirty="0">
              <a:solidFill>
                <a:schemeClr val="bg1"/>
              </a:solidFill>
              <a:effectLst>
                <a:outerShdw blurRad="38100" dist="38100" dir="2700000" algn="tl">
                  <a:srgbClr val="000000">
                    <a:alpha val="43137"/>
                  </a:srgbClr>
                </a:outerShdw>
              </a:effectLst>
              <a:latin typeface="Times New Roman" pitchFamily="18" charset="0"/>
              <a:ea typeface="Open Sans" panose="020B0606030504020204" pitchFamily="34" charset="0"/>
              <a:cs typeface="Times New Roman" pitchFamily="18" charset="0"/>
            </a:endParaRPr>
          </a:p>
        </p:txBody>
      </p:sp>
      <p:sp>
        <p:nvSpPr>
          <p:cNvPr id="10" name="Rectangle 9">
            <a:extLst>
              <a:ext uri="{FF2B5EF4-FFF2-40B4-BE49-F238E27FC236}">
                <a16:creationId xmlns:a16="http://schemas.microsoft.com/office/drawing/2014/main" id="{43E53A55-2B49-4F26-A83A-6CB0FE611E8D}"/>
              </a:ext>
            </a:extLst>
          </p:cNvPr>
          <p:cNvSpPr/>
          <p:nvPr/>
        </p:nvSpPr>
        <p:spPr>
          <a:xfrm>
            <a:off x="1564822" y="1387174"/>
            <a:ext cx="343717" cy="523199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5" rIns="91368" bIns="45685" rtlCol="0" anchor="ctr"/>
          <a:lstStyle/>
          <a:p>
            <a:pPr algn="ctr"/>
            <a:endParaRPr lang="en-US">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20E246AE-F6F4-4D13-BF0D-77554A11E1A9}"/>
              </a:ext>
            </a:extLst>
          </p:cNvPr>
          <p:cNvSpPr/>
          <p:nvPr/>
        </p:nvSpPr>
        <p:spPr>
          <a:xfrm>
            <a:off x="1858962" y="5638804"/>
            <a:ext cx="7381000" cy="953485"/>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lIns="91368" tIns="45685" rIns="91368" bIns="45685" rtlCol="0" anchor="ctr"/>
          <a:lstStyle/>
          <a:p>
            <a:pPr algn="just"/>
            <a:r>
              <a:rPr lang="en-US" sz="2900" b="1">
                <a:solidFill>
                  <a:srgbClr val="0000FF"/>
                </a:solidFill>
                <a:cs typeface="Times New Roman" pitchFamily="18" charset="0"/>
              </a:rPr>
              <a:t>    Mô hình nuôi trồng thủy sản công nghệ cao</a:t>
            </a:r>
            <a:endParaRPr lang="en-US" sz="2900" b="1" dirty="0">
              <a:solidFill>
                <a:srgbClr val="0000FF"/>
              </a:solidFill>
              <a:cs typeface="Times New Roman" pitchFamily="18" charset="0"/>
            </a:endParaRPr>
          </a:p>
        </p:txBody>
      </p:sp>
      <p:sp>
        <p:nvSpPr>
          <p:cNvPr id="14" name="Rectangle 13">
            <a:extLst>
              <a:ext uri="{FF2B5EF4-FFF2-40B4-BE49-F238E27FC236}">
                <a16:creationId xmlns:a16="http://schemas.microsoft.com/office/drawing/2014/main" id="{9F97A807-AF09-4713-8118-67C389631247}"/>
              </a:ext>
            </a:extLst>
          </p:cNvPr>
          <p:cNvSpPr/>
          <p:nvPr/>
        </p:nvSpPr>
        <p:spPr>
          <a:xfrm>
            <a:off x="1706562" y="3200400"/>
            <a:ext cx="7381001" cy="914400"/>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lIns="91368" tIns="45685" rIns="91368" bIns="45685" rtlCol="0" anchor="ctr"/>
          <a:lstStyle/>
          <a:p>
            <a:pPr algn="just">
              <a:lnSpc>
                <a:spcPct val="150000"/>
              </a:lnSpc>
            </a:pPr>
            <a:r>
              <a:rPr lang="en-US" sz="3000" b="1" dirty="0">
                <a:solidFill>
                  <a:srgbClr val="0000FF"/>
                </a:solidFill>
                <a:cs typeface="Times New Roman" pitchFamily="18" charset="0"/>
              </a:rPr>
              <a:t>P   </a:t>
            </a:r>
            <a:r>
              <a:rPr lang="en-US" sz="3000" b="1" dirty="0" err="1">
                <a:solidFill>
                  <a:srgbClr val="0000FF"/>
                </a:solidFill>
                <a:cs typeface="Times New Roman" pitchFamily="18" charset="0"/>
              </a:rPr>
              <a:t>Môi</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hình</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chăn</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nuôi</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tuần</a:t>
            </a:r>
            <a:r>
              <a:rPr lang="en-US" sz="3000" b="1" dirty="0">
                <a:solidFill>
                  <a:srgbClr val="0000FF"/>
                </a:solidFill>
                <a:cs typeface="Times New Roman" pitchFamily="18" charset="0"/>
              </a:rPr>
              <a:t> </a:t>
            </a:r>
            <a:r>
              <a:rPr lang="en-US" sz="3000" b="1" dirty="0" err="1">
                <a:solidFill>
                  <a:srgbClr val="0000FF"/>
                </a:solidFill>
                <a:cs typeface="Times New Roman" pitchFamily="18" charset="0"/>
              </a:rPr>
              <a:t>hoàn</a:t>
            </a:r>
            <a:endParaRPr lang="en-US" sz="3000" b="1" dirty="0">
              <a:solidFill>
                <a:srgbClr val="0000FF"/>
              </a:solidFill>
              <a:cs typeface="Times New Roman" pitchFamily="18" charset="0"/>
            </a:endParaRPr>
          </a:p>
        </p:txBody>
      </p:sp>
      <p:sp>
        <p:nvSpPr>
          <p:cNvPr id="16" name="Oval 15">
            <a:extLst>
              <a:ext uri="{FF2B5EF4-FFF2-40B4-BE49-F238E27FC236}">
                <a16:creationId xmlns:a16="http://schemas.microsoft.com/office/drawing/2014/main" id="{3448EAFD-496F-4F0E-8334-172B78638B13}"/>
              </a:ext>
            </a:extLst>
          </p:cNvPr>
          <p:cNvSpPr/>
          <p:nvPr/>
        </p:nvSpPr>
        <p:spPr>
          <a:xfrm>
            <a:off x="1407271" y="5635742"/>
            <a:ext cx="785005" cy="942899"/>
          </a:xfrm>
          <a:prstGeom prst="ellipse">
            <a:avLst/>
          </a:prstGeom>
        </p:spPr>
        <p:style>
          <a:lnRef idx="0">
            <a:schemeClr val="accent5"/>
          </a:lnRef>
          <a:fillRef idx="3">
            <a:schemeClr val="accent5"/>
          </a:fillRef>
          <a:effectRef idx="3">
            <a:schemeClr val="accent5"/>
          </a:effectRef>
          <a:fontRef idx="minor">
            <a:schemeClr val="lt1"/>
          </a:fontRef>
        </p:style>
        <p:txBody>
          <a:bodyPr lIns="91368" tIns="45685" rIns="91368" bIns="45685" rtlCol="0" anchor="ctr"/>
          <a:lstStyle/>
          <a:p>
            <a:pPr algn="ctr"/>
            <a:r>
              <a:rPr lang="en-US" sz="3000" b="1" dirty="0">
                <a:cs typeface="Times New Roman" pitchFamily="18" charset="0"/>
              </a:rPr>
              <a:t>4</a:t>
            </a:r>
          </a:p>
        </p:txBody>
      </p:sp>
      <p:sp>
        <p:nvSpPr>
          <p:cNvPr id="17" name="Oval 16">
            <a:extLst>
              <a:ext uri="{FF2B5EF4-FFF2-40B4-BE49-F238E27FC236}">
                <a16:creationId xmlns:a16="http://schemas.microsoft.com/office/drawing/2014/main" id="{6CFB8E72-A830-4159-988E-082B5F7E9196}"/>
              </a:ext>
            </a:extLst>
          </p:cNvPr>
          <p:cNvSpPr/>
          <p:nvPr/>
        </p:nvSpPr>
        <p:spPr>
          <a:xfrm>
            <a:off x="1408980" y="3354001"/>
            <a:ext cx="749112" cy="684601"/>
          </a:xfrm>
          <a:prstGeom prst="ellipse">
            <a:avLst/>
          </a:prstGeom>
        </p:spPr>
        <p:style>
          <a:lnRef idx="0">
            <a:schemeClr val="accent5"/>
          </a:lnRef>
          <a:fillRef idx="3">
            <a:schemeClr val="accent5"/>
          </a:fillRef>
          <a:effectRef idx="3">
            <a:schemeClr val="accent5"/>
          </a:effectRef>
          <a:fontRef idx="minor">
            <a:schemeClr val="lt1"/>
          </a:fontRef>
        </p:style>
        <p:txBody>
          <a:bodyPr lIns="91368" tIns="45685" rIns="91368" bIns="45685" rtlCol="0" anchor="ctr"/>
          <a:lstStyle/>
          <a:p>
            <a:pPr algn="ctr"/>
            <a:r>
              <a:rPr lang="en-US" sz="3000" b="1" dirty="0">
                <a:cs typeface="Times New Roman" pitchFamily="18" charset="0"/>
              </a:rPr>
              <a:t>2</a:t>
            </a:r>
          </a:p>
        </p:txBody>
      </p:sp>
      <p:sp>
        <p:nvSpPr>
          <p:cNvPr id="18" name="Rectangle 17">
            <a:extLst>
              <a:ext uri="{FF2B5EF4-FFF2-40B4-BE49-F238E27FC236}">
                <a16:creationId xmlns:a16="http://schemas.microsoft.com/office/drawing/2014/main" id="{A45C1146-4E5F-4928-8447-2563816BAFF5}"/>
              </a:ext>
            </a:extLst>
          </p:cNvPr>
          <p:cNvSpPr/>
          <p:nvPr/>
        </p:nvSpPr>
        <p:spPr>
          <a:xfrm>
            <a:off x="1858962" y="4267200"/>
            <a:ext cx="7381000" cy="990600"/>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lIns="91368" tIns="45685" rIns="91368" bIns="45685" rtlCol="0" anchor="ctr"/>
          <a:lstStyle/>
          <a:p>
            <a:pPr algn="just">
              <a:lnSpc>
                <a:spcPct val="150000"/>
              </a:lnSpc>
            </a:pPr>
            <a:r>
              <a:rPr lang="en-US" sz="3000" b="1">
                <a:solidFill>
                  <a:srgbClr val="0000FF"/>
                </a:solidFill>
                <a:cs typeface="Times New Roman" pitchFamily="18" charset="0"/>
              </a:rPr>
              <a:t>    Mô hình nông nghiệp thông minh</a:t>
            </a:r>
            <a:endParaRPr lang="en-US" sz="3000" b="1" dirty="0">
              <a:solidFill>
                <a:srgbClr val="0000FF"/>
              </a:solidFill>
              <a:cs typeface="Times New Roman" pitchFamily="18" charset="0"/>
            </a:endParaRPr>
          </a:p>
        </p:txBody>
      </p:sp>
      <p:sp>
        <p:nvSpPr>
          <p:cNvPr id="21" name="Oval 20">
            <a:extLst>
              <a:ext uri="{FF2B5EF4-FFF2-40B4-BE49-F238E27FC236}">
                <a16:creationId xmlns:a16="http://schemas.microsoft.com/office/drawing/2014/main" id="{6837C5D8-2008-4C1D-BC83-8B032DA35892}"/>
              </a:ext>
            </a:extLst>
          </p:cNvPr>
          <p:cNvSpPr/>
          <p:nvPr/>
        </p:nvSpPr>
        <p:spPr>
          <a:xfrm>
            <a:off x="1325562" y="4365105"/>
            <a:ext cx="864557" cy="816499"/>
          </a:xfrm>
          <a:prstGeom prst="ellipse">
            <a:avLst/>
          </a:prstGeom>
        </p:spPr>
        <p:style>
          <a:lnRef idx="0">
            <a:schemeClr val="accent5"/>
          </a:lnRef>
          <a:fillRef idx="3">
            <a:schemeClr val="accent5"/>
          </a:fillRef>
          <a:effectRef idx="3">
            <a:schemeClr val="accent5"/>
          </a:effectRef>
          <a:fontRef idx="minor">
            <a:schemeClr val="lt1"/>
          </a:fontRef>
        </p:style>
        <p:txBody>
          <a:bodyPr lIns="91368" tIns="45685" rIns="91368" bIns="45685" rtlCol="0" anchor="ctr"/>
          <a:lstStyle/>
          <a:p>
            <a:pPr algn="ctr"/>
            <a:r>
              <a:rPr lang="en-US" sz="3000" b="1" dirty="0">
                <a:cs typeface="Times New Roman" pitchFamily="18" charset="0"/>
              </a:rPr>
              <a:t>3</a:t>
            </a:r>
          </a:p>
        </p:txBody>
      </p:sp>
      <p:sp>
        <p:nvSpPr>
          <p:cNvPr id="22" name="Rectangle 21">
            <a:extLst>
              <a:ext uri="{FF2B5EF4-FFF2-40B4-BE49-F238E27FC236}">
                <a16:creationId xmlns:a16="http://schemas.microsoft.com/office/drawing/2014/main" id="{AEFF6D76-78F4-4387-A58B-45BF04503913}"/>
              </a:ext>
            </a:extLst>
          </p:cNvPr>
          <p:cNvSpPr/>
          <p:nvPr/>
        </p:nvSpPr>
        <p:spPr>
          <a:xfrm>
            <a:off x="1716961" y="2133604"/>
            <a:ext cx="7381001" cy="944177"/>
          </a:xfrm>
          <a:prstGeom prst="rect">
            <a:avLst/>
          </a:prstGeom>
          <a:solidFill>
            <a:srgbClr val="FFC000"/>
          </a:solidFill>
        </p:spPr>
        <p:style>
          <a:lnRef idx="3">
            <a:schemeClr val="lt1"/>
          </a:lnRef>
          <a:fillRef idx="1">
            <a:schemeClr val="accent6"/>
          </a:fillRef>
          <a:effectRef idx="1">
            <a:schemeClr val="accent6"/>
          </a:effectRef>
          <a:fontRef idx="minor">
            <a:schemeClr val="lt1"/>
          </a:fontRef>
        </p:style>
        <p:txBody>
          <a:bodyPr lIns="91368" tIns="45685" rIns="91368" bIns="45685" rtlCol="0" anchor="ctr"/>
          <a:lstStyle/>
          <a:p>
            <a:pPr algn="just">
              <a:lnSpc>
                <a:spcPct val="150000"/>
              </a:lnSpc>
            </a:pPr>
            <a:r>
              <a:rPr lang="en-US" sz="3000" b="1">
                <a:solidFill>
                  <a:srgbClr val="0000FF"/>
                </a:solidFill>
                <a:cs typeface="Times New Roman" pitchFamily="18" charset="0"/>
              </a:rPr>
              <a:t>     Mô hình trồng trọt hữu cơ</a:t>
            </a:r>
            <a:endParaRPr lang="en-US" sz="3000" b="1" dirty="0">
              <a:solidFill>
                <a:srgbClr val="0000FF"/>
              </a:solidFill>
              <a:cs typeface="Times New Roman" pitchFamily="18" charset="0"/>
            </a:endParaRPr>
          </a:p>
        </p:txBody>
      </p:sp>
      <p:sp>
        <p:nvSpPr>
          <p:cNvPr id="23" name="Oval 22">
            <a:extLst>
              <a:ext uri="{FF2B5EF4-FFF2-40B4-BE49-F238E27FC236}">
                <a16:creationId xmlns:a16="http://schemas.microsoft.com/office/drawing/2014/main" id="{4788A216-255A-423C-8175-F9C221621294}"/>
              </a:ext>
            </a:extLst>
          </p:cNvPr>
          <p:cNvSpPr/>
          <p:nvPr/>
        </p:nvSpPr>
        <p:spPr>
          <a:xfrm>
            <a:off x="1427549" y="2286000"/>
            <a:ext cx="703614" cy="660400"/>
          </a:xfrm>
          <a:prstGeom prst="ellipse">
            <a:avLst/>
          </a:prstGeom>
        </p:spPr>
        <p:style>
          <a:lnRef idx="0">
            <a:schemeClr val="accent5"/>
          </a:lnRef>
          <a:fillRef idx="3">
            <a:schemeClr val="accent5"/>
          </a:fillRef>
          <a:effectRef idx="3">
            <a:schemeClr val="accent5"/>
          </a:effectRef>
          <a:fontRef idx="minor">
            <a:schemeClr val="lt1"/>
          </a:fontRef>
        </p:style>
        <p:txBody>
          <a:bodyPr lIns="91368" tIns="45685" rIns="91368" bIns="45685" rtlCol="0" anchor="ctr"/>
          <a:lstStyle/>
          <a:p>
            <a:pPr algn="ctr"/>
            <a:r>
              <a:rPr lang="en-US" sz="3000" b="1" dirty="0">
                <a:cs typeface="Times New Roman" pitchFamily="18" charset="0"/>
              </a:rPr>
              <a:t>1</a:t>
            </a:r>
          </a:p>
        </p:txBody>
      </p:sp>
      <p:sp>
        <p:nvSpPr>
          <p:cNvPr id="24" name="Rounded Rectangle 7">
            <a:extLst>
              <a:ext uri="{FF2B5EF4-FFF2-40B4-BE49-F238E27FC236}">
                <a16:creationId xmlns:a16="http://schemas.microsoft.com/office/drawing/2014/main" id="{281A8E4B-2119-47A8-9365-76CE2DF1F2C8}"/>
              </a:ext>
            </a:extLst>
          </p:cNvPr>
          <p:cNvSpPr/>
          <p:nvPr/>
        </p:nvSpPr>
        <p:spPr>
          <a:xfrm>
            <a:off x="1497377" y="1158570"/>
            <a:ext cx="7524386" cy="806710"/>
          </a:xfrm>
          <a:prstGeom prst="roundRect">
            <a:avLst/>
          </a:prstGeom>
          <a:solidFill>
            <a:srgbClr val="7030A0"/>
          </a:solidFill>
        </p:spPr>
        <p:style>
          <a:lnRef idx="3">
            <a:schemeClr val="lt1"/>
          </a:lnRef>
          <a:fillRef idx="1">
            <a:schemeClr val="accent5"/>
          </a:fillRef>
          <a:effectRef idx="1">
            <a:schemeClr val="accent5"/>
          </a:effectRef>
          <a:fontRef idx="minor">
            <a:schemeClr val="lt1"/>
          </a:fontRef>
        </p:style>
        <p:txBody>
          <a:bodyPr lIns="91368" tIns="45685" rIns="91368" bIns="45685" rtlCol="0" anchor="ctr"/>
          <a:lstStyle/>
          <a:p>
            <a:pPr algn="ctr">
              <a:lnSpc>
                <a:spcPct val="150000"/>
              </a:lnSpc>
            </a:pPr>
            <a:r>
              <a:rPr lang="en-US" sz="3000" b="1">
                <a:solidFill>
                  <a:schemeClr val="bg1"/>
                </a:solidFill>
                <a:effectLst>
                  <a:outerShdw blurRad="38100" dist="38100" dir="2700000" algn="tl">
                    <a:srgbClr val="000000">
                      <a:alpha val="43137"/>
                    </a:srgbClr>
                  </a:outerShdw>
                </a:effectLst>
                <a:cs typeface="Times New Roman" pitchFamily="18" charset="0"/>
              </a:rPr>
              <a:t>Lựa chọn một trong các mô hình sau:</a:t>
            </a:r>
            <a:endParaRPr lang="en-US" sz="3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 calcmode="lin" valueType="num">
                                      <p:cBhvr>
                                        <p:cTn id="25" dur="500" fill="hold"/>
                                        <p:tgtEl>
                                          <p:spTgt spid="23"/>
                                        </p:tgtEl>
                                        <p:attrNameLst>
                                          <p:attrName>style.rotation</p:attrName>
                                        </p:attrNameLst>
                                      </p:cBhvr>
                                      <p:tavLst>
                                        <p:tav tm="0">
                                          <p:val>
                                            <p:fltVal val="360"/>
                                          </p:val>
                                        </p:tav>
                                        <p:tav tm="100000">
                                          <p:val>
                                            <p:fltVal val="0"/>
                                          </p:val>
                                        </p:tav>
                                      </p:tavLst>
                                    </p:anim>
                                    <p:animEffect transition="in" filter="fade">
                                      <p:cBhvr>
                                        <p:cTn id="26" dur="500"/>
                                        <p:tgtEl>
                                          <p:spTgt spid="2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 calcmode="lin" valueType="num">
                                      <p:cBhvr>
                                        <p:cTn id="36" dur="500" fill="hold"/>
                                        <p:tgtEl>
                                          <p:spTgt spid="17"/>
                                        </p:tgtEl>
                                        <p:attrNameLst>
                                          <p:attrName>style.rotation</p:attrName>
                                        </p:attrNameLst>
                                      </p:cBhvr>
                                      <p:tavLst>
                                        <p:tav tm="0">
                                          <p:val>
                                            <p:fltVal val="360"/>
                                          </p:val>
                                        </p:tav>
                                        <p:tav tm="100000">
                                          <p:val>
                                            <p:fltVal val="0"/>
                                          </p:val>
                                        </p:tav>
                                      </p:tavLst>
                                    </p:anim>
                                    <p:animEffect transition="in" filter="fade">
                                      <p:cBhvr>
                                        <p:cTn id="37" dur="500"/>
                                        <p:tgtEl>
                                          <p:spTgt spid="1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 calcmode="lin" valueType="num">
                                      <p:cBhvr>
                                        <p:cTn id="47" dur="500" fill="hold"/>
                                        <p:tgtEl>
                                          <p:spTgt spid="21"/>
                                        </p:tgtEl>
                                        <p:attrNameLst>
                                          <p:attrName>style.rotation</p:attrName>
                                        </p:attrNameLst>
                                      </p:cBhvr>
                                      <p:tavLst>
                                        <p:tav tm="0">
                                          <p:val>
                                            <p:fltVal val="360"/>
                                          </p:val>
                                        </p:tav>
                                        <p:tav tm="100000">
                                          <p:val>
                                            <p:fltVal val="0"/>
                                          </p:val>
                                        </p:tav>
                                      </p:tavLst>
                                    </p:anim>
                                    <p:animEffect transition="in" filter="fade">
                                      <p:cBhvr>
                                        <p:cTn id="48" dur="500"/>
                                        <p:tgtEl>
                                          <p:spTgt spid="2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 calcmode="lin" valueType="num">
                                      <p:cBhvr>
                                        <p:cTn id="58" dur="500" fill="hold"/>
                                        <p:tgtEl>
                                          <p:spTgt spid="16"/>
                                        </p:tgtEl>
                                        <p:attrNameLst>
                                          <p:attrName>style.rotation</p:attrName>
                                        </p:attrNameLst>
                                      </p:cBhvr>
                                      <p:tavLst>
                                        <p:tav tm="0">
                                          <p:val>
                                            <p:fltVal val="360"/>
                                          </p:val>
                                        </p:tav>
                                        <p:tav tm="100000">
                                          <p:val>
                                            <p:fltVal val="0"/>
                                          </p:val>
                                        </p:tav>
                                      </p:tavLst>
                                    </p:anim>
                                    <p:animEffect transition="in" filter="fade">
                                      <p:cBhvr>
                                        <p:cTn id="59" dur="500"/>
                                        <p:tgtEl>
                                          <p:spTgt spid="1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P spid="11" grpId="0" animBg="1"/>
      <p:bldP spid="14" grpId="0" animBg="1"/>
      <p:bldP spid="16" grpId="0" animBg="1"/>
      <p:bldP spid="17" grpId="0" animBg="1"/>
      <p:bldP spid="18" grpId="0" animBg="1"/>
      <p:bldP spid="21"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7468" y="152401"/>
            <a:ext cx="11713688" cy="584773"/>
          </a:xfrm>
          <a:prstGeom prst="rect">
            <a:avLst/>
          </a:prstGeom>
        </p:spPr>
        <p:txBody>
          <a:bodyPr wrap="square" lIns="91366" tIns="45684" rIns="91366" bIns="45684">
            <a:spAutoFit/>
          </a:bodyPr>
          <a:lstStyle/>
          <a:p>
            <a:r>
              <a:rPr lang="en-US" sz="3200" b="1" u="sng">
                <a:solidFill>
                  <a:srgbClr val="002060"/>
                </a:solidFill>
                <a:cs typeface="Arial" pitchFamily="34" charset="0"/>
              </a:rPr>
              <a:t>2. Xác định nhiệm vụ</a:t>
            </a:r>
            <a:endParaRPr lang="en-US" sz="3200" i="1"/>
          </a:p>
        </p:txBody>
      </p:sp>
      <p:grpSp>
        <p:nvGrpSpPr>
          <p:cNvPr id="2" name="Group 7">
            <a:extLst>
              <a:ext uri="{FF2B5EF4-FFF2-40B4-BE49-F238E27FC236}">
                <a16:creationId xmlns:a16="http://schemas.microsoft.com/office/drawing/2014/main" id="{3482B0A3-0800-4B59-B6EB-C5C42CF21490}"/>
              </a:ext>
            </a:extLst>
          </p:cNvPr>
          <p:cNvGrpSpPr/>
          <p:nvPr/>
        </p:nvGrpSpPr>
        <p:grpSpPr>
          <a:xfrm>
            <a:off x="462891" y="2328718"/>
            <a:ext cx="3445966" cy="1562450"/>
            <a:chOff x="-131411" y="950440"/>
            <a:chExt cx="3283776" cy="789648"/>
          </a:xfrm>
        </p:grpSpPr>
        <p:sp>
          <p:nvSpPr>
            <p:cNvPr id="10" name="Arrow: Chevron 6">
              <a:extLst>
                <a:ext uri="{FF2B5EF4-FFF2-40B4-BE49-F238E27FC236}">
                  <a16:creationId xmlns:a16="http://schemas.microsoft.com/office/drawing/2014/main" id="{0EEDB0D5-1FC7-4E17-B3A5-3BD8B3EFAAB3}"/>
                </a:ext>
              </a:extLst>
            </p:cNvPr>
            <p:cNvSpPr/>
            <p:nvPr/>
          </p:nvSpPr>
          <p:spPr>
            <a:xfrm>
              <a:off x="-131411" y="950440"/>
              <a:ext cx="3283776" cy="789648"/>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Arrow: Chevron 4">
              <a:extLst>
                <a:ext uri="{FF2B5EF4-FFF2-40B4-BE49-F238E27FC236}">
                  <a16:creationId xmlns:a16="http://schemas.microsoft.com/office/drawing/2014/main" id="{9E6843D4-AA2C-4709-AE88-85CA82A66FD6}"/>
                </a:ext>
              </a:extLst>
            </p:cNvPr>
            <p:cNvSpPr txBox="1"/>
            <p:nvPr/>
          </p:nvSpPr>
          <p:spPr>
            <a:xfrm>
              <a:off x="121891" y="1052990"/>
              <a:ext cx="2859753" cy="608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lgn="ctr"/>
              <a:r>
                <a:rPr lang="en-US" sz="3000" b="1" dirty="0">
                  <a:solidFill>
                    <a:schemeClr val="bg1"/>
                  </a:solidFill>
                  <a:cs typeface="Times New Roman" pitchFamily="18" charset="0"/>
                </a:rPr>
                <a:t>Xây dựng </a:t>
              </a:r>
            </a:p>
            <a:p>
              <a:pPr lvl="0" algn="ctr"/>
              <a:r>
                <a:rPr lang="en-US" sz="3000" b="1" dirty="0">
                  <a:solidFill>
                    <a:schemeClr val="bg1"/>
                  </a:solidFill>
                  <a:cs typeface="Times New Roman" pitchFamily="18" charset="0"/>
                </a:rPr>
                <a:t>ý tưởng.</a:t>
              </a:r>
              <a:endParaRPr lang="en-US" sz="3000" b="1" dirty="0">
                <a:solidFill>
                  <a:schemeClr val="bg1"/>
                </a:solidFill>
                <a:effectLst>
                  <a:outerShdw blurRad="38100" dist="38100" dir="2700000" algn="tl">
                    <a:srgbClr val="000000">
                      <a:alpha val="43137"/>
                    </a:srgbClr>
                  </a:outerShdw>
                </a:effectLst>
                <a:ea typeface="Open Sans" panose="020B0606030504020204" pitchFamily="34" charset="0"/>
                <a:cs typeface="Times New Roman" pitchFamily="18" charset="0"/>
              </a:endParaRPr>
            </a:p>
          </p:txBody>
        </p:sp>
      </p:grpSp>
      <p:grpSp>
        <p:nvGrpSpPr>
          <p:cNvPr id="3" name="Group 13">
            <a:extLst>
              <a:ext uri="{FF2B5EF4-FFF2-40B4-BE49-F238E27FC236}">
                <a16:creationId xmlns:a16="http://schemas.microsoft.com/office/drawing/2014/main" id="{17330082-494D-4E17-82DD-0BFA198B6FF4}"/>
              </a:ext>
            </a:extLst>
          </p:cNvPr>
          <p:cNvGrpSpPr/>
          <p:nvPr/>
        </p:nvGrpSpPr>
        <p:grpSpPr>
          <a:xfrm>
            <a:off x="3436877" y="2280732"/>
            <a:ext cx="3489350" cy="1596788"/>
            <a:chOff x="-3769016" y="-420534"/>
            <a:chExt cx="11013807" cy="1351391"/>
          </a:xfrm>
          <a:solidFill>
            <a:schemeClr val="accent6">
              <a:lumMod val="75000"/>
            </a:schemeClr>
          </a:solidFill>
        </p:grpSpPr>
        <p:sp>
          <p:nvSpPr>
            <p:cNvPr id="16" name="Arrow: Chevron 9">
              <a:extLst>
                <a:ext uri="{FF2B5EF4-FFF2-40B4-BE49-F238E27FC236}">
                  <a16:creationId xmlns:a16="http://schemas.microsoft.com/office/drawing/2014/main" id="{D24C22B0-E36A-4E95-BCA0-33E87BD32020}"/>
                </a:ext>
              </a:extLst>
            </p:cNvPr>
            <p:cNvSpPr/>
            <p:nvPr/>
          </p:nvSpPr>
          <p:spPr>
            <a:xfrm>
              <a:off x="-3769016" y="-382653"/>
              <a:ext cx="11013807" cy="1313510"/>
            </a:xfrm>
            <a:prstGeom prst="chevron">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Arrow: Chevron 4">
              <a:extLst>
                <a:ext uri="{FF2B5EF4-FFF2-40B4-BE49-F238E27FC236}">
                  <a16:creationId xmlns:a16="http://schemas.microsoft.com/office/drawing/2014/main" id="{F4064A6F-0039-4956-8D4D-DE78EC58F005}"/>
                </a:ext>
              </a:extLst>
            </p:cNvPr>
            <p:cNvSpPr txBox="1"/>
            <p:nvPr/>
          </p:nvSpPr>
          <p:spPr>
            <a:xfrm>
              <a:off x="-2613864" y="-420534"/>
              <a:ext cx="9023253" cy="13135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lgn="ctr"/>
              <a:r>
                <a:rPr lang="en-US" sz="3000" b="1" dirty="0">
                  <a:solidFill>
                    <a:schemeClr val="bg1"/>
                  </a:solidFill>
                  <a:cs typeface="Times New Roman" pitchFamily="18" charset="0"/>
                </a:rPr>
                <a:t>Lựa chọn </a:t>
              </a:r>
            </a:p>
            <a:p>
              <a:pPr lvl="0" algn="ctr"/>
              <a:r>
                <a:rPr lang="en-US" sz="3000" b="1" dirty="0">
                  <a:solidFill>
                    <a:schemeClr val="bg1"/>
                  </a:solidFill>
                  <a:cs typeface="Times New Roman" pitchFamily="18" charset="0"/>
                </a:rPr>
                <a:t>chủ đề.</a:t>
              </a:r>
              <a:endParaRPr lang="en-US" sz="3000" b="1" dirty="0">
                <a:solidFill>
                  <a:schemeClr val="bg1"/>
                </a:solidFill>
                <a:effectLst>
                  <a:outerShdw blurRad="38100" dist="38100" dir="2700000" algn="tl">
                    <a:srgbClr val="000000">
                      <a:alpha val="43137"/>
                    </a:srgbClr>
                  </a:outerShdw>
                </a:effectLst>
                <a:ea typeface="Open Sans" panose="020B0606030504020204" pitchFamily="34" charset="0"/>
                <a:cs typeface="Times New Roman" pitchFamily="18" charset="0"/>
              </a:endParaRPr>
            </a:p>
          </p:txBody>
        </p:sp>
      </p:grpSp>
      <p:sp>
        <p:nvSpPr>
          <p:cNvPr id="18" name="Arrow: Chevron 17">
            <a:extLst>
              <a:ext uri="{FF2B5EF4-FFF2-40B4-BE49-F238E27FC236}">
                <a16:creationId xmlns:a16="http://schemas.microsoft.com/office/drawing/2014/main" id="{1A16BA83-AC1D-40C5-9F7A-4127525DCBAE}"/>
              </a:ext>
            </a:extLst>
          </p:cNvPr>
          <p:cNvSpPr/>
          <p:nvPr/>
        </p:nvSpPr>
        <p:spPr>
          <a:xfrm>
            <a:off x="6493047" y="2321680"/>
            <a:ext cx="3601406" cy="1555845"/>
          </a:xfrm>
          <a:prstGeom prst="chevron">
            <a:avLst/>
          </a:prstGeom>
          <a:solidFill>
            <a:srgbClr val="7030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368" tIns="45685" rIns="91368" bIns="45685"/>
          <a:lstStyle/>
          <a:p>
            <a:pPr algn="ctr"/>
            <a:r>
              <a:rPr lang="en-US" sz="3000" b="1">
                <a:cs typeface="Times New Roman" pitchFamily="18" charset="0"/>
              </a:rPr>
              <a:t>Lập </a:t>
            </a:r>
            <a:r>
              <a:rPr lang="en-US" sz="3000" b="1" dirty="0">
                <a:cs typeface="Times New Roman" pitchFamily="18" charset="0"/>
              </a:rPr>
              <a:t>kế hoạch thực hiện</a:t>
            </a:r>
          </a:p>
        </p:txBody>
      </p:sp>
      <p:sp>
        <p:nvSpPr>
          <p:cNvPr id="20" name="TextBox 19">
            <a:extLst>
              <a:ext uri="{FF2B5EF4-FFF2-40B4-BE49-F238E27FC236}">
                <a16:creationId xmlns:a16="http://schemas.microsoft.com/office/drawing/2014/main" id="{9C291AFB-6405-4624-9221-555C2E454F09}"/>
              </a:ext>
            </a:extLst>
          </p:cNvPr>
          <p:cNvSpPr txBox="1"/>
          <p:nvPr/>
        </p:nvSpPr>
        <p:spPr>
          <a:xfrm>
            <a:off x="476606" y="1373441"/>
            <a:ext cx="11291112" cy="784760"/>
          </a:xfrm>
          <a:prstGeom prst="rect">
            <a:avLst/>
          </a:prstGeom>
          <a:solidFill>
            <a:srgbClr val="FFFF00"/>
          </a:solidFill>
          <a:ln>
            <a:solidFill>
              <a:srgbClr val="0000FF"/>
            </a:solidFill>
          </a:ln>
        </p:spPr>
        <p:txBody>
          <a:bodyPr wrap="square" lIns="91368" tIns="45685" rIns="91368" bIns="45685" rtlCol="0">
            <a:spAutoFit/>
          </a:bodyPr>
          <a:lstStyle/>
          <a:p>
            <a:pPr algn="just">
              <a:lnSpc>
                <a:spcPct val="150000"/>
              </a:lnSpc>
            </a:pPr>
            <a:r>
              <a:rPr lang="en-US" sz="3000" b="1" i="1" dirty="0">
                <a:solidFill>
                  <a:srgbClr val="002060"/>
                </a:solidFill>
                <a:cs typeface="Times New Roman" pitchFamily="18" charset="0"/>
              </a:rPr>
              <a:t>GV chia lớp thành 4 - 6 nhóm và nêu ra các bước thực hiện nhiệm vụ:</a:t>
            </a:r>
          </a:p>
        </p:txBody>
      </p:sp>
      <p:sp>
        <p:nvSpPr>
          <p:cNvPr id="21" name="TextBox 20"/>
          <p:cNvSpPr txBox="1"/>
          <p:nvPr/>
        </p:nvSpPr>
        <p:spPr>
          <a:xfrm>
            <a:off x="1152085" y="4000920"/>
            <a:ext cx="1385244" cy="553998"/>
          </a:xfrm>
          <a:prstGeom prst="rect">
            <a:avLst/>
          </a:prstGeom>
          <a:solidFill>
            <a:srgbClr val="FFFF00"/>
          </a:solidFill>
          <a:ln>
            <a:solidFill>
              <a:srgbClr val="0000FF"/>
            </a:solidFill>
          </a:ln>
        </p:spPr>
        <p:txBody>
          <a:bodyPr wrap="square" lIns="91368" tIns="45685" rIns="91368" bIns="45685" rtlCol="0">
            <a:spAutoFit/>
          </a:bodyPr>
          <a:lstStyle/>
          <a:p>
            <a:pPr algn="ctr"/>
            <a:r>
              <a:rPr lang="en-US" sz="3000" b="1" dirty="0">
                <a:solidFill>
                  <a:srgbClr val="0000FF"/>
                </a:solidFill>
                <a:cs typeface="Times New Roman" pitchFamily="18" charset="0"/>
              </a:rPr>
              <a:t>Bước 1</a:t>
            </a:r>
          </a:p>
        </p:txBody>
      </p:sp>
      <p:sp>
        <p:nvSpPr>
          <p:cNvPr id="22" name="TextBox 21"/>
          <p:cNvSpPr txBox="1"/>
          <p:nvPr/>
        </p:nvSpPr>
        <p:spPr>
          <a:xfrm>
            <a:off x="4010579" y="4014568"/>
            <a:ext cx="1385244" cy="553998"/>
          </a:xfrm>
          <a:prstGeom prst="rect">
            <a:avLst/>
          </a:prstGeom>
          <a:solidFill>
            <a:srgbClr val="FFFF00"/>
          </a:solidFill>
          <a:ln>
            <a:solidFill>
              <a:srgbClr val="0000FF"/>
            </a:solidFill>
          </a:ln>
        </p:spPr>
        <p:txBody>
          <a:bodyPr wrap="square" lIns="91368" tIns="45685" rIns="91368" bIns="45685" rtlCol="0">
            <a:spAutoFit/>
          </a:bodyPr>
          <a:lstStyle/>
          <a:p>
            <a:pPr algn="ctr"/>
            <a:r>
              <a:rPr lang="en-US" sz="3000" b="1" dirty="0">
                <a:solidFill>
                  <a:srgbClr val="0000FF"/>
                </a:solidFill>
                <a:cs typeface="Times New Roman" pitchFamily="18" charset="0"/>
              </a:rPr>
              <a:t>Bước 2</a:t>
            </a:r>
          </a:p>
        </p:txBody>
      </p:sp>
      <p:sp>
        <p:nvSpPr>
          <p:cNvPr id="23" name="TextBox 22"/>
          <p:cNvSpPr txBox="1"/>
          <p:nvPr/>
        </p:nvSpPr>
        <p:spPr>
          <a:xfrm>
            <a:off x="7198252" y="3952034"/>
            <a:ext cx="1385244" cy="553998"/>
          </a:xfrm>
          <a:prstGeom prst="rect">
            <a:avLst/>
          </a:prstGeom>
          <a:solidFill>
            <a:srgbClr val="FFFF00"/>
          </a:solidFill>
          <a:ln>
            <a:solidFill>
              <a:srgbClr val="0000FF"/>
            </a:solidFill>
          </a:ln>
        </p:spPr>
        <p:txBody>
          <a:bodyPr wrap="square" lIns="91368" tIns="45685" rIns="91368" bIns="45685" rtlCol="0">
            <a:spAutoFit/>
          </a:bodyPr>
          <a:lstStyle/>
          <a:p>
            <a:pPr algn="ctr"/>
            <a:r>
              <a:rPr lang="en-US" sz="3000" b="1" dirty="0">
                <a:solidFill>
                  <a:srgbClr val="0000FF"/>
                </a:solidFill>
                <a:cs typeface="Times New Roman" pitchFamily="18" charset="0"/>
              </a:rPr>
              <a:t>Bước 3</a:t>
            </a: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ppt_x</p:attrName>
                                        </p:attrNameLst>
                                      </p:cBhvr>
                                      <p:tavLst>
                                        <p:tav tm="0">
                                          <p:val>
                                            <p:strVal val="#ppt_x-.2"/>
                                          </p:val>
                                        </p:tav>
                                        <p:tav tm="100000">
                                          <p:val>
                                            <p:strVal val="#ppt_x"/>
                                          </p:val>
                                        </p:tav>
                                      </p:tavLst>
                                    </p:anim>
                                    <p:anim calcmode="lin" valueType="num">
                                      <p:cBhvr>
                                        <p:cTn id="1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ppt_x</p:attrName>
                                        </p:attrNameLst>
                                      </p:cBhvr>
                                      <p:tavLst>
                                        <p:tav tm="0">
                                          <p:val>
                                            <p:strVal val="#ppt_x-.2"/>
                                          </p:val>
                                        </p:tav>
                                        <p:tav tm="100000">
                                          <p:val>
                                            <p:strVal val="#ppt_x"/>
                                          </p:val>
                                        </p:tav>
                                      </p:tavLst>
                                    </p:anim>
                                    <p:anim calcmode="lin" valueType="num">
                                      <p:cBhvr>
                                        <p:cTn id="2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ppt_x</p:attrName>
                                        </p:attrNameLst>
                                      </p:cBhvr>
                                      <p:tavLst>
                                        <p:tav tm="0">
                                          <p:val>
                                            <p:strVal val="#ppt_x-.2"/>
                                          </p:val>
                                        </p:tav>
                                        <p:tav tm="100000">
                                          <p:val>
                                            <p:strVal val="#ppt_x"/>
                                          </p:val>
                                        </p:tav>
                                      </p:tavLst>
                                    </p:anim>
                                    <p:anim calcmode="lin" valueType="num">
                                      <p:cBhvr>
                                        <p:cTn id="3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3969" y="381000"/>
            <a:ext cx="8160597" cy="561676"/>
          </a:xfrm>
          <a:prstGeom prst="rect">
            <a:avLst/>
          </a:prstGeom>
          <a:noFill/>
        </p:spPr>
        <p:txBody>
          <a:bodyPr wrap="square" lIns="68521" tIns="34260" rIns="68521" bIns="34260" rtlCol="0">
            <a:spAutoFit/>
          </a:bodyPr>
          <a:lstStyle/>
          <a:p>
            <a:r>
              <a:rPr lang="en-US" sz="3200" b="1" u="sng">
                <a:solidFill>
                  <a:srgbClr val="002060"/>
                </a:solidFill>
                <a:cs typeface="Arial" pitchFamily="34" charset="0"/>
              </a:rPr>
              <a:t>3. Các nhóm thực hiện nhiệm vụ</a:t>
            </a:r>
            <a:endParaRPr lang="en-US" sz="3200" b="1" u="sng" dirty="0">
              <a:solidFill>
                <a:srgbClr val="002060"/>
              </a:solidFill>
              <a:cs typeface="Arial" pitchFamily="34" charset="0"/>
            </a:endParaRPr>
          </a:p>
        </p:txBody>
      </p:sp>
      <p:grpSp>
        <p:nvGrpSpPr>
          <p:cNvPr id="2" name="Group 7">
            <a:extLst>
              <a:ext uri="{FF2B5EF4-FFF2-40B4-BE49-F238E27FC236}">
                <a16:creationId xmlns:a16="http://schemas.microsoft.com/office/drawing/2014/main" id="{3482B0A3-0800-4B59-B6EB-C5C42CF21490}"/>
              </a:ext>
            </a:extLst>
          </p:cNvPr>
          <p:cNvGrpSpPr/>
          <p:nvPr/>
        </p:nvGrpSpPr>
        <p:grpSpPr>
          <a:xfrm>
            <a:off x="530407" y="1224889"/>
            <a:ext cx="6274667" cy="1282201"/>
            <a:chOff x="-131411" y="950440"/>
            <a:chExt cx="3283776" cy="789648"/>
          </a:xfrm>
        </p:grpSpPr>
        <p:sp>
          <p:nvSpPr>
            <p:cNvPr id="10" name="Arrow: Chevron 6">
              <a:extLst>
                <a:ext uri="{FF2B5EF4-FFF2-40B4-BE49-F238E27FC236}">
                  <a16:creationId xmlns:a16="http://schemas.microsoft.com/office/drawing/2014/main" id="{0EEDB0D5-1FC7-4E17-B3A5-3BD8B3EFAAB3}"/>
                </a:ext>
              </a:extLst>
            </p:cNvPr>
            <p:cNvSpPr/>
            <p:nvPr/>
          </p:nvSpPr>
          <p:spPr>
            <a:xfrm>
              <a:off x="-131411" y="950440"/>
              <a:ext cx="3283776" cy="789648"/>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Arrow: Chevron 4">
              <a:extLst>
                <a:ext uri="{FF2B5EF4-FFF2-40B4-BE49-F238E27FC236}">
                  <a16:creationId xmlns:a16="http://schemas.microsoft.com/office/drawing/2014/main" id="{9E6843D4-AA2C-4709-AE88-85CA82A66FD6}"/>
                </a:ext>
              </a:extLst>
            </p:cNvPr>
            <p:cNvSpPr txBox="1"/>
            <p:nvPr/>
          </p:nvSpPr>
          <p:spPr>
            <a:xfrm>
              <a:off x="121891" y="1052990"/>
              <a:ext cx="2902434" cy="608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algn="just"/>
              <a:r>
                <a:rPr lang="en-US" sz="3000" b="1" dirty="0">
                  <a:solidFill>
                    <a:srgbClr val="FFFF00"/>
                  </a:solidFill>
                  <a:effectLst>
                    <a:outerShdw blurRad="38100" dist="38100" dir="2700000" algn="tl">
                      <a:srgbClr val="000000">
                        <a:alpha val="43137"/>
                      </a:srgbClr>
                    </a:outerShdw>
                  </a:effectLst>
                  <a:cs typeface="Times New Roman" pitchFamily="18" charset="0"/>
                </a:rPr>
                <a:t>Tổng hợp thông tin, tài liệu thu thập được từ chuyến </a:t>
              </a:r>
              <a:r>
                <a:rPr lang="en-US" sz="3000" b="1">
                  <a:solidFill>
                    <a:srgbClr val="FFFF00"/>
                  </a:solidFill>
                  <a:effectLst>
                    <a:outerShdw blurRad="38100" dist="38100" dir="2700000" algn="tl">
                      <a:srgbClr val="000000">
                        <a:alpha val="43137"/>
                      </a:srgbClr>
                    </a:outerShdw>
                  </a:effectLst>
                  <a:cs typeface="Times New Roman" pitchFamily="18" charset="0"/>
                </a:rPr>
                <a:t>tham quan</a:t>
              </a:r>
              <a:endParaRPr lang="en-US" sz="3000" b="1" dirty="0">
                <a:solidFill>
                  <a:srgbClr val="FFFF00"/>
                </a:solidFill>
                <a:effectLst>
                  <a:outerShdw blurRad="38100" dist="38100" dir="2700000" algn="tl">
                    <a:srgbClr val="000000">
                      <a:alpha val="43137"/>
                    </a:srgbClr>
                  </a:outerShdw>
                </a:effectLst>
                <a:cs typeface="Times New Roman" pitchFamily="18" charset="0"/>
              </a:endParaRPr>
            </a:p>
          </p:txBody>
        </p:sp>
      </p:grpSp>
      <p:sp>
        <p:nvSpPr>
          <p:cNvPr id="14" name="Arrow: Chevron 9">
            <a:extLst>
              <a:ext uri="{FF2B5EF4-FFF2-40B4-BE49-F238E27FC236}">
                <a16:creationId xmlns:a16="http://schemas.microsoft.com/office/drawing/2014/main" id="{D24C22B0-E36A-4E95-BCA0-33E87BD32020}"/>
              </a:ext>
            </a:extLst>
          </p:cNvPr>
          <p:cNvSpPr/>
          <p:nvPr/>
        </p:nvSpPr>
        <p:spPr>
          <a:xfrm>
            <a:off x="618292" y="2966810"/>
            <a:ext cx="6266789" cy="1192354"/>
          </a:xfrm>
          <a:prstGeom prst="chevron">
            <a:avLst/>
          </a:prstGeom>
          <a:solidFill>
            <a:srgbClr val="0000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368" tIns="45685" rIns="91368" bIns="45685"/>
          <a:lstStyle/>
          <a:p>
            <a:pPr algn="just"/>
            <a:endParaRPr lang="en-US" sz="2800" b="1">
              <a:solidFill>
                <a:srgbClr val="FFFF00"/>
              </a:solidFill>
              <a:effectLst>
                <a:outerShdw blurRad="38100" dist="38100" dir="2700000" algn="tl">
                  <a:srgbClr val="000000">
                    <a:alpha val="43137"/>
                  </a:srgbClr>
                </a:outerShdw>
              </a:effectLst>
              <a:cs typeface="Times New Roman" pitchFamily="18" charset="0"/>
            </a:endParaRPr>
          </a:p>
          <a:p>
            <a:pPr algn="just"/>
            <a:r>
              <a:rPr lang="en-US" sz="2800" b="1">
                <a:solidFill>
                  <a:srgbClr val="FFFF00"/>
                </a:solidFill>
                <a:effectLst>
                  <a:outerShdw blurRad="38100" dist="38100" dir="2700000" algn="tl">
                    <a:srgbClr val="000000">
                      <a:alpha val="43137"/>
                    </a:srgbClr>
                  </a:outerShdw>
                </a:effectLst>
                <a:cs typeface="Times New Roman" pitchFamily="18" charset="0"/>
              </a:rPr>
              <a:t>Thu thập và x</a:t>
            </a:r>
            <a:r>
              <a:rPr lang="vi-VN" sz="2800" b="1">
                <a:solidFill>
                  <a:srgbClr val="FFFF00"/>
                </a:solidFill>
                <a:effectLst>
                  <a:outerShdw blurRad="38100" dist="38100" dir="2700000" algn="tl">
                    <a:srgbClr val="000000">
                      <a:alpha val="43137"/>
                    </a:srgbClr>
                  </a:outerShdw>
                </a:effectLst>
                <a:latin typeface="Calibri" pitchFamily="34" charset="0"/>
                <a:cs typeface="Calibri" pitchFamily="34" charset="0"/>
              </a:rPr>
              <a:t>ử</a:t>
            </a:r>
            <a:r>
              <a:rPr lang="en-US" sz="2800" b="1">
                <a:solidFill>
                  <a:srgbClr val="FFFF00"/>
                </a:solidFill>
                <a:effectLst>
                  <a:outerShdw blurRad="38100" dist="38100" dir="2700000" algn="tl">
                    <a:srgbClr val="000000">
                      <a:alpha val="43137"/>
                    </a:srgbClr>
                  </a:outerShdw>
                </a:effectLst>
                <a:latin typeface="Calibri" pitchFamily="34" charset="0"/>
                <a:cs typeface="Calibri" pitchFamily="34" charset="0"/>
              </a:rPr>
              <a:t> lí số liệu</a:t>
            </a:r>
            <a:endParaRPr lang="en-US" sz="3000" b="1"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16" name="Arrow: Chevron 17">
            <a:extLst>
              <a:ext uri="{FF2B5EF4-FFF2-40B4-BE49-F238E27FC236}">
                <a16:creationId xmlns:a16="http://schemas.microsoft.com/office/drawing/2014/main" id="{1A16BA83-AC1D-40C5-9F7A-4127525DCBAE}"/>
              </a:ext>
            </a:extLst>
          </p:cNvPr>
          <p:cNvSpPr/>
          <p:nvPr/>
        </p:nvSpPr>
        <p:spPr>
          <a:xfrm>
            <a:off x="678910" y="4508524"/>
            <a:ext cx="6361652" cy="1067943"/>
          </a:xfrm>
          <a:prstGeom prst="chevron">
            <a:avLst/>
          </a:prstGeom>
          <a:solidFill>
            <a:srgbClr val="7030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368" tIns="45685" rIns="91368" bIns="45685"/>
          <a:lstStyle/>
          <a:p>
            <a:pPr algn="just"/>
            <a:r>
              <a:rPr lang="en-US" sz="3000" b="1">
                <a:solidFill>
                  <a:srgbClr val="FFFF00"/>
                </a:solidFill>
                <a:effectLst>
                  <a:outerShdw blurRad="38100" dist="38100" dir="2700000" algn="tl">
                    <a:srgbClr val="000000">
                      <a:alpha val="43137"/>
                    </a:srgbClr>
                  </a:outerShdw>
                </a:effectLst>
                <a:cs typeface="Times New Roman" pitchFamily="18" charset="0"/>
              </a:rPr>
              <a:t> </a:t>
            </a:r>
            <a:r>
              <a:rPr lang="en-US" sz="3200" b="1">
                <a:solidFill>
                  <a:srgbClr val="FFFF00"/>
                </a:solidFill>
                <a:effectLst>
                  <a:outerShdw blurRad="38100" dist="38100" dir="2700000" algn="tl">
                    <a:srgbClr val="000000">
                      <a:alpha val="43137"/>
                    </a:srgbClr>
                  </a:outerShdw>
                </a:effectLst>
                <a:cs typeface="Times New Roman" pitchFamily="18" charset="0"/>
              </a:rPr>
              <a:t>Viết báo cáo theo chủ </a:t>
            </a:r>
            <a:r>
              <a:rPr lang="vi-VN" sz="3200" b="1">
                <a:solidFill>
                  <a:srgbClr val="FFFF00"/>
                </a:solidFill>
                <a:effectLst>
                  <a:outerShdw blurRad="38100" dist="38100" dir="2700000" algn="tl">
                    <a:srgbClr val="000000">
                      <a:alpha val="43137"/>
                    </a:srgbClr>
                  </a:outerShdw>
                </a:effectLst>
                <a:latin typeface="Calibri" pitchFamily="34" charset="0"/>
                <a:cs typeface="Calibri" pitchFamily="34" charset="0"/>
              </a:rPr>
              <a:t>đề</a:t>
            </a:r>
            <a:r>
              <a:rPr lang="en-US" sz="3200" b="1">
                <a:solidFill>
                  <a:srgbClr val="FFFF00"/>
                </a:solidFill>
                <a:effectLst>
                  <a:outerShdw blurRad="38100" dist="38100" dir="2700000" algn="tl">
                    <a:srgbClr val="000000">
                      <a:alpha val="43137"/>
                    </a:srgbClr>
                  </a:outerShdw>
                </a:effectLst>
                <a:latin typeface="Calibri" pitchFamily="34" charset="0"/>
                <a:cs typeface="Calibri" pitchFamily="34" charset="0"/>
              </a:rPr>
              <a:t> </a:t>
            </a:r>
            <a:r>
              <a:rPr lang="vi-VN" sz="3200" b="1">
                <a:solidFill>
                  <a:srgbClr val="FFFF00"/>
                </a:solidFill>
                <a:effectLst>
                  <a:outerShdw blurRad="38100" dist="38100" dir="2700000" algn="tl">
                    <a:srgbClr val="000000">
                      <a:alpha val="43137"/>
                    </a:srgbClr>
                  </a:outerShdw>
                </a:effectLst>
                <a:latin typeface="Calibri" pitchFamily="34" charset="0"/>
                <a:cs typeface="Calibri" pitchFamily="34" charset="0"/>
              </a:rPr>
              <a:t>đã</a:t>
            </a:r>
            <a:r>
              <a:rPr lang="en-US" sz="3200" b="1">
                <a:solidFill>
                  <a:srgbClr val="FFFF00"/>
                </a:solidFill>
                <a:effectLst>
                  <a:outerShdw blurRad="38100" dist="38100" dir="2700000" algn="tl">
                    <a:srgbClr val="000000">
                      <a:alpha val="43137"/>
                    </a:srgbClr>
                  </a:outerShdw>
                </a:effectLst>
                <a:latin typeface="Calibri" pitchFamily="34" charset="0"/>
                <a:cs typeface="Calibri" pitchFamily="34" charset="0"/>
              </a:rPr>
              <a:t> l</a:t>
            </a:r>
            <a:r>
              <a:rPr lang="vi-VN" sz="3200" b="1">
                <a:solidFill>
                  <a:srgbClr val="FFFF00"/>
                </a:solidFill>
                <a:effectLst>
                  <a:outerShdw blurRad="38100" dist="38100" dir="2700000" algn="tl">
                    <a:srgbClr val="000000">
                      <a:alpha val="43137"/>
                    </a:srgbClr>
                  </a:outerShdw>
                </a:effectLst>
                <a:latin typeface="Calibri" pitchFamily="34" charset="0"/>
                <a:cs typeface="Calibri" pitchFamily="34" charset="0"/>
              </a:rPr>
              <a:t>ựa</a:t>
            </a:r>
            <a:r>
              <a:rPr lang="en-US" sz="3200" b="1">
                <a:solidFill>
                  <a:srgbClr val="FFFF00"/>
                </a:solidFill>
                <a:effectLst>
                  <a:outerShdw blurRad="38100" dist="38100" dir="2700000" algn="tl">
                    <a:srgbClr val="000000">
                      <a:alpha val="43137"/>
                    </a:srgbClr>
                  </a:outerShdw>
                </a:effectLst>
                <a:latin typeface="Calibri" pitchFamily="34" charset="0"/>
                <a:cs typeface="Calibri" pitchFamily="34" charset="0"/>
              </a:rPr>
              <a:t> chọn</a:t>
            </a:r>
          </a:p>
          <a:p>
            <a:pPr algn="just"/>
            <a:endParaRPr lang="en-US" sz="3200" b="1"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ppt_x</p:attrName>
                                        </p:attrNameLst>
                                      </p:cBhvr>
                                      <p:tavLst>
                                        <p:tav tm="0">
                                          <p:val>
                                            <p:strVal val="#ppt_x-.2"/>
                                          </p:val>
                                        </p:tav>
                                        <p:tav tm="100000">
                                          <p:val>
                                            <p:strVal val="#ppt_x"/>
                                          </p:val>
                                        </p:tav>
                                      </p:tavLst>
                                    </p:anim>
                                    <p:anim calcmode="lin" valueType="num">
                                      <p:cBhvr>
                                        <p:cTn id="2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7471" y="228600"/>
            <a:ext cx="12074857" cy="553982"/>
          </a:xfrm>
          <a:prstGeom prst="rect">
            <a:avLst/>
          </a:prstGeom>
        </p:spPr>
        <p:txBody>
          <a:bodyPr wrap="square" lIns="91366" tIns="45684" rIns="91366" bIns="45684">
            <a:spAutoFit/>
          </a:bodyPr>
          <a:lstStyle/>
          <a:p>
            <a:pPr algn="just"/>
            <a:r>
              <a:rPr lang="en-US" sz="3000" b="1" u="sng">
                <a:solidFill>
                  <a:srgbClr val="002060"/>
                </a:solidFill>
                <a:cs typeface="Arial" pitchFamily="34" charset="0"/>
              </a:rPr>
              <a:t>4. Các nhóm viết báo cáo và phân công người trình bày báo cáo (ở nhà)</a:t>
            </a:r>
            <a:endParaRPr lang="en-US" sz="3000" i="1"/>
          </a:p>
        </p:txBody>
      </p:sp>
      <p:sp>
        <p:nvSpPr>
          <p:cNvPr id="7" name="Rectangle: Rounded Corners 1">
            <a:extLst>
              <a:ext uri="{FF2B5EF4-FFF2-40B4-BE49-F238E27FC236}">
                <a16:creationId xmlns:a16="http://schemas.microsoft.com/office/drawing/2014/main" id="{BB819E4E-B5F0-44E5-8FE0-D0CCB4E1290D}"/>
              </a:ext>
            </a:extLst>
          </p:cNvPr>
          <p:cNvSpPr/>
          <p:nvPr/>
        </p:nvSpPr>
        <p:spPr>
          <a:xfrm>
            <a:off x="429746" y="1333739"/>
            <a:ext cx="4211737" cy="52322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68" tIns="45685" rIns="91368" bIns="45685" rtlCol="0" anchor="ctr"/>
          <a:lstStyle/>
          <a:p>
            <a:pPr algn="ctr"/>
            <a:endParaRPr lang="en-US" sz="3000" b="1"/>
          </a:p>
        </p:txBody>
      </p:sp>
      <p:sp>
        <p:nvSpPr>
          <p:cNvPr id="8" name="Oval 7">
            <a:extLst>
              <a:ext uri="{FF2B5EF4-FFF2-40B4-BE49-F238E27FC236}">
                <a16:creationId xmlns:a16="http://schemas.microsoft.com/office/drawing/2014/main" id="{5DC22F82-DD91-4305-8EC4-F315481612E5}"/>
              </a:ext>
            </a:extLst>
          </p:cNvPr>
          <p:cNvSpPr/>
          <p:nvPr/>
        </p:nvSpPr>
        <p:spPr>
          <a:xfrm>
            <a:off x="353173" y="1185790"/>
            <a:ext cx="782579" cy="770536"/>
          </a:xfrm>
          <a:prstGeom prst="ellipse">
            <a:avLst/>
          </a:prstGeom>
          <a:solidFill>
            <a:srgbClr val="00B050"/>
          </a:solidFill>
          <a:ln>
            <a:solidFill>
              <a:schemeClr val="accent1">
                <a:shade val="50000"/>
              </a:schemeClr>
            </a:solidFill>
          </a:ln>
        </p:spPr>
        <p:style>
          <a:lnRef idx="0">
            <a:schemeClr val="accent5"/>
          </a:lnRef>
          <a:fillRef idx="3">
            <a:schemeClr val="accent5"/>
          </a:fillRef>
          <a:effectRef idx="3">
            <a:schemeClr val="accent5"/>
          </a:effectRef>
          <a:fontRef idx="minor">
            <a:schemeClr val="lt1"/>
          </a:fontRef>
        </p:style>
        <p:txBody>
          <a:bodyPr lIns="91368" tIns="45685" rIns="91368" bIns="45685" rtlCol="0" anchor="ctr"/>
          <a:lstStyle/>
          <a:p>
            <a:pPr algn="ctr"/>
            <a:endParaRPr lang="en-US" sz="3000" b="1" dirty="0">
              <a:cs typeface="Arial" panose="020B0604020202020204" pitchFamily="34" charset="0"/>
            </a:endParaRPr>
          </a:p>
        </p:txBody>
      </p:sp>
      <p:sp>
        <p:nvSpPr>
          <p:cNvPr id="10" name="TextBox 9">
            <a:extLst>
              <a:ext uri="{FF2B5EF4-FFF2-40B4-BE49-F238E27FC236}">
                <a16:creationId xmlns:a16="http://schemas.microsoft.com/office/drawing/2014/main" id="{9C291AFB-6405-4624-9221-555C2E454F09}"/>
              </a:ext>
            </a:extLst>
          </p:cNvPr>
          <p:cNvSpPr txBox="1"/>
          <p:nvPr/>
        </p:nvSpPr>
        <p:spPr>
          <a:xfrm>
            <a:off x="888873" y="1333734"/>
            <a:ext cx="3676032" cy="523220"/>
          </a:xfrm>
          <a:prstGeom prst="rect">
            <a:avLst/>
          </a:prstGeom>
          <a:noFill/>
        </p:spPr>
        <p:txBody>
          <a:bodyPr wrap="square" lIns="91368" tIns="45685" rIns="91368" bIns="45685" rtlCol="0">
            <a:spAutoFit/>
          </a:bodyPr>
          <a:lstStyle/>
          <a:p>
            <a:pPr algn="ctr"/>
            <a:r>
              <a:rPr lang="en-US" sz="2800" b="1" dirty="0">
                <a:solidFill>
                  <a:schemeClr val="bg1"/>
                </a:solidFill>
                <a:latin typeface="+mj-lt"/>
                <a:cs typeface="Times New Roman" pitchFamily="18" charset="0"/>
              </a:rPr>
              <a:t>Viết báo cáo</a:t>
            </a:r>
          </a:p>
        </p:txBody>
      </p:sp>
      <p:sp>
        <p:nvSpPr>
          <p:cNvPr id="11" name="Rectangle 10">
            <a:extLst>
              <a:ext uri="{FF2B5EF4-FFF2-40B4-BE49-F238E27FC236}">
                <a16:creationId xmlns:a16="http://schemas.microsoft.com/office/drawing/2014/main" id="{32E37EAB-34DE-40E0-9356-BEB15DD933E6}"/>
              </a:ext>
            </a:extLst>
          </p:cNvPr>
          <p:cNvSpPr/>
          <p:nvPr/>
        </p:nvSpPr>
        <p:spPr>
          <a:xfrm>
            <a:off x="353168" y="1970794"/>
            <a:ext cx="9089991" cy="586314"/>
          </a:xfrm>
          <a:prstGeom prst="rect">
            <a:avLst/>
          </a:prstGeom>
          <a:noFill/>
        </p:spPr>
        <p:txBody>
          <a:bodyPr wrap="square" lIns="91368" tIns="45685" rIns="91368" bIns="45685">
            <a:spAutoFit/>
          </a:bodyPr>
          <a:lstStyle/>
          <a:p>
            <a:pPr marL="342625" indent="-342625" algn="just">
              <a:lnSpc>
                <a:spcPct val="107000"/>
              </a:lnSpc>
              <a:buFont typeface="Wingdings" panose="05000000000000000000" pitchFamily="2" charset="2"/>
              <a:buChar char="Ø"/>
            </a:pPr>
            <a:r>
              <a:rPr lang="en-US" sz="3000" b="1" dirty="0">
                <a:solidFill>
                  <a:srgbClr val="FF0000"/>
                </a:solidFill>
                <a:ea typeface="Times New Roman" panose="02020603050405020304" pitchFamily="18" charset="0"/>
                <a:cs typeface="Times New Roman" pitchFamily="18" charset="0"/>
              </a:rPr>
              <a:t>Viết báo cáo</a:t>
            </a:r>
          </a:p>
        </p:txBody>
      </p:sp>
      <p:sp>
        <p:nvSpPr>
          <p:cNvPr id="14" name="Rectangle 13">
            <a:extLst>
              <a:ext uri="{FF2B5EF4-FFF2-40B4-BE49-F238E27FC236}">
                <a16:creationId xmlns:a16="http://schemas.microsoft.com/office/drawing/2014/main" id="{8B0E21BB-C585-4370-A6F2-22CC628F2CB7}"/>
              </a:ext>
            </a:extLst>
          </p:cNvPr>
          <p:cNvSpPr/>
          <p:nvPr/>
        </p:nvSpPr>
        <p:spPr>
          <a:xfrm>
            <a:off x="353172" y="2429577"/>
            <a:ext cx="8808645" cy="1574206"/>
          </a:xfrm>
          <a:prstGeom prst="rect">
            <a:avLst/>
          </a:prstGeom>
          <a:noFill/>
        </p:spPr>
        <p:txBody>
          <a:bodyPr wrap="square" lIns="91368" tIns="45685" rIns="91368" bIns="45685">
            <a:spAutoFit/>
          </a:bodyPr>
          <a:lstStyle/>
          <a:p>
            <a:pPr marL="342625" indent="-342625" algn="just">
              <a:lnSpc>
                <a:spcPct val="107000"/>
              </a:lnSpc>
              <a:buFont typeface="Wingdings" panose="05000000000000000000" pitchFamily="2" charset="2"/>
              <a:buChar char="ü"/>
            </a:pPr>
            <a:r>
              <a:rPr lang="en-US" sz="3000" b="1" dirty="0">
                <a:solidFill>
                  <a:srgbClr val="0000FF"/>
                </a:solidFill>
                <a:ea typeface="Times New Roman" panose="02020603050405020304" pitchFamily="18" charset="0"/>
                <a:cs typeface="Times New Roman" pitchFamily="18" charset="0"/>
              </a:rPr>
              <a:t>Nêu ý nghĩa của việc tìm hiểu môi trường tự nhiên</a:t>
            </a:r>
          </a:p>
          <a:p>
            <a:pPr marL="342625" indent="-342625" algn="just">
              <a:lnSpc>
                <a:spcPct val="107000"/>
              </a:lnSpc>
              <a:buFont typeface="Wingdings" panose="05000000000000000000" pitchFamily="2" charset="2"/>
              <a:buChar char="ü"/>
            </a:pPr>
            <a:r>
              <a:rPr lang="en-US" sz="3000" b="1" dirty="0">
                <a:solidFill>
                  <a:srgbClr val="0000FF"/>
                </a:solidFill>
                <a:ea typeface="Times New Roman" panose="02020603050405020304" pitchFamily="18" charset="0"/>
                <a:cs typeface="Times New Roman" pitchFamily="18" charset="0"/>
              </a:rPr>
              <a:t>Nêu hiện trạng và nguyên nhân</a:t>
            </a:r>
          </a:p>
          <a:p>
            <a:pPr marL="342625" indent="-342625" algn="just">
              <a:lnSpc>
                <a:spcPct val="107000"/>
              </a:lnSpc>
              <a:buFont typeface="Wingdings" panose="05000000000000000000" pitchFamily="2" charset="2"/>
              <a:buChar char="ü"/>
            </a:pPr>
            <a:r>
              <a:rPr lang="en-US" sz="3000" b="1" dirty="0">
                <a:solidFill>
                  <a:srgbClr val="0000FF"/>
                </a:solidFill>
                <a:ea typeface="Times New Roman" panose="02020603050405020304" pitchFamily="18" charset="0"/>
                <a:cs typeface="Times New Roman" pitchFamily="18" charset="0"/>
              </a:rPr>
              <a:t>Một số giải pháp</a:t>
            </a:r>
          </a:p>
        </p:txBody>
      </p:sp>
      <p:sp>
        <p:nvSpPr>
          <p:cNvPr id="16" name="Rectangle 15">
            <a:extLst>
              <a:ext uri="{FF2B5EF4-FFF2-40B4-BE49-F238E27FC236}">
                <a16:creationId xmlns:a16="http://schemas.microsoft.com/office/drawing/2014/main" id="{793E9885-C2D7-4C2F-97EA-7F08F3C90713}"/>
              </a:ext>
            </a:extLst>
          </p:cNvPr>
          <p:cNvSpPr/>
          <p:nvPr/>
        </p:nvSpPr>
        <p:spPr>
          <a:xfrm>
            <a:off x="353168" y="3866260"/>
            <a:ext cx="9089991" cy="586244"/>
          </a:xfrm>
          <a:prstGeom prst="rect">
            <a:avLst/>
          </a:prstGeom>
          <a:noFill/>
        </p:spPr>
        <p:txBody>
          <a:bodyPr wrap="square" lIns="91368" tIns="45685" rIns="91368" bIns="45685">
            <a:spAutoFit/>
          </a:bodyPr>
          <a:lstStyle/>
          <a:p>
            <a:pPr marL="342625" indent="-342625" algn="just">
              <a:lnSpc>
                <a:spcPct val="107000"/>
              </a:lnSpc>
              <a:buFont typeface="Wingdings" panose="05000000000000000000" pitchFamily="2" charset="2"/>
              <a:buChar char="Ø"/>
            </a:pPr>
            <a:r>
              <a:rPr lang="en-US" sz="3000" b="1">
                <a:solidFill>
                  <a:srgbClr val="FF0000"/>
                </a:solidFill>
                <a:ea typeface="Times New Roman" panose="02020603050405020304" pitchFamily="18" charset="0"/>
                <a:cs typeface="Times New Roman" pitchFamily="18" charset="0"/>
              </a:rPr>
              <a:t>Trình bày báo cáo</a:t>
            </a:r>
          </a:p>
        </p:txBody>
      </p:sp>
      <p:sp>
        <p:nvSpPr>
          <p:cNvPr id="17" name="Rectangle 16">
            <a:extLst>
              <a:ext uri="{FF2B5EF4-FFF2-40B4-BE49-F238E27FC236}">
                <a16:creationId xmlns:a16="http://schemas.microsoft.com/office/drawing/2014/main" id="{5E5B431C-6783-470B-BED1-50763DE6FA89}"/>
              </a:ext>
            </a:extLst>
          </p:cNvPr>
          <p:cNvSpPr/>
          <p:nvPr/>
        </p:nvSpPr>
        <p:spPr>
          <a:xfrm>
            <a:off x="222689" y="4423723"/>
            <a:ext cx="10900410" cy="1080225"/>
          </a:xfrm>
          <a:prstGeom prst="rect">
            <a:avLst/>
          </a:prstGeom>
          <a:noFill/>
        </p:spPr>
        <p:txBody>
          <a:bodyPr wrap="square" lIns="91368" tIns="45685" rIns="91368" bIns="45685">
            <a:spAutoFit/>
          </a:bodyPr>
          <a:lstStyle/>
          <a:p>
            <a:pPr marL="342625" indent="-342625" algn="just">
              <a:lnSpc>
                <a:spcPct val="107000"/>
              </a:lnSpc>
              <a:buFont typeface="Wingdings" panose="05000000000000000000" pitchFamily="2" charset="2"/>
              <a:buChar char="ü"/>
            </a:pPr>
            <a:r>
              <a:rPr lang="en-US" sz="3000" b="1">
                <a:solidFill>
                  <a:srgbClr val="0000FF"/>
                </a:solidFill>
                <a:ea typeface="Times New Roman" panose="02020603050405020304" pitchFamily="18" charset="0"/>
                <a:cs typeface="Times New Roman" pitchFamily="18" charset="0"/>
              </a:rPr>
              <a:t>Phân công người báo cáo</a:t>
            </a:r>
          </a:p>
          <a:p>
            <a:pPr marL="342625" indent="-342625" algn="just">
              <a:lnSpc>
                <a:spcPct val="107000"/>
              </a:lnSpc>
              <a:buFont typeface="Wingdings" panose="05000000000000000000" pitchFamily="2" charset="2"/>
              <a:buChar char="ü"/>
            </a:pPr>
            <a:r>
              <a:rPr lang="en-US" sz="3000" b="1">
                <a:solidFill>
                  <a:srgbClr val="0000FF"/>
                </a:solidFill>
                <a:cs typeface="Times New Roman" pitchFamily="18" charset="0"/>
              </a:rPr>
              <a:t>Chuẩn bị nội dung kèm theo: tranh ảnh, bảng số liệu, biểu đồ,...</a:t>
            </a:r>
            <a:endParaRPr lang="en-US" sz="3000" b="1">
              <a:solidFill>
                <a:srgbClr val="0000FF"/>
              </a:solidFill>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1427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1000"/>
                                        <p:tgtEl>
                                          <p:spTgt spid="1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wipe(left)">
                                      <p:cBhvr>
                                        <p:cTn id="33" dur="500"/>
                                        <p:tgtEl>
                                          <p:spTgt spid="17">
                                            <p:txEl>
                                              <p:pRg st="0" end="0"/>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17">
                                            <p:txEl>
                                              <p:pRg st="1" end="1"/>
                                            </p:txEl>
                                          </p:spTgt>
                                        </p:tgtEl>
                                        <p:attrNameLst>
                                          <p:attrName>style.visibility</p:attrName>
                                        </p:attrNameLst>
                                      </p:cBhvr>
                                      <p:to>
                                        <p:strVal val="visible"/>
                                      </p:to>
                                    </p:set>
                                    <p:animEffect transition="in" filter="wipe(left)">
                                      <p:cBhvr>
                                        <p:cTn id="36"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7468" y="805943"/>
            <a:ext cx="11713688" cy="584773"/>
          </a:xfrm>
          <a:prstGeom prst="rect">
            <a:avLst/>
          </a:prstGeom>
        </p:spPr>
        <p:txBody>
          <a:bodyPr wrap="square" lIns="91366" tIns="45684" rIns="91366" bIns="45684">
            <a:spAutoFit/>
          </a:bodyPr>
          <a:lstStyle/>
          <a:p>
            <a:r>
              <a:rPr lang="en-US" sz="3200" b="1" u="sng">
                <a:solidFill>
                  <a:srgbClr val="002060"/>
                </a:solidFill>
                <a:cs typeface="Arial" pitchFamily="34" charset="0"/>
              </a:rPr>
              <a:t>5. Các nhóm trình bày bản báo cáo trước lớp</a:t>
            </a:r>
            <a:endParaRPr lang="en-US" sz="3200" i="1"/>
          </a:p>
        </p:txBody>
      </p:sp>
    </p:spTree>
    <p:extLst>
      <p:ext uri="{BB962C8B-B14F-4D97-AF65-F5344CB8AC3E}">
        <p14:creationId xmlns:p14="http://schemas.microsoft.com/office/powerpoint/2010/main" val="214279687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0"/>
            <a:ext cx="12252325"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555" b="-8555"/>
            </a:stretch>
          </a:blipFill>
        </p:spPr>
      </p:sp>
      <p:sp>
        <p:nvSpPr>
          <p:cNvPr id="3" name="Freeform 3"/>
          <p:cNvSpPr/>
          <p:nvPr/>
        </p:nvSpPr>
        <p:spPr>
          <a:xfrm>
            <a:off x="1" y="-1747674"/>
            <a:ext cx="12252325" cy="9144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3"/>
            <a:stretch>
              <a:fillRect/>
            </a:stretch>
          </a:blipFill>
        </p:spPr>
      </p:sp>
      <p:sp>
        <p:nvSpPr>
          <p:cNvPr id="4" name="AutoShape 4"/>
          <p:cNvSpPr/>
          <p:nvPr/>
        </p:nvSpPr>
        <p:spPr>
          <a:xfrm>
            <a:off x="826762" y="2239438"/>
            <a:ext cx="2953150" cy="0"/>
          </a:xfrm>
          <a:prstGeom prst="line">
            <a:avLst/>
          </a:prstGeom>
          <a:ln w="19050" cap="rnd">
            <a:solidFill>
              <a:srgbClr val="F5F0EB"/>
            </a:solidFill>
            <a:prstDash val="solid"/>
            <a:headEnd type="none" w="sm" len="sm"/>
            <a:tailEnd type="none" w="sm" len="sm"/>
          </a:ln>
        </p:spPr>
      </p:sp>
      <p:sp>
        <p:nvSpPr>
          <p:cNvPr id="7" name="Freeform 7"/>
          <p:cNvSpPr/>
          <p:nvPr/>
        </p:nvSpPr>
        <p:spPr>
          <a:xfrm>
            <a:off x="986230" y="2693487"/>
            <a:ext cx="5204971" cy="2842165"/>
          </a:xfrm>
          <a:custGeom>
            <a:avLst/>
            <a:gdLst/>
            <a:ahLst/>
            <a:cxnLst/>
            <a:rect l="l" t="t" r="r" b="b"/>
            <a:pathLst>
              <a:path w="7769016" h="4263247">
                <a:moveTo>
                  <a:pt x="0" y="0"/>
                </a:moveTo>
                <a:lnTo>
                  <a:pt x="7769015" y="0"/>
                </a:lnTo>
                <a:lnTo>
                  <a:pt x="7769015" y="4263247"/>
                </a:lnTo>
                <a:lnTo>
                  <a:pt x="0" y="42632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AutoShape 8"/>
          <p:cNvSpPr/>
          <p:nvPr/>
        </p:nvSpPr>
        <p:spPr>
          <a:xfrm>
            <a:off x="-358166" y="6319774"/>
            <a:ext cx="11484186" cy="0"/>
          </a:xfrm>
          <a:prstGeom prst="line">
            <a:avLst/>
          </a:prstGeom>
          <a:ln w="19050" cap="rnd">
            <a:solidFill>
              <a:srgbClr val="FFFFFF"/>
            </a:solidFill>
            <a:prstDash val="solid"/>
            <a:headEnd type="none" w="sm" len="sm"/>
            <a:tailEnd type="none" w="sm" len="sm"/>
          </a:ln>
        </p:spPr>
      </p:sp>
      <p:sp>
        <p:nvSpPr>
          <p:cNvPr id="9" name="Freeform 9"/>
          <p:cNvSpPr/>
          <p:nvPr/>
        </p:nvSpPr>
        <p:spPr>
          <a:xfrm>
            <a:off x="11126021" y="6026340"/>
            <a:ext cx="615299" cy="612270"/>
          </a:xfrm>
          <a:custGeom>
            <a:avLst/>
            <a:gdLst/>
            <a:ahLst/>
            <a:cxnLst/>
            <a:rect l="l" t="t" r="r" b="b"/>
            <a:pathLst>
              <a:path w="918405" h="918405">
                <a:moveTo>
                  <a:pt x="0" y="0"/>
                </a:moveTo>
                <a:lnTo>
                  <a:pt x="918405" y="0"/>
                </a:lnTo>
                <a:lnTo>
                  <a:pt x="918405" y="918405"/>
                </a:lnTo>
                <a:lnTo>
                  <a:pt x="0" y="918405"/>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10" name="TextBox 10"/>
          <p:cNvSpPr txBox="1"/>
          <p:nvPr/>
        </p:nvSpPr>
        <p:spPr>
          <a:xfrm>
            <a:off x="792162" y="5867401"/>
            <a:ext cx="10100000" cy="846386"/>
          </a:xfrm>
          <a:prstGeom prst="rect">
            <a:avLst/>
          </a:prstGeom>
          <a:solidFill>
            <a:schemeClr val="bg1"/>
          </a:solidFill>
        </p:spPr>
        <p:txBody>
          <a:bodyPr wrap="square" lIns="0" tIns="0" rIns="0" bIns="0" rtlCol="0" anchor="t">
            <a:spAutoFit/>
          </a:bodyPr>
          <a:lstStyle/>
          <a:p>
            <a:pPr algn="ctr">
              <a:lnSpc>
                <a:spcPts val="6577"/>
              </a:lnSpc>
            </a:pPr>
            <a:r>
              <a:rPr lang="en-US" sz="4000" b="1" spc="-385">
                <a:solidFill>
                  <a:srgbClr val="0000FF"/>
                </a:solidFill>
                <a:latin typeface="+mj-lt"/>
              </a:rPr>
              <a:t>MÔ HÌNH TRỒNG RAU THỦY CANH</a:t>
            </a:r>
          </a:p>
        </p:txBody>
      </p:sp>
      <p:sp>
        <p:nvSpPr>
          <p:cNvPr id="12" name="TextBox 12"/>
          <p:cNvSpPr txBox="1"/>
          <p:nvPr/>
        </p:nvSpPr>
        <p:spPr>
          <a:xfrm>
            <a:off x="11211923" y="6206532"/>
            <a:ext cx="443494" cy="243656"/>
          </a:xfrm>
          <a:prstGeom prst="rect">
            <a:avLst/>
          </a:prstGeom>
        </p:spPr>
        <p:txBody>
          <a:bodyPr lIns="0" tIns="0" rIns="0" bIns="0" rtlCol="0" anchor="t">
            <a:spAutoFit/>
          </a:bodyPr>
          <a:lstStyle/>
          <a:p>
            <a:pPr algn="ctr">
              <a:lnSpc>
                <a:spcPts val="1872"/>
              </a:lnSpc>
              <a:spcBef>
                <a:spcPct val="0"/>
              </a:spcBef>
            </a:pPr>
            <a:r>
              <a:rPr lang="en-US" sz="1300">
                <a:solidFill>
                  <a:srgbClr val="FFFFFF"/>
                </a:solidFill>
                <a:latin typeface="Nunito Sans"/>
              </a:rPr>
              <a:t>02</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ảnh Tên Lửa Vector Minh Họa Cô Lập Trên Nền Trắng Clip Nghệ Thuật Tên  Lửa, Thiên Hà Clipart, Vectơ, Tên Lửa Vector và PNG với nền trong suốt để  tải">
            <a:extLst>
              <a:ext uri="{FF2B5EF4-FFF2-40B4-BE49-F238E27FC236}">
                <a16:creationId xmlns:a16="http://schemas.microsoft.com/office/drawing/2014/main" id="{19ACB149-D021-4382-A581-5862B2C1AB11}"/>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a14:imgEffect>
                      <a14:backgroundRemoval t="9934" b="91225" l="9500" r="90000">
                        <a14:foregroundMark x1="48083" y1="75000" x2="48083" y2="75000"/>
                        <a14:foregroundMark x1="24167" y1="54719" x2="24167" y2="54719"/>
                        <a14:foregroundMark x1="55667" y1="46358" x2="36417" y2="62417"/>
                        <a14:foregroundMark x1="26667" y1="73427" x2="26667" y2="73427"/>
                        <a14:foregroundMark x1="48667" y1="65315" x2="51333" y2="61258"/>
                        <a14:foregroundMark x1="26667" y1="75166" x2="33833" y2="67964"/>
                        <a14:foregroundMark x1="33833" y1="67964" x2="33833" y2="67632"/>
                        <a14:foregroundMark x1="33667" y1="63411" x2="44750" y2="45778"/>
                        <a14:foregroundMark x1="41250" y1="50993" x2="51583" y2="39735"/>
                        <a14:foregroundMark x1="51583" y1="39735" x2="63250" y2="40811"/>
                        <a14:foregroundMark x1="63250" y1="40811" x2="57833" y2="41970"/>
                        <a14:foregroundMark x1="55083" y1="40563" x2="58167" y2="38079"/>
                        <a14:foregroundMark x1="57000" y1="37666" x2="50000" y2="43874"/>
                        <a14:foregroundMark x1="54083" y1="55050" x2="40500" y2="64156"/>
                        <a14:foregroundMark x1="16750" y1="69205" x2="16750" y2="69205"/>
                        <a14:foregroundMark x1="14583" y1="62252" x2="14583" y2="62252"/>
                        <a14:foregroundMark x1="16333" y1="63990" x2="16333" y2="63990"/>
                        <a14:foregroundMark x1="9583" y1="67053" x2="9583" y2="67053"/>
                        <a14:foregroundMark x1="11333" y1="74586" x2="11333" y2="74586"/>
                        <a14:foregroundMark x1="18667" y1="83113" x2="18667" y2="83113"/>
                        <a14:foregroundMark x1="29583" y1="84437" x2="29583" y2="84437"/>
                        <a14:foregroundMark x1="38750" y1="86010" x2="38750" y2="86010"/>
                        <a14:foregroundMark x1="36417" y1="83692" x2="36417" y2="83692"/>
                        <a14:foregroundMark x1="28000" y1="83113" x2="28000" y2="83113"/>
                        <a14:foregroundMark x1="32917" y1="91225" x2="32917" y2="91225"/>
                        <a14:foregroundMark x1="25333" y1="89238" x2="25333" y2="89238"/>
                        <a14:foregroundMark x1="14417" y1="87169" x2="14417" y2="87169"/>
                        <a14:foregroundMark x1="32500" y1="60844" x2="51583" y2="36921"/>
                        <a14:foregroundMark x1="56417" y1="43709" x2="53333" y2="45199"/>
                      </a14:backgroundRemoval>
                    </a14:imgEffect>
                  </a14:imgLayer>
                </a14:imgProps>
              </a:ext>
              <a:ext uri="{28A0092B-C50C-407E-A947-70E740481C1C}">
                <a14:useLocalDpi xmlns:a14="http://schemas.microsoft.com/office/drawing/2010/main" val="0"/>
              </a:ext>
            </a:extLst>
          </a:blip>
          <a:srcRect l="6629" t="12174" r="10885" b="7246"/>
          <a:stretch/>
        </p:blipFill>
        <p:spPr bwMode="auto">
          <a:xfrm>
            <a:off x="434601" y="1551711"/>
            <a:ext cx="1497155" cy="14651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7">
            <a:extLst>
              <a:ext uri="{FF2B5EF4-FFF2-40B4-BE49-F238E27FC236}">
                <a16:creationId xmlns:a16="http://schemas.microsoft.com/office/drawing/2014/main" id="{D6CE6303-3C40-4361-9869-64BB994762E1}"/>
              </a:ext>
            </a:extLst>
          </p:cNvPr>
          <p:cNvSpPr/>
          <p:nvPr/>
        </p:nvSpPr>
        <p:spPr>
          <a:xfrm>
            <a:off x="2572988" y="475482"/>
            <a:ext cx="7611757" cy="1750019"/>
          </a:xfrm>
          <a:prstGeom prst="roundRect">
            <a:avLst/>
          </a:prstGeom>
          <a:noFill/>
          <a:ln w="3175">
            <a:no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r>
              <a:rPr lang="en-US" sz="6000" b="1" err="1">
                <a:solidFill>
                  <a:srgbClr val="0033CC"/>
                </a:solidFill>
                <a:cs typeface="Tahoma" pitchFamily="34" charset="0"/>
              </a:rPr>
              <a:t>Nhanh</a:t>
            </a:r>
            <a:r>
              <a:rPr lang="en-US" sz="6000" b="1">
                <a:solidFill>
                  <a:srgbClr val="0033CC"/>
                </a:solidFill>
                <a:cs typeface="Tahoma" pitchFamily="34" charset="0"/>
              </a:rPr>
              <a:t> mắt</a:t>
            </a:r>
          </a:p>
          <a:p>
            <a:pPr algn="ctr"/>
            <a:r>
              <a:rPr lang="en-US" sz="6000" b="1">
                <a:solidFill>
                  <a:srgbClr val="0033CC"/>
                </a:solidFill>
                <a:cs typeface="Tahoma" pitchFamily="34" charset="0"/>
              </a:rPr>
              <a:t> Đoán thương hiệu</a:t>
            </a:r>
            <a:endParaRPr lang="en-US" sz="6000" b="1" dirty="0">
              <a:solidFill>
                <a:srgbClr val="0033CC"/>
              </a:solidFill>
              <a:cs typeface="Tahoma" pitchFamily="34" charset="0"/>
            </a:endParaRPr>
          </a:p>
        </p:txBody>
      </p:sp>
      <p:sp>
        <p:nvSpPr>
          <p:cNvPr id="6" name="Rectangle: Rounded Corners 7">
            <a:extLst>
              <a:ext uri="{FF2B5EF4-FFF2-40B4-BE49-F238E27FC236}">
                <a16:creationId xmlns:a16="http://schemas.microsoft.com/office/drawing/2014/main" id="{3582B86B-BF97-4986-B5E7-3EF41E0CF4DB}"/>
              </a:ext>
            </a:extLst>
          </p:cNvPr>
          <p:cNvSpPr/>
          <p:nvPr/>
        </p:nvSpPr>
        <p:spPr>
          <a:xfrm>
            <a:off x="536039" y="3323335"/>
            <a:ext cx="3859482" cy="1688117"/>
          </a:xfrm>
          <a:prstGeom prst="roundRect">
            <a:avLst/>
          </a:prstGeom>
          <a:solidFill>
            <a:schemeClr val="accent5">
              <a:lumMod val="40000"/>
              <a:lumOff val="60000"/>
            </a:schemeClr>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800" b="1" dirty="0" err="1">
                <a:solidFill>
                  <a:schemeClr val="tx1"/>
                </a:solidFill>
                <a:cs typeface="Tahoma" pitchFamily="34" charset="0"/>
              </a:rPr>
              <a:t>Nhìn</a:t>
            </a:r>
            <a:r>
              <a:rPr lang="en-US" sz="2800" b="1" dirty="0">
                <a:solidFill>
                  <a:schemeClr val="tx1"/>
                </a:solidFill>
                <a:cs typeface="Tahoma" pitchFamily="34" charset="0"/>
              </a:rPr>
              <a:t> </a:t>
            </a:r>
            <a:r>
              <a:rPr lang="en-US" sz="2800" b="1" err="1">
                <a:solidFill>
                  <a:schemeClr val="tx1"/>
                </a:solidFill>
                <a:cs typeface="Tahoma" pitchFamily="34" charset="0"/>
              </a:rPr>
              <a:t>hình</a:t>
            </a:r>
            <a:r>
              <a:rPr lang="en-US" sz="2800" b="1">
                <a:solidFill>
                  <a:schemeClr val="tx1"/>
                </a:solidFill>
                <a:cs typeface="Tahoma" pitchFamily="34" charset="0"/>
                <a:sym typeface="Wingdings" panose="05000000000000000000" pitchFamily="2" charset="2"/>
              </a:rPr>
              <a:t>chỉ dẫn địa lí cây ăn quả </a:t>
            </a:r>
            <a:r>
              <a:rPr lang="en-US" sz="2800" b="1" dirty="0" err="1">
                <a:solidFill>
                  <a:schemeClr val="tx1"/>
                </a:solidFill>
                <a:cs typeface="Tahoma" pitchFamily="34" charset="0"/>
                <a:sym typeface="Wingdings" panose="05000000000000000000" pitchFamily="2" charset="2"/>
              </a:rPr>
              <a:t>ghi</a:t>
            </a:r>
            <a:r>
              <a:rPr lang="en-US" sz="2800" b="1" dirty="0">
                <a:solidFill>
                  <a:schemeClr val="tx1"/>
                </a:solidFill>
                <a:cs typeface="Tahoma" pitchFamily="34" charset="0"/>
                <a:sym typeface="Wingdings" panose="05000000000000000000" pitchFamily="2" charset="2"/>
              </a:rPr>
              <a:t> </a:t>
            </a:r>
            <a:r>
              <a:rPr lang="en-US" sz="2800" b="1" dirty="0" err="1">
                <a:solidFill>
                  <a:schemeClr val="tx1"/>
                </a:solidFill>
                <a:cs typeface="Tahoma" pitchFamily="34" charset="0"/>
                <a:sym typeface="Wingdings" panose="05000000000000000000" pitchFamily="2" charset="2"/>
              </a:rPr>
              <a:t>vào</a:t>
            </a:r>
            <a:r>
              <a:rPr lang="en-US" sz="2800" b="1" dirty="0">
                <a:solidFill>
                  <a:schemeClr val="tx1"/>
                </a:solidFill>
                <a:cs typeface="Tahoma" pitchFamily="34" charset="0"/>
                <a:sym typeface="Wingdings" panose="05000000000000000000" pitchFamily="2" charset="2"/>
              </a:rPr>
              <a:t> </a:t>
            </a:r>
            <a:r>
              <a:rPr lang="en-US" sz="2800" b="1" dirty="0" err="1">
                <a:solidFill>
                  <a:schemeClr val="tx1"/>
                </a:solidFill>
                <a:cs typeface="Tahoma" pitchFamily="34" charset="0"/>
                <a:sym typeface="Wingdings" panose="05000000000000000000" pitchFamily="2" charset="2"/>
              </a:rPr>
              <a:t>bảng</a:t>
            </a:r>
            <a:r>
              <a:rPr lang="en-US" sz="2800" b="1" dirty="0">
                <a:solidFill>
                  <a:schemeClr val="tx1"/>
                </a:solidFill>
                <a:cs typeface="Tahoma" pitchFamily="34" charset="0"/>
                <a:sym typeface="Wingdings" panose="05000000000000000000" pitchFamily="2" charset="2"/>
              </a:rPr>
              <a:t> </a:t>
            </a:r>
            <a:r>
              <a:rPr lang="en-US" sz="2800" b="1" dirty="0" err="1">
                <a:solidFill>
                  <a:schemeClr val="tx1"/>
                </a:solidFill>
                <a:cs typeface="Tahoma" pitchFamily="34" charset="0"/>
                <a:sym typeface="Wingdings" panose="05000000000000000000" pitchFamily="2" charset="2"/>
              </a:rPr>
              <a:t>nhóm</a:t>
            </a:r>
            <a:endParaRPr lang="en-US" sz="2800" b="1" dirty="0">
              <a:solidFill>
                <a:schemeClr val="tx1"/>
              </a:solidFill>
              <a:cs typeface="Tahoma" pitchFamily="34" charset="0"/>
            </a:endParaRPr>
          </a:p>
        </p:txBody>
      </p:sp>
      <p:sp>
        <p:nvSpPr>
          <p:cNvPr id="7" name="Rectangle: Rounded Corners 7">
            <a:extLst>
              <a:ext uri="{FF2B5EF4-FFF2-40B4-BE49-F238E27FC236}">
                <a16:creationId xmlns:a16="http://schemas.microsoft.com/office/drawing/2014/main" id="{D5397E9F-57CE-4CBC-BF7D-C7F3ACC44961}"/>
              </a:ext>
            </a:extLst>
          </p:cNvPr>
          <p:cNvSpPr/>
          <p:nvPr/>
        </p:nvSpPr>
        <p:spPr>
          <a:xfrm>
            <a:off x="4885619" y="3414771"/>
            <a:ext cx="3000739" cy="1688120"/>
          </a:xfrm>
          <a:prstGeom prst="roundRect">
            <a:avLst/>
          </a:prstGeom>
          <a:no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900" b="1" dirty="0" err="1">
                <a:solidFill>
                  <a:srgbClr val="002060"/>
                </a:solidFill>
                <a:cs typeface="Tahoma" pitchFamily="34" charset="0"/>
              </a:rPr>
              <a:t>Thời</a:t>
            </a:r>
            <a:r>
              <a:rPr lang="en-US" sz="2900" b="1" dirty="0">
                <a:solidFill>
                  <a:srgbClr val="002060"/>
                </a:solidFill>
                <a:cs typeface="Tahoma" pitchFamily="34" charset="0"/>
              </a:rPr>
              <a:t> </a:t>
            </a:r>
            <a:r>
              <a:rPr lang="en-US" sz="2900" b="1" dirty="0" err="1">
                <a:solidFill>
                  <a:srgbClr val="002060"/>
                </a:solidFill>
                <a:cs typeface="Tahoma" pitchFamily="34" charset="0"/>
              </a:rPr>
              <a:t>gian</a:t>
            </a:r>
            <a:r>
              <a:rPr lang="en-US" sz="2900" b="1" dirty="0">
                <a:solidFill>
                  <a:srgbClr val="002060"/>
                </a:solidFill>
                <a:cs typeface="Tahoma" pitchFamily="34" charset="0"/>
              </a:rPr>
              <a:t> : 10 </a:t>
            </a:r>
            <a:r>
              <a:rPr lang="en-US" sz="2900" b="1" dirty="0" err="1">
                <a:solidFill>
                  <a:srgbClr val="002060"/>
                </a:solidFill>
                <a:cs typeface="Tahoma" pitchFamily="34" charset="0"/>
              </a:rPr>
              <a:t>giây</a:t>
            </a:r>
            <a:r>
              <a:rPr lang="en-US" sz="2900" b="1" dirty="0">
                <a:solidFill>
                  <a:srgbClr val="002060"/>
                </a:solidFill>
                <a:cs typeface="Tahoma" pitchFamily="34" charset="0"/>
              </a:rPr>
              <a:t>/</a:t>
            </a:r>
            <a:r>
              <a:rPr lang="en-US" sz="2900" b="1" dirty="0" err="1">
                <a:solidFill>
                  <a:srgbClr val="002060"/>
                </a:solidFill>
                <a:cs typeface="Tahoma" pitchFamily="34" charset="0"/>
              </a:rPr>
              <a:t>hình</a:t>
            </a:r>
            <a:endParaRPr lang="en-US" sz="2900" b="1" dirty="0">
              <a:solidFill>
                <a:srgbClr val="002060"/>
              </a:solidFill>
              <a:cs typeface="Tahoma" pitchFamily="34" charset="0"/>
            </a:endParaRPr>
          </a:p>
        </p:txBody>
      </p:sp>
      <p:sp>
        <p:nvSpPr>
          <p:cNvPr id="8" name="Rectangle: Rounded Corners 7">
            <a:extLst>
              <a:ext uri="{FF2B5EF4-FFF2-40B4-BE49-F238E27FC236}">
                <a16:creationId xmlns:a16="http://schemas.microsoft.com/office/drawing/2014/main" id="{C22CBC91-7E69-41A0-A1C7-59D20020A212}"/>
              </a:ext>
            </a:extLst>
          </p:cNvPr>
          <p:cNvSpPr/>
          <p:nvPr/>
        </p:nvSpPr>
        <p:spPr>
          <a:xfrm>
            <a:off x="8438790" y="3323329"/>
            <a:ext cx="3323443" cy="1688120"/>
          </a:xfrm>
          <a:prstGeom prst="roundRect">
            <a:avLst/>
          </a:prstGeom>
          <a:solidFill>
            <a:schemeClr val="accent5">
              <a:lumMod val="40000"/>
              <a:lumOff val="60000"/>
            </a:schemeClr>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900" b="1" dirty="0" err="1">
                <a:solidFill>
                  <a:schemeClr val="tx1"/>
                </a:solidFill>
                <a:cs typeface="Tahoma" pitchFamily="34" charset="0"/>
              </a:rPr>
              <a:t>Nhóm</a:t>
            </a:r>
            <a:r>
              <a:rPr lang="en-US" sz="2900" b="1" dirty="0">
                <a:solidFill>
                  <a:schemeClr val="tx1"/>
                </a:solidFill>
                <a:cs typeface="Tahoma" pitchFamily="34" charset="0"/>
              </a:rPr>
              <a:t> </a:t>
            </a:r>
            <a:r>
              <a:rPr lang="en-US" sz="2900" b="1" dirty="0" err="1">
                <a:solidFill>
                  <a:schemeClr val="tx1"/>
                </a:solidFill>
                <a:cs typeface="Tahoma" pitchFamily="34" charset="0"/>
              </a:rPr>
              <a:t>đúng</a:t>
            </a:r>
            <a:r>
              <a:rPr lang="en-US" sz="2900" b="1" dirty="0">
                <a:solidFill>
                  <a:schemeClr val="tx1"/>
                </a:solidFill>
                <a:cs typeface="Tahoma" pitchFamily="34" charset="0"/>
              </a:rPr>
              <a:t> </a:t>
            </a:r>
            <a:r>
              <a:rPr lang="en-US" sz="2900" b="1" dirty="0" err="1">
                <a:solidFill>
                  <a:schemeClr val="tx1"/>
                </a:solidFill>
                <a:cs typeface="Tahoma" pitchFamily="34" charset="0"/>
              </a:rPr>
              <a:t>nhiều</a:t>
            </a:r>
            <a:r>
              <a:rPr lang="en-US" sz="2900" b="1" dirty="0">
                <a:solidFill>
                  <a:schemeClr val="tx1"/>
                </a:solidFill>
                <a:cs typeface="Tahoma" pitchFamily="34" charset="0"/>
              </a:rPr>
              <a:t> </a:t>
            </a:r>
            <a:r>
              <a:rPr lang="en-US" sz="2900" b="1" dirty="0" err="1">
                <a:solidFill>
                  <a:schemeClr val="tx1"/>
                </a:solidFill>
                <a:cs typeface="Tahoma" pitchFamily="34" charset="0"/>
              </a:rPr>
              <a:t>nhất</a:t>
            </a:r>
            <a:r>
              <a:rPr lang="en-US" sz="2900" b="1" dirty="0">
                <a:solidFill>
                  <a:schemeClr val="tx1"/>
                </a:solidFill>
                <a:cs typeface="Tahoma" pitchFamily="34" charset="0"/>
              </a:rPr>
              <a:t> </a:t>
            </a:r>
            <a:r>
              <a:rPr lang="en-US" sz="2900" b="1" dirty="0">
                <a:solidFill>
                  <a:schemeClr val="tx1"/>
                </a:solidFill>
                <a:cs typeface="Tahoma" pitchFamily="34" charset="0"/>
                <a:sym typeface="Wingdings" panose="05000000000000000000" pitchFamily="2" charset="2"/>
              </a:rPr>
              <a:t> </a:t>
            </a:r>
            <a:r>
              <a:rPr lang="en-US" sz="2900" b="1" dirty="0" err="1">
                <a:solidFill>
                  <a:schemeClr val="tx1"/>
                </a:solidFill>
                <a:cs typeface="Tahoma" pitchFamily="34" charset="0"/>
                <a:sym typeface="Wingdings" panose="05000000000000000000" pitchFamily="2" charset="2"/>
              </a:rPr>
              <a:t>chiến</a:t>
            </a:r>
            <a:r>
              <a:rPr lang="en-US" sz="2900" b="1" dirty="0">
                <a:solidFill>
                  <a:schemeClr val="tx1"/>
                </a:solidFill>
                <a:cs typeface="Tahoma" pitchFamily="34" charset="0"/>
                <a:sym typeface="Wingdings" panose="05000000000000000000" pitchFamily="2" charset="2"/>
              </a:rPr>
              <a:t> </a:t>
            </a:r>
            <a:r>
              <a:rPr lang="en-US" sz="2900" b="1" dirty="0" err="1">
                <a:solidFill>
                  <a:schemeClr val="tx1"/>
                </a:solidFill>
                <a:cs typeface="Tahoma" pitchFamily="34" charset="0"/>
                <a:sym typeface="Wingdings" panose="05000000000000000000" pitchFamily="2" charset="2"/>
              </a:rPr>
              <a:t>thắng</a:t>
            </a:r>
            <a:endParaRPr lang="en-US" sz="2900" b="1" dirty="0">
              <a:solidFill>
                <a:schemeClr val="tx1"/>
              </a:solidFill>
              <a:cs typeface="Tahoma" pitchFamily="34" charset="0"/>
            </a:endParaRPr>
          </a:p>
        </p:txBody>
      </p:sp>
      <p:pic>
        <p:nvPicPr>
          <p:cNvPr id="9" name="Picture 2" descr="Galeria - ícones de natureza grátis">
            <a:extLst>
              <a:ext uri="{FF2B5EF4-FFF2-40B4-BE49-F238E27FC236}">
                <a16:creationId xmlns:a16="http://schemas.microsoft.com/office/drawing/2014/main" id="{D788C6DA-1120-4008-9FA8-DA4CC712E4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5642" y="5011451"/>
            <a:ext cx="1601480" cy="15935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ình ảnh Mbe Phong Cách Cần Thiết Hàng Ngày đồng Hồ Báo Thức Màu Xanh Lá  Cây Thương Mại Dễ, Mbe, Nhu Yếu Phẩm Hàng Ngày, Màu Xanh miễn phí tải tập">
            <a:extLst>
              <a:ext uri="{FF2B5EF4-FFF2-40B4-BE49-F238E27FC236}">
                <a16:creationId xmlns:a16="http://schemas.microsoft.com/office/drawing/2014/main" id="{A502EEEF-18B8-4A77-9404-58674D215B1E}"/>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a14:imgEffect>
                      <a14:backgroundRemoval t="10000" b="90000" l="10000" r="90000">
                        <a14:foregroundMark x1="34167" y1="23417" x2="34167" y2="23417"/>
                        <a14:foregroundMark x1="37667" y1="29917" x2="29333" y2="19333"/>
                        <a14:foregroundMark x1="28750" y1="17417" x2="23333" y2="23667"/>
                        <a14:foregroundMark x1="23333" y1="23667" x2="22750" y2="23750"/>
                      </a14:backgroundRemoval>
                    </a14:imgEffect>
                  </a14:imgLayer>
                </a14:imgProps>
              </a:ext>
              <a:ext uri="{28A0092B-C50C-407E-A947-70E740481C1C}">
                <a14:useLocalDpi xmlns:a14="http://schemas.microsoft.com/office/drawing/2010/main" val="0"/>
              </a:ext>
            </a:extLst>
          </a:blip>
          <a:srcRect l="23333" t="12560" r="15604" b="27674"/>
          <a:stretch/>
        </p:blipFill>
        <p:spPr bwMode="auto">
          <a:xfrm>
            <a:off x="6142485" y="5249632"/>
            <a:ext cx="1439468" cy="14019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hampions cup icon Royalty Free Vector Image - VectorStock">
            <a:extLst>
              <a:ext uri="{FF2B5EF4-FFF2-40B4-BE49-F238E27FC236}">
                <a16:creationId xmlns:a16="http://schemas.microsoft.com/office/drawing/2014/main" id="{542EEBD3-7673-4409-AA6F-977744C80222}"/>
              </a:ext>
            </a:extLst>
          </p:cNvPr>
          <p:cNvPicPr>
            <a:picLocks noChangeAspect="1" noChangeArrowheads="1"/>
          </p:cNvPicPr>
          <p:nvPr/>
        </p:nvPicPr>
        <p:blipFill>
          <a:blip r:embed="rId5" cstate="print">
            <a:extLst>
              <a:ext uri="{BEBA8EAE-BF5A-486C-A8C5-ECC9F3942E4B}">
                <a14:imgProps xmlns:a14="http://schemas.microsoft.com/office/drawing/2010/main">
                  <a14:imgLayer>
                    <a14:imgEffect>
                      <a14:backgroundRemoval t="3889" b="91759" l="4300" r="97600">
                        <a14:foregroundMark x1="30800" y1="69167" x2="19100" y2="52315"/>
                        <a14:foregroundMark x1="19100" y1="52315" x2="19700" y2="21944"/>
                        <a14:foregroundMark x1="19700" y1="21944" x2="45300" y2="14259"/>
                        <a14:foregroundMark x1="45300" y1="14259" x2="81100" y2="30833"/>
                        <a14:foregroundMark x1="81100" y1="30833" x2="86900" y2="39630"/>
                        <a14:foregroundMark x1="94900" y1="38056" x2="97400" y2="47500"/>
                        <a14:foregroundMark x1="97400" y1="47500" x2="91600" y2="62963"/>
                        <a14:foregroundMark x1="91600" y1="62963" x2="69200" y2="74259"/>
                        <a14:foregroundMark x1="69200" y1="74259" x2="56300" y2="73611"/>
                        <a14:foregroundMark x1="56300" y1="73611" x2="55200" y2="71852"/>
                        <a14:foregroundMark x1="23900" y1="78241" x2="21600" y2="74815"/>
                        <a14:foregroundMark x1="14700" y1="65463" x2="11000" y2="58519"/>
                        <a14:foregroundMark x1="9900" y1="55648" x2="9100" y2="46759"/>
                        <a14:foregroundMark x1="9100" y1="46759" x2="9100" y2="46759"/>
                        <a14:foregroundMark x1="9500" y1="45833" x2="9500" y2="35741"/>
                        <a14:foregroundMark x1="9500" y1="34815" x2="10800" y2="29352"/>
                        <a14:foregroundMark x1="17400" y1="21481" x2="19900" y2="17778"/>
                        <a14:foregroundMark x1="26800" y1="11389" x2="28500" y2="10463"/>
                        <a14:foregroundMark x1="38700" y1="6389" x2="43300" y2="4815"/>
                        <a14:foregroundMark x1="43500" y1="4815" x2="47900" y2="5185"/>
                        <a14:foregroundMark x1="56300" y1="3889" x2="58300" y2="4630"/>
                        <a14:foregroundMark x1="63600" y1="7963" x2="65200" y2="8889"/>
                        <a14:foregroundMark x1="97600" y1="47130" x2="97600" y2="47130"/>
                        <a14:foregroundMark x1="95300" y1="35370" x2="94200" y2="32685"/>
                        <a14:foregroundMark x1="97600" y1="50463" x2="97600" y2="50463"/>
                        <a14:foregroundMark x1="4300" y1="47963" x2="4300" y2="47963"/>
                        <a14:foregroundMark x1="5800" y1="44259" x2="7600" y2="41759"/>
                        <a14:foregroundMark x1="5300" y1="33796" x2="5100" y2="34352"/>
                        <a14:foregroundMark x1="48700" y1="91204" x2="49200" y2="91759"/>
                      </a14:backgroundRemoval>
                    </a14:imgEffect>
                  </a14:imgLayer>
                </a14:imgProps>
              </a:ext>
              <a:ext uri="{28A0092B-C50C-407E-A947-70E740481C1C}">
                <a14:useLocalDpi xmlns:a14="http://schemas.microsoft.com/office/drawing/2010/main" val="0"/>
              </a:ext>
            </a:extLst>
          </a:blip>
          <a:srcRect/>
          <a:stretch>
            <a:fillRect/>
          </a:stretch>
        </p:blipFill>
        <p:spPr bwMode="auto">
          <a:xfrm>
            <a:off x="9666558" y="5081993"/>
            <a:ext cx="1344599" cy="144501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1"/>
          <p:cNvGrpSpPr/>
          <p:nvPr/>
        </p:nvGrpSpPr>
        <p:grpSpPr>
          <a:xfrm>
            <a:off x="9994488" y="6"/>
            <a:ext cx="2035069" cy="1476263"/>
            <a:chOff x="6857346" y="857587"/>
            <a:chExt cx="4331139" cy="2454312"/>
          </a:xfrm>
        </p:grpSpPr>
        <p:pic>
          <p:nvPicPr>
            <p:cNvPr id="13" name="Picture 12"/>
            <p:cNvPicPr>
              <a:picLocks noChangeAspect="1"/>
            </p:cNvPicPr>
            <p:nvPr/>
          </p:nvPicPr>
          <p:blipFill>
            <a:blip r:embed="rId6" cstate="print"/>
            <a:stretch>
              <a:fillRect/>
            </a:stretch>
          </p:blipFill>
          <p:spPr>
            <a:xfrm>
              <a:off x="6857346" y="857587"/>
              <a:ext cx="4331139" cy="2454312"/>
            </a:xfrm>
            <a:prstGeom prst="rect">
              <a:avLst/>
            </a:prstGeom>
          </p:spPr>
        </p:pic>
        <p:pic>
          <p:nvPicPr>
            <p:cNvPr id="14" name="Picture 2" descr="Galeria - ícones de natureza grátis">
              <a:extLst>
                <a:ext uri="{FF2B5EF4-FFF2-40B4-BE49-F238E27FC236}">
                  <a16:creationId xmlns:a16="http://schemas.microsoft.com/office/drawing/2014/main" id="{D788C6DA-1120-4008-9FA8-DA4CC712E4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68131">
              <a:off x="8471485" y="1462352"/>
              <a:ext cx="2349607" cy="17733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1266747"/>
            <a:ext cx="12252325" cy="9144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2"/>
            <a:stretch>
              <a:fillRect/>
            </a:stretch>
          </a:blipFill>
          <a:ln cap="sq">
            <a:noFill/>
            <a:prstDash val="solid"/>
            <a:miter/>
          </a:ln>
        </p:spPr>
      </p:sp>
      <p:sp>
        <p:nvSpPr>
          <p:cNvPr id="9" name="TextBox 9"/>
          <p:cNvSpPr txBox="1"/>
          <p:nvPr/>
        </p:nvSpPr>
        <p:spPr>
          <a:xfrm>
            <a:off x="182562" y="6013850"/>
            <a:ext cx="8077199" cy="615553"/>
          </a:xfrm>
          <a:prstGeom prst="rect">
            <a:avLst/>
          </a:prstGeom>
          <a:solidFill>
            <a:schemeClr val="bg1"/>
          </a:solidFill>
        </p:spPr>
        <p:txBody>
          <a:bodyPr wrap="square" lIns="0" tIns="0" rIns="0" bIns="0" rtlCol="0" anchor="t">
            <a:spAutoFit/>
          </a:bodyPr>
          <a:lstStyle/>
          <a:p>
            <a:pPr algn="ctr">
              <a:spcBef>
                <a:spcPct val="0"/>
              </a:spcBef>
            </a:pPr>
            <a:r>
              <a:rPr lang="en-US" sz="4000" b="1" spc="16">
                <a:solidFill>
                  <a:srgbClr val="0000FF"/>
                </a:solidFill>
                <a:latin typeface="+mj-lt"/>
              </a:rPr>
              <a:t>CHĂN NUÔI BÒ SỮA CÔNG NGHỆ CAO</a:t>
            </a:r>
          </a:p>
        </p:txBody>
      </p:sp>
      <p:sp>
        <p:nvSpPr>
          <p:cNvPr id="10" name="TextBox 10"/>
          <p:cNvSpPr txBox="1"/>
          <p:nvPr/>
        </p:nvSpPr>
        <p:spPr>
          <a:xfrm>
            <a:off x="715037" y="1277370"/>
            <a:ext cx="1725289" cy="294953"/>
          </a:xfrm>
          <a:prstGeom prst="rect">
            <a:avLst/>
          </a:prstGeom>
        </p:spPr>
        <p:txBody>
          <a:bodyPr lIns="0" tIns="0" rIns="0" bIns="0" rtlCol="0" anchor="t">
            <a:spAutoFit/>
          </a:bodyPr>
          <a:lstStyle/>
          <a:p>
            <a:pPr algn="ctr">
              <a:lnSpc>
                <a:spcPts val="2340"/>
              </a:lnSpc>
            </a:pPr>
            <a:r>
              <a:rPr lang="en-US" sz="1700" spc="501">
                <a:solidFill>
                  <a:srgbClr val="FFFFFF"/>
                </a:solidFill>
                <a:latin typeface="Poppins"/>
              </a:rPr>
              <a:t>MÔ HÌNH</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2519" y="0"/>
            <a:ext cx="6879806" cy="6992262"/>
            <a:chOff x="0" y="0"/>
            <a:chExt cx="13691867" cy="13984524"/>
          </a:xfrm>
        </p:grpSpPr>
        <p:pic>
          <p:nvPicPr>
            <p:cNvPr id="3" name="Picture 3"/>
            <p:cNvPicPr>
              <a:picLocks noChangeAspect="1"/>
            </p:cNvPicPr>
            <p:nvPr/>
          </p:nvPicPr>
          <p:blipFill>
            <a:blip r:embed="rId2">
              <a:alphaModFix amt="90000"/>
            </a:blip>
            <a:srcRect l="22463" r="22463"/>
            <a:stretch>
              <a:fillRect/>
            </a:stretch>
          </p:blipFill>
          <p:spPr>
            <a:xfrm>
              <a:off x="0" y="0"/>
              <a:ext cx="13691867" cy="13984524"/>
            </a:xfrm>
            <a:prstGeom prst="rect">
              <a:avLst/>
            </a:prstGeom>
          </p:spPr>
        </p:pic>
      </p:grpSp>
      <p:sp>
        <p:nvSpPr>
          <p:cNvPr id="4" name="AutoShape 4"/>
          <p:cNvSpPr/>
          <p:nvPr/>
        </p:nvSpPr>
        <p:spPr>
          <a:xfrm>
            <a:off x="1874227" y="5916777"/>
            <a:ext cx="989253" cy="0"/>
          </a:xfrm>
          <a:prstGeom prst="line">
            <a:avLst/>
          </a:prstGeom>
          <a:ln w="47625" cap="rnd">
            <a:solidFill>
              <a:srgbClr val="FFFFFF"/>
            </a:solidFill>
            <a:prstDash val="solid"/>
            <a:headEnd type="none" w="sm" len="sm"/>
            <a:tailEnd type="none" w="sm" len="sm"/>
          </a:ln>
        </p:spPr>
      </p:sp>
      <p:sp>
        <p:nvSpPr>
          <p:cNvPr id="7" name="TextBox 7"/>
          <p:cNvSpPr txBox="1"/>
          <p:nvPr/>
        </p:nvSpPr>
        <p:spPr>
          <a:xfrm>
            <a:off x="495828" y="1407679"/>
            <a:ext cx="3674386" cy="3353419"/>
          </a:xfrm>
          <a:prstGeom prst="rect">
            <a:avLst/>
          </a:prstGeom>
        </p:spPr>
        <p:txBody>
          <a:bodyPr lIns="0" tIns="0" rIns="0" bIns="0" rtlCol="0" anchor="t">
            <a:spAutoFit/>
          </a:bodyPr>
          <a:lstStyle/>
          <a:p>
            <a:pPr algn="ctr">
              <a:lnSpc>
                <a:spcPts val="6577"/>
              </a:lnSpc>
              <a:spcBef>
                <a:spcPct val="0"/>
              </a:spcBef>
            </a:pPr>
            <a:r>
              <a:rPr lang="en-US" sz="5300" b="1" spc="16">
                <a:solidFill>
                  <a:srgbClr val="0000FF"/>
                </a:solidFill>
                <a:latin typeface="+mj-lt"/>
              </a:rPr>
              <a:t>MÔ HÌNH TRỒNG RAU TRONG NHÀ KÍNH</a:t>
            </a:r>
          </a:p>
        </p:txBody>
      </p:sp>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3"/>
            <a:ext cx="12252325" cy="7506789"/>
          </a:xfrm>
          <a:custGeom>
            <a:avLst/>
            <a:gdLst/>
            <a:ahLst/>
            <a:cxnLst/>
            <a:rect l="l" t="t" r="r" b="b"/>
            <a:pathLst>
              <a:path w="18288000" h="11260183">
                <a:moveTo>
                  <a:pt x="0" y="0"/>
                </a:moveTo>
                <a:lnTo>
                  <a:pt x="18288000" y="0"/>
                </a:lnTo>
                <a:lnTo>
                  <a:pt x="18288000" y="11260183"/>
                </a:lnTo>
                <a:lnTo>
                  <a:pt x="0" y="11260183"/>
                </a:lnTo>
                <a:lnTo>
                  <a:pt x="0" y="0"/>
                </a:lnTo>
                <a:close/>
              </a:path>
            </a:pathLst>
          </a:custGeom>
          <a:blipFill>
            <a:blip r:embed="rId2"/>
            <a:stretch>
              <a:fillRect/>
            </a:stretch>
          </a:blipFill>
        </p:spPr>
      </p:sp>
      <p:sp>
        <p:nvSpPr>
          <p:cNvPr id="6" name="TextBox 9"/>
          <p:cNvSpPr txBox="1"/>
          <p:nvPr/>
        </p:nvSpPr>
        <p:spPr>
          <a:xfrm>
            <a:off x="2011362" y="5943603"/>
            <a:ext cx="8991600" cy="615553"/>
          </a:xfrm>
          <a:prstGeom prst="rect">
            <a:avLst/>
          </a:prstGeom>
          <a:noFill/>
        </p:spPr>
        <p:txBody>
          <a:bodyPr wrap="square" lIns="0" tIns="0" rIns="0" bIns="0" rtlCol="0" anchor="t">
            <a:spAutoFit/>
          </a:bodyPr>
          <a:lstStyle/>
          <a:p>
            <a:pPr algn="ctr">
              <a:spcBef>
                <a:spcPct val="0"/>
              </a:spcBef>
            </a:pPr>
            <a:r>
              <a:rPr lang="en-US" sz="4000" b="1" spc="16">
                <a:solidFill>
                  <a:schemeClr val="bg1"/>
                </a:solidFill>
                <a:latin typeface="+mj-lt"/>
              </a:rPr>
              <a:t>MÔ HÌNH TRỒNG HOA CÔNG NGHỆ CAO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pic>
        <p:nvPicPr>
          <p:cNvPr id="46" name="Picture 45">
            <a:extLst>
              <a:ext uri="{FF2B5EF4-FFF2-40B4-BE49-F238E27FC236}">
                <a16:creationId xmlns:a16="http://schemas.microsoft.com/office/drawing/2014/main" id="{A55BAB53-F2A5-4408-9862-F215DBF371D7}"/>
              </a:ext>
            </a:extLst>
          </p:cNvPr>
          <p:cNvPicPr>
            <a:picLocks noChangeAspect="1"/>
          </p:cNvPicPr>
          <p:nvPr/>
        </p:nvPicPr>
        <p:blipFill>
          <a:blip r:embed="rId3"/>
          <a:stretch>
            <a:fillRect/>
          </a:stretch>
        </p:blipFill>
        <p:spPr>
          <a:xfrm>
            <a:off x="1047840" y="348316"/>
            <a:ext cx="9700047" cy="59153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84" y="0"/>
            <a:ext cx="12241443" cy="6858000"/>
          </a:xfrm>
          <a:custGeom>
            <a:avLst/>
            <a:gdLst/>
            <a:ahLst/>
            <a:cxnLst/>
            <a:rect l="l" t="t" r="r" b="b"/>
            <a:pathLst>
              <a:path w="18271758" h="10287000">
                <a:moveTo>
                  <a:pt x="0" y="0"/>
                </a:moveTo>
                <a:lnTo>
                  <a:pt x="18271758" y="0"/>
                </a:lnTo>
                <a:lnTo>
                  <a:pt x="18271758" y="10287000"/>
                </a:lnTo>
                <a:lnTo>
                  <a:pt x="0" y="10287000"/>
                </a:lnTo>
                <a:lnTo>
                  <a:pt x="0" y="0"/>
                </a:lnTo>
                <a:close/>
              </a:path>
            </a:pathLst>
          </a:custGeom>
          <a:blipFill>
            <a:blip r:embed="rId2"/>
            <a:stretch>
              <a:fillRect/>
            </a:stretch>
          </a:blipFill>
        </p:spPr>
      </p:sp>
      <p:grpSp>
        <p:nvGrpSpPr>
          <p:cNvPr id="3" name="Group 3"/>
          <p:cNvGrpSpPr/>
          <p:nvPr/>
        </p:nvGrpSpPr>
        <p:grpSpPr>
          <a:xfrm>
            <a:off x="3146750" y="2400303"/>
            <a:ext cx="6690163" cy="2620363"/>
            <a:chOff x="0" y="0"/>
            <a:chExt cx="2630014" cy="1035205"/>
          </a:xfrm>
        </p:grpSpPr>
        <p:sp>
          <p:nvSpPr>
            <p:cNvPr id="4" name="Freeform 4"/>
            <p:cNvSpPr/>
            <p:nvPr/>
          </p:nvSpPr>
          <p:spPr>
            <a:xfrm>
              <a:off x="0" y="0"/>
              <a:ext cx="2630014" cy="1035205"/>
            </a:xfrm>
            <a:custGeom>
              <a:avLst/>
              <a:gdLst/>
              <a:ahLst/>
              <a:cxnLst/>
              <a:rect l="l" t="t" r="r" b="b"/>
              <a:pathLst>
                <a:path w="2630014" h="1035205">
                  <a:moveTo>
                    <a:pt x="0" y="0"/>
                  </a:moveTo>
                  <a:lnTo>
                    <a:pt x="2630014" y="0"/>
                  </a:lnTo>
                  <a:lnTo>
                    <a:pt x="2630014" y="1035205"/>
                  </a:lnTo>
                  <a:lnTo>
                    <a:pt x="0" y="1035205"/>
                  </a:lnTo>
                  <a:close/>
                </a:path>
              </a:pathLst>
            </a:custGeom>
            <a:solidFill>
              <a:srgbClr val="FFFFFF"/>
            </a:solidFill>
            <a:ln w="142875" cap="sq">
              <a:solidFill>
                <a:srgbClr val="000000"/>
              </a:solidFill>
              <a:prstDash val="solid"/>
              <a:miter/>
            </a:ln>
          </p:spPr>
        </p:sp>
        <p:sp>
          <p:nvSpPr>
            <p:cNvPr id="5" name="TextBox 5"/>
            <p:cNvSpPr txBox="1"/>
            <p:nvPr/>
          </p:nvSpPr>
          <p:spPr>
            <a:xfrm>
              <a:off x="0" y="-47625"/>
              <a:ext cx="2630014" cy="1082830"/>
            </a:xfrm>
            <a:prstGeom prst="rect">
              <a:avLst/>
            </a:prstGeom>
          </p:spPr>
          <p:txBody>
            <a:bodyPr lIns="50800" tIns="50800" rIns="50800" bIns="50800" rtlCol="0" anchor="ctr"/>
            <a:lstStyle/>
            <a:p>
              <a:pPr algn="ctr">
                <a:lnSpc>
                  <a:spcPts val="2447"/>
                </a:lnSpc>
              </a:pPr>
              <a:endParaRPr sz="3500" b="1">
                <a:latin typeface="+mj-lt"/>
              </a:endParaRPr>
            </a:p>
          </p:txBody>
        </p:sp>
      </p:grpSp>
      <p:sp>
        <p:nvSpPr>
          <p:cNvPr id="6" name="Freeform 6"/>
          <p:cNvSpPr/>
          <p:nvPr/>
        </p:nvSpPr>
        <p:spPr>
          <a:xfrm>
            <a:off x="-539849" y="1923826"/>
            <a:ext cx="6280832" cy="8319345"/>
          </a:xfrm>
          <a:custGeom>
            <a:avLst/>
            <a:gdLst/>
            <a:ahLst/>
            <a:cxnLst/>
            <a:rect l="l" t="t" r="r" b="b"/>
            <a:pathLst>
              <a:path w="9374862" h="12479018">
                <a:moveTo>
                  <a:pt x="0" y="0"/>
                </a:moveTo>
                <a:lnTo>
                  <a:pt x="9374862" y="0"/>
                </a:lnTo>
                <a:lnTo>
                  <a:pt x="9374862" y="12479018"/>
                </a:lnTo>
                <a:lnTo>
                  <a:pt x="0" y="12479018"/>
                </a:lnTo>
                <a:lnTo>
                  <a:pt x="0" y="0"/>
                </a:lnTo>
                <a:close/>
              </a:path>
            </a:pathLst>
          </a:custGeom>
          <a:blipFill>
            <a:blip r:embed="rId3"/>
            <a:stretch>
              <a:fillRect/>
            </a:stretch>
          </a:blipFill>
        </p:spPr>
      </p:sp>
      <p:sp>
        <p:nvSpPr>
          <p:cNvPr id="7" name="TextBox 7"/>
          <p:cNvSpPr txBox="1"/>
          <p:nvPr/>
        </p:nvSpPr>
        <p:spPr>
          <a:xfrm>
            <a:off x="4274883" y="2692167"/>
            <a:ext cx="5851802" cy="615553"/>
          </a:xfrm>
          <a:prstGeom prst="rect">
            <a:avLst/>
          </a:prstGeom>
        </p:spPr>
        <p:txBody>
          <a:bodyPr lIns="0" tIns="0" rIns="0" bIns="0" rtlCol="0" anchor="t">
            <a:spAutoFit/>
          </a:bodyPr>
          <a:lstStyle/>
          <a:p>
            <a:pPr algn="ctr">
              <a:lnSpc>
                <a:spcPts val="4836"/>
              </a:lnSpc>
            </a:pPr>
            <a:r>
              <a:rPr lang="en-US" sz="3500" b="1" spc="-263">
                <a:solidFill>
                  <a:srgbClr val="234BBA"/>
                </a:solidFill>
                <a:latin typeface="+mj-lt"/>
              </a:rPr>
              <a:t>BIÊN TẬP VIÊN TÀI BA</a:t>
            </a:r>
          </a:p>
        </p:txBody>
      </p:sp>
      <p:sp>
        <p:nvSpPr>
          <p:cNvPr id="8" name="TextBox 8"/>
          <p:cNvSpPr txBox="1"/>
          <p:nvPr/>
        </p:nvSpPr>
        <p:spPr>
          <a:xfrm>
            <a:off x="3146748" y="2586561"/>
            <a:ext cx="1749970" cy="807913"/>
          </a:xfrm>
          <a:prstGeom prst="rect">
            <a:avLst/>
          </a:prstGeom>
        </p:spPr>
        <p:txBody>
          <a:bodyPr lIns="0" tIns="0" rIns="0" bIns="0" rtlCol="0" anchor="t">
            <a:spAutoFit/>
          </a:bodyPr>
          <a:lstStyle/>
          <a:p>
            <a:pPr algn="ctr">
              <a:lnSpc>
                <a:spcPts val="6251"/>
              </a:lnSpc>
              <a:spcBef>
                <a:spcPct val="0"/>
              </a:spcBef>
            </a:pPr>
            <a:r>
              <a:rPr lang="en-US" sz="3500" b="1">
                <a:solidFill>
                  <a:srgbClr val="FF3131"/>
                </a:solidFill>
                <a:latin typeface="+mj-lt"/>
              </a:rPr>
              <a:t>Em là</a:t>
            </a:r>
          </a:p>
        </p:txBody>
      </p:sp>
      <p:sp>
        <p:nvSpPr>
          <p:cNvPr id="9" name="TextBox 9"/>
          <p:cNvSpPr txBox="1"/>
          <p:nvPr/>
        </p:nvSpPr>
        <p:spPr>
          <a:xfrm>
            <a:off x="3455255" y="3371850"/>
            <a:ext cx="6073151" cy="1176476"/>
          </a:xfrm>
          <a:prstGeom prst="rect">
            <a:avLst/>
          </a:prstGeom>
        </p:spPr>
        <p:txBody>
          <a:bodyPr lIns="0" tIns="0" rIns="0" bIns="0" rtlCol="0" anchor="t">
            <a:spAutoFit/>
          </a:bodyPr>
          <a:lstStyle/>
          <a:p>
            <a:pPr algn="ctr">
              <a:lnSpc>
                <a:spcPts val="3002"/>
              </a:lnSpc>
              <a:spcBef>
                <a:spcPct val="0"/>
              </a:spcBef>
            </a:pPr>
            <a:r>
              <a:rPr lang="en-US" sz="3500" b="1">
                <a:solidFill>
                  <a:srgbClr val="244034"/>
                </a:solidFill>
                <a:latin typeface="+mj-lt"/>
              </a:rPr>
              <a:t>Làm phóng sự ngắn về mô hình nông nghiệp có hiệu quả tại địa phương hay của gia đình mình</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ảnh Tên Lửa Vector Minh Họa Cô Lập Trên Nền Trắng Clip Nghệ Thuật Tên  Lửa, Thiên Hà Clipart, Vectơ, Tên Lửa Vector và PNG với nền trong suốt để  tải">
            <a:extLst>
              <a:ext uri="{FF2B5EF4-FFF2-40B4-BE49-F238E27FC236}">
                <a16:creationId xmlns:a16="http://schemas.microsoft.com/office/drawing/2014/main" id="{19ACB149-D021-4382-A581-5862B2C1AB11}"/>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a14:imgEffect>
                      <a14:backgroundRemoval t="9934" b="91225" l="9500" r="90000">
                        <a14:foregroundMark x1="48083" y1="75000" x2="48083" y2="75000"/>
                        <a14:foregroundMark x1="24167" y1="54719" x2="24167" y2="54719"/>
                        <a14:foregroundMark x1="55667" y1="46358" x2="36417" y2="62417"/>
                        <a14:foregroundMark x1="26667" y1="73427" x2="26667" y2="73427"/>
                        <a14:foregroundMark x1="48667" y1="65315" x2="51333" y2="61258"/>
                        <a14:foregroundMark x1="26667" y1="75166" x2="33833" y2="67964"/>
                        <a14:foregroundMark x1="33833" y1="67964" x2="33833" y2="67632"/>
                        <a14:foregroundMark x1="33667" y1="63411" x2="44750" y2="45778"/>
                        <a14:foregroundMark x1="41250" y1="50993" x2="51583" y2="39735"/>
                        <a14:foregroundMark x1="51583" y1="39735" x2="63250" y2="40811"/>
                        <a14:foregroundMark x1="63250" y1="40811" x2="57833" y2="41970"/>
                        <a14:foregroundMark x1="55083" y1="40563" x2="58167" y2="38079"/>
                        <a14:foregroundMark x1="57000" y1="37666" x2="50000" y2="43874"/>
                        <a14:foregroundMark x1="54083" y1="55050" x2="40500" y2="64156"/>
                        <a14:foregroundMark x1="16750" y1="69205" x2="16750" y2="69205"/>
                        <a14:foregroundMark x1="14583" y1="62252" x2="14583" y2="62252"/>
                        <a14:foregroundMark x1="16333" y1="63990" x2="16333" y2="63990"/>
                        <a14:foregroundMark x1="9583" y1="67053" x2="9583" y2="67053"/>
                        <a14:foregroundMark x1="11333" y1="74586" x2="11333" y2="74586"/>
                        <a14:foregroundMark x1="18667" y1="83113" x2="18667" y2="83113"/>
                        <a14:foregroundMark x1="29583" y1="84437" x2="29583" y2="84437"/>
                        <a14:foregroundMark x1="38750" y1="86010" x2="38750" y2="86010"/>
                        <a14:foregroundMark x1="36417" y1="83692" x2="36417" y2="83692"/>
                        <a14:foregroundMark x1="28000" y1="83113" x2="28000" y2="83113"/>
                        <a14:foregroundMark x1="32917" y1="91225" x2="32917" y2="91225"/>
                        <a14:foregroundMark x1="25333" y1="89238" x2="25333" y2="89238"/>
                        <a14:foregroundMark x1="14417" y1="87169" x2="14417" y2="87169"/>
                        <a14:foregroundMark x1="32500" y1="60844" x2="51583" y2="36921"/>
                        <a14:foregroundMark x1="56417" y1="43709" x2="53333" y2="45199"/>
                      </a14:backgroundRemoval>
                    </a14:imgEffect>
                  </a14:imgLayer>
                </a14:imgProps>
              </a:ext>
              <a:ext uri="{28A0092B-C50C-407E-A947-70E740481C1C}">
                <a14:useLocalDpi xmlns:a14="http://schemas.microsoft.com/office/drawing/2010/main" val="0"/>
              </a:ext>
            </a:extLst>
          </a:blip>
          <a:srcRect l="6629" t="12174" r="10885" b="7246"/>
          <a:stretch/>
        </p:blipFill>
        <p:spPr bwMode="auto">
          <a:xfrm>
            <a:off x="434601" y="1551711"/>
            <a:ext cx="1497155" cy="14651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7">
            <a:extLst>
              <a:ext uri="{FF2B5EF4-FFF2-40B4-BE49-F238E27FC236}">
                <a16:creationId xmlns:a16="http://schemas.microsoft.com/office/drawing/2014/main" id="{D6CE6303-3C40-4361-9869-64BB994762E1}"/>
              </a:ext>
            </a:extLst>
          </p:cNvPr>
          <p:cNvSpPr/>
          <p:nvPr/>
        </p:nvSpPr>
        <p:spPr>
          <a:xfrm>
            <a:off x="2572988" y="475482"/>
            <a:ext cx="7611757" cy="1750019"/>
          </a:xfrm>
          <a:prstGeom prst="roundRect">
            <a:avLst/>
          </a:prstGeom>
          <a:noFill/>
          <a:ln w="3175">
            <a:no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r>
              <a:rPr lang="en-US" sz="6000" b="1" err="1">
                <a:solidFill>
                  <a:srgbClr val="0033CC"/>
                </a:solidFill>
                <a:cs typeface="Tahoma" pitchFamily="34" charset="0"/>
              </a:rPr>
              <a:t>Nhanh</a:t>
            </a:r>
            <a:r>
              <a:rPr lang="en-US" sz="6000" b="1">
                <a:solidFill>
                  <a:srgbClr val="0033CC"/>
                </a:solidFill>
                <a:cs typeface="Tahoma" pitchFamily="34" charset="0"/>
              </a:rPr>
              <a:t> mắt</a:t>
            </a:r>
          </a:p>
          <a:p>
            <a:pPr algn="ctr"/>
            <a:r>
              <a:rPr lang="en-US" sz="6000" b="1">
                <a:solidFill>
                  <a:srgbClr val="0033CC"/>
                </a:solidFill>
                <a:cs typeface="Tahoma" pitchFamily="34" charset="0"/>
              </a:rPr>
              <a:t> Đoán thương hiệu</a:t>
            </a:r>
            <a:endParaRPr lang="en-US" sz="6000" b="1" dirty="0">
              <a:solidFill>
                <a:srgbClr val="0033CC"/>
              </a:solidFill>
              <a:cs typeface="Tahoma" pitchFamily="34" charset="0"/>
            </a:endParaRPr>
          </a:p>
        </p:txBody>
      </p:sp>
      <p:sp>
        <p:nvSpPr>
          <p:cNvPr id="6" name="Rectangle: Rounded Corners 7">
            <a:extLst>
              <a:ext uri="{FF2B5EF4-FFF2-40B4-BE49-F238E27FC236}">
                <a16:creationId xmlns:a16="http://schemas.microsoft.com/office/drawing/2014/main" id="{3582B86B-BF97-4986-B5E7-3EF41E0CF4DB}"/>
              </a:ext>
            </a:extLst>
          </p:cNvPr>
          <p:cNvSpPr/>
          <p:nvPr/>
        </p:nvSpPr>
        <p:spPr>
          <a:xfrm>
            <a:off x="536039" y="3323335"/>
            <a:ext cx="3859482" cy="1688117"/>
          </a:xfrm>
          <a:prstGeom prst="roundRect">
            <a:avLst/>
          </a:prstGeom>
          <a:solidFill>
            <a:schemeClr val="accent5">
              <a:lumMod val="40000"/>
              <a:lumOff val="60000"/>
            </a:schemeClr>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800" b="1" dirty="0" err="1">
                <a:solidFill>
                  <a:schemeClr val="tx1"/>
                </a:solidFill>
                <a:cs typeface="Tahoma" pitchFamily="34" charset="0"/>
              </a:rPr>
              <a:t>Nhìn</a:t>
            </a:r>
            <a:r>
              <a:rPr lang="en-US" sz="2800" b="1" dirty="0">
                <a:solidFill>
                  <a:schemeClr val="tx1"/>
                </a:solidFill>
                <a:cs typeface="Tahoma" pitchFamily="34" charset="0"/>
              </a:rPr>
              <a:t> </a:t>
            </a:r>
            <a:r>
              <a:rPr lang="en-US" sz="2800" b="1" err="1">
                <a:solidFill>
                  <a:schemeClr val="tx1"/>
                </a:solidFill>
                <a:cs typeface="Tahoma" pitchFamily="34" charset="0"/>
              </a:rPr>
              <a:t>hình</a:t>
            </a:r>
            <a:r>
              <a:rPr lang="en-US" sz="2800" b="1">
                <a:solidFill>
                  <a:schemeClr val="tx1"/>
                </a:solidFill>
                <a:cs typeface="Tahoma" pitchFamily="34" charset="0"/>
                <a:sym typeface="Wingdings" panose="05000000000000000000" pitchFamily="2" charset="2"/>
              </a:rPr>
              <a:t>chỉ dẫn địa lí cây ăn quả </a:t>
            </a:r>
            <a:r>
              <a:rPr lang="en-US" sz="2800" b="1" dirty="0" err="1">
                <a:solidFill>
                  <a:schemeClr val="tx1"/>
                </a:solidFill>
                <a:cs typeface="Tahoma" pitchFamily="34" charset="0"/>
                <a:sym typeface="Wingdings" panose="05000000000000000000" pitchFamily="2" charset="2"/>
              </a:rPr>
              <a:t>ghi</a:t>
            </a:r>
            <a:r>
              <a:rPr lang="en-US" sz="2800" b="1" dirty="0">
                <a:solidFill>
                  <a:schemeClr val="tx1"/>
                </a:solidFill>
                <a:cs typeface="Tahoma" pitchFamily="34" charset="0"/>
                <a:sym typeface="Wingdings" panose="05000000000000000000" pitchFamily="2" charset="2"/>
              </a:rPr>
              <a:t> </a:t>
            </a:r>
            <a:r>
              <a:rPr lang="en-US" sz="2800" b="1" dirty="0" err="1">
                <a:solidFill>
                  <a:schemeClr val="tx1"/>
                </a:solidFill>
                <a:cs typeface="Tahoma" pitchFamily="34" charset="0"/>
                <a:sym typeface="Wingdings" panose="05000000000000000000" pitchFamily="2" charset="2"/>
              </a:rPr>
              <a:t>vào</a:t>
            </a:r>
            <a:r>
              <a:rPr lang="en-US" sz="2800" b="1" dirty="0">
                <a:solidFill>
                  <a:schemeClr val="tx1"/>
                </a:solidFill>
                <a:cs typeface="Tahoma" pitchFamily="34" charset="0"/>
                <a:sym typeface="Wingdings" panose="05000000000000000000" pitchFamily="2" charset="2"/>
              </a:rPr>
              <a:t> </a:t>
            </a:r>
            <a:r>
              <a:rPr lang="en-US" sz="2800" b="1" dirty="0" err="1">
                <a:solidFill>
                  <a:schemeClr val="tx1"/>
                </a:solidFill>
                <a:cs typeface="Tahoma" pitchFamily="34" charset="0"/>
                <a:sym typeface="Wingdings" panose="05000000000000000000" pitchFamily="2" charset="2"/>
              </a:rPr>
              <a:t>bảng</a:t>
            </a:r>
            <a:r>
              <a:rPr lang="en-US" sz="2800" b="1" dirty="0">
                <a:solidFill>
                  <a:schemeClr val="tx1"/>
                </a:solidFill>
                <a:cs typeface="Tahoma" pitchFamily="34" charset="0"/>
                <a:sym typeface="Wingdings" panose="05000000000000000000" pitchFamily="2" charset="2"/>
              </a:rPr>
              <a:t> </a:t>
            </a:r>
            <a:r>
              <a:rPr lang="en-US" sz="2800" b="1" dirty="0" err="1">
                <a:solidFill>
                  <a:schemeClr val="tx1"/>
                </a:solidFill>
                <a:cs typeface="Tahoma" pitchFamily="34" charset="0"/>
                <a:sym typeface="Wingdings" panose="05000000000000000000" pitchFamily="2" charset="2"/>
              </a:rPr>
              <a:t>nhóm</a:t>
            </a:r>
            <a:endParaRPr lang="en-US" sz="2800" b="1" dirty="0">
              <a:solidFill>
                <a:schemeClr val="tx1"/>
              </a:solidFill>
              <a:cs typeface="Tahoma" pitchFamily="34" charset="0"/>
            </a:endParaRPr>
          </a:p>
        </p:txBody>
      </p:sp>
      <p:sp>
        <p:nvSpPr>
          <p:cNvPr id="7" name="Rectangle: Rounded Corners 7">
            <a:extLst>
              <a:ext uri="{FF2B5EF4-FFF2-40B4-BE49-F238E27FC236}">
                <a16:creationId xmlns:a16="http://schemas.microsoft.com/office/drawing/2014/main" id="{D5397E9F-57CE-4CBC-BF7D-C7F3ACC44961}"/>
              </a:ext>
            </a:extLst>
          </p:cNvPr>
          <p:cNvSpPr/>
          <p:nvPr/>
        </p:nvSpPr>
        <p:spPr>
          <a:xfrm>
            <a:off x="4885619" y="3414771"/>
            <a:ext cx="3000739" cy="1688120"/>
          </a:xfrm>
          <a:prstGeom prst="roundRect">
            <a:avLst/>
          </a:prstGeom>
          <a:no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900" b="1" dirty="0" err="1">
                <a:solidFill>
                  <a:srgbClr val="002060"/>
                </a:solidFill>
                <a:cs typeface="Tahoma" pitchFamily="34" charset="0"/>
              </a:rPr>
              <a:t>Thời</a:t>
            </a:r>
            <a:r>
              <a:rPr lang="en-US" sz="2900" b="1" dirty="0">
                <a:solidFill>
                  <a:srgbClr val="002060"/>
                </a:solidFill>
                <a:cs typeface="Tahoma" pitchFamily="34" charset="0"/>
              </a:rPr>
              <a:t> </a:t>
            </a:r>
            <a:r>
              <a:rPr lang="en-US" sz="2900" b="1" dirty="0" err="1">
                <a:solidFill>
                  <a:srgbClr val="002060"/>
                </a:solidFill>
                <a:cs typeface="Tahoma" pitchFamily="34" charset="0"/>
              </a:rPr>
              <a:t>gian</a:t>
            </a:r>
            <a:r>
              <a:rPr lang="en-US" sz="2900" b="1" dirty="0">
                <a:solidFill>
                  <a:srgbClr val="002060"/>
                </a:solidFill>
                <a:cs typeface="Tahoma" pitchFamily="34" charset="0"/>
              </a:rPr>
              <a:t> : 10 </a:t>
            </a:r>
            <a:r>
              <a:rPr lang="en-US" sz="2900" b="1" dirty="0" err="1">
                <a:solidFill>
                  <a:srgbClr val="002060"/>
                </a:solidFill>
                <a:cs typeface="Tahoma" pitchFamily="34" charset="0"/>
              </a:rPr>
              <a:t>giây</a:t>
            </a:r>
            <a:r>
              <a:rPr lang="en-US" sz="2900" b="1" dirty="0">
                <a:solidFill>
                  <a:srgbClr val="002060"/>
                </a:solidFill>
                <a:cs typeface="Tahoma" pitchFamily="34" charset="0"/>
              </a:rPr>
              <a:t>/</a:t>
            </a:r>
            <a:r>
              <a:rPr lang="en-US" sz="2900" b="1" dirty="0" err="1">
                <a:solidFill>
                  <a:srgbClr val="002060"/>
                </a:solidFill>
                <a:cs typeface="Tahoma" pitchFamily="34" charset="0"/>
              </a:rPr>
              <a:t>hình</a:t>
            </a:r>
            <a:endParaRPr lang="en-US" sz="2900" b="1" dirty="0">
              <a:solidFill>
                <a:srgbClr val="002060"/>
              </a:solidFill>
              <a:cs typeface="Tahoma" pitchFamily="34" charset="0"/>
            </a:endParaRPr>
          </a:p>
        </p:txBody>
      </p:sp>
      <p:sp>
        <p:nvSpPr>
          <p:cNvPr id="8" name="Rectangle: Rounded Corners 7">
            <a:extLst>
              <a:ext uri="{FF2B5EF4-FFF2-40B4-BE49-F238E27FC236}">
                <a16:creationId xmlns:a16="http://schemas.microsoft.com/office/drawing/2014/main" id="{C22CBC91-7E69-41A0-A1C7-59D20020A212}"/>
              </a:ext>
            </a:extLst>
          </p:cNvPr>
          <p:cNvSpPr/>
          <p:nvPr/>
        </p:nvSpPr>
        <p:spPr>
          <a:xfrm>
            <a:off x="8438790" y="3323329"/>
            <a:ext cx="3323443" cy="1688120"/>
          </a:xfrm>
          <a:prstGeom prst="roundRect">
            <a:avLst/>
          </a:prstGeom>
          <a:solidFill>
            <a:schemeClr val="accent5">
              <a:lumMod val="40000"/>
              <a:lumOff val="60000"/>
            </a:schemeClr>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91381" tIns="45691" rIns="91381" bIns="45691" rtlCol="0" anchor="ctr"/>
          <a:lstStyle/>
          <a:p>
            <a:pPr algn="ctr">
              <a:lnSpc>
                <a:spcPct val="130000"/>
              </a:lnSpc>
            </a:pPr>
            <a:r>
              <a:rPr lang="en-US" sz="2900" b="1" dirty="0" err="1">
                <a:solidFill>
                  <a:schemeClr val="tx1"/>
                </a:solidFill>
                <a:cs typeface="Tahoma" pitchFamily="34" charset="0"/>
              </a:rPr>
              <a:t>Nhóm</a:t>
            </a:r>
            <a:r>
              <a:rPr lang="en-US" sz="2900" b="1" dirty="0">
                <a:solidFill>
                  <a:schemeClr val="tx1"/>
                </a:solidFill>
                <a:cs typeface="Tahoma" pitchFamily="34" charset="0"/>
              </a:rPr>
              <a:t> </a:t>
            </a:r>
            <a:r>
              <a:rPr lang="en-US" sz="2900" b="1" dirty="0" err="1">
                <a:solidFill>
                  <a:schemeClr val="tx1"/>
                </a:solidFill>
                <a:cs typeface="Tahoma" pitchFamily="34" charset="0"/>
              </a:rPr>
              <a:t>đúng</a:t>
            </a:r>
            <a:r>
              <a:rPr lang="en-US" sz="2900" b="1" dirty="0">
                <a:solidFill>
                  <a:schemeClr val="tx1"/>
                </a:solidFill>
                <a:cs typeface="Tahoma" pitchFamily="34" charset="0"/>
              </a:rPr>
              <a:t> </a:t>
            </a:r>
            <a:r>
              <a:rPr lang="en-US" sz="2900" b="1" dirty="0" err="1">
                <a:solidFill>
                  <a:schemeClr val="tx1"/>
                </a:solidFill>
                <a:cs typeface="Tahoma" pitchFamily="34" charset="0"/>
              </a:rPr>
              <a:t>nhiều</a:t>
            </a:r>
            <a:r>
              <a:rPr lang="en-US" sz="2900" b="1" dirty="0">
                <a:solidFill>
                  <a:schemeClr val="tx1"/>
                </a:solidFill>
                <a:cs typeface="Tahoma" pitchFamily="34" charset="0"/>
              </a:rPr>
              <a:t> </a:t>
            </a:r>
            <a:r>
              <a:rPr lang="en-US" sz="2900" b="1" dirty="0" err="1">
                <a:solidFill>
                  <a:schemeClr val="tx1"/>
                </a:solidFill>
                <a:cs typeface="Tahoma" pitchFamily="34" charset="0"/>
              </a:rPr>
              <a:t>nhất</a:t>
            </a:r>
            <a:r>
              <a:rPr lang="en-US" sz="2900" b="1" dirty="0">
                <a:solidFill>
                  <a:schemeClr val="tx1"/>
                </a:solidFill>
                <a:cs typeface="Tahoma" pitchFamily="34" charset="0"/>
              </a:rPr>
              <a:t> </a:t>
            </a:r>
            <a:r>
              <a:rPr lang="en-US" sz="2900" b="1" dirty="0">
                <a:solidFill>
                  <a:schemeClr val="tx1"/>
                </a:solidFill>
                <a:cs typeface="Tahoma" pitchFamily="34" charset="0"/>
                <a:sym typeface="Wingdings" panose="05000000000000000000" pitchFamily="2" charset="2"/>
              </a:rPr>
              <a:t> </a:t>
            </a:r>
            <a:r>
              <a:rPr lang="en-US" sz="2900" b="1" dirty="0" err="1">
                <a:solidFill>
                  <a:schemeClr val="tx1"/>
                </a:solidFill>
                <a:cs typeface="Tahoma" pitchFamily="34" charset="0"/>
                <a:sym typeface="Wingdings" panose="05000000000000000000" pitchFamily="2" charset="2"/>
              </a:rPr>
              <a:t>chiến</a:t>
            </a:r>
            <a:r>
              <a:rPr lang="en-US" sz="2900" b="1" dirty="0">
                <a:solidFill>
                  <a:schemeClr val="tx1"/>
                </a:solidFill>
                <a:cs typeface="Tahoma" pitchFamily="34" charset="0"/>
                <a:sym typeface="Wingdings" panose="05000000000000000000" pitchFamily="2" charset="2"/>
              </a:rPr>
              <a:t> </a:t>
            </a:r>
            <a:r>
              <a:rPr lang="en-US" sz="2900" b="1" dirty="0" err="1">
                <a:solidFill>
                  <a:schemeClr val="tx1"/>
                </a:solidFill>
                <a:cs typeface="Tahoma" pitchFamily="34" charset="0"/>
                <a:sym typeface="Wingdings" panose="05000000000000000000" pitchFamily="2" charset="2"/>
              </a:rPr>
              <a:t>thắng</a:t>
            </a:r>
            <a:endParaRPr lang="en-US" sz="2900" b="1" dirty="0">
              <a:solidFill>
                <a:schemeClr val="tx1"/>
              </a:solidFill>
              <a:cs typeface="Tahoma" pitchFamily="34" charset="0"/>
            </a:endParaRPr>
          </a:p>
        </p:txBody>
      </p:sp>
      <p:pic>
        <p:nvPicPr>
          <p:cNvPr id="9" name="Picture 2" descr="Galeria - ícones de natureza grátis">
            <a:extLst>
              <a:ext uri="{FF2B5EF4-FFF2-40B4-BE49-F238E27FC236}">
                <a16:creationId xmlns:a16="http://schemas.microsoft.com/office/drawing/2014/main" id="{D788C6DA-1120-4008-9FA8-DA4CC712E4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5642" y="5011451"/>
            <a:ext cx="1601480" cy="15935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ình ảnh Mbe Phong Cách Cần Thiết Hàng Ngày đồng Hồ Báo Thức Màu Xanh Lá  Cây Thương Mại Dễ, Mbe, Nhu Yếu Phẩm Hàng Ngày, Màu Xanh miễn phí tải tập">
            <a:extLst>
              <a:ext uri="{FF2B5EF4-FFF2-40B4-BE49-F238E27FC236}">
                <a16:creationId xmlns:a16="http://schemas.microsoft.com/office/drawing/2014/main" id="{A502EEEF-18B8-4A77-9404-58674D215B1E}"/>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a14:imgEffect>
                      <a14:backgroundRemoval t="10000" b="90000" l="10000" r="90000">
                        <a14:foregroundMark x1="34167" y1="23417" x2="34167" y2="23417"/>
                        <a14:foregroundMark x1="37667" y1="29917" x2="29333" y2="19333"/>
                        <a14:foregroundMark x1="28750" y1="17417" x2="23333" y2="23667"/>
                        <a14:foregroundMark x1="23333" y1="23667" x2="22750" y2="23750"/>
                      </a14:backgroundRemoval>
                    </a14:imgEffect>
                  </a14:imgLayer>
                </a14:imgProps>
              </a:ext>
              <a:ext uri="{28A0092B-C50C-407E-A947-70E740481C1C}">
                <a14:useLocalDpi xmlns:a14="http://schemas.microsoft.com/office/drawing/2010/main" val="0"/>
              </a:ext>
            </a:extLst>
          </a:blip>
          <a:srcRect l="23333" t="12560" r="15604" b="27674"/>
          <a:stretch/>
        </p:blipFill>
        <p:spPr bwMode="auto">
          <a:xfrm>
            <a:off x="6142485" y="5249632"/>
            <a:ext cx="1439468" cy="14019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hampions cup icon Royalty Free Vector Image - VectorStock">
            <a:extLst>
              <a:ext uri="{FF2B5EF4-FFF2-40B4-BE49-F238E27FC236}">
                <a16:creationId xmlns:a16="http://schemas.microsoft.com/office/drawing/2014/main" id="{542EEBD3-7673-4409-AA6F-977744C80222}"/>
              </a:ext>
            </a:extLst>
          </p:cNvPr>
          <p:cNvPicPr>
            <a:picLocks noChangeAspect="1" noChangeArrowheads="1"/>
          </p:cNvPicPr>
          <p:nvPr/>
        </p:nvPicPr>
        <p:blipFill>
          <a:blip r:embed="rId5" cstate="print">
            <a:extLst>
              <a:ext uri="{BEBA8EAE-BF5A-486C-A8C5-ECC9F3942E4B}">
                <a14:imgProps xmlns:a14="http://schemas.microsoft.com/office/drawing/2010/main">
                  <a14:imgLayer>
                    <a14:imgEffect>
                      <a14:backgroundRemoval t="3889" b="91759" l="4300" r="97600">
                        <a14:foregroundMark x1="30800" y1="69167" x2="19100" y2="52315"/>
                        <a14:foregroundMark x1="19100" y1="52315" x2="19700" y2="21944"/>
                        <a14:foregroundMark x1="19700" y1="21944" x2="45300" y2="14259"/>
                        <a14:foregroundMark x1="45300" y1="14259" x2="81100" y2="30833"/>
                        <a14:foregroundMark x1="81100" y1="30833" x2="86900" y2="39630"/>
                        <a14:foregroundMark x1="94900" y1="38056" x2="97400" y2="47500"/>
                        <a14:foregroundMark x1="97400" y1="47500" x2="91600" y2="62963"/>
                        <a14:foregroundMark x1="91600" y1="62963" x2="69200" y2="74259"/>
                        <a14:foregroundMark x1="69200" y1="74259" x2="56300" y2="73611"/>
                        <a14:foregroundMark x1="56300" y1="73611" x2="55200" y2="71852"/>
                        <a14:foregroundMark x1="23900" y1="78241" x2="21600" y2="74815"/>
                        <a14:foregroundMark x1="14700" y1="65463" x2="11000" y2="58519"/>
                        <a14:foregroundMark x1="9900" y1="55648" x2="9100" y2="46759"/>
                        <a14:foregroundMark x1="9100" y1="46759" x2="9100" y2="46759"/>
                        <a14:foregroundMark x1="9500" y1="45833" x2="9500" y2="35741"/>
                        <a14:foregroundMark x1="9500" y1="34815" x2="10800" y2="29352"/>
                        <a14:foregroundMark x1="17400" y1="21481" x2="19900" y2="17778"/>
                        <a14:foregroundMark x1="26800" y1="11389" x2="28500" y2="10463"/>
                        <a14:foregroundMark x1="38700" y1="6389" x2="43300" y2="4815"/>
                        <a14:foregroundMark x1="43500" y1="4815" x2="47900" y2="5185"/>
                        <a14:foregroundMark x1="56300" y1="3889" x2="58300" y2="4630"/>
                        <a14:foregroundMark x1="63600" y1="7963" x2="65200" y2="8889"/>
                        <a14:foregroundMark x1="97600" y1="47130" x2="97600" y2="47130"/>
                        <a14:foregroundMark x1="95300" y1="35370" x2="94200" y2="32685"/>
                        <a14:foregroundMark x1="97600" y1="50463" x2="97600" y2="50463"/>
                        <a14:foregroundMark x1="4300" y1="47963" x2="4300" y2="47963"/>
                        <a14:foregroundMark x1="5800" y1="44259" x2="7600" y2="41759"/>
                        <a14:foregroundMark x1="5300" y1="33796" x2="5100" y2="34352"/>
                        <a14:foregroundMark x1="48700" y1="91204" x2="49200" y2="91759"/>
                      </a14:backgroundRemoval>
                    </a14:imgEffect>
                  </a14:imgLayer>
                </a14:imgProps>
              </a:ext>
              <a:ext uri="{28A0092B-C50C-407E-A947-70E740481C1C}">
                <a14:useLocalDpi xmlns:a14="http://schemas.microsoft.com/office/drawing/2010/main" val="0"/>
              </a:ext>
            </a:extLst>
          </a:blip>
          <a:srcRect/>
          <a:stretch>
            <a:fillRect/>
          </a:stretch>
        </p:blipFill>
        <p:spPr bwMode="auto">
          <a:xfrm>
            <a:off x="9666558" y="5081993"/>
            <a:ext cx="1344599" cy="144501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1"/>
          <p:cNvGrpSpPr/>
          <p:nvPr/>
        </p:nvGrpSpPr>
        <p:grpSpPr>
          <a:xfrm>
            <a:off x="9994488" y="6"/>
            <a:ext cx="2035069" cy="1476263"/>
            <a:chOff x="6857346" y="857587"/>
            <a:chExt cx="4331139" cy="2454312"/>
          </a:xfrm>
        </p:grpSpPr>
        <p:pic>
          <p:nvPicPr>
            <p:cNvPr id="13" name="Picture 12"/>
            <p:cNvPicPr>
              <a:picLocks noChangeAspect="1"/>
            </p:cNvPicPr>
            <p:nvPr/>
          </p:nvPicPr>
          <p:blipFill>
            <a:blip r:embed="rId6" cstate="print"/>
            <a:stretch>
              <a:fillRect/>
            </a:stretch>
          </p:blipFill>
          <p:spPr>
            <a:xfrm>
              <a:off x="6857346" y="857587"/>
              <a:ext cx="4331139" cy="2454312"/>
            </a:xfrm>
            <a:prstGeom prst="rect">
              <a:avLst/>
            </a:prstGeom>
          </p:spPr>
        </p:pic>
        <p:pic>
          <p:nvPicPr>
            <p:cNvPr id="14" name="Picture 2" descr="Galeria - ícones de natureza grátis">
              <a:extLst>
                <a:ext uri="{FF2B5EF4-FFF2-40B4-BE49-F238E27FC236}">
                  <a16:creationId xmlns:a16="http://schemas.microsoft.com/office/drawing/2014/main" id="{D788C6DA-1120-4008-9FA8-DA4CC712E4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68131">
              <a:off x="8471485" y="1462352"/>
              <a:ext cx="2349607" cy="17733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4" cstate="print">
              <a:alphaModFix amt="9999"/>
              <a:extLst>
                <a:ext uri="{96DAC541-7B7A-43D3-8B79-37D633B846F1}">
                  <asvg:svgBlip xmlns:asvg="http://schemas.microsoft.com/office/drawing/2016/SVG/main" r:embed="rId5"/>
                </a:ext>
              </a:extLst>
            </a:blip>
            <a:stretch>
              <a:fillRect/>
            </a:stretch>
          </a:blipFill>
        </p:spPr>
      </p:sp>
      <p:sp>
        <p:nvSpPr>
          <p:cNvPr id="5" name="Freeform 5"/>
          <p:cNvSpPr/>
          <p:nvPr/>
        </p:nvSpPr>
        <p:spPr>
          <a:xfrm>
            <a:off x="7390343" y="1690195"/>
            <a:ext cx="4038887" cy="4019001"/>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sz="3000" b="1">
                <a:latin typeface="+mj-lt"/>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0" cstate="print">
              <a:extLst>
                <a:ext uri="{96DAC541-7B7A-43D3-8B79-37D633B846F1}">
                  <asvg:svgBlip xmlns:asvg="http://schemas.microsoft.com/office/drawing/2016/SVG/main" r:embed="rId11"/>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0" cstate="print">
              <a:extLst>
                <a:ext uri="{96DAC541-7B7A-43D3-8B79-37D633B846F1}">
                  <asvg:svgBlip xmlns:asvg="http://schemas.microsoft.com/office/drawing/2016/SVG/main" r:embed="rId11"/>
                </a:ext>
              </a:extLst>
            </a:blip>
            <a:stretch>
              <a:fillRect t="-151970" r="-621009" b="-1346787"/>
            </a:stretch>
          </a:blipFill>
        </p:spPr>
      </p:sp>
      <p:sp>
        <p:nvSpPr>
          <p:cNvPr id="17" name="Freeform 17"/>
          <p:cNvSpPr/>
          <p:nvPr/>
        </p:nvSpPr>
        <p:spPr>
          <a:xfrm>
            <a:off x="2316166" y="1600204"/>
            <a:ext cx="4723505" cy="4478753"/>
          </a:xfrm>
          <a:custGeom>
            <a:avLst/>
            <a:gdLst/>
            <a:ahLst/>
            <a:cxnLst/>
            <a:rect l="l" t="t" r="r" b="b"/>
            <a:pathLst>
              <a:path w="5172607" h="4825193">
                <a:moveTo>
                  <a:pt x="0" y="0"/>
                </a:moveTo>
                <a:lnTo>
                  <a:pt x="5172607" y="0"/>
                </a:lnTo>
                <a:lnTo>
                  <a:pt x="5172607" y="4825193"/>
                </a:lnTo>
                <a:lnTo>
                  <a:pt x="0" y="4825193"/>
                </a:lnTo>
                <a:lnTo>
                  <a:pt x="0" y="0"/>
                </a:lnTo>
                <a:close/>
              </a:path>
            </a:pathLst>
          </a:custGeom>
          <a:blipFill>
            <a:blip r:embed="rId12"/>
            <a:stretch>
              <a:fillRect/>
            </a:stretch>
          </a:blipFill>
        </p:spPr>
      </p:sp>
      <p:grpSp>
        <p:nvGrpSpPr>
          <p:cNvPr id="24" name="Group 6"/>
          <p:cNvGrpSpPr/>
          <p:nvPr/>
        </p:nvGrpSpPr>
        <p:grpSpPr>
          <a:xfrm>
            <a:off x="7726366" y="1926450"/>
            <a:ext cx="3500987" cy="3483750"/>
            <a:chOff x="185739" y="207400"/>
            <a:chExt cx="812800" cy="812800"/>
          </a:xfrm>
        </p:grpSpPr>
        <p:sp>
          <p:nvSpPr>
            <p:cNvPr id="28" name="Freeform 7"/>
            <p:cNvSpPr/>
            <p:nvPr/>
          </p:nvSpPr>
          <p:spPr>
            <a:xfrm>
              <a:off x="185739" y="20740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3"/>
              <a:stretch>
                <a:fillRect/>
              </a:stretch>
            </a:blipFill>
            <a:ln w="76200" cap="sq">
              <a:solidFill>
                <a:srgbClr val="FFFFFF"/>
              </a:solidFill>
              <a:prstDash val="solid"/>
              <a:miter/>
            </a:ln>
          </p:spPr>
        </p:sp>
      </p:grpSp>
      <p:sp>
        <p:nvSpPr>
          <p:cNvPr id="27" name="TextBox 22"/>
          <p:cNvSpPr txBox="1"/>
          <p:nvPr/>
        </p:nvSpPr>
        <p:spPr>
          <a:xfrm>
            <a:off x="3001966" y="685800"/>
            <a:ext cx="5750981" cy="676724"/>
          </a:xfrm>
          <a:prstGeom prst="rect">
            <a:avLst/>
          </a:prstGeom>
        </p:spPr>
        <p:txBody>
          <a:bodyPr lIns="0" tIns="0" rIns="0" bIns="0" rtlCol="0" anchor="t">
            <a:spAutoFit/>
          </a:bodyPr>
          <a:lstStyle/>
          <a:p>
            <a:pPr algn="ctr">
              <a:lnSpc>
                <a:spcPts val="5078"/>
              </a:lnSpc>
              <a:spcBef>
                <a:spcPct val="0"/>
              </a:spcBef>
            </a:pPr>
            <a:r>
              <a:rPr lang="en-US" sz="4500" b="1">
                <a:solidFill>
                  <a:srgbClr val="0000FF"/>
                </a:solidFill>
                <a:ea typeface="Tahoma" pitchFamily="34" charset="0"/>
                <a:cs typeface="Tahoma" pitchFamily="34" charset="0"/>
              </a:rPr>
              <a:t>SÂM NGỌC LINH</a:t>
            </a:r>
            <a:endParaRPr lang="en-US" sz="4500" b="1" dirty="0">
              <a:solidFill>
                <a:srgbClr val="0000FF"/>
              </a:solidFill>
              <a:ea typeface="Tahoma" pitchFamily="34" charset="0"/>
              <a:cs typeface="Tahoma"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1000"/>
                                        <p:tgtEl>
                                          <p:spTgt spid="27"/>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1000"/>
                                        <p:tgtEl>
                                          <p:spTgt spid="24"/>
                                        </p:tgtEl>
                                      </p:cBhvr>
                                    </p:animEffect>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4" cstate="print">
              <a:alphaModFix amt="9999"/>
              <a:extLst>
                <a:ext uri="{96DAC541-7B7A-43D3-8B79-37D633B846F1}">
                  <asvg:svgBlip xmlns:asvg="http://schemas.microsoft.com/office/drawing/2016/SVG/main" r:embed="rId5"/>
                </a:ext>
              </a:extLst>
            </a:blip>
            <a:stretch>
              <a:fillRect/>
            </a:stretch>
          </a:blipFill>
        </p:spPr>
      </p:sp>
      <p:sp>
        <p:nvSpPr>
          <p:cNvPr id="5" name="Freeform 5"/>
          <p:cNvSpPr/>
          <p:nvPr/>
        </p:nvSpPr>
        <p:spPr>
          <a:xfrm>
            <a:off x="7390343" y="1690195"/>
            <a:ext cx="4038887" cy="4019001"/>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0" cstate="print">
              <a:extLst>
                <a:ext uri="{96DAC541-7B7A-43D3-8B79-37D633B846F1}">
                  <asvg:svgBlip xmlns:asvg="http://schemas.microsoft.com/office/drawing/2016/SVG/main" r:embed="rId11"/>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0" cstate="print">
              <a:extLst>
                <a:ext uri="{96DAC541-7B7A-43D3-8B79-37D633B846F1}">
                  <asvg:svgBlip xmlns:asvg="http://schemas.microsoft.com/office/drawing/2016/SVG/main" r:embed="rId11"/>
                </a:ext>
              </a:extLst>
            </a:blip>
            <a:stretch>
              <a:fillRect t="-151970" r="-621009" b="-1346787"/>
            </a:stretch>
          </a:blipFill>
        </p:spPr>
      </p:sp>
      <p:sp>
        <p:nvSpPr>
          <p:cNvPr id="22" name="TextBox 22"/>
          <p:cNvSpPr txBox="1"/>
          <p:nvPr/>
        </p:nvSpPr>
        <p:spPr>
          <a:xfrm>
            <a:off x="2468562" y="457204"/>
            <a:ext cx="8077200" cy="969496"/>
          </a:xfrm>
          <a:prstGeom prst="rect">
            <a:avLst/>
          </a:prstGeom>
        </p:spPr>
        <p:txBody>
          <a:bodyPr wrap="square" lIns="0" tIns="0" rIns="0" bIns="0" rtlCol="0" anchor="t">
            <a:spAutoFit/>
          </a:bodyPr>
          <a:lstStyle/>
          <a:p>
            <a:pPr algn="ctr">
              <a:spcBef>
                <a:spcPct val="0"/>
              </a:spcBef>
            </a:pPr>
            <a:r>
              <a:rPr lang="en-US" sz="4500" b="1">
                <a:solidFill>
                  <a:srgbClr val="0000FF"/>
                </a:solidFill>
                <a:ea typeface="Tahoma" pitchFamily="34" charset="0"/>
                <a:cs typeface="Tahoma" pitchFamily="34" charset="0"/>
              </a:rPr>
              <a:t>THANH LONG BÌNH THUẬN</a:t>
            </a:r>
            <a:br>
              <a:rPr lang="en-US" sz="5300" b="1" spc="-385" dirty="0">
                <a:solidFill>
                  <a:srgbClr val="141414"/>
                </a:solidFill>
                <a:latin typeface="+mj-lt"/>
              </a:rPr>
            </a:br>
            <a:endParaRPr lang="en-US" sz="1800" b="1" dirty="0">
              <a:solidFill>
                <a:srgbClr val="015438"/>
              </a:solidFill>
              <a:latin typeface="+mj-lt"/>
            </a:endParaRPr>
          </a:p>
        </p:txBody>
      </p:sp>
      <p:pic>
        <p:nvPicPr>
          <p:cNvPr id="32" name="Picture 31" descr="Quả thanh long Bình Thuận được đăng ký chỉ dẫn địa lý (GI) ở Nhật Bản | Đại  sứ quán Nhật Bản tại Việt Nam"/>
          <p:cNvPicPr/>
          <p:nvPr/>
        </p:nvPicPr>
        <p:blipFill>
          <a:blip r:embed="rId12">
            <a:extLst>
              <a:ext uri="{28A0092B-C50C-407E-A947-70E740481C1C}">
                <a14:useLocalDpi xmlns:a14="http://schemas.microsoft.com/office/drawing/2010/main" val="0"/>
              </a:ext>
            </a:extLst>
          </a:blip>
          <a:srcRect/>
          <a:stretch>
            <a:fillRect/>
          </a:stretch>
        </p:blipFill>
        <p:spPr bwMode="auto">
          <a:xfrm>
            <a:off x="7726366" y="1905000"/>
            <a:ext cx="3670037" cy="3352800"/>
          </a:xfrm>
          <a:prstGeom prst="ellipse">
            <a:avLst/>
          </a:prstGeom>
          <a:ln>
            <a:noFill/>
          </a:ln>
          <a:effectLst>
            <a:softEdge rad="112500"/>
          </a:effectLst>
        </p:spPr>
      </p:pic>
      <p:pic>
        <p:nvPicPr>
          <p:cNvPr id="1026" name="Picture 2" descr="C:\Users\Administrator\Desktop\Ảnh GS 9\product1558.jpg"/>
          <p:cNvPicPr>
            <a:picLocks noChangeAspect="1" noChangeArrowheads="1"/>
          </p:cNvPicPr>
          <p:nvPr/>
        </p:nvPicPr>
        <p:blipFill>
          <a:blip r:embed="rId13"/>
          <a:srcRect/>
          <a:stretch>
            <a:fillRect/>
          </a:stretch>
        </p:blipFill>
        <p:spPr bwMode="auto">
          <a:xfrm>
            <a:off x="3001962" y="2616203"/>
            <a:ext cx="4241801" cy="4241801"/>
          </a:xfrm>
          <a:prstGeom prst="ellipse">
            <a:avLst/>
          </a:prstGeom>
          <a:ln>
            <a:noFill/>
          </a:ln>
          <a:effectLst>
            <a:softEdge rad="112500"/>
          </a:effectLst>
        </p:spPr>
      </p:pic>
    </p:spTree>
    <p:extLst>
      <p:ext uri="{BB962C8B-B14F-4D97-AF65-F5344CB8AC3E}">
        <p14:creationId xmlns:p14="http://schemas.microsoft.com/office/powerpoint/2010/main" val="1975387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1000"/>
                                        <p:tgtEl>
                                          <p:spTgt spid="22"/>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1000"/>
                                        <p:tgtEl>
                                          <p:spTgt spid="5"/>
                                        </p:tgtEl>
                                      </p:cBhvr>
                                    </p:animEffect>
                                  </p:childTnLst>
                                </p:cTn>
                              </p:par>
                              <p:par>
                                <p:cTn id="11" presetID="8"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amond(in)">
                                      <p:cBhvr>
                                        <p:cTn id="1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4" cstate="print">
              <a:alphaModFix amt="9999"/>
              <a:extLst>
                <a:ext uri="{96DAC541-7B7A-43D3-8B79-37D633B846F1}">
                  <asvg:svgBlip xmlns:asvg="http://schemas.microsoft.com/office/drawing/2016/SVG/main" r:embed="rId5"/>
                </a:ext>
              </a:extLst>
            </a:blip>
            <a:stretch>
              <a:fillRect/>
            </a:stretch>
          </a:blipFill>
        </p:spPr>
      </p:sp>
      <p:sp>
        <p:nvSpPr>
          <p:cNvPr id="5" name="Freeform 5"/>
          <p:cNvSpPr/>
          <p:nvPr/>
        </p:nvSpPr>
        <p:spPr>
          <a:xfrm>
            <a:off x="8031163" y="2839003"/>
            <a:ext cx="4038887" cy="4019001"/>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0" cstate="print">
              <a:extLst>
                <a:ext uri="{96DAC541-7B7A-43D3-8B79-37D633B846F1}">
                  <asvg:svgBlip xmlns:asvg="http://schemas.microsoft.com/office/drawing/2016/SVG/main" r:embed="rId11"/>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0" cstate="print">
              <a:extLst>
                <a:ext uri="{96DAC541-7B7A-43D3-8B79-37D633B846F1}">
                  <asvg:svgBlip xmlns:asvg="http://schemas.microsoft.com/office/drawing/2016/SVG/main" r:embed="rId11"/>
                </a:ext>
              </a:extLst>
            </a:blip>
            <a:stretch>
              <a:fillRect t="-151970" r="-621009" b="-1346787"/>
            </a:stretch>
          </a:blipFill>
        </p:spPr>
      </p:sp>
      <p:pic>
        <p:nvPicPr>
          <p:cNvPr id="30" name="Picture 29" descr="C:\Users\Admin\Downloads\2807_Vải thiều Thanh Hà được Cục Sở hữu trí tuệ cấp giấy chứng nhận đăng ký chỉ dẫn địa lý theo quyết định số 353 QĐ-SHTT ngày 25.5.2007.jpg"/>
          <p:cNvPicPr/>
          <p:nvPr/>
        </p:nvPicPr>
        <p:blipFill>
          <a:blip r:embed="rId12" cstate="print">
            <a:extLst>
              <a:ext uri="{BEBA8EAE-BF5A-486C-A8C5-ECC9F3942E4B}">
                <a14:imgProps xmlns:a14="http://schemas.microsoft.com/office/drawing/2010/main">
                  <a14:imgLayer r:embed="rId13">
                    <a14:imgEffect>
                      <a14:backgroundRemoval t="7803" b="90751" l="0" r="99133">
                        <a14:foregroundMark x1="16763" y1="16763" x2="16763" y2="16763"/>
                        <a14:foregroundMark x1="4335" y1="52312" x2="4335" y2="52312"/>
                      </a14:backgroundRemoval>
                    </a14:imgEffect>
                  </a14:imgLayer>
                </a14:imgProps>
              </a:ext>
              <a:ext uri="{28A0092B-C50C-407E-A947-70E740481C1C}">
                <a14:useLocalDpi xmlns:a14="http://schemas.microsoft.com/office/drawing/2010/main" val="0"/>
              </a:ext>
            </a:extLst>
          </a:blip>
          <a:srcRect/>
          <a:stretch>
            <a:fillRect/>
          </a:stretch>
        </p:blipFill>
        <p:spPr bwMode="auto">
          <a:xfrm>
            <a:off x="7709094" y="2514604"/>
            <a:ext cx="4543235" cy="4745671"/>
          </a:xfrm>
          <a:prstGeom prst="rect">
            <a:avLst/>
          </a:prstGeom>
          <a:noFill/>
          <a:ln>
            <a:noFill/>
          </a:ln>
        </p:spPr>
      </p:pic>
      <p:pic>
        <p:nvPicPr>
          <p:cNvPr id="1026" name="Picture 2" descr="Vải Thiều Thanh Hà"/>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938" b="90000" l="4583" r="96875"/>
                    </a14:imgEffect>
                  </a14:imgLayer>
                </a14:imgProps>
              </a:ext>
              <a:ext uri="{28A0092B-C50C-407E-A947-70E740481C1C}">
                <a14:useLocalDpi xmlns:a14="http://schemas.microsoft.com/office/drawing/2010/main" val="0"/>
              </a:ext>
            </a:extLst>
          </a:blip>
          <a:srcRect/>
          <a:stretch>
            <a:fillRect/>
          </a:stretch>
        </p:blipFill>
        <p:spPr bwMode="auto">
          <a:xfrm>
            <a:off x="1741835" y="2133604"/>
            <a:ext cx="5966057" cy="395778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2"/>
          <p:cNvSpPr txBox="1"/>
          <p:nvPr/>
        </p:nvSpPr>
        <p:spPr>
          <a:xfrm>
            <a:off x="3001966" y="685800"/>
            <a:ext cx="5750981" cy="676724"/>
          </a:xfrm>
          <a:prstGeom prst="rect">
            <a:avLst/>
          </a:prstGeom>
        </p:spPr>
        <p:txBody>
          <a:bodyPr lIns="0" tIns="0" rIns="0" bIns="0" rtlCol="0" anchor="t">
            <a:spAutoFit/>
          </a:bodyPr>
          <a:lstStyle/>
          <a:p>
            <a:pPr algn="ctr">
              <a:lnSpc>
                <a:spcPts val="5078"/>
              </a:lnSpc>
              <a:spcBef>
                <a:spcPct val="0"/>
              </a:spcBef>
            </a:pPr>
            <a:r>
              <a:rPr lang="en-US" sz="4500" b="1">
                <a:solidFill>
                  <a:srgbClr val="0000FF"/>
                </a:solidFill>
                <a:ea typeface="Tahoma" pitchFamily="34" charset="0"/>
                <a:cs typeface="Tahoma" pitchFamily="34" charset="0"/>
              </a:rPr>
              <a:t>VẢI THANH HÀ </a:t>
            </a:r>
            <a:endParaRPr lang="en-US" sz="4500" b="1" dirty="0">
              <a:solidFill>
                <a:srgbClr val="0000FF"/>
              </a:solidFill>
              <a:ea typeface="Tahoma" pitchFamily="34" charset="0"/>
              <a:cs typeface="Tahoma" pitchFamily="34" charset="0"/>
            </a:endParaRPr>
          </a:p>
        </p:txBody>
      </p:sp>
    </p:spTree>
    <p:extLst>
      <p:ext uri="{BB962C8B-B14F-4D97-AF65-F5344CB8AC3E}">
        <p14:creationId xmlns:p14="http://schemas.microsoft.com/office/powerpoint/2010/main" val="4151187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1000"/>
                                        <p:tgtEl>
                                          <p:spTgt spid="3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amond(in)">
                                      <p:cBhvr>
                                        <p:cTn id="10" dur="1000"/>
                                        <p:tgtEl>
                                          <p:spTgt spid="25"/>
                                        </p:tgtEl>
                                      </p:cBhvr>
                                    </p:animEffect>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4" cstate="print">
              <a:alphaModFix amt="9999"/>
              <a:extLst>
                <a:ext uri="{96DAC541-7B7A-43D3-8B79-37D633B846F1}">
                  <asvg:svgBlip xmlns:asvg="http://schemas.microsoft.com/office/drawing/2016/SVG/main" r:embed="rId5"/>
                </a:ext>
              </a:extLst>
            </a:blip>
            <a:stretch>
              <a:fillRect/>
            </a:stretch>
          </a:blipFill>
        </p:spPr>
      </p:sp>
      <p:grpSp>
        <p:nvGrpSpPr>
          <p:cNvPr id="2"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8" cstate="print">
              <a:extLst>
                <a:ext uri="{96DAC541-7B7A-43D3-8B79-37D633B846F1}">
                  <asvg:svgBlip xmlns:asvg="http://schemas.microsoft.com/office/drawing/2016/SVG/main" r:embed="rId9"/>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8" cstate="print">
              <a:extLst>
                <a:ext uri="{96DAC541-7B7A-43D3-8B79-37D633B846F1}">
                  <asvg:svgBlip xmlns:asvg="http://schemas.microsoft.com/office/drawing/2016/SVG/main" r:embed="rId9"/>
                </a:ext>
              </a:extLst>
            </a:blip>
            <a:stretch>
              <a:fillRect t="-151970" r="-621009" b="-1346787"/>
            </a:stretch>
          </a:blipFill>
        </p:spPr>
      </p:sp>
      <p:sp>
        <p:nvSpPr>
          <p:cNvPr id="22" name="TextBox 22"/>
          <p:cNvSpPr txBox="1"/>
          <p:nvPr/>
        </p:nvSpPr>
        <p:spPr>
          <a:xfrm>
            <a:off x="2468562" y="457204"/>
            <a:ext cx="8077200" cy="1308050"/>
          </a:xfrm>
          <a:prstGeom prst="rect">
            <a:avLst/>
          </a:prstGeom>
        </p:spPr>
        <p:txBody>
          <a:bodyPr wrap="square" lIns="0" tIns="0" rIns="0" bIns="0" rtlCol="0" anchor="t">
            <a:spAutoFit/>
          </a:bodyPr>
          <a:lstStyle/>
          <a:p>
            <a:pPr algn="ctr">
              <a:lnSpc>
                <a:spcPts val="5078"/>
              </a:lnSpc>
              <a:spcBef>
                <a:spcPct val="0"/>
              </a:spcBef>
            </a:pPr>
            <a:r>
              <a:rPr lang="en-US" sz="4500" b="1">
                <a:solidFill>
                  <a:srgbClr val="0000FF"/>
                </a:solidFill>
                <a:ea typeface="Tahoma" pitchFamily="34" charset="0"/>
                <a:cs typeface="Tahoma" pitchFamily="34" charset="0"/>
              </a:rPr>
              <a:t>DỪA XIÊM XANH BẾN TRE</a:t>
            </a:r>
            <a:br>
              <a:rPr lang="en-US" sz="4500" b="1" dirty="0">
                <a:solidFill>
                  <a:srgbClr val="0000FF"/>
                </a:solidFill>
                <a:ea typeface="Tahoma" pitchFamily="34" charset="0"/>
                <a:cs typeface="Tahoma" pitchFamily="34" charset="0"/>
              </a:rPr>
            </a:br>
            <a:endParaRPr lang="en-US" sz="4500" b="1" dirty="0">
              <a:solidFill>
                <a:srgbClr val="0000FF"/>
              </a:solidFill>
              <a:ea typeface="Tahoma" pitchFamily="34" charset="0"/>
              <a:cs typeface="Tahoma" pitchFamily="34" charset="0"/>
            </a:endParaRPr>
          </a:p>
        </p:txBody>
      </p:sp>
      <p:pic>
        <p:nvPicPr>
          <p:cNvPr id="4098" name="Picture 2" descr="C:\Users\Administrator\Desktop\Ảnh GS 9\6.-CDDL-Dừa-Xiêm-Xanh-Bến-Tre-Bến-Tre.png"/>
          <p:cNvPicPr>
            <a:picLocks noChangeAspect="1" noChangeArrowheads="1"/>
          </p:cNvPicPr>
          <p:nvPr/>
        </p:nvPicPr>
        <p:blipFill>
          <a:blip r:embed="rId10"/>
          <a:srcRect/>
          <a:stretch>
            <a:fillRect/>
          </a:stretch>
        </p:blipFill>
        <p:spPr bwMode="auto">
          <a:xfrm>
            <a:off x="7107924" y="2362200"/>
            <a:ext cx="5723838" cy="4981576"/>
          </a:xfrm>
          <a:prstGeom prst="rect">
            <a:avLst/>
          </a:prstGeom>
          <a:noFill/>
        </p:spPr>
      </p:pic>
      <p:pic>
        <p:nvPicPr>
          <p:cNvPr id="4099" name="Picture 3" descr="C:\Users\Administrator\Desktop\Ảnh GS 9\dua-tuoi-xiem-xanh.png"/>
          <p:cNvPicPr>
            <a:picLocks noChangeAspect="1" noChangeArrowheads="1"/>
          </p:cNvPicPr>
          <p:nvPr/>
        </p:nvPicPr>
        <p:blipFill>
          <a:blip r:embed="rId11"/>
          <a:srcRect/>
          <a:stretch>
            <a:fillRect/>
          </a:stretch>
        </p:blipFill>
        <p:spPr bwMode="auto">
          <a:xfrm>
            <a:off x="2392362" y="2133600"/>
            <a:ext cx="5410200" cy="472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5387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1000"/>
                                        <p:tgtEl>
                                          <p:spTgt spid="409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amond(in)">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4" cstate="print">
              <a:alphaModFix amt="9999"/>
              <a:extLst>
                <a:ext uri="{96DAC541-7B7A-43D3-8B79-37D633B846F1}">
                  <asvg:svgBlip xmlns:asvg="http://schemas.microsoft.com/office/drawing/2016/SVG/main" r:embed="rId5"/>
                </a:ext>
              </a:extLst>
            </a:blip>
            <a:stretch>
              <a:fillRect/>
            </a:stretch>
          </a:blipFill>
        </p:spPr>
      </p:sp>
      <p:sp>
        <p:nvSpPr>
          <p:cNvPr id="5" name="Freeform 5"/>
          <p:cNvSpPr/>
          <p:nvPr/>
        </p:nvSpPr>
        <p:spPr>
          <a:xfrm>
            <a:off x="7802562" y="2590804"/>
            <a:ext cx="4252382" cy="3727995"/>
          </a:xfrm>
          <a:custGeom>
            <a:avLst/>
            <a:gdLst/>
            <a:ahLst/>
            <a:cxnLst/>
            <a:rect l="l" t="t" r="r" b="b"/>
            <a:pathLst>
              <a:path w="6028502" h="6028502">
                <a:moveTo>
                  <a:pt x="0" y="0"/>
                </a:moveTo>
                <a:lnTo>
                  <a:pt x="6028502" y="0"/>
                </a:lnTo>
                <a:lnTo>
                  <a:pt x="6028502" y="6028501"/>
                </a:lnTo>
                <a:lnTo>
                  <a:pt x="0" y="60285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0" cstate="print">
              <a:extLst>
                <a:ext uri="{96DAC541-7B7A-43D3-8B79-37D633B846F1}">
                  <asvg:svgBlip xmlns:asvg="http://schemas.microsoft.com/office/drawing/2016/SVG/main" r:embed="rId11"/>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10" cstate="print">
              <a:extLst>
                <a:ext uri="{96DAC541-7B7A-43D3-8B79-37D633B846F1}">
                  <asvg:svgBlip xmlns:asvg="http://schemas.microsoft.com/office/drawing/2016/SVG/main" r:embed="rId11"/>
                </a:ext>
              </a:extLst>
            </a:blip>
            <a:stretch>
              <a:fillRect t="-151970" r="-621009" b="-1346787"/>
            </a:stretch>
          </a:blipFill>
        </p:spPr>
      </p:sp>
      <p:sp>
        <p:nvSpPr>
          <p:cNvPr id="22" name="TextBox 22"/>
          <p:cNvSpPr txBox="1"/>
          <p:nvPr/>
        </p:nvSpPr>
        <p:spPr>
          <a:xfrm>
            <a:off x="2468562" y="457204"/>
            <a:ext cx="8077200" cy="1308050"/>
          </a:xfrm>
          <a:prstGeom prst="rect">
            <a:avLst/>
          </a:prstGeom>
        </p:spPr>
        <p:txBody>
          <a:bodyPr wrap="square" lIns="0" tIns="0" rIns="0" bIns="0" rtlCol="0" anchor="t">
            <a:spAutoFit/>
          </a:bodyPr>
          <a:lstStyle/>
          <a:p>
            <a:pPr algn="ctr">
              <a:lnSpc>
                <a:spcPts val="5078"/>
              </a:lnSpc>
              <a:spcBef>
                <a:spcPct val="0"/>
              </a:spcBef>
            </a:pPr>
            <a:r>
              <a:rPr lang="en-US" sz="4500" b="1">
                <a:solidFill>
                  <a:srgbClr val="0000FF"/>
                </a:solidFill>
                <a:ea typeface="Tahoma" pitchFamily="34" charset="0"/>
                <a:cs typeface="Tahoma" pitchFamily="34" charset="0"/>
              </a:rPr>
              <a:t>NHO NINH THUẬN</a:t>
            </a:r>
            <a:br>
              <a:rPr lang="en-US" sz="4500" b="1" dirty="0">
                <a:solidFill>
                  <a:srgbClr val="0000FF"/>
                </a:solidFill>
                <a:ea typeface="Tahoma" pitchFamily="34" charset="0"/>
                <a:cs typeface="Tahoma" pitchFamily="34" charset="0"/>
              </a:rPr>
            </a:br>
            <a:endParaRPr lang="en-US" sz="4500" b="1" dirty="0">
              <a:solidFill>
                <a:srgbClr val="0000FF"/>
              </a:solidFill>
              <a:ea typeface="Tahoma" pitchFamily="34" charset="0"/>
              <a:cs typeface="Tahoma" pitchFamily="34" charset="0"/>
            </a:endParaRPr>
          </a:p>
        </p:txBody>
      </p:sp>
      <p:pic>
        <p:nvPicPr>
          <p:cNvPr id="14" name="Picture 3" descr="C:\Users\Administrator\Desktop\Ảnh GS 9\images.png"/>
          <p:cNvPicPr>
            <a:picLocks noChangeAspect="1" noChangeArrowheads="1"/>
          </p:cNvPicPr>
          <p:nvPr/>
        </p:nvPicPr>
        <p:blipFill>
          <a:blip r:embed="rId12"/>
          <a:srcRect/>
          <a:stretch>
            <a:fillRect/>
          </a:stretch>
        </p:blipFill>
        <p:spPr bwMode="auto">
          <a:xfrm>
            <a:off x="8232804" y="2868272"/>
            <a:ext cx="3608358" cy="3227728"/>
          </a:xfrm>
          <a:prstGeom prst="ellipse">
            <a:avLst/>
          </a:prstGeom>
          <a:ln>
            <a:noFill/>
          </a:ln>
          <a:effectLst>
            <a:softEdge rad="112500"/>
          </a:effectLst>
        </p:spPr>
      </p:pic>
      <p:pic>
        <p:nvPicPr>
          <p:cNvPr id="5122" name="Picture 2" descr="C:\Users\Administrator\Desktop\Ảnh GS 9\nho_do_ninh_thuan.jpg"/>
          <p:cNvPicPr>
            <a:picLocks noChangeAspect="1" noChangeArrowheads="1"/>
          </p:cNvPicPr>
          <p:nvPr/>
        </p:nvPicPr>
        <p:blipFill>
          <a:blip r:embed="rId13"/>
          <a:srcRect/>
          <a:stretch>
            <a:fillRect/>
          </a:stretch>
        </p:blipFill>
        <p:spPr bwMode="auto">
          <a:xfrm>
            <a:off x="1782763" y="1447800"/>
            <a:ext cx="5715000" cy="5181600"/>
          </a:xfrm>
          <a:prstGeom prst="rect">
            <a:avLst/>
          </a:prstGeom>
          <a:noFill/>
        </p:spPr>
      </p:pic>
    </p:spTree>
    <p:extLst>
      <p:ext uri="{BB962C8B-B14F-4D97-AF65-F5344CB8AC3E}">
        <p14:creationId xmlns:p14="http://schemas.microsoft.com/office/powerpoint/2010/main" val="1975387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1000"/>
                                        <p:tgtEl>
                                          <p:spTgt spid="1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1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amond(in)">
                                      <p:cBhvr>
                                        <p:cTn id="1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flipV="1">
            <a:off x="7195302" y="4387538"/>
            <a:ext cx="1961083" cy="1973631"/>
          </a:xfrm>
          <a:custGeom>
            <a:avLst/>
            <a:gdLst/>
            <a:ahLst/>
            <a:cxnLst/>
            <a:rect l="l" t="t" r="r" b="b"/>
            <a:pathLst>
              <a:path w="2927141" h="2960446">
                <a:moveTo>
                  <a:pt x="2927141" y="2960446"/>
                </a:moveTo>
                <a:lnTo>
                  <a:pt x="0" y="2960446"/>
                </a:lnTo>
                <a:lnTo>
                  <a:pt x="0" y="0"/>
                </a:lnTo>
                <a:lnTo>
                  <a:pt x="2927141" y="0"/>
                </a:lnTo>
                <a:lnTo>
                  <a:pt x="2927141" y="2960446"/>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4" name="Freeform 4"/>
          <p:cNvSpPr/>
          <p:nvPr/>
        </p:nvSpPr>
        <p:spPr>
          <a:xfrm>
            <a:off x="7120895" y="789184"/>
            <a:ext cx="1116969" cy="1088654"/>
          </a:xfrm>
          <a:custGeom>
            <a:avLst/>
            <a:gdLst/>
            <a:ahLst/>
            <a:cxnLst/>
            <a:rect l="l" t="t" r="r" b="b"/>
            <a:pathLst>
              <a:path w="1667205" h="1632981">
                <a:moveTo>
                  <a:pt x="0" y="0"/>
                </a:moveTo>
                <a:lnTo>
                  <a:pt x="1667205" y="0"/>
                </a:lnTo>
                <a:lnTo>
                  <a:pt x="1667205" y="1632981"/>
                </a:lnTo>
                <a:lnTo>
                  <a:pt x="0" y="1632981"/>
                </a:lnTo>
                <a:lnTo>
                  <a:pt x="0" y="0"/>
                </a:lnTo>
                <a:close/>
              </a:path>
            </a:pathLst>
          </a:custGeom>
          <a:blipFill>
            <a:blip r:embed="rId4" cstate="print">
              <a:alphaModFix amt="9999"/>
              <a:extLst>
                <a:ext uri="{96DAC541-7B7A-43D3-8B79-37D633B846F1}">
                  <asvg:svgBlip xmlns:asvg="http://schemas.microsoft.com/office/drawing/2016/SVG/main" r:embed="rId5"/>
                </a:ext>
              </a:extLst>
            </a:blip>
            <a:stretch>
              <a:fillRect/>
            </a:stretch>
          </a:blipFill>
        </p:spPr>
      </p:sp>
      <p:grpSp>
        <p:nvGrpSpPr>
          <p:cNvPr id="6" name="Group 8"/>
          <p:cNvGrpSpPr/>
          <p:nvPr/>
        </p:nvGrpSpPr>
        <p:grpSpPr>
          <a:xfrm>
            <a:off x="-1730782" y="-58490"/>
            <a:ext cx="3608570" cy="6974979"/>
            <a:chOff x="0" y="0"/>
            <a:chExt cx="1418589" cy="2755547"/>
          </a:xfrm>
        </p:grpSpPr>
        <p:sp>
          <p:nvSpPr>
            <p:cNvPr id="9" name="Freeform 9"/>
            <p:cNvSpPr/>
            <p:nvPr/>
          </p:nvSpPr>
          <p:spPr>
            <a:xfrm>
              <a:off x="0" y="0"/>
              <a:ext cx="1418589" cy="2755547"/>
            </a:xfrm>
            <a:custGeom>
              <a:avLst/>
              <a:gdLst/>
              <a:ahLst/>
              <a:cxnLst/>
              <a:rect l="l" t="t" r="r" b="b"/>
              <a:pathLst>
                <a:path w="1418589" h="2755547">
                  <a:moveTo>
                    <a:pt x="143736" y="0"/>
                  </a:moveTo>
                  <a:lnTo>
                    <a:pt x="1274853" y="0"/>
                  </a:lnTo>
                  <a:cubicBezTo>
                    <a:pt x="1354236" y="0"/>
                    <a:pt x="1418589" y="64353"/>
                    <a:pt x="1418589" y="143736"/>
                  </a:cubicBezTo>
                  <a:lnTo>
                    <a:pt x="1418589" y="2611811"/>
                  </a:lnTo>
                  <a:cubicBezTo>
                    <a:pt x="1418589" y="2649932"/>
                    <a:pt x="1403446" y="2686492"/>
                    <a:pt x="1376490" y="2713448"/>
                  </a:cubicBezTo>
                  <a:cubicBezTo>
                    <a:pt x="1349534" y="2740403"/>
                    <a:pt x="1312974" y="2755547"/>
                    <a:pt x="1274853" y="2755547"/>
                  </a:cubicBezTo>
                  <a:lnTo>
                    <a:pt x="143736" y="2755547"/>
                  </a:lnTo>
                  <a:cubicBezTo>
                    <a:pt x="105615" y="2755547"/>
                    <a:pt x="69055" y="2740403"/>
                    <a:pt x="42099" y="2713448"/>
                  </a:cubicBezTo>
                  <a:cubicBezTo>
                    <a:pt x="15144" y="2686492"/>
                    <a:pt x="0" y="2649932"/>
                    <a:pt x="0" y="2611811"/>
                  </a:cubicBezTo>
                  <a:lnTo>
                    <a:pt x="0" y="143736"/>
                  </a:lnTo>
                  <a:cubicBezTo>
                    <a:pt x="0" y="105615"/>
                    <a:pt x="15144" y="69055"/>
                    <a:pt x="42099" y="42099"/>
                  </a:cubicBezTo>
                  <a:cubicBezTo>
                    <a:pt x="69055" y="15144"/>
                    <a:pt x="105615" y="0"/>
                    <a:pt x="143736" y="0"/>
                  </a:cubicBezTo>
                  <a:close/>
                </a:path>
              </a:pathLst>
            </a:custGeom>
            <a:solidFill>
              <a:srgbClr val="7BB401"/>
            </a:solidFill>
          </p:spPr>
        </p:sp>
        <p:sp>
          <p:nvSpPr>
            <p:cNvPr id="10" name="TextBox 10"/>
            <p:cNvSpPr txBox="1"/>
            <p:nvPr/>
          </p:nvSpPr>
          <p:spPr>
            <a:xfrm>
              <a:off x="0" y="-47625"/>
              <a:ext cx="1418589" cy="2803172"/>
            </a:xfrm>
            <a:prstGeom prst="rect">
              <a:avLst/>
            </a:prstGeom>
          </p:spPr>
          <p:txBody>
            <a:bodyPr lIns="50800" tIns="50800" rIns="50800" bIns="50800" rtlCol="0" anchor="ctr"/>
            <a:lstStyle/>
            <a:p>
              <a:pPr algn="ctr">
                <a:lnSpc>
                  <a:spcPts val="2447"/>
                </a:lnSpc>
              </a:pPr>
              <a:endParaRPr/>
            </a:p>
          </p:txBody>
        </p:sp>
      </p:grpSp>
      <p:sp>
        <p:nvSpPr>
          <p:cNvPr id="11" name="Freeform 11"/>
          <p:cNvSpPr/>
          <p:nvPr/>
        </p:nvSpPr>
        <p:spPr>
          <a:xfrm rot="5400000">
            <a:off x="-4235004" y="2019251"/>
            <a:ext cx="8629783" cy="3078731"/>
          </a:xfrm>
          <a:custGeom>
            <a:avLst/>
            <a:gdLst/>
            <a:ahLst/>
            <a:cxnLst/>
            <a:rect l="l" t="t" r="r" b="b"/>
            <a:pathLst>
              <a:path w="12944674" h="4595359">
                <a:moveTo>
                  <a:pt x="0" y="0"/>
                </a:moveTo>
                <a:lnTo>
                  <a:pt x="12944674" y="0"/>
                </a:lnTo>
                <a:lnTo>
                  <a:pt x="12944674" y="4595360"/>
                </a:lnTo>
                <a:lnTo>
                  <a:pt x="0" y="45953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1113331" y="1305894"/>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8" cstate="print">
              <a:extLst>
                <a:ext uri="{96DAC541-7B7A-43D3-8B79-37D633B846F1}">
                  <asvg:svgBlip xmlns:asvg="http://schemas.microsoft.com/office/drawing/2016/SVG/main" r:embed="rId9"/>
                </a:ext>
              </a:extLst>
            </a:blip>
            <a:stretch>
              <a:fillRect t="-151970" r="-621009" b="-1346787"/>
            </a:stretch>
          </a:blipFill>
        </p:spPr>
      </p:sp>
      <p:sp>
        <p:nvSpPr>
          <p:cNvPr id="13" name="Freeform 13"/>
          <p:cNvSpPr/>
          <p:nvPr/>
        </p:nvSpPr>
        <p:spPr>
          <a:xfrm>
            <a:off x="1113331" y="1394076"/>
            <a:ext cx="253775" cy="55234"/>
          </a:xfrm>
          <a:custGeom>
            <a:avLst/>
            <a:gdLst/>
            <a:ahLst/>
            <a:cxnLst/>
            <a:rect l="l" t="t" r="r" b="b"/>
            <a:pathLst>
              <a:path w="378788" h="82851">
                <a:moveTo>
                  <a:pt x="0" y="0"/>
                </a:moveTo>
                <a:lnTo>
                  <a:pt x="378788" y="0"/>
                </a:lnTo>
                <a:lnTo>
                  <a:pt x="378788" y="82851"/>
                </a:lnTo>
                <a:lnTo>
                  <a:pt x="0" y="82851"/>
                </a:lnTo>
                <a:lnTo>
                  <a:pt x="0" y="0"/>
                </a:lnTo>
                <a:close/>
              </a:path>
            </a:pathLst>
          </a:custGeom>
          <a:blipFill>
            <a:blip r:embed="rId8" cstate="print">
              <a:extLst>
                <a:ext uri="{96DAC541-7B7A-43D3-8B79-37D633B846F1}">
                  <asvg:svgBlip xmlns:asvg="http://schemas.microsoft.com/office/drawing/2016/SVG/main" r:embed="rId9"/>
                </a:ext>
              </a:extLst>
            </a:blip>
            <a:stretch>
              <a:fillRect t="-151970" r="-621009" b="-1346787"/>
            </a:stretch>
          </a:blipFill>
        </p:spPr>
      </p:sp>
      <p:sp>
        <p:nvSpPr>
          <p:cNvPr id="33" name="TextBox 22"/>
          <p:cNvSpPr txBox="1"/>
          <p:nvPr/>
        </p:nvSpPr>
        <p:spPr>
          <a:xfrm>
            <a:off x="2773362" y="457200"/>
            <a:ext cx="8610600" cy="669992"/>
          </a:xfrm>
          <a:prstGeom prst="rect">
            <a:avLst/>
          </a:prstGeom>
        </p:spPr>
        <p:txBody>
          <a:bodyPr wrap="square" lIns="0" tIns="0" rIns="0" bIns="0" rtlCol="0" anchor="t">
            <a:spAutoFit/>
          </a:bodyPr>
          <a:lstStyle/>
          <a:p>
            <a:pPr algn="ctr">
              <a:lnSpc>
                <a:spcPts val="5078"/>
              </a:lnSpc>
              <a:spcBef>
                <a:spcPct val="0"/>
              </a:spcBef>
            </a:pPr>
            <a:r>
              <a:rPr lang="en-US" sz="4500" b="1">
                <a:solidFill>
                  <a:srgbClr val="0000FF"/>
                </a:solidFill>
                <a:ea typeface="Tahoma" pitchFamily="34" charset="0"/>
                <a:cs typeface="Tahoma" pitchFamily="34" charset="0"/>
              </a:rPr>
              <a:t>CHÔM CHÔM LONG </a:t>
            </a:r>
            <a:r>
              <a:rPr lang="en-US" sz="4500" b="1" dirty="0">
                <a:solidFill>
                  <a:srgbClr val="0000FF"/>
                </a:solidFill>
                <a:ea typeface="Tahoma" pitchFamily="34" charset="0"/>
                <a:cs typeface="Tahoma" pitchFamily="34" charset="0"/>
              </a:rPr>
              <a:t>KHÁNH</a:t>
            </a:r>
          </a:p>
        </p:txBody>
      </p:sp>
      <p:pic>
        <p:nvPicPr>
          <p:cNvPr id="84" name="Picture 83" descr="Untitled"/>
          <p:cNvPicPr/>
          <p:nvPr/>
        </p:nvPicPr>
        <p:blipFill>
          <a:blip r:embed="rId10">
            <a:extLst>
              <a:ext uri="{28A0092B-C50C-407E-A947-70E740481C1C}">
                <a14:useLocalDpi xmlns:a14="http://schemas.microsoft.com/office/drawing/2010/main" val="0"/>
              </a:ext>
            </a:extLst>
          </a:blip>
          <a:srcRect/>
          <a:stretch>
            <a:fillRect/>
          </a:stretch>
        </p:blipFill>
        <p:spPr bwMode="auto">
          <a:xfrm>
            <a:off x="6735763" y="2743200"/>
            <a:ext cx="5334001" cy="3733800"/>
          </a:xfrm>
          <a:prstGeom prst="rect">
            <a:avLst/>
          </a:prstGeom>
          <a:ln>
            <a:noFill/>
          </a:ln>
          <a:effectLst>
            <a:outerShdw blurRad="292100" dist="139700" dir="2700000" algn="tl" rotWithShape="0">
              <a:srgbClr val="333333">
                <a:alpha val="65000"/>
              </a:srgbClr>
            </a:outerShdw>
          </a:effectLst>
        </p:spPr>
      </p:pic>
      <p:pic>
        <p:nvPicPr>
          <p:cNvPr id="6146" name="Picture 2" descr="C:\Users\Administrator\Desktop\Ảnh GS 9\rambutan.png"/>
          <p:cNvPicPr>
            <a:picLocks noChangeAspect="1" noChangeArrowheads="1"/>
          </p:cNvPicPr>
          <p:nvPr/>
        </p:nvPicPr>
        <p:blipFill>
          <a:blip r:embed="rId11"/>
          <a:srcRect/>
          <a:stretch>
            <a:fillRect/>
          </a:stretch>
        </p:blipFill>
        <p:spPr bwMode="auto">
          <a:xfrm>
            <a:off x="1173162" y="1981200"/>
            <a:ext cx="5524500" cy="4419600"/>
          </a:xfrm>
          <a:prstGeom prst="ellipse">
            <a:avLst/>
          </a:prstGeom>
          <a:ln>
            <a:noFill/>
          </a:ln>
          <a:effectLst>
            <a:softEdge rad="112500"/>
          </a:effectLst>
        </p:spPr>
      </p:pic>
    </p:spTree>
    <p:extLst>
      <p:ext uri="{BB962C8B-B14F-4D97-AF65-F5344CB8AC3E}">
        <p14:creationId xmlns:p14="http://schemas.microsoft.com/office/powerpoint/2010/main" val="15751439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diamond(in)">
                                      <p:cBhvr>
                                        <p:cTn id="7" dur="1000"/>
                                        <p:tgtEl>
                                          <p:spTgt spid="8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amond(in)">
                                      <p:cBhvr>
                                        <p:cTn id="1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TotalTime>
  <Words>423</Words>
  <Application>Microsoft Office PowerPoint</Application>
  <PresentationFormat>Custom</PresentationFormat>
  <Paragraphs>75</Paragraphs>
  <Slides>24</Slides>
  <Notes>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Cambria</vt:lpstr>
      <vt:lpstr>Montserrat</vt:lpstr>
      <vt:lpstr>Nunito Sans</vt:lpstr>
      <vt:lpstr>Open Sans</vt:lpstr>
      <vt:lpstr>Poppins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dc:creator>
  <cp:lastModifiedBy>DUY</cp:lastModifiedBy>
  <cp:revision>287</cp:revision>
  <dcterms:created xsi:type="dcterms:W3CDTF">2019-07-10T13:09:06Z</dcterms:created>
  <dcterms:modified xsi:type="dcterms:W3CDTF">2024-10-06T12:51:57Z</dcterms:modified>
</cp:coreProperties>
</file>