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30"/>
  </p:notesMasterIdLst>
  <p:sldIdLst>
    <p:sldId id="264" r:id="rId2"/>
    <p:sldId id="327" r:id="rId3"/>
    <p:sldId id="323" r:id="rId4"/>
    <p:sldId id="328" r:id="rId5"/>
    <p:sldId id="329" r:id="rId6"/>
    <p:sldId id="330" r:id="rId7"/>
    <p:sldId id="262" r:id="rId8"/>
    <p:sldId id="261" r:id="rId9"/>
    <p:sldId id="302" r:id="rId10"/>
    <p:sldId id="303" r:id="rId11"/>
    <p:sldId id="304" r:id="rId12"/>
    <p:sldId id="306" r:id="rId13"/>
    <p:sldId id="263" r:id="rId14"/>
    <p:sldId id="314" r:id="rId15"/>
    <p:sldId id="305" r:id="rId16"/>
    <p:sldId id="307" r:id="rId17"/>
    <p:sldId id="308" r:id="rId18"/>
    <p:sldId id="309" r:id="rId19"/>
    <p:sldId id="310" r:id="rId20"/>
    <p:sldId id="311" r:id="rId21"/>
    <p:sldId id="313" r:id="rId22"/>
    <p:sldId id="315" r:id="rId23"/>
    <p:sldId id="317" r:id="rId24"/>
    <p:sldId id="319" r:id="rId25"/>
    <p:sldId id="320" r:id="rId26"/>
    <p:sldId id="321" r:id="rId27"/>
    <p:sldId id="322" r:id="rId28"/>
    <p:sldId id="268" r:id="rId29"/>
  </p:sldIdLst>
  <p:sldSz cx="9144000" cy="5143500" type="screen16x9"/>
  <p:notesSz cx="6858000" cy="9144000"/>
  <p:embeddedFontLst>
    <p:embeddedFont>
      <p:font typeface="Roboto Slab" charset="0"/>
      <p:regular r:id="rId31"/>
      <p:bold r:id="rId32"/>
    </p:embeddedFont>
    <p:embeddedFont>
      <p:font typeface="Verdana" pitchFamily="34" charset="0"/>
      <p:regular r:id="rId33"/>
      <p:bold r:id="rId34"/>
      <p:italic r:id="rId35"/>
      <p:boldItalic r:id="rId36"/>
    </p:embeddedFont>
    <p:embeddedFont>
      <p:font typeface="Nunito Sans" charset="0"/>
      <p:regular r:id="rId37"/>
      <p:bold r:id="rId38"/>
      <p:italic r:id="rId39"/>
      <p:boldItalic r:id="rId40"/>
    </p:embeddedFont>
    <p:embeddedFont>
      <p:font typeface="Calibri" pitchFamily="34" charset="0"/>
      <p:regular r:id="rId41"/>
      <p:bold r:id="rId42"/>
      <p:italic r:id="rId43"/>
      <p:boldItalic r:id="rId44"/>
    </p:embeddedFont>
    <p:embeddedFont>
      <p:font typeface="Georgia" pitchFamily="18" charset="0"/>
      <p:regular r:id="rId45"/>
      <p:bold r:id="rId46"/>
      <p:italic r:id="rId47"/>
      <p:boldItalic r:id="rId48"/>
    </p:embeddedFont>
    <p:embeddedFont>
      <p:font typeface="Roboto"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21C09DD-20E4-490C-86EA-0C1ED17FF51C}">
  <a:tblStyle styleId="{A21C09DD-20E4-490C-86EA-0C1ED17FF51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FD1209B-7584-4760-B7E1-FD3E8B4AD23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2" d="100"/>
          <a:sy n="102" d="100"/>
        </p:scale>
        <p:origin x="-456" y="2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0136771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1046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c8d0b7f6e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c8d0b7f6e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019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c8d0b7f6e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c8d0b7f6e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914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104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8556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358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251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flipH="1">
            <a:off x="-688"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68925" y="2387250"/>
            <a:ext cx="3636600" cy="22590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3000"/>
              <a:buNone/>
              <a:defRPr sz="3000" b="1">
                <a:solidFill>
                  <a:schemeClr val="accent1"/>
                </a:solidFill>
              </a:defRPr>
            </a:lvl1pPr>
            <a:lvl2pPr lvl="1">
              <a:spcBef>
                <a:spcPts val="0"/>
              </a:spcBef>
              <a:spcAft>
                <a:spcPts val="0"/>
              </a:spcAft>
              <a:buClr>
                <a:schemeClr val="accent1"/>
              </a:buClr>
              <a:buSzPts val="3000"/>
              <a:buNone/>
              <a:defRPr sz="3000" b="1">
                <a:solidFill>
                  <a:schemeClr val="accent1"/>
                </a:solidFill>
              </a:defRPr>
            </a:lvl2pPr>
            <a:lvl3pPr lvl="2">
              <a:spcBef>
                <a:spcPts val="0"/>
              </a:spcBef>
              <a:spcAft>
                <a:spcPts val="0"/>
              </a:spcAft>
              <a:buClr>
                <a:schemeClr val="accent1"/>
              </a:buClr>
              <a:buSzPts val="3000"/>
              <a:buNone/>
              <a:defRPr sz="3000" b="1">
                <a:solidFill>
                  <a:schemeClr val="accent1"/>
                </a:solidFill>
              </a:defRPr>
            </a:lvl3pPr>
            <a:lvl4pPr lvl="3">
              <a:spcBef>
                <a:spcPts val="0"/>
              </a:spcBef>
              <a:spcAft>
                <a:spcPts val="0"/>
              </a:spcAft>
              <a:buClr>
                <a:schemeClr val="accent1"/>
              </a:buClr>
              <a:buSzPts val="3000"/>
              <a:buNone/>
              <a:defRPr sz="3000" b="1">
                <a:solidFill>
                  <a:schemeClr val="accent1"/>
                </a:solidFill>
              </a:defRPr>
            </a:lvl4pPr>
            <a:lvl5pPr lvl="4">
              <a:spcBef>
                <a:spcPts val="0"/>
              </a:spcBef>
              <a:spcAft>
                <a:spcPts val="0"/>
              </a:spcAft>
              <a:buClr>
                <a:schemeClr val="accent1"/>
              </a:buClr>
              <a:buSzPts val="3000"/>
              <a:buNone/>
              <a:defRPr sz="3000" b="1">
                <a:solidFill>
                  <a:schemeClr val="accent1"/>
                </a:solidFill>
              </a:defRPr>
            </a:lvl5pPr>
            <a:lvl6pPr lvl="5">
              <a:spcBef>
                <a:spcPts val="0"/>
              </a:spcBef>
              <a:spcAft>
                <a:spcPts val="0"/>
              </a:spcAft>
              <a:buClr>
                <a:schemeClr val="accent1"/>
              </a:buClr>
              <a:buSzPts val="3000"/>
              <a:buNone/>
              <a:defRPr sz="3000" b="1">
                <a:solidFill>
                  <a:schemeClr val="accent1"/>
                </a:solidFill>
              </a:defRPr>
            </a:lvl6pPr>
            <a:lvl7pPr lvl="6">
              <a:spcBef>
                <a:spcPts val="0"/>
              </a:spcBef>
              <a:spcAft>
                <a:spcPts val="0"/>
              </a:spcAft>
              <a:buClr>
                <a:schemeClr val="accent1"/>
              </a:buClr>
              <a:buSzPts val="3000"/>
              <a:buNone/>
              <a:defRPr sz="3000" b="1">
                <a:solidFill>
                  <a:schemeClr val="accent1"/>
                </a:solidFill>
              </a:defRPr>
            </a:lvl7pPr>
            <a:lvl8pPr lvl="7">
              <a:spcBef>
                <a:spcPts val="0"/>
              </a:spcBef>
              <a:spcAft>
                <a:spcPts val="0"/>
              </a:spcAft>
              <a:buClr>
                <a:schemeClr val="accent1"/>
              </a:buClr>
              <a:buSzPts val="3000"/>
              <a:buNone/>
              <a:defRPr sz="3000" b="1">
                <a:solidFill>
                  <a:schemeClr val="accent1"/>
                </a:solidFill>
              </a:defRPr>
            </a:lvl8pPr>
            <a:lvl9pPr lvl="8">
              <a:spcBef>
                <a:spcPts val="0"/>
              </a:spcBef>
              <a:spcAft>
                <a:spcPts val="0"/>
              </a:spcAft>
              <a:buClr>
                <a:schemeClr val="accent1"/>
              </a:buClr>
              <a:buSzPts val="3000"/>
              <a:buNone/>
              <a:defRPr sz="3000" b="1">
                <a:solidFill>
                  <a:schemeClr val="accent1"/>
                </a:solidFill>
              </a:defRPr>
            </a:lvl9pPr>
          </a:lstStyle>
          <a:p>
            <a:endParaRPr/>
          </a:p>
        </p:txBody>
      </p:sp>
      <p:sp>
        <p:nvSpPr>
          <p:cNvPr id="12" name="Google Shape;12;p2"/>
          <p:cNvSpPr/>
          <p:nvPr/>
        </p:nvSpPr>
        <p:spPr>
          <a:xfrm>
            <a:off x="4574900" y="-150"/>
            <a:ext cx="185400" cy="51435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flipH="1">
            <a:off x="-7125" y="0"/>
            <a:ext cx="2592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 name="Google Shape;16;p3"/>
          <p:cNvSpPr txBox="1">
            <a:spLocks noGrp="1"/>
          </p:cNvSpPr>
          <p:nvPr>
            <p:ph type="ctrTitle"/>
          </p:nvPr>
        </p:nvSpPr>
        <p:spPr>
          <a:xfrm>
            <a:off x="277100" y="284200"/>
            <a:ext cx="2024100" cy="367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None/>
              <a:defRPr>
                <a:solidFill>
                  <a:schemeClr val="accent1"/>
                </a:solidFill>
              </a:defRPr>
            </a:lvl1pPr>
            <a:lvl2pPr lvl="1" rtl="0">
              <a:spcBef>
                <a:spcPts val="0"/>
              </a:spcBef>
              <a:spcAft>
                <a:spcPts val="0"/>
              </a:spcAft>
              <a:buClr>
                <a:schemeClr val="accent1"/>
              </a:buClr>
              <a:buSzPts val="2400"/>
              <a:buNone/>
              <a:defRPr>
                <a:solidFill>
                  <a:schemeClr val="accent1"/>
                </a:solidFill>
              </a:defRPr>
            </a:lvl2pPr>
            <a:lvl3pPr lvl="2" rtl="0">
              <a:spcBef>
                <a:spcPts val="0"/>
              </a:spcBef>
              <a:spcAft>
                <a:spcPts val="0"/>
              </a:spcAft>
              <a:buClr>
                <a:schemeClr val="accent1"/>
              </a:buClr>
              <a:buSzPts val="2400"/>
              <a:buNone/>
              <a:defRPr>
                <a:solidFill>
                  <a:schemeClr val="accent1"/>
                </a:solidFill>
              </a:defRPr>
            </a:lvl3pPr>
            <a:lvl4pPr lvl="3" rtl="0">
              <a:spcBef>
                <a:spcPts val="0"/>
              </a:spcBef>
              <a:spcAft>
                <a:spcPts val="0"/>
              </a:spcAft>
              <a:buClr>
                <a:schemeClr val="accent1"/>
              </a:buClr>
              <a:buSzPts val="2400"/>
              <a:buNone/>
              <a:defRPr>
                <a:solidFill>
                  <a:schemeClr val="accent1"/>
                </a:solidFill>
              </a:defRPr>
            </a:lvl4pPr>
            <a:lvl5pPr lvl="4" rtl="0">
              <a:spcBef>
                <a:spcPts val="0"/>
              </a:spcBef>
              <a:spcAft>
                <a:spcPts val="0"/>
              </a:spcAft>
              <a:buClr>
                <a:schemeClr val="accent1"/>
              </a:buClr>
              <a:buSzPts val="2400"/>
              <a:buNone/>
              <a:defRPr>
                <a:solidFill>
                  <a:schemeClr val="accent1"/>
                </a:solidFill>
              </a:defRPr>
            </a:lvl5pPr>
            <a:lvl6pPr lvl="5" rtl="0">
              <a:spcBef>
                <a:spcPts val="0"/>
              </a:spcBef>
              <a:spcAft>
                <a:spcPts val="0"/>
              </a:spcAft>
              <a:buClr>
                <a:schemeClr val="accent1"/>
              </a:buClr>
              <a:buSzPts val="2400"/>
              <a:buNone/>
              <a:defRPr>
                <a:solidFill>
                  <a:schemeClr val="accent1"/>
                </a:solidFill>
              </a:defRPr>
            </a:lvl6pPr>
            <a:lvl7pPr lvl="6" rtl="0">
              <a:spcBef>
                <a:spcPts val="0"/>
              </a:spcBef>
              <a:spcAft>
                <a:spcPts val="0"/>
              </a:spcAft>
              <a:buClr>
                <a:schemeClr val="accent1"/>
              </a:buClr>
              <a:buSzPts val="2400"/>
              <a:buNone/>
              <a:defRPr>
                <a:solidFill>
                  <a:schemeClr val="accent1"/>
                </a:solidFill>
              </a:defRPr>
            </a:lvl7pPr>
            <a:lvl8pPr lvl="7" rtl="0">
              <a:spcBef>
                <a:spcPts val="0"/>
              </a:spcBef>
              <a:spcAft>
                <a:spcPts val="0"/>
              </a:spcAft>
              <a:buClr>
                <a:schemeClr val="accent1"/>
              </a:buClr>
              <a:buSzPts val="2400"/>
              <a:buNone/>
              <a:defRPr>
                <a:solidFill>
                  <a:schemeClr val="accent1"/>
                </a:solidFill>
              </a:defRPr>
            </a:lvl8pPr>
            <a:lvl9pPr lvl="8" rtl="0">
              <a:spcBef>
                <a:spcPts val="0"/>
              </a:spcBef>
              <a:spcAft>
                <a:spcPts val="0"/>
              </a:spcAft>
              <a:buClr>
                <a:schemeClr val="accent1"/>
              </a:buClr>
              <a:buSzPts val="2400"/>
              <a:buNone/>
              <a:defRPr>
                <a:solidFill>
                  <a:schemeClr val="accent1"/>
                </a:solidFill>
              </a:defRPr>
            </a:lvl9pPr>
          </a:lstStyle>
          <a:p>
            <a:endParaRPr/>
          </a:p>
        </p:txBody>
      </p:sp>
      <p:sp>
        <p:nvSpPr>
          <p:cNvPr id="17" name="Google Shape;17;p3"/>
          <p:cNvSpPr txBox="1">
            <a:spLocks noGrp="1"/>
          </p:cNvSpPr>
          <p:nvPr>
            <p:ph type="subTitle" idx="1"/>
          </p:nvPr>
        </p:nvSpPr>
        <p:spPr>
          <a:xfrm>
            <a:off x="277100" y="3983050"/>
            <a:ext cx="20241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99999"/>
              </a:buClr>
              <a:buSzPts val="1400"/>
              <a:buFont typeface="Georgia"/>
              <a:buNone/>
              <a:defRPr i="1">
                <a:solidFill>
                  <a:srgbClr val="999999"/>
                </a:solidFill>
                <a:latin typeface="Georgia"/>
                <a:ea typeface="Georgia"/>
                <a:cs typeface="Georgia"/>
                <a:sym typeface="Georgia"/>
              </a:defRPr>
            </a:lvl1pPr>
            <a:lvl2pPr lvl="1"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2pPr>
            <a:lvl3pPr lvl="2"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3pPr>
            <a:lvl4pPr lvl="3"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4pPr>
            <a:lvl5pPr lvl="4"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5pPr>
            <a:lvl6pPr lvl="5"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6pPr>
            <a:lvl7pPr lvl="6"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7pPr>
            <a:lvl8pPr lvl="7"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8pPr>
            <a:lvl9pPr lvl="8"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9pPr>
          </a:lstStyle>
          <a:p>
            <a:endParaRPr/>
          </a:p>
        </p:txBody>
      </p:sp>
      <p:sp>
        <p:nvSpPr>
          <p:cNvPr id="18" name="Google Shape;18;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ITLE_1_2">
    <p:spTree>
      <p:nvGrpSpPr>
        <p:cNvPr id="1" name="Shape 19"/>
        <p:cNvGrpSpPr/>
        <p:nvPr/>
      </p:nvGrpSpPr>
      <p:grpSpPr>
        <a:xfrm>
          <a:off x="0" y="0"/>
          <a:ext cx="0" cy="0"/>
          <a:chOff x="0" y="0"/>
          <a:chExt cx="0" cy="0"/>
        </a:xfrm>
      </p:grpSpPr>
      <p:sp>
        <p:nvSpPr>
          <p:cNvPr id="20" name="Google Shape;20;p4"/>
          <p:cNvSpPr/>
          <p:nvPr/>
        </p:nvSpPr>
        <p:spPr>
          <a:xfrm flipH="1">
            <a:off x="4568412"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subTitle" idx="1"/>
          </p:nvPr>
        </p:nvSpPr>
        <p:spPr>
          <a:xfrm>
            <a:off x="646550" y="1989500"/>
            <a:ext cx="3246900" cy="2126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400"/>
              <a:buFont typeface="Georgia"/>
              <a:buNone/>
              <a:defRPr i="1">
                <a:solidFill>
                  <a:srgbClr val="FFFFFF"/>
                </a:solidFill>
                <a:latin typeface="Georgia"/>
                <a:ea typeface="Georgia"/>
                <a:cs typeface="Georgia"/>
                <a:sym typeface="Georgia"/>
              </a:defRPr>
            </a:lvl1pPr>
            <a:lvl2pPr lvl="1"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2pPr>
            <a:lvl3pPr lvl="2"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3pPr>
            <a:lvl4pPr lvl="3"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4pPr>
            <a:lvl5pPr lvl="4"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5pPr>
            <a:lvl6pPr lvl="5"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6pPr>
            <a:lvl7pPr lvl="6"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7pPr>
            <a:lvl8pPr lvl="7"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8pPr>
            <a:lvl9pPr lvl="8"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9pPr>
          </a:lstStyle>
          <a:p>
            <a:endParaRPr/>
          </a:p>
        </p:txBody>
      </p:sp>
      <p:sp>
        <p:nvSpPr>
          <p:cNvPr id="22" name="Google Shape;22;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 name="Google Shape;23;p4"/>
          <p:cNvSpPr/>
          <p:nvPr/>
        </p:nvSpPr>
        <p:spPr>
          <a:xfrm flipH="1">
            <a:off x="4455300"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 name="Google Shape;24;p4"/>
          <p:cNvSpPr txBox="1">
            <a:spLocks noGrp="1"/>
          </p:cNvSpPr>
          <p:nvPr>
            <p:ph type="body" idx="2"/>
          </p:nvPr>
        </p:nvSpPr>
        <p:spPr>
          <a:xfrm>
            <a:off x="5130225" y="1016000"/>
            <a:ext cx="3470700" cy="3099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F67031"/>
              </a:buClr>
              <a:buSzPts val="1800"/>
              <a:buAutoNum type="arabicPeriod"/>
              <a:defRPr sz="1800"/>
            </a:lvl1pPr>
            <a:lvl2pPr marL="914400" lvl="1" indent="-317500" rtl="0">
              <a:spcBef>
                <a:spcPts val="1000"/>
              </a:spcBef>
              <a:spcAft>
                <a:spcPts val="0"/>
              </a:spcAft>
              <a:buSzPts val="1400"/>
              <a:buAutoNum type="alphaLcPeriod"/>
              <a:defRPr>
                <a:solidFill>
                  <a:srgbClr val="999999"/>
                </a:solidFill>
              </a:defRPr>
            </a:lvl2pPr>
            <a:lvl3pPr marL="1371600" lvl="2" indent="-317500" rtl="0">
              <a:spcBef>
                <a:spcPts val="1000"/>
              </a:spcBef>
              <a:spcAft>
                <a:spcPts val="0"/>
              </a:spcAft>
              <a:buSzPts val="1400"/>
              <a:buAutoNum type="romanLcPeriod"/>
              <a:defRPr>
                <a:solidFill>
                  <a:srgbClr val="999999"/>
                </a:solidFill>
              </a:defRPr>
            </a:lvl3pPr>
            <a:lvl4pPr marL="1828800" lvl="3" indent="-317500" rtl="0">
              <a:spcBef>
                <a:spcPts val="1000"/>
              </a:spcBef>
              <a:spcAft>
                <a:spcPts val="0"/>
              </a:spcAft>
              <a:buSzPts val="1400"/>
              <a:buAutoNum type="arabicPeriod"/>
              <a:defRPr>
                <a:solidFill>
                  <a:srgbClr val="999999"/>
                </a:solidFill>
              </a:defRPr>
            </a:lvl4pPr>
            <a:lvl5pPr marL="2286000" lvl="4" indent="-317500" rtl="0">
              <a:spcBef>
                <a:spcPts val="1000"/>
              </a:spcBef>
              <a:spcAft>
                <a:spcPts val="0"/>
              </a:spcAft>
              <a:buClr>
                <a:srgbClr val="999999"/>
              </a:buClr>
              <a:buSzPts val="1400"/>
              <a:buAutoNum type="alphaLcPeriod"/>
              <a:defRPr>
                <a:solidFill>
                  <a:srgbClr val="999999"/>
                </a:solidFill>
              </a:defRPr>
            </a:lvl5pPr>
            <a:lvl6pPr marL="2743200" lvl="5" indent="-317500" rtl="0">
              <a:spcBef>
                <a:spcPts val="1000"/>
              </a:spcBef>
              <a:spcAft>
                <a:spcPts val="0"/>
              </a:spcAft>
              <a:buClr>
                <a:srgbClr val="999999"/>
              </a:buClr>
              <a:buSzPts val="1400"/>
              <a:buAutoNum type="romanLcPeriod"/>
              <a:defRPr>
                <a:solidFill>
                  <a:srgbClr val="999999"/>
                </a:solidFill>
              </a:defRPr>
            </a:lvl6pPr>
            <a:lvl7pPr marL="3200400" lvl="6" indent="-317500" rtl="0">
              <a:spcBef>
                <a:spcPts val="1000"/>
              </a:spcBef>
              <a:spcAft>
                <a:spcPts val="0"/>
              </a:spcAft>
              <a:buClr>
                <a:srgbClr val="999999"/>
              </a:buClr>
              <a:buSzPts val="1400"/>
              <a:buAutoNum type="arabicPeriod"/>
              <a:defRPr>
                <a:solidFill>
                  <a:srgbClr val="999999"/>
                </a:solidFill>
              </a:defRPr>
            </a:lvl7pPr>
            <a:lvl8pPr marL="3657600" lvl="7" indent="-317500" rtl="0">
              <a:spcBef>
                <a:spcPts val="1000"/>
              </a:spcBef>
              <a:spcAft>
                <a:spcPts val="0"/>
              </a:spcAft>
              <a:buClr>
                <a:srgbClr val="999999"/>
              </a:buClr>
              <a:buSzPts val="1400"/>
              <a:buAutoNum type="alphaLcPeriod"/>
              <a:defRPr>
                <a:solidFill>
                  <a:srgbClr val="999999"/>
                </a:solidFill>
              </a:defRPr>
            </a:lvl8pPr>
            <a:lvl9pPr marL="4114800" lvl="8" indent="-317500" rtl="0">
              <a:spcBef>
                <a:spcPts val="1000"/>
              </a:spcBef>
              <a:spcAft>
                <a:spcPts val="1000"/>
              </a:spcAft>
              <a:buClr>
                <a:srgbClr val="999999"/>
              </a:buClr>
              <a:buSzPts val="1400"/>
              <a:buAutoNum type="romanLcPeriod"/>
              <a:defRPr>
                <a:solidFill>
                  <a:srgbClr val="999999"/>
                </a:solidFill>
              </a:defRPr>
            </a:lvl9pPr>
          </a:lstStyle>
          <a:p>
            <a:endParaRPr/>
          </a:p>
        </p:txBody>
      </p:sp>
      <p:sp>
        <p:nvSpPr>
          <p:cNvPr id="25" name="Google Shape;25;p4"/>
          <p:cNvSpPr txBox="1">
            <a:spLocks noGrp="1"/>
          </p:cNvSpPr>
          <p:nvPr>
            <p:ph type="title"/>
          </p:nvPr>
        </p:nvSpPr>
        <p:spPr>
          <a:xfrm>
            <a:off x="646573" y="1016000"/>
            <a:ext cx="3246900" cy="973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6"/>
        <p:cNvGrpSpPr/>
        <p:nvPr/>
      </p:nvGrpSpPr>
      <p:grpSpPr>
        <a:xfrm>
          <a:off x="0" y="0"/>
          <a:ext cx="0" cy="0"/>
          <a:chOff x="0" y="0"/>
          <a:chExt cx="0" cy="0"/>
        </a:xfrm>
      </p:grpSpPr>
      <p:sp>
        <p:nvSpPr>
          <p:cNvPr id="27" name="Google Shape;27;p5"/>
          <p:cNvSpPr/>
          <p:nvPr/>
        </p:nvSpPr>
        <p:spPr>
          <a:xfrm rot="5400000" flipH="1">
            <a:off x="4518950" y="-3360875"/>
            <a:ext cx="11310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 name="Google Shape;28;p5"/>
          <p:cNvSpPr/>
          <p:nvPr/>
        </p:nvSpPr>
        <p:spPr>
          <a:xfrm>
            <a:off x="-7125" y="1271275"/>
            <a:ext cx="9151200" cy="3872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body" idx="1"/>
          </p:nvPr>
        </p:nvSpPr>
        <p:spPr>
          <a:xfrm>
            <a:off x="1847275" y="1704600"/>
            <a:ext cx="5449500" cy="27147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Font typeface="Georgia"/>
              <a:buChar char="▪"/>
              <a:defRPr sz="2400" i="1">
                <a:latin typeface="Georgia"/>
                <a:ea typeface="Georgia"/>
                <a:cs typeface="Georgia"/>
                <a:sym typeface="Georgia"/>
              </a:defRPr>
            </a:lvl1pPr>
            <a:lvl2pPr marL="914400" lvl="1" indent="-381000" algn="ctr" rtl="0">
              <a:spcBef>
                <a:spcPts val="0"/>
              </a:spcBef>
              <a:spcAft>
                <a:spcPts val="0"/>
              </a:spcAft>
              <a:buSzPts val="2400"/>
              <a:buFont typeface="Georgia"/>
              <a:buChar char="-"/>
              <a:defRPr sz="2400" i="1">
                <a:latin typeface="Georgia"/>
                <a:ea typeface="Georgia"/>
                <a:cs typeface="Georgia"/>
                <a:sym typeface="Georgia"/>
              </a:defRPr>
            </a:lvl2pPr>
            <a:lvl3pPr marL="1371600" lvl="2" indent="-381000" algn="ctr" rtl="0">
              <a:spcBef>
                <a:spcPts val="0"/>
              </a:spcBef>
              <a:spcAft>
                <a:spcPts val="0"/>
              </a:spcAft>
              <a:buSzPts val="2400"/>
              <a:buFont typeface="Georgia"/>
              <a:buChar char="-"/>
              <a:defRPr sz="2400" i="1">
                <a:latin typeface="Georgia"/>
                <a:ea typeface="Georgia"/>
                <a:cs typeface="Georgia"/>
                <a:sym typeface="Georgia"/>
              </a:defRPr>
            </a:lvl3pPr>
            <a:lvl4pPr marL="1828800" lvl="3" indent="-381000" algn="ctr" rtl="0">
              <a:spcBef>
                <a:spcPts val="0"/>
              </a:spcBef>
              <a:spcAft>
                <a:spcPts val="0"/>
              </a:spcAft>
              <a:buSzPts val="2400"/>
              <a:buFont typeface="Georgia"/>
              <a:buChar char="-"/>
              <a:defRPr sz="2400" i="1">
                <a:latin typeface="Georgia"/>
                <a:ea typeface="Georgia"/>
                <a:cs typeface="Georgia"/>
                <a:sym typeface="Georgia"/>
              </a:defRPr>
            </a:lvl4pPr>
            <a:lvl5pPr marL="2286000" lvl="4" indent="-381000" algn="ctr" rtl="0">
              <a:spcBef>
                <a:spcPts val="0"/>
              </a:spcBef>
              <a:spcAft>
                <a:spcPts val="0"/>
              </a:spcAft>
              <a:buSzPts val="2400"/>
              <a:buFont typeface="Georgia"/>
              <a:buChar char="-"/>
              <a:defRPr sz="2400" i="1">
                <a:latin typeface="Georgia"/>
                <a:ea typeface="Georgia"/>
                <a:cs typeface="Georgia"/>
                <a:sym typeface="Georgia"/>
              </a:defRPr>
            </a:lvl5pPr>
            <a:lvl6pPr marL="2743200" lvl="5" indent="-381000" algn="ctr" rtl="0">
              <a:spcBef>
                <a:spcPts val="0"/>
              </a:spcBef>
              <a:spcAft>
                <a:spcPts val="0"/>
              </a:spcAft>
              <a:buSzPts val="2400"/>
              <a:buFont typeface="Georgia"/>
              <a:buChar char="-"/>
              <a:defRPr sz="2400" i="1">
                <a:latin typeface="Georgia"/>
                <a:ea typeface="Georgia"/>
                <a:cs typeface="Georgia"/>
                <a:sym typeface="Georgia"/>
              </a:defRPr>
            </a:lvl6pPr>
            <a:lvl7pPr marL="3200400" lvl="6" indent="-381000" algn="ctr" rtl="0">
              <a:spcBef>
                <a:spcPts val="0"/>
              </a:spcBef>
              <a:spcAft>
                <a:spcPts val="0"/>
              </a:spcAft>
              <a:buSzPts val="2400"/>
              <a:buFont typeface="Georgia"/>
              <a:buChar char="-"/>
              <a:defRPr sz="2400" i="1">
                <a:latin typeface="Georgia"/>
                <a:ea typeface="Georgia"/>
                <a:cs typeface="Georgia"/>
                <a:sym typeface="Georgia"/>
              </a:defRPr>
            </a:lvl7pPr>
            <a:lvl8pPr marL="3657600" lvl="7" indent="-381000" algn="ctr" rtl="0">
              <a:spcBef>
                <a:spcPts val="0"/>
              </a:spcBef>
              <a:spcAft>
                <a:spcPts val="0"/>
              </a:spcAft>
              <a:buSzPts val="2400"/>
              <a:buFont typeface="Georgia"/>
              <a:buChar char="-"/>
              <a:defRPr sz="2400" i="1">
                <a:latin typeface="Georgia"/>
                <a:ea typeface="Georgia"/>
                <a:cs typeface="Georgia"/>
                <a:sym typeface="Georgia"/>
              </a:defRPr>
            </a:lvl8pPr>
            <a:lvl9pPr marL="4114800" lvl="8" indent="-381000" algn="ctr">
              <a:spcBef>
                <a:spcPts val="0"/>
              </a:spcBef>
              <a:spcAft>
                <a:spcPts val="0"/>
              </a:spcAft>
              <a:buSzPts val="2400"/>
              <a:buFont typeface="Georgia"/>
              <a:buChar char="-"/>
              <a:defRPr sz="2400" i="1">
                <a:latin typeface="Georgia"/>
                <a:ea typeface="Georgia"/>
                <a:cs typeface="Georgia"/>
                <a:sym typeface="Georgia"/>
              </a:defRPr>
            </a:lvl9pPr>
          </a:lstStyle>
          <a:p>
            <a:endParaRPr/>
          </a:p>
        </p:txBody>
      </p:sp>
      <p:sp>
        <p:nvSpPr>
          <p:cNvPr id="30" name="Google Shape;30;p5"/>
          <p:cNvSpPr txBox="1"/>
          <p:nvPr/>
        </p:nvSpPr>
        <p:spPr>
          <a:xfrm>
            <a:off x="3593400" y="227724"/>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a:solidFill>
                  <a:srgbClr val="FFFFFF"/>
                </a:solidFill>
                <a:latin typeface="Nunito Sans"/>
                <a:ea typeface="Nunito Sans"/>
                <a:cs typeface="Nunito Sans"/>
                <a:sym typeface="Nunito Sans"/>
              </a:rPr>
              <a:t>“</a:t>
            </a:r>
            <a:endParaRPr sz="7200">
              <a:solidFill>
                <a:srgbClr val="FFFFFF"/>
              </a:solidFill>
              <a:latin typeface="Nunito Sans"/>
              <a:ea typeface="Nunito Sans"/>
              <a:cs typeface="Nunito Sans"/>
              <a:sym typeface="Nunito Sans"/>
            </a:endParaRPr>
          </a:p>
        </p:txBody>
      </p:sp>
      <p:sp>
        <p:nvSpPr>
          <p:cNvPr id="31" name="Google Shape;31;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2"/>
        <p:cNvGrpSpPr/>
        <p:nvPr/>
      </p:nvGrpSpPr>
      <p:grpSpPr>
        <a:xfrm>
          <a:off x="0" y="0"/>
          <a:ext cx="0" cy="0"/>
          <a:chOff x="0" y="0"/>
          <a:chExt cx="0" cy="0"/>
        </a:xfrm>
      </p:grpSpPr>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with intro text">
  <p:cSld name="TITLE_AND_BODY_1">
    <p:spTree>
      <p:nvGrpSpPr>
        <p:cNvPr id="1" name="Shape 38"/>
        <p:cNvGrpSpPr/>
        <p:nvPr/>
      </p:nvGrpSpPr>
      <p:grpSpPr>
        <a:xfrm>
          <a:off x="0" y="0"/>
          <a:ext cx="0" cy="0"/>
          <a:chOff x="0" y="0"/>
          <a:chExt cx="0" cy="0"/>
        </a:xfrm>
      </p:grpSpPr>
      <p:sp>
        <p:nvSpPr>
          <p:cNvPr id="39" name="Google Shape;39;p7"/>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 name="Google Shape;40;p7"/>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2" name="Google Shape;42;p7"/>
          <p:cNvSpPr txBox="1">
            <a:spLocks noGrp="1"/>
          </p:cNvSpPr>
          <p:nvPr>
            <p:ph type="body" idx="1"/>
          </p:nvPr>
        </p:nvSpPr>
        <p:spPr>
          <a:xfrm>
            <a:off x="3090625" y="575500"/>
            <a:ext cx="5596200" cy="12078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1pPr>
            <a:lvl2pPr marL="914400" lvl="1"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2pPr>
            <a:lvl3pPr marL="1371600" lvl="2"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3pPr>
            <a:lvl4pPr marL="1828800" lvl="3"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4pPr>
            <a:lvl5pPr marL="2286000" lvl="4"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5pPr>
            <a:lvl6pPr marL="2743200" lvl="5"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6pPr>
            <a:lvl7pPr marL="3200400" lvl="6"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7pPr>
            <a:lvl8pPr marL="3657600" lvl="7"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8pPr>
            <a:lvl9pPr marL="4114800" lvl="8"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9pPr>
          </a:lstStyle>
          <a:p>
            <a:endParaRPr/>
          </a:p>
        </p:txBody>
      </p:sp>
      <p:sp>
        <p:nvSpPr>
          <p:cNvPr id="43" name="Google Shape;43;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4" name="Google Shape;44;p7"/>
          <p:cNvSpPr txBox="1">
            <a:spLocks noGrp="1"/>
          </p:cNvSpPr>
          <p:nvPr>
            <p:ph type="body" idx="2"/>
          </p:nvPr>
        </p:nvSpPr>
        <p:spPr>
          <a:xfrm>
            <a:off x="3090625" y="2004313"/>
            <a:ext cx="5596200" cy="25521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left">
  <p:cSld name="TITLE_AND_BODY_1_1">
    <p:spTree>
      <p:nvGrpSpPr>
        <p:cNvPr id="1" name="Shape 53"/>
        <p:cNvGrpSpPr/>
        <p:nvPr/>
      </p:nvGrpSpPr>
      <p:grpSpPr>
        <a:xfrm>
          <a:off x="0" y="0"/>
          <a:ext cx="0" cy="0"/>
          <a:chOff x="0" y="0"/>
          <a:chExt cx="0" cy="0"/>
        </a:xfrm>
      </p:grpSpPr>
      <p:sp>
        <p:nvSpPr>
          <p:cNvPr id="54" name="Google Shape;54;p9"/>
          <p:cNvSpPr/>
          <p:nvPr/>
        </p:nvSpPr>
        <p:spPr>
          <a:xfrm flipH="1">
            <a:off x="-7125" y="0"/>
            <a:ext cx="2592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9"/>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 name="Google Shape;56;p9"/>
          <p:cNvSpPr txBox="1">
            <a:spLocks noGrp="1"/>
          </p:cNvSpPr>
          <p:nvPr>
            <p:ph type="title"/>
          </p:nvPr>
        </p:nvSpPr>
        <p:spPr>
          <a:xfrm>
            <a:off x="234450" y="575500"/>
            <a:ext cx="2046300" cy="1364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67031"/>
              </a:buClr>
              <a:buSzPts val="2400"/>
              <a:buNone/>
              <a:defRPr>
                <a:solidFill>
                  <a:srgbClr val="F67031"/>
                </a:solidFill>
              </a:defRPr>
            </a:lvl1pPr>
            <a:lvl2pPr lvl="1" rtl="0">
              <a:spcBef>
                <a:spcPts val="0"/>
              </a:spcBef>
              <a:spcAft>
                <a:spcPts val="0"/>
              </a:spcAft>
              <a:buClr>
                <a:srgbClr val="F67031"/>
              </a:buClr>
              <a:buSzPts val="2400"/>
              <a:buNone/>
              <a:defRPr>
                <a:solidFill>
                  <a:srgbClr val="F67031"/>
                </a:solidFill>
              </a:defRPr>
            </a:lvl2pPr>
            <a:lvl3pPr lvl="2" rtl="0">
              <a:spcBef>
                <a:spcPts val="0"/>
              </a:spcBef>
              <a:spcAft>
                <a:spcPts val="0"/>
              </a:spcAft>
              <a:buClr>
                <a:srgbClr val="F67031"/>
              </a:buClr>
              <a:buSzPts val="2400"/>
              <a:buNone/>
              <a:defRPr>
                <a:solidFill>
                  <a:srgbClr val="F67031"/>
                </a:solidFill>
              </a:defRPr>
            </a:lvl3pPr>
            <a:lvl4pPr lvl="3" rtl="0">
              <a:spcBef>
                <a:spcPts val="0"/>
              </a:spcBef>
              <a:spcAft>
                <a:spcPts val="0"/>
              </a:spcAft>
              <a:buClr>
                <a:srgbClr val="F67031"/>
              </a:buClr>
              <a:buSzPts val="2400"/>
              <a:buNone/>
              <a:defRPr>
                <a:solidFill>
                  <a:srgbClr val="F67031"/>
                </a:solidFill>
              </a:defRPr>
            </a:lvl4pPr>
            <a:lvl5pPr lvl="4" rtl="0">
              <a:spcBef>
                <a:spcPts val="0"/>
              </a:spcBef>
              <a:spcAft>
                <a:spcPts val="0"/>
              </a:spcAft>
              <a:buClr>
                <a:srgbClr val="F67031"/>
              </a:buClr>
              <a:buSzPts val="2400"/>
              <a:buNone/>
              <a:defRPr>
                <a:solidFill>
                  <a:srgbClr val="F67031"/>
                </a:solidFill>
              </a:defRPr>
            </a:lvl5pPr>
            <a:lvl6pPr lvl="5" rtl="0">
              <a:spcBef>
                <a:spcPts val="0"/>
              </a:spcBef>
              <a:spcAft>
                <a:spcPts val="0"/>
              </a:spcAft>
              <a:buClr>
                <a:srgbClr val="F67031"/>
              </a:buClr>
              <a:buSzPts val="2400"/>
              <a:buNone/>
              <a:defRPr>
                <a:solidFill>
                  <a:srgbClr val="F67031"/>
                </a:solidFill>
              </a:defRPr>
            </a:lvl6pPr>
            <a:lvl7pPr lvl="6" rtl="0">
              <a:spcBef>
                <a:spcPts val="0"/>
              </a:spcBef>
              <a:spcAft>
                <a:spcPts val="0"/>
              </a:spcAft>
              <a:buClr>
                <a:srgbClr val="F67031"/>
              </a:buClr>
              <a:buSzPts val="2400"/>
              <a:buNone/>
              <a:defRPr>
                <a:solidFill>
                  <a:srgbClr val="F67031"/>
                </a:solidFill>
              </a:defRPr>
            </a:lvl7pPr>
            <a:lvl8pPr lvl="7" rtl="0">
              <a:spcBef>
                <a:spcPts val="0"/>
              </a:spcBef>
              <a:spcAft>
                <a:spcPts val="0"/>
              </a:spcAft>
              <a:buClr>
                <a:srgbClr val="F67031"/>
              </a:buClr>
              <a:buSzPts val="2400"/>
              <a:buNone/>
              <a:defRPr>
                <a:solidFill>
                  <a:srgbClr val="F67031"/>
                </a:solidFill>
              </a:defRPr>
            </a:lvl8pPr>
            <a:lvl9pPr lvl="8" rtl="0">
              <a:spcBef>
                <a:spcPts val="0"/>
              </a:spcBef>
              <a:spcAft>
                <a:spcPts val="0"/>
              </a:spcAft>
              <a:buClr>
                <a:srgbClr val="F67031"/>
              </a:buClr>
              <a:buSzPts val="2400"/>
              <a:buNone/>
              <a:defRPr>
                <a:solidFill>
                  <a:srgbClr val="F67031"/>
                </a:solidFill>
              </a:defRPr>
            </a:lvl9pPr>
          </a:lstStyle>
          <a:p>
            <a:endParaRPr/>
          </a:p>
        </p:txBody>
      </p:sp>
      <p:sp>
        <p:nvSpPr>
          <p:cNvPr id="57" name="Google Shape;57;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9"/>
          <p:cNvSpPr txBox="1">
            <a:spLocks noGrp="1"/>
          </p:cNvSpPr>
          <p:nvPr>
            <p:ph type="body" idx="1"/>
          </p:nvPr>
        </p:nvSpPr>
        <p:spPr>
          <a:xfrm>
            <a:off x="234450" y="2004325"/>
            <a:ext cx="2046300" cy="25521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5"/>
        <p:cNvGrpSpPr/>
        <p:nvPr/>
      </p:nvGrpSpPr>
      <p:grpSpPr>
        <a:xfrm>
          <a:off x="0" y="0"/>
          <a:ext cx="0" cy="0"/>
          <a:chOff x="0" y="0"/>
          <a:chExt cx="0" cy="0"/>
        </a:xfrm>
      </p:grpSpPr>
      <p:sp>
        <p:nvSpPr>
          <p:cNvPr id="66" name="Google Shape;66;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7" name="Google Shape;67;p1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69" name="Google Shape;69;p11"/>
          <p:cNvSpPr txBox="1">
            <a:spLocks noGrp="1"/>
          </p:cNvSpPr>
          <p:nvPr>
            <p:ph type="body" idx="1"/>
          </p:nvPr>
        </p:nvSpPr>
        <p:spPr>
          <a:xfrm>
            <a:off x="3062200" y="575500"/>
            <a:ext cx="2730000" cy="3981000"/>
          </a:xfrm>
          <a:prstGeom prst="rect">
            <a:avLst/>
          </a:prstGeom>
        </p:spPr>
        <p:txBody>
          <a:bodyPr spcFirstLastPara="1" wrap="square" lIns="91425" tIns="91425" rIns="91425" bIns="91425" anchor="t" anchorCtr="0">
            <a:noAutofit/>
          </a:bodyPr>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70" name="Google Shape;70;p11"/>
          <p:cNvSpPr txBox="1">
            <a:spLocks noGrp="1"/>
          </p:cNvSpPr>
          <p:nvPr>
            <p:ph type="body" idx="2"/>
          </p:nvPr>
        </p:nvSpPr>
        <p:spPr>
          <a:xfrm>
            <a:off x="5956701" y="575500"/>
            <a:ext cx="2730000" cy="3981000"/>
          </a:xfrm>
          <a:prstGeom prst="rect">
            <a:avLst/>
          </a:prstGeom>
        </p:spPr>
        <p:txBody>
          <a:bodyPr spcFirstLastPara="1" wrap="square" lIns="91425" tIns="91425" rIns="91425" bIns="91425" anchor="t" anchorCtr="0">
            <a:noAutofit/>
          </a:bodyPr>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71" name="Google Shape;7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4450" y="575500"/>
            <a:ext cx="2046300" cy="398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1pPr>
            <a:lvl2pPr lvl="1">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2pPr>
            <a:lvl3pPr lvl="2">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3pPr>
            <a:lvl4pPr lvl="3">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4pPr>
            <a:lvl5pPr lvl="4">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5pPr>
            <a:lvl6pPr lvl="5">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6pPr>
            <a:lvl7pPr lvl="6">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7pPr>
            <a:lvl8pPr lvl="7">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8pPr>
            <a:lvl9pPr lvl="8">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9pPr>
          </a:lstStyle>
          <a:p>
            <a:endParaRPr/>
          </a:p>
        </p:txBody>
      </p:sp>
      <p:sp>
        <p:nvSpPr>
          <p:cNvPr id="7" name="Google Shape;7;p1"/>
          <p:cNvSpPr txBox="1">
            <a:spLocks noGrp="1"/>
          </p:cNvSpPr>
          <p:nvPr>
            <p:ph type="body" idx="1"/>
          </p:nvPr>
        </p:nvSpPr>
        <p:spPr>
          <a:xfrm>
            <a:off x="3090625" y="575500"/>
            <a:ext cx="5596200" cy="3981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60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1pPr>
            <a:lvl2pPr marL="914400" lvl="1"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2pPr>
            <a:lvl3pPr marL="1371600" lvl="2"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3pPr>
            <a:lvl4pPr marL="1828800" lvl="3"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4pPr>
            <a:lvl5pPr marL="2286000" lvl="4"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5pPr>
            <a:lvl6pPr marL="2743200" lvl="5"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6pPr>
            <a:lvl7pPr marL="3200400" lvl="6"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7pPr>
            <a:lvl8pPr marL="3657600" lvl="7"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8pPr>
            <a:lvl9pPr marL="4114800" lvl="8"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rgbClr val="CCCCCC"/>
                </a:solidFill>
                <a:latin typeface="Nunito Sans"/>
                <a:ea typeface="Nunito Sans"/>
                <a:cs typeface="Nunito Sans"/>
                <a:sym typeface="Nunito Sans"/>
              </a:defRPr>
            </a:lvl1pPr>
            <a:lvl2pPr lvl="1" algn="r">
              <a:buNone/>
              <a:defRPr sz="1000">
                <a:solidFill>
                  <a:srgbClr val="CCCCCC"/>
                </a:solidFill>
                <a:latin typeface="Nunito Sans"/>
                <a:ea typeface="Nunito Sans"/>
                <a:cs typeface="Nunito Sans"/>
                <a:sym typeface="Nunito Sans"/>
              </a:defRPr>
            </a:lvl2pPr>
            <a:lvl3pPr lvl="2" algn="r">
              <a:buNone/>
              <a:defRPr sz="1000">
                <a:solidFill>
                  <a:srgbClr val="CCCCCC"/>
                </a:solidFill>
                <a:latin typeface="Nunito Sans"/>
                <a:ea typeface="Nunito Sans"/>
                <a:cs typeface="Nunito Sans"/>
                <a:sym typeface="Nunito Sans"/>
              </a:defRPr>
            </a:lvl3pPr>
            <a:lvl4pPr lvl="3" algn="r">
              <a:buNone/>
              <a:defRPr sz="1000">
                <a:solidFill>
                  <a:srgbClr val="CCCCCC"/>
                </a:solidFill>
                <a:latin typeface="Nunito Sans"/>
                <a:ea typeface="Nunito Sans"/>
                <a:cs typeface="Nunito Sans"/>
                <a:sym typeface="Nunito Sans"/>
              </a:defRPr>
            </a:lvl4pPr>
            <a:lvl5pPr lvl="4" algn="r">
              <a:buNone/>
              <a:defRPr sz="1000">
                <a:solidFill>
                  <a:srgbClr val="CCCCCC"/>
                </a:solidFill>
                <a:latin typeface="Nunito Sans"/>
                <a:ea typeface="Nunito Sans"/>
                <a:cs typeface="Nunito Sans"/>
                <a:sym typeface="Nunito Sans"/>
              </a:defRPr>
            </a:lvl5pPr>
            <a:lvl6pPr lvl="5" algn="r">
              <a:buNone/>
              <a:defRPr sz="1000">
                <a:solidFill>
                  <a:srgbClr val="CCCCCC"/>
                </a:solidFill>
                <a:latin typeface="Nunito Sans"/>
                <a:ea typeface="Nunito Sans"/>
                <a:cs typeface="Nunito Sans"/>
                <a:sym typeface="Nunito Sans"/>
              </a:defRPr>
            </a:lvl6pPr>
            <a:lvl7pPr lvl="6" algn="r">
              <a:buNone/>
              <a:defRPr sz="1000">
                <a:solidFill>
                  <a:srgbClr val="CCCCCC"/>
                </a:solidFill>
                <a:latin typeface="Nunito Sans"/>
                <a:ea typeface="Nunito Sans"/>
                <a:cs typeface="Nunito Sans"/>
                <a:sym typeface="Nunito Sans"/>
              </a:defRPr>
            </a:lvl7pPr>
            <a:lvl8pPr lvl="7" algn="r">
              <a:buNone/>
              <a:defRPr sz="1000">
                <a:solidFill>
                  <a:srgbClr val="CCCCCC"/>
                </a:solidFill>
                <a:latin typeface="Nunito Sans"/>
                <a:ea typeface="Nunito Sans"/>
                <a:cs typeface="Nunito Sans"/>
                <a:sym typeface="Nunito Sans"/>
              </a:defRPr>
            </a:lvl8pPr>
            <a:lvl9pPr lvl="8" algn="r">
              <a:buNone/>
              <a:defRPr sz="1000">
                <a:solidFill>
                  <a:srgbClr val="CCCCC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7" r:id="rId8"/>
    <p:sldLayoutId id="2147483660"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ctrTitle" idx="4294967295"/>
          </p:nvPr>
        </p:nvSpPr>
        <p:spPr>
          <a:xfrm>
            <a:off x="457200" y="832015"/>
            <a:ext cx="8397551" cy="2527005"/>
          </a:xfrm>
          <a:prstGeom prst="rect">
            <a:avLst/>
          </a:prstGeom>
          <a:solidFill>
            <a:srgbClr val="FFFF00"/>
          </a:solidFill>
        </p:spPr>
        <p:txBody>
          <a:bodyPr spcFirstLastPara="1" wrap="square" lIns="91425" tIns="91425" rIns="91425" bIns="91425" anchor="t" anchorCtr="0">
            <a:noAutofit/>
          </a:bodyPr>
          <a:lstStyle/>
          <a:p>
            <a:pPr marL="0" lvl="0" indent="0" algn="ctr" rtl="0">
              <a:lnSpc>
                <a:spcPts val="4800"/>
              </a:lnSpc>
              <a:spcBef>
                <a:spcPts val="200"/>
              </a:spcBef>
              <a:spcAft>
                <a:spcPts val="200"/>
              </a:spcAft>
              <a:buNone/>
            </a:pPr>
            <a:r>
              <a:rPr lang="en-US" sz="3800" b="1" dirty="0" smtClean="0">
                <a:solidFill>
                  <a:schemeClr val="tx1"/>
                </a:solidFill>
                <a:latin typeface="+mj-lt"/>
              </a:rPr>
              <a:t>T</a:t>
            </a:r>
            <a:r>
              <a:rPr lang="en" sz="3800" b="1" dirty="0" smtClean="0">
                <a:solidFill>
                  <a:schemeClr val="tx1"/>
                </a:solidFill>
                <a:latin typeface="+mj-lt"/>
              </a:rPr>
              <a:t>IẾT 12       BÀI 20:</a:t>
            </a:r>
            <a:br>
              <a:rPr lang="en" sz="3800" b="1" dirty="0" smtClean="0">
                <a:solidFill>
                  <a:schemeClr val="tx1"/>
                </a:solidFill>
                <a:latin typeface="+mj-lt"/>
              </a:rPr>
            </a:br>
            <a:r>
              <a:rPr lang="en" sz="3800" b="1" dirty="0" smtClean="0">
                <a:solidFill>
                  <a:schemeClr val="tx1"/>
                </a:solidFill>
                <a:latin typeface="+mj-lt"/>
              </a:rPr>
              <a:t> </a:t>
            </a:r>
            <a:br>
              <a:rPr lang="en" sz="3800" b="1" dirty="0" smtClean="0">
                <a:solidFill>
                  <a:schemeClr val="tx1"/>
                </a:solidFill>
                <a:latin typeface="+mj-lt"/>
              </a:rPr>
            </a:br>
            <a:r>
              <a:rPr lang="en" sz="3800" b="1" dirty="0" smtClean="0">
                <a:solidFill>
                  <a:srgbClr val="FF0000"/>
                </a:solidFill>
                <a:latin typeface="+mj-lt"/>
              </a:rPr>
              <a:t>CÁC CẤP ĐỘ TỔ CHỨC </a:t>
            </a:r>
            <a:br>
              <a:rPr lang="en" sz="3800" b="1" dirty="0" smtClean="0">
                <a:solidFill>
                  <a:srgbClr val="FF0000"/>
                </a:solidFill>
                <a:latin typeface="+mj-lt"/>
              </a:rPr>
            </a:br>
            <a:r>
              <a:rPr lang="en" sz="3800" b="1" dirty="0">
                <a:solidFill>
                  <a:srgbClr val="FF0000"/>
                </a:solidFill>
                <a:latin typeface="+mj-lt"/>
              </a:rPr>
              <a:t> </a:t>
            </a:r>
            <a:r>
              <a:rPr lang="en" sz="3800" b="1" dirty="0" smtClean="0">
                <a:solidFill>
                  <a:srgbClr val="FF0000"/>
                </a:solidFill>
                <a:latin typeface="+mj-lt"/>
              </a:rPr>
              <a:t>     TRONG CƠ THỂ ĐA BÀO (tt)</a:t>
            </a:r>
            <a:endParaRPr sz="3800" b="1" dirty="0">
              <a:solidFill>
                <a:srgbClr val="FF0000"/>
              </a:solidFill>
              <a:latin typeface="+mj-lt"/>
            </a:endParaRPr>
          </a:p>
        </p:txBody>
      </p:sp>
      <p:grpSp>
        <p:nvGrpSpPr>
          <p:cNvPr id="163" name="Google Shape;163;p23"/>
          <p:cNvGrpSpPr/>
          <p:nvPr/>
        </p:nvGrpSpPr>
        <p:grpSpPr>
          <a:xfrm>
            <a:off x="6791059" y="345962"/>
            <a:ext cx="1590883" cy="1590858"/>
            <a:chOff x="6643075" y="3664250"/>
            <a:chExt cx="407950" cy="407975"/>
          </a:xfrm>
        </p:grpSpPr>
        <p:sp>
          <p:nvSpPr>
            <p:cNvPr id="164" name="Google Shape;164;p23"/>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23"/>
          <p:cNvGrpSpPr/>
          <p:nvPr/>
        </p:nvGrpSpPr>
        <p:grpSpPr>
          <a:xfrm rot="1508271">
            <a:off x="290825" y="739697"/>
            <a:ext cx="654063" cy="654026"/>
            <a:chOff x="576250" y="4319400"/>
            <a:chExt cx="442075" cy="442050"/>
          </a:xfrm>
        </p:grpSpPr>
        <p:sp>
          <p:nvSpPr>
            <p:cNvPr id="167" name="Google Shape;167;p23"/>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23"/>
          <p:cNvSpPr/>
          <p:nvPr/>
        </p:nvSpPr>
        <p:spPr>
          <a:xfrm>
            <a:off x="6410281" y="713293"/>
            <a:ext cx="248676" cy="23744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rot="2697569">
            <a:off x="8048925" y="1928866"/>
            <a:ext cx="377468" cy="36042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8347545" y="1723093"/>
            <a:ext cx="151199" cy="14440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rot="1280187">
            <a:off x="6238008" y="1429475"/>
            <a:ext cx="151179" cy="1443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176" name="Google Shape;176;p23"/>
          <p:cNvSpPr/>
          <p:nvPr/>
        </p:nvSpPr>
        <p:spPr>
          <a:xfrm>
            <a:off x="1020873" y="602994"/>
            <a:ext cx="5956025" cy="1074500"/>
          </a:xfrm>
          <a:custGeom>
            <a:avLst/>
            <a:gdLst/>
            <a:ahLst/>
            <a:cxnLst/>
            <a:rect l="l" t="t" r="r" b="b"/>
            <a:pathLst>
              <a:path w="238241" h="42980" extrusionOk="0">
                <a:moveTo>
                  <a:pt x="0" y="14049"/>
                </a:moveTo>
                <a:cubicBezTo>
                  <a:pt x="5476" y="8573"/>
                  <a:pt x="13935" y="7254"/>
                  <a:pt x="21126" y="4377"/>
                </a:cubicBezTo>
                <a:cubicBezTo>
                  <a:pt x="34915" y="-1140"/>
                  <a:pt x="51579" y="-1336"/>
                  <a:pt x="65669" y="3359"/>
                </a:cubicBezTo>
                <a:cubicBezTo>
                  <a:pt x="71835" y="5414"/>
                  <a:pt x="79874" y="8507"/>
                  <a:pt x="81450" y="14813"/>
                </a:cubicBezTo>
                <a:cubicBezTo>
                  <a:pt x="82973" y="20904"/>
                  <a:pt x="84783" y="28176"/>
                  <a:pt x="81704" y="33648"/>
                </a:cubicBezTo>
                <a:cubicBezTo>
                  <a:pt x="77323" y="41435"/>
                  <a:pt x="64779" y="44711"/>
                  <a:pt x="56251" y="42047"/>
                </a:cubicBezTo>
                <a:cubicBezTo>
                  <a:pt x="49198" y="39844"/>
                  <a:pt x="46785" y="28700"/>
                  <a:pt x="48107" y="21430"/>
                </a:cubicBezTo>
                <a:cubicBezTo>
                  <a:pt x="48970" y="16684"/>
                  <a:pt x="53054" y="12574"/>
                  <a:pt x="57270" y="10231"/>
                </a:cubicBezTo>
                <a:cubicBezTo>
                  <a:pt x="87007" y="-6292"/>
                  <a:pt x="121672" y="33365"/>
                  <a:pt x="155264" y="38739"/>
                </a:cubicBezTo>
                <a:cubicBezTo>
                  <a:pt x="174115" y="41755"/>
                  <a:pt x="194150" y="44396"/>
                  <a:pt x="212533" y="39248"/>
                </a:cubicBezTo>
                <a:cubicBezTo>
                  <a:pt x="225473" y="35624"/>
                  <a:pt x="238241" y="21633"/>
                  <a:pt x="238241" y="8195"/>
                </a:cubicBezTo>
              </a:path>
            </a:pathLst>
          </a:custGeom>
          <a:noFill/>
          <a:ln w="9525" cap="flat" cmpd="sng">
            <a:solidFill>
              <a:srgbClr val="FFFFFF"/>
            </a:solidFill>
            <a:prstDash val="dash"/>
            <a:roun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circle(in)">
                                      <p:cBhvr>
                                        <p:cTn id="7" dur="2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50" y="575500"/>
            <a:ext cx="2046300" cy="858279"/>
          </a:xfrm>
        </p:spPr>
        <p:txBody>
          <a:bodyPr/>
          <a:lstStyle/>
          <a:p>
            <a:pPr algn="ctr"/>
            <a:r>
              <a:rPr lang="en-US" b="1" dirty="0" smtClean="0">
                <a:latin typeface="+mj-lt"/>
              </a:rPr>
              <a:t>Quan sát Hình 20.5</a:t>
            </a:r>
            <a:endParaRPr lang="en-US" b="1" dirty="0">
              <a:latin typeface="+mj-lt"/>
            </a:endParaRPr>
          </a:p>
        </p:txBody>
      </p:sp>
      <p:sp>
        <p:nvSpPr>
          <p:cNvPr id="3" name="Text Placeholder 2"/>
          <p:cNvSpPr>
            <a:spLocks noGrp="1"/>
          </p:cNvSpPr>
          <p:nvPr>
            <p:ph type="body" idx="1"/>
          </p:nvPr>
        </p:nvSpPr>
        <p:spPr>
          <a:xfrm>
            <a:off x="3090625" y="575500"/>
            <a:ext cx="5768082" cy="754773"/>
          </a:xfrm>
        </p:spPr>
        <p:txBody>
          <a:bodyPr/>
          <a:lstStyle/>
          <a:p>
            <a:pPr marL="127000" indent="0" algn="just">
              <a:lnSpc>
                <a:spcPts val="2400"/>
              </a:lnSpc>
              <a:spcBef>
                <a:spcPts val="200"/>
              </a:spcBef>
              <a:spcAft>
                <a:spcPts val="200"/>
              </a:spcAft>
              <a:buNone/>
            </a:pPr>
            <a:r>
              <a:rPr lang="en-US" sz="2000" dirty="0" smtClean="0">
                <a:latin typeface="+mj-lt"/>
              </a:rPr>
              <a:t>Em hãy kể tên một số cơ quan cấu tạo nên hệ tiêu hóa ở người và gọi tên các số từ (5) đến (9)</a:t>
            </a:r>
            <a:endParaRPr lang="en-US" sz="2000"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7" name="Picture 6"/>
          <p:cNvPicPr>
            <a:picLocks noChangeAspect="1"/>
          </p:cNvPicPr>
          <p:nvPr/>
        </p:nvPicPr>
        <p:blipFill>
          <a:blip r:embed="rId2"/>
          <a:stretch>
            <a:fillRect/>
          </a:stretch>
        </p:blipFill>
        <p:spPr>
          <a:xfrm>
            <a:off x="3313786" y="1514018"/>
            <a:ext cx="5398617" cy="3445688"/>
          </a:xfrm>
          <a:prstGeom prst="rect">
            <a:avLst/>
          </a:prstGeom>
        </p:spPr>
      </p:pic>
      <p:sp>
        <p:nvSpPr>
          <p:cNvPr id="8" name="Rectangle 7"/>
          <p:cNvSpPr/>
          <p:nvPr/>
        </p:nvSpPr>
        <p:spPr>
          <a:xfrm>
            <a:off x="439132" y="2236500"/>
            <a:ext cx="1895071" cy="1631216"/>
          </a:xfrm>
          <a:prstGeom prst="rect">
            <a:avLst/>
          </a:prstGeom>
        </p:spPr>
        <p:txBody>
          <a:bodyPr wrap="none">
            <a:spAutoFit/>
          </a:bodyPr>
          <a:lstStyle/>
          <a:p>
            <a:r>
              <a:rPr lang="en-US" sz="2000" b="1" dirty="0" smtClean="0">
                <a:solidFill>
                  <a:srgbClr val="FFFF00"/>
                </a:solidFill>
              </a:rPr>
              <a:t>(5) Miệng</a:t>
            </a:r>
          </a:p>
          <a:p>
            <a:r>
              <a:rPr lang="en-US" sz="2000" b="1" dirty="0" smtClean="0">
                <a:solidFill>
                  <a:srgbClr val="FFFF00"/>
                </a:solidFill>
              </a:rPr>
              <a:t>(6) Thực quản</a:t>
            </a:r>
          </a:p>
          <a:p>
            <a:r>
              <a:rPr lang="en-US" sz="2000" b="1" dirty="0" smtClean="0">
                <a:solidFill>
                  <a:srgbClr val="FFFF00"/>
                </a:solidFill>
              </a:rPr>
              <a:t>(7) Dạ dày</a:t>
            </a:r>
          </a:p>
          <a:p>
            <a:r>
              <a:rPr lang="en-US" sz="2000" b="1" dirty="0" smtClean="0">
                <a:solidFill>
                  <a:srgbClr val="FFFF00"/>
                </a:solidFill>
              </a:rPr>
              <a:t>(8) Ruột già</a:t>
            </a:r>
          </a:p>
          <a:p>
            <a:r>
              <a:rPr lang="en-US" sz="2000" b="1" dirty="0" smtClean="0">
                <a:solidFill>
                  <a:srgbClr val="FFFF00"/>
                </a:solidFill>
              </a:rPr>
              <a:t>(9) Ruột non</a:t>
            </a:r>
            <a:endParaRPr lang="en-US" sz="2000" dirty="0">
              <a:solidFill>
                <a:srgbClr val="FFFF00"/>
              </a:solidFill>
            </a:endParaRPr>
          </a:p>
        </p:txBody>
      </p:sp>
    </p:spTree>
    <p:extLst>
      <p:ext uri="{BB962C8B-B14F-4D97-AF65-F5344CB8AC3E}">
        <p14:creationId xmlns:p14="http://schemas.microsoft.com/office/powerpoint/2010/main" val="378663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13" y="469142"/>
            <a:ext cx="2046300" cy="821703"/>
          </a:xfrm>
        </p:spPr>
        <p:txBody>
          <a:bodyPr/>
          <a:lstStyle/>
          <a:p>
            <a:pPr algn="ctr"/>
            <a:r>
              <a:rPr lang="en-US" b="1" dirty="0" smtClean="0">
                <a:latin typeface="+mj-lt"/>
              </a:rPr>
              <a:t>Quan sát Hình 20.5</a:t>
            </a:r>
            <a:endParaRPr lang="en-US" b="1" dirty="0">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5" name="Rectangle 4"/>
          <p:cNvSpPr/>
          <p:nvPr/>
        </p:nvSpPr>
        <p:spPr>
          <a:xfrm>
            <a:off x="2743201" y="3939149"/>
            <a:ext cx="6120882" cy="1041311"/>
          </a:xfrm>
          <a:prstGeom prst="rect">
            <a:avLst/>
          </a:prstGeom>
        </p:spPr>
        <p:txBody>
          <a:bodyPr wrap="square">
            <a:spAutoFit/>
          </a:bodyPr>
          <a:lstStyle/>
          <a:p>
            <a:pPr algn="just">
              <a:lnSpc>
                <a:spcPts val="2200"/>
              </a:lnSpc>
              <a:spcBef>
                <a:spcPts val="200"/>
              </a:spcBef>
              <a:spcAft>
                <a:spcPts val="200"/>
              </a:spcAft>
            </a:pPr>
            <a:r>
              <a:rPr lang="en-US" sz="2000" dirty="0" smtClean="0">
                <a:solidFill>
                  <a:schemeClr val="bg1"/>
                </a:solidFill>
              </a:rPr>
              <a:t>Em hãy cho biết: </a:t>
            </a:r>
          </a:p>
          <a:p>
            <a:pPr marL="342900" indent="-342900" algn="just">
              <a:lnSpc>
                <a:spcPts val="2200"/>
              </a:lnSpc>
              <a:spcBef>
                <a:spcPts val="200"/>
              </a:spcBef>
              <a:spcAft>
                <a:spcPts val="200"/>
              </a:spcAft>
              <a:buFont typeface="Wingdings" panose="05000000000000000000" pitchFamily="2" charset="2"/>
              <a:buChar char="§"/>
            </a:pPr>
            <a:r>
              <a:rPr lang="en-US" sz="2000" i="1" dirty="0" smtClean="0">
                <a:solidFill>
                  <a:schemeClr val="bg1"/>
                </a:solidFill>
              </a:rPr>
              <a:t>Ở người có những hệ cơ quan nào?</a:t>
            </a:r>
          </a:p>
          <a:p>
            <a:pPr marL="342900" indent="-342900" algn="just">
              <a:lnSpc>
                <a:spcPts val="2200"/>
              </a:lnSpc>
              <a:spcBef>
                <a:spcPts val="200"/>
              </a:spcBef>
              <a:spcAft>
                <a:spcPts val="200"/>
              </a:spcAft>
              <a:buFont typeface="Wingdings" panose="05000000000000000000" pitchFamily="2" charset="2"/>
              <a:buChar char="§"/>
            </a:pPr>
            <a:r>
              <a:rPr lang="en-US" sz="2000" i="1" dirty="0" smtClean="0">
                <a:solidFill>
                  <a:schemeClr val="bg1"/>
                </a:solidFill>
              </a:rPr>
              <a:t>Nêu chức năng của hệ tiêu hóa.</a:t>
            </a:r>
          </a:p>
        </p:txBody>
      </p:sp>
      <p:pic>
        <p:nvPicPr>
          <p:cNvPr id="6" name="Picture 5"/>
          <p:cNvPicPr>
            <a:picLocks noChangeAspect="1"/>
          </p:cNvPicPr>
          <p:nvPr/>
        </p:nvPicPr>
        <p:blipFill>
          <a:blip r:embed="rId2"/>
          <a:stretch>
            <a:fillRect/>
          </a:stretch>
        </p:blipFill>
        <p:spPr>
          <a:xfrm>
            <a:off x="2743201" y="158620"/>
            <a:ext cx="5803640" cy="3685592"/>
          </a:xfrm>
          <a:prstGeom prst="rect">
            <a:avLst/>
          </a:prstGeom>
        </p:spPr>
      </p:pic>
    </p:spTree>
    <p:extLst>
      <p:ext uri="{BB962C8B-B14F-4D97-AF65-F5344CB8AC3E}">
        <p14:creationId xmlns:p14="http://schemas.microsoft.com/office/powerpoint/2010/main" val="2245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4" name="Rounded Rectangle 3"/>
          <p:cNvSpPr/>
          <p:nvPr/>
        </p:nvSpPr>
        <p:spPr>
          <a:xfrm>
            <a:off x="2387167" y="1001143"/>
            <a:ext cx="4496435" cy="636423"/>
          </a:xfrm>
          <a:prstGeom prst="round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Các hệ quan ở người</a:t>
            </a:r>
            <a:endParaRPr lang="en-US" sz="2000" dirty="0"/>
          </a:p>
        </p:txBody>
      </p:sp>
      <p:sp>
        <p:nvSpPr>
          <p:cNvPr id="5" name="Rounded Rectangle 4"/>
          <p:cNvSpPr/>
          <p:nvPr/>
        </p:nvSpPr>
        <p:spPr>
          <a:xfrm>
            <a:off x="70691" y="2979637"/>
            <a:ext cx="1172871" cy="636423"/>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Hệ vận động</a:t>
            </a:r>
            <a:endParaRPr lang="en-US" sz="2000" dirty="0"/>
          </a:p>
        </p:txBody>
      </p:sp>
      <p:sp>
        <p:nvSpPr>
          <p:cNvPr id="6" name="Rounded Rectangle 5"/>
          <p:cNvSpPr/>
          <p:nvPr/>
        </p:nvSpPr>
        <p:spPr>
          <a:xfrm>
            <a:off x="1356330" y="2979636"/>
            <a:ext cx="1181408" cy="636423"/>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Hệ thần kinh</a:t>
            </a:r>
            <a:endParaRPr lang="en-US" sz="2000" dirty="0"/>
          </a:p>
        </p:txBody>
      </p:sp>
      <p:sp>
        <p:nvSpPr>
          <p:cNvPr id="7" name="Rounded Rectangle 6"/>
          <p:cNvSpPr/>
          <p:nvPr/>
        </p:nvSpPr>
        <p:spPr>
          <a:xfrm>
            <a:off x="2679170" y="2979635"/>
            <a:ext cx="1236269" cy="636423"/>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Hệ hô hấp</a:t>
            </a:r>
            <a:endParaRPr lang="en-US" sz="2000" dirty="0"/>
          </a:p>
        </p:txBody>
      </p:sp>
      <p:sp>
        <p:nvSpPr>
          <p:cNvPr id="8" name="Rounded Rectangle 7"/>
          <p:cNvSpPr/>
          <p:nvPr/>
        </p:nvSpPr>
        <p:spPr>
          <a:xfrm>
            <a:off x="4051991" y="2979635"/>
            <a:ext cx="1167990" cy="636423"/>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Hệ tiêu hóa</a:t>
            </a:r>
            <a:endParaRPr lang="en-US" sz="2000" dirty="0"/>
          </a:p>
        </p:txBody>
      </p:sp>
      <p:sp>
        <p:nvSpPr>
          <p:cNvPr id="9" name="Rounded Rectangle 8"/>
          <p:cNvSpPr/>
          <p:nvPr/>
        </p:nvSpPr>
        <p:spPr>
          <a:xfrm>
            <a:off x="5351047" y="2978326"/>
            <a:ext cx="1197249" cy="636423"/>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Hệ bài tiết</a:t>
            </a:r>
            <a:endParaRPr lang="en-US" sz="2000" dirty="0"/>
          </a:p>
        </p:txBody>
      </p:sp>
      <p:sp>
        <p:nvSpPr>
          <p:cNvPr id="10" name="Rounded Rectangle 9"/>
          <p:cNvSpPr/>
          <p:nvPr/>
        </p:nvSpPr>
        <p:spPr>
          <a:xfrm>
            <a:off x="6679362" y="2978326"/>
            <a:ext cx="1177747" cy="636423"/>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Hệ tuần hoàn</a:t>
            </a:r>
            <a:endParaRPr lang="en-US" sz="2000" dirty="0"/>
          </a:p>
        </p:txBody>
      </p:sp>
      <p:sp>
        <p:nvSpPr>
          <p:cNvPr id="11" name="Rounded Rectangle 10"/>
          <p:cNvSpPr/>
          <p:nvPr/>
        </p:nvSpPr>
        <p:spPr>
          <a:xfrm>
            <a:off x="7983904" y="2979637"/>
            <a:ext cx="1121580" cy="636423"/>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Hệ sinh dục</a:t>
            </a:r>
            <a:endParaRPr lang="en-US" sz="2000" dirty="0"/>
          </a:p>
        </p:txBody>
      </p:sp>
      <p:cxnSp>
        <p:nvCxnSpPr>
          <p:cNvPr id="13" name="Straight Arrow Connector 12"/>
          <p:cNvCxnSpPr>
            <a:stCxn id="4" idx="2"/>
          </p:cNvCxnSpPr>
          <p:nvPr/>
        </p:nvCxnSpPr>
        <p:spPr>
          <a:xfrm flipH="1">
            <a:off x="461427" y="1637566"/>
            <a:ext cx="4173958" cy="134076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2"/>
            <a:endCxn id="6" idx="0"/>
          </p:cNvCxnSpPr>
          <p:nvPr/>
        </p:nvCxnSpPr>
        <p:spPr>
          <a:xfrm flipH="1">
            <a:off x="1947034" y="1637566"/>
            <a:ext cx="2688351" cy="134207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2"/>
            <a:endCxn id="7" idx="0"/>
          </p:cNvCxnSpPr>
          <p:nvPr/>
        </p:nvCxnSpPr>
        <p:spPr>
          <a:xfrm flipH="1">
            <a:off x="3297305" y="1637566"/>
            <a:ext cx="1338080" cy="134206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 idx="2"/>
            <a:endCxn id="8" idx="0"/>
          </p:cNvCxnSpPr>
          <p:nvPr/>
        </p:nvCxnSpPr>
        <p:spPr>
          <a:xfrm>
            <a:off x="4635385" y="1637566"/>
            <a:ext cx="601" cy="134206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 idx="2"/>
            <a:endCxn id="9" idx="0"/>
          </p:cNvCxnSpPr>
          <p:nvPr/>
        </p:nvCxnSpPr>
        <p:spPr>
          <a:xfrm>
            <a:off x="4635385" y="1637566"/>
            <a:ext cx="1314287" cy="134076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4" idx="2"/>
            <a:endCxn id="10" idx="0"/>
          </p:cNvCxnSpPr>
          <p:nvPr/>
        </p:nvCxnSpPr>
        <p:spPr>
          <a:xfrm>
            <a:off x="4635385" y="1637566"/>
            <a:ext cx="2632851" cy="134076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 idx="2"/>
            <a:endCxn id="11" idx="0"/>
          </p:cNvCxnSpPr>
          <p:nvPr/>
        </p:nvCxnSpPr>
        <p:spPr>
          <a:xfrm>
            <a:off x="4635385" y="1637566"/>
            <a:ext cx="3909309" cy="134207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75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par>
                                <p:cTn id="20" presetID="16" presetClass="entr" presetSubtype="21"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par>
                                <p:cTn id="23" presetID="16" presetClass="entr" presetSubtype="21"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barn(inVertical)">
                                      <p:cBhvr>
                                        <p:cTn id="25" dur="500"/>
                                        <p:tgtEl>
                                          <p:spTgt spid="33"/>
                                        </p:tgtEl>
                                      </p:cBhvr>
                                    </p:animEffect>
                                  </p:childTnLst>
                                </p:cTn>
                              </p:par>
                              <p:par>
                                <p:cTn id="26" presetID="16" presetClass="entr" presetSubtype="21"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arn(inVertical)">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0" y="575500"/>
            <a:ext cx="2523744" cy="93143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latin typeface="+mj-lt"/>
              </a:rPr>
              <a:t>Thảo luận và </a:t>
            </a:r>
            <a:br>
              <a:rPr lang="en" b="1" dirty="0" smtClean="0">
                <a:latin typeface="+mj-lt"/>
              </a:rPr>
            </a:br>
            <a:r>
              <a:rPr lang="en" b="1" dirty="0" smtClean="0">
                <a:latin typeface="+mj-lt"/>
              </a:rPr>
              <a:t>trả lời câu hỏi</a:t>
            </a:r>
            <a:endParaRPr b="1" dirty="0">
              <a:latin typeface="+mj-lt"/>
            </a:endParaRPr>
          </a:p>
        </p:txBody>
      </p:sp>
      <p:sp>
        <p:nvSpPr>
          <p:cNvPr id="150" name="Google Shape;150;p22"/>
          <p:cNvSpPr txBox="1">
            <a:spLocks noGrp="1"/>
          </p:cNvSpPr>
          <p:nvPr>
            <p:ph type="body" idx="1"/>
          </p:nvPr>
        </p:nvSpPr>
        <p:spPr>
          <a:xfrm>
            <a:off x="3128816" y="575500"/>
            <a:ext cx="5596200" cy="53641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000" i="1" dirty="0" smtClean="0">
                <a:solidFill>
                  <a:schemeClr val="accent1"/>
                </a:solidFill>
                <a:latin typeface="+mn-lt"/>
              </a:rPr>
              <a:t>Điều gì sẽ xảy ra nếu cây cà chua mất đi hệ rễ?</a:t>
            </a:r>
            <a:endParaRPr sz="2000" i="1" dirty="0">
              <a:solidFill>
                <a:schemeClr val="accent1"/>
              </a:solidFill>
              <a:latin typeface="+mn-lt"/>
            </a:endParaRPr>
          </a:p>
        </p:txBody>
      </p:sp>
      <p:sp>
        <p:nvSpPr>
          <p:cNvPr id="151" name="Google Shape;151;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152" name="Google Shape;152;p22"/>
          <p:cNvSpPr/>
          <p:nvPr/>
        </p:nvSpPr>
        <p:spPr>
          <a:xfrm>
            <a:off x="6039857" y="1795743"/>
            <a:ext cx="3019573" cy="2270274"/>
          </a:xfrm>
          <a:prstGeom prst="ellipse">
            <a:avLst/>
          </a:prstGeom>
          <a:solidFill>
            <a:srgbClr val="F670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rgbClr val="FFFFFF"/>
                </a:solidFill>
                <a:latin typeface="+mj-lt"/>
                <a:ea typeface="Nunito Sans"/>
                <a:cs typeface="Nunito Sans"/>
                <a:sym typeface="Nunito Sans"/>
              </a:rPr>
              <a:t>Nếu hệ rễ bị mất đi thì cả cơ thể sẽ bị ảnh hưởng và các hệ cơ quan khác trong cơ thể sẽ bị ảnh hưởng</a:t>
            </a:r>
            <a:endParaRPr sz="1800" dirty="0">
              <a:solidFill>
                <a:srgbClr val="FFFFFF"/>
              </a:solidFill>
              <a:latin typeface="+mj-lt"/>
              <a:ea typeface="Nunito Sans"/>
              <a:cs typeface="Nunito Sans"/>
              <a:sym typeface="Nunito Sans"/>
            </a:endParaRPr>
          </a:p>
        </p:txBody>
      </p:sp>
      <p:sp>
        <p:nvSpPr>
          <p:cNvPr id="154" name="Google Shape;154;p22"/>
          <p:cNvSpPr/>
          <p:nvPr/>
        </p:nvSpPr>
        <p:spPr>
          <a:xfrm>
            <a:off x="2591185" y="1704672"/>
            <a:ext cx="3269894" cy="2434497"/>
          </a:xfrm>
          <a:prstGeom prst="ellipse">
            <a:avLst/>
          </a:prstGeom>
          <a:solidFill>
            <a:srgbClr val="FFA4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rgbClr val="FFFFFF"/>
                </a:solidFill>
                <a:latin typeface="+mj-lt"/>
                <a:ea typeface="Nunito Sans"/>
                <a:cs typeface="Nunito Sans"/>
                <a:sym typeface="Nunito Sans"/>
              </a:rPr>
              <a:t>Rễ là hệ cơ quan thực hiện chức năng hút nước và khoảng chất cho cây</a:t>
            </a:r>
            <a:endParaRPr sz="1800" dirty="0">
              <a:solidFill>
                <a:srgbClr val="FFFFFF"/>
              </a:solidFill>
              <a:latin typeface="+mj-lt"/>
              <a:ea typeface="Nunito Sans"/>
              <a:cs typeface="Nunito Sans"/>
              <a:sym typeface="Nunito Sans"/>
            </a:endParaRPr>
          </a:p>
        </p:txBody>
      </p:sp>
      <p:cxnSp>
        <p:nvCxnSpPr>
          <p:cNvPr id="155" name="Google Shape;155;p22"/>
          <p:cNvCxnSpPr/>
          <p:nvPr/>
        </p:nvCxnSpPr>
        <p:spPr>
          <a:xfrm>
            <a:off x="5558990" y="3003765"/>
            <a:ext cx="909900" cy="0"/>
          </a:xfrm>
          <a:prstGeom prst="straightConnector1">
            <a:avLst/>
          </a:prstGeom>
          <a:noFill/>
          <a:ln w="19050" cap="flat" cmpd="sng">
            <a:solidFill>
              <a:srgbClr val="FFFFFF"/>
            </a:solidFill>
            <a:prstDash val="solid"/>
            <a:round/>
            <a:headEnd type="oval" w="sm" len="sm"/>
            <a:tailEnd type="triangle" w="sm" len="sm"/>
          </a:ln>
        </p:spPr>
      </p:cxnSp>
      <p:pic>
        <p:nvPicPr>
          <p:cNvPr id="10" name="Picture 9"/>
          <p:cNvPicPr>
            <a:picLocks noChangeAspect="1"/>
          </p:cNvPicPr>
          <p:nvPr/>
        </p:nvPicPr>
        <p:blipFill>
          <a:blip r:embed="rId3"/>
          <a:stretch>
            <a:fillRect/>
          </a:stretch>
        </p:blipFill>
        <p:spPr>
          <a:xfrm>
            <a:off x="111336" y="1704672"/>
            <a:ext cx="2301071" cy="32419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barn(inVertical)">
                                      <p:cBhvr>
                                        <p:cTn id="7" dur="5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0">
                                            <p:txEl>
                                              <p:pRg st="0" end="0"/>
                                            </p:txEl>
                                          </p:spTgt>
                                        </p:tgtEl>
                                        <p:attrNameLst>
                                          <p:attrName>style.visibility</p:attrName>
                                        </p:attrNameLst>
                                      </p:cBhvr>
                                      <p:to>
                                        <p:strVal val="visible"/>
                                      </p:to>
                                    </p:set>
                                    <p:animEffect transition="in" filter="fade">
                                      <p:cBhvr>
                                        <p:cTn id="12" dur="1000"/>
                                        <p:tgtEl>
                                          <p:spTgt spid="150">
                                            <p:txEl>
                                              <p:pRg st="0" end="0"/>
                                            </p:txEl>
                                          </p:spTgt>
                                        </p:tgtEl>
                                      </p:cBhvr>
                                    </p:animEffect>
                                    <p:anim calcmode="lin" valueType="num">
                                      <p:cBhvr>
                                        <p:cTn id="13" dur="1000" fill="hold"/>
                                        <p:tgtEl>
                                          <p:spTgt spid="15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0">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54"/>
                                        </p:tgtEl>
                                        <p:attrNameLst>
                                          <p:attrName>style.visibility</p:attrName>
                                        </p:attrNameLst>
                                      </p:cBhvr>
                                      <p:to>
                                        <p:strVal val="visible"/>
                                      </p:to>
                                    </p:set>
                                    <p:animEffect transition="in" filter="wipe(down)">
                                      <p:cBhvr>
                                        <p:cTn id="24" dur="500"/>
                                        <p:tgtEl>
                                          <p:spTgt spid="154"/>
                                        </p:tgtEl>
                                      </p:cBhvr>
                                    </p:animEffect>
                                  </p:childTnLst>
                                </p:cTn>
                              </p:par>
                              <p:par>
                                <p:cTn id="25" presetID="22" presetClass="entr" presetSubtype="4" fill="hold" nodeType="withEffect">
                                  <p:stCondLst>
                                    <p:cond delay="0"/>
                                  </p:stCondLst>
                                  <p:childTnLst>
                                    <p:set>
                                      <p:cBhvr>
                                        <p:cTn id="26" dur="1" fill="hold">
                                          <p:stCondLst>
                                            <p:cond delay="0"/>
                                          </p:stCondLst>
                                        </p:cTn>
                                        <p:tgtEl>
                                          <p:spTgt spid="155"/>
                                        </p:tgtEl>
                                        <p:attrNameLst>
                                          <p:attrName>style.visibility</p:attrName>
                                        </p:attrNameLst>
                                      </p:cBhvr>
                                      <p:to>
                                        <p:strVal val="visible"/>
                                      </p:to>
                                    </p:set>
                                    <p:animEffect transition="in" filter="wipe(down)">
                                      <p:cBhvr>
                                        <p:cTn id="27" dur="500"/>
                                        <p:tgtEl>
                                          <p:spTgt spid="15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2"/>
                                        </p:tgtEl>
                                        <p:attrNameLst>
                                          <p:attrName>style.visibility</p:attrName>
                                        </p:attrNameLst>
                                      </p:cBhvr>
                                      <p:to>
                                        <p:strVal val="visible"/>
                                      </p:to>
                                    </p:set>
                                    <p:animEffect transition="in" filter="wipe(down)">
                                      <p:cBhvr>
                                        <p:cTn id="30"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0" grpId="0" build="p"/>
      <p:bldP spid="152" grpId="0" animBg="1"/>
      <p:bldP spid="1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 y="1461444"/>
            <a:ext cx="9105483" cy="870350"/>
          </a:xfrm>
        </p:spPr>
        <p:txBody>
          <a:bodyPr/>
          <a:lstStyle/>
          <a:p>
            <a:pPr marL="76200" indent="0">
              <a:lnSpc>
                <a:spcPts val="2400"/>
              </a:lnSpc>
              <a:spcBef>
                <a:spcPts val="200"/>
              </a:spcBef>
              <a:spcAft>
                <a:spcPts val="200"/>
              </a:spcAft>
              <a:buNone/>
            </a:pPr>
            <a:r>
              <a:rPr lang="en-US" sz="2200" b="1" i="0" dirty="0" smtClean="0">
                <a:solidFill>
                  <a:srgbClr val="FF0000"/>
                </a:solidFill>
                <a:latin typeface="+mj-lt"/>
              </a:rPr>
              <a:t>Thảo luận </a:t>
            </a:r>
            <a:r>
              <a:rPr lang="en-US" sz="2200" b="1" i="0" dirty="0" smtClean="0">
                <a:solidFill>
                  <a:schemeClr val="accent1"/>
                </a:solidFill>
                <a:latin typeface="+mj-lt"/>
              </a:rPr>
              <a:t>và trả lời câu hỏi </a:t>
            </a:r>
          </a:p>
          <a:p>
            <a:pPr marL="76200" indent="0">
              <a:lnSpc>
                <a:spcPts val="2400"/>
              </a:lnSpc>
              <a:spcBef>
                <a:spcPts val="200"/>
              </a:spcBef>
              <a:spcAft>
                <a:spcPts val="200"/>
              </a:spcAft>
              <a:buNone/>
            </a:pPr>
            <a:r>
              <a:rPr lang="en-US" sz="2200" b="1" i="0" dirty="0" smtClean="0">
                <a:solidFill>
                  <a:schemeClr val="accent1"/>
                </a:solidFill>
                <a:latin typeface="+mj-lt"/>
              </a:rPr>
              <a:t>vào Phiếu học tập</a:t>
            </a:r>
            <a:endParaRPr lang="en-US" sz="2200" b="1" i="0" dirty="0">
              <a:solidFill>
                <a:schemeClr val="accent1"/>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4" name="Rectangle 3"/>
          <p:cNvSpPr/>
          <p:nvPr/>
        </p:nvSpPr>
        <p:spPr>
          <a:xfrm>
            <a:off x="717917" y="2925573"/>
            <a:ext cx="7266830" cy="707886"/>
          </a:xfrm>
          <a:prstGeom prst="rect">
            <a:avLst/>
          </a:prstGeom>
        </p:spPr>
        <p:txBody>
          <a:bodyPr wrap="square">
            <a:spAutoFit/>
          </a:bodyPr>
          <a:lstStyle/>
          <a:p>
            <a:r>
              <a:rPr lang="en-US" sz="2000" b="1" i="1" dirty="0" smtClean="0">
                <a:solidFill>
                  <a:schemeClr val="accent1">
                    <a:lumMod val="50000"/>
                  </a:schemeClr>
                </a:solidFill>
              </a:rPr>
              <a:t>Em hãy nêu tên cơ quan cấu tạo nên các hệ cơ quan</a:t>
            </a:r>
          </a:p>
          <a:p>
            <a:r>
              <a:rPr lang="en-US" sz="2000" b="1" i="1" dirty="0" smtClean="0">
                <a:solidFill>
                  <a:schemeClr val="accent1">
                    <a:lumMod val="50000"/>
                  </a:schemeClr>
                </a:solidFill>
              </a:rPr>
              <a:t>và chức năng của hệ cơ quan đó.</a:t>
            </a:r>
            <a:endParaRPr lang="en-US" sz="2000" i="1" dirty="0">
              <a:solidFill>
                <a:schemeClr val="accent1">
                  <a:lumMod val="50000"/>
                </a:schemeClr>
              </a:solidFill>
            </a:endParaRPr>
          </a:p>
        </p:txBody>
      </p:sp>
    </p:spTree>
    <p:extLst>
      <p:ext uri="{BB962C8B-B14F-4D97-AF65-F5344CB8AC3E}">
        <p14:creationId xmlns:p14="http://schemas.microsoft.com/office/powerpoint/2010/main" val="31213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6" name="Rectangle 5"/>
          <p:cNvSpPr/>
          <p:nvPr/>
        </p:nvSpPr>
        <p:spPr>
          <a:xfrm>
            <a:off x="0" y="1241198"/>
            <a:ext cx="3694922" cy="707886"/>
          </a:xfrm>
          <a:prstGeom prst="rect">
            <a:avLst/>
          </a:prstGeom>
        </p:spPr>
        <p:txBody>
          <a:bodyPr wrap="square">
            <a:spAutoFit/>
          </a:bodyPr>
          <a:lstStyle/>
          <a:p>
            <a:pPr algn="ctr">
              <a:lnSpc>
                <a:spcPts val="2200"/>
              </a:lnSpc>
              <a:spcBef>
                <a:spcPts val="200"/>
              </a:spcBef>
              <a:spcAft>
                <a:spcPts val="200"/>
              </a:spcAft>
            </a:pPr>
            <a:r>
              <a:rPr lang="en-US" sz="2000" b="1" dirty="0">
                <a:solidFill>
                  <a:srgbClr val="FFFF00"/>
                </a:solidFill>
              </a:rPr>
              <a:t>Hệ tuần hoàn</a:t>
            </a:r>
          </a:p>
          <a:p>
            <a:pPr algn="ctr">
              <a:lnSpc>
                <a:spcPts val="2200"/>
              </a:lnSpc>
              <a:spcBef>
                <a:spcPts val="200"/>
              </a:spcBef>
              <a:spcAft>
                <a:spcPts val="200"/>
              </a:spcAft>
            </a:pPr>
            <a:r>
              <a:rPr lang="en-US" sz="2000" b="1" i="1" dirty="0" smtClean="0">
                <a:solidFill>
                  <a:srgbClr val="FFFF00"/>
                </a:solidFill>
              </a:rPr>
              <a:t>(Tim, phổi, não, thận)</a:t>
            </a:r>
            <a:endParaRPr lang="en-US" sz="2000" b="1" i="1" dirty="0">
              <a:solidFill>
                <a:srgbClr val="FFFF00"/>
              </a:solidFill>
            </a:endParaRPr>
          </a:p>
        </p:txBody>
      </p:sp>
      <p:sp>
        <p:nvSpPr>
          <p:cNvPr id="7" name="Rectangle 6"/>
          <p:cNvSpPr/>
          <p:nvPr/>
        </p:nvSpPr>
        <p:spPr>
          <a:xfrm>
            <a:off x="4572" y="2283197"/>
            <a:ext cx="3802318" cy="2246769"/>
          </a:xfrm>
          <a:prstGeom prst="rect">
            <a:avLst/>
          </a:prstGeom>
        </p:spPr>
        <p:txBody>
          <a:bodyPr wrap="square">
            <a:spAutoFit/>
          </a:bodyPr>
          <a:lstStyle/>
          <a:p>
            <a:pPr algn="just">
              <a:lnSpc>
                <a:spcPts val="2400"/>
              </a:lnSpc>
              <a:spcBef>
                <a:spcPts val="200"/>
              </a:spcBef>
              <a:spcAft>
                <a:spcPts val="200"/>
              </a:spcAft>
            </a:pPr>
            <a:r>
              <a:rPr lang="en-US" sz="2000" dirty="0">
                <a:solidFill>
                  <a:srgbClr val="FFFF00"/>
                </a:solidFill>
              </a:rPr>
              <a:t>M</a:t>
            </a:r>
            <a:r>
              <a:rPr lang="vi-VN" sz="2000" dirty="0">
                <a:solidFill>
                  <a:srgbClr val="FFFF00"/>
                </a:solidFill>
              </a:rPr>
              <a:t>ạng lưới gồm máu, mạch máu và bạch huyết. Hệ tuần hoàn vận chuyển oxy, hormon và các chất dinh dưỡng thiết yếu vào các tế bào trong cơ thể để nuôi dưỡng nó và giúp nó hoạt động tốt</a:t>
            </a:r>
            <a:r>
              <a:rPr lang="en-US" sz="2000" dirty="0">
                <a:solidFill>
                  <a:srgbClr val="FFFF00"/>
                </a:solidFill>
              </a:rPr>
              <a:t>.</a:t>
            </a:r>
          </a:p>
        </p:txBody>
      </p:sp>
      <p:pic>
        <p:nvPicPr>
          <p:cNvPr id="8" name="Picture 7"/>
          <p:cNvPicPr>
            <a:picLocks noChangeAspect="1"/>
          </p:cNvPicPr>
          <p:nvPr/>
        </p:nvPicPr>
        <p:blipFill>
          <a:blip r:embed="rId2"/>
          <a:stretch>
            <a:fillRect/>
          </a:stretch>
        </p:blipFill>
        <p:spPr>
          <a:xfrm>
            <a:off x="4655975" y="619999"/>
            <a:ext cx="4292081" cy="4248110"/>
          </a:xfrm>
          <a:prstGeom prst="rect">
            <a:avLst/>
          </a:prstGeom>
        </p:spPr>
      </p:pic>
    </p:spTree>
    <p:extLst>
      <p:ext uri="{BB962C8B-B14F-4D97-AF65-F5344CB8AC3E}">
        <p14:creationId xmlns:p14="http://schemas.microsoft.com/office/powerpoint/2010/main" val="235335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0" y="1478683"/>
            <a:ext cx="4703674" cy="796344"/>
          </a:xfrm>
        </p:spPr>
        <p:txBody>
          <a:bodyPr/>
          <a:lstStyle/>
          <a:p>
            <a:pPr algn="ctr"/>
            <a:r>
              <a:rPr lang="en-US" sz="2000" dirty="0" smtClean="0">
                <a:latin typeface="+mj-lt"/>
              </a:rPr>
              <a:t>Hệ hô hấp</a:t>
            </a:r>
            <a:br>
              <a:rPr lang="en-US" sz="2000" dirty="0" smtClean="0">
                <a:latin typeface="+mj-lt"/>
              </a:rPr>
            </a:br>
            <a:r>
              <a:rPr lang="en-US" sz="2000" i="1" dirty="0" smtClean="0">
                <a:latin typeface="+mj-lt"/>
              </a:rPr>
              <a:t>(Mũi, phổi, thanh quản, phế quản) </a:t>
            </a:r>
            <a:br>
              <a:rPr lang="en-US" sz="2000" i="1" dirty="0" smtClean="0">
                <a:latin typeface="+mj-lt"/>
              </a:rPr>
            </a:br>
            <a:endParaRPr lang="en-US" sz="2000" i="1" dirty="0">
              <a:latin typeface="+mj-lt"/>
            </a:endParaRPr>
          </a:p>
        </p:txBody>
      </p:sp>
      <p:sp>
        <p:nvSpPr>
          <p:cNvPr id="4" name="Rectangle 3"/>
          <p:cNvSpPr/>
          <p:nvPr/>
        </p:nvSpPr>
        <p:spPr>
          <a:xfrm>
            <a:off x="559611" y="3107498"/>
            <a:ext cx="4572000" cy="707886"/>
          </a:xfrm>
          <a:prstGeom prst="rect">
            <a:avLst/>
          </a:prstGeom>
        </p:spPr>
        <p:txBody>
          <a:bodyPr>
            <a:spAutoFit/>
          </a:bodyPr>
          <a:lstStyle/>
          <a:p>
            <a:r>
              <a:rPr lang="en-US" sz="2000" dirty="0" smtClean="0">
                <a:solidFill>
                  <a:schemeClr val="accent1">
                    <a:lumMod val="50000"/>
                  </a:schemeClr>
                </a:solidFill>
                <a:latin typeface="+mn-lt"/>
              </a:rPr>
              <a:t>C</a:t>
            </a:r>
            <a:r>
              <a:rPr lang="vi-VN" sz="2000" dirty="0" smtClean="0">
                <a:solidFill>
                  <a:schemeClr val="accent1">
                    <a:lumMod val="50000"/>
                  </a:schemeClr>
                </a:solidFill>
                <a:latin typeface="+mn-lt"/>
              </a:rPr>
              <a:t>ung </a:t>
            </a:r>
            <a:r>
              <a:rPr lang="vi-VN" sz="2000" dirty="0">
                <a:solidFill>
                  <a:schemeClr val="accent1">
                    <a:lumMod val="50000"/>
                  </a:schemeClr>
                </a:solidFill>
                <a:latin typeface="+mn-lt"/>
              </a:rPr>
              <a:t>cấp oxy đến các cơ quan </a:t>
            </a:r>
            <a:endParaRPr lang="en-US" sz="2000" dirty="0" smtClean="0">
              <a:solidFill>
                <a:schemeClr val="accent1">
                  <a:lumMod val="50000"/>
                </a:schemeClr>
              </a:solidFill>
              <a:latin typeface="+mn-lt"/>
            </a:endParaRPr>
          </a:p>
          <a:p>
            <a:r>
              <a:rPr lang="vi-VN" sz="2000" dirty="0" smtClean="0">
                <a:solidFill>
                  <a:schemeClr val="accent1">
                    <a:lumMod val="50000"/>
                  </a:schemeClr>
                </a:solidFill>
                <a:latin typeface="+mn-lt"/>
              </a:rPr>
              <a:t>trong </a:t>
            </a:r>
            <a:r>
              <a:rPr lang="vi-VN" sz="2000" dirty="0">
                <a:solidFill>
                  <a:schemeClr val="accent1">
                    <a:lumMod val="50000"/>
                  </a:schemeClr>
                </a:solidFill>
                <a:latin typeface="+mn-lt"/>
              </a:rPr>
              <a:t>cơ thể và loại bỏ khí thải.</a:t>
            </a:r>
            <a:endParaRPr lang="en-US" sz="2000" dirty="0">
              <a:solidFill>
                <a:schemeClr val="accent1">
                  <a:lumMod val="50000"/>
                </a:schemeClr>
              </a:solidFill>
              <a:latin typeface="+mn-lt"/>
            </a:endParaRPr>
          </a:p>
        </p:txBody>
      </p:sp>
      <p:pic>
        <p:nvPicPr>
          <p:cNvPr id="5" name="Picture 4"/>
          <p:cNvPicPr>
            <a:picLocks noChangeAspect="1"/>
          </p:cNvPicPr>
          <p:nvPr/>
        </p:nvPicPr>
        <p:blipFill>
          <a:blip r:embed="rId2"/>
          <a:stretch>
            <a:fillRect/>
          </a:stretch>
        </p:blipFill>
        <p:spPr>
          <a:xfrm>
            <a:off x="4703674" y="0"/>
            <a:ext cx="4301338" cy="5143500"/>
          </a:xfrm>
          <a:prstGeom prst="rect">
            <a:avLst/>
          </a:prstGeom>
        </p:spPr>
      </p:pic>
    </p:spTree>
    <p:extLst>
      <p:ext uri="{BB962C8B-B14F-4D97-AF65-F5344CB8AC3E}">
        <p14:creationId xmlns:p14="http://schemas.microsoft.com/office/powerpoint/2010/main" val="366382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6" name="Google Shape;225;p34"/>
          <p:cNvSpPr txBox="1">
            <a:spLocks/>
          </p:cNvSpPr>
          <p:nvPr/>
        </p:nvSpPr>
        <p:spPr>
          <a:xfrm>
            <a:off x="0" y="1419149"/>
            <a:ext cx="3900196" cy="106748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ctr"/>
            <a:r>
              <a:rPr lang="vi-VN" sz="2000" dirty="0" smtClean="0">
                <a:latin typeface="+mn-lt"/>
              </a:rPr>
              <a:t>Hệ tiêu hóa </a:t>
            </a:r>
            <a:br>
              <a:rPr lang="vi-VN" sz="2000" dirty="0" smtClean="0">
                <a:latin typeface="+mn-lt"/>
              </a:rPr>
            </a:br>
            <a:r>
              <a:rPr lang="vi-VN" sz="2000" i="1" dirty="0" smtClean="0">
                <a:latin typeface="+mn-lt"/>
              </a:rPr>
              <a:t>(Miệng, thanh quản, cơ hoành, dạ dày, </a:t>
            </a:r>
            <a:br>
              <a:rPr lang="vi-VN" sz="2000" i="1" dirty="0" smtClean="0">
                <a:latin typeface="+mn-lt"/>
              </a:rPr>
            </a:br>
            <a:r>
              <a:rPr lang="vi-VN" sz="2000" i="1" dirty="0" smtClean="0">
                <a:latin typeface="+mn-lt"/>
              </a:rPr>
              <a:t>lá lách, gan, tuyến tụy, ruột non)</a:t>
            </a:r>
            <a:endParaRPr lang="vi-VN" sz="2000" i="1" dirty="0">
              <a:latin typeface="+mn-lt"/>
            </a:endParaRPr>
          </a:p>
        </p:txBody>
      </p:sp>
      <p:sp>
        <p:nvSpPr>
          <p:cNvPr id="7" name="Rectangle 6"/>
          <p:cNvSpPr/>
          <p:nvPr/>
        </p:nvSpPr>
        <p:spPr>
          <a:xfrm>
            <a:off x="0" y="2741612"/>
            <a:ext cx="3900196" cy="1015663"/>
          </a:xfrm>
          <a:prstGeom prst="rect">
            <a:avLst/>
          </a:prstGeom>
        </p:spPr>
        <p:txBody>
          <a:bodyPr wrap="square">
            <a:spAutoFit/>
          </a:bodyPr>
          <a:lstStyle/>
          <a:p>
            <a:pPr algn="just"/>
            <a:r>
              <a:rPr lang="en-US" sz="2000" dirty="0" smtClean="0">
                <a:solidFill>
                  <a:schemeClr val="bg1"/>
                </a:solidFill>
                <a:latin typeface="+mn-lt"/>
              </a:rPr>
              <a:t>G</a:t>
            </a:r>
            <a:r>
              <a:rPr lang="vi-VN" sz="2000" dirty="0" smtClean="0">
                <a:solidFill>
                  <a:schemeClr val="bg1"/>
                </a:solidFill>
                <a:latin typeface="+mn-lt"/>
              </a:rPr>
              <a:t>iúp </a:t>
            </a:r>
            <a:r>
              <a:rPr lang="vi-VN" sz="2000" dirty="0">
                <a:solidFill>
                  <a:schemeClr val="bg1"/>
                </a:solidFill>
                <a:latin typeface="+mn-lt"/>
              </a:rPr>
              <a:t>cơ thể </a:t>
            </a:r>
            <a:r>
              <a:rPr lang="vi-VN" sz="2000" dirty="0" smtClean="0">
                <a:solidFill>
                  <a:schemeClr val="bg1"/>
                </a:solidFill>
                <a:latin typeface="+mn-lt"/>
              </a:rPr>
              <a:t>chuyển </a:t>
            </a:r>
            <a:r>
              <a:rPr lang="vi-VN" sz="2000" dirty="0">
                <a:solidFill>
                  <a:schemeClr val="bg1"/>
                </a:solidFill>
                <a:latin typeface="+mn-lt"/>
              </a:rPr>
              <a:t>thức ăn thành chất dinh dưỡng thông qua quá trình phân hủy hóa học</a:t>
            </a:r>
            <a:endParaRPr lang="en-US" sz="2000" dirty="0">
              <a:solidFill>
                <a:schemeClr val="bg1"/>
              </a:solidFill>
              <a:latin typeface="+mn-lt"/>
            </a:endParaRPr>
          </a:p>
        </p:txBody>
      </p:sp>
      <p:pic>
        <p:nvPicPr>
          <p:cNvPr id="8" name="Picture 7"/>
          <p:cNvPicPr>
            <a:picLocks noChangeAspect="1"/>
          </p:cNvPicPr>
          <p:nvPr/>
        </p:nvPicPr>
        <p:blipFill>
          <a:blip r:embed="rId2"/>
          <a:stretch>
            <a:fillRect/>
          </a:stretch>
        </p:blipFill>
        <p:spPr>
          <a:xfrm>
            <a:off x="4627983" y="512796"/>
            <a:ext cx="4348065" cy="4457631"/>
          </a:xfrm>
          <a:prstGeom prst="rect">
            <a:avLst/>
          </a:prstGeom>
        </p:spPr>
      </p:pic>
    </p:spTree>
    <p:extLst>
      <p:ext uri="{BB962C8B-B14F-4D97-AF65-F5344CB8AC3E}">
        <p14:creationId xmlns:p14="http://schemas.microsoft.com/office/powerpoint/2010/main" val="196412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216484" y="1572769"/>
            <a:ext cx="3894658" cy="8119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1pPr>
            <a:lvl2pPr marR="0" lvl="1"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2pPr>
            <a:lvl3pPr marR="0" lvl="2"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3pPr>
            <a:lvl4pPr marR="0" lvl="3"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4pPr>
            <a:lvl5pPr marR="0" lvl="4"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5pPr>
            <a:lvl6pPr marR="0" lvl="5"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6pPr>
            <a:lvl7pPr marR="0" lvl="6"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7pPr>
            <a:lvl8pPr marR="0" lvl="7"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8pPr>
            <a:lvl9pPr marR="0" lvl="8"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9pPr>
          </a:lstStyle>
          <a:p>
            <a:pPr algn="ctr"/>
            <a:r>
              <a:rPr lang="en-US" sz="2000" dirty="0" smtClean="0">
                <a:latin typeface="+mj-lt"/>
              </a:rPr>
              <a:t>Hệ vận động</a:t>
            </a:r>
            <a:br>
              <a:rPr lang="en-US" sz="2000" dirty="0" smtClean="0">
                <a:latin typeface="+mj-lt"/>
              </a:rPr>
            </a:br>
            <a:r>
              <a:rPr lang="en-US" sz="2000" i="1" dirty="0" smtClean="0">
                <a:latin typeface="+mj-lt"/>
              </a:rPr>
              <a:t>(Cơ tim, cơ xương, cơ trơn)</a:t>
            </a:r>
            <a:endParaRPr lang="en-US" sz="2000" i="1" dirty="0">
              <a:latin typeface="+mj-lt"/>
            </a:endParaRPr>
          </a:p>
        </p:txBody>
      </p:sp>
      <p:sp>
        <p:nvSpPr>
          <p:cNvPr id="4" name="Rectangle 3"/>
          <p:cNvSpPr/>
          <p:nvPr/>
        </p:nvSpPr>
        <p:spPr>
          <a:xfrm>
            <a:off x="0" y="2630004"/>
            <a:ext cx="4564685" cy="707886"/>
          </a:xfrm>
          <a:prstGeom prst="rect">
            <a:avLst/>
          </a:prstGeom>
        </p:spPr>
        <p:txBody>
          <a:bodyPr wrap="square">
            <a:spAutoFit/>
          </a:bodyPr>
          <a:lstStyle/>
          <a:p>
            <a:pPr algn="just"/>
            <a:r>
              <a:rPr lang="en-US" sz="2000" dirty="0" smtClean="0">
                <a:solidFill>
                  <a:schemeClr val="accent1"/>
                </a:solidFill>
                <a:latin typeface="+mn-lt"/>
              </a:rPr>
              <a:t>C</a:t>
            </a:r>
            <a:r>
              <a:rPr lang="vi-VN" sz="2000" dirty="0" smtClean="0">
                <a:solidFill>
                  <a:schemeClr val="accent1"/>
                </a:solidFill>
                <a:latin typeface="+mn-lt"/>
              </a:rPr>
              <a:t>ho </a:t>
            </a:r>
            <a:r>
              <a:rPr lang="vi-VN" sz="2000" dirty="0">
                <a:solidFill>
                  <a:schemeClr val="accent1"/>
                </a:solidFill>
                <a:latin typeface="+mn-lt"/>
              </a:rPr>
              <a:t>phép </a:t>
            </a:r>
            <a:r>
              <a:rPr lang="en-US" sz="2000" dirty="0" smtClean="0">
                <a:solidFill>
                  <a:schemeClr val="accent1"/>
                </a:solidFill>
                <a:latin typeface="+mn-lt"/>
              </a:rPr>
              <a:t>cơ thể </a:t>
            </a:r>
            <a:r>
              <a:rPr lang="vi-VN" sz="2000" dirty="0" smtClean="0">
                <a:solidFill>
                  <a:schemeClr val="accent1"/>
                </a:solidFill>
                <a:latin typeface="+mn-lt"/>
              </a:rPr>
              <a:t>chuyển động</a:t>
            </a:r>
            <a:r>
              <a:rPr lang="en-US" sz="2000" dirty="0">
                <a:solidFill>
                  <a:schemeClr val="accent1"/>
                </a:solidFill>
                <a:latin typeface="+mn-lt"/>
              </a:rPr>
              <a:t> </a:t>
            </a:r>
            <a:r>
              <a:rPr lang="vi-VN" sz="2000" dirty="0" smtClean="0">
                <a:solidFill>
                  <a:schemeClr val="accent1"/>
                </a:solidFill>
                <a:latin typeface="+mn-lt"/>
              </a:rPr>
              <a:t>thông </a:t>
            </a:r>
            <a:r>
              <a:rPr lang="vi-VN" sz="2000" dirty="0">
                <a:solidFill>
                  <a:schemeClr val="accent1"/>
                </a:solidFill>
                <a:latin typeface="+mn-lt"/>
              </a:rPr>
              <a:t>qua sự co cơ</a:t>
            </a:r>
            <a:endParaRPr lang="en-US" sz="2000" dirty="0">
              <a:solidFill>
                <a:schemeClr val="accent1"/>
              </a:solidFill>
              <a:latin typeface="+mn-lt"/>
            </a:endParaRPr>
          </a:p>
        </p:txBody>
      </p:sp>
      <p:pic>
        <p:nvPicPr>
          <p:cNvPr id="5" name="Picture 4"/>
          <p:cNvPicPr>
            <a:picLocks noChangeAspect="1"/>
          </p:cNvPicPr>
          <p:nvPr/>
        </p:nvPicPr>
        <p:blipFill>
          <a:blip r:embed="rId2"/>
          <a:stretch>
            <a:fillRect/>
          </a:stretch>
        </p:blipFill>
        <p:spPr>
          <a:xfrm>
            <a:off x="4988966" y="492435"/>
            <a:ext cx="3846691" cy="4394119"/>
          </a:xfrm>
          <a:prstGeom prst="rect">
            <a:avLst/>
          </a:prstGeom>
        </p:spPr>
      </p:pic>
    </p:spTree>
    <p:extLst>
      <p:ext uri="{BB962C8B-B14F-4D97-AF65-F5344CB8AC3E}">
        <p14:creationId xmlns:p14="http://schemas.microsoft.com/office/powerpoint/2010/main" val="35796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6" name="Text Placeholder 2"/>
          <p:cNvSpPr>
            <a:spLocks noGrp="1"/>
          </p:cNvSpPr>
          <p:nvPr>
            <p:ph type="body" idx="1"/>
          </p:nvPr>
        </p:nvSpPr>
        <p:spPr>
          <a:xfrm>
            <a:off x="0" y="1228751"/>
            <a:ext cx="4572000" cy="848766"/>
          </a:xfrm>
        </p:spPr>
        <p:txBody>
          <a:bodyPr/>
          <a:lstStyle/>
          <a:p>
            <a:pPr marL="76200" indent="0" algn="ctr">
              <a:lnSpc>
                <a:spcPts val="2400"/>
              </a:lnSpc>
              <a:spcBef>
                <a:spcPts val="200"/>
              </a:spcBef>
              <a:spcAft>
                <a:spcPts val="200"/>
              </a:spcAft>
              <a:buNone/>
            </a:pPr>
            <a:r>
              <a:rPr lang="en-US" sz="1900" b="1" dirty="0" smtClean="0">
                <a:solidFill>
                  <a:schemeClr val="bg1"/>
                </a:solidFill>
                <a:latin typeface="+mj-lt"/>
              </a:rPr>
              <a:t>Hệ thần kinh</a:t>
            </a:r>
          </a:p>
          <a:p>
            <a:pPr marL="76200" indent="0" algn="ctr">
              <a:lnSpc>
                <a:spcPts val="2400"/>
              </a:lnSpc>
              <a:spcBef>
                <a:spcPts val="200"/>
              </a:spcBef>
              <a:spcAft>
                <a:spcPts val="200"/>
              </a:spcAft>
              <a:buNone/>
            </a:pPr>
            <a:r>
              <a:rPr lang="en-US" sz="1900" b="1" i="1" dirty="0" smtClean="0">
                <a:solidFill>
                  <a:schemeClr val="bg1"/>
                </a:solidFill>
                <a:latin typeface="+mj-lt"/>
              </a:rPr>
              <a:t>(Não bộ, tủy sống, các dây thần kinh)</a:t>
            </a:r>
            <a:endParaRPr lang="en-US" sz="1900" b="1" i="1" dirty="0">
              <a:solidFill>
                <a:schemeClr val="bg1"/>
              </a:solidFill>
              <a:latin typeface="+mj-lt"/>
            </a:endParaRPr>
          </a:p>
        </p:txBody>
      </p:sp>
      <p:sp>
        <p:nvSpPr>
          <p:cNvPr id="7" name="Rectangle 6"/>
          <p:cNvSpPr/>
          <p:nvPr/>
        </p:nvSpPr>
        <p:spPr>
          <a:xfrm>
            <a:off x="1" y="2449359"/>
            <a:ext cx="4572000" cy="1938992"/>
          </a:xfrm>
          <a:prstGeom prst="rect">
            <a:avLst/>
          </a:prstGeom>
        </p:spPr>
        <p:txBody>
          <a:bodyPr wrap="square">
            <a:spAutoFit/>
          </a:bodyPr>
          <a:lstStyle/>
          <a:p>
            <a:pPr algn="just"/>
            <a:r>
              <a:rPr lang="en-US" sz="2000" dirty="0" smtClean="0">
                <a:solidFill>
                  <a:schemeClr val="bg1"/>
                </a:solidFill>
                <a:latin typeface="+mn-lt"/>
              </a:rPr>
              <a:t>Đi</a:t>
            </a:r>
            <a:r>
              <a:rPr lang="vi-VN" sz="2000" dirty="0" smtClean="0">
                <a:solidFill>
                  <a:schemeClr val="bg1"/>
                </a:solidFill>
                <a:latin typeface="+mn-lt"/>
              </a:rPr>
              <a:t>ều </a:t>
            </a:r>
            <a:r>
              <a:rPr lang="vi-VN" sz="2000" dirty="0">
                <a:solidFill>
                  <a:schemeClr val="bg1"/>
                </a:solidFill>
                <a:latin typeface="+mn-lt"/>
              </a:rPr>
              <a:t>khiển sự hoạt động của tất cả các cơ quan, làm cho cơ thể thích nghi với những sự thay đổi của môi trường ngoài và môi trường </a:t>
            </a:r>
            <a:r>
              <a:rPr lang="vi-VN" sz="2000" dirty="0" smtClean="0">
                <a:solidFill>
                  <a:schemeClr val="bg1"/>
                </a:solidFill>
                <a:latin typeface="+mn-lt"/>
              </a:rPr>
              <a:t>trong</a:t>
            </a:r>
            <a:r>
              <a:rPr lang="en-US" sz="2000" dirty="0" smtClean="0">
                <a:solidFill>
                  <a:schemeClr val="bg1"/>
                </a:solidFill>
                <a:latin typeface="+mn-lt"/>
              </a:rPr>
              <a:t>; </a:t>
            </a:r>
            <a:r>
              <a:rPr lang="vi-VN" sz="2000" dirty="0" smtClean="0">
                <a:solidFill>
                  <a:schemeClr val="bg1"/>
                </a:solidFill>
                <a:latin typeface="+mn-lt"/>
              </a:rPr>
              <a:t>vận </a:t>
            </a:r>
            <a:r>
              <a:rPr lang="vi-VN" sz="2000" dirty="0">
                <a:solidFill>
                  <a:schemeClr val="bg1"/>
                </a:solidFill>
                <a:latin typeface="+mn-lt"/>
              </a:rPr>
              <a:t>hành các hoạt động thiết yếu của cơ thể như thở, tiêu hóa.</a:t>
            </a:r>
            <a:endParaRPr lang="en-US" sz="2000" dirty="0">
              <a:solidFill>
                <a:schemeClr val="bg1"/>
              </a:solidFill>
              <a:latin typeface="+mn-lt"/>
            </a:endParaRPr>
          </a:p>
        </p:txBody>
      </p:sp>
      <p:pic>
        <p:nvPicPr>
          <p:cNvPr id="8" name="Picture 7"/>
          <p:cNvPicPr>
            <a:picLocks noChangeAspect="1"/>
          </p:cNvPicPr>
          <p:nvPr/>
        </p:nvPicPr>
        <p:blipFill>
          <a:blip r:embed="rId2"/>
          <a:stretch>
            <a:fillRect/>
          </a:stretch>
        </p:blipFill>
        <p:spPr>
          <a:xfrm>
            <a:off x="4945344" y="736479"/>
            <a:ext cx="3885790" cy="4098758"/>
          </a:xfrm>
          <a:prstGeom prst="rect">
            <a:avLst/>
          </a:prstGeom>
        </p:spPr>
      </p:pic>
    </p:spTree>
    <p:extLst>
      <p:ext uri="{BB962C8B-B14F-4D97-AF65-F5344CB8AC3E}">
        <p14:creationId xmlns:p14="http://schemas.microsoft.com/office/powerpoint/2010/main" val="163878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2001" y="2070359"/>
            <a:ext cx="8149133" cy="1514088"/>
          </a:xfrm>
        </p:spPr>
        <p:txBody>
          <a:bodyPr/>
          <a:lstStyle/>
          <a:p>
            <a:pPr>
              <a:lnSpc>
                <a:spcPts val="2500"/>
              </a:lnSpc>
              <a:spcBef>
                <a:spcPts val="200"/>
              </a:spcBef>
              <a:spcAft>
                <a:spcPts val="200"/>
              </a:spcAft>
            </a:pPr>
            <a:r>
              <a:rPr lang="en-US" sz="5400" b="1" i="0" dirty="0" smtClean="0">
                <a:solidFill>
                  <a:srgbClr val="FFC000"/>
                </a:solidFill>
                <a:latin typeface="+mj-lt"/>
              </a:rPr>
              <a:t>KHỞI ĐỘNG</a:t>
            </a:r>
            <a:endParaRPr lang="en-US" sz="5400" b="1" i="0" dirty="0">
              <a:solidFill>
                <a:srgbClr val="FFC000"/>
              </a:solidFill>
              <a:latin typeface="+mj-lt"/>
            </a:endParaRPr>
          </a:p>
        </p:txBody>
      </p:sp>
      <p:sp>
        <p:nvSpPr>
          <p:cNvPr id="3" name="Slide Number Placeholder 2"/>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409841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32;p35"/>
          <p:cNvSpPr txBox="1">
            <a:spLocks noGrp="1"/>
          </p:cNvSpPr>
          <p:nvPr>
            <p:ph type="ctrTitle" idx="4294967295"/>
          </p:nvPr>
        </p:nvSpPr>
        <p:spPr>
          <a:xfrm>
            <a:off x="-285292" y="1067480"/>
            <a:ext cx="5106010" cy="987552"/>
          </a:xfrm>
          <a:prstGeom prst="rect">
            <a:avLst/>
          </a:prstGeom>
        </p:spPr>
        <p:txBody>
          <a:bodyPr spcFirstLastPara="1" wrap="square" lIns="91425" tIns="91425" rIns="91425" bIns="91425" anchor="b" anchorCtr="0">
            <a:noAutofit/>
          </a:bodyPr>
          <a:lstStyle/>
          <a:p>
            <a:pPr lvl="0" algn="ctr"/>
            <a:r>
              <a:rPr lang="en" sz="1900" b="1" dirty="0" smtClean="0">
                <a:solidFill>
                  <a:schemeClr val="accent1"/>
                </a:solidFill>
                <a:latin typeface="+mj-lt"/>
              </a:rPr>
              <a:t>Hệ bài tiết</a:t>
            </a:r>
            <a:br>
              <a:rPr lang="en" sz="1900" b="1" dirty="0" smtClean="0">
                <a:solidFill>
                  <a:schemeClr val="accent1"/>
                </a:solidFill>
                <a:latin typeface="+mj-lt"/>
              </a:rPr>
            </a:br>
            <a:r>
              <a:rPr lang="en-US" sz="1900" b="1" i="1" dirty="0" smtClean="0">
                <a:solidFill>
                  <a:schemeClr val="accent1"/>
                </a:solidFill>
                <a:latin typeface="+mj-lt"/>
              </a:rPr>
              <a:t>Thận</a:t>
            </a:r>
            <a:r>
              <a:rPr lang="en-US" sz="1900" b="1" i="1" dirty="0">
                <a:solidFill>
                  <a:schemeClr val="accent1"/>
                </a:solidFill>
                <a:latin typeface="+mj-lt"/>
              </a:rPr>
              <a:t>, niệu đạo, bàng quang, niệu </a:t>
            </a:r>
            <a:r>
              <a:rPr lang="en-US" sz="1900" b="1" i="1" dirty="0" smtClean="0">
                <a:solidFill>
                  <a:schemeClr val="accent1"/>
                </a:solidFill>
                <a:latin typeface="+mj-lt"/>
              </a:rPr>
              <a:t>quản</a:t>
            </a:r>
            <a:endParaRPr sz="1900" b="1" i="1" dirty="0">
              <a:solidFill>
                <a:schemeClr val="accent1"/>
              </a:solidFill>
              <a:latin typeface="+mj-lt"/>
            </a:endParaRPr>
          </a:p>
        </p:txBody>
      </p:sp>
      <p:sp>
        <p:nvSpPr>
          <p:cNvPr id="4" name="Rectangle 3"/>
          <p:cNvSpPr/>
          <p:nvPr/>
        </p:nvSpPr>
        <p:spPr>
          <a:xfrm>
            <a:off x="0" y="2357514"/>
            <a:ext cx="4579315" cy="1938992"/>
          </a:xfrm>
          <a:prstGeom prst="rect">
            <a:avLst/>
          </a:prstGeom>
        </p:spPr>
        <p:txBody>
          <a:bodyPr wrap="square">
            <a:spAutoFit/>
          </a:bodyPr>
          <a:lstStyle/>
          <a:p>
            <a:pPr algn="just"/>
            <a:r>
              <a:rPr lang="en-US" sz="2000" dirty="0" smtClean="0">
                <a:solidFill>
                  <a:schemeClr val="accent1"/>
                </a:solidFill>
                <a:latin typeface="Arial" panose="020B0604020202020204" pitchFamily="34" charset="0"/>
              </a:rPr>
              <a:t>G</a:t>
            </a:r>
            <a:r>
              <a:rPr lang="vi-VN" sz="2000" dirty="0" smtClean="0">
                <a:solidFill>
                  <a:schemeClr val="accent1"/>
                </a:solidFill>
                <a:latin typeface="Arial" panose="020B0604020202020204" pitchFamily="34" charset="0"/>
              </a:rPr>
              <a:t>iúp </a:t>
            </a:r>
            <a:r>
              <a:rPr lang="vi-VN" sz="2000" dirty="0">
                <a:solidFill>
                  <a:schemeClr val="accent1"/>
                </a:solidFill>
                <a:latin typeface="Arial" panose="020B0604020202020204" pitchFamily="34" charset="0"/>
              </a:rPr>
              <a:t>cơ thể lọc và đào thải các loại chất cặn bã ra khỏi cơ thể và duy trì lượng nước cần thiết cho hoạt động sống của con </a:t>
            </a:r>
            <a:r>
              <a:rPr lang="vi-VN" sz="2000" dirty="0" smtClean="0">
                <a:solidFill>
                  <a:schemeClr val="accent1"/>
                </a:solidFill>
                <a:latin typeface="Arial" panose="020B0604020202020204" pitchFamily="34" charset="0"/>
              </a:rPr>
              <a:t>ngườ</a:t>
            </a:r>
            <a:r>
              <a:rPr lang="en-US" sz="2000" dirty="0" smtClean="0">
                <a:solidFill>
                  <a:schemeClr val="accent1"/>
                </a:solidFill>
                <a:latin typeface="Arial" panose="020B0604020202020204" pitchFamily="34" charset="0"/>
              </a:rPr>
              <a:t>i; </a:t>
            </a:r>
            <a:r>
              <a:rPr lang="vi-VN" sz="2000" dirty="0" smtClean="0">
                <a:solidFill>
                  <a:schemeClr val="accent1"/>
                </a:solidFill>
                <a:latin typeface="Arial" panose="020B0604020202020204" pitchFamily="34" charset="0"/>
              </a:rPr>
              <a:t>cân </a:t>
            </a:r>
            <a:r>
              <a:rPr lang="vi-VN" sz="2000" dirty="0">
                <a:solidFill>
                  <a:schemeClr val="accent1"/>
                </a:solidFill>
                <a:latin typeface="Arial" panose="020B0604020202020204" pitchFamily="34" charset="0"/>
              </a:rPr>
              <a:t>bằng chất điện giải trong các loại chất lỏng cơ thể, duy trì độ pH trong máu.</a:t>
            </a:r>
            <a:endParaRPr lang="en-US" sz="2000" dirty="0">
              <a:solidFill>
                <a:schemeClr val="accent1"/>
              </a:solidFill>
            </a:endParaRPr>
          </a:p>
        </p:txBody>
      </p:sp>
      <p:pic>
        <p:nvPicPr>
          <p:cNvPr id="5" name="Picture 4"/>
          <p:cNvPicPr>
            <a:picLocks noChangeAspect="1"/>
          </p:cNvPicPr>
          <p:nvPr/>
        </p:nvPicPr>
        <p:blipFill>
          <a:blip r:embed="rId2"/>
          <a:stretch>
            <a:fillRect/>
          </a:stretch>
        </p:blipFill>
        <p:spPr>
          <a:xfrm>
            <a:off x="4952389" y="558744"/>
            <a:ext cx="3942893" cy="4335125"/>
          </a:xfrm>
          <a:prstGeom prst="rect">
            <a:avLst/>
          </a:prstGeom>
        </p:spPr>
      </p:pic>
    </p:spTree>
    <p:extLst>
      <p:ext uri="{BB962C8B-B14F-4D97-AF65-F5344CB8AC3E}">
        <p14:creationId xmlns:p14="http://schemas.microsoft.com/office/powerpoint/2010/main" val="160981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015" y="855491"/>
            <a:ext cx="2024100" cy="593624"/>
          </a:xfrm>
        </p:spPr>
        <p:txBody>
          <a:bodyPr/>
          <a:lstStyle/>
          <a:p>
            <a:r>
              <a:rPr lang="en-US" b="1" dirty="0" smtClean="0">
                <a:latin typeface="+mj-lt"/>
              </a:rPr>
              <a:t>Hệ sinh dục</a:t>
            </a:r>
            <a:endParaRPr lang="en-US" b="1"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5" name="Text Placeholder 1"/>
          <p:cNvSpPr txBox="1">
            <a:spLocks/>
          </p:cNvSpPr>
          <p:nvPr/>
        </p:nvSpPr>
        <p:spPr>
          <a:xfrm>
            <a:off x="2981283" y="1774094"/>
            <a:ext cx="5657969" cy="14884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999999"/>
              </a:buClr>
              <a:buSzPts val="1400"/>
              <a:buFont typeface="Georgia"/>
              <a:buNone/>
              <a:defRPr sz="1400" b="0" i="1" u="none" strike="noStrike" cap="none">
                <a:solidFill>
                  <a:srgbClr val="999999"/>
                </a:solidFill>
                <a:latin typeface="Georgia"/>
                <a:ea typeface="Georgia"/>
                <a:cs typeface="Georgia"/>
                <a:sym typeface="Georgia"/>
              </a:defRPr>
            </a:lvl1pPr>
            <a:lvl2pPr marL="914400" marR="0" lvl="1" indent="-317500" algn="l" rtl="0">
              <a:lnSpc>
                <a:spcPct val="115000"/>
              </a:lnSpc>
              <a:spcBef>
                <a:spcPts val="0"/>
              </a:spcBef>
              <a:spcAft>
                <a:spcPts val="0"/>
              </a:spcAft>
              <a:buClr>
                <a:srgbClr val="999999"/>
              </a:buClr>
              <a:buSzPts val="3000"/>
              <a:buFont typeface="Georgia"/>
              <a:buNone/>
              <a:defRPr sz="3000" b="0" i="1" u="none" strike="noStrike" cap="none">
                <a:solidFill>
                  <a:srgbClr val="999999"/>
                </a:solidFill>
                <a:latin typeface="Georgia"/>
                <a:ea typeface="Georgia"/>
                <a:cs typeface="Georgia"/>
                <a:sym typeface="Georgia"/>
              </a:defRPr>
            </a:lvl2pPr>
            <a:lvl3pPr marL="1371600" marR="0" lvl="2" indent="-317500" algn="l" rtl="0">
              <a:lnSpc>
                <a:spcPct val="115000"/>
              </a:lnSpc>
              <a:spcBef>
                <a:spcPts val="0"/>
              </a:spcBef>
              <a:spcAft>
                <a:spcPts val="0"/>
              </a:spcAft>
              <a:buClr>
                <a:srgbClr val="999999"/>
              </a:buClr>
              <a:buSzPts val="3000"/>
              <a:buFont typeface="Georgia"/>
              <a:buNone/>
              <a:defRPr sz="3000" b="0" i="1" u="none" strike="noStrike" cap="none">
                <a:solidFill>
                  <a:srgbClr val="999999"/>
                </a:solidFill>
                <a:latin typeface="Georgia"/>
                <a:ea typeface="Georgia"/>
                <a:cs typeface="Georgia"/>
                <a:sym typeface="Georgia"/>
              </a:defRPr>
            </a:lvl3pPr>
            <a:lvl4pPr marL="1828800" marR="0" lvl="3" indent="-317500" algn="l" rtl="0">
              <a:lnSpc>
                <a:spcPct val="115000"/>
              </a:lnSpc>
              <a:spcBef>
                <a:spcPts val="0"/>
              </a:spcBef>
              <a:spcAft>
                <a:spcPts val="0"/>
              </a:spcAft>
              <a:buClr>
                <a:srgbClr val="999999"/>
              </a:buClr>
              <a:buSzPts val="3000"/>
              <a:buFont typeface="Georgia"/>
              <a:buNone/>
              <a:defRPr sz="3000" b="0" i="1" u="none" strike="noStrike" cap="none">
                <a:solidFill>
                  <a:srgbClr val="999999"/>
                </a:solidFill>
                <a:latin typeface="Georgia"/>
                <a:ea typeface="Georgia"/>
                <a:cs typeface="Georgia"/>
                <a:sym typeface="Georgia"/>
              </a:defRPr>
            </a:lvl4pPr>
            <a:lvl5pPr marL="2286000" marR="0" lvl="4" indent="-317500" algn="l" rtl="0">
              <a:lnSpc>
                <a:spcPct val="115000"/>
              </a:lnSpc>
              <a:spcBef>
                <a:spcPts val="0"/>
              </a:spcBef>
              <a:spcAft>
                <a:spcPts val="0"/>
              </a:spcAft>
              <a:buClr>
                <a:srgbClr val="999999"/>
              </a:buClr>
              <a:buSzPts val="3000"/>
              <a:buFont typeface="Georgia"/>
              <a:buNone/>
              <a:defRPr sz="3000" b="0" i="1" u="none" strike="noStrike" cap="none">
                <a:solidFill>
                  <a:srgbClr val="999999"/>
                </a:solidFill>
                <a:latin typeface="Georgia"/>
                <a:ea typeface="Georgia"/>
                <a:cs typeface="Georgia"/>
                <a:sym typeface="Georgia"/>
              </a:defRPr>
            </a:lvl5pPr>
            <a:lvl6pPr marL="2743200" marR="0" lvl="5" indent="-317500" algn="l" rtl="0">
              <a:lnSpc>
                <a:spcPct val="115000"/>
              </a:lnSpc>
              <a:spcBef>
                <a:spcPts val="0"/>
              </a:spcBef>
              <a:spcAft>
                <a:spcPts val="0"/>
              </a:spcAft>
              <a:buClr>
                <a:srgbClr val="999999"/>
              </a:buClr>
              <a:buSzPts val="3000"/>
              <a:buFont typeface="Georgia"/>
              <a:buNone/>
              <a:defRPr sz="3000" b="0" i="1" u="none" strike="noStrike" cap="none">
                <a:solidFill>
                  <a:srgbClr val="999999"/>
                </a:solidFill>
                <a:latin typeface="Georgia"/>
                <a:ea typeface="Georgia"/>
                <a:cs typeface="Georgia"/>
                <a:sym typeface="Georgia"/>
              </a:defRPr>
            </a:lvl6pPr>
            <a:lvl7pPr marL="3200400" marR="0" lvl="6" indent="-317500" algn="l" rtl="0">
              <a:lnSpc>
                <a:spcPct val="115000"/>
              </a:lnSpc>
              <a:spcBef>
                <a:spcPts val="0"/>
              </a:spcBef>
              <a:spcAft>
                <a:spcPts val="0"/>
              </a:spcAft>
              <a:buClr>
                <a:srgbClr val="999999"/>
              </a:buClr>
              <a:buSzPts val="3000"/>
              <a:buFont typeface="Georgia"/>
              <a:buNone/>
              <a:defRPr sz="3000" b="0" i="1" u="none" strike="noStrike" cap="none">
                <a:solidFill>
                  <a:srgbClr val="999999"/>
                </a:solidFill>
                <a:latin typeface="Georgia"/>
                <a:ea typeface="Georgia"/>
                <a:cs typeface="Georgia"/>
                <a:sym typeface="Georgia"/>
              </a:defRPr>
            </a:lvl7pPr>
            <a:lvl8pPr marL="3657600" marR="0" lvl="7" indent="-317500" algn="l" rtl="0">
              <a:lnSpc>
                <a:spcPct val="115000"/>
              </a:lnSpc>
              <a:spcBef>
                <a:spcPts val="0"/>
              </a:spcBef>
              <a:spcAft>
                <a:spcPts val="0"/>
              </a:spcAft>
              <a:buClr>
                <a:srgbClr val="999999"/>
              </a:buClr>
              <a:buSzPts val="3000"/>
              <a:buFont typeface="Georgia"/>
              <a:buNone/>
              <a:defRPr sz="3000" b="0" i="1" u="none" strike="noStrike" cap="none">
                <a:solidFill>
                  <a:srgbClr val="999999"/>
                </a:solidFill>
                <a:latin typeface="Georgia"/>
                <a:ea typeface="Georgia"/>
                <a:cs typeface="Georgia"/>
                <a:sym typeface="Georgia"/>
              </a:defRPr>
            </a:lvl8pPr>
            <a:lvl9pPr marL="4114800" marR="0" lvl="8" indent="-317500" algn="l" rtl="0">
              <a:lnSpc>
                <a:spcPct val="115000"/>
              </a:lnSpc>
              <a:spcBef>
                <a:spcPts val="0"/>
              </a:spcBef>
              <a:spcAft>
                <a:spcPts val="0"/>
              </a:spcAft>
              <a:buClr>
                <a:srgbClr val="999999"/>
              </a:buClr>
              <a:buSzPts val="3000"/>
              <a:buFont typeface="Georgia"/>
              <a:buNone/>
              <a:defRPr sz="3000" b="0" i="1" u="none" strike="noStrike" cap="none">
                <a:solidFill>
                  <a:srgbClr val="999999"/>
                </a:solidFill>
                <a:latin typeface="Georgia"/>
                <a:ea typeface="Georgia"/>
                <a:cs typeface="Georgia"/>
                <a:sym typeface="Georgia"/>
              </a:defRPr>
            </a:lvl9pPr>
          </a:lstStyle>
          <a:p>
            <a:pPr marL="381000" indent="-342900" algn="just">
              <a:buFont typeface="Wingdings" panose="05000000000000000000" pitchFamily="2" charset="2"/>
              <a:buChar char="§"/>
            </a:pPr>
            <a:r>
              <a:rPr lang="vi-VN" sz="2000" b="1" i="0" dirty="0" smtClean="0">
                <a:solidFill>
                  <a:schemeClr val="bg1"/>
                </a:solidFill>
                <a:latin typeface="+mn-lt"/>
              </a:rPr>
              <a:t>Hệ thống </a:t>
            </a:r>
            <a:r>
              <a:rPr lang="en-US" sz="2000" b="1" i="0" dirty="0" smtClean="0">
                <a:solidFill>
                  <a:schemeClr val="bg1"/>
                </a:solidFill>
                <a:latin typeface="+mn-lt"/>
              </a:rPr>
              <a:t>sinh dục </a:t>
            </a:r>
            <a:r>
              <a:rPr lang="vi-VN" sz="2000" b="1" i="0" dirty="0" smtClean="0">
                <a:solidFill>
                  <a:schemeClr val="bg1"/>
                </a:solidFill>
                <a:latin typeface="+mn-lt"/>
              </a:rPr>
              <a:t>ở nữ giới:</a:t>
            </a:r>
            <a:r>
              <a:rPr lang="vi-VN" sz="2000" i="0" dirty="0" smtClean="0">
                <a:solidFill>
                  <a:schemeClr val="bg1"/>
                </a:solidFill>
                <a:latin typeface="+mn-lt"/>
              </a:rPr>
              <a:t> Tử cung, cổ tử cung, âm đạo, buồng trứng.</a:t>
            </a:r>
          </a:p>
          <a:p>
            <a:pPr marL="381000" indent="-342900" algn="just">
              <a:buFont typeface="Wingdings" panose="05000000000000000000" pitchFamily="2" charset="2"/>
              <a:buChar char="§"/>
            </a:pPr>
            <a:r>
              <a:rPr lang="vi-VN" sz="2000" b="1" i="0" dirty="0" smtClean="0">
                <a:solidFill>
                  <a:schemeClr val="bg1"/>
                </a:solidFill>
                <a:latin typeface="+mn-lt"/>
              </a:rPr>
              <a:t>Hệ thống sinh </a:t>
            </a:r>
            <a:r>
              <a:rPr lang="en-US" sz="2000" b="1" i="0" dirty="0" smtClean="0">
                <a:solidFill>
                  <a:schemeClr val="bg1"/>
                </a:solidFill>
                <a:latin typeface="+mn-lt"/>
              </a:rPr>
              <a:t>dục </a:t>
            </a:r>
            <a:r>
              <a:rPr lang="vi-VN" sz="2000" b="1" i="0" dirty="0" smtClean="0">
                <a:solidFill>
                  <a:schemeClr val="bg1"/>
                </a:solidFill>
                <a:latin typeface="+mn-lt"/>
              </a:rPr>
              <a:t>ở nam giới:</a:t>
            </a:r>
            <a:r>
              <a:rPr lang="vi-VN" sz="2000" i="0" dirty="0" smtClean="0">
                <a:solidFill>
                  <a:schemeClr val="bg1"/>
                </a:solidFill>
                <a:latin typeface="+mn-lt"/>
              </a:rPr>
              <a:t> Dương vật, mào tinh hoàn, ống dẫn tinh, tinh hoàn.</a:t>
            </a:r>
            <a:r>
              <a:rPr lang="en-US" sz="2000" i="0" dirty="0" smtClean="0">
                <a:solidFill>
                  <a:schemeClr val="bg1"/>
                </a:solidFill>
                <a:latin typeface="+mn-lt"/>
              </a:rPr>
              <a:t>)</a:t>
            </a:r>
            <a:endParaRPr lang="vi-VN" sz="2000" i="0" dirty="0" smtClean="0">
              <a:solidFill>
                <a:schemeClr val="bg1"/>
              </a:solidFill>
              <a:latin typeface="+mn-lt"/>
            </a:endParaRPr>
          </a:p>
          <a:p>
            <a:pPr marL="38100" indent="0" algn="just"/>
            <a:endParaRPr lang="en-US" sz="2000" b="1" i="0" dirty="0">
              <a:latin typeface="+mn-lt"/>
            </a:endParaRPr>
          </a:p>
        </p:txBody>
      </p:sp>
    </p:spTree>
    <p:extLst>
      <p:ext uri="{BB962C8B-B14F-4D97-AF65-F5344CB8AC3E}">
        <p14:creationId xmlns:p14="http://schemas.microsoft.com/office/powerpoint/2010/main" val="138277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3" name="Rectangle 2"/>
          <p:cNvSpPr/>
          <p:nvPr/>
        </p:nvSpPr>
        <p:spPr>
          <a:xfrm>
            <a:off x="1393105" y="279154"/>
            <a:ext cx="6543537" cy="707886"/>
          </a:xfrm>
          <a:prstGeom prst="rect">
            <a:avLst/>
          </a:prstGeom>
        </p:spPr>
        <p:txBody>
          <a:bodyPr wrap="square">
            <a:spAutoFit/>
          </a:bodyPr>
          <a:lstStyle/>
          <a:p>
            <a:pPr algn="just"/>
            <a:r>
              <a:rPr lang="en-US" sz="2000" i="1" dirty="0" smtClean="0">
                <a:solidFill>
                  <a:schemeClr val="bg1"/>
                </a:solidFill>
              </a:rPr>
              <a:t>Em hãy nêu tên các cấp độ trong cơ thể đa bào tương ứng với các số từ (1) đến (5) trong các hình sau:</a:t>
            </a:r>
            <a:endParaRPr lang="en-US" sz="2000" i="1" dirty="0"/>
          </a:p>
        </p:txBody>
      </p:sp>
      <p:pic>
        <p:nvPicPr>
          <p:cNvPr id="4" name="Picture 3"/>
          <p:cNvPicPr>
            <a:picLocks noChangeAspect="1"/>
          </p:cNvPicPr>
          <p:nvPr/>
        </p:nvPicPr>
        <p:blipFill>
          <a:blip r:embed="rId2"/>
          <a:stretch>
            <a:fillRect/>
          </a:stretch>
        </p:blipFill>
        <p:spPr>
          <a:xfrm>
            <a:off x="4664099" y="1089966"/>
            <a:ext cx="4351846" cy="3957522"/>
          </a:xfrm>
          <a:prstGeom prst="rect">
            <a:avLst/>
          </a:prstGeom>
        </p:spPr>
      </p:pic>
      <p:sp>
        <p:nvSpPr>
          <p:cNvPr id="5" name="Google Shape;158;p26"/>
          <p:cNvSpPr txBox="1">
            <a:spLocks/>
          </p:cNvSpPr>
          <p:nvPr/>
        </p:nvSpPr>
        <p:spPr>
          <a:xfrm>
            <a:off x="2187666" y="5476813"/>
            <a:ext cx="452700" cy="208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1pPr>
            <a:lvl2pPr marR="0" lvl="1"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2pPr>
            <a:lvl3pPr marR="0" lvl="2"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3pPr>
            <a:lvl4pPr marR="0" lvl="3"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4pPr>
            <a:lvl5pPr marR="0" lvl="4"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5pPr>
            <a:lvl6pPr marR="0" lvl="5"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6pPr>
            <a:lvl7pPr marR="0" lvl="6"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7pPr>
            <a:lvl8pPr marR="0" lvl="7"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8pPr>
            <a:lvl9pPr marR="0" lvl="8"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9pPr>
          </a:lstStyle>
          <a:p>
            <a:pPr algn="ctr"/>
            <a:fld id="{00000000-1234-1234-1234-123412341234}" type="slidenum">
              <a:rPr lang="en" smtClean="0"/>
              <a:pPr algn="ctr"/>
              <a:t>22</a:t>
            </a:fld>
            <a:endParaRPr lang="en"/>
          </a:p>
        </p:txBody>
      </p:sp>
      <p:sp>
        <p:nvSpPr>
          <p:cNvPr id="6" name="Freeform 5"/>
          <p:cNvSpPr/>
          <p:nvPr/>
        </p:nvSpPr>
        <p:spPr>
          <a:xfrm>
            <a:off x="1393105" y="978742"/>
            <a:ext cx="1461946" cy="1256868"/>
          </a:xfrm>
          <a:custGeom>
            <a:avLst/>
            <a:gdLst>
              <a:gd name="connsiteX0" fmla="*/ 0 w 1256868"/>
              <a:gd name="connsiteY0" fmla="*/ 628434 h 1256868"/>
              <a:gd name="connsiteX1" fmla="*/ 628434 w 1256868"/>
              <a:gd name="connsiteY1" fmla="*/ 0 h 1256868"/>
              <a:gd name="connsiteX2" fmla="*/ 1256868 w 1256868"/>
              <a:gd name="connsiteY2" fmla="*/ 628434 h 1256868"/>
              <a:gd name="connsiteX3" fmla="*/ 628434 w 1256868"/>
              <a:gd name="connsiteY3" fmla="*/ 1256868 h 1256868"/>
              <a:gd name="connsiteX4" fmla="*/ 0 w 1256868"/>
              <a:gd name="connsiteY4" fmla="*/ 628434 h 125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868" h="1256868">
                <a:moveTo>
                  <a:pt x="0" y="628434"/>
                </a:moveTo>
                <a:cubicBezTo>
                  <a:pt x="0" y="281359"/>
                  <a:pt x="281359" y="0"/>
                  <a:pt x="628434" y="0"/>
                </a:cubicBezTo>
                <a:cubicBezTo>
                  <a:pt x="975509" y="0"/>
                  <a:pt x="1256868" y="281359"/>
                  <a:pt x="1256868" y="628434"/>
                </a:cubicBezTo>
                <a:cubicBezTo>
                  <a:pt x="1256868" y="975509"/>
                  <a:pt x="975509" y="1256868"/>
                  <a:pt x="628434" y="1256868"/>
                </a:cubicBezTo>
                <a:cubicBezTo>
                  <a:pt x="281359" y="1256868"/>
                  <a:pt x="0" y="975509"/>
                  <a:pt x="0" y="628434"/>
                </a:cubicBezTo>
                <a:close/>
              </a:path>
            </a:pathLst>
          </a:custGeom>
          <a:solidFill>
            <a:schemeClr val="accent1">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624" tIns="219624" rIns="219624" bIns="219624" numCol="1" spcCol="1270" anchor="ctr" anchorCtr="0">
            <a:noAutofit/>
          </a:bodyPr>
          <a:lstStyle/>
          <a:p>
            <a:pPr lvl="0" algn="ctr" defTabSz="1244600">
              <a:lnSpc>
                <a:spcPct val="90000"/>
              </a:lnSpc>
              <a:spcBef>
                <a:spcPct val="0"/>
              </a:spcBef>
              <a:spcAft>
                <a:spcPct val="35000"/>
              </a:spcAft>
            </a:pPr>
            <a:r>
              <a:rPr lang="en-US" sz="2000" b="1" kern="1200" dirty="0" smtClean="0"/>
              <a:t>1. </a:t>
            </a:r>
          </a:p>
          <a:p>
            <a:pPr lvl="0" algn="ctr" defTabSz="1244600">
              <a:lnSpc>
                <a:spcPct val="90000"/>
              </a:lnSpc>
              <a:spcBef>
                <a:spcPct val="0"/>
              </a:spcBef>
              <a:spcAft>
                <a:spcPct val="35000"/>
              </a:spcAft>
            </a:pPr>
            <a:r>
              <a:rPr lang="en-US" sz="2000" b="1" kern="1200" dirty="0" smtClean="0"/>
              <a:t>Tế bào</a:t>
            </a:r>
            <a:endParaRPr lang="en-US" sz="2000" b="1" kern="1200" dirty="0"/>
          </a:p>
        </p:txBody>
      </p:sp>
      <p:sp>
        <p:nvSpPr>
          <p:cNvPr id="7" name="Freeform 6"/>
          <p:cNvSpPr/>
          <p:nvPr/>
        </p:nvSpPr>
        <p:spPr>
          <a:xfrm>
            <a:off x="3131141" y="2061145"/>
            <a:ext cx="1256868" cy="1256868"/>
          </a:xfrm>
          <a:custGeom>
            <a:avLst/>
            <a:gdLst>
              <a:gd name="connsiteX0" fmla="*/ 0 w 1256868"/>
              <a:gd name="connsiteY0" fmla="*/ 628434 h 1256868"/>
              <a:gd name="connsiteX1" fmla="*/ 628434 w 1256868"/>
              <a:gd name="connsiteY1" fmla="*/ 0 h 1256868"/>
              <a:gd name="connsiteX2" fmla="*/ 1256868 w 1256868"/>
              <a:gd name="connsiteY2" fmla="*/ 628434 h 1256868"/>
              <a:gd name="connsiteX3" fmla="*/ 628434 w 1256868"/>
              <a:gd name="connsiteY3" fmla="*/ 1256868 h 1256868"/>
              <a:gd name="connsiteX4" fmla="*/ 0 w 1256868"/>
              <a:gd name="connsiteY4" fmla="*/ 628434 h 125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868" h="1256868">
                <a:moveTo>
                  <a:pt x="0" y="628434"/>
                </a:moveTo>
                <a:cubicBezTo>
                  <a:pt x="0" y="281359"/>
                  <a:pt x="281359" y="0"/>
                  <a:pt x="628434" y="0"/>
                </a:cubicBezTo>
                <a:cubicBezTo>
                  <a:pt x="975509" y="0"/>
                  <a:pt x="1256868" y="281359"/>
                  <a:pt x="1256868" y="628434"/>
                </a:cubicBezTo>
                <a:cubicBezTo>
                  <a:pt x="1256868" y="975509"/>
                  <a:pt x="975509" y="1256868"/>
                  <a:pt x="628434" y="1256868"/>
                </a:cubicBezTo>
                <a:cubicBezTo>
                  <a:pt x="281359" y="1256868"/>
                  <a:pt x="0" y="975509"/>
                  <a:pt x="0" y="628434"/>
                </a:cubicBezTo>
                <a:close/>
              </a:path>
            </a:pathLst>
          </a:custGeom>
          <a:solidFill>
            <a:schemeClr val="accent4">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624" tIns="219624" rIns="219624" bIns="219624" numCol="1" spcCol="1270" anchor="ctr" anchorCtr="0">
            <a:noAutofit/>
          </a:bodyPr>
          <a:lstStyle/>
          <a:p>
            <a:pPr lvl="0" algn="ctr" defTabSz="1244600">
              <a:lnSpc>
                <a:spcPct val="90000"/>
              </a:lnSpc>
              <a:spcBef>
                <a:spcPct val="0"/>
              </a:spcBef>
              <a:spcAft>
                <a:spcPct val="35000"/>
              </a:spcAft>
            </a:pPr>
            <a:r>
              <a:rPr lang="en-US" sz="2000" b="1" kern="1200" dirty="0" smtClean="0"/>
              <a:t>2. Mô</a:t>
            </a:r>
            <a:endParaRPr lang="en-US" sz="2000" b="1" kern="1200" dirty="0"/>
          </a:p>
        </p:txBody>
      </p:sp>
      <p:sp>
        <p:nvSpPr>
          <p:cNvPr id="8" name="Freeform 7"/>
          <p:cNvSpPr/>
          <p:nvPr/>
        </p:nvSpPr>
        <p:spPr>
          <a:xfrm rot="17280000">
            <a:off x="3303234" y="3366614"/>
            <a:ext cx="334890" cy="424193"/>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334889" y="339354"/>
                </a:moveTo>
                <a:lnTo>
                  <a:pt x="167444" y="339354"/>
                </a:lnTo>
                <a:lnTo>
                  <a:pt x="167444" y="424192"/>
                </a:lnTo>
                <a:lnTo>
                  <a:pt x="0" y="212096"/>
                </a:lnTo>
                <a:lnTo>
                  <a:pt x="167444" y="0"/>
                </a:lnTo>
                <a:lnTo>
                  <a:pt x="167444" y="84838"/>
                </a:lnTo>
                <a:lnTo>
                  <a:pt x="334889" y="84838"/>
                </a:lnTo>
                <a:lnTo>
                  <a:pt x="334889" y="339354"/>
                </a:lnTo>
                <a:close/>
              </a:path>
            </a:pathLst>
          </a:custGeom>
          <a:solidFill>
            <a:schemeClr val="accent4">
              <a:lumMod val="5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466" tIns="84838" rIns="1" bIns="84838" numCol="1" spcCol="1270" anchor="ctr" anchorCtr="0">
            <a:noAutofit/>
          </a:bodyPr>
          <a:lstStyle/>
          <a:p>
            <a:pPr lvl="0" algn="ctr" defTabSz="711200">
              <a:lnSpc>
                <a:spcPct val="90000"/>
              </a:lnSpc>
              <a:spcBef>
                <a:spcPct val="0"/>
              </a:spcBef>
              <a:spcAft>
                <a:spcPct val="35000"/>
              </a:spcAft>
            </a:pPr>
            <a:endParaRPr lang="en-US" sz="1600" kern="1200"/>
          </a:p>
        </p:txBody>
      </p:sp>
      <p:sp>
        <p:nvSpPr>
          <p:cNvPr id="9" name="Freeform 8"/>
          <p:cNvSpPr/>
          <p:nvPr/>
        </p:nvSpPr>
        <p:spPr>
          <a:xfrm>
            <a:off x="2547490" y="3857438"/>
            <a:ext cx="1256868" cy="1256868"/>
          </a:xfrm>
          <a:custGeom>
            <a:avLst/>
            <a:gdLst>
              <a:gd name="connsiteX0" fmla="*/ 0 w 1256868"/>
              <a:gd name="connsiteY0" fmla="*/ 628434 h 1256868"/>
              <a:gd name="connsiteX1" fmla="*/ 628434 w 1256868"/>
              <a:gd name="connsiteY1" fmla="*/ 0 h 1256868"/>
              <a:gd name="connsiteX2" fmla="*/ 1256868 w 1256868"/>
              <a:gd name="connsiteY2" fmla="*/ 628434 h 1256868"/>
              <a:gd name="connsiteX3" fmla="*/ 628434 w 1256868"/>
              <a:gd name="connsiteY3" fmla="*/ 1256868 h 1256868"/>
              <a:gd name="connsiteX4" fmla="*/ 0 w 1256868"/>
              <a:gd name="connsiteY4" fmla="*/ 628434 h 125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868" h="1256868">
                <a:moveTo>
                  <a:pt x="0" y="628434"/>
                </a:moveTo>
                <a:cubicBezTo>
                  <a:pt x="0" y="281359"/>
                  <a:pt x="281359" y="0"/>
                  <a:pt x="628434" y="0"/>
                </a:cubicBezTo>
                <a:cubicBezTo>
                  <a:pt x="975509" y="0"/>
                  <a:pt x="1256868" y="281359"/>
                  <a:pt x="1256868" y="628434"/>
                </a:cubicBezTo>
                <a:cubicBezTo>
                  <a:pt x="1256868" y="975509"/>
                  <a:pt x="975509" y="1256868"/>
                  <a:pt x="628434" y="1256868"/>
                </a:cubicBezTo>
                <a:cubicBezTo>
                  <a:pt x="281359" y="1256868"/>
                  <a:pt x="0" y="975509"/>
                  <a:pt x="0" y="628434"/>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624" tIns="219624" rIns="219624" bIns="219624" numCol="1" spcCol="1270" anchor="ctr" anchorCtr="0">
            <a:noAutofit/>
          </a:bodyPr>
          <a:lstStyle/>
          <a:p>
            <a:pPr lvl="0" algn="ctr" defTabSz="1244600">
              <a:lnSpc>
                <a:spcPct val="90000"/>
              </a:lnSpc>
              <a:spcBef>
                <a:spcPct val="0"/>
              </a:spcBef>
              <a:spcAft>
                <a:spcPct val="35000"/>
              </a:spcAft>
            </a:pPr>
            <a:r>
              <a:rPr lang="en-US" sz="2000" b="1" kern="1200" dirty="0" smtClean="0"/>
              <a:t>3.</a:t>
            </a:r>
          </a:p>
          <a:p>
            <a:pPr lvl="0" algn="ctr" defTabSz="1244600">
              <a:lnSpc>
                <a:spcPct val="90000"/>
              </a:lnSpc>
              <a:spcBef>
                <a:spcPct val="0"/>
              </a:spcBef>
              <a:spcAft>
                <a:spcPct val="35000"/>
              </a:spcAft>
            </a:pPr>
            <a:r>
              <a:rPr lang="en-US" sz="2000" b="1" kern="1200" dirty="0" smtClean="0"/>
              <a:t>Cơ quan</a:t>
            </a:r>
            <a:endParaRPr lang="en-US" sz="2000" b="1" kern="1200" dirty="0"/>
          </a:p>
        </p:txBody>
      </p:sp>
      <p:sp>
        <p:nvSpPr>
          <p:cNvPr id="10" name="Freeform 9"/>
          <p:cNvSpPr/>
          <p:nvPr/>
        </p:nvSpPr>
        <p:spPr>
          <a:xfrm>
            <a:off x="2073590" y="4273775"/>
            <a:ext cx="334890" cy="424193"/>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334889" y="339354"/>
                </a:moveTo>
                <a:lnTo>
                  <a:pt x="167444" y="339354"/>
                </a:lnTo>
                <a:lnTo>
                  <a:pt x="167444" y="424192"/>
                </a:lnTo>
                <a:lnTo>
                  <a:pt x="0" y="212096"/>
                </a:lnTo>
                <a:lnTo>
                  <a:pt x="167444" y="0"/>
                </a:lnTo>
                <a:lnTo>
                  <a:pt x="167444" y="84838"/>
                </a:lnTo>
                <a:lnTo>
                  <a:pt x="334889" y="84838"/>
                </a:lnTo>
                <a:lnTo>
                  <a:pt x="334889" y="339354"/>
                </a:lnTo>
                <a:close/>
              </a:path>
            </a:pathLst>
          </a:custGeom>
          <a:solidFill>
            <a:schemeClr val="accent2"/>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467" tIns="84839" rIns="1" bIns="84838" numCol="1" spcCol="1270" anchor="ctr" anchorCtr="0">
            <a:noAutofit/>
          </a:bodyPr>
          <a:lstStyle/>
          <a:p>
            <a:pPr lvl="0" algn="ctr" defTabSz="711200">
              <a:lnSpc>
                <a:spcPct val="90000"/>
              </a:lnSpc>
              <a:spcBef>
                <a:spcPct val="0"/>
              </a:spcBef>
              <a:spcAft>
                <a:spcPct val="35000"/>
              </a:spcAft>
            </a:pPr>
            <a:endParaRPr lang="en-US" sz="1600" kern="1200"/>
          </a:p>
        </p:txBody>
      </p:sp>
      <p:sp>
        <p:nvSpPr>
          <p:cNvPr id="11" name="Freeform 10"/>
          <p:cNvSpPr/>
          <p:nvPr/>
        </p:nvSpPr>
        <p:spPr>
          <a:xfrm>
            <a:off x="658756" y="3857438"/>
            <a:ext cx="1256868" cy="1256868"/>
          </a:xfrm>
          <a:custGeom>
            <a:avLst/>
            <a:gdLst>
              <a:gd name="connsiteX0" fmla="*/ 0 w 1256868"/>
              <a:gd name="connsiteY0" fmla="*/ 628434 h 1256868"/>
              <a:gd name="connsiteX1" fmla="*/ 628434 w 1256868"/>
              <a:gd name="connsiteY1" fmla="*/ 0 h 1256868"/>
              <a:gd name="connsiteX2" fmla="*/ 1256868 w 1256868"/>
              <a:gd name="connsiteY2" fmla="*/ 628434 h 1256868"/>
              <a:gd name="connsiteX3" fmla="*/ 628434 w 1256868"/>
              <a:gd name="connsiteY3" fmla="*/ 1256868 h 1256868"/>
              <a:gd name="connsiteX4" fmla="*/ 0 w 1256868"/>
              <a:gd name="connsiteY4" fmla="*/ 628434 h 125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868" h="1256868">
                <a:moveTo>
                  <a:pt x="0" y="628434"/>
                </a:moveTo>
                <a:cubicBezTo>
                  <a:pt x="0" y="281359"/>
                  <a:pt x="281359" y="0"/>
                  <a:pt x="628434" y="0"/>
                </a:cubicBezTo>
                <a:cubicBezTo>
                  <a:pt x="975509" y="0"/>
                  <a:pt x="1256868" y="281359"/>
                  <a:pt x="1256868" y="628434"/>
                </a:cubicBezTo>
                <a:cubicBezTo>
                  <a:pt x="1256868" y="975509"/>
                  <a:pt x="975509" y="1256868"/>
                  <a:pt x="628434" y="1256868"/>
                </a:cubicBezTo>
                <a:cubicBezTo>
                  <a:pt x="281359" y="1256868"/>
                  <a:pt x="0" y="975509"/>
                  <a:pt x="0" y="628434"/>
                </a:cubicBezTo>
                <a:close/>
              </a:path>
            </a:pathLst>
          </a:custGeom>
          <a:solidFill>
            <a:schemeClr val="accent3">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624" tIns="219624" rIns="219624" bIns="219624" numCol="1" spcCol="1270" anchor="ctr" anchorCtr="0">
            <a:noAutofit/>
          </a:bodyPr>
          <a:lstStyle/>
          <a:p>
            <a:pPr lvl="0" algn="ctr" defTabSz="1244600">
              <a:lnSpc>
                <a:spcPct val="90000"/>
              </a:lnSpc>
              <a:spcBef>
                <a:spcPct val="0"/>
              </a:spcBef>
              <a:spcAft>
                <a:spcPct val="35000"/>
              </a:spcAft>
            </a:pPr>
            <a:r>
              <a:rPr lang="en-US" sz="2000" b="1" kern="1200" dirty="0" smtClean="0"/>
              <a:t>4. Hệ cơ quan</a:t>
            </a:r>
            <a:endParaRPr lang="en-US" sz="2800" b="1" kern="1200" dirty="0"/>
          </a:p>
        </p:txBody>
      </p:sp>
      <p:sp>
        <p:nvSpPr>
          <p:cNvPr id="12" name="Freeform 11"/>
          <p:cNvSpPr/>
          <p:nvPr/>
        </p:nvSpPr>
        <p:spPr>
          <a:xfrm>
            <a:off x="75105" y="2061145"/>
            <a:ext cx="1256868" cy="1256868"/>
          </a:xfrm>
          <a:custGeom>
            <a:avLst/>
            <a:gdLst>
              <a:gd name="connsiteX0" fmla="*/ 0 w 1256868"/>
              <a:gd name="connsiteY0" fmla="*/ 628434 h 1256868"/>
              <a:gd name="connsiteX1" fmla="*/ 628434 w 1256868"/>
              <a:gd name="connsiteY1" fmla="*/ 0 h 1256868"/>
              <a:gd name="connsiteX2" fmla="*/ 1256868 w 1256868"/>
              <a:gd name="connsiteY2" fmla="*/ 628434 h 1256868"/>
              <a:gd name="connsiteX3" fmla="*/ 628434 w 1256868"/>
              <a:gd name="connsiteY3" fmla="*/ 1256868 h 1256868"/>
              <a:gd name="connsiteX4" fmla="*/ 0 w 1256868"/>
              <a:gd name="connsiteY4" fmla="*/ 628434 h 125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868" h="1256868">
                <a:moveTo>
                  <a:pt x="0" y="628434"/>
                </a:moveTo>
                <a:cubicBezTo>
                  <a:pt x="0" y="281359"/>
                  <a:pt x="281359" y="0"/>
                  <a:pt x="628434" y="0"/>
                </a:cubicBezTo>
                <a:cubicBezTo>
                  <a:pt x="975509" y="0"/>
                  <a:pt x="1256868" y="281359"/>
                  <a:pt x="1256868" y="628434"/>
                </a:cubicBezTo>
                <a:cubicBezTo>
                  <a:pt x="1256868" y="975509"/>
                  <a:pt x="975509" y="1256868"/>
                  <a:pt x="628434" y="1256868"/>
                </a:cubicBezTo>
                <a:cubicBezTo>
                  <a:pt x="281359" y="1256868"/>
                  <a:pt x="0" y="975509"/>
                  <a:pt x="0" y="628434"/>
                </a:cubicBezTo>
                <a:close/>
              </a:path>
            </a:pathLst>
          </a:custGeom>
          <a:solidFill>
            <a:schemeClr val="bg2">
              <a:lumMod val="90000"/>
              <a:lumOff val="1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624" tIns="219624" rIns="219624" bIns="219624" numCol="1" spcCol="1270" anchor="ctr" anchorCtr="0">
            <a:noAutofit/>
          </a:bodyPr>
          <a:lstStyle/>
          <a:p>
            <a:pPr lvl="0" algn="ctr" defTabSz="1244600">
              <a:lnSpc>
                <a:spcPct val="90000"/>
              </a:lnSpc>
              <a:spcBef>
                <a:spcPct val="0"/>
              </a:spcBef>
              <a:spcAft>
                <a:spcPct val="35000"/>
              </a:spcAft>
            </a:pPr>
            <a:r>
              <a:rPr lang="en-US" sz="2000" b="1" kern="1200" dirty="0" smtClean="0"/>
              <a:t>5. </a:t>
            </a:r>
          </a:p>
          <a:p>
            <a:pPr lvl="0" algn="ctr" defTabSz="1244600">
              <a:lnSpc>
                <a:spcPct val="90000"/>
              </a:lnSpc>
              <a:spcBef>
                <a:spcPct val="0"/>
              </a:spcBef>
              <a:spcAft>
                <a:spcPct val="35000"/>
              </a:spcAft>
            </a:pPr>
            <a:r>
              <a:rPr lang="en-US" sz="2000" b="1" kern="1200" dirty="0" smtClean="0"/>
              <a:t>Cơ thể</a:t>
            </a:r>
            <a:endParaRPr lang="en-US" sz="2000" b="1" kern="1200" dirty="0"/>
          </a:p>
        </p:txBody>
      </p:sp>
      <p:sp>
        <p:nvSpPr>
          <p:cNvPr id="13" name="Freeform 12"/>
          <p:cNvSpPr/>
          <p:nvPr/>
        </p:nvSpPr>
        <p:spPr>
          <a:xfrm rot="19440000">
            <a:off x="1292435" y="1927968"/>
            <a:ext cx="334889" cy="424192"/>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0" y="84838"/>
                </a:moveTo>
                <a:lnTo>
                  <a:pt x="167445" y="84838"/>
                </a:lnTo>
                <a:lnTo>
                  <a:pt x="167445" y="0"/>
                </a:lnTo>
                <a:lnTo>
                  <a:pt x="334889" y="212096"/>
                </a:lnTo>
                <a:lnTo>
                  <a:pt x="167445" y="424192"/>
                </a:lnTo>
                <a:lnTo>
                  <a:pt x="167445" y="339354"/>
                </a:lnTo>
                <a:lnTo>
                  <a:pt x="0" y="339354"/>
                </a:lnTo>
                <a:lnTo>
                  <a:pt x="0" y="84838"/>
                </a:lnTo>
                <a:close/>
              </a:path>
            </a:pathLst>
          </a:custGeom>
          <a:solidFill>
            <a:schemeClr val="bg2">
              <a:lumMod val="90000"/>
              <a:lumOff val="1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838" rIns="100467" bIns="84837" numCol="1" spcCol="1270" anchor="ctr" anchorCtr="0">
            <a:noAutofit/>
          </a:bodyPr>
          <a:lstStyle/>
          <a:p>
            <a:pPr lvl="0" algn="ctr" defTabSz="711200">
              <a:lnSpc>
                <a:spcPct val="90000"/>
              </a:lnSpc>
              <a:spcBef>
                <a:spcPct val="0"/>
              </a:spcBef>
              <a:spcAft>
                <a:spcPct val="35000"/>
              </a:spcAft>
            </a:pPr>
            <a:endParaRPr lang="en-US" sz="1600" kern="1200"/>
          </a:p>
        </p:txBody>
      </p:sp>
      <p:sp>
        <p:nvSpPr>
          <p:cNvPr id="14" name="Freeform 13"/>
          <p:cNvSpPr/>
          <p:nvPr/>
        </p:nvSpPr>
        <p:spPr>
          <a:xfrm rot="2160000">
            <a:off x="2835790" y="1849049"/>
            <a:ext cx="334889" cy="424192"/>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0" y="84838"/>
                </a:moveTo>
                <a:lnTo>
                  <a:pt x="167445" y="84838"/>
                </a:lnTo>
                <a:lnTo>
                  <a:pt x="167445" y="0"/>
                </a:lnTo>
                <a:lnTo>
                  <a:pt x="334889" y="212096"/>
                </a:lnTo>
                <a:lnTo>
                  <a:pt x="167445" y="424192"/>
                </a:lnTo>
                <a:lnTo>
                  <a:pt x="167445" y="339354"/>
                </a:lnTo>
                <a:lnTo>
                  <a:pt x="0" y="339354"/>
                </a:lnTo>
                <a:lnTo>
                  <a:pt x="0" y="84838"/>
                </a:lnTo>
                <a:close/>
              </a:path>
            </a:pathLst>
          </a:custGeom>
          <a:solidFill>
            <a:schemeClr val="accent1">
              <a:lumMod val="5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837" rIns="100467" bIns="84838" numCol="1" spcCol="1270" anchor="ctr" anchorCtr="0">
            <a:noAutofit/>
          </a:bodyPr>
          <a:lstStyle/>
          <a:p>
            <a:pPr lvl="0" algn="ctr" defTabSz="711200">
              <a:lnSpc>
                <a:spcPct val="90000"/>
              </a:lnSpc>
              <a:spcBef>
                <a:spcPct val="0"/>
              </a:spcBef>
              <a:spcAft>
                <a:spcPct val="35000"/>
              </a:spcAft>
            </a:pPr>
            <a:endParaRPr lang="en-US" sz="1600" kern="1200"/>
          </a:p>
        </p:txBody>
      </p:sp>
      <p:sp>
        <p:nvSpPr>
          <p:cNvPr id="15" name="Freeform 14"/>
          <p:cNvSpPr/>
          <p:nvPr/>
        </p:nvSpPr>
        <p:spPr>
          <a:xfrm rot="4320000">
            <a:off x="700780" y="3430201"/>
            <a:ext cx="334890" cy="424192"/>
          </a:xfrm>
          <a:custGeom>
            <a:avLst/>
            <a:gdLst>
              <a:gd name="connsiteX0" fmla="*/ 0 w 334889"/>
              <a:gd name="connsiteY0" fmla="*/ 84838 h 424192"/>
              <a:gd name="connsiteX1" fmla="*/ 167445 w 334889"/>
              <a:gd name="connsiteY1" fmla="*/ 84838 h 424192"/>
              <a:gd name="connsiteX2" fmla="*/ 167445 w 334889"/>
              <a:gd name="connsiteY2" fmla="*/ 0 h 424192"/>
              <a:gd name="connsiteX3" fmla="*/ 334889 w 334889"/>
              <a:gd name="connsiteY3" fmla="*/ 212096 h 424192"/>
              <a:gd name="connsiteX4" fmla="*/ 167445 w 334889"/>
              <a:gd name="connsiteY4" fmla="*/ 424192 h 424192"/>
              <a:gd name="connsiteX5" fmla="*/ 167445 w 334889"/>
              <a:gd name="connsiteY5" fmla="*/ 339354 h 424192"/>
              <a:gd name="connsiteX6" fmla="*/ 0 w 334889"/>
              <a:gd name="connsiteY6" fmla="*/ 339354 h 424192"/>
              <a:gd name="connsiteX7" fmla="*/ 0 w 334889"/>
              <a:gd name="connsiteY7" fmla="*/ 84838 h 42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89" h="424192">
                <a:moveTo>
                  <a:pt x="334889" y="339354"/>
                </a:moveTo>
                <a:lnTo>
                  <a:pt x="167444" y="339354"/>
                </a:lnTo>
                <a:lnTo>
                  <a:pt x="167444" y="424192"/>
                </a:lnTo>
                <a:lnTo>
                  <a:pt x="0" y="212096"/>
                </a:lnTo>
                <a:lnTo>
                  <a:pt x="167444" y="0"/>
                </a:lnTo>
                <a:lnTo>
                  <a:pt x="167444" y="84838"/>
                </a:lnTo>
                <a:lnTo>
                  <a:pt x="334889" y="84838"/>
                </a:lnTo>
                <a:lnTo>
                  <a:pt x="334889" y="339354"/>
                </a:lnTo>
                <a:close/>
              </a:path>
            </a:pathLst>
          </a:custGeom>
          <a:solidFill>
            <a:schemeClr val="accent3">
              <a:lumMod val="50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467" tIns="84838" rIns="0" bIns="84837" numCol="1" spcCol="1270" anchor="ctr" anchorCtr="0">
            <a:noAutofit/>
          </a:bodyPr>
          <a:lstStyle/>
          <a:p>
            <a:pPr lvl="0" algn="ctr" defTabSz="711200">
              <a:lnSpc>
                <a:spcPct val="90000"/>
              </a:lnSpc>
              <a:spcBef>
                <a:spcPct val="0"/>
              </a:spcBef>
              <a:spcAft>
                <a:spcPct val="35000"/>
              </a:spcAft>
            </a:pPr>
            <a:endParaRPr lang="en-US" sz="1600" kern="1200"/>
          </a:p>
        </p:txBody>
      </p:sp>
    </p:spTree>
    <p:extLst>
      <p:ext uri="{BB962C8B-B14F-4D97-AF65-F5344CB8AC3E}">
        <p14:creationId xmlns:p14="http://schemas.microsoft.com/office/powerpoint/2010/main" val="102660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3" name="TextBox 4"/>
          <p:cNvSpPr txBox="1">
            <a:spLocks noChangeArrowheads="1"/>
          </p:cNvSpPr>
          <p:nvPr/>
        </p:nvSpPr>
        <p:spPr bwMode="auto">
          <a:xfrm>
            <a:off x="2882845" y="378647"/>
            <a:ext cx="1869423" cy="492443"/>
          </a:xfrm>
          <a:prstGeom prst="rect">
            <a:avLst/>
          </a:prstGeom>
          <a:solidFill>
            <a:srgbClr val="FFFF00"/>
          </a:solidFill>
          <a:ln w="9525">
            <a:noFill/>
            <a:miter lim="800000"/>
            <a:headEnd/>
            <a:tailEnd/>
          </a:ln>
        </p:spPr>
        <p:txBody>
          <a:bodyPr wrap="none" anchor="ctr">
            <a:spAutoFit/>
          </a:bodyPr>
          <a:lstStyle/>
          <a:p>
            <a:pPr algn="ctr"/>
            <a:r>
              <a:rPr lang="en-US" sz="2600" b="1" dirty="0" smtClean="0">
                <a:solidFill>
                  <a:srgbClr val="FF0000"/>
                </a:solidFill>
                <a:latin typeface="+mj-lt"/>
                <a:ea typeface="Verdana" pitchFamily="34" charset="0"/>
              </a:rPr>
              <a:t>KẾT LUẬN</a:t>
            </a:r>
            <a:endParaRPr lang="en-US" sz="2600" b="1" dirty="0">
              <a:solidFill>
                <a:srgbClr val="FF0000"/>
              </a:solidFill>
              <a:latin typeface="+mj-lt"/>
              <a:ea typeface="Verdana" pitchFamily="34" charset="0"/>
            </a:endParaRPr>
          </a:p>
        </p:txBody>
      </p:sp>
      <p:grpSp>
        <p:nvGrpSpPr>
          <p:cNvPr id="4" name="Group 79"/>
          <p:cNvGrpSpPr>
            <a:grpSpLocks/>
          </p:cNvGrpSpPr>
          <p:nvPr/>
        </p:nvGrpSpPr>
        <p:grpSpPr bwMode="auto">
          <a:xfrm flipH="1">
            <a:off x="4520193" y="757282"/>
            <a:ext cx="4429138" cy="1926668"/>
            <a:chOff x="899887" y="4473208"/>
            <a:chExt cx="3306312" cy="2049967"/>
          </a:xfrm>
        </p:grpSpPr>
        <p:sp>
          <p:nvSpPr>
            <p:cNvPr id="5" name="Snip Single Corner Rectangle 26"/>
            <p:cNvSpPr/>
            <p:nvPr/>
          </p:nvSpPr>
          <p:spPr>
            <a:xfrm>
              <a:off x="899887" y="5646659"/>
              <a:ext cx="3299963" cy="873340"/>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solidFill>
              <a:schemeClr val="accent5"/>
            </a:solidFill>
            <a:ln w="3175">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entagon 27"/>
            <p:cNvSpPr/>
            <p:nvPr/>
          </p:nvSpPr>
          <p:spPr>
            <a:xfrm rot="16200000">
              <a:off x="2685983" y="5002959"/>
              <a:ext cx="2049967" cy="990465"/>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5">
                <a:lumMod val="40000"/>
                <a:lumOff val="60000"/>
              </a:schemeClr>
            </a:solidFill>
            <a:ln w="3175">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a:off x="971314" y="5733992"/>
              <a:ext cx="2241245" cy="0"/>
            </a:xfrm>
            <a:prstGeom prst="line">
              <a:avLst/>
            </a:prstGeom>
            <a:ln w="381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bwMode="auto">
          <a:xfrm>
            <a:off x="285283" y="957402"/>
            <a:ext cx="3300412" cy="744538"/>
          </a:xfrm>
          <a:prstGeom prst="rect">
            <a:avLst/>
          </a:prstGeom>
          <a:solidFill>
            <a:schemeClr val="accent5">
              <a:lumMod val="20000"/>
              <a:lumOff val="80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bwMode="auto">
          <a:xfrm>
            <a:off x="168459" y="1966106"/>
            <a:ext cx="3617566" cy="744538"/>
          </a:xfrm>
          <a:prstGeom prst="rect">
            <a:avLst/>
          </a:prstGeom>
          <a:solidFill>
            <a:schemeClr val="accent5"/>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Text Box 3"/>
          <p:cNvSpPr txBox="1">
            <a:spLocks noChangeArrowheads="1"/>
          </p:cNvSpPr>
          <p:nvPr/>
        </p:nvSpPr>
        <p:spPr bwMode="ltGray">
          <a:xfrm>
            <a:off x="482686" y="1024887"/>
            <a:ext cx="2754312" cy="656590"/>
          </a:xfrm>
          <a:prstGeom prst="rect">
            <a:avLst/>
          </a:prstGeom>
          <a:noFill/>
          <a:ln w="9525" algn="ctr">
            <a:noFill/>
            <a:miter lim="800000"/>
            <a:headEnd/>
            <a:tailEnd/>
          </a:ln>
          <a:effectLst/>
        </p:spPr>
        <p:txBody>
          <a:bodyPr>
            <a:spAutoFit/>
          </a:bodyPr>
          <a:lstStyle/>
          <a:p>
            <a:pPr algn="ctr">
              <a:lnSpc>
                <a:spcPts val="2200"/>
              </a:lnSpc>
            </a:pPr>
            <a:r>
              <a:rPr lang="en-US" sz="1800" dirty="0" smtClean="0">
                <a:solidFill>
                  <a:schemeClr val="accent5"/>
                </a:solidFill>
                <a:latin typeface="Arial" charset="0"/>
              </a:rPr>
              <a:t>Cơ thể thực vật:</a:t>
            </a:r>
          </a:p>
          <a:p>
            <a:pPr algn="ctr">
              <a:lnSpc>
                <a:spcPts val="2200"/>
              </a:lnSpc>
            </a:pPr>
            <a:r>
              <a:rPr lang="en-US" sz="1800" dirty="0" smtClean="0">
                <a:solidFill>
                  <a:schemeClr val="accent5"/>
                </a:solidFill>
                <a:latin typeface="Arial" charset="0"/>
              </a:rPr>
              <a:t> Hệ chồi, hệ rễ</a:t>
            </a:r>
            <a:endParaRPr lang="en-US" sz="1800" dirty="0">
              <a:solidFill>
                <a:schemeClr val="accent5"/>
              </a:solidFill>
              <a:latin typeface="Arial" charset="0"/>
            </a:endParaRPr>
          </a:p>
        </p:txBody>
      </p:sp>
      <p:sp>
        <p:nvSpPr>
          <p:cNvPr id="33" name="Text Box 3"/>
          <p:cNvSpPr txBox="1">
            <a:spLocks noChangeArrowheads="1"/>
          </p:cNvSpPr>
          <p:nvPr/>
        </p:nvSpPr>
        <p:spPr bwMode="ltGray">
          <a:xfrm>
            <a:off x="119750" y="2031519"/>
            <a:ext cx="3780040" cy="618631"/>
          </a:xfrm>
          <a:prstGeom prst="rect">
            <a:avLst/>
          </a:prstGeom>
          <a:noFill/>
          <a:ln w="9525" algn="ctr">
            <a:noFill/>
            <a:miter lim="800000"/>
            <a:headEnd/>
            <a:tailEnd/>
          </a:ln>
          <a:effectLst/>
        </p:spPr>
        <p:txBody>
          <a:bodyPr wrap="square">
            <a:spAutoFit/>
          </a:bodyPr>
          <a:lstStyle/>
          <a:p>
            <a:pPr algn="ctr">
              <a:lnSpc>
                <a:spcPct val="95000"/>
              </a:lnSpc>
              <a:spcAft>
                <a:spcPts val="800"/>
              </a:spcAft>
            </a:pPr>
            <a:r>
              <a:rPr lang="en-US" sz="1800" dirty="0" smtClean="0">
                <a:solidFill>
                  <a:schemeClr val="bg1"/>
                </a:solidFill>
                <a:latin typeface="Arial" charset="0"/>
              </a:rPr>
              <a:t>Cơ thể động vật: hệ vận động, hệ tuần hoàn, hệ hô hấp,….</a:t>
            </a:r>
            <a:endParaRPr lang="en-US" sz="1800" dirty="0">
              <a:solidFill>
                <a:schemeClr val="bg1"/>
              </a:solidFill>
              <a:latin typeface="Arial" charset="0"/>
            </a:endParaRPr>
          </a:p>
        </p:txBody>
      </p:sp>
      <p:sp>
        <p:nvSpPr>
          <p:cNvPr id="37" name="Text Box 3"/>
          <p:cNvSpPr txBox="1">
            <a:spLocks noChangeArrowheads="1"/>
          </p:cNvSpPr>
          <p:nvPr/>
        </p:nvSpPr>
        <p:spPr bwMode="ltGray">
          <a:xfrm>
            <a:off x="4720522" y="1996359"/>
            <a:ext cx="4228809" cy="560153"/>
          </a:xfrm>
          <a:prstGeom prst="rect">
            <a:avLst/>
          </a:prstGeom>
          <a:noFill/>
          <a:ln w="9525" algn="ctr">
            <a:noFill/>
            <a:miter lim="800000"/>
            <a:headEnd/>
            <a:tailEnd/>
          </a:ln>
          <a:effectLst/>
        </p:spPr>
        <p:txBody>
          <a:bodyPr wrap="square">
            <a:spAutoFit/>
          </a:bodyPr>
          <a:lstStyle/>
          <a:p>
            <a:pPr algn="just">
              <a:lnSpc>
                <a:spcPct val="95000"/>
              </a:lnSpc>
              <a:spcAft>
                <a:spcPts val="800"/>
              </a:spcAft>
            </a:pPr>
            <a:r>
              <a:rPr lang="en-US" sz="1600" dirty="0" smtClean="0">
                <a:solidFill>
                  <a:schemeClr val="accent6">
                    <a:lumMod val="50000"/>
                  </a:schemeClr>
                </a:solidFill>
                <a:latin typeface="Arial" charset="0"/>
              </a:rPr>
              <a:t>Là một tập hợp một số cơ quan cùng hoạt động để thực hiện một chức năng nhất định</a:t>
            </a:r>
            <a:endParaRPr lang="en-US" sz="1600" dirty="0">
              <a:solidFill>
                <a:schemeClr val="accent6">
                  <a:lumMod val="50000"/>
                </a:schemeClr>
              </a:solidFill>
              <a:latin typeface="Arial" charset="0"/>
            </a:endParaRPr>
          </a:p>
        </p:txBody>
      </p:sp>
      <p:sp>
        <p:nvSpPr>
          <p:cNvPr id="38" name="Text Box 3"/>
          <p:cNvSpPr txBox="1">
            <a:spLocks noChangeArrowheads="1"/>
          </p:cNvSpPr>
          <p:nvPr/>
        </p:nvSpPr>
        <p:spPr bwMode="ltGray">
          <a:xfrm>
            <a:off x="4648008" y="1228464"/>
            <a:ext cx="1097526" cy="61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lnSpc>
                <a:spcPct val="95000"/>
              </a:lnSpc>
              <a:spcBef>
                <a:spcPts val="0"/>
              </a:spcBef>
              <a:spcAft>
                <a:spcPts val="800"/>
              </a:spcAft>
              <a:defRPr/>
            </a:pPr>
            <a:r>
              <a:rPr lang="en-US" sz="1800" b="1" dirty="0" smtClean="0">
                <a:solidFill>
                  <a:schemeClr val="accent5">
                    <a:lumMod val="75000"/>
                  </a:schemeClr>
                </a:solidFill>
              </a:rPr>
              <a:t>Hệ cơ quan</a:t>
            </a:r>
            <a:endParaRPr lang="en-US" sz="1800" b="1" dirty="0">
              <a:solidFill>
                <a:schemeClr val="accent5">
                  <a:lumMod val="75000"/>
                </a:schemeClr>
              </a:solidFill>
            </a:endParaRPr>
          </a:p>
        </p:txBody>
      </p:sp>
      <p:grpSp>
        <p:nvGrpSpPr>
          <p:cNvPr id="65" name="Group 79"/>
          <p:cNvGrpSpPr>
            <a:grpSpLocks/>
          </p:cNvGrpSpPr>
          <p:nvPr/>
        </p:nvGrpSpPr>
        <p:grpSpPr bwMode="auto">
          <a:xfrm flipH="1">
            <a:off x="4615348" y="2710645"/>
            <a:ext cx="4429678" cy="2157890"/>
            <a:chOff x="899887" y="4473208"/>
            <a:chExt cx="3306312" cy="2049967"/>
          </a:xfrm>
          <a:solidFill>
            <a:schemeClr val="accent2">
              <a:lumMod val="60000"/>
              <a:lumOff val="40000"/>
            </a:schemeClr>
          </a:solidFill>
        </p:grpSpPr>
        <p:sp>
          <p:nvSpPr>
            <p:cNvPr id="66" name="Snip Single Corner Rectangle 26"/>
            <p:cNvSpPr/>
            <p:nvPr/>
          </p:nvSpPr>
          <p:spPr>
            <a:xfrm>
              <a:off x="899887" y="5646659"/>
              <a:ext cx="3299963" cy="873340"/>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solidFill>
              <a:schemeClr val="accent2"/>
            </a:solidFill>
            <a:ln w="3175">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Pentagon 27"/>
            <p:cNvSpPr/>
            <p:nvPr/>
          </p:nvSpPr>
          <p:spPr>
            <a:xfrm rot="16200000">
              <a:off x="2685983" y="5002959"/>
              <a:ext cx="2049967" cy="990465"/>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grpFill/>
            <a:ln w="3175">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9" name="Straight Connector 68"/>
            <p:cNvCxnSpPr/>
            <p:nvPr/>
          </p:nvCxnSpPr>
          <p:spPr>
            <a:xfrm>
              <a:off x="971314" y="5733992"/>
              <a:ext cx="2241245" cy="0"/>
            </a:xfrm>
            <a:prstGeom prst="line">
              <a:avLst/>
            </a:prstGeom>
            <a:grpFill/>
            <a:ln w="381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70" name="Text Box 3"/>
          <p:cNvSpPr txBox="1">
            <a:spLocks noChangeArrowheads="1"/>
          </p:cNvSpPr>
          <p:nvPr/>
        </p:nvSpPr>
        <p:spPr bwMode="ltGray">
          <a:xfrm>
            <a:off x="4793643" y="3908530"/>
            <a:ext cx="4329286" cy="1015663"/>
          </a:xfrm>
          <a:prstGeom prst="rect">
            <a:avLst/>
          </a:prstGeom>
          <a:noFill/>
          <a:ln w="9525" algn="ctr">
            <a:noFill/>
            <a:miter lim="800000"/>
            <a:headEnd/>
            <a:tailEnd/>
          </a:ln>
          <a:effectLst/>
        </p:spPr>
        <p:txBody>
          <a:bodyPr wrap="square">
            <a:spAutoFit/>
          </a:bodyPr>
          <a:lstStyle/>
          <a:p>
            <a:pPr algn="just">
              <a:lnSpc>
                <a:spcPts val="1800"/>
              </a:lnSpc>
              <a:spcBef>
                <a:spcPts val="200"/>
              </a:spcBef>
              <a:spcAft>
                <a:spcPts val="200"/>
              </a:spcAft>
            </a:pPr>
            <a:r>
              <a:rPr lang="en-US" sz="1600" dirty="0">
                <a:solidFill>
                  <a:schemeClr val="accent1">
                    <a:lumMod val="50000"/>
                  </a:schemeClr>
                </a:solidFill>
                <a:latin typeface="Arial" charset="0"/>
              </a:rPr>
              <a:t>Đ</a:t>
            </a:r>
            <a:r>
              <a:rPr lang="en-US" sz="1600" dirty="0" smtClean="0">
                <a:solidFill>
                  <a:schemeClr val="accent1">
                    <a:lumMod val="50000"/>
                  </a:schemeClr>
                </a:solidFill>
                <a:latin typeface="Arial" charset="0"/>
              </a:rPr>
              <a:t>ược cấu tạo từ nhiều cơ quan và hệ cơ quan. Các cơ quan thực hiện chức năng tạo  nên hệ cơ quan. Hệ cơ quan thống nhất thực hiện chức năng sống.</a:t>
            </a:r>
            <a:endParaRPr lang="en-US" sz="1600" dirty="0">
              <a:solidFill>
                <a:schemeClr val="accent1">
                  <a:lumMod val="50000"/>
                </a:schemeClr>
              </a:solidFill>
              <a:latin typeface="Arial" charset="0"/>
            </a:endParaRPr>
          </a:p>
        </p:txBody>
      </p:sp>
      <p:sp>
        <p:nvSpPr>
          <p:cNvPr id="71" name="Text Box 3"/>
          <p:cNvSpPr txBox="1">
            <a:spLocks noChangeArrowheads="1"/>
          </p:cNvSpPr>
          <p:nvPr/>
        </p:nvSpPr>
        <p:spPr bwMode="ltGray">
          <a:xfrm>
            <a:off x="4615349" y="3282893"/>
            <a:ext cx="1326989" cy="355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lnSpc>
                <a:spcPct val="95000"/>
              </a:lnSpc>
              <a:spcBef>
                <a:spcPts val="0"/>
              </a:spcBef>
              <a:spcAft>
                <a:spcPts val="800"/>
              </a:spcAft>
              <a:defRPr/>
            </a:pPr>
            <a:r>
              <a:rPr lang="en-US" sz="1800" b="1" dirty="0" smtClean="0">
                <a:solidFill>
                  <a:schemeClr val="accent2">
                    <a:lumMod val="50000"/>
                  </a:schemeClr>
                </a:solidFill>
              </a:rPr>
              <a:t>Cơ thể</a:t>
            </a:r>
            <a:endParaRPr lang="en-US" sz="1800" b="1" dirty="0">
              <a:solidFill>
                <a:schemeClr val="accent2">
                  <a:lumMod val="50000"/>
                </a:schemeClr>
              </a:solidFill>
            </a:endParaRPr>
          </a:p>
        </p:txBody>
      </p:sp>
    </p:spTree>
    <p:extLst>
      <p:ext uri="{BB962C8B-B14F-4D97-AF65-F5344CB8AC3E}">
        <p14:creationId xmlns:p14="http://schemas.microsoft.com/office/powerpoint/2010/main" val="134021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down)">
                                      <p:cBhvr>
                                        <p:cTn id="14" dur="500"/>
                                        <p:tgtEl>
                                          <p:spTgt spid="38"/>
                                        </p:tgtEl>
                                      </p:cBhvr>
                                    </p:animEffect>
                                  </p:childTnLst>
                                </p:cTn>
                              </p:par>
                              <p:par>
                                <p:cTn id="15" presetID="2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00"/>
                                        <p:tgtEl>
                                          <p:spTgt spid="3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barn(inVertical)">
                                      <p:cBhvr>
                                        <p:cTn id="37" dur="500"/>
                                        <p:tgtEl>
                                          <p:spTgt spid="71"/>
                                        </p:tgtEl>
                                      </p:cBhvr>
                                    </p:animEffect>
                                  </p:childTnLst>
                                </p:cTn>
                              </p:par>
                              <p:par>
                                <p:cTn id="38" presetID="16" presetClass="entr" presetSubtype="21"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barn(inVertical)">
                                      <p:cBhvr>
                                        <p:cTn id="40" dur="500"/>
                                        <p:tgtEl>
                                          <p:spTgt spid="6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barn(inVertical)">
                                      <p:cBhvr>
                                        <p:cTn id="4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21" grpId="0" animBg="1"/>
      <p:bldP spid="32" grpId="0"/>
      <p:bldP spid="33" grpId="0"/>
      <p:bldP spid="37" grpId="0"/>
      <p:bldP spid="38" grpId="0"/>
      <p:bldP spid="70" grpId="0"/>
      <p:bldP spid="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3" name="Text Placeholder 1"/>
          <p:cNvSpPr txBox="1">
            <a:spLocks/>
          </p:cNvSpPr>
          <p:nvPr/>
        </p:nvSpPr>
        <p:spPr>
          <a:xfrm>
            <a:off x="1185513" y="1577957"/>
            <a:ext cx="7747764" cy="3191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just">
              <a:lnSpc>
                <a:spcPts val="2700"/>
              </a:lnSpc>
              <a:spcBef>
                <a:spcPts val="300"/>
              </a:spcBef>
              <a:spcAft>
                <a:spcPts val="300"/>
              </a:spcAft>
            </a:pPr>
            <a:r>
              <a:rPr lang="en-US" sz="2000" dirty="0" smtClean="0">
                <a:solidFill>
                  <a:srgbClr val="FFFF00"/>
                </a:solidFill>
                <a:latin typeface="+mj-lt"/>
              </a:rPr>
              <a:t>Mô gồm nhóm các tế bào cùng thực hiện một chức năng.</a:t>
            </a:r>
          </a:p>
          <a:p>
            <a:pPr marL="114300" algn="just">
              <a:lnSpc>
                <a:spcPts val="2700"/>
              </a:lnSpc>
              <a:spcBef>
                <a:spcPts val="300"/>
              </a:spcBef>
              <a:spcAft>
                <a:spcPts val="300"/>
              </a:spcAft>
            </a:pPr>
            <a:r>
              <a:rPr lang="en-US" sz="2000" dirty="0" smtClean="0">
                <a:solidFill>
                  <a:srgbClr val="FFFF00"/>
                </a:solidFill>
                <a:latin typeface="+mj-lt"/>
              </a:rPr>
              <a:t>Cơ quan gồm nhiều tế bào có cấu tạo giống nhau và cùng thực hiện một chức năng.</a:t>
            </a:r>
          </a:p>
          <a:p>
            <a:pPr marL="114300" algn="just">
              <a:lnSpc>
                <a:spcPts val="2700"/>
              </a:lnSpc>
              <a:spcBef>
                <a:spcPts val="300"/>
              </a:spcBef>
              <a:spcAft>
                <a:spcPts val="300"/>
              </a:spcAft>
            </a:pPr>
            <a:r>
              <a:rPr lang="en-US" sz="2000" dirty="0" smtClean="0">
                <a:solidFill>
                  <a:srgbClr val="FFFF00"/>
                </a:solidFill>
                <a:latin typeface="+mj-lt"/>
              </a:rPr>
              <a:t>Hệ cơ quan gồm một nhóm các cơ quan phối hợp với nhau thực hiện đầy đủ các quá trình sống cơ bản, đảm bảo sự tồn tại và phát triển của cơ thể. </a:t>
            </a:r>
          </a:p>
          <a:p>
            <a:pPr marL="114300">
              <a:lnSpc>
                <a:spcPts val="2700"/>
              </a:lnSpc>
              <a:spcBef>
                <a:spcPts val="300"/>
              </a:spcBef>
              <a:spcAft>
                <a:spcPts val="300"/>
              </a:spcAft>
            </a:pPr>
            <a:r>
              <a:rPr lang="en-US" sz="2000" dirty="0" smtClean="0">
                <a:solidFill>
                  <a:srgbClr val="FFFF00"/>
                </a:solidFill>
                <a:latin typeface="+mj-lt"/>
              </a:rPr>
              <a:t>Não, tim, dạ dày là các mô ở cơ thể người. </a:t>
            </a:r>
          </a:p>
          <a:p>
            <a:pPr marL="114300">
              <a:lnSpc>
                <a:spcPts val="2700"/>
              </a:lnSpc>
              <a:spcBef>
                <a:spcPts val="300"/>
              </a:spcBef>
              <a:spcAft>
                <a:spcPts val="300"/>
              </a:spcAft>
            </a:pPr>
            <a:r>
              <a:rPr lang="en-US" sz="2000" dirty="0" smtClean="0">
                <a:solidFill>
                  <a:srgbClr val="FFFF00"/>
                </a:solidFill>
                <a:latin typeface="+mj-lt"/>
              </a:rPr>
              <a:t>Một số cơ quan của cơ thể người: hệ tiêu hóa, hệ thần kinh,…</a:t>
            </a:r>
          </a:p>
        </p:txBody>
      </p:sp>
      <p:sp>
        <p:nvSpPr>
          <p:cNvPr id="5" name="Slide Number Placeholder 4"/>
          <p:cNvSpPr txBox="1">
            <a:spLocks/>
          </p:cNvSpPr>
          <p:nvPr/>
        </p:nvSpPr>
        <p:spPr>
          <a:xfrm>
            <a:off x="8480577" y="4673644"/>
            <a:ext cx="452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1pPr>
            <a:lvl2pPr marR="0" lvl="1"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2pPr>
            <a:lvl3pPr marR="0" lvl="2"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3pPr>
            <a:lvl4pPr marR="0" lvl="3"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4pPr>
            <a:lvl5pPr marR="0" lvl="4"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5pPr>
            <a:lvl6pPr marR="0" lvl="5"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6pPr>
            <a:lvl7pPr marR="0" lvl="6"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7pPr>
            <a:lvl8pPr marR="0" lvl="7"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8pPr>
            <a:lvl9pPr marR="0" lvl="8" algn="r" rtl="0">
              <a:lnSpc>
                <a:spcPct val="100000"/>
              </a:lnSpc>
              <a:spcBef>
                <a:spcPts val="0"/>
              </a:spcBef>
              <a:spcAft>
                <a:spcPts val="0"/>
              </a:spcAft>
              <a:buClr>
                <a:srgbClr val="000000"/>
              </a:buClr>
              <a:buFont typeface="Arial"/>
              <a:buNone/>
              <a:defRPr sz="1000" b="0" i="0" u="none" strike="noStrike" cap="none">
                <a:solidFill>
                  <a:srgbClr val="FFFFFF"/>
                </a:solidFill>
                <a:latin typeface="Nunito Sans"/>
                <a:ea typeface="Nunito Sans"/>
                <a:cs typeface="Nunito Sans"/>
                <a:sym typeface="Nunito Sans"/>
              </a:defRPr>
            </a:lvl9pPr>
          </a:lstStyle>
          <a:p>
            <a:fld id="{00000000-1234-1234-1234-123412341234}" type="slidenum">
              <a:rPr lang="en" smtClean="0"/>
              <a:pPr/>
              <a:t>24</a:t>
            </a:fld>
            <a:endParaRPr lang="en"/>
          </a:p>
        </p:txBody>
      </p:sp>
      <p:sp>
        <p:nvSpPr>
          <p:cNvPr id="6" name="Rectangle 5"/>
          <p:cNvSpPr/>
          <p:nvPr/>
        </p:nvSpPr>
        <p:spPr>
          <a:xfrm>
            <a:off x="3874941" y="1101510"/>
            <a:ext cx="263347" cy="25526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8465" y="1731334"/>
            <a:ext cx="282650" cy="25526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lumMod val="75000"/>
                  </a:schemeClr>
                </a:solidFill>
              </a:rPr>
              <a:t>X</a:t>
            </a:r>
          </a:p>
        </p:txBody>
      </p:sp>
      <p:sp>
        <p:nvSpPr>
          <p:cNvPr id="8" name="Rectangle 7"/>
          <p:cNvSpPr/>
          <p:nvPr/>
        </p:nvSpPr>
        <p:spPr>
          <a:xfrm>
            <a:off x="928116" y="2139972"/>
            <a:ext cx="263347" cy="25526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8116" y="2994546"/>
            <a:ext cx="263347" cy="25526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28116" y="4012773"/>
            <a:ext cx="263347" cy="25526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22166" y="4416795"/>
            <a:ext cx="263347" cy="25526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084453" y="521254"/>
            <a:ext cx="3844322" cy="892552"/>
          </a:xfrm>
          <a:prstGeom prst="rect">
            <a:avLst/>
          </a:prstGeom>
          <a:solidFill>
            <a:srgbClr val="FFFF00"/>
          </a:solidFill>
        </p:spPr>
        <p:txBody>
          <a:bodyPr wrap="none">
            <a:spAutoFit/>
          </a:bodyPr>
          <a:lstStyle/>
          <a:p>
            <a:pPr algn="ctr"/>
            <a:r>
              <a:rPr lang="en-US" sz="3200" b="1" dirty="0" smtClean="0">
                <a:solidFill>
                  <a:srgbClr val="FF0000"/>
                </a:solidFill>
              </a:rPr>
              <a:t>LUYỆN TẬP</a:t>
            </a:r>
          </a:p>
          <a:p>
            <a:r>
              <a:rPr lang="en-US" sz="2000" b="1" dirty="0" smtClean="0">
                <a:solidFill>
                  <a:schemeClr val="tx1"/>
                </a:solidFill>
              </a:rPr>
              <a:t>Đánh </a:t>
            </a:r>
            <a:r>
              <a:rPr lang="en-US" sz="2000" b="1" dirty="0">
                <a:solidFill>
                  <a:schemeClr val="tx1"/>
                </a:solidFill>
              </a:rPr>
              <a:t>dấu x </a:t>
            </a:r>
            <a:r>
              <a:rPr lang="en-US" sz="2000" b="1" dirty="0" smtClean="0">
                <a:solidFill>
                  <a:schemeClr val="tx1"/>
                </a:solidFill>
              </a:rPr>
              <a:t>vào trước </a:t>
            </a:r>
            <a:r>
              <a:rPr lang="en-US" sz="2000" b="1" dirty="0">
                <a:solidFill>
                  <a:schemeClr val="tx1"/>
                </a:solidFill>
              </a:rPr>
              <a:t>ý đúng:</a:t>
            </a:r>
          </a:p>
        </p:txBody>
      </p:sp>
      <p:sp>
        <p:nvSpPr>
          <p:cNvPr id="13" name="Rectangle 12"/>
          <p:cNvSpPr/>
          <p:nvPr/>
        </p:nvSpPr>
        <p:spPr>
          <a:xfrm>
            <a:off x="918465" y="2968287"/>
            <a:ext cx="304892" cy="307777"/>
          </a:xfrm>
          <a:prstGeom prst="rect">
            <a:avLst/>
          </a:prstGeom>
        </p:spPr>
        <p:txBody>
          <a:bodyPr wrap="none">
            <a:spAutoFit/>
          </a:bodyPr>
          <a:lstStyle/>
          <a:p>
            <a:pPr algn="ctr"/>
            <a:r>
              <a:rPr lang="en-US" dirty="0">
                <a:solidFill>
                  <a:schemeClr val="accent3">
                    <a:lumMod val="75000"/>
                  </a:schemeClr>
                </a:solidFill>
              </a:rPr>
              <a:t>X</a:t>
            </a:r>
          </a:p>
        </p:txBody>
      </p:sp>
      <p:sp>
        <p:nvSpPr>
          <p:cNvPr id="14" name="Rectangle 13"/>
          <p:cNvSpPr/>
          <p:nvPr/>
        </p:nvSpPr>
        <p:spPr>
          <a:xfrm>
            <a:off x="901393" y="4390536"/>
            <a:ext cx="304892" cy="307777"/>
          </a:xfrm>
          <a:prstGeom prst="rect">
            <a:avLst/>
          </a:prstGeom>
        </p:spPr>
        <p:txBody>
          <a:bodyPr wrap="none">
            <a:spAutoFit/>
          </a:bodyPr>
          <a:lstStyle/>
          <a:p>
            <a:pPr algn="ctr"/>
            <a:r>
              <a:rPr lang="en-US" dirty="0">
                <a:solidFill>
                  <a:schemeClr val="accent3">
                    <a:lumMod val="75000"/>
                  </a:schemeClr>
                </a:solidFill>
              </a:rPr>
              <a:t>X</a:t>
            </a:r>
          </a:p>
        </p:txBody>
      </p:sp>
    </p:spTree>
    <p:extLst>
      <p:ext uri="{BB962C8B-B14F-4D97-AF65-F5344CB8AC3E}">
        <p14:creationId xmlns:p14="http://schemas.microsoft.com/office/powerpoint/2010/main" val="280396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arn(inVertical)">
                                      <p:cBhvr>
                                        <p:cTn id="35" dur="500"/>
                                        <p:tgtEl>
                                          <p:spTgt spid="3">
                                            <p:txEl>
                                              <p:pRg st="4" end="4"/>
                                            </p:tx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Effect transition="in" filter="wipe(down)">
                                      <p:cBhvr>
                                        <p:cTn id="55" dur="580">
                                          <p:stCondLst>
                                            <p:cond delay="0"/>
                                          </p:stCondLst>
                                        </p:cTn>
                                        <p:tgtEl>
                                          <p:spTgt spid="7">
                                            <p:txEl>
                                              <p:pRg st="0" end="0"/>
                                            </p:txEl>
                                          </p:spTgt>
                                        </p:tgtEl>
                                      </p:cBhvr>
                                    </p:animEffect>
                                    <p:anim calcmode="lin" valueType="num">
                                      <p:cBhvr>
                                        <p:cTn id="56"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xEl>
                                              <p:pRg st="0" end="0"/>
                                            </p:txEl>
                                          </p:spTgt>
                                        </p:tgtEl>
                                      </p:cBhvr>
                                      <p:to x="100000" y="60000"/>
                                    </p:animScale>
                                    <p:animScale>
                                      <p:cBhvr>
                                        <p:cTn id="62" dur="166" decel="50000">
                                          <p:stCondLst>
                                            <p:cond delay="676"/>
                                          </p:stCondLst>
                                        </p:cTn>
                                        <p:tgtEl>
                                          <p:spTgt spid="7">
                                            <p:txEl>
                                              <p:pRg st="0" end="0"/>
                                            </p:txEl>
                                          </p:spTgt>
                                        </p:tgtEl>
                                      </p:cBhvr>
                                      <p:to x="100000" y="100000"/>
                                    </p:animScale>
                                    <p:animScale>
                                      <p:cBhvr>
                                        <p:cTn id="63" dur="26">
                                          <p:stCondLst>
                                            <p:cond delay="1312"/>
                                          </p:stCondLst>
                                        </p:cTn>
                                        <p:tgtEl>
                                          <p:spTgt spid="7">
                                            <p:txEl>
                                              <p:pRg st="0" end="0"/>
                                            </p:txEl>
                                          </p:spTgt>
                                        </p:tgtEl>
                                      </p:cBhvr>
                                      <p:to x="100000" y="80000"/>
                                    </p:animScale>
                                    <p:animScale>
                                      <p:cBhvr>
                                        <p:cTn id="64" dur="166" decel="50000">
                                          <p:stCondLst>
                                            <p:cond delay="1338"/>
                                          </p:stCondLst>
                                        </p:cTn>
                                        <p:tgtEl>
                                          <p:spTgt spid="7">
                                            <p:txEl>
                                              <p:pRg st="0" end="0"/>
                                            </p:txEl>
                                          </p:spTgt>
                                        </p:tgtEl>
                                      </p:cBhvr>
                                      <p:to x="100000" y="100000"/>
                                    </p:animScale>
                                    <p:animScale>
                                      <p:cBhvr>
                                        <p:cTn id="65" dur="26">
                                          <p:stCondLst>
                                            <p:cond delay="1642"/>
                                          </p:stCondLst>
                                        </p:cTn>
                                        <p:tgtEl>
                                          <p:spTgt spid="7">
                                            <p:txEl>
                                              <p:pRg st="0" end="0"/>
                                            </p:txEl>
                                          </p:spTgt>
                                        </p:tgtEl>
                                      </p:cBhvr>
                                      <p:to x="100000" y="90000"/>
                                    </p:animScale>
                                    <p:animScale>
                                      <p:cBhvr>
                                        <p:cTn id="66" dur="166" decel="50000">
                                          <p:stCondLst>
                                            <p:cond delay="1668"/>
                                          </p:stCondLst>
                                        </p:cTn>
                                        <p:tgtEl>
                                          <p:spTgt spid="7">
                                            <p:txEl>
                                              <p:pRg st="0" end="0"/>
                                            </p:txEl>
                                          </p:spTgt>
                                        </p:tgtEl>
                                      </p:cBhvr>
                                      <p:to x="100000" y="100000"/>
                                    </p:animScale>
                                    <p:animScale>
                                      <p:cBhvr>
                                        <p:cTn id="67" dur="26">
                                          <p:stCondLst>
                                            <p:cond delay="1808"/>
                                          </p:stCondLst>
                                        </p:cTn>
                                        <p:tgtEl>
                                          <p:spTgt spid="7">
                                            <p:txEl>
                                              <p:pRg st="0" end="0"/>
                                            </p:txEl>
                                          </p:spTgt>
                                        </p:tgtEl>
                                      </p:cBhvr>
                                      <p:to x="100000" y="95000"/>
                                    </p:animScale>
                                    <p:animScale>
                                      <p:cBhvr>
                                        <p:cTn id="68" dur="166" decel="50000">
                                          <p:stCondLst>
                                            <p:cond delay="1834"/>
                                          </p:stCondLst>
                                        </p:cTn>
                                        <p:tgtEl>
                                          <p:spTgt spid="7">
                                            <p:txEl>
                                              <p:pRg st="0" end="0"/>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down)">
                                      <p:cBhvr>
                                        <p:cTn id="73" dur="580">
                                          <p:stCondLst>
                                            <p:cond delay="0"/>
                                          </p:stCondLst>
                                        </p:cTn>
                                        <p:tgtEl>
                                          <p:spTgt spid="13"/>
                                        </p:tgtEl>
                                      </p:cBhvr>
                                    </p:animEffect>
                                    <p:anim calcmode="lin" valueType="num">
                                      <p:cBhvr>
                                        <p:cTn id="7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9" dur="26">
                                          <p:stCondLst>
                                            <p:cond delay="650"/>
                                          </p:stCondLst>
                                        </p:cTn>
                                        <p:tgtEl>
                                          <p:spTgt spid="13"/>
                                        </p:tgtEl>
                                      </p:cBhvr>
                                      <p:to x="100000" y="60000"/>
                                    </p:animScale>
                                    <p:animScale>
                                      <p:cBhvr>
                                        <p:cTn id="80" dur="166" decel="50000">
                                          <p:stCondLst>
                                            <p:cond delay="676"/>
                                          </p:stCondLst>
                                        </p:cTn>
                                        <p:tgtEl>
                                          <p:spTgt spid="13"/>
                                        </p:tgtEl>
                                      </p:cBhvr>
                                      <p:to x="100000" y="100000"/>
                                    </p:animScale>
                                    <p:animScale>
                                      <p:cBhvr>
                                        <p:cTn id="81" dur="26">
                                          <p:stCondLst>
                                            <p:cond delay="1312"/>
                                          </p:stCondLst>
                                        </p:cTn>
                                        <p:tgtEl>
                                          <p:spTgt spid="13"/>
                                        </p:tgtEl>
                                      </p:cBhvr>
                                      <p:to x="100000" y="80000"/>
                                    </p:animScale>
                                    <p:animScale>
                                      <p:cBhvr>
                                        <p:cTn id="82" dur="166" decel="50000">
                                          <p:stCondLst>
                                            <p:cond delay="1338"/>
                                          </p:stCondLst>
                                        </p:cTn>
                                        <p:tgtEl>
                                          <p:spTgt spid="13"/>
                                        </p:tgtEl>
                                      </p:cBhvr>
                                      <p:to x="100000" y="100000"/>
                                    </p:animScale>
                                    <p:animScale>
                                      <p:cBhvr>
                                        <p:cTn id="83" dur="26">
                                          <p:stCondLst>
                                            <p:cond delay="1642"/>
                                          </p:stCondLst>
                                        </p:cTn>
                                        <p:tgtEl>
                                          <p:spTgt spid="13"/>
                                        </p:tgtEl>
                                      </p:cBhvr>
                                      <p:to x="100000" y="90000"/>
                                    </p:animScale>
                                    <p:animScale>
                                      <p:cBhvr>
                                        <p:cTn id="84" dur="166" decel="50000">
                                          <p:stCondLst>
                                            <p:cond delay="1668"/>
                                          </p:stCondLst>
                                        </p:cTn>
                                        <p:tgtEl>
                                          <p:spTgt spid="13"/>
                                        </p:tgtEl>
                                      </p:cBhvr>
                                      <p:to x="100000" y="100000"/>
                                    </p:animScale>
                                    <p:animScale>
                                      <p:cBhvr>
                                        <p:cTn id="85" dur="26">
                                          <p:stCondLst>
                                            <p:cond delay="1808"/>
                                          </p:stCondLst>
                                        </p:cTn>
                                        <p:tgtEl>
                                          <p:spTgt spid="13"/>
                                        </p:tgtEl>
                                      </p:cBhvr>
                                      <p:to x="100000" y="95000"/>
                                    </p:animScale>
                                    <p:animScale>
                                      <p:cBhvr>
                                        <p:cTn id="86" dur="166" decel="50000">
                                          <p:stCondLst>
                                            <p:cond delay="1834"/>
                                          </p:stCondLst>
                                        </p:cTn>
                                        <p:tgtEl>
                                          <p:spTgt spid="13"/>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down)">
                                      <p:cBhvr>
                                        <p:cTn id="91" dur="580">
                                          <p:stCondLst>
                                            <p:cond delay="0"/>
                                          </p:stCondLst>
                                        </p:cTn>
                                        <p:tgtEl>
                                          <p:spTgt spid="14"/>
                                        </p:tgtEl>
                                      </p:cBhvr>
                                    </p:animEffect>
                                    <p:anim calcmode="lin" valueType="num">
                                      <p:cBhvr>
                                        <p:cTn id="9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7" dur="26">
                                          <p:stCondLst>
                                            <p:cond delay="650"/>
                                          </p:stCondLst>
                                        </p:cTn>
                                        <p:tgtEl>
                                          <p:spTgt spid="14"/>
                                        </p:tgtEl>
                                      </p:cBhvr>
                                      <p:to x="100000" y="60000"/>
                                    </p:animScale>
                                    <p:animScale>
                                      <p:cBhvr>
                                        <p:cTn id="98" dur="166" decel="50000">
                                          <p:stCondLst>
                                            <p:cond delay="676"/>
                                          </p:stCondLst>
                                        </p:cTn>
                                        <p:tgtEl>
                                          <p:spTgt spid="14"/>
                                        </p:tgtEl>
                                      </p:cBhvr>
                                      <p:to x="100000" y="100000"/>
                                    </p:animScale>
                                    <p:animScale>
                                      <p:cBhvr>
                                        <p:cTn id="99" dur="26">
                                          <p:stCondLst>
                                            <p:cond delay="1312"/>
                                          </p:stCondLst>
                                        </p:cTn>
                                        <p:tgtEl>
                                          <p:spTgt spid="14"/>
                                        </p:tgtEl>
                                      </p:cBhvr>
                                      <p:to x="100000" y="80000"/>
                                    </p:animScale>
                                    <p:animScale>
                                      <p:cBhvr>
                                        <p:cTn id="100" dur="166" decel="50000">
                                          <p:stCondLst>
                                            <p:cond delay="1338"/>
                                          </p:stCondLst>
                                        </p:cTn>
                                        <p:tgtEl>
                                          <p:spTgt spid="14"/>
                                        </p:tgtEl>
                                      </p:cBhvr>
                                      <p:to x="100000" y="100000"/>
                                    </p:animScale>
                                    <p:animScale>
                                      <p:cBhvr>
                                        <p:cTn id="101" dur="26">
                                          <p:stCondLst>
                                            <p:cond delay="1642"/>
                                          </p:stCondLst>
                                        </p:cTn>
                                        <p:tgtEl>
                                          <p:spTgt spid="14"/>
                                        </p:tgtEl>
                                      </p:cBhvr>
                                      <p:to x="100000" y="90000"/>
                                    </p:animScale>
                                    <p:animScale>
                                      <p:cBhvr>
                                        <p:cTn id="102" dur="166" decel="50000">
                                          <p:stCondLst>
                                            <p:cond delay="1668"/>
                                          </p:stCondLst>
                                        </p:cTn>
                                        <p:tgtEl>
                                          <p:spTgt spid="14"/>
                                        </p:tgtEl>
                                      </p:cBhvr>
                                      <p:to x="100000" y="100000"/>
                                    </p:animScale>
                                    <p:animScale>
                                      <p:cBhvr>
                                        <p:cTn id="103" dur="26">
                                          <p:stCondLst>
                                            <p:cond delay="1808"/>
                                          </p:stCondLst>
                                        </p:cTn>
                                        <p:tgtEl>
                                          <p:spTgt spid="14"/>
                                        </p:tgtEl>
                                      </p:cBhvr>
                                      <p:to x="100000" y="95000"/>
                                    </p:animScale>
                                    <p:animScale>
                                      <p:cBhvr>
                                        <p:cTn id="104"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P spid="9" grpId="0" animBg="1"/>
      <p:bldP spid="10" grpId="0" animBg="1"/>
      <p:bldP spid="11" grpId="0" animBg="1"/>
      <p:bldP spid="12" grpId="0" animBg="1"/>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6" name="Rectangle 5"/>
          <p:cNvSpPr/>
          <p:nvPr/>
        </p:nvSpPr>
        <p:spPr>
          <a:xfrm>
            <a:off x="2750516" y="928864"/>
            <a:ext cx="6166714" cy="1015663"/>
          </a:xfrm>
          <a:prstGeom prst="rect">
            <a:avLst/>
          </a:prstGeom>
        </p:spPr>
        <p:txBody>
          <a:bodyPr wrap="square">
            <a:spAutoFit/>
          </a:bodyPr>
          <a:lstStyle/>
          <a:p>
            <a:pPr algn="just"/>
            <a:r>
              <a:rPr lang="en" sz="2000" i="1" dirty="0" smtClean="0">
                <a:solidFill>
                  <a:schemeClr val="bg1"/>
                </a:solidFill>
              </a:rPr>
              <a:t>Hãy tìm hiểu về sự ảnh hưởng khi một số cơ quan trong cơ thể bị tổn thương tới cơ thể của chúng ta và đưa ra cách chăm sóc để cơ quan đó khỏe mạnh.</a:t>
            </a:r>
            <a:endParaRPr lang="en-US" sz="2000" i="1"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38924760"/>
              </p:ext>
            </p:extLst>
          </p:nvPr>
        </p:nvGraphicFramePr>
        <p:xfrm>
          <a:off x="336501" y="2270811"/>
          <a:ext cx="8617305" cy="2651760"/>
        </p:xfrm>
        <a:graphic>
          <a:graphicData uri="http://schemas.openxmlformats.org/drawingml/2006/table">
            <a:tbl>
              <a:tblPr firstRow="1" bandRow="1"/>
              <a:tblGrid>
                <a:gridCol w="1945844"/>
                <a:gridCol w="2852928"/>
                <a:gridCol w="3818533"/>
              </a:tblGrid>
              <a:tr h="370840">
                <a:tc>
                  <a:txBody>
                    <a:bodyPr/>
                    <a:lstStyle/>
                    <a:p>
                      <a:pPr algn="ctr">
                        <a:lnSpc>
                          <a:spcPts val="3000"/>
                        </a:lnSpc>
                        <a:spcBef>
                          <a:spcPts val="200"/>
                        </a:spcBef>
                        <a:spcAft>
                          <a:spcPts val="200"/>
                        </a:spcAft>
                      </a:pPr>
                      <a:r>
                        <a:rPr lang="en-US" sz="1800" b="1" dirty="0" smtClean="0">
                          <a:solidFill>
                            <a:schemeClr val="bg1"/>
                          </a:solidFill>
                        </a:rPr>
                        <a:t>Cơ</a:t>
                      </a:r>
                      <a:r>
                        <a:rPr lang="en-US" sz="1800" b="1" baseline="0" dirty="0" smtClean="0">
                          <a:solidFill>
                            <a:schemeClr val="bg1"/>
                          </a:solidFill>
                        </a:rPr>
                        <a:t> quan bị đau</a:t>
                      </a:r>
                      <a:endParaRPr lang="en-US" sz="1800" b="1" dirty="0">
                        <a:solidFill>
                          <a:schemeClr val="bg1"/>
                        </a:solidFill>
                      </a:endParaRPr>
                    </a:p>
                  </a:txBody>
                  <a:tcPr>
                    <a:solidFill>
                      <a:srgbClr val="FFC000"/>
                    </a:solidFill>
                  </a:tcPr>
                </a:tc>
                <a:tc>
                  <a:txBody>
                    <a:bodyPr/>
                    <a:lstStyle/>
                    <a:p>
                      <a:pPr algn="ctr">
                        <a:lnSpc>
                          <a:spcPts val="3000"/>
                        </a:lnSpc>
                        <a:spcBef>
                          <a:spcPts val="200"/>
                        </a:spcBef>
                        <a:spcAft>
                          <a:spcPts val="200"/>
                        </a:spcAft>
                      </a:pPr>
                      <a:r>
                        <a:rPr lang="en-US" sz="1800" b="1" dirty="0" smtClean="0">
                          <a:solidFill>
                            <a:schemeClr val="bg1"/>
                          </a:solidFill>
                        </a:rPr>
                        <a:t>Ảnh</a:t>
                      </a:r>
                      <a:r>
                        <a:rPr lang="en-US" sz="1800" b="1" baseline="0" dirty="0" smtClean="0">
                          <a:solidFill>
                            <a:schemeClr val="bg1"/>
                          </a:solidFill>
                        </a:rPr>
                        <a:t> hưởng đến cơ thể</a:t>
                      </a:r>
                      <a:endParaRPr lang="en-US" sz="1800" b="1" dirty="0">
                        <a:solidFill>
                          <a:schemeClr val="bg1"/>
                        </a:solidFill>
                      </a:endParaRPr>
                    </a:p>
                  </a:txBody>
                  <a:tcPr>
                    <a:solidFill>
                      <a:srgbClr val="FFC000"/>
                    </a:solidFill>
                  </a:tcPr>
                </a:tc>
                <a:tc>
                  <a:txBody>
                    <a:bodyPr/>
                    <a:lstStyle/>
                    <a:p>
                      <a:pPr algn="ctr">
                        <a:lnSpc>
                          <a:spcPts val="3000"/>
                        </a:lnSpc>
                        <a:spcBef>
                          <a:spcPts val="200"/>
                        </a:spcBef>
                        <a:spcAft>
                          <a:spcPts val="200"/>
                        </a:spcAft>
                      </a:pPr>
                      <a:r>
                        <a:rPr lang="en-US" sz="1800" b="1" dirty="0" smtClean="0">
                          <a:solidFill>
                            <a:schemeClr val="bg1"/>
                          </a:solidFill>
                        </a:rPr>
                        <a:t>Cách</a:t>
                      </a:r>
                      <a:r>
                        <a:rPr lang="en-US" sz="1800" b="1" baseline="0" dirty="0" smtClean="0">
                          <a:solidFill>
                            <a:schemeClr val="bg1"/>
                          </a:solidFill>
                        </a:rPr>
                        <a:t> chăm sóc</a:t>
                      </a:r>
                      <a:endParaRPr lang="en-US" sz="1800" b="1" dirty="0">
                        <a:solidFill>
                          <a:schemeClr val="bg1"/>
                        </a:solidFill>
                      </a:endParaRPr>
                    </a:p>
                  </a:txBody>
                  <a:tcPr>
                    <a:solidFill>
                      <a:srgbClr val="FFC000"/>
                    </a:solidFill>
                  </a:tcPr>
                </a:tc>
              </a:tr>
              <a:tr h="370840">
                <a:tc>
                  <a:txBody>
                    <a:bodyPr/>
                    <a:lstStyle/>
                    <a:p>
                      <a:pPr algn="ctr">
                        <a:lnSpc>
                          <a:spcPts val="3000"/>
                        </a:lnSpc>
                        <a:spcBef>
                          <a:spcPts val="200"/>
                        </a:spcBef>
                        <a:spcAft>
                          <a:spcPts val="200"/>
                        </a:spcAft>
                      </a:pPr>
                      <a:r>
                        <a:rPr lang="en-US" sz="1800" b="1" dirty="0" smtClean="0">
                          <a:solidFill>
                            <a:schemeClr val="accent1">
                              <a:lumMod val="50000"/>
                            </a:schemeClr>
                          </a:solidFill>
                        </a:rPr>
                        <a:t>Dạ</a:t>
                      </a:r>
                      <a:r>
                        <a:rPr lang="en-US" sz="1800" b="1" baseline="0" dirty="0" smtClean="0">
                          <a:solidFill>
                            <a:schemeClr val="accent1">
                              <a:lumMod val="50000"/>
                            </a:schemeClr>
                          </a:solidFill>
                        </a:rPr>
                        <a:t> dày</a:t>
                      </a:r>
                      <a:endParaRPr lang="en-US" sz="1800" b="1" dirty="0">
                        <a:solidFill>
                          <a:schemeClr val="accent1">
                            <a:lumMod val="50000"/>
                          </a:schemeClr>
                        </a:solidFill>
                      </a:endParaRPr>
                    </a:p>
                  </a:txBody>
                  <a:tcPr>
                    <a:solidFill>
                      <a:schemeClr val="accent2">
                        <a:lumMod val="20000"/>
                        <a:lumOff val="80000"/>
                      </a:schemeClr>
                    </a:solidFill>
                  </a:tcPr>
                </a:tc>
                <a:tc>
                  <a:txBody>
                    <a:bodyPr/>
                    <a:lstStyle/>
                    <a:p>
                      <a:pPr>
                        <a:lnSpc>
                          <a:spcPts val="3000"/>
                        </a:lnSpc>
                        <a:spcBef>
                          <a:spcPts val="200"/>
                        </a:spcBef>
                        <a:spcAft>
                          <a:spcPts val="200"/>
                        </a:spcAft>
                      </a:pPr>
                      <a:r>
                        <a:rPr lang="en-US" sz="1800" dirty="0" smtClean="0">
                          <a:solidFill>
                            <a:schemeClr val="accent1">
                              <a:lumMod val="50000"/>
                            </a:schemeClr>
                          </a:solidFill>
                        </a:rPr>
                        <a:t>Đau</a:t>
                      </a:r>
                      <a:r>
                        <a:rPr lang="en-US" sz="1800" baseline="0" dirty="0" smtClean="0">
                          <a:solidFill>
                            <a:schemeClr val="accent1">
                              <a:lumMod val="50000"/>
                            </a:schemeClr>
                          </a:solidFill>
                        </a:rPr>
                        <a:t> bụng, khó tiêu</a:t>
                      </a:r>
                      <a:endParaRPr lang="en-US" sz="1800" dirty="0">
                        <a:solidFill>
                          <a:schemeClr val="accent1">
                            <a:lumMod val="50000"/>
                          </a:schemeClr>
                        </a:solidFill>
                      </a:endParaRPr>
                    </a:p>
                  </a:txBody>
                  <a:tcPr>
                    <a:solidFill>
                      <a:schemeClr val="accent2">
                        <a:lumMod val="20000"/>
                        <a:lumOff val="80000"/>
                      </a:schemeClr>
                    </a:solidFill>
                  </a:tcPr>
                </a:tc>
                <a:tc>
                  <a:txBody>
                    <a:bodyPr/>
                    <a:lstStyle/>
                    <a:p>
                      <a:pPr>
                        <a:lnSpc>
                          <a:spcPts val="3000"/>
                        </a:lnSpc>
                        <a:spcBef>
                          <a:spcPts val="200"/>
                        </a:spcBef>
                        <a:spcAft>
                          <a:spcPts val="200"/>
                        </a:spcAft>
                      </a:pPr>
                      <a:r>
                        <a:rPr lang="en-US" sz="1800" dirty="0" smtClean="0">
                          <a:solidFill>
                            <a:schemeClr val="accent1">
                              <a:lumMod val="50000"/>
                            </a:schemeClr>
                          </a:solidFill>
                        </a:rPr>
                        <a:t>Ăn,</a:t>
                      </a:r>
                      <a:r>
                        <a:rPr lang="en-US" sz="1800" baseline="0" dirty="0" smtClean="0">
                          <a:solidFill>
                            <a:schemeClr val="accent1">
                              <a:lumMod val="50000"/>
                            </a:schemeClr>
                          </a:solidFill>
                        </a:rPr>
                        <a:t> ngủ đúng giờ, hạn chế ăn đồ cay nóng.</a:t>
                      </a:r>
                      <a:endParaRPr lang="en-US" sz="1800" dirty="0">
                        <a:solidFill>
                          <a:schemeClr val="accent1">
                            <a:lumMod val="50000"/>
                          </a:schemeClr>
                        </a:solidFill>
                      </a:endParaRPr>
                    </a:p>
                  </a:txBody>
                  <a:tcPr>
                    <a:solidFill>
                      <a:schemeClr val="accent2">
                        <a:lumMod val="20000"/>
                        <a:lumOff val="80000"/>
                      </a:schemeClr>
                    </a:solidFill>
                  </a:tcPr>
                </a:tc>
              </a:tr>
              <a:tr h="370840">
                <a:tc>
                  <a:txBody>
                    <a:bodyPr/>
                    <a:lstStyle/>
                    <a:p>
                      <a:pPr algn="ctr">
                        <a:lnSpc>
                          <a:spcPts val="3000"/>
                        </a:lnSpc>
                        <a:spcBef>
                          <a:spcPts val="200"/>
                        </a:spcBef>
                        <a:spcAft>
                          <a:spcPts val="200"/>
                        </a:spcAft>
                      </a:pPr>
                      <a:r>
                        <a:rPr lang="en-US" sz="1800" b="1" dirty="0" smtClean="0">
                          <a:solidFill>
                            <a:schemeClr val="accent1">
                              <a:lumMod val="50000"/>
                            </a:schemeClr>
                          </a:solidFill>
                        </a:rPr>
                        <a:t>Phế</a:t>
                      </a:r>
                      <a:r>
                        <a:rPr lang="en-US" sz="1800" b="1" baseline="0" dirty="0" smtClean="0">
                          <a:solidFill>
                            <a:schemeClr val="accent1">
                              <a:lumMod val="50000"/>
                            </a:schemeClr>
                          </a:solidFill>
                        </a:rPr>
                        <a:t> quản</a:t>
                      </a:r>
                      <a:endParaRPr lang="en-US" sz="1800" b="1" dirty="0">
                        <a:solidFill>
                          <a:schemeClr val="accent1">
                            <a:lumMod val="50000"/>
                          </a:schemeClr>
                        </a:solidFill>
                      </a:endParaRPr>
                    </a:p>
                  </a:txBody>
                  <a:tcPr>
                    <a:solidFill>
                      <a:schemeClr val="accent2">
                        <a:lumMod val="20000"/>
                        <a:lumOff val="80000"/>
                      </a:schemeClr>
                    </a:solidFill>
                  </a:tcPr>
                </a:tc>
                <a:tc>
                  <a:txBody>
                    <a:bodyPr/>
                    <a:lstStyle/>
                    <a:p>
                      <a:pPr>
                        <a:lnSpc>
                          <a:spcPts val="3000"/>
                        </a:lnSpc>
                        <a:spcBef>
                          <a:spcPts val="200"/>
                        </a:spcBef>
                        <a:spcAft>
                          <a:spcPts val="200"/>
                        </a:spcAft>
                      </a:pPr>
                      <a:r>
                        <a:rPr lang="en-US" sz="1800" dirty="0" smtClean="0">
                          <a:solidFill>
                            <a:schemeClr val="accent1">
                              <a:lumMod val="50000"/>
                            </a:schemeClr>
                          </a:solidFill>
                        </a:rPr>
                        <a:t>Đau</a:t>
                      </a:r>
                      <a:r>
                        <a:rPr lang="en-US" sz="1800" baseline="0" dirty="0" smtClean="0">
                          <a:solidFill>
                            <a:schemeClr val="accent1">
                              <a:lumMod val="50000"/>
                            </a:schemeClr>
                          </a:solidFill>
                        </a:rPr>
                        <a:t> họng, ho</a:t>
                      </a:r>
                      <a:endParaRPr lang="en-US" sz="1800" dirty="0">
                        <a:solidFill>
                          <a:schemeClr val="accent1">
                            <a:lumMod val="50000"/>
                          </a:schemeClr>
                        </a:solidFill>
                      </a:endParaRPr>
                    </a:p>
                  </a:txBody>
                  <a:tcPr>
                    <a:solidFill>
                      <a:schemeClr val="accent2">
                        <a:lumMod val="20000"/>
                        <a:lumOff val="80000"/>
                      </a:schemeClr>
                    </a:solidFill>
                  </a:tcPr>
                </a:tc>
                <a:tc>
                  <a:txBody>
                    <a:bodyPr/>
                    <a:lstStyle/>
                    <a:p>
                      <a:pPr>
                        <a:lnSpc>
                          <a:spcPts val="3000"/>
                        </a:lnSpc>
                        <a:spcBef>
                          <a:spcPts val="200"/>
                        </a:spcBef>
                        <a:spcAft>
                          <a:spcPts val="200"/>
                        </a:spcAft>
                      </a:pPr>
                      <a:r>
                        <a:rPr lang="en-US" sz="1800" dirty="0" smtClean="0">
                          <a:solidFill>
                            <a:schemeClr val="accent1">
                              <a:lumMod val="50000"/>
                            </a:schemeClr>
                          </a:solidFill>
                        </a:rPr>
                        <a:t>Không</a:t>
                      </a:r>
                      <a:r>
                        <a:rPr lang="en-US" sz="1800" baseline="0" dirty="0" smtClean="0">
                          <a:solidFill>
                            <a:schemeClr val="accent1">
                              <a:lumMod val="50000"/>
                            </a:schemeClr>
                          </a:solidFill>
                        </a:rPr>
                        <a:t> nói to, hạn chế uống nước lạnh.</a:t>
                      </a:r>
                      <a:endParaRPr lang="en-US" sz="1800" dirty="0">
                        <a:solidFill>
                          <a:schemeClr val="accent1">
                            <a:lumMod val="50000"/>
                          </a:schemeClr>
                        </a:solidFill>
                      </a:endParaRPr>
                    </a:p>
                  </a:txBody>
                  <a:tcPr>
                    <a:solidFill>
                      <a:schemeClr val="accent2">
                        <a:lumMod val="20000"/>
                        <a:lumOff val="80000"/>
                      </a:schemeClr>
                    </a:solidFill>
                  </a:tcPr>
                </a:tc>
              </a:tr>
              <a:tr h="370840">
                <a:tc>
                  <a:txBody>
                    <a:bodyPr/>
                    <a:lstStyle/>
                    <a:p>
                      <a:pPr algn="ctr">
                        <a:lnSpc>
                          <a:spcPts val="3000"/>
                        </a:lnSpc>
                        <a:spcBef>
                          <a:spcPts val="200"/>
                        </a:spcBef>
                        <a:spcAft>
                          <a:spcPts val="200"/>
                        </a:spcAft>
                      </a:pPr>
                      <a:r>
                        <a:rPr lang="en-US" sz="1800" b="1" dirty="0" smtClean="0">
                          <a:solidFill>
                            <a:schemeClr val="accent1">
                              <a:lumMod val="50000"/>
                            </a:schemeClr>
                          </a:solidFill>
                        </a:rPr>
                        <a:t>Thận</a:t>
                      </a:r>
                      <a:endParaRPr lang="en-US" sz="1800" b="1" dirty="0">
                        <a:solidFill>
                          <a:schemeClr val="accent1">
                            <a:lumMod val="50000"/>
                          </a:schemeClr>
                        </a:solidFill>
                      </a:endParaRPr>
                    </a:p>
                  </a:txBody>
                  <a:tcPr>
                    <a:solidFill>
                      <a:schemeClr val="accent2">
                        <a:lumMod val="20000"/>
                        <a:lumOff val="80000"/>
                      </a:schemeClr>
                    </a:solidFill>
                  </a:tcPr>
                </a:tc>
                <a:tc>
                  <a:txBody>
                    <a:bodyPr/>
                    <a:lstStyle/>
                    <a:p>
                      <a:pPr>
                        <a:lnSpc>
                          <a:spcPts val="3000"/>
                        </a:lnSpc>
                        <a:spcBef>
                          <a:spcPts val="200"/>
                        </a:spcBef>
                        <a:spcAft>
                          <a:spcPts val="200"/>
                        </a:spcAft>
                      </a:pPr>
                      <a:r>
                        <a:rPr lang="en-US" sz="1800" dirty="0" smtClean="0">
                          <a:solidFill>
                            <a:schemeClr val="accent1">
                              <a:lumMod val="50000"/>
                            </a:schemeClr>
                          </a:solidFill>
                        </a:rPr>
                        <a:t>Đau</a:t>
                      </a:r>
                      <a:r>
                        <a:rPr lang="en-US" sz="1800" baseline="0" dirty="0" smtClean="0">
                          <a:solidFill>
                            <a:schemeClr val="accent1">
                              <a:lumMod val="50000"/>
                            </a:schemeClr>
                          </a:solidFill>
                        </a:rPr>
                        <a:t> bụng</a:t>
                      </a:r>
                      <a:endParaRPr lang="en-US" sz="1800" dirty="0">
                        <a:solidFill>
                          <a:schemeClr val="accent1">
                            <a:lumMod val="50000"/>
                          </a:schemeClr>
                        </a:solidFill>
                      </a:endParaRPr>
                    </a:p>
                  </a:txBody>
                  <a:tcPr>
                    <a:solidFill>
                      <a:schemeClr val="accent2">
                        <a:lumMod val="20000"/>
                        <a:lumOff val="80000"/>
                      </a:schemeClr>
                    </a:solidFill>
                  </a:tcPr>
                </a:tc>
                <a:tc>
                  <a:txBody>
                    <a:bodyPr/>
                    <a:lstStyle/>
                    <a:p>
                      <a:pPr>
                        <a:lnSpc>
                          <a:spcPts val="3000"/>
                        </a:lnSpc>
                        <a:spcBef>
                          <a:spcPts val="200"/>
                        </a:spcBef>
                        <a:spcAft>
                          <a:spcPts val="200"/>
                        </a:spcAft>
                      </a:pPr>
                      <a:r>
                        <a:rPr lang="en-US" sz="1800" dirty="0" smtClean="0">
                          <a:solidFill>
                            <a:schemeClr val="accent1">
                              <a:lumMod val="50000"/>
                            </a:schemeClr>
                          </a:solidFill>
                        </a:rPr>
                        <a:t>Không</a:t>
                      </a:r>
                      <a:r>
                        <a:rPr lang="en-US" sz="1800" baseline="0" dirty="0" smtClean="0">
                          <a:solidFill>
                            <a:schemeClr val="accent1">
                              <a:lumMod val="50000"/>
                            </a:schemeClr>
                          </a:solidFill>
                        </a:rPr>
                        <a:t> nhịn tiểu, uống nhiều nước.</a:t>
                      </a:r>
                      <a:endParaRPr lang="en-US" sz="1800" dirty="0">
                        <a:solidFill>
                          <a:schemeClr val="accent1">
                            <a:lumMod val="50000"/>
                          </a:schemeClr>
                        </a:solidFill>
                      </a:endParaRPr>
                    </a:p>
                  </a:txBody>
                  <a:tcPr>
                    <a:solidFill>
                      <a:schemeClr val="accent2">
                        <a:lumMod val="20000"/>
                        <a:lumOff val="80000"/>
                      </a:schemeClr>
                    </a:solidFill>
                  </a:tcPr>
                </a:tc>
              </a:tr>
            </a:tbl>
          </a:graphicData>
        </a:graphic>
      </p:graphicFrame>
    </p:spTree>
    <p:extLst>
      <p:ext uri="{BB962C8B-B14F-4D97-AF65-F5344CB8AC3E}">
        <p14:creationId xmlns:p14="http://schemas.microsoft.com/office/powerpoint/2010/main" val="243506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6" name="Picture 5"/>
          <p:cNvPicPr>
            <a:picLocks noChangeAspect="1"/>
          </p:cNvPicPr>
          <p:nvPr/>
        </p:nvPicPr>
        <p:blipFill>
          <a:blip r:embed="rId2"/>
          <a:stretch>
            <a:fillRect/>
          </a:stretch>
        </p:blipFill>
        <p:spPr>
          <a:xfrm>
            <a:off x="75514" y="2565950"/>
            <a:ext cx="4362450" cy="2076450"/>
          </a:xfrm>
          <a:prstGeom prst="rect">
            <a:avLst/>
          </a:prstGeom>
        </p:spPr>
      </p:pic>
      <p:sp>
        <p:nvSpPr>
          <p:cNvPr id="4" name="Text Placeholder 3"/>
          <p:cNvSpPr>
            <a:spLocks noGrp="1"/>
          </p:cNvSpPr>
          <p:nvPr>
            <p:ph type="body" idx="2"/>
          </p:nvPr>
        </p:nvSpPr>
        <p:spPr>
          <a:xfrm>
            <a:off x="4601262" y="1016000"/>
            <a:ext cx="4504222" cy="783539"/>
          </a:xfrm>
        </p:spPr>
        <p:txBody>
          <a:bodyPr/>
          <a:lstStyle/>
          <a:p>
            <a:pPr marL="114300" indent="0" algn="ctr">
              <a:lnSpc>
                <a:spcPts val="2000"/>
              </a:lnSpc>
              <a:spcBef>
                <a:spcPts val="200"/>
              </a:spcBef>
              <a:spcAft>
                <a:spcPts val="200"/>
              </a:spcAft>
              <a:buNone/>
            </a:pPr>
            <a:r>
              <a:rPr lang="en-US" sz="2000" b="1" dirty="0" smtClean="0">
                <a:solidFill>
                  <a:schemeClr val="accent1">
                    <a:lumMod val="50000"/>
                  </a:schemeClr>
                </a:solidFill>
                <a:latin typeface="+mj-lt"/>
              </a:rPr>
              <a:t>Những cơ quan phối hợp</a:t>
            </a:r>
          </a:p>
          <a:p>
            <a:pPr marL="114300" indent="0" algn="ctr">
              <a:lnSpc>
                <a:spcPts val="2000"/>
              </a:lnSpc>
              <a:spcBef>
                <a:spcPts val="200"/>
              </a:spcBef>
              <a:spcAft>
                <a:spcPts val="200"/>
              </a:spcAft>
              <a:buNone/>
            </a:pPr>
            <a:r>
              <a:rPr lang="en-US" sz="2000" b="1" dirty="0" smtClean="0">
                <a:solidFill>
                  <a:schemeClr val="accent1">
                    <a:lumMod val="50000"/>
                  </a:schemeClr>
                </a:solidFill>
                <a:latin typeface="+mj-lt"/>
              </a:rPr>
              <a:t> cùng vận động:</a:t>
            </a:r>
            <a:endParaRPr lang="en-US" sz="2000" b="1" dirty="0">
              <a:solidFill>
                <a:schemeClr val="accent1">
                  <a:lumMod val="50000"/>
                </a:schemeClr>
              </a:solidFill>
              <a:latin typeface="+mj-lt"/>
            </a:endParaRPr>
          </a:p>
        </p:txBody>
      </p:sp>
      <p:sp>
        <p:nvSpPr>
          <p:cNvPr id="5" name="Title 4"/>
          <p:cNvSpPr>
            <a:spLocks noGrp="1"/>
          </p:cNvSpPr>
          <p:nvPr>
            <p:ph type="title"/>
          </p:nvPr>
        </p:nvSpPr>
        <p:spPr>
          <a:xfrm>
            <a:off x="0" y="493485"/>
            <a:ext cx="4437964" cy="1764523"/>
          </a:xfrm>
          <a:solidFill>
            <a:srgbClr val="FFFF00"/>
          </a:solidFill>
        </p:spPr>
        <p:txBody>
          <a:bodyPr/>
          <a:lstStyle/>
          <a:p>
            <a:pPr algn="ctr">
              <a:lnSpc>
                <a:spcPts val="2400"/>
              </a:lnSpc>
              <a:spcBef>
                <a:spcPts val="200"/>
              </a:spcBef>
              <a:spcAft>
                <a:spcPts val="200"/>
              </a:spcAft>
            </a:pPr>
            <a:r>
              <a:rPr lang="en-US" sz="3200" b="1" i="1" dirty="0" smtClean="0">
                <a:solidFill>
                  <a:srgbClr val="FF0000"/>
                </a:solidFill>
                <a:latin typeface="+mj-lt"/>
              </a:rPr>
              <a:t>VẬN DỤNG</a:t>
            </a:r>
            <a:br>
              <a:rPr lang="en-US" sz="3200" b="1" i="1" dirty="0" smtClean="0">
                <a:solidFill>
                  <a:srgbClr val="FF0000"/>
                </a:solidFill>
                <a:latin typeface="+mj-lt"/>
              </a:rPr>
            </a:br>
            <a:r>
              <a:rPr lang="en-US" sz="2000" i="1" dirty="0" smtClean="0">
                <a:solidFill>
                  <a:schemeClr val="tx1"/>
                </a:solidFill>
                <a:latin typeface="+mj-lt"/>
              </a:rPr>
              <a:t>E</a:t>
            </a:r>
            <a:r>
              <a:rPr lang="en-US" sz="2000" i="1" dirty="0" smtClean="0">
                <a:solidFill>
                  <a:schemeClr val="tx1"/>
                </a:solidFill>
                <a:latin typeface="+mj-lt"/>
              </a:rPr>
              <a:t>m hãy tập </a:t>
            </a:r>
            <a:r>
              <a:rPr lang="en-US" sz="2000" i="1" dirty="0" smtClean="0">
                <a:solidFill>
                  <a:schemeClr val="tx1"/>
                </a:solidFill>
                <a:latin typeface="+mj-lt"/>
              </a:rPr>
              <a:t>thể </a:t>
            </a:r>
            <a:r>
              <a:rPr lang="en-US" sz="2000" i="1" dirty="0" smtClean="0">
                <a:solidFill>
                  <a:schemeClr val="tx1"/>
                </a:solidFill>
                <a:latin typeface="+mj-lt"/>
              </a:rPr>
              <a:t>dục buổi sáng, cho biết </a:t>
            </a:r>
            <a:r>
              <a:rPr lang="en-US" sz="2000" i="1" dirty="0" smtClean="0">
                <a:solidFill>
                  <a:schemeClr val="tx1"/>
                </a:solidFill>
                <a:latin typeface="+mj-lt"/>
              </a:rPr>
              <a:t>những cơ quan và hệ cơ quan nào trong cơ thể cùng phối hợp hoạt động?</a:t>
            </a:r>
            <a:endParaRPr lang="en-US" sz="2000" i="1" dirty="0">
              <a:solidFill>
                <a:schemeClr val="tx1"/>
              </a:solidFill>
              <a:latin typeface="+mj-lt"/>
            </a:endParaRPr>
          </a:p>
        </p:txBody>
      </p:sp>
      <p:sp>
        <p:nvSpPr>
          <p:cNvPr id="7" name="Rounded Rectangle 6"/>
          <p:cNvSpPr/>
          <p:nvPr/>
        </p:nvSpPr>
        <p:spPr>
          <a:xfrm>
            <a:off x="4762195" y="2143976"/>
            <a:ext cx="2553005" cy="42991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Hệ vận động</a:t>
            </a:r>
            <a:endParaRPr lang="en-US" sz="2000" b="1" dirty="0"/>
          </a:p>
        </p:txBody>
      </p:sp>
      <p:sp>
        <p:nvSpPr>
          <p:cNvPr id="8" name="Rounded Rectangle 7"/>
          <p:cNvSpPr/>
          <p:nvPr/>
        </p:nvSpPr>
        <p:spPr>
          <a:xfrm>
            <a:off x="6397142" y="2771241"/>
            <a:ext cx="2553005" cy="42991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Hệ thần kinh</a:t>
            </a:r>
            <a:endParaRPr lang="en-US" sz="2000" b="1" dirty="0"/>
          </a:p>
        </p:txBody>
      </p:sp>
      <p:sp>
        <p:nvSpPr>
          <p:cNvPr id="9" name="Rounded Rectangle 8"/>
          <p:cNvSpPr/>
          <p:nvPr/>
        </p:nvSpPr>
        <p:spPr>
          <a:xfrm>
            <a:off x="4762195" y="3398506"/>
            <a:ext cx="2553005" cy="42991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Hệ hô hấp</a:t>
            </a:r>
            <a:endParaRPr lang="en-US" sz="2000" b="1" dirty="0"/>
          </a:p>
        </p:txBody>
      </p:sp>
      <p:sp>
        <p:nvSpPr>
          <p:cNvPr id="10" name="Rounded Rectangle 9"/>
          <p:cNvSpPr/>
          <p:nvPr/>
        </p:nvSpPr>
        <p:spPr>
          <a:xfrm>
            <a:off x="6397142" y="4025771"/>
            <a:ext cx="2553005" cy="42991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Hệ bài tiết</a:t>
            </a:r>
            <a:endParaRPr lang="en-US" sz="2000" b="1" dirty="0"/>
          </a:p>
        </p:txBody>
      </p:sp>
      <p:sp>
        <p:nvSpPr>
          <p:cNvPr id="11" name="Rounded Rectangle 10"/>
          <p:cNvSpPr/>
          <p:nvPr/>
        </p:nvSpPr>
        <p:spPr>
          <a:xfrm>
            <a:off x="4762194" y="4653036"/>
            <a:ext cx="2553005" cy="42991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Hệ tuần hoàn</a:t>
            </a:r>
            <a:endParaRPr lang="en-US" sz="2000" b="1" dirty="0"/>
          </a:p>
        </p:txBody>
      </p:sp>
    </p:spTree>
    <p:extLst>
      <p:ext uri="{BB962C8B-B14F-4D97-AF65-F5344CB8AC3E}">
        <p14:creationId xmlns:p14="http://schemas.microsoft.com/office/powerpoint/2010/main" val="34689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7" grpId="0" animBg="1"/>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96069" y="1258373"/>
            <a:ext cx="5449500" cy="621634"/>
          </a:xfrm>
        </p:spPr>
        <p:txBody>
          <a:bodyPr/>
          <a:lstStyle/>
          <a:p>
            <a:r>
              <a:rPr lang="en-US" b="1" i="0" dirty="0" smtClean="0">
                <a:solidFill>
                  <a:srgbClr val="FF0000"/>
                </a:solidFill>
                <a:latin typeface="+mj-lt"/>
              </a:rPr>
              <a:t>Hướng dẫn tự học</a:t>
            </a:r>
            <a:endParaRPr lang="en-US" b="1" i="0" dirty="0">
              <a:solidFill>
                <a:srgbClr val="FF0000"/>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4" name="Freeform 3"/>
          <p:cNvSpPr/>
          <p:nvPr/>
        </p:nvSpPr>
        <p:spPr>
          <a:xfrm>
            <a:off x="195771" y="2193603"/>
            <a:ext cx="2929769" cy="1415098"/>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1"/>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p:nvGrpSpPr>
        <p:grpSpPr bwMode="auto">
          <a:xfrm>
            <a:off x="3147207" y="3105186"/>
            <a:ext cx="369888" cy="647700"/>
            <a:chOff x="2057400" y="2332412"/>
            <a:chExt cx="324766" cy="568896"/>
          </a:xfrm>
        </p:grpSpPr>
        <p:sp>
          <p:nvSpPr>
            <p:cNvPr id="6" name="Oval 5"/>
            <p:cNvSpPr/>
            <p:nvPr/>
          </p:nvSpPr>
          <p:spPr>
            <a:xfrm>
              <a:off x="2057400" y="2743747"/>
              <a:ext cx="157505" cy="157561"/>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2214905" y="2562481"/>
              <a:ext cx="158898" cy="157561"/>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2224661" y="2332412"/>
              <a:ext cx="157505" cy="157562"/>
            </a:xfrm>
            <a:prstGeom prst="ellipse">
              <a:avLst/>
            </a:prstGeom>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9" name="Rectangle 31"/>
          <p:cNvSpPr>
            <a:spLocks noChangeArrowheads="1"/>
          </p:cNvSpPr>
          <p:nvPr/>
        </p:nvSpPr>
        <p:spPr bwMode="auto">
          <a:xfrm>
            <a:off x="342353" y="2719517"/>
            <a:ext cx="2750515" cy="707886"/>
          </a:xfrm>
          <a:prstGeom prst="rect">
            <a:avLst/>
          </a:prstGeom>
          <a:noFill/>
          <a:ln w="9525">
            <a:noFill/>
            <a:miter lim="800000"/>
            <a:headEnd/>
            <a:tailEnd/>
          </a:ln>
        </p:spPr>
        <p:txBody>
          <a:bodyPr wrap="square" anchor="ctr">
            <a:spAutoFit/>
          </a:bodyPr>
          <a:lstStyle/>
          <a:p>
            <a:pPr algn="ctr"/>
            <a:r>
              <a:rPr lang="en-US" sz="2000" b="1" dirty="0" smtClean="0">
                <a:solidFill>
                  <a:schemeClr val="bg1"/>
                </a:solidFill>
                <a:latin typeface="Arial" charset="0"/>
              </a:rPr>
              <a:t>Trả lời câu hỏi 3 SGK trang 97</a:t>
            </a:r>
            <a:endParaRPr lang="en-US" sz="2000" b="1" dirty="0">
              <a:solidFill>
                <a:schemeClr val="bg1"/>
              </a:solidFill>
              <a:latin typeface="Arial" charset="0"/>
            </a:endParaRPr>
          </a:p>
        </p:txBody>
      </p:sp>
      <p:sp>
        <p:nvSpPr>
          <p:cNvPr id="10" name="Freeform 9"/>
          <p:cNvSpPr/>
          <p:nvPr/>
        </p:nvSpPr>
        <p:spPr>
          <a:xfrm>
            <a:off x="4031552" y="2047467"/>
            <a:ext cx="3357433" cy="1150904"/>
          </a:xfrm>
          <a:custGeom>
            <a:avLst/>
            <a:gdLst>
              <a:gd name="connsiteX0" fmla="*/ 257175 w 2320925"/>
              <a:gd name="connsiteY0" fmla="*/ 1203325 h 1203325"/>
              <a:gd name="connsiteX1" fmla="*/ 2070100 w 2320925"/>
              <a:gd name="connsiteY1" fmla="*/ 1203325 h 1203325"/>
              <a:gd name="connsiteX2" fmla="*/ 2320925 w 2320925"/>
              <a:gd name="connsiteY2" fmla="*/ 508000 h 1203325"/>
              <a:gd name="connsiteX3" fmla="*/ 2089150 w 2320925"/>
              <a:gd name="connsiteY3" fmla="*/ 349250 h 1203325"/>
              <a:gd name="connsiteX4" fmla="*/ 1863725 w 2320925"/>
              <a:gd name="connsiteY4" fmla="*/ 123825 h 1203325"/>
              <a:gd name="connsiteX5" fmla="*/ 1435100 w 2320925"/>
              <a:gd name="connsiteY5" fmla="*/ 0 h 1203325"/>
              <a:gd name="connsiteX6" fmla="*/ 936625 w 2320925"/>
              <a:gd name="connsiteY6" fmla="*/ 31750 h 1203325"/>
              <a:gd name="connsiteX7" fmla="*/ 650875 w 2320925"/>
              <a:gd name="connsiteY7" fmla="*/ 177800 h 1203325"/>
              <a:gd name="connsiteX8" fmla="*/ 0 w 2320925"/>
              <a:gd name="connsiteY8" fmla="*/ 415925 h 1203325"/>
              <a:gd name="connsiteX9" fmla="*/ 82550 w 2320925"/>
              <a:gd name="connsiteY9" fmla="*/ 1111250 h 1203325"/>
              <a:gd name="connsiteX10" fmla="*/ 257175 w 2320925"/>
              <a:gd name="connsiteY10" fmla="*/ 1203325 h 1203325"/>
              <a:gd name="connsiteX0" fmla="*/ 366911 w 2430661"/>
              <a:gd name="connsiteY0" fmla="*/ 1203325 h 1203325"/>
              <a:gd name="connsiteX1" fmla="*/ 2179836 w 2430661"/>
              <a:gd name="connsiteY1" fmla="*/ 1203325 h 1203325"/>
              <a:gd name="connsiteX2" fmla="*/ 2430661 w 2430661"/>
              <a:gd name="connsiteY2" fmla="*/ 508000 h 1203325"/>
              <a:gd name="connsiteX3" fmla="*/ 2198886 w 2430661"/>
              <a:gd name="connsiteY3" fmla="*/ 349250 h 1203325"/>
              <a:gd name="connsiteX4" fmla="*/ 1973461 w 2430661"/>
              <a:gd name="connsiteY4" fmla="*/ 123825 h 1203325"/>
              <a:gd name="connsiteX5" fmla="*/ 1544836 w 2430661"/>
              <a:gd name="connsiteY5" fmla="*/ 0 h 1203325"/>
              <a:gd name="connsiteX6" fmla="*/ 1046361 w 2430661"/>
              <a:gd name="connsiteY6" fmla="*/ 31750 h 1203325"/>
              <a:gd name="connsiteX7" fmla="*/ 760611 w 2430661"/>
              <a:gd name="connsiteY7" fmla="*/ 177800 h 1203325"/>
              <a:gd name="connsiteX8" fmla="*/ 109736 w 2430661"/>
              <a:gd name="connsiteY8" fmla="*/ 415925 h 1203325"/>
              <a:gd name="connsiteX9" fmla="*/ 192286 w 2430661"/>
              <a:gd name="connsiteY9" fmla="*/ 1111250 h 1203325"/>
              <a:gd name="connsiteX10" fmla="*/ 366911 w 2430661"/>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23825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10965 h 1210965"/>
              <a:gd name="connsiteX1" fmla="*/ 2236737 w 2487562"/>
              <a:gd name="connsiteY1" fmla="*/ 1210965 h 1210965"/>
              <a:gd name="connsiteX2" fmla="*/ 2487562 w 2487562"/>
              <a:gd name="connsiteY2" fmla="*/ 515640 h 1210965"/>
              <a:gd name="connsiteX3" fmla="*/ 2255787 w 2487562"/>
              <a:gd name="connsiteY3" fmla="*/ 356890 h 1210965"/>
              <a:gd name="connsiteX4" fmla="*/ 2030362 w 2487562"/>
              <a:gd name="connsiteY4" fmla="*/ 131465 h 1210965"/>
              <a:gd name="connsiteX5" fmla="*/ 1601737 w 2487562"/>
              <a:gd name="connsiteY5" fmla="*/ 7640 h 1210965"/>
              <a:gd name="connsiteX6" fmla="*/ 1103262 w 2487562"/>
              <a:gd name="connsiteY6" fmla="*/ 39390 h 1210965"/>
              <a:gd name="connsiteX7" fmla="*/ 817512 w 2487562"/>
              <a:gd name="connsiteY7" fmla="*/ 131465 h 1210965"/>
              <a:gd name="connsiteX8" fmla="*/ 166637 w 2487562"/>
              <a:gd name="connsiteY8" fmla="*/ 423565 h 1210965"/>
              <a:gd name="connsiteX9" fmla="*/ 249187 w 2487562"/>
              <a:gd name="connsiteY9" fmla="*/ 1118890 h 1210965"/>
              <a:gd name="connsiteX10" fmla="*/ 423812 w 2487562"/>
              <a:gd name="connsiteY10" fmla="*/ 1210965 h 1210965"/>
              <a:gd name="connsiteX0" fmla="*/ 423812 w 2487562"/>
              <a:gd name="connsiteY0" fmla="*/ 1224763 h 1224763"/>
              <a:gd name="connsiteX1" fmla="*/ 2236737 w 2487562"/>
              <a:gd name="connsiteY1" fmla="*/ 1224763 h 1224763"/>
              <a:gd name="connsiteX2" fmla="*/ 2487562 w 2487562"/>
              <a:gd name="connsiteY2" fmla="*/ 529438 h 1224763"/>
              <a:gd name="connsiteX3" fmla="*/ 2255787 w 2487562"/>
              <a:gd name="connsiteY3" fmla="*/ 370688 h 1224763"/>
              <a:gd name="connsiteX4" fmla="*/ 2030362 w 2487562"/>
              <a:gd name="connsiteY4" fmla="*/ 145263 h 1224763"/>
              <a:gd name="connsiteX5" fmla="*/ 1601737 w 2487562"/>
              <a:gd name="connsiteY5" fmla="*/ 21438 h 1224763"/>
              <a:gd name="connsiteX6" fmla="*/ 1112787 w 2487562"/>
              <a:gd name="connsiteY6" fmla="*/ 30963 h 1224763"/>
              <a:gd name="connsiteX7" fmla="*/ 817512 w 2487562"/>
              <a:gd name="connsiteY7" fmla="*/ 145263 h 1224763"/>
              <a:gd name="connsiteX8" fmla="*/ 166637 w 2487562"/>
              <a:gd name="connsiteY8" fmla="*/ 437363 h 1224763"/>
              <a:gd name="connsiteX9" fmla="*/ 249187 w 2487562"/>
              <a:gd name="connsiteY9" fmla="*/ 1132688 h 1224763"/>
              <a:gd name="connsiteX10" fmla="*/ 423812 w 2487562"/>
              <a:gd name="connsiteY10" fmla="*/ 1224763 h 1224763"/>
              <a:gd name="connsiteX0" fmla="*/ 423812 w 2487562"/>
              <a:gd name="connsiteY0" fmla="*/ 1276040 h 1276040"/>
              <a:gd name="connsiteX1" fmla="*/ 2236737 w 2487562"/>
              <a:gd name="connsiteY1" fmla="*/ 1276040 h 1276040"/>
              <a:gd name="connsiteX2" fmla="*/ 2487562 w 2487562"/>
              <a:gd name="connsiteY2" fmla="*/ 580715 h 1276040"/>
              <a:gd name="connsiteX3" fmla="*/ 2255787 w 2487562"/>
              <a:gd name="connsiteY3" fmla="*/ 421965 h 1276040"/>
              <a:gd name="connsiteX4" fmla="*/ 2030362 w 2487562"/>
              <a:gd name="connsiteY4" fmla="*/ 196540 h 1276040"/>
              <a:gd name="connsiteX5" fmla="*/ 1601737 w 2487562"/>
              <a:gd name="connsiteY5" fmla="*/ 72715 h 1276040"/>
              <a:gd name="connsiteX6" fmla="*/ 1112787 w 2487562"/>
              <a:gd name="connsiteY6" fmla="*/ 82240 h 1276040"/>
              <a:gd name="connsiteX7" fmla="*/ 817512 w 2487562"/>
              <a:gd name="connsiteY7" fmla="*/ 196540 h 1276040"/>
              <a:gd name="connsiteX8" fmla="*/ 166637 w 2487562"/>
              <a:gd name="connsiteY8" fmla="*/ 488640 h 1276040"/>
              <a:gd name="connsiteX9" fmla="*/ 249187 w 2487562"/>
              <a:gd name="connsiteY9" fmla="*/ 1183965 h 1276040"/>
              <a:gd name="connsiteX10" fmla="*/ 423812 w 2487562"/>
              <a:gd name="connsiteY10" fmla="*/ 1276040 h 1276040"/>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8256"/>
              <a:gd name="connsiteY0" fmla="*/ 1359584 h 1359584"/>
              <a:gd name="connsiteX1" fmla="*/ 2236737 w 2488256"/>
              <a:gd name="connsiteY1" fmla="*/ 1359584 h 1359584"/>
              <a:gd name="connsiteX2" fmla="*/ 2487562 w 2488256"/>
              <a:gd name="connsiteY2" fmla="*/ 664259 h 1359584"/>
              <a:gd name="connsiteX3" fmla="*/ 2255787 w 2488256"/>
              <a:gd name="connsiteY3" fmla="*/ 505509 h 1359584"/>
              <a:gd name="connsiteX4" fmla="*/ 2030362 w 2488256"/>
              <a:gd name="connsiteY4" fmla="*/ 280084 h 1359584"/>
              <a:gd name="connsiteX5" fmla="*/ 1601737 w 2488256"/>
              <a:gd name="connsiteY5" fmla="*/ 156259 h 1359584"/>
              <a:gd name="connsiteX6" fmla="*/ 1112787 w 2488256"/>
              <a:gd name="connsiteY6" fmla="*/ 165784 h 1359584"/>
              <a:gd name="connsiteX7" fmla="*/ 817512 w 2488256"/>
              <a:gd name="connsiteY7" fmla="*/ 280084 h 1359584"/>
              <a:gd name="connsiteX8" fmla="*/ 166637 w 2488256"/>
              <a:gd name="connsiteY8" fmla="*/ 572184 h 1359584"/>
              <a:gd name="connsiteX9" fmla="*/ 249187 w 2488256"/>
              <a:gd name="connsiteY9" fmla="*/ 1267509 h 1359584"/>
              <a:gd name="connsiteX10" fmla="*/ 423812 w 2488256"/>
              <a:gd name="connsiteY10" fmla="*/ 1359584 h 1359584"/>
              <a:gd name="connsiteX0" fmla="*/ 423812 w 2613718"/>
              <a:gd name="connsiteY0" fmla="*/ 1359584 h 1359584"/>
              <a:gd name="connsiteX1" fmla="*/ 2236737 w 2613718"/>
              <a:gd name="connsiteY1" fmla="*/ 1359584 h 1359584"/>
              <a:gd name="connsiteX2" fmla="*/ 2487562 w 2613718"/>
              <a:gd name="connsiteY2" fmla="*/ 664259 h 1359584"/>
              <a:gd name="connsiteX3" fmla="*/ 2255787 w 2613718"/>
              <a:gd name="connsiteY3" fmla="*/ 505509 h 1359584"/>
              <a:gd name="connsiteX4" fmla="*/ 2030362 w 2613718"/>
              <a:gd name="connsiteY4" fmla="*/ 280084 h 1359584"/>
              <a:gd name="connsiteX5" fmla="*/ 1601737 w 2613718"/>
              <a:gd name="connsiteY5" fmla="*/ 156259 h 1359584"/>
              <a:gd name="connsiteX6" fmla="*/ 1112787 w 2613718"/>
              <a:gd name="connsiteY6" fmla="*/ 165784 h 1359584"/>
              <a:gd name="connsiteX7" fmla="*/ 817512 w 2613718"/>
              <a:gd name="connsiteY7" fmla="*/ 280084 h 1359584"/>
              <a:gd name="connsiteX8" fmla="*/ 166637 w 2613718"/>
              <a:gd name="connsiteY8" fmla="*/ 572184 h 1359584"/>
              <a:gd name="connsiteX9" fmla="*/ 249187 w 2613718"/>
              <a:gd name="connsiteY9" fmla="*/ 1267509 h 1359584"/>
              <a:gd name="connsiteX10" fmla="*/ 423812 w 2613718"/>
              <a:gd name="connsiteY10" fmla="*/ 1359584 h 1359584"/>
              <a:gd name="connsiteX0" fmla="*/ 423812 w 2679088"/>
              <a:gd name="connsiteY0" fmla="*/ 1359584 h 1359584"/>
              <a:gd name="connsiteX1" fmla="*/ 2236737 w 2679088"/>
              <a:gd name="connsiteY1" fmla="*/ 1359584 h 1359584"/>
              <a:gd name="connsiteX2" fmla="*/ 2487562 w 2679088"/>
              <a:gd name="connsiteY2" fmla="*/ 664259 h 1359584"/>
              <a:gd name="connsiteX3" fmla="*/ 2255787 w 2679088"/>
              <a:gd name="connsiteY3" fmla="*/ 505509 h 1359584"/>
              <a:gd name="connsiteX4" fmla="*/ 2030362 w 2679088"/>
              <a:gd name="connsiteY4" fmla="*/ 280084 h 1359584"/>
              <a:gd name="connsiteX5" fmla="*/ 1601737 w 2679088"/>
              <a:gd name="connsiteY5" fmla="*/ 156259 h 1359584"/>
              <a:gd name="connsiteX6" fmla="*/ 1112787 w 2679088"/>
              <a:gd name="connsiteY6" fmla="*/ 165784 h 1359584"/>
              <a:gd name="connsiteX7" fmla="*/ 817512 w 2679088"/>
              <a:gd name="connsiteY7" fmla="*/ 280084 h 1359584"/>
              <a:gd name="connsiteX8" fmla="*/ 166637 w 2679088"/>
              <a:gd name="connsiteY8" fmla="*/ 572184 h 1359584"/>
              <a:gd name="connsiteX9" fmla="*/ 249187 w 2679088"/>
              <a:gd name="connsiteY9" fmla="*/ 1267509 h 1359584"/>
              <a:gd name="connsiteX10" fmla="*/ 423812 w 2679088"/>
              <a:gd name="connsiteY10" fmla="*/ 1359584 h 13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088" h="1359584">
                <a:moveTo>
                  <a:pt x="423812" y="1359584"/>
                </a:moveTo>
                <a:lnTo>
                  <a:pt x="2236737" y="1359584"/>
                </a:lnTo>
                <a:cubicBezTo>
                  <a:pt x="2656895" y="1356409"/>
                  <a:pt x="2851629" y="896034"/>
                  <a:pt x="2487562" y="664259"/>
                </a:cubicBezTo>
                <a:cubicBezTo>
                  <a:pt x="2492854" y="595467"/>
                  <a:pt x="2472745" y="428251"/>
                  <a:pt x="2255787" y="505509"/>
                </a:cubicBezTo>
                <a:cubicBezTo>
                  <a:pt x="2253670" y="392267"/>
                  <a:pt x="2242029" y="279026"/>
                  <a:pt x="2030362" y="280084"/>
                </a:cubicBezTo>
                <a:cubicBezTo>
                  <a:pt x="2004962" y="137209"/>
                  <a:pt x="1795412" y="-21541"/>
                  <a:pt x="1601737" y="156259"/>
                </a:cubicBezTo>
                <a:cubicBezTo>
                  <a:pt x="1470504" y="-88216"/>
                  <a:pt x="1209095" y="-15191"/>
                  <a:pt x="1112787" y="165784"/>
                </a:cubicBezTo>
                <a:cubicBezTo>
                  <a:pt x="1008012" y="122392"/>
                  <a:pt x="865137" y="98051"/>
                  <a:pt x="817512" y="280084"/>
                </a:cubicBezTo>
                <a:cubicBezTo>
                  <a:pt x="568804" y="70534"/>
                  <a:pt x="53395" y="245159"/>
                  <a:pt x="166637" y="572184"/>
                </a:cubicBezTo>
                <a:cubicBezTo>
                  <a:pt x="-110646" y="775384"/>
                  <a:pt x="-13280" y="1102409"/>
                  <a:pt x="249187" y="1267509"/>
                </a:cubicBezTo>
                <a:cubicBezTo>
                  <a:pt x="288345" y="1352176"/>
                  <a:pt x="346554" y="1357467"/>
                  <a:pt x="423812" y="1359584"/>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 name="Group 10"/>
          <p:cNvGrpSpPr/>
          <p:nvPr/>
        </p:nvGrpSpPr>
        <p:grpSpPr>
          <a:xfrm rot="21164505">
            <a:off x="7366732" y="2637972"/>
            <a:ext cx="369802" cy="647785"/>
            <a:chOff x="2057400" y="2332412"/>
            <a:chExt cx="324766" cy="568896"/>
          </a:xfrm>
          <a:solidFill>
            <a:schemeClr val="accent2"/>
          </a:solidFill>
        </p:grpSpPr>
        <p:sp>
          <p:nvSpPr>
            <p:cNvPr id="12" name="Oval 11"/>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5" name="Rectangle 31"/>
          <p:cNvSpPr>
            <a:spLocks noChangeArrowheads="1"/>
          </p:cNvSpPr>
          <p:nvPr/>
        </p:nvSpPr>
        <p:spPr bwMode="auto">
          <a:xfrm>
            <a:off x="4249201" y="2361784"/>
            <a:ext cx="2690303" cy="707886"/>
          </a:xfrm>
          <a:prstGeom prst="rect">
            <a:avLst/>
          </a:prstGeom>
          <a:noFill/>
          <a:ln w="9525">
            <a:noFill/>
            <a:miter lim="800000"/>
            <a:headEnd/>
            <a:tailEnd/>
          </a:ln>
        </p:spPr>
        <p:txBody>
          <a:bodyPr wrap="square" anchor="ctr">
            <a:spAutoFit/>
          </a:bodyPr>
          <a:lstStyle/>
          <a:p>
            <a:pPr algn="ctr"/>
            <a:r>
              <a:rPr lang="en-US" sz="2000" b="1" dirty="0" smtClean="0">
                <a:solidFill>
                  <a:schemeClr val="bg1"/>
                </a:solidFill>
                <a:latin typeface="Arial" charset="0"/>
              </a:rPr>
              <a:t>Làm các bài tập Bài 20, Sách bài tập</a:t>
            </a:r>
            <a:endParaRPr lang="en-US" sz="2000" b="1" dirty="0">
              <a:solidFill>
                <a:schemeClr val="bg1"/>
              </a:solidFill>
              <a:latin typeface="Arial" charset="0"/>
            </a:endParaRPr>
          </a:p>
        </p:txBody>
      </p:sp>
      <p:grpSp>
        <p:nvGrpSpPr>
          <p:cNvPr id="24" name="Group 23"/>
          <p:cNvGrpSpPr/>
          <p:nvPr/>
        </p:nvGrpSpPr>
        <p:grpSpPr>
          <a:xfrm rot="21164505">
            <a:off x="6776817" y="4081301"/>
            <a:ext cx="369802" cy="647785"/>
            <a:chOff x="2057400" y="2332412"/>
            <a:chExt cx="324766" cy="568896"/>
          </a:xfrm>
          <a:solidFill>
            <a:schemeClr val="accent2">
              <a:lumMod val="75000"/>
            </a:schemeClr>
          </a:solidFill>
        </p:grpSpPr>
        <p:sp>
          <p:nvSpPr>
            <p:cNvPr id="25" name="Oval 24"/>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8" name="Freeform 27"/>
          <p:cNvSpPr/>
          <p:nvPr/>
        </p:nvSpPr>
        <p:spPr>
          <a:xfrm>
            <a:off x="3507570" y="3427403"/>
            <a:ext cx="3200468" cy="1432644"/>
          </a:xfrm>
          <a:custGeom>
            <a:avLst/>
            <a:gdLst>
              <a:gd name="connsiteX0" fmla="*/ 171450 w 2209800"/>
              <a:gd name="connsiteY0" fmla="*/ 1162050 h 1162050"/>
              <a:gd name="connsiteX1" fmla="*/ 2076450 w 2209800"/>
              <a:gd name="connsiteY1" fmla="*/ 1162050 h 1162050"/>
              <a:gd name="connsiteX2" fmla="*/ 2209800 w 2209800"/>
              <a:gd name="connsiteY2" fmla="*/ 476250 h 1162050"/>
              <a:gd name="connsiteX3" fmla="*/ 1701800 w 2209800"/>
              <a:gd name="connsiteY3" fmla="*/ 0 h 1162050"/>
              <a:gd name="connsiteX4" fmla="*/ 1235075 w 2209800"/>
              <a:gd name="connsiteY4" fmla="*/ 63500 h 1162050"/>
              <a:gd name="connsiteX5" fmla="*/ 720725 w 2209800"/>
              <a:gd name="connsiteY5" fmla="*/ 79375 h 1162050"/>
              <a:gd name="connsiteX6" fmla="*/ 177800 w 2209800"/>
              <a:gd name="connsiteY6" fmla="*/ 320675 h 1162050"/>
              <a:gd name="connsiteX7" fmla="*/ 6350 w 2209800"/>
              <a:gd name="connsiteY7" fmla="*/ 552450 h 1162050"/>
              <a:gd name="connsiteX8" fmla="*/ 0 w 2209800"/>
              <a:gd name="connsiteY8" fmla="*/ 790575 h 1162050"/>
              <a:gd name="connsiteX9" fmla="*/ 171450 w 2209800"/>
              <a:gd name="connsiteY9" fmla="*/ 1162050 h 1162050"/>
              <a:gd name="connsiteX0" fmla="*/ 171450 w 2273864"/>
              <a:gd name="connsiteY0" fmla="*/ 1162050 h 1162050"/>
              <a:gd name="connsiteX1" fmla="*/ 2076450 w 2273864"/>
              <a:gd name="connsiteY1" fmla="*/ 1162050 h 1162050"/>
              <a:gd name="connsiteX2" fmla="*/ 2209800 w 2273864"/>
              <a:gd name="connsiteY2" fmla="*/ 476250 h 1162050"/>
              <a:gd name="connsiteX3" fmla="*/ 1701800 w 2273864"/>
              <a:gd name="connsiteY3" fmla="*/ 0 h 1162050"/>
              <a:gd name="connsiteX4" fmla="*/ 1235075 w 2273864"/>
              <a:gd name="connsiteY4" fmla="*/ 63500 h 1162050"/>
              <a:gd name="connsiteX5" fmla="*/ 720725 w 2273864"/>
              <a:gd name="connsiteY5" fmla="*/ 79375 h 1162050"/>
              <a:gd name="connsiteX6" fmla="*/ 177800 w 2273864"/>
              <a:gd name="connsiteY6" fmla="*/ 320675 h 1162050"/>
              <a:gd name="connsiteX7" fmla="*/ 6350 w 2273864"/>
              <a:gd name="connsiteY7" fmla="*/ 552450 h 1162050"/>
              <a:gd name="connsiteX8" fmla="*/ 0 w 2273864"/>
              <a:gd name="connsiteY8" fmla="*/ 790575 h 1162050"/>
              <a:gd name="connsiteX9" fmla="*/ 171450 w 2273864"/>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39825 h 1139825"/>
              <a:gd name="connsiteX1" fmla="*/ 2076450 w 2413593"/>
              <a:gd name="connsiteY1" fmla="*/ 1139825 h 1139825"/>
              <a:gd name="connsiteX2" fmla="*/ 2209800 w 2413593"/>
              <a:gd name="connsiteY2" fmla="*/ 454025 h 1139825"/>
              <a:gd name="connsiteX3" fmla="*/ 1704975 w 2413593"/>
              <a:gd name="connsiteY3" fmla="*/ 0 h 1139825"/>
              <a:gd name="connsiteX4" fmla="*/ 1235075 w 2413593"/>
              <a:gd name="connsiteY4" fmla="*/ 41275 h 1139825"/>
              <a:gd name="connsiteX5" fmla="*/ 720725 w 2413593"/>
              <a:gd name="connsiteY5" fmla="*/ 57150 h 1139825"/>
              <a:gd name="connsiteX6" fmla="*/ 177800 w 2413593"/>
              <a:gd name="connsiteY6" fmla="*/ 298450 h 1139825"/>
              <a:gd name="connsiteX7" fmla="*/ 6350 w 2413593"/>
              <a:gd name="connsiteY7" fmla="*/ 530225 h 1139825"/>
              <a:gd name="connsiteX8" fmla="*/ 0 w 2413593"/>
              <a:gd name="connsiteY8" fmla="*/ 768350 h 1139825"/>
              <a:gd name="connsiteX9" fmla="*/ 171450 w 2413593"/>
              <a:gd name="connsiteY9" fmla="*/ 1139825 h 1139825"/>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6648 w 2468791"/>
              <a:gd name="connsiteY0" fmla="*/ 1319019 h 1319019"/>
              <a:gd name="connsiteX1" fmla="*/ 2131648 w 2468791"/>
              <a:gd name="connsiteY1" fmla="*/ 1319019 h 1319019"/>
              <a:gd name="connsiteX2" fmla="*/ 2264998 w 2468791"/>
              <a:gd name="connsiteY2" fmla="*/ 633219 h 1319019"/>
              <a:gd name="connsiteX3" fmla="*/ 1760173 w 2468791"/>
              <a:gd name="connsiteY3" fmla="*/ 179194 h 1319019"/>
              <a:gd name="connsiteX4" fmla="*/ 1290273 w 2468791"/>
              <a:gd name="connsiteY4" fmla="*/ 220469 h 1319019"/>
              <a:gd name="connsiteX5" fmla="*/ 775923 w 2468791"/>
              <a:gd name="connsiteY5" fmla="*/ 236344 h 1319019"/>
              <a:gd name="connsiteX6" fmla="*/ 232998 w 2468791"/>
              <a:gd name="connsiteY6" fmla="*/ 477644 h 1319019"/>
              <a:gd name="connsiteX7" fmla="*/ 61548 w 2468791"/>
              <a:gd name="connsiteY7" fmla="*/ 709419 h 1319019"/>
              <a:gd name="connsiteX8" fmla="*/ 55198 w 2468791"/>
              <a:gd name="connsiteY8" fmla="*/ 947544 h 1319019"/>
              <a:gd name="connsiteX9" fmla="*/ 226648 w 2468791"/>
              <a:gd name="connsiteY9" fmla="*/ 1319019 h 1319019"/>
              <a:gd name="connsiteX0" fmla="*/ 282836 w 2524979"/>
              <a:gd name="connsiteY0" fmla="*/ 1319019 h 1319019"/>
              <a:gd name="connsiteX1" fmla="*/ 2187836 w 2524979"/>
              <a:gd name="connsiteY1" fmla="*/ 1319019 h 1319019"/>
              <a:gd name="connsiteX2" fmla="*/ 2321186 w 2524979"/>
              <a:gd name="connsiteY2" fmla="*/ 633219 h 1319019"/>
              <a:gd name="connsiteX3" fmla="*/ 1816361 w 2524979"/>
              <a:gd name="connsiteY3" fmla="*/ 179194 h 1319019"/>
              <a:gd name="connsiteX4" fmla="*/ 1346461 w 2524979"/>
              <a:gd name="connsiteY4" fmla="*/ 220469 h 1319019"/>
              <a:gd name="connsiteX5" fmla="*/ 832111 w 2524979"/>
              <a:gd name="connsiteY5" fmla="*/ 236344 h 1319019"/>
              <a:gd name="connsiteX6" fmla="*/ 289186 w 2524979"/>
              <a:gd name="connsiteY6" fmla="*/ 477644 h 1319019"/>
              <a:gd name="connsiteX7" fmla="*/ 117736 w 2524979"/>
              <a:gd name="connsiteY7" fmla="*/ 709419 h 1319019"/>
              <a:gd name="connsiteX8" fmla="*/ 111386 w 2524979"/>
              <a:gd name="connsiteY8" fmla="*/ 947544 h 1319019"/>
              <a:gd name="connsiteX9" fmla="*/ 282836 w 2524979"/>
              <a:gd name="connsiteY9" fmla="*/ 1319019 h 1319019"/>
              <a:gd name="connsiteX0" fmla="*/ 336258 w 2578401"/>
              <a:gd name="connsiteY0" fmla="*/ 1319019 h 1319019"/>
              <a:gd name="connsiteX1" fmla="*/ 2241258 w 2578401"/>
              <a:gd name="connsiteY1" fmla="*/ 1319019 h 1319019"/>
              <a:gd name="connsiteX2" fmla="*/ 2374608 w 2578401"/>
              <a:gd name="connsiteY2" fmla="*/ 633219 h 1319019"/>
              <a:gd name="connsiteX3" fmla="*/ 1869783 w 2578401"/>
              <a:gd name="connsiteY3" fmla="*/ 179194 h 1319019"/>
              <a:gd name="connsiteX4" fmla="*/ 1399883 w 2578401"/>
              <a:gd name="connsiteY4" fmla="*/ 220469 h 1319019"/>
              <a:gd name="connsiteX5" fmla="*/ 885533 w 2578401"/>
              <a:gd name="connsiteY5" fmla="*/ 236344 h 1319019"/>
              <a:gd name="connsiteX6" fmla="*/ 342608 w 2578401"/>
              <a:gd name="connsiteY6" fmla="*/ 477644 h 1319019"/>
              <a:gd name="connsiteX7" fmla="*/ 171158 w 2578401"/>
              <a:gd name="connsiteY7" fmla="*/ 709419 h 1319019"/>
              <a:gd name="connsiteX8" fmla="*/ 164808 w 2578401"/>
              <a:gd name="connsiteY8" fmla="*/ 947544 h 1319019"/>
              <a:gd name="connsiteX9" fmla="*/ 336258 w 2578401"/>
              <a:gd name="connsiteY9" fmla="*/ 1319019 h 1319019"/>
              <a:gd name="connsiteX0" fmla="*/ 323711 w 2565854"/>
              <a:gd name="connsiteY0" fmla="*/ 1319019 h 1319019"/>
              <a:gd name="connsiteX1" fmla="*/ 2228711 w 2565854"/>
              <a:gd name="connsiteY1" fmla="*/ 1319019 h 1319019"/>
              <a:gd name="connsiteX2" fmla="*/ 2362061 w 2565854"/>
              <a:gd name="connsiteY2" fmla="*/ 633219 h 1319019"/>
              <a:gd name="connsiteX3" fmla="*/ 1857236 w 2565854"/>
              <a:gd name="connsiteY3" fmla="*/ 179194 h 1319019"/>
              <a:gd name="connsiteX4" fmla="*/ 1387336 w 2565854"/>
              <a:gd name="connsiteY4" fmla="*/ 220469 h 1319019"/>
              <a:gd name="connsiteX5" fmla="*/ 872986 w 2565854"/>
              <a:gd name="connsiteY5" fmla="*/ 236344 h 1319019"/>
              <a:gd name="connsiteX6" fmla="*/ 330061 w 2565854"/>
              <a:gd name="connsiteY6" fmla="*/ 477644 h 1319019"/>
              <a:gd name="connsiteX7" fmla="*/ 158611 w 2565854"/>
              <a:gd name="connsiteY7" fmla="*/ 709419 h 1319019"/>
              <a:gd name="connsiteX8" fmla="*/ 152261 w 2565854"/>
              <a:gd name="connsiteY8" fmla="*/ 947544 h 1319019"/>
              <a:gd name="connsiteX9" fmla="*/ 323711 w 2565854"/>
              <a:gd name="connsiteY9" fmla="*/ 1319019 h 131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chemeClr val="accent2">
              <a:lumMod val="75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31"/>
          <p:cNvSpPr>
            <a:spLocks noChangeArrowheads="1"/>
          </p:cNvSpPr>
          <p:nvPr/>
        </p:nvSpPr>
        <p:spPr bwMode="auto">
          <a:xfrm>
            <a:off x="3837053" y="3763567"/>
            <a:ext cx="2721148" cy="1015663"/>
          </a:xfrm>
          <a:prstGeom prst="rect">
            <a:avLst/>
          </a:prstGeom>
          <a:noFill/>
          <a:ln w="9525">
            <a:noFill/>
            <a:miter lim="800000"/>
            <a:headEnd/>
            <a:tailEnd/>
          </a:ln>
        </p:spPr>
        <p:txBody>
          <a:bodyPr wrap="square" anchor="ctr">
            <a:spAutoFit/>
          </a:bodyPr>
          <a:lstStyle/>
          <a:p>
            <a:pPr algn="ctr"/>
            <a:r>
              <a:rPr lang="en-US" sz="2000" b="1" dirty="0" smtClean="0">
                <a:solidFill>
                  <a:schemeClr val="bg1"/>
                </a:solidFill>
                <a:latin typeface="Arial" charset="0"/>
              </a:rPr>
              <a:t>Đọc trước Bài 21 – </a:t>
            </a:r>
            <a:r>
              <a:rPr lang="en-US" sz="2000" b="1" dirty="0" smtClean="0">
                <a:solidFill>
                  <a:srgbClr val="FF0000"/>
                </a:solidFill>
                <a:latin typeface="Arial" charset="0"/>
              </a:rPr>
              <a:t>Thực hành quan sát sinh vật</a:t>
            </a:r>
            <a:endParaRPr lang="en-US" sz="2000" b="1" dirty="0">
              <a:solidFill>
                <a:srgbClr val="FF0000"/>
              </a:solidFill>
              <a:latin typeface="Arial" charset="0"/>
            </a:endParaRPr>
          </a:p>
        </p:txBody>
      </p:sp>
    </p:spTree>
    <p:extLst>
      <p:ext uri="{BB962C8B-B14F-4D97-AF65-F5344CB8AC3E}">
        <p14:creationId xmlns:p14="http://schemas.microsoft.com/office/powerpoint/2010/main" val="312396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par>
                                <p:cTn id="38" presetID="22" presetClass="entr" presetSubtype="4"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9" grpId="0"/>
      <p:bldP spid="10" grpId="0" animBg="1"/>
      <p:bldP spid="15" grpId="0"/>
      <p:bldP spid="28" grpId="0" animBg="1"/>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67031"/>
        </a:solidFill>
        <a:effectLst/>
      </p:bgPr>
    </p:bg>
    <p:spTree>
      <p:nvGrpSpPr>
        <p:cNvPr id="1" name="Shape 240"/>
        <p:cNvGrpSpPr/>
        <p:nvPr/>
      </p:nvGrpSpPr>
      <p:grpSpPr>
        <a:xfrm>
          <a:off x="0" y="0"/>
          <a:ext cx="0" cy="0"/>
          <a:chOff x="0" y="0"/>
          <a:chExt cx="0" cy="0"/>
        </a:xfrm>
      </p:grpSpPr>
      <p:pic>
        <p:nvPicPr>
          <p:cNvPr id="241" name="Google Shape;241;p27" descr="aoc7tslb1o8-lauren-mancke.jpg"/>
          <p:cNvPicPr preferRelativeResize="0"/>
          <p:nvPr/>
        </p:nvPicPr>
        <p:blipFill>
          <a:blip r:embed="rId3">
            <a:alphaModFix amt="29000"/>
          </a:blip>
          <a:stretch>
            <a:fillRect/>
          </a:stretch>
        </p:blipFill>
        <p:spPr>
          <a:xfrm>
            <a:off x="0" y="0"/>
            <a:ext cx="9144000" cy="5143496"/>
          </a:xfrm>
          <a:prstGeom prst="rect">
            <a:avLst/>
          </a:prstGeom>
          <a:noFill/>
          <a:ln>
            <a:noFill/>
          </a:ln>
        </p:spPr>
      </p:pic>
      <p:sp>
        <p:nvSpPr>
          <p:cNvPr id="242" name="Google Shape;242;p27"/>
          <p:cNvSpPr txBox="1">
            <a:spLocks noGrp="1"/>
          </p:cNvSpPr>
          <p:nvPr>
            <p:ph type="title" idx="4294967295"/>
          </p:nvPr>
        </p:nvSpPr>
        <p:spPr>
          <a:xfrm>
            <a:off x="0" y="100"/>
            <a:ext cx="9144000" cy="514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smtClean="0">
                <a:latin typeface="+mj-lt"/>
              </a:rPr>
              <a:t>CHÚC CÁC EM HỌC TỐT !</a:t>
            </a:r>
            <a:endParaRPr sz="4400" b="1" dirty="0">
              <a:latin typeface="+mj-lt"/>
            </a:endParaRPr>
          </a:p>
        </p:txBody>
      </p:sp>
      <p:sp>
        <p:nvSpPr>
          <p:cNvPr id="243" name="Google Shape;243;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circle(in)">
                                      <p:cBhvr>
                                        <p:cTn id="7" dur="2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17"/>
          <p:cNvSpPr txBox="1">
            <a:spLocks noGrp="1"/>
          </p:cNvSpPr>
          <p:nvPr>
            <p:ph type="body" idx="1"/>
          </p:nvPr>
        </p:nvSpPr>
        <p:spPr>
          <a:xfrm>
            <a:off x="2621596" y="473087"/>
            <a:ext cx="6363784" cy="573494"/>
          </a:xfrm>
          <a:prstGeom prst="rect">
            <a:avLst/>
          </a:prstGeom>
        </p:spPr>
        <p:txBody>
          <a:bodyPr spcFirstLastPara="1" wrap="square" lIns="91425" tIns="91425" rIns="91425" bIns="91425" anchor="t" anchorCtr="0">
            <a:noAutofit/>
          </a:bodyPr>
          <a:lstStyle/>
          <a:p>
            <a:pPr marL="0" lvl="0" indent="0" algn="l" rtl="0">
              <a:lnSpc>
                <a:spcPts val="2400"/>
              </a:lnSpc>
              <a:spcBef>
                <a:spcPts val="200"/>
              </a:spcBef>
              <a:spcAft>
                <a:spcPts val="200"/>
              </a:spcAft>
              <a:buNone/>
            </a:pPr>
            <a:r>
              <a:rPr lang="en-US" sz="2000" b="1" dirty="0" smtClean="0">
                <a:solidFill>
                  <a:schemeClr val="tx1"/>
                </a:solidFill>
                <a:latin typeface="+mj-lt"/>
              </a:rPr>
              <a:t>Em hãy quan sát hình và nêu một số mô ở cơ thể người</a:t>
            </a:r>
            <a:r>
              <a:rPr lang="en-US" sz="2000" dirty="0" smtClean="0">
                <a:latin typeface="+mj-lt"/>
              </a:rPr>
              <a:t>.</a:t>
            </a:r>
            <a:endParaRPr sz="2000" dirty="0">
              <a:latin typeface="+mj-lt"/>
            </a:endParaRPr>
          </a:p>
        </p:txBody>
      </p:sp>
      <p:sp>
        <p:nvSpPr>
          <p:cNvPr id="115" name="Google Shape;115;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fld id="{00000000-1234-1234-1234-123412341234}" type="slidenum">
              <a:rPr lang="en"/>
              <a:pPr/>
              <a:t>3</a:t>
            </a:fld>
            <a:endParaRPr/>
          </a:p>
        </p:txBody>
      </p:sp>
      <p:sp>
        <p:nvSpPr>
          <p:cNvPr id="7" name="Google Shape;244;p36"/>
          <p:cNvSpPr txBox="1"/>
          <p:nvPr/>
        </p:nvSpPr>
        <p:spPr>
          <a:xfrm>
            <a:off x="2691993" y="2503235"/>
            <a:ext cx="2611526" cy="583800"/>
          </a:xfrm>
          <a:prstGeom prst="rect">
            <a:avLst/>
          </a:prstGeom>
          <a:noFill/>
          <a:ln w="152400" cap="rnd" cmpd="sng">
            <a:solidFill>
              <a:schemeClr val="accent1"/>
            </a:solidFill>
            <a:prstDash val="solid"/>
            <a:miter lim="8000"/>
            <a:headEnd type="none" w="sm" len="sm"/>
            <a:tailEnd type="none" w="sm" len="sm"/>
          </a:ln>
        </p:spPr>
        <p:txBody>
          <a:bodyPr spcFirstLastPara="1" wrap="square" lIns="91425" tIns="91425" rIns="91425" bIns="91425" anchor="ctr" anchorCtr="0">
            <a:noAutofit/>
          </a:bodyPr>
          <a:lstStyle/>
          <a:p>
            <a:pPr algn="ctr"/>
            <a:r>
              <a:rPr lang="en" sz="2000" b="1" dirty="0" smtClean="0">
                <a:solidFill>
                  <a:srgbClr val="F67031"/>
                </a:solidFill>
                <a:ea typeface="Roboto"/>
                <a:cs typeface="Roboto"/>
                <a:sym typeface="Roboto"/>
              </a:rPr>
              <a:t>Mô ở người</a:t>
            </a:r>
            <a:endParaRPr sz="2000" b="1" dirty="0">
              <a:solidFill>
                <a:srgbClr val="F67031"/>
              </a:solidFill>
              <a:ea typeface="Roboto"/>
              <a:cs typeface="Roboto"/>
              <a:sym typeface="Roboto"/>
            </a:endParaRPr>
          </a:p>
        </p:txBody>
      </p:sp>
      <p:sp>
        <p:nvSpPr>
          <p:cNvPr id="8" name="Rounded Rectangle 7"/>
          <p:cNvSpPr/>
          <p:nvPr/>
        </p:nvSpPr>
        <p:spPr>
          <a:xfrm>
            <a:off x="6128430" y="1214781"/>
            <a:ext cx="1946327" cy="41932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rgbClr val="FFFFFF"/>
                </a:solidFill>
              </a:rPr>
              <a:t>Mô liên kết</a:t>
            </a:r>
            <a:endParaRPr lang="en-US" sz="1800" b="1" dirty="0">
              <a:solidFill>
                <a:srgbClr val="FFFFFF"/>
              </a:solidFill>
            </a:endParaRPr>
          </a:p>
        </p:txBody>
      </p:sp>
      <p:sp>
        <p:nvSpPr>
          <p:cNvPr id="9" name="Rounded Rectangle 8"/>
          <p:cNvSpPr/>
          <p:nvPr/>
        </p:nvSpPr>
        <p:spPr>
          <a:xfrm>
            <a:off x="6179637" y="2765521"/>
            <a:ext cx="1946327" cy="43016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rgbClr val="FFFFFF"/>
                </a:solidFill>
              </a:rPr>
              <a:t>Mô cơ</a:t>
            </a:r>
            <a:endParaRPr lang="en-US" sz="1800" b="1" dirty="0">
              <a:solidFill>
                <a:srgbClr val="FFFFFF"/>
              </a:solidFill>
            </a:endParaRPr>
          </a:p>
        </p:txBody>
      </p:sp>
      <p:sp>
        <p:nvSpPr>
          <p:cNvPr id="10" name="Rounded Rectangle 9"/>
          <p:cNvSpPr/>
          <p:nvPr/>
        </p:nvSpPr>
        <p:spPr>
          <a:xfrm>
            <a:off x="6271260" y="4054917"/>
            <a:ext cx="1946327" cy="45817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rgbClr val="FFFFFF"/>
                </a:solidFill>
              </a:rPr>
              <a:t>Mô biểu bì ở da</a:t>
            </a:r>
            <a:endParaRPr lang="en-US" sz="1800" b="1" dirty="0">
              <a:solidFill>
                <a:srgbClr val="FFFFFF"/>
              </a:solidFill>
            </a:endParaRPr>
          </a:p>
        </p:txBody>
      </p:sp>
      <p:cxnSp>
        <p:nvCxnSpPr>
          <p:cNvPr id="11" name="Straight Arrow Connector 10"/>
          <p:cNvCxnSpPr>
            <a:stCxn id="7" idx="3"/>
            <a:endCxn id="8" idx="1"/>
          </p:cNvCxnSpPr>
          <p:nvPr/>
        </p:nvCxnSpPr>
        <p:spPr>
          <a:xfrm flipV="1">
            <a:off x="5303519" y="1424444"/>
            <a:ext cx="824911" cy="1370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3"/>
            <a:endCxn id="9" idx="1"/>
          </p:cNvCxnSpPr>
          <p:nvPr/>
        </p:nvCxnSpPr>
        <p:spPr>
          <a:xfrm>
            <a:off x="5303519" y="2795135"/>
            <a:ext cx="876118" cy="185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10" idx="1"/>
          </p:cNvCxnSpPr>
          <p:nvPr/>
        </p:nvCxnSpPr>
        <p:spPr>
          <a:xfrm>
            <a:off x="5303519" y="2795135"/>
            <a:ext cx="967741" cy="1488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a:stretch>
            <a:fillRect/>
          </a:stretch>
        </p:blipFill>
        <p:spPr>
          <a:xfrm>
            <a:off x="37537" y="102637"/>
            <a:ext cx="2468975" cy="5021476"/>
          </a:xfrm>
          <a:prstGeom prst="rect">
            <a:avLst/>
          </a:prstGeom>
        </p:spPr>
      </p:pic>
      <p:sp>
        <p:nvSpPr>
          <p:cNvPr id="24" name="Rectangle 23"/>
          <p:cNvSpPr/>
          <p:nvPr/>
        </p:nvSpPr>
        <p:spPr>
          <a:xfrm>
            <a:off x="5802979" y="1752955"/>
            <a:ext cx="3341021" cy="923330"/>
          </a:xfrm>
          <a:prstGeom prst="rect">
            <a:avLst/>
          </a:prstGeom>
        </p:spPr>
        <p:txBody>
          <a:bodyPr wrap="square">
            <a:spAutoFit/>
          </a:bodyPr>
          <a:lstStyle/>
          <a:p>
            <a:pPr marL="285750" indent="-285750" algn="just">
              <a:buFont typeface="Wingdings" panose="05000000000000000000" pitchFamily="2" charset="2"/>
              <a:buChar char="§"/>
            </a:pPr>
            <a:r>
              <a:rPr lang="en-US" sz="1800" dirty="0" smtClean="0">
                <a:solidFill>
                  <a:srgbClr val="F67031">
                    <a:lumMod val="50000"/>
                  </a:srgbClr>
                </a:solidFill>
                <a:ea typeface="Roboto Slab"/>
                <a:sym typeface="Roboto Slab"/>
              </a:rPr>
              <a:t>Mô liên kết dinh dưỡng</a:t>
            </a:r>
          </a:p>
          <a:p>
            <a:pPr marL="285750" indent="-285750" algn="just">
              <a:buFont typeface="Wingdings" panose="05000000000000000000" pitchFamily="2" charset="2"/>
              <a:buChar char="§"/>
            </a:pPr>
            <a:r>
              <a:rPr lang="vi-VN" sz="1800" dirty="0">
                <a:solidFill>
                  <a:srgbClr val="F67031">
                    <a:lumMod val="50000"/>
                  </a:srgbClr>
                </a:solidFill>
              </a:rPr>
              <a:t>Mô liên kết đệm cơ học: </a:t>
            </a:r>
            <a:r>
              <a:rPr lang="vi-VN" sz="1800" dirty="0" smtClean="0">
                <a:solidFill>
                  <a:srgbClr val="F67031">
                    <a:lumMod val="50000"/>
                  </a:srgbClr>
                </a:solidFill>
              </a:rPr>
              <a:t>mô </a:t>
            </a:r>
            <a:r>
              <a:rPr lang="vi-VN" sz="1800" dirty="0">
                <a:solidFill>
                  <a:srgbClr val="F67031">
                    <a:lumMod val="50000"/>
                  </a:srgbClr>
                </a:solidFill>
              </a:rPr>
              <a:t>sợi, mô sụn, mô xương</a:t>
            </a:r>
            <a:r>
              <a:rPr lang="vi-VN" sz="1800" dirty="0" smtClean="0">
                <a:solidFill>
                  <a:srgbClr val="F67031">
                    <a:lumMod val="50000"/>
                  </a:srgbClr>
                </a:solidFill>
              </a:rPr>
              <a:t>.</a:t>
            </a:r>
            <a:endParaRPr lang="en-US" sz="1800" dirty="0" smtClean="0">
              <a:solidFill>
                <a:srgbClr val="F67031">
                  <a:lumMod val="50000"/>
                </a:srgbClr>
              </a:solidFill>
              <a:ea typeface="Roboto Slab"/>
              <a:sym typeface="Roboto Slab"/>
            </a:endParaRPr>
          </a:p>
        </p:txBody>
      </p:sp>
      <p:sp>
        <p:nvSpPr>
          <p:cNvPr id="33" name="Rectangle 32"/>
          <p:cNvSpPr/>
          <p:nvPr/>
        </p:nvSpPr>
        <p:spPr>
          <a:xfrm>
            <a:off x="5945183" y="3309138"/>
            <a:ext cx="2415234" cy="646331"/>
          </a:xfrm>
          <a:prstGeom prst="rect">
            <a:avLst/>
          </a:prstGeom>
        </p:spPr>
        <p:txBody>
          <a:bodyPr wrap="square">
            <a:spAutoFit/>
          </a:bodyPr>
          <a:lstStyle/>
          <a:p>
            <a:pPr marL="285750" indent="-285750" algn="just">
              <a:buFont typeface="Wingdings" panose="05000000000000000000" pitchFamily="2" charset="2"/>
              <a:buChar char="§"/>
            </a:pPr>
            <a:r>
              <a:rPr lang="en-US" sz="1800" dirty="0" smtClean="0">
                <a:solidFill>
                  <a:srgbClr val="F67031">
                    <a:lumMod val="50000"/>
                  </a:srgbClr>
                </a:solidFill>
                <a:ea typeface="Roboto Slab"/>
                <a:sym typeface="Roboto Slab"/>
              </a:rPr>
              <a:t>M</a:t>
            </a:r>
            <a:r>
              <a:rPr lang="vi-VN" sz="1800" dirty="0" smtClean="0">
                <a:solidFill>
                  <a:srgbClr val="F67031">
                    <a:lumMod val="50000"/>
                  </a:srgbClr>
                </a:solidFill>
                <a:ea typeface="Roboto Slab"/>
                <a:sym typeface="Roboto Slab"/>
              </a:rPr>
              <a:t>ô </a:t>
            </a:r>
            <a:r>
              <a:rPr lang="vi-VN" sz="1800" dirty="0">
                <a:solidFill>
                  <a:srgbClr val="F67031">
                    <a:lumMod val="50000"/>
                  </a:srgbClr>
                </a:solidFill>
                <a:ea typeface="Roboto Slab"/>
                <a:sym typeface="Roboto Slab"/>
              </a:rPr>
              <a:t>cơ vân, mô cơ trơn, mô cơ tim.</a:t>
            </a:r>
            <a:endParaRPr lang="en-US" sz="1800" dirty="0" smtClean="0">
              <a:solidFill>
                <a:srgbClr val="F67031">
                  <a:lumMod val="50000"/>
                </a:srgbClr>
              </a:solidFill>
              <a:ea typeface="Roboto Slab"/>
              <a:sym typeface="Roboto Slab"/>
            </a:endParaRPr>
          </a:p>
        </p:txBody>
      </p:sp>
      <p:sp>
        <p:nvSpPr>
          <p:cNvPr id="39" name="Rectangle 38"/>
          <p:cNvSpPr/>
          <p:nvPr/>
        </p:nvSpPr>
        <p:spPr>
          <a:xfrm>
            <a:off x="5999349" y="4497169"/>
            <a:ext cx="2546780" cy="646331"/>
          </a:xfrm>
          <a:prstGeom prst="rect">
            <a:avLst/>
          </a:prstGeom>
        </p:spPr>
        <p:txBody>
          <a:bodyPr wrap="square">
            <a:spAutoFit/>
          </a:bodyPr>
          <a:lstStyle/>
          <a:p>
            <a:pPr marL="285750" indent="-285750" algn="just">
              <a:buFont typeface="Wingdings" panose="05000000000000000000" pitchFamily="2" charset="2"/>
              <a:buChar char="§"/>
            </a:pPr>
            <a:r>
              <a:rPr lang="en-US" sz="1800" dirty="0" smtClean="0">
                <a:solidFill>
                  <a:srgbClr val="F67031">
                    <a:lumMod val="50000"/>
                  </a:srgbClr>
                </a:solidFill>
                <a:ea typeface="Roboto Slab"/>
                <a:sym typeface="Roboto Slab"/>
              </a:rPr>
              <a:t>Mô biểu bì bao phủ.</a:t>
            </a:r>
          </a:p>
          <a:p>
            <a:pPr marL="285750" indent="-285750" algn="just">
              <a:buFont typeface="Wingdings" panose="05000000000000000000" pitchFamily="2" charset="2"/>
              <a:buChar char="§"/>
            </a:pPr>
            <a:r>
              <a:rPr lang="en-US" sz="1800" dirty="0" smtClean="0">
                <a:solidFill>
                  <a:srgbClr val="F67031">
                    <a:lumMod val="50000"/>
                  </a:srgbClr>
                </a:solidFill>
                <a:ea typeface="Roboto Slab"/>
                <a:sym typeface="Roboto Slab"/>
              </a:rPr>
              <a:t>Mô biểu bì tuyến</a:t>
            </a: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128267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down)">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circle(in)">
                                      <p:cBhvr>
                                        <p:cTn id="36" dur="20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nodePh="1">
                                  <p:stCondLst>
                                    <p:cond delay="0"/>
                                  </p:stCondLst>
                                  <p:endCondLst>
                                    <p:cond evt="begin" delay="0">
                                      <p:tn val="39"/>
                                    </p:cond>
                                  </p:end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4">
                                            <p:txEl>
                                              <p:pRg st="0" end="0"/>
                                            </p:txEl>
                                          </p:spTgt>
                                        </p:tgtEl>
                                        <p:attrNameLst>
                                          <p:attrName>style.visibility</p:attrName>
                                        </p:attrNameLst>
                                      </p:cBhvr>
                                      <p:to>
                                        <p:strVal val="visible"/>
                                      </p:to>
                                    </p:set>
                                    <p:anim calcmode="lin" valueType="num">
                                      <p:cBhvr additive="base">
                                        <p:cTn id="47" dur="500" fill="hold"/>
                                        <p:tgtEl>
                                          <p:spTgt spid="114">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
                                            <p:txEl>
                                              <p:pRg st="0" end="0"/>
                                            </p:txEl>
                                          </p:spTgt>
                                        </p:tgtEl>
                                        <p:attrNameLst>
                                          <p:attrName>style.visibility</p:attrName>
                                        </p:attrNameLst>
                                      </p:cBhvr>
                                      <p:to>
                                        <p:strVal val="visible"/>
                                      </p:to>
                                    </p:set>
                                    <p:anim calcmode="lin" valueType="num">
                                      <p:cBhvr additive="base">
                                        <p:cTn id="5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4">
                                            <p:txEl>
                                              <p:pRg st="0" end="0"/>
                                            </p:txEl>
                                          </p:spTgt>
                                        </p:tgtEl>
                                        <p:attrNameLst>
                                          <p:attrName>style.visibility</p:attrName>
                                        </p:attrNameLst>
                                      </p:cBhvr>
                                      <p:to>
                                        <p:strVal val="visible"/>
                                      </p:to>
                                    </p:set>
                                    <p:anim calcmode="lin" valueType="num">
                                      <p:cBhvr additive="base">
                                        <p:cTn id="6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4">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4">
                                            <p:txEl>
                                              <p:pRg st="1" end="1"/>
                                            </p:txEl>
                                          </p:spTgt>
                                        </p:tgtEl>
                                        <p:attrNameLst>
                                          <p:attrName>style.visibility</p:attrName>
                                        </p:attrNameLst>
                                      </p:cBhvr>
                                      <p:to>
                                        <p:strVal val="visible"/>
                                      </p:to>
                                    </p:set>
                                    <p:anim calcmode="lin" valueType="num">
                                      <p:cBhvr additive="base">
                                        <p:cTn id="69"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9">
                                            <p:txEl>
                                              <p:pRg st="0" end="0"/>
                                            </p:txEl>
                                          </p:spTgt>
                                        </p:tgtEl>
                                        <p:attrNameLst>
                                          <p:attrName>style.visibility</p:attrName>
                                        </p:attrNameLst>
                                      </p:cBhvr>
                                      <p:to>
                                        <p:strVal val="visible"/>
                                      </p:to>
                                    </p:set>
                                    <p:anim calcmode="lin" valueType="num">
                                      <p:cBhvr additive="base">
                                        <p:cTn id="7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33">
                                            <p:txEl>
                                              <p:pRg st="0" end="0"/>
                                            </p:txEl>
                                          </p:spTgt>
                                        </p:tgtEl>
                                        <p:attrNameLst>
                                          <p:attrName>style.visibility</p:attrName>
                                        </p:attrNameLst>
                                      </p:cBhvr>
                                      <p:to>
                                        <p:strVal val="visible"/>
                                      </p:to>
                                    </p:set>
                                    <p:anim calcmode="lin" valueType="num">
                                      <p:cBhvr additive="base">
                                        <p:cTn id="81"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0">
                                            <p:txEl>
                                              <p:pRg st="0" end="0"/>
                                            </p:txEl>
                                          </p:spTgt>
                                        </p:tgtEl>
                                        <p:attrNameLst>
                                          <p:attrName>style.visibility</p:attrName>
                                        </p:attrNameLst>
                                      </p:cBhvr>
                                      <p:to>
                                        <p:strVal val="visible"/>
                                      </p:to>
                                    </p:set>
                                    <p:anim calcmode="lin" valueType="num">
                                      <p:cBhvr additive="base">
                                        <p:cTn id="8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9">
                                            <p:txEl>
                                              <p:pRg st="0" end="0"/>
                                            </p:txEl>
                                          </p:spTgt>
                                        </p:tgtEl>
                                        <p:attrNameLst>
                                          <p:attrName>style.visibility</p:attrName>
                                        </p:attrNameLst>
                                      </p:cBhvr>
                                      <p:to>
                                        <p:strVal val="visible"/>
                                      </p:to>
                                    </p:set>
                                    <p:anim calcmode="lin" valueType="num">
                                      <p:cBhvr additive="base">
                                        <p:cTn id="9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9">
                                            <p:txEl>
                                              <p:pRg st="1" end="1"/>
                                            </p:txEl>
                                          </p:spTgt>
                                        </p:tgtEl>
                                        <p:attrNameLst>
                                          <p:attrName>style.visibility</p:attrName>
                                        </p:attrNameLst>
                                      </p:cBhvr>
                                      <p:to>
                                        <p:strVal val="visible"/>
                                      </p:to>
                                    </p:set>
                                    <p:anim calcmode="lin" valueType="num">
                                      <p:cBhvr additive="base">
                                        <p:cTn id="97" dur="500" fill="hold"/>
                                        <p:tgtEl>
                                          <p:spTgt spid="39">
                                            <p:txEl>
                                              <p:pRg st="1" end="1"/>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4" grpId="0"/>
      <p:bldP spid="33" grpId="0"/>
      <p:bldP spid="39"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8"/>
          <p:cNvSpPr txBox="1">
            <a:spLocks noGrp="1"/>
          </p:cNvSpPr>
          <p:nvPr>
            <p:ph type="body" idx="2"/>
          </p:nvPr>
        </p:nvSpPr>
        <p:spPr>
          <a:xfrm>
            <a:off x="0" y="1619504"/>
            <a:ext cx="4572000" cy="1156615"/>
          </a:xfrm>
          <a:prstGeom prst="rect">
            <a:avLst/>
          </a:prstGeom>
        </p:spPr>
        <p:txBody>
          <a:bodyPr spcFirstLastPara="1" wrap="square" lIns="91425" tIns="91425" rIns="91425" bIns="91425" anchor="t" anchorCtr="0">
            <a:noAutofit/>
          </a:bodyPr>
          <a:lstStyle/>
          <a:p>
            <a:pPr marL="114300" lvl="0" indent="0" algn="just" rtl="0">
              <a:lnSpc>
                <a:spcPts val="2400"/>
              </a:lnSpc>
              <a:spcBef>
                <a:spcPts val="200"/>
              </a:spcBef>
              <a:spcAft>
                <a:spcPts val="200"/>
              </a:spcAft>
              <a:buSzPts val="1800"/>
              <a:buNone/>
            </a:pPr>
            <a:r>
              <a:rPr lang="en-US" sz="2000" dirty="0" smtClean="0">
                <a:solidFill>
                  <a:schemeClr val="bg1"/>
                </a:solidFill>
                <a:latin typeface="+mj-lt"/>
              </a:rPr>
              <a:t>Quan sát Hình 20.3a và cho biết:</a:t>
            </a:r>
          </a:p>
          <a:p>
            <a:pPr marL="114300" lvl="0" indent="0" algn="just" rtl="0">
              <a:lnSpc>
                <a:spcPts val="2400"/>
              </a:lnSpc>
              <a:spcBef>
                <a:spcPts val="200"/>
              </a:spcBef>
              <a:spcAft>
                <a:spcPts val="200"/>
              </a:spcAft>
              <a:buSzPts val="1800"/>
              <a:buNone/>
            </a:pPr>
            <a:r>
              <a:rPr lang="en-US" sz="2000" i="1" dirty="0" smtClean="0">
                <a:solidFill>
                  <a:schemeClr val="bg1"/>
                </a:solidFill>
                <a:latin typeface="+mj-lt"/>
              </a:rPr>
              <a:t>Lá cây được cấu tạo từ những loại mô nào?</a:t>
            </a:r>
            <a:endParaRPr sz="2000" i="1" dirty="0">
              <a:solidFill>
                <a:schemeClr val="bg1"/>
              </a:solidFill>
              <a:latin typeface="+mj-lt"/>
            </a:endParaRPr>
          </a:p>
        </p:txBody>
      </p:sp>
      <p:sp>
        <p:nvSpPr>
          <p:cNvPr id="123" name="Google Shape;123;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fld id="{00000000-1234-1234-1234-123412341234}" type="slidenum">
              <a:rPr lang="en"/>
              <a:pPr/>
              <a:t>4</a:t>
            </a:fld>
            <a:endParaRPr/>
          </a:p>
        </p:txBody>
      </p:sp>
      <p:pic>
        <p:nvPicPr>
          <p:cNvPr id="3" name="Picture 2"/>
          <p:cNvPicPr>
            <a:picLocks noChangeAspect="1"/>
          </p:cNvPicPr>
          <p:nvPr/>
        </p:nvPicPr>
        <p:blipFill>
          <a:blip r:embed="rId3"/>
          <a:stretch>
            <a:fillRect/>
          </a:stretch>
        </p:blipFill>
        <p:spPr>
          <a:xfrm>
            <a:off x="4681728" y="548641"/>
            <a:ext cx="4337913" cy="4342670"/>
          </a:xfrm>
          <a:prstGeom prst="rect">
            <a:avLst/>
          </a:prstGeom>
        </p:spPr>
      </p:pic>
      <p:sp>
        <p:nvSpPr>
          <p:cNvPr id="4" name="Rectangle 3"/>
          <p:cNvSpPr/>
          <p:nvPr/>
        </p:nvSpPr>
        <p:spPr>
          <a:xfrm>
            <a:off x="165066" y="3215605"/>
            <a:ext cx="4241867" cy="1015663"/>
          </a:xfrm>
          <a:prstGeom prst="rect">
            <a:avLst/>
          </a:prstGeom>
        </p:spPr>
        <p:txBody>
          <a:bodyPr wrap="none">
            <a:spAutoFit/>
          </a:bodyPr>
          <a:lstStyle/>
          <a:p>
            <a:pPr marL="342900" indent="-342900">
              <a:buFont typeface="Wingdings" panose="05000000000000000000" pitchFamily="2" charset="2"/>
              <a:buChar char="§"/>
            </a:pPr>
            <a:r>
              <a:rPr lang="en-US" sz="2000" b="1" dirty="0" smtClean="0">
                <a:solidFill>
                  <a:srgbClr val="FFFF00"/>
                </a:solidFill>
              </a:rPr>
              <a:t>Mô biểu bì</a:t>
            </a:r>
          </a:p>
          <a:p>
            <a:pPr marL="342900" indent="-342900">
              <a:buFont typeface="Wingdings" panose="05000000000000000000" pitchFamily="2" charset="2"/>
              <a:buChar char="§"/>
            </a:pPr>
            <a:r>
              <a:rPr lang="en-US" sz="2000" b="1" dirty="0" smtClean="0">
                <a:solidFill>
                  <a:srgbClr val="FFFF00"/>
                </a:solidFill>
              </a:rPr>
              <a:t>Mô cơ bản (mô giậu, mô mềm)</a:t>
            </a:r>
          </a:p>
          <a:p>
            <a:pPr marL="342900" indent="-342900">
              <a:buFont typeface="Wingdings" panose="05000000000000000000" pitchFamily="2" charset="2"/>
              <a:buChar char="§"/>
            </a:pPr>
            <a:r>
              <a:rPr lang="en-US" sz="2000" b="1" dirty="0" smtClean="0">
                <a:solidFill>
                  <a:srgbClr val="FFFF00"/>
                </a:solidFill>
              </a:rPr>
              <a:t>Mô dẫn</a:t>
            </a:r>
            <a:endParaRPr lang="en-US" sz="2000" b="1" dirty="0">
              <a:solidFill>
                <a:srgbClr val="FFFF00"/>
              </a:solidFill>
            </a:endParaRPr>
          </a:p>
        </p:txBody>
      </p:sp>
    </p:spTree>
    <p:extLst>
      <p:ext uri="{BB962C8B-B14F-4D97-AF65-F5344CB8AC3E}">
        <p14:creationId xmlns:p14="http://schemas.microsoft.com/office/powerpoint/2010/main" val="67328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 calcmode="lin" valueType="num">
                                      <p:cBhvr additive="base">
                                        <p:cTn id="7" dur="500" fill="hold"/>
                                        <p:tgtEl>
                                          <p:spTgt spid="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
                                            <p:txEl>
                                              <p:pRg st="1" end="1"/>
                                            </p:txEl>
                                          </p:spTgt>
                                        </p:tgtEl>
                                        <p:attrNameLst>
                                          <p:attrName>style.visibility</p:attrName>
                                        </p:attrNameLst>
                                      </p:cBhvr>
                                      <p:to>
                                        <p:strVal val="visible"/>
                                      </p:to>
                                    </p:set>
                                    <p:anim calcmode="lin" valueType="num">
                                      <p:cBhvr additive="base">
                                        <p:cTn id="13" dur="500" fill="hold"/>
                                        <p:tgtEl>
                                          <p:spTgt spid="1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5298"/>
            <a:ext cx="4588328" cy="560776"/>
          </a:xfrm>
        </p:spPr>
        <p:txBody>
          <a:bodyPr/>
          <a:lstStyle/>
          <a:p>
            <a:pPr algn="ctr"/>
            <a:r>
              <a:rPr lang="en-US" sz="2600" dirty="0" smtClean="0">
                <a:solidFill>
                  <a:srgbClr val="FF0000"/>
                </a:solidFill>
                <a:latin typeface="+mj-lt"/>
              </a:rPr>
              <a:t>Kết luận</a:t>
            </a:r>
            <a:endParaRPr lang="en-US" sz="2600" dirty="0">
              <a:solidFill>
                <a:srgbClr val="FF0000"/>
              </a:solidFill>
              <a:latin typeface="+mj-lt"/>
            </a:endParaRPr>
          </a:p>
        </p:txBody>
      </p:sp>
      <p:sp>
        <p:nvSpPr>
          <p:cNvPr id="3" name="Rounded Rectangle 2"/>
          <p:cNvSpPr/>
          <p:nvPr/>
        </p:nvSpPr>
        <p:spPr>
          <a:xfrm>
            <a:off x="131674" y="1636688"/>
            <a:ext cx="3503981" cy="1865376"/>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500"/>
              </a:lnSpc>
              <a:spcBef>
                <a:spcPts val="200"/>
              </a:spcBef>
              <a:spcAft>
                <a:spcPts val="200"/>
              </a:spcAft>
            </a:pPr>
            <a:r>
              <a:rPr lang="en-US" sz="2000" b="1" dirty="0" smtClean="0">
                <a:solidFill>
                  <a:srgbClr val="000000"/>
                </a:solidFill>
              </a:rPr>
              <a:t>Mô là tập hợp một nhóm tế bào giống nhau về hình dạng và cùng thực hiện một chức năng nhất định.</a:t>
            </a:r>
            <a:endParaRPr lang="en-US" sz="2000" b="1" dirty="0">
              <a:solidFill>
                <a:srgbClr val="000000"/>
              </a:solidFill>
            </a:endParaRPr>
          </a:p>
        </p:txBody>
      </p:sp>
      <p:sp>
        <p:nvSpPr>
          <p:cNvPr id="6" name="Rounded Rectangle 5"/>
          <p:cNvSpPr/>
          <p:nvPr/>
        </p:nvSpPr>
        <p:spPr>
          <a:xfrm>
            <a:off x="4777672" y="1046074"/>
            <a:ext cx="1689811" cy="79735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Mô thực vật</a:t>
            </a:r>
            <a:endParaRPr lang="en-US" sz="2000" b="1" dirty="0">
              <a:solidFill>
                <a:srgbClr val="000000"/>
              </a:solidFill>
            </a:endParaRPr>
          </a:p>
        </p:txBody>
      </p:sp>
      <p:sp>
        <p:nvSpPr>
          <p:cNvPr id="7" name="Rounded Rectangle 6"/>
          <p:cNvSpPr/>
          <p:nvPr/>
        </p:nvSpPr>
        <p:spPr>
          <a:xfrm>
            <a:off x="4777671" y="3502064"/>
            <a:ext cx="1689811" cy="79735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Mô động vật</a:t>
            </a:r>
            <a:endParaRPr lang="en-US" sz="2000" b="1" dirty="0">
              <a:solidFill>
                <a:srgbClr val="000000"/>
              </a:solidFill>
            </a:endParaRPr>
          </a:p>
        </p:txBody>
      </p:sp>
      <p:sp>
        <p:nvSpPr>
          <p:cNvPr id="8" name="Rounded Rectangle 7"/>
          <p:cNvSpPr/>
          <p:nvPr/>
        </p:nvSpPr>
        <p:spPr>
          <a:xfrm>
            <a:off x="7037220" y="255493"/>
            <a:ext cx="2004365" cy="45961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FF"/>
                </a:solidFill>
              </a:rPr>
              <a:t>Mô phân sinh</a:t>
            </a:r>
            <a:endParaRPr lang="en-US" sz="2000" dirty="0">
              <a:solidFill>
                <a:srgbClr val="FFFFFF"/>
              </a:solidFill>
            </a:endParaRPr>
          </a:p>
        </p:txBody>
      </p:sp>
      <p:sp>
        <p:nvSpPr>
          <p:cNvPr id="10" name="Rounded Rectangle 9"/>
          <p:cNvSpPr/>
          <p:nvPr/>
        </p:nvSpPr>
        <p:spPr>
          <a:xfrm>
            <a:off x="7037219" y="825232"/>
            <a:ext cx="2004365" cy="45961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FF"/>
                </a:solidFill>
              </a:rPr>
              <a:t>Mô biểu bì</a:t>
            </a:r>
            <a:endParaRPr lang="en-US" sz="2000" dirty="0">
              <a:solidFill>
                <a:srgbClr val="FFFFFF"/>
              </a:solidFill>
            </a:endParaRPr>
          </a:p>
        </p:txBody>
      </p:sp>
      <p:sp>
        <p:nvSpPr>
          <p:cNvPr id="11" name="Rounded Rectangle 10"/>
          <p:cNvSpPr/>
          <p:nvPr/>
        </p:nvSpPr>
        <p:spPr>
          <a:xfrm>
            <a:off x="7037218" y="1394971"/>
            <a:ext cx="2004365" cy="45961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FF"/>
                </a:solidFill>
              </a:rPr>
              <a:t>Mô dẫn </a:t>
            </a:r>
            <a:endParaRPr lang="en-US" sz="2000" dirty="0">
              <a:solidFill>
                <a:srgbClr val="FFFFFF"/>
              </a:solidFill>
            </a:endParaRPr>
          </a:p>
        </p:txBody>
      </p:sp>
      <p:sp>
        <p:nvSpPr>
          <p:cNvPr id="12" name="Rounded Rectangle 11"/>
          <p:cNvSpPr/>
          <p:nvPr/>
        </p:nvSpPr>
        <p:spPr>
          <a:xfrm>
            <a:off x="7037218" y="2017028"/>
            <a:ext cx="2004365" cy="45961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FF"/>
                </a:solidFill>
              </a:rPr>
              <a:t>Mô cơ bản</a:t>
            </a:r>
            <a:endParaRPr lang="en-US" sz="2000" dirty="0">
              <a:solidFill>
                <a:srgbClr val="FFFFFF"/>
              </a:solidFill>
            </a:endParaRPr>
          </a:p>
        </p:txBody>
      </p:sp>
      <p:sp>
        <p:nvSpPr>
          <p:cNvPr id="13" name="Rounded Rectangle 12"/>
          <p:cNvSpPr/>
          <p:nvPr/>
        </p:nvSpPr>
        <p:spPr>
          <a:xfrm>
            <a:off x="7037218" y="2822044"/>
            <a:ext cx="2004365" cy="45961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FF"/>
                </a:solidFill>
              </a:rPr>
              <a:t>Mô cơ</a:t>
            </a:r>
            <a:endParaRPr lang="en-US" sz="2000" dirty="0">
              <a:solidFill>
                <a:srgbClr val="FFFFFF"/>
              </a:solidFill>
            </a:endParaRPr>
          </a:p>
        </p:txBody>
      </p:sp>
      <p:sp>
        <p:nvSpPr>
          <p:cNvPr id="14" name="Rounded Rectangle 13"/>
          <p:cNvSpPr/>
          <p:nvPr/>
        </p:nvSpPr>
        <p:spPr>
          <a:xfrm>
            <a:off x="7037218" y="3435569"/>
            <a:ext cx="2004365" cy="45961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FF"/>
                </a:solidFill>
              </a:rPr>
              <a:t>Mô thần kinh</a:t>
            </a:r>
            <a:endParaRPr lang="en-US" sz="2000" dirty="0">
              <a:solidFill>
                <a:srgbClr val="FFFFFF"/>
              </a:solidFill>
            </a:endParaRPr>
          </a:p>
        </p:txBody>
      </p:sp>
      <p:sp>
        <p:nvSpPr>
          <p:cNvPr id="15" name="Rounded Rectangle 14"/>
          <p:cNvSpPr/>
          <p:nvPr/>
        </p:nvSpPr>
        <p:spPr>
          <a:xfrm>
            <a:off x="7037218" y="4003528"/>
            <a:ext cx="2004365" cy="45961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FF"/>
                </a:solidFill>
              </a:rPr>
              <a:t>Mô liên kết</a:t>
            </a:r>
            <a:endParaRPr lang="en-US" sz="2000" dirty="0">
              <a:solidFill>
                <a:srgbClr val="FFFFFF"/>
              </a:solidFill>
            </a:endParaRPr>
          </a:p>
        </p:txBody>
      </p:sp>
      <p:sp>
        <p:nvSpPr>
          <p:cNvPr id="16" name="Rounded Rectangle 15"/>
          <p:cNvSpPr/>
          <p:nvPr/>
        </p:nvSpPr>
        <p:spPr>
          <a:xfrm>
            <a:off x="7037217" y="4595454"/>
            <a:ext cx="2004365" cy="45961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FF"/>
                </a:solidFill>
              </a:rPr>
              <a:t>Mô biểu bì</a:t>
            </a:r>
            <a:endParaRPr lang="en-US" sz="2000" dirty="0">
              <a:solidFill>
                <a:srgbClr val="FFFFFF"/>
              </a:solidFill>
            </a:endParaRPr>
          </a:p>
        </p:txBody>
      </p:sp>
      <p:cxnSp>
        <p:nvCxnSpPr>
          <p:cNvPr id="18" name="Straight Arrow Connector 17"/>
          <p:cNvCxnSpPr>
            <a:stCxn id="3" idx="3"/>
            <a:endCxn id="6" idx="1"/>
          </p:cNvCxnSpPr>
          <p:nvPr/>
        </p:nvCxnSpPr>
        <p:spPr>
          <a:xfrm flipV="1">
            <a:off x="3635655" y="1444752"/>
            <a:ext cx="1142017" cy="11246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 idx="3"/>
            <a:endCxn id="7" idx="1"/>
          </p:cNvCxnSpPr>
          <p:nvPr/>
        </p:nvCxnSpPr>
        <p:spPr>
          <a:xfrm>
            <a:off x="3635655" y="2569376"/>
            <a:ext cx="1142016" cy="13313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6" idx="3"/>
            <a:endCxn id="8" idx="1"/>
          </p:cNvCxnSpPr>
          <p:nvPr/>
        </p:nvCxnSpPr>
        <p:spPr>
          <a:xfrm flipV="1">
            <a:off x="6467483" y="485298"/>
            <a:ext cx="569737" cy="9594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6" idx="3"/>
            <a:endCxn id="10" idx="1"/>
          </p:cNvCxnSpPr>
          <p:nvPr/>
        </p:nvCxnSpPr>
        <p:spPr>
          <a:xfrm flipV="1">
            <a:off x="6467483" y="1055037"/>
            <a:ext cx="569736" cy="3897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6" idx="3"/>
          </p:cNvCxnSpPr>
          <p:nvPr/>
        </p:nvCxnSpPr>
        <p:spPr>
          <a:xfrm>
            <a:off x="6467483" y="1444752"/>
            <a:ext cx="569734" cy="2098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6" idx="3"/>
            <a:endCxn id="12" idx="1"/>
          </p:cNvCxnSpPr>
          <p:nvPr/>
        </p:nvCxnSpPr>
        <p:spPr>
          <a:xfrm>
            <a:off x="6467483" y="1444752"/>
            <a:ext cx="569735" cy="8020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7" idx="3"/>
            <a:endCxn id="13" idx="1"/>
          </p:cNvCxnSpPr>
          <p:nvPr/>
        </p:nvCxnSpPr>
        <p:spPr>
          <a:xfrm flipV="1">
            <a:off x="6467482" y="3051849"/>
            <a:ext cx="569736" cy="8488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7" idx="3"/>
            <a:endCxn id="14" idx="1"/>
          </p:cNvCxnSpPr>
          <p:nvPr/>
        </p:nvCxnSpPr>
        <p:spPr>
          <a:xfrm flipV="1">
            <a:off x="6467482" y="3665374"/>
            <a:ext cx="569736" cy="235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7" idx="3"/>
            <a:endCxn id="15" idx="1"/>
          </p:cNvCxnSpPr>
          <p:nvPr/>
        </p:nvCxnSpPr>
        <p:spPr>
          <a:xfrm>
            <a:off x="6467482" y="3900742"/>
            <a:ext cx="569736" cy="332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7" idx="3"/>
            <a:endCxn id="16" idx="1"/>
          </p:cNvCxnSpPr>
          <p:nvPr/>
        </p:nvCxnSpPr>
        <p:spPr>
          <a:xfrm>
            <a:off x="6467482" y="3900742"/>
            <a:ext cx="569735" cy="9245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11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down)">
                                      <p:cBhvr>
                                        <p:cTn id="31" dur="500"/>
                                        <p:tgtEl>
                                          <p:spTgt spid="36"/>
                                        </p:tgtEl>
                                      </p:cBhvr>
                                    </p:animEffect>
                                  </p:childTnLst>
                                </p:cTn>
                              </p:par>
                              <p:par>
                                <p:cTn id="32" presetID="22" presetClass="entr" presetSubtype="4"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down)">
                                      <p:cBhvr>
                                        <p:cTn id="34" dur="500"/>
                                        <p:tgtEl>
                                          <p:spTgt spid="40"/>
                                        </p:tgtEl>
                                      </p:cBhvr>
                                    </p:animEffect>
                                  </p:childTnLst>
                                </p:cTn>
                              </p:par>
                              <p:par>
                                <p:cTn id="35" presetID="22" presetClass="entr" presetSubtype="4"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down)">
                                      <p:cBhvr>
                                        <p:cTn id="37" dur="500"/>
                                        <p:tgtEl>
                                          <p:spTgt spid="43"/>
                                        </p:tgtEl>
                                      </p:cBhvr>
                                    </p:animEffect>
                                  </p:childTnLst>
                                </p:cTn>
                              </p:par>
                              <p:par>
                                <p:cTn id="38" presetID="22" presetClass="entr" presetSubtype="4"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down)">
                                      <p:cBhvr>
                                        <p:cTn id="40" dur="500"/>
                                        <p:tgtEl>
                                          <p:spTgt spid="45"/>
                                        </p:tgtEl>
                                      </p:cBhvr>
                                    </p:animEffect>
                                  </p:childTnLst>
                                </p:cTn>
                              </p:par>
                              <p:par>
                                <p:cTn id="41" presetID="22" presetClass="entr" presetSubtype="4"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down)">
                                      <p:cBhvr>
                                        <p:cTn id="43" dur="500"/>
                                        <p:tgtEl>
                                          <p:spTgt spid="48"/>
                                        </p:tgtEl>
                                      </p:cBhvr>
                                    </p:animEffect>
                                  </p:childTnLst>
                                </p:cTn>
                              </p:par>
                              <p:par>
                                <p:cTn id="44" presetID="22" presetClass="entr" presetSubtype="4"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down)">
                                      <p:cBhvr>
                                        <p:cTn id="46" dur="500"/>
                                        <p:tgtEl>
                                          <p:spTgt spid="51"/>
                                        </p:tgtEl>
                                      </p:cBhvr>
                                    </p:animEffect>
                                  </p:childTnLst>
                                </p:cTn>
                              </p:par>
                              <p:par>
                                <p:cTn id="47" presetID="22" presetClass="entr" presetSubtype="4"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down)">
                                      <p:cBhvr>
                                        <p:cTn id="49" dur="500"/>
                                        <p:tgtEl>
                                          <p:spTgt spid="55"/>
                                        </p:tgtEl>
                                      </p:cBhvr>
                                    </p:animEffect>
                                  </p:childTnLst>
                                </p:cTn>
                              </p:par>
                              <p:par>
                                <p:cTn id="50" presetID="22" presetClass="entr" presetSubtype="4" fill="hold" nodeType="with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down)">
                                      <p:cBhvr>
                                        <p:cTn id="52" dur="500"/>
                                        <p:tgtEl>
                                          <p:spTgt spid="5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00"/>
                                        <p:tgtEl>
                                          <p:spTgt spid="1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down)">
                                      <p:cBhvr>
                                        <p:cTn id="64" dur="500"/>
                                        <p:tgtEl>
                                          <p:spTgt spid="1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down)">
                                      <p:cBhvr>
                                        <p:cTn id="67" dur="500"/>
                                        <p:tgtEl>
                                          <p:spTgt spid="1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down)">
                                      <p:cBhvr>
                                        <p:cTn id="70" dur="500"/>
                                        <p:tgtEl>
                                          <p:spTgt spid="14"/>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down)">
                                      <p:cBhvr>
                                        <p:cTn id="73" dur="500"/>
                                        <p:tgtEl>
                                          <p:spTgt spid="1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down)">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00000000-1234-1234-1234-123412341234}" type="slidenum">
              <a:rPr lang="en" smtClean="0"/>
              <a:pPr/>
              <a:t>6</a:t>
            </a:fld>
            <a:endParaRPr lang="en"/>
          </a:p>
        </p:txBody>
      </p:sp>
      <p:sp>
        <p:nvSpPr>
          <p:cNvPr id="4" name="Rectangle 3"/>
          <p:cNvSpPr/>
          <p:nvPr/>
        </p:nvSpPr>
        <p:spPr>
          <a:xfrm>
            <a:off x="1378974" y="2237945"/>
            <a:ext cx="7177810" cy="1105431"/>
          </a:xfrm>
          <a:prstGeom prst="rect">
            <a:avLst/>
          </a:prstGeom>
        </p:spPr>
        <p:txBody>
          <a:bodyPr wrap="square">
            <a:spAutoFit/>
          </a:bodyPr>
          <a:lstStyle/>
          <a:p>
            <a:pPr marL="342900" indent="-342900">
              <a:lnSpc>
                <a:spcPts val="2500"/>
              </a:lnSpc>
              <a:spcBef>
                <a:spcPts val="200"/>
              </a:spcBef>
              <a:spcAft>
                <a:spcPts val="200"/>
              </a:spcAft>
              <a:buFont typeface="Wingdings" panose="05000000000000000000" pitchFamily="2" charset="2"/>
              <a:buChar char="§"/>
            </a:pPr>
            <a:r>
              <a:rPr lang="en-US" sz="2000" b="1" dirty="0" smtClean="0"/>
              <a:t>Mô cấu tạo nên cơ quan</a:t>
            </a:r>
          </a:p>
          <a:p>
            <a:pPr marL="342900" indent="-342900">
              <a:lnSpc>
                <a:spcPts val="2500"/>
              </a:lnSpc>
              <a:spcBef>
                <a:spcPts val="200"/>
              </a:spcBef>
              <a:spcAft>
                <a:spcPts val="200"/>
              </a:spcAft>
              <a:buFont typeface="Wingdings" panose="05000000000000000000" pitchFamily="2" charset="2"/>
              <a:buChar char="§"/>
            </a:pPr>
            <a:r>
              <a:rPr lang="en-US" sz="2000" b="1" dirty="0" smtClean="0"/>
              <a:t>Cơ quan là tập hợp của nhiều mô cùng thực hiện một chức năng trong cơ thể.</a:t>
            </a:r>
            <a:endParaRPr lang="en-US" sz="2000" b="1"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69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body" idx="1"/>
          </p:nvPr>
        </p:nvSpPr>
        <p:spPr>
          <a:xfrm>
            <a:off x="0" y="607320"/>
            <a:ext cx="9144000" cy="650894"/>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600" b="1" i="0" dirty="0" smtClean="0">
                <a:solidFill>
                  <a:schemeClr val="tx1"/>
                </a:solidFill>
                <a:latin typeface="+mj-lt"/>
              </a:rPr>
              <a:t>NỘI DUNG BÀI HỌC</a:t>
            </a:r>
            <a:endParaRPr sz="2600" b="1" i="0" dirty="0">
              <a:solidFill>
                <a:schemeClr val="tx1"/>
              </a:solidFill>
              <a:latin typeface="+mj-lt"/>
            </a:endParaRPr>
          </a:p>
        </p:txBody>
      </p:sp>
      <p:sp>
        <p:nvSpPr>
          <p:cNvPr id="144" name="Google Shape;144;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2" name="Rounded Rectangle 1"/>
          <p:cNvSpPr/>
          <p:nvPr/>
        </p:nvSpPr>
        <p:spPr>
          <a:xfrm>
            <a:off x="136699" y="1734844"/>
            <a:ext cx="2428646" cy="709575"/>
          </a:xfrm>
          <a:prstGeom prst="round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1.Từ tế bào đến mô</a:t>
            </a:r>
            <a:endParaRPr lang="en-US" sz="2000" b="1" dirty="0">
              <a:solidFill>
                <a:srgbClr val="FF0000"/>
              </a:solidFill>
            </a:endParaRPr>
          </a:p>
        </p:txBody>
      </p:sp>
      <p:sp>
        <p:nvSpPr>
          <p:cNvPr id="5" name="Rounded Rectangle 4"/>
          <p:cNvSpPr/>
          <p:nvPr/>
        </p:nvSpPr>
        <p:spPr>
          <a:xfrm>
            <a:off x="3043882" y="1734843"/>
            <a:ext cx="2685897" cy="709575"/>
          </a:xfrm>
          <a:prstGeom prst="round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2. Từ mô đến cơ quan</a:t>
            </a:r>
            <a:endParaRPr lang="en-US" sz="2000" b="1" dirty="0">
              <a:solidFill>
                <a:srgbClr val="FF0000"/>
              </a:solidFill>
            </a:endParaRPr>
          </a:p>
        </p:txBody>
      </p:sp>
      <p:sp>
        <p:nvSpPr>
          <p:cNvPr id="6" name="Rounded Rectangle 5"/>
          <p:cNvSpPr/>
          <p:nvPr/>
        </p:nvSpPr>
        <p:spPr>
          <a:xfrm>
            <a:off x="6304482" y="1734843"/>
            <a:ext cx="2428646" cy="709575"/>
          </a:xfrm>
          <a:prstGeom prst="round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3. Từ cơ quan đến cơ thể</a:t>
            </a:r>
            <a:endParaRPr lang="en-US" sz="2000" b="1" dirty="0">
              <a:solidFill>
                <a:srgbClr val="FF0000"/>
              </a:solidFill>
            </a:endParaRPr>
          </a:p>
        </p:txBody>
      </p:sp>
      <p:sp>
        <p:nvSpPr>
          <p:cNvPr id="7" name="Rounded Rectangle 6"/>
          <p:cNvSpPr/>
          <p:nvPr/>
        </p:nvSpPr>
        <p:spPr>
          <a:xfrm>
            <a:off x="79247" y="4040276"/>
            <a:ext cx="2524963" cy="709575"/>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Tìm hiểu mối quan hệ tế bào </a:t>
            </a:r>
            <a:r>
              <a:rPr lang="en-US" sz="2000" dirty="0" smtClean="0">
                <a:sym typeface="Wingdings" panose="05000000000000000000" pitchFamily="2" charset="2"/>
              </a:rPr>
              <a:t> mô</a:t>
            </a:r>
            <a:endParaRPr lang="en-US" sz="2000" dirty="0"/>
          </a:p>
        </p:txBody>
      </p:sp>
      <p:sp>
        <p:nvSpPr>
          <p:cNvPr id="8" name="Rounded Rectangle 7"/>
          <p:cNvSpPr/>
          <p:nvPr/>
        </p:nvSpPr>
        <p:spPr>
          <a:xfrm>
            <a:off x="3115054" y="4038903"/>
            <a:ext cx="2524963" cy="709575"/>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Tìm hiểu mối quan hệ mô</a:t>
            </a:r>
            <a:r>
              <a:rPr lang="en-US" sz="2000" dirty="0" smtClean="0">
                <a:sym typeface="Wingdings" panose="05000000000000000000" pitchFamily="2" charset="2"/>
              </a:rPr>
              <a:t> cơ quan</a:t>
            </a:r>
            <a:endParaRPr lang="en-US" sz="2000" dirty="0"/>
          </a:p>
        </p:txBody>
      </p:sp>
      <p:sp>
        <p:nvSpPr>
          <p:cNvPr id="9" name="Rounded Rectangle 8"/>
          <p:cNvSpPr/>
          <p:nvPr/>
        </p:nvSpPr>
        <p:spPr>
          <a:xfrm>
            <a:off x="6150861" y="4038903"/>
            <a:ext cx="2735888" cy="89885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Tìm hiểu mối quan hệ tế cơ quan </a:t>
            </a:r>
            <a:r>
              <a:rPr lang="en-US" sz="2000" dirty="0" smtClean="0">
                <a:sym typeface="Wingdings" panose="05000000000000000000" pitchFamily="2" charset="2"/>
              </a:rPr>
              <a:t> hệ cơ quan  cơ thể</a:t>
            </a:r>
            <a:endParaRPr lang="en-US" sz="2000" dirty="0"/>
          </a:p>
        </p:txBody>
      </p:sp>
      <p:sp>
        <p:nvSpPr>
          <p:cNvPr id="3" name="Right Arrow 2"/>
          <p:cNvSpPr/>
          <p:nvPr/>
        </p:nvSpPr>
        <p:spPr>
          <a:xfrm>
            <a:off x="2650993" y="1925038"/>
            <a:ext cx="307240" cy="329184"/>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892695" y="1925038"/>
            <a:ext cx="307240" cy="329184"/>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1082649" y="2952024"/>
            <a:ext cx="548640" cy="577901"/>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4117845" y="2952023"/>
            <a:ext cx="548640" cy="577901"/>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7259115" y="2952022"/>
            <a:ext cx="548640" cy="577901"/>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barn(inVertical)">
                                      <p:cBhvr>
                                        <p:cTn id="7" dur="500"/>
                                        <p:tgtEl>
                                          <p:spTgt spid="1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uild="p"/>
      <p:bldP spid="2" grpId="0" animBg="1"/>
      <p:bldP spid="5" grpId="0" animBg="1"/>
      <p:bldP spid="6" grpId="0" animBg="1"/>
      <p:bldP spid="7" grpId="0" animBg="1"/>
      <p:bldP spid="8" grpId="0" animBg="1"/>
      <p:bldP spid="9" grpId="0" animBg="1"/>
      <p:bldP spid="3" grpId="0" animBg="1"/>
      <p:bldP spid="11" grpId="0" animBg="1"/>
      <p:bldP spid="4"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stretch>
            <a:fillRect/>
          </a:stretch>
        </a:blipFill>
        <a:effectLst/>
      </p:bgPr>
    </p:bg>
    <p:spTree>
      <p:nvGrpSpPr>
        <p:cNvPr id="1" name="Shape 135"/>
        <p:cNvGrpSpPr/>
        <p:nvPr/>
      </p:nvGrpSpPr>
      <p:grpSpPr>
        <a:xfrm>
          <a:off x="0" y="0"/>
          <a:ext cx="0" cy="0"/>
          <a:chOff x="0" y="0"/>
          <a:chExt cx="0" cy="0"/>
        </a:xfrm>
      </p:grpSpPr>
      <p:sp>
        <p:nvSpPr>
          <p:cNvPr id="136" name="Google Shape;136;p20"/>
          <p:cNvSpPr txBox="1">
            <a:spLocks noGrp="1"/>
          </p:cNvSpPr>
          <p:nvPr>
            <p:ph type="ctrTitle"/>
          </p:nvPr>
        </p:nvSpPr>
        <p:spPr>
          <a:xfrm>
            <a:off x="108849" y="612400"/>
            <a:ext cx="5128833" cy="498526"/>
          </a:xfrm>
          <a:prstGeom prst="rect">
            <a:avLst/>
          </a:prstGeom>
          <a:solidFill>
            <a:srgbClr val="FFFF00"/>
          </a:solidFill>
        </p:spPr>
        <p:txBody>
          <a:bodyPr spcFirstLastPara="1" wrap="square" lIns="91425" tIns="91425" rIns="91425" bIns="91425" anchor="b" anchorCtr="0">
            <a:noAutofit/>
          </a:bodyPr>
          <a:lstStyle/>
          <a:p>
            <a:pPr marL="0" lvl="0" indent="0" algn="l" rtl="0">
              <a:spcBef>
                <a:spcPts val="0"/>
              </a:spcBef>
              <a:spcAft>
                <a:spcPts val="0"/>
              </a:spcAft>
              <a:buNone/>
            </a:pPr>
            <a:r>
              <a:rPr lang="en-US" b="1" dirty="0" smtClean="0">
                <a:solidFill>
                  <a:srgbClr val="FF0000"/>
                </a:solidFill>
                <a:latin typeface="+mj-lt"/>
              </a:rPr>
              <a:t>3. TỪ CƠ QUAN ĐẾN CƠ THỂ</a:t>
            </a:r>
            <a:endParaRPr dirty="0">
              <a:solidFill>
                <a:srgbClr val="FF0000"/>
              </a:solidFill>
              <a:latin typeface="+mj-lt"/>
            </a:endParaRPr>
          </a:p>
        </p:txBody>
      </p:sp>
      <p:sp>
        <p:nvSpPr>
          <p:cNvPr id="138" name="Google Shape;138;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3" name="Rectangle 2"/>
          <p:cNvSpPr/>
          <p:nvPr/>
        </p:nvSpPr>
        <p:spPr>
          <a:xfrm>
            <a:off x="760781" y="1110926"/>
            <a:ext cx="7982570" cy="1323439"/>
          </a:xfrm>
          <a:prstGeom prst="rect">
            <a:avLst/>
          </a:prstGeom>
        </p:spPr>
        <p:txBody>
          <a:bodyPr wrap="square">
            <a:spAutoFit/>
          </a:bodyPr>
          <a:lstStyle/>
          <a:p>
            <a:r>
              <a:rPr lang="en-US" sz="2000" b="1" dirty="0" smtClean="0">
                <a:solidFill>
                  <a:schemeClr val="bg2">
                    <a:lumMod val="50000"/>
                  </a:schemeClr>
                </a:solidFill>
              </a:rPr>
              <a:t>Quan sát Hình 20.4 và cho biết:</a:t>
            </a:r>
          </a:p>
          <a:p>
            <a:pPr marL="342900" indent="-342900" algn="just">
              <a:buFont typeface="Wingdings" panose="05000000000000000000" pitchFamily="2" charset="2"/>
              <a:buChar char="§"/>
            </a:pPr>
            <a:r>
              <a:rPr lang="en-US" sz="2000" b="1" i="1" dirty="0" smtClean="0">
                <a:solidFill>
                  <a:schemeClr val="bg2">
                    <a:lumMod val="50000"/>
                  </a:schemeClr>
                </a:solidFill>
              </a:rPr>
              <a:t>Các hệ cơ quan cấu tạo nên cây cà chua. Gọi tên các cơ quan cấu tạo nên các hệ cơ quan của cây cà chua.</a:t>
            </a:r>
          </a:p>
          <a:p>
            <a:pPr marL="342900" indent="-342900">
              <a:buFont typeface="Wingdings" panose="05000000000000000000" pitchFamily="2" charset="2"/>
              <a:buChar char="§"/>
            </a:pPr>
            <a:r>
              <a:rPr lang="en-US" sz="2000" b="1" i="1" dirty="0" smtClean="0">
                <a:solidFill>
                  <a:schemeClr val="bg2">
                    <a:lumMod val="50000"/>
                  </a:schemeClr>
                </a:solidFill>
              </a:rPr>
              <a:t>Nêu chức năng của mỗi cơ quan này.</a:t>
            </a:r>
          </a:p>
        </p:txBody>
      </p:sp>
      <p:pic>
        <p:nvPicPr>
          <p:cNvPr id="4" name="Picture 3"/>
          <p:cNvPicPr>
            <a:picLocks noChangeAspect="1"/>
          </p:cNvPicPr>
          <p:nvPr/>
        </p:nvPicPr>
        <p:blipFill>
          <a:blip r:embed="rId4"/>
          <a:stretch>
            <a:fillRect/>
          </a:stretch>
        </p:blipFill>
        <p:spPr>
          <a:xfrm>
            <a:off x="2673265" y="2545689"/>
            <a:ext cx="6212292" cy="24944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barn(inVertical)">
                                      <p:cBhvr>
                                        <p:cTn id="7" dur="5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5" name="Title 4"/>
          <p:cNvSpPr>
            <a:spLocks noGrp="1"/>
          </p:cNvSpPr>
          <p:nvPr>
            <p:ph type="title"/>
          </p:nvPr>
        </p:nvSpPr>
        <p:spPr>
          <a:xfrm>
            <a:off x="0" y="553457"/>
            <a:ext cx="4564685" cy="851061"/>
          </a:xfrm>
        </p:spPr>
        <p:txBody>
          <a:bodyPr/>
          <a:lstStyle/>
          <a:p>
            <a:pPr algn="ctr"/>
            <a:r>
              <a:rPr lang="en-US" sz="2200" b="1" dirty="0" smtClean="0">
                <a:latin typeface="+mj-lt"/>
              </a:rPr>
              <a:t>Tên và chức năng của các cơ quan cấu tạo nên cây cà chua</a:t>
            </a:r>
            <a:endParaRPr lang="en-US" sz="2200" b="1" dirty="0">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3943397321"/>
              </p:ext>
            </p:extLst>
          </p:nvPr>
        </p:nvGraphicFramePr>
        <p:xfrm>
          <a:off x="521067" y="1745031"/>
          <a:ext cx="8310067" cy="3307080"/>
        </p:xfrm>
        <a:graphic>
          <a:graphicData uri="http://schemas.openxmlformats.org/drawingml/2006/table">
            <a:tbl>
              <a:tblPr firstRow="1" bandRow="1">
                <a:tableStyleId>{A21C09DD-20E4-490C-86EA-0C1ED17FF51C}</a:tableStyleId>
              </a:tblPr>
              <a:tblGrid>
                <a:gridCol w="2501798"/>
                <a:gridCol w="5808269"/>
              </a:tblGrid>
              <a:tr h="370840">
                <a:tc>
                  <a:txBody>
                    <a:bodyPr/>
                    <a:lstStyle/>
                    <a:p>
                      <a:pPr algn="ctr">
                        <a:lnSpc>
                          <a:spcPts val="3000"/>
                        </a:lnSpc>
                        <a:spcBef>
                          <a:spcPts val="200"/>
                        </a:spcBef>
                        <a:spcAft>
                          <a:spcPts val="200"/>
                        </a:spcAft>
                      </a:pPr>
                      <a:r>
                        <a:rPr lang="en-US" sz="1800" b="1" dirty="0" smtClean="0">
                          <a:solidFill>
                            <a:schemeClr val="bg1"/>
                          </a:solidFill>
                        </a:rPr>
                        <a:t>Hệ</a:t>
                      </a:r>
                      <a:r>
                        <a:rPr lang="en-US" sz="1800" b="1" baseline="0" dirty="0" smtClean="0">
                          <a:solidFill>
                            <a:schemeClr val="bg1"/>
                          </a:solidFill>
                        </a:rPr>
                        <a:t> cơ quan/Cơ quan</a:t>
                      </a:r>
                      <a:endParaRPr lang="en-US" sz="1800" b="1" dirty="0">
                        <a:solidFill>
                          <a:schemeClr val="bg1"/>
                        </a:solidFill>
                      </a:endParaRPr>
                    </a:p>
                  </a:txBody>
                  <a:tcPr>
                    <a:solidFill>
                      <a:schemeClr val="accent2"/>
                    </a:solidFill>
                  </a:tcPr>
                </a:tc>
                <a:tc>
                  <a:txBody>
                    <a:bodyPr/>
                    <a:lstStyle/>
                    <a:p>
                      <a:pPr algn="ctr">
                        <a:lnSpc>
                          <a:spcPts val="3000"/>
                        </a:lnSpc>
                        <a:spcBef>
                          <a:spcPts val="200"/>
                        </a:spcBef>
                        <a:spcAft>
                          <a:spcPts val="200"/>
                        </a:spcAft>
                      </a:pPr>
                      <a:r>
                        <a:rPr lang="en-US" sz="1800" b="1" dirty="0" smtClean="0">
                          <a:solidFill>
                            <a:schemeClr val="bg1"/>
                          </a:solidFill>
                        </a:rPr>
                        <a:t>Chức</a:t>
                      </a:r>
                      <a:r>
                        <a:rPr lang="en-US" sz="1800" b="1" baseline="0" dirty="0" smtClean="0">
                          <a:solidFill>
                            <a:schemeClr val="bg1"/>
                          </a:solidFill>
                        </a:rPr>
                        <a:t> năng</a:t>
                      </a:r>
                      <a:endParaRPr lang="en-US" sz="1800" b="1" dirty="0">
                        <a:solidFill>
                          <a:schemeClr val="bg1"/>
                        </a:solidFill>
                      </a:endParaRPr>
                    </a:p>
                  </a:txBody>
                  <a:tcPr>
                    <a:solidFill>
                      <a:schemeClr val="accent2"/>
                    </a:solidFill>
                  </a:tcPr>
                </a:tc>
              </a:tr>
              <a:tr h="370840">
                <a:tc>
                  <a:txBody>
                    <a:bodyPr/>
                    <a:lstStyle/>
                    <a:p>
                      <a:pPr algn="ctr">
                        <a:lnSpc>
                          <a:spcPts val="3000"/>
                        </a:lnSpc>
                        <a:spcBef>
                          <a:spcPts val="200"/>
                        </a:spcBef>
                        <a:spcAft>
                          <a:spcPts val="200"/>
                        </a:spcAft>
                      </a:pPr>
                      <a:r>
                        <a:rPr lang="en-US" sz="1800" b="1" dirty="0" smtClean="0">
                          <a:solidFill>
                            <a:schemeClr val="accent1">
                              <a:lumMod val="50000"/>
                            </a:schemeClr>
                          </a:solidFill>
                        </a:rPr>
                        <a:t>Hệ</a:t>
                      </a:r>
                      <a:r>
                        <a:rPr lang="en-US" sz="1800" b="1" baseline="0" dirty="0" smtClean="0">
                          <a:solidFill>
                            <a:schemeClr val="accent1">
                              <a:lumMod val="50000"/>
                            </a:schemeClr>
                          </a:solidFill>
                        </a:rPr>
                        <a:t> chồi</a:t>
                      </a:r>
                      <a:endParaRPr lang="en-US" sz="1800" b="1" dirty="0">
                        <a:solidFill>
                          <a:schemeClr val="accent1">
                            <a:lumMod val="50000"/>
                          </a:schemeClr>
                        </a:solidFill>
                      </a:endParaRPr>
                    </a:p>
                  </a:txBody>
                  <a:tcPr>
                    <a:solidFill>
                      <a:schemeClr val="accent2">
                        <a:lumMod val="60000"/>
                        <a:lumOff val="40000"/>
                      </a:schemeClr>
                    </a:solidFill>
                  </a:tcPr>
                </a:tc>
                <a:tc>
                  <a:txBody>
                    <a:bodyPr/>
                    <a:lstStyle/>
                    <a:p>
                      <a:pPr>
                        <a:lnSpc>
                          <a:spcPts val="3000"/>
                        </a:lnSpc>
                        <a:spcBef>
                          <a:spcPts val="200"/>
                        </a:spcBef>
                        <a:spcAft>
                          <a:spcPts val="200"/>
                        </a:spcAft>
                      </a:pPr>
                      <a:endParaRPr lang="en-US" sz="1800" dirty="0">
                        <a:solidFill>
                          <a:schemeClr val="accent1">
                            <a:lumMod val="50000"/>
                          </a:schemeClr>
                        </a:solidFill>
                      </a:endParaRPr>
                    </a:p>
                  </a:txBody>
                  <a:tcPr>
                    <a:solidFill>
                      <a:schemeClr val="accent2">
                        <a:lumMod val="60000"/>
                        <a:lumOff val="40000"/>
                      </a:schemeClr>
                    </a:solidFill>
                  </a:tcPr>
                </a:tc>
              </a:tr>
              <a:tr h="370840">
                <a:tc>
                  <a:txBody>
                    <a:bodyPr/>
                    <a:lstStyle/>
                    <a:p>
                      <a:pPr>
                        <a:lnSpc>
                          <a:spcPts val="3000"/>
                        </a:lnSpc>
                        <a:spcBef>
                          <a:spcPts val="200"/>
                        </a:spcBef>
                        <a:spcAft>
                          <a:spcPts val="200"/>
                        </a:spcAft>
                      </a:pPr>
                      <a:r>
                        <a:rPr lang="en-US" sz="1800" dirty="0" smtClean="0">
                          <a:solidFill>
                            <a:schemeClr val="accent1">
                              <a:lumMod val="50000"/>
                            </a:schemeClr>
                          </a:solidFill>
                        </a:rPr>
                        <a:t>Lá</a:t>
                      </a:r>
                      <a:endParaRPr lang="en-US" sz="1800" dirty="0">
                        <a:solidFill>
                          <a:schemeClr val="accent1">
                            <a:lumMod val="50000"/>
                          </a:schemeClr>
                        </a:solidFill>
                      </a:endParaRPr>
                    </a:p>
                  </a:txBody>
                  <a:tcPr>
                    <a:solidFill>
                      <a:schemeClr val="accent2">
                        <a:lumMod val="60000"/>
                        <a:lumOff val="40000"/>
                      </a:schemeClr>
                    </a:solidFill>
                  </a:tcPr>
                </a:tc>
                <a:tc>
                  <a:txBody>
                    <a:bodyPr/>
                    <a:lstStyle/>
                    <a:p>
                      <a:pPr algn="just">
                        <a:lnSpc>
                          <a:spcPts val="3000"/>
                        </a:lnSpc>
                        <a:spcBef>
                          <a:spcPts val="200"/>
                        </a:spcBef>
                        <a:spcAft>
                          <a:spcPts val="200"/>
                        </a:spcAft>
                      </a:pPr>
                      <a:r>
                        <a:rPr lang="en-US" sz="1800" dirty="0" smtClean="0">
                          <a:solidFill>
                            <a:schemeClr val="accent1">
                              <a:lumMod val="50000"/>
                            </a:schemeClr>
                          </a:solidFill>
                        </a:rPr>
                        <a:t>T</a:t>
                      </a:r>
                      <a:r>
                        <a:rPr lang="vi-VN" sz="1800" dirty="0" smtClean="0">
                          <a:solidFill>
                            <a:schemeClr val="accent1">
                              <a:lumMod val="50000"/>
                            </a:schemeClr>
                          </a:solidFill>
                        </a:rPr>
                        <a:t>hực hiện chức năng quang hợp tạo chất dinh dưỡng</a:t>
                      </a:r>
                      <a:r>
                        <a:rPr lang="en-US" sz="1800" dirty="0" smtClean="0">
                          <a:solidFill>
                            <a:schemeClr val="accent1">
                              <a:lumMod val="50000"/>
                            </a:schemeClr>
                          </a:solidFill>
                        </a:rPr>
                        <a:t>.</a:t>
                      </a:r>
                      <a:endParaRPr lang="en-US" sz="1800" dirty="0">
                        <a:solidFill>
                          <a:schemeClr val="accent1">
                            <a:lumMod val="50000"/>
                          </a:schemeClr>
                        </a:solidFill>
                      </a:endParaRPr>
                    </a:p>
                  </a:txBody>
                  <a:tcPr>
                    <a:solidFill>
                      <a:schemeClr val="accent2">
                        <a:lumMod val="60000"/>
                        <a:lumOff val="40000"/>
                      </a:schemeClr>
                    </a:solidFill>
                  </a:tcPr>
                </a:tc>
              </a:tr>
              <a:tr h="370840">
                <a:tc>
                  <a:txBody>
                    <a:bodyPr/>
                    <a:lstStyle/>
                    <a:p>
                      <a:pPr>
                        <a:lnSpc>
                          <a:spcPts val="3000"/>
                        </a:lnSpc>
                        <a:spcBef>
                          <a:spcPts val="200"/>
                        </a:spcBef>
                        <a:spcAft>
                          <a:spcPts val="200"/>
                        </a:spcAft>
                      </a:pPr>
                      <a:r>
                        <a:rPr lang="en-US" sz="1800" dirty="0" smtClean="0">
                          <a:solidFill>
                            <a:schemeClr val="accent1">
                              <a:lumMod val="50000"/>
                            </a:schemeClr>
                          </a:solidFill>
                        </a:rPr>
                        <a:t>Hoa</a:t>
                      </a:r>
                      <a:endParaRPr lang="en-US" sz="1800" dirty="0">
                        <a:solidFill>
                          <a:schemeClr val="accent1">
                            <a:lumMod val="50000"/>
                          </a:schemeClr>
                        </a:solidFill>
                      </a:endParaRPr>
                    </a:p>
                  </a:txBody>
                  <a:tcPr>
                    <a:solidFill>
                      <a:schemeClr val="accent2">
                        <a:lumMod val="60000"/>
                        <a:lumOff val="40000"/>
                      </a:schemeClr>
                    </a:solidFill>
                  </a:tcPr>
                </a:tc>
                <a:tc>
                  <a:txBody>
                    <a:bodyPr/>
                    <a:lstStyle/>
                    <a:p>
                      <a:pPr>
                        <a:lnSpc>
                          <a:spcPts val="3000"/>
                        </a:lnSpc>
                        <a:spcBef>
                          <a:spcPts val="200"/>
                        </a:spcBef>
                        <a:spcAft>
                          <a:spcPts val="200"/>
                        </a:spcAft>
                      </a:pPr>
                      <a:r>
                        <a:rPr lang="en-US" sz="1800" dirty="0" smtClean="0">
                          <a:solidFill>
                            <a:schemeClr val="accent1">
                              <a:lumMod val="50000"/>
                            </a:schemeClr>
                          </a:solidFill>
                        </a:rPr>
                        <a:t>Thực hiện chức năng sinh sản.</a:t>
                      </a:r>
                      <a:endParaRPr lang="en-US" sz="1800" dirty="0">
                        <a:solidFill>
                          <a:schemeClr val="accent1">
                            <a:lumMod val="50000"/>
                          </a:schemeClr>
                        </a:solidFill>
                      </a:endParaRPr>
                    </a:p>
                  </a:txBody>
                  <a:tcPr>
                    <a:solidFill>
                      <a:schemeClr val="accent2">
                        <a:lumMod val="60000"/>
                        <a:lumOff val="40000"/>
                      </a:schemeClr>
                    </a:solidFill>
                  </a:tcPr>
                </a:tc>
              </a:tr>
              <a:tr h="370840">
                <a:tc>
                  <a:txBody>
                    <a:bodyPr/>
                    <a:lstStyle/>
                    <a:p>
                      <a:pPr>
                        <a:lnSpc>
                          <a:spcPts val="3000"/>
                        </a:lnSpc>
                        <a:spcBef>
                          <a:spcPts val="200"/>
                        </a:spcBef>
                        <a:spcAft>
                          <a:spcPts val="200"/>
                        </a:spcAft>
                      </a:pPr>
                      <a:r>
                        <a:rPr lang="en-US" sz="1800" dirty="0" smtClean="0">
                          <a:solidFill>
                            <a:schemeClr val="accent1">
                              <a:lumMod val="50000"/>
                            </a:schemeClr>
                          </a:solidFill>
                        </a:rPr>
                        <a:t>Quả</a:t>
                      </a:r>
                      <a:endParaRPr lang="en-US" sz="1800" dirty="0">
                        <a:solidFill>
                          <a:schemeClr val="accent1">
                            <a:lumMod val="50000"/>
                          </a:schemeClr>
                        </a:solidFill>
                      </a:endParaRPr>
                    </a:p>
                  </a:txBody>
                  <a:tcPr>
                    <a:solidFill>
                      <a:schemeClr val="accent2">
                        <a:lumMod val="60000"/>
                        <a:lumOff val="40000"/>
                      </a:schemeClr>
                    </a:solidFill>
                  </a:tcPr>
                </a:tc>
                <a:tc>
                  <a:txBody>
                    <a:bodyPr/>
                    <a:lstStyle/>
                    <a:p>
                      <a:pPr>
                        <a:lnSpc>
                          <a:spcPts val="3000"/>
                        </a:lnSpc>
                        <a:spcBef>
                          <a:spcPts val="200"/>
                        </a:spcBef>
                        <a:spcAft>
                          <a:spcPts val="200"/>
                        </a:spcAft>
                      </a:pPr>
                      <a:r>
                        <a:rPr lang="en-US" sz="1800" dirty="0" smtClean="0">
                          <a:solidFill>
                            <a:schemeClr val="accent1">
                              <a:lumMod val="50000"/>
                            </a:schemeClr>
                          </a:solidFill>
                        </a:rPr>
                        <a:t>Thực hiện chức năng sinh sản.</a:t>
                      </a:r>
                      <a:endParaRPr lang="en-US" sz="1800" dirty="0">
                        <a:solidFill>
                          <a:schemeClr val="accent1">
                            <a:lumMod val="50000"/>
                          </a:schemeClr>
                        </a:solidFill>
                      </a:endParaRPr>
                    </a:p>
                  </a:txBody>
                  <a:tcPr>
                    <a:solidFill>
                      <a:schemeClr val="accent2">
                        <a:lumMod val="60000"/>
                        <a:lumOff val="40000"/>
                      </a:schemeClr>
                    </a:solidFill>
                  </a:tcPr>
                </a:tc>
              </a:tr>
              <a:tr h="370840">
                <a:tc>
                  <a:txBody>
                    <a:bodyPr/>
                    <a:lstStyle/>
                    <a:p>
                      <a:pPr>
                        <a:lnSpc>
                          <a:spcPts val="3000"/>
                        </a:lnSpc>
                        <a:spcBef>
                          <a:spcPts val="200"/>
                        </a:spcBef>
                        <a:spcAft>
                          <a:spcPts val="200"/>
                        </a:spcAft>
                      </a:pPr>
                      <a:r>
                        <a:rPr lang="en-US" sz="1800" dirty="0" smtClean="0">
                          <a:solidFill>
                            <a:schemeClr val="accent1">
                              <a:lumMod val="50000"/>
                            </a:schemeClr>
                          </a:solidFill>
                        </a:rPr>
                        <a:t>Thân</a:t>
                      </a:r>
                      <a:endParaRPr lang="en-US" sz="1800" dirty="0">
                        <a:solidFill>
                          <a:schemeClr val="accent1">
                            <a:lumMod val="50000"/>
                          </a:schemeClr>
                        </a:solidFill>
                      </a:endParaRPr>
                    </a:p>
                  </a:txBody>
                  <a:tcPr>
                    <a:solidFill>
                      <a:schemeClr val="accent2">
                        <a:lumMod val="60000"/>
                        <a:lumOff val="40000"/>
                      </a:schemeClr>
                    </a:solidFill>
                  </a:tcPr>
                </a:tc>
                <a:tc>
                  <a:txBody>
                    <a:bodyPr/>
                    <a:lstStyle/>
                    <a:p>
                      <a:pPr>
                        <a:lnSpc>
                          <a:spcPts val="3000"/>
                        </a:lnSpc>
                        <a:spcBef>
                          <a:spcPts val="200"/>
                        </a:spcBef>
                        <a:spcAft>
                          <a:spcPts val="200"/>
                        </a:spcAft>
                      </a:pPr>
                      <a:r>
                        <a:rPr lang="en-US" sz="1800" dirty="0" smtClean="0">
                          <a:solidFill>
                            <a:schemeClr val="accent1">
                              <a:lumMod val="50000"/>
                            </a:schemeClr>
                          </a:solidFill>
                        </a:rPr>
                        <a:t>V</a:t>
                      </a:r>
                      <a:r>
                        <a:rPr lang="vi-VN" sz="1800" dirty="0" smtClean="0">
                          <a:solidFill>
                            <a:schemeClr val="accent1">
                              <a:lumMod val="50000"/>
                            </a:schemeClr>
                          </a:solidFill>
                        </a:rPr>
                        <a:t>ận chuyển các chất dinh dưỡng trong cây.</a:t>
                      </a:r>
                      <a:endParaRPr lang="en-US" sz="1800" dirty="0">
                        <a:solidFill>
                          <a:schemeClr val="accent1">
                            <a:lumMod val="50000"/>
                          </a:schemeClr>
                        </a:solidFill>
                      </a:endParaRPr>
                    </a:p>
                  </a:txBody>
                  <a:tcPr>
                    <a:solidFill>
                      <a:schemeClr val="accent2">
                        <a:lumMod val="60000"/>
                        <a:lumOff val="40000"/>
                      </a:schemeClr>
                    </a:solidFill>
                  </a:tcPr>
                </a:tc>
              </a:tr>
              <a:tr h="370840">
                <a:tc>
                  <a:txBody>
                    <a:bodyPr/>
                    <a:lstStyle/>
                    <a:p>
                      <a:pPr algn="ctr">
                        <a:lnSpc>
                          <a:spcPts val="3000"/>
                        </a:lnSpc>
                        <a:spcBef>
                          <a:spcPts val="200"/>
                        </a:spcBef>
                        <a:spcAft>
                          <a:spcPts val="200"/>
                        </a:spcAft>
                      </a:pPr>
                      <a:r>
                        <a:rPr lang="en-US" sz="1800" b="1" dirty="0" smtClean="0">
                          <a:solidFill>
                            <a:schemeClr val="accent1">
                              <a:lumMod val="50000"/>
                            </a:schemeClr>
                          </a:solidFill>
                        </a:rPr>
                        <a:t>Hệ</a:t>
                      </a:r>
                      <a:r>
                        <a:rPr lang="en-US" sz="1800" b="1" baseline="0" dirty="0" smtClean="0">
                          <a:solidFill>
                            <a:schemeClr val="accent1">
                              <a:lumMod val="50000"/>
                            </a:schemeClr>
                          </a:solidFill>
                        </a:rPr>
                        <a:t> rễ</a:t>
                      </a:r>
                      <a:endParaRPr lang="en-US" sz="1800" b="1" dirty="0">
                        <a:solidFill>
                          <a:schemeClr val="accent1">
                            <a:lumMod val="50000"/>
                          </a:schemeClr>
                        </a:solidFill>
                      </a:endParaRPr>
                    </a:p>
                  </a:txBody>
                  <a:tcPr>
                    <a:solidFill>
                      <a:schemeClr val="accent2">
                        <a:lumMod val="60000"/>
                        <a:lumOff val="40000"/>
                      </a:schemeClr>
                    </a:solidFill>
                  </a:tcPr>
                </a:tc>
                <a:tc>
                  <a:txBody>
                    <a:bodyPr/>
                    <a:lstStyle/>
                    <a:p>
                      <a:pPr>
                        <a:lnSpc>
                          <a:spcPts val="3000"/>
                        </a:lnSpc>
                        <a:spcBef>
                          <a:spcPts val="200"/>
                        </a:spcBef>
                        <a:spcAft>
                          <a:spcPts val="200"/>
                        </a:spcAft>
                      </a:pPr>
                      <a:r>
                        <a:rPr lang="en-US" sz="1800" dirty="0" smtClean="0">
                          <a:solidFill>
                            <a:schemeClr val="accent1">
                              <a:lumMod val="50000"/>
                            </a:schemeClr>
                          </a:solidFill>
                        </a:rPr>
                        <a:t>H</a:t>
                      </a:r>
                      <a:r>
                        <a:rPr lang="vi-VN" sz="1800" dirty="0" smtClean="0">
                          <a:solidFill>
                            <a:schemeClr val="accent1">
                              <a:lumMod val="50000"/>
                            </a:schemeClr>
                          </a:solidFill>
                        </a:rPr>
                        <a:t>út nước và các chất khoáng trong đất</a:t>
                      </a:r>
                      <a:r>
                        <a:rPr lang="en-US" sz="1800" dirty="0" smtClean="0">
                          <a:solidFill>
                            <a:schemeClr val="accent1">
                              <a:lumMod val="50000"/>
                            </a:schemeClr>
                          </a:solidFill>
                        </a:rPr>
                        <a:t>.</a:t>
                      </a:r>
                      <a:endParaRPr lang="en-US" sz="1800" dirty="0">
                        <a:solidFill>
                          <a:schemeClr val="accent1">
                            <a:lumMod val="50000"/>
                          </a:schemeClr>
                        </a:solidFill>
                      </a:endParaRPr>
                    </a:p>
                  </a:txBody>
                  <a:tcPr>
                    <a:solidFill>
                      <a:schemeClr val="accent2">
                        <a:lumMod val="60000"/>
                        <a:lumOff val="40000"/>
                      </a:schemeClr>
                    </a:solidFill>
                  </a:tcPr>
                </a:tc>
              </a:tr>
            </a:tbl>
          </a:graphicData>
        </a:graphic>
      </p:graphicFrame>
    </p:spTree>
    <p:extLst>
      <p:ext uri="{BB962C8B-B14F-4D97-AF65-F5344CB8AC3E}">
        <p14:creationId xmlns:p14="http://schemas.microsoft.com/office/powerpoint/2010/main" val="144961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Ulysses template">
  <a:themeElements>
    <a:clrScheme name="Custom 347">
      <a:dk1>
        <a:srgbClr val="000000"/>
      </a:dk1>
      <a:lt1>
        <a:srgbClr val="FFFFFF"/>
      </a:lt1>
      <a:dk2>
        <a:srgbClr val="575E5F"/>
      </a:dk2>
      <a:lt2>
        <a:srgbClr val="E7E4DD"/>
      </a:lt2>
      <a:accent1>
        <a:srgbClr val="F67031"/>
      </a:accent1>
      <a:accent2>
        <a:srgbClr val="FFA400"/>
      </a:accent2>
      <a:accent3>
        <a:srgbClr val="7A7AAA"/>
      </a:accent3>
      <a:accent4>
        <a:srgbClr val="00BCD4"/>
      </a:accent4>
      <a:accent5>
        <a:srgbClr val="F2496F"/>
      </a:accent5>
      <a:accent6>
        <a:srgbClr val="A2324B"/>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1262</Words>
  <Application>Microsoft Office PowerPoint</Application>
  <PresentationFormat>On-screen Show (16:9)</PresentationFormat>
  <Paragraphs>180</Paragraphs>
  <Slides>28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Roboto Slab</vt:lpstr>
      <vt:lpstr>Verdana</vt:lpstr>
      <vt:lpstr>Nunito Sans</vt:lpstr>
      <vt:lpstr>Calibri</vt:lpstr>
      <vt:lpstr>Georgia</vt:lpstr>
      <vt:lpstr>Roboto</vt:lpstr>
      <vt:lpstr>Wingdings</vt:lpstr>
      <vt:lpstr>Ulysses template</vt:lpstr>
      <vt:lpstr>TIẾT 12       BÀI 20:   CÁC CẤP ĐỘ TỔ CHỨC        TRONG CƠ THỂ ĐA BÀO (tt)</vt:lpstr>
      <vt:lpstr>PowerPoint Presentation</vt:lpstr>
      <vt:lpstr>PowerPoint Presentation</vt:lpstr>
      <vt:lpstr>PowerPoint Presentation</vt:lpstr>
      <vt:lpstr>Kết luận</vt:lpstr>
      <vt:lpstr>PowerPoint Presentation</vt:lpstr>
      <vt:lpstr>PowerPoint Presentation</vt:lpstr>
      <vt:lpstr>3. TỪ CƠ QUAN ĐẾN CƠ THỂ</vt:lpstr>
      <vt:lpstr>Tên và chức năng của các cơ quan cấu tạo nên cây cà chua</vt:lpstr>
      <vt:lpstr>Quan sát Hình 20.5</vt:lpstr>
      <vt:lpstr>Quan sát Hình 20.5</vt:lpstr>
      <vt:lpstr>PowerPoint Presentation</vt:lpstr>
      <vt:lpstr>Thảo luận và  trả lời câu hỏi</vt:lpstr>
      <vt:lpstr>PowerPoint Presentation</vt:lpstr>
      <vt:lpstr>PowerPoint Presentation</vt:lpstr>
      <vt:lpstr>Hệ hô hấp (Mũi, phổi, thanh quản, phế quản)  </vt:lpstr>
      <vt:lpstr>PowerPoint Presentation</vt:lpstr>
      <vt:lpstr>PowerPoint Presentation</vt:lpstr>
      <vt:lpstr>PowerPoint Presentation</vt:lpstr>
      <vt:lpstr>Hệ bài tiết Thận, niệu đạo, bàng quang, niệu quản</vt:lpstr>
      <vt:lpstr>Hệ sinh dục</vt:lpstr>
      <vt:lpstr>PowerPoint Presentation</vt:lpstr>
      <vt:lpstr>PowerPoint Presentation</vt:lpstr>
      <vt:lpstr>PowerPoint Presentation</vt:lpstr>
      <vt:lpstr>PowerPoint Presentation</vt:lpstr>
      <vt:lpstr>VẬN DỤNG Em hãy tập thể dục buổi sáng, cho biết những cơ quan và hệ cơ quan nào trong cơ thể cùng phối hợp hoạt động?</vt:lpstr>
      <vt:lpstr>PowerPoint Presentation</vt:lpstr>
      <vt:lpstr>CHÚC CÁC EM HỌC TỐT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CONCEPT</dc:title>
  <dc:creator>Trần Bích Hà</dc:creator>
  <cp:lastModifiedBy>dragon</cp:lastModifiedBy>
  <cp:revision>50</cp:revision>
  <dcterms:modified xsi:type="dcterms:W3CDTF">2025-02-23T03:05:26Z</dcterms:modified>
</cp:coreProperties>
</file>