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1255" r:id="rId3"/>
    <p:sldId id="330" r:id="rId4"/>
    <p:sldId id="332" r:id="rId5"/>
    <p:sldId id="334" r:id="rId6"/>
    <p:sldId id="336" r:id="rId7"/>
    <p:sldId id="1318" r:id="rId8"/>
    <p:sldId id="1300" r:id="rId9"/>
    <p:sldId id="1323" r:id="rId10"/>
    <p:sldId id="1307" r:id="rId11"/>
    <p:sldId id="1310" r:id="rId12"/>
    <p:sldId id="1308" r:id="rId13"/>
    <p:sldId id="1311" r:id="rId14"/>
    <p:sldId id="1312" r:id="rId15"/>
    <p:sldId id="949" r:id="rId16"/>
    <p:sldId id="1337" r:id="rId17"/>
    <p:sldId id="1309" r:id="rId18"/>
    <p:sldId id="1324" r:id="rId19"/>
    <p:sldId id="1325" r:id="rId20"/>
    <p:sldId id="1326" r:id="rId21"/>
    <p:sldId id="1327" r:id="rId22"/>
    <p:sldId id="327" r:id="rId23"/>
    <p:sldId id="1304" r:id="rId24"/>
    <p:sldId id="1316" r:id="rId25"/>
    <p:sldId id="1328" r:id="rId26"/>
    <p:sldId id="1306" r:id="rId27"/>
    <p:sldId id="1330" r:id="rId28"/>
    <p:sldId id="1329" r:id="rId29"/>
    <p:sldId id="1315" r:id="rId30"/>
    <p:sldId id="1332" r:id="rId31"/>
    <p:sldId id="1333" r:id="rId32"/>
    <p:sldId id="1334" r:id="rId33"/>
    <p:sldId id="1335" r:id="rId34"/>
    <p:sldId id="1331" r:id="rId35"/>
    <p:sldId id="264" r:id="rId36"/>
    <p:sldId id="1336" r:id="rId37"/>
    <p:sldId id="1321" r:id="rId38"/>
    <p:sldId id="1338" r:id="rId39"/>
    <p:sldId id="1322" r:id="rId40"/>
    <p:sldId id="317" r:id="rId41"/>
    <p:sldId id="625" r:id="rId42"/>
    <p:sldId id="1301"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52FF0"/>
    <a:srgbClr val="006600"/>
    <a:srgbClr val="FF3399"/>
    <a:srgbClr val="FAF8A0"/>
    <a:srgbClr val="F9F687"/>
    <a:srgbClr val="F7FCD6"/>
    <a:srgbClr val="FF00FF"/>
    <a:srgbClr val="CC00CC"/>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75" d="100"/>
          <a:sy n="75" d="100"/>
        </p:scale>
        <p:origin x="77"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27-08-2022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99604A-0174-459E-82B1-6075CC25BAE4}" type="slidenum">
              <a:rPr lang="en-US" smtClean="0"/>
              <a:t>1</a:t>
            </a:fld>
            <a:endParaRPr lang="en-US"/>
          </a:p>
        </p:txBody>
      </p:sp>
    </p:spTree>
    <p:extLst>
      <p:ext uri="{BB962C8B-B14F-4D97-AF65-F5344CB8AC3E}">
        <p14:creationId xmlns:p14="http://schemas.microsoft.com/office/powerpoint/2010/main" val="1779933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4058152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922215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1244184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3201689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2290468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Ngoài ra KH còn có sự phân hóa theo độ cao</a:t>
            </a:r>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712281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1685005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2785834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1557786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11062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3203553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1409232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3333FF"/>
                </a:solidFill>
                <a:latin typeface="Arial" panose="020B0604020202020204" pitchFamily="34" charset="0"/>
                <a:cs typeface="Arial" panose="020B0604020202020204" pitchFamily="34" charset="0"/>
              </a:rPr>
              <a:t>phổ động vật có gấu nâu, chim gỗ kiến, gà rừng,…</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3348695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31</a:t>
            </a:fld>
            <a:endParaRPr lang="en-US"/>
          </a:p>
        </p:txBody>
      </p:sp>
    </p:spTree>
    <p:extLst>
      <p:ext uri="{BB962C8B-B14F-4D97-AF65-F5344CB8AC3E}">
        <p14:creationId xmlns:p14="http://schemas.microsoft.com/office/powerpoint/2010/main" val="909369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3194148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434815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1420783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39</a:t>
            </a:fld>
            <a:endParaRPr lang="en-US"/>
          </a:p>
        </p:txBody>
      </p:sp>
    </p:spTree>
    <p:extLst>
      <p:ext uri="{BB962C8B-B14F-4D97-AF65-F5344CB8AC3E}">
        <p14:creationId xmlns:p14="http://schemas.microsoft.com/office/powerpoint/2010/main" val="90954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40</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41</a:t>
            </a:fld>
            <a:endParaRPr lang="en-US"/>
          </a:p>
        </p:txBody>
      </p:sp>
    </p:spTree>
    <p:extLst>
      <p:ext uri="{BB962C8B-B14F-4D97-AF65-F5344CB8AC3E}">
        <p14:creationId xmlns:p14="http://schemas.microsoft.com/office/powerpoint/2010/main" val="2294911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42</a:t>
            </a:fld>
            <a:endParaRPr lang="en-US"/>
          </a:p>
        </p:txBody>
      </p:sp>
    </p:spTree>
    <p:extLst>
      <p:ext uri="{BB962C8B-B14F-4D97-AF65-F5344CB8AC3E}">
        <p14:creationId xmlns:p14="http://schemas.microsoft.com/office/powerpoint/2010/main" val="1623223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3</a:t>
            </a:fld>
            <a:endParaRPr lang="en-US"/>
          </a:p>
        </p:txBody>
      </p:sp>
    </p:spTree>
    <p:extLst>
      <p:ext uri="{BB962C8B-B14F-4D97-AF65-F5344CB8AC3E}">
        <p14:creationId xmlns:p14="http://schemas.microsoft.com/office/powerpoint/2010/main" val="409161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a:t>
            </a:fld>
            <a:endParaRPr lang="en-US"/>
          </a:p>
        </p:txBody>
      </p:sp>
    </p:spTree>
    <p:extLst>
      <p:ext uri="{BB962C8B-B14F-4D97-AF65-F5344CB8AC3E}">
        <p14:creationId xmlns:p14="http://schemas.microsoft.com/office/powerpoint/2010/main" val="317714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5</a:t>
            </a:fld>
            <a:endParaRPr lang="en-US"/>
          </a:p>
        </p:txBody>
      </p:sp>
    </p:spTree>
    <p:extLst>
      <p:ext uri="{BB962C8B-B14F-4D97-AF65-F5344CB8AC3E}">
        <p14:creationId xmlns:p14="http://schemas.microsoft.com/office/powerpoint/2010/main" val="442555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6</a:t>
            </a:fld>
            <a:endParaRPr lang="en-US"/>
          </a:p>
        </p:txBody>
      </p:sp>
    </p:spTree>
    <p:extLst>
      <p:ext uri="{BB962C8B-B14F-4D97-AF65-F5344CB8AC3E}">
        <p14:creationId xmlns:p14="http://schemas.microsoft.com/office/powerpoint/2010/main" val="3184076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7</a:t>
            </a:fld>
            <a:endParaRPr lang="en-US"/>
          </a:p>
        </p:txBody>
      </p:sp>
    </p:spTree>
    <p:extLst>
      <p:ext uri="{BB962C8B-B14F-4D97-AF65-F5344CB8AC3E}">
        <p14:creationId xmlns:p14="http://schemas.microsoft.com/office/powerpoint/2010/main" val="1997065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solidFill>
                  <a:srgbClr val="FF0000"/>
                </a:solidFill>
                <a:latin typeface="Arial" panose="020B0604020202020204" pitchFamily="34" charset="0"/>
              </a:rPr>
              <a:t>So sánh diện tích các kiểu khí hậu ở châu âu</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812549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34603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1937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783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44217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6845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5734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0268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27961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77294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9833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76085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64844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92521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98191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90489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24659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9944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0920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81407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19855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99534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82364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84955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72007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9561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06583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6597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07525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90756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98476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9352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817597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42464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57544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6702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60858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7181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24623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7903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32352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83250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8217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81540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522088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50954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60003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947194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449491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7692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31428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875983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9414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798170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339136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540357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263166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6841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24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235251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3084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948488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77649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470296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349476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71984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71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132940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8" r:id="rId2"/>
    <p:sldLayoutId id="2147483726" r:id="rId3"/>
    <p:sldLayoutId id="2147483725" r:id="rId4"/>
    <p:sldLayoutId id="2147483724" r:id="rId5"/>
    <p:sldLayoutId id="2147483723" r:id="rId6"/>
    <p:sldLayoutId id="2147483722" r:id="rId7"/>
    <p:sldLayoutId id="2147483721" r:id="rId8"/>
    <p:sldLayoutId id="2147483720" r:id="rId9"/>
    <p:sldLayoutId id="2147483719" r:id="rId10"/>
    <p:sldLayoutId id="2147483718" r:id="rId11"/>
    <p:sldLayoutId id="2147483717" r:id="rId12"/>
    <p:sldLayoutId id="2147483716" r:id="rId13"/>
    <p:sldLayoutId id="2147483715" r:id="rId14"/>
    <p:sldLayoutId id="2147483714" r:id="rId15"/>
    <p:sldLayoutId id="2147483713" r:id="rId16"/>
    <p:sldLayoutId id="2147483712" r:id="rId17"/>
    <p:sldLayoutId id="2147483711" r:id="rId18"/>
    <p:sldLayoutId id="2147483710" r:id="rId19"/>
    <p:sldLayoutId id="2147483709" r:id="rId20"/>
    <p:sldLayoutId id="2147483708" r:id="rId21"/>
    <p:sldLayoutId id="2147483707" r:id="rId22"/>
    <p:sldLayoutId id="2147483702" r:id="rId23"/>
    <p:sldLayoutId id="2147483701" r:id="rId24"/>
    <p:sldLayoutId id="2147483697" r:id="rId25"/>
    <p:sldLayoutId id="2147483695" r:id="rId26"/>
    <p:sldLayoutId id="2147483689" r:id="rId27"/>
    <p:sldLayoutId id="2147483694" r:id="rId28"/>
    <p:sldLayoutId id="2147483693" r:id="rId29"/>
    <p:sldLayoutId id="2147483692" r:id="rId30"/>
    <p:sldLayoutId id="2147483691" r:id="rId31"/>
    <p:sldLayoutId id="2147483690" r:id="rId32"/>
    <p:sldLayoutId id="2147483688" r:id="rId33"/>
    <p:sldLayoutId id="2147483687" r:id="rId34"/>
    <p:sldLayoutId id="2147483686" r:id="rId35"/>
    <p:sldLayoutId id="2147483681" r:id="rId36"/>
    <p:sldLayoutId id="2147483680" r:id="rId37"/>
    <p:sldLayoutId id="2147483679" r:id="rId38"/>
    <p:sldLayoutId id="2147483678" r:id="rId39"/>
    <p:sldLayoutId id="2147483677" r:id="rId40"/>
    <p:sldLayoutId id="2147483676" r:id="rId41"/>
    <p:sldLayoutId id="2147483675" r:id="rId42"/>
    <p:sldLayoutId id="2147483674" r:id="rId43"/>
    <p:sldLayoutId id="2147483673" r:id="rId44"/>
    <p:sldLayoutId id="2147483672" r:id="rId45"/>
    <p:sldLayoutId id="2147483671" r:id="rId46"/>
    <p:sldLayoutId id="2147483670" r:id="rId47"/>
    <p:sldLayoutId id="2147483669" r:id="rId48"/>
    <p:sldLayoutId id="2147483668" r:id="rId49"/>
    <p:sldLayoutId id="2147483667" r:id="rId50"/>
    <p:sldLayoutId id="2147483666" r:id="rId51"/>
    <p:sldLayoutId id="2147483665" r:id="rId52"/>
    <p:sldLayoutId id="2147483664" r:id="rId53"/>
    <p:sldLayoutId id="2147483663" r:id="rId54"/>
    <p:sldLayoutId id="2147483662" r:id="rId55"/>
    <p:sldLayoutId id="2147483661" r:id="rId56"/>
    <p:sldLayoutId id="2147483660" r:id="rId57"/>
    <p:sldLayoutId id="2147483650" r:id="rId58"/>
    <p:sldLayoutId id="2147483727" r:id="rId59"/>
    <p:sldLayoutId id="2147483696" r:id="rId60"/>
    <p:sldLayoutId id="2147483651" r:id="rId61"/>
    <p:sldLayoutId id="2147483652" r:id="rId62"/>
    <p:sldLayoutId id="2147483653" r:id="rId63"/>
    <p:sldLayoutId id="2147483654" r:id="rId64"/>
    <p:sldLayoutId id="2147483655" r:id="rId65"/>
    <p:sldLayoutId id="2147483706" r:id="rId66"/>
    <p:sldLayoutId id="2147483705" r:id="rId67"/>
    <p:sldLayoutId id="2147483704" r:id="rId68"/>
    <p:sldLayoutId id="2147483703" r:id="rId69"/>
    <p:sldLayoutId id="2147483700" r:id="rId70"/>
    <p:sldLayoutId id="2147483699" r:id="rId71"/>
    <p:sldLayoutId id="2147483685" r:id="rId72"/>
    <p:sldLayoutId id="2147483684" r:id="rId73"/>
    <p:sldLayoutId id="2147483683" r:id="rId74"/>
    <p:sldLayoutId id="2147483682" r:id="rId75"/>
    <p:sldLayoutId id="2147483656" r:id="rId76"/>
    <p:sldLayoutId id="2147483657" r:id="rId77"/>
    <p:sldLayoutId id="2147483658" r:id="rId78"/>
    <p:sldLayoutId id="2147483659" r:id="rId7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65.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8.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65.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jpe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9.jpe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5.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5.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jpeg"/><Relationship Id="rId5" Type="http://schemas.openxmlformats.org/officeDocument/2006/relationships/image" Target="../media/image12.jpe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9.jpe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slide" Target="slide1.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9.jpe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9.jpe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9.jpe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8.gif"/></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5.jpeg"/><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7.jpg"/><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slide" Target="slide1.xm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7.xml"/><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slide" Target="slide1.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slide" Target="slide1.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slide" Target="slide1.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5.xml"/><Relationship Id="rId5" Type="http://schemas.openxmlformats.org/officeDocument/2006/relationships/image" Target="../media/image1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2215C0-68CE-4A44-89FC-36BE625E3FF4}"/>
              </a:ext>
            </a:extLst>
          </p:cNvPr>
          <p:cNvPicPr>
            <a:picLocks noChangeAspect="1"/>
          </p:cNvPicPr>
          <p:nvPr/>
        </p:nvPicPr>
        <p:blipFill>
          <a:blip r:embed="rId3"/>
          <a:stretch>
            <a:fillRect/>
          </a:stretch>
        </p:blipFill>
        <p:spPr>
          <a:xfrm>
            <a:off x="-116114" y="-106879"/>
            <a:ext cx="12308114" cy="13040395"/>
          </a:xfrm>
          <a:prstGeom prst="rect">
            <a:avLst/>
          </a:prstGeom>
        </p:spPr>
      </p:pic>
      <p:pic>
        <p:nvPicPr>
          <p:cNvPr id="3" name="Picture 2">
            <a:extLst>
              <a:ext uri="{FF2B5EF4-FFF2-40B4-BE49-F238E27FC236}">
                <a16:creationId xmlns:a16="http://schemas.microsoft.com/office/drawing/2014/main" id="{ED6D161D-11C6-45A3-BE5A-2D19A59CE6BD}"/>
              </a:ext>
            </a:extLst>
          </p:cNvPr>
          <p:cNvPicPr>
            <a:picLocks noChangeAspect="1"/>
          </p:cNvPicPr>
          <p:nvPr/>
        </p:nvPicPr>
        <p:blipFill>
          <a:blip r:embed="rId4"/>
          <a:stretch>
            <a:fillRect/>
          </a:stretch>
        </p:blipFill>
        <p:spPr>
          <a:xfrm>
            <a:off x="-116114" y="0"/>
            <a:ext cx="1054265" cy="797822"/>
          </a:xfrm>
          <a:prstGeom prst="rect">
            <a:avLst/>
          </a:prstGeom>
        </p:spPr>
      </p:pic>
    </p:spTree>
    <p:extLst>
      <p:ext uri="{BB962C8B-B14F-4D97-AF65-F5344CB8AC3E}">
        <p14:creationId xmlns:p14="http://schemas.microsoft.com/office/powerpoint/2010/main" val="3918931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182237" y="2449323"/>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284831" y="3569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23" name="Rectangle 22">
            <a:extLst>
              <a:ext uri="{FF2B5EF4-FFF2-40B4-BE49-F238E27FC236}">
                <a16:creationId xmlns:a16="http://schemas.microsoft.com/office/drawing/2014/main" id="{3DE3F060-1201-4FC5-8715-C60A46C0AAD3}"/>
              </a:ext>
            </a:extLst>
          </p:cNvPr>
          <p:cNvSpPr/>
          <p:nvPr/>
        </p:nvSpPr>
        <p:spPr>
          <a:xfrm>
            <a:off x="1873206" y="1167293"/>
            <a:ext cx="8284009" cy="954107"/>
          </a:xfrm>
          <a:prstGeom prst="rect">
            <a:avLst/>
          </a:prstGeom>
          <a:ln w="15875">
            <a:solidFill>
              <a:srgbClr val="00B050"/>
            </a:solidFill>
            <a:prstDash val="sysDot"/>
          </a:ln>
        </p:spPr>
        <p:txBody>
          <a:bodyPr wrap="square">
            <a:spAutoFit/>
          </a:bodyPr>
          <a:lstStyle/>
          <a:p>
            <a:pPr algn="ctr"/>
            <a:r>
              <a:rPr lang="en-US" sz="2800">
                <a:solidFill>
                  <a:srgbClr val="FF3399"/>
                </a:solidFill>
                <a:latin typeface="Arial" panose="020B0604020202020204" pitchFamily="34" charset="0"/>
                <a:cs typeface="Arial" panose="020B0604020202020204" pitchFamily="34" charset="0"/>
              </a:rPr>
              <a:t>Dựa vào thông tin mục b và hình 1.2 (SGK):</a:t>
            </a:r>
          </a:p>
          <a:p>
            <a:pPr algn="ctr"/>
            <a:r>
              <a:rPr lang="en-US" sz="2800">
                <a:solidFill>
                  <a:srgbClr val="FF3399"/>
                </a:solidFill>
                <a:latin typeface="Arial" panose="020B0604020202020204" pitchFamily="34" charset="0"/>
                <a:cs typeface="Arial" panose="020B0604020202020204" pitchFamily="34" charset="0"/>
              </a:rPr>
              <a:t>Trình bày đặc điểm phân hóa khí hậu ở Châu Âu?</a:t>
            </a:r>
            <a:endParaRPr lang="en-US" sz="2800" b="1">
              <a:solidFill>
                <a:srgbClr val="FF3399"/>
              </a:solidFill>
              <a:latin typeface="Arial" panose="020B0604020202020204" pitchFamily="34" charset="0"/>
              <a:ea typeface="Cambria" panose="02040503050406030204" pitchFamily="18" charset="0"/>
              <a:cs typeface="Arial" panose="020B0604020202020204" pitchFamily="34" charset="0"/>
            </a:endParaRPr>
          </a:p>
        </p:txBody>
      </p:sp>
      <p:grpSp>
        <p:nvGrpSpPr>
          <p:cNvPr id="30" name="Group 29">
            <a:extLst>
              <a:ext uri="{FF2B5EF4-FFF2-40B4-BE49-F238E27FC236}">
                <a16:creationId xmlns:a16="http://schemas.microsoft.com/office/drawing/2014/main" id="{6F4E1721-7730-4AF8-A0C6-DA39FE4E9829}"/>
              </a:ext>
            </a:extLst>
          </p:cNvPr>
          <p:cNvGrpSpPr/>
          <p:nvPr/>
        </p:nvGrpSpPr>
        <p:grpSpPr>
          <a:xfrm>
            <a:off x="4261696" y="78347"/>
            <a:ext cx="5316548" cy="654105"/>
            <a:chOff x="4109546" y="1116773"/>
            <a:chExt cx="4337069" cy="654105"/>
          </a:xfrm>
        </p:grpSpPr>
        <p:sp>
          <p:nvSpPr>
            <p:cNvPr id="31" name="Rectangle: Rounded Corners 30">
              <a:extLst>
                <a:ext uri="{FF2B5EF4-FFF2-40B4-BE49-F238E27FC236}">
                  <a16:creationId xmlns:a16="http://schemas.microsoft.com/office/drawing/2014/main" id="{867D2449-BF81-45BD-A361-9D10B6CD4771}"/>
                </a:ext>
              </a:extLst>
            </p:cNvPr>
            <p:cNvSpPr/>
            <p:nvPr/>
          </p:nvSpPr>
          <p:spPr>
            <a:xfrm>
              <a:off x="4109546" y="1116773"/>
              <a:ext cx="3412306" cy="601181"/>
            </a:xfrm>
            <a:prstGeom prst="round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2" name="TextBox 31">
              <a:extLst>
                <a:ext uri="{FF2B5EF4-FFF2-40B4-BE49-F238E27FC236}">
                  <a16:creationId xmlns:a16="http://schemas.microsoft.com/office/drawing/2014/main" id="{2431414F-EA2E-4780-8C1F-BF4FA5379D30}"/>
                </a:ext>
              </a:extLst>
            </p:cNvPr>
            <p:cNvSpPr txBox="1"/>
            <p:nvPr/>
          </p:nvSpPr>
          <p:spPr>
            <a:xfrm>
              <a:off x="4169978" y="1124547"/>
              <a:ext cx="4276637"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NHÓM TÀI NĂNG</a:t>
              </a:r>
            </a:p>
          </p:txBody>
        </p:sp>
      </p:grpSp>
      <p:pic>
        <p:nvPicPr>
          <p:cNvPr id="33" name="Picture 32">
            <a:extLst>
              <a:ext uri="{FF2B5EF4-FFF2-40B4-BE49-F238E27FC236}">
                <a16:creationId xmlns:a16="http://schemas.microsoft.com/office/drawing/2014/main" id="{1260F3E1-E034-4ABD-86CD-5F1EF7A33FC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613756" y="37373"/>
            <a:ext cx="1214522" cy="775227"/>
          </a:xfrm>
          <a:prstGeom prst="rect">
            <a:avLst/>
          </a:prstGeom>
        </p:spPr>
      </p:pic>
      <p:pic>
        <p:nvPicPr>
          <p:cNvPr id="36" name="3 Minute Timer (Nho)">
            <a:hlinkClick r:id="" action="ppaction://media"/>
            <a:extLst>
              <a:ext uri="{FF2B5EF4-FFF2-40B4-BE49-F238E27FC236}">
                <a16:creationId xmlns:a16="http://schemas.microsoft.com/office/drawing/2014/main" id="{83D4DD92-06EF-430F-830A-01235F1693D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67036" y="33489"/>
            <a:ext cx="1509416" cy="868676"/>
          </a:xfrm>
          <a:prstGeom prst="rect">
            <a:avLst/>
          </a:prstGeom>
        </p:spPr>
      </p:pic>
      <p:graphicFrame>
        <p:nvGraphicFramePr>
          <p:cNvPr id="7" name="Table 7">
            <a:extLst>
              <a:ext uri="{FF2B5EF4-FFF2-40B4-BE49-F238E27FC236}">
                <a16:creationId xmlns:a16="http://schemas.microsoft.com/office/drawing/2014/main" id="{59263375-1453-4F00-B03D-ADD30B4E1273}"/>
              </a:ext>
            </a:extLst>
          </p:cNvPr>
          <p:cNvGraphicFramePr>
            <a:graphicFrameLocks noGrp="1"/>
          </p:cNvGraphicFramePr>
          <p:nvPr>
            <p:extLst>
              <p:ext uri="{D42A27DB-BD31-4B8C-83A1-F6EECF244321}">
                <p14:modId xmlns:p14="http://schemas.microsoft.com/office/powerpoint/2010/main" val="961860405"/>
              </p:ext>
            </p:extLst>
          </p:nvPr>
        </p:nvGraphicFramePr>
        <p:xfrm>
          <a:off x="92765" y="2449323"/>
          <a:ext cx="12009761" cy="4153356"/>
        </p:xfrm>
        <a:graphic>
          <a:graphicData uri="http://schemas.openxmlformats.org/drawingml/2006/table">
            <a:tbl>
              <a:tblPr firstRow="1" bandRow="1">
                <a:tableStyleId>{5C22544A-7EE6-4342-B048-85BDC9FD1C3A}</a:tableStyleId>
              </a:tblPr>
              <a:tblGrid>
                <a:gridCol w="2401952">
                  <a:extLst>
                    <a:ext uri="{9D8B030D-6E8A-4147-A177-3AD203B41FA5}">
                      <a16:colId xmlns:a16="http://schemas.microsoft.com/office/drawing/2014/main" val="3717722980"/>
                    </a:ext>
                  </a:extLst>
                </a:gridCol>
                <a:gridCol w="2401952">
                  <a:extLst>
                    <a:ext uri="{9D8B030D-6E8A-4147-A177-3AD203B41FA5}">
                      <a16:colId xmlns:a16="http://schemas.microsoft.com/office/drawing/2014/main" val="1263533514"/>
                    </a:ext>
                  </a:extLst>
                </a:gridCol>
                <a:gridCol w="2640808">
                  <a:extLst>
                    <a:ext uri="{9D8B030D-6E8A-4147-A177-3AD203B41FA5}">
                      <a16:colId xmlns:a16="http://schemas.microsoft.com/office/drawing/2014/main" val="1986486660"/>
                    </a:ext>
                  </a:extLst>
                </a:gridCol>
                <a:gridCol w="2163097">
                  <a:extLst>
                    <a:ext uri="{9D8B030D-6E8A-4147-A177-3AD203B41FA5}">
                      <a16:colId xmlns:a16="http://schemas.microsoft.com/office/drawing/2014/main" val="2510468205"/>
                    </a:ext>
                  </a:extLst>
                </a:gridCol>
                <a:gridCol w="2401952">
                  <a:extLst>
                    <a:ext uri="{9D8B030D-6E8A-4147-A177-3AD203B41FA5}">
                      <a16:colId xmlns:a16="http://schemas.microsoft.com/office/drawing/2014/main" val="2739269699"/>
                    </a:ext>
                  </a:extLst>
                </a:gridCol>
              </a:tblGrid>
              <a:tr h="692226">
                <a:tc rowSpan="2">
                  <a:txBody>
                    <a:bodyPr/>
                    <a:lstStyle/>
                    <a:p>
                      <a:endParaRPr lang="en-US"/>
                    </a:p>
                  </a:txBody>
                  <a:tcPr/>
                </a:tc>
                <a:tc rowSpan="2">
                  <a:txBody>
                    <a:bodyPr/>
                    <a:lstStyle/>
                    <a:p>
                      <a:endParaRPr lang="en-US"/>
                    </a:p>
                  </a:txBody>
                  <a:tcPr/>
                </a:tc>
                <a:tc gridSpan="2">
                  <a:txBody>
                    <a:bodyPr/>
                    <a:lstStyle/>
                    <a:p>
                      <a:endParaRPr lang="en-US"/>
                    </a:p>
                  </a:txBody>
                  <a:tcPr/>
                </a:tc>
                <a:tc hMerge="1">
                  <a:txBody>
                    <a:bodyPr/>
                    <a:lstStyle/>
                    <a:p>
                      <a:endParaRPr lang="en-US"/>
                    </a:p>
                  </a:txBody>
                  <a:tcPr/>
                </a:tc>
                <a:tc rowSpan="2">
                  <a:txBody>
                    <a:bodyPr/>
                    <a:lstStyle/>
                    <a:p>
                      <a:endParaRPr lang="en-US"/>
                    </a:p>
                  </a:txBody>
                  <a:tcPr/>
                </a:tc>
                <a:extLst>
                  <a:ext uri="{0D108BD9-81ED-4DB2-BD59-A6C34878D82A}">
                    <a16:rowId xmlns:a16="http://schemas.microsoft.com/office/drawing/2014/main" val="2484651446"/>
                  </a:ext>
                </a:extLst>
              </a:tr>
              <a:tr h="692226">
                <a:tc vMerge="1">
                  <a:txBody>
                    <a:bodyPr/>
                    <a:lstStyle/>
                    <a:p>
                      <a:endParaRPr lang="en-US"/>
                    </a:p>
                  </a:txBody>
                  <a:tcPr/>
                </a:tc>
                <a:tc vMerge="1">
                  <a:txBody>
                    <a:bodyPr/>
                    <a:lstStyle/>
                    <a:p>
                      <a:endParaRPr lang="en-US"/>
                    </a:p>
                  </a:txBody>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vMerge="1">
                  <a:txBody>
                    <a:bodyPr/>
                    <a:lstStyle/>
                    <a:p>
                      <a:endParaRPr lang="en-US"/>
                    </a:p>
                  </a:txBody>
                  <a:tcPr>
                    <a:solidFill>
                      <a:schemeClr val="accent4">
                        <a:lumMod val="20000"/>
                        <a:lumOff val="80000"/>
                      </a:schemeClr>
                    </a:solidFill>
                  </a:tcPr>
                </a:tc>
                <a:extLst>
                  <a:ext uri="{0D108BD9-81ED-4DB2-BD59-A6C34878D82A}">
                    <a16:rowId xmlns:a16="http://schemas.microsoft.com/office/drawing/2014/main" val="3136637950"/>
                  </a:ext>
                </a:extLst>
              </a:tr>
              <a:tr h="692226">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extLst>
                  <a:ext uri="{0D108BD9-81ED-4DB2-BD59-A6C34878D82A}">
                    <a16:rowId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330008771"/>
                  </a:ext>
                </a:extLst>
              </a:tr>
              <a:tr h="692226">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a16="http://schemas.microsoft.com/office/drawing/2014/main" val="4287397815"/>
                  </a:ext>
                </a:extLst>
              </a:tr>
            </a:tbl>
          </a:graphicData>
        </a:graphic>
      </p:graphicFrame>
      <p:sp>
        <p:nvSpPr>
          <p:cNvPr id="34" name="TextBox 33">
            <a:extLst>
              <a:ext uri="{FF2B5EF4-FFF2-40B4-BE49-F238E27FC236}">
                <a16:creationId xmlns:a16="http://schemas.microsoft.com/office/drawing/2014/main" id="{00F8E2AF-7CA6-44BE-9EAD-1A8D4D7BBD80}"/>
              </a:ext>
            </a:extLst>
          </p:cNvPr>
          <p:cNvSpPr txBox="1"/>
          <p:nvPr/>
        </p:nvSpPr>
        <p:spPr>
          <a:xfrm>
            <a:off x="2613757" y="2535607"/>
            <a:ext cx="1971496" cy="1077218"/>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Cực và cận cực</a:t>
            </a:r>
          </a:p>
        </p:txBody>
      </p:sp>
      <p:sp>
        <p:nvSpPr>
          <p:cNvPr id="35" name="TextBox 34">
            <a:extLst>
              <a:ext uri="{FF2B5EF4-FFF2-40B4-BE49-F238E27FC236}">
                <a16:creationId xmlns:a16="http://schemas.microsoft.com/office/drawing/2014/main" id="{2681D1D9-51D9-4FEA-8D45-7C2492E3A37E}"/>
              </a:ext>
            </a:extLst>
          </p:cNvPr>
          <p:cNvSpPr txBox="1"/>
          <p:nvPr/>
        </p:nvSpPr>
        <p:spPr>
          <a:xfrm>
            <a:off x="6292082" y="247138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a:t>
            </a:r>
          </a:p>
        </p:txBody>
      </p:sp>
      <p:sp>
        <p:nvSpPr>
          <p:cNvPr id="37" name="TextBox 36">
            <a:extLst>
              <a:ext uri="{FF2B5EF4-FFF2-40B4-BE49-F238E27FC236}">
                <a16:creationId xmlns:a16="http://schemas.microsoft.com/office/drawing/2014/main" id="{F01E5DC7-90A3-4C2A-8D7A-393F8CBFDEC5}"/>
              </a:ext>
            </a:extLst>
          </p:cNvPr>
          <p:cNvSpPr txBox="1"/>
          <p:nvPr/>
        </p:nvSpPr>
        <p:spPr>
          <a:xfrm>
            <a:off x="5073925" y="3166949"/>
            <a:ext cx="2677099"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Hải dương</a:t>
            </a:r>
          </a:p>
        </p:txBody>
      </p:sp>
      <p:sp>
        <p:nvSpPr>
          <p:cNvPr id="38" name="TextBox 37">
            <a:extLst>
              <a:ext uri="{FF2B5EF4-FFF2-40B4-BE49-F238E27FC236}">
                <a16:creationId xmlns:a16="http://schemas.microsoft.com/office/drawing/2014/main" id="{1EBC2216-610A-46E7-A218-4E538A02CF23}"/>
              </a:ext>
            </a:extLst>
          </p:cNvPr>
          <p:cNvSpPr txBox="1"/>
          <p:nvPr/>
        </p:nvSpPr>
        <p:spPr>
          <a:xfrm>
            <a:off x="7727520" y="3170849"/>
            <a:ext cx="1641768"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Lục địa</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129227" y="2467548"/>
            <a:ext cx="2328540" cy="127609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4336A6-751D-4ADC-8556-AE1F516C55DC}"/>
              </a:ext>
            </a:extLst>
          </p:cNvPr>
          <p:cNvSpPr txBox="1"/>
          <p:nvPr/>
        </p:nvSpPr>
        <p:spPr>
          <a:xfrm>
            <a:off x="911776" y="2420514"/>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a16="http://schemas.microsoft.com/office/drawing/2014/main" id="{6FD98765-11A9-407F-A015-19F405C63639}"/>
              </a:ext>
            </a:extLst>
          </p:cNvPr>
          <p:cNvSpPr txBox="1"/>
          <p:nvPr/>
        </p:nvSpPr>
        <p:spPr>
          <a:xfrm>
            <a:off x="284831" y="3254490"/>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a16="http://schemas.microsoft.com/office/drawing/2014/main" id="{1B5D2B28-C236-4994-AC48-CC8837B8B835}"/>
              </a:ext>
            </a:extLst>
          </p:cNvPr>
          <p:cNvSpPr txBox="1"/>
          <p:nvPr/>
        </p:nvSpPr>
        <p:spPr>
          <a:xfrm>
            <a:off x="284830" y="4591610"/>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a16="http://schemas.microsoft.com/office/drawing/2014/main" id="{2AA4AAA4-EDEE-4C2E-B376-4D901E8A7784}"/>
              </a:ext>
            </a:extLst>
          </p:cNvPr>
          <p:cNvSpPr txBox="1"/>
          <p:nvPr/>
        </p:nvSpPr>
        <p:spPr>
          <a:xfrm>
            <a:off x="129228" y="5287503"/>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a16="http://schemas.microsoft.com/office/drawing/2014/main" id="{2149B2BB-21F9-4DA2-9A2C-410DED4DEA2A}"/>
              </a:ext>
            </a:extLst>
          </p:cNvPr>
          <p:cNvSpPr txBox="1"/>
          <p:nvPr/>
        </p:nvSpPr>
        <p:spPr>
          <a:xfrm>
            <a:off x="284830" y="3895944"/>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a16="http://schemas.microsoft.com/office/drawing/2014/main" id="{1A2358F6-A28E-413E-A0BA-71C278414652}"/>
              </a:ext>
            </a:extLst>
          </p:cNvPr>
          <p:cNvSpPr txBox="1"/>
          <p:nvPr/>
        </p:nvSpPr>
        <p:spPr>
          <a:xfrm>
            <a:off x="129227" y="59268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49" name="TextBox 48">
            <a:extLst>
              <a:ext uri="{FF2B5EF4-FFF2-40B4-BE49-F238E27FC236}">
                <a16:creationId xmlns:a16="http://schemas.microsoft.com/office/drawing/2014/main" id="{1C7EA1D7-2386-4874-B3C0-812277BC5910}"/>
              </a:ext>
            </a:extLst>
          </p:cNvPr>
          <p:cNvSpPr txBox="1"/>
          <p:nvPr/>
        </p:nvSpPr>
        <p:spPr>
          <a:xfrm>
            <a:off x="2690257" y="4572593"/>
            <a:ext cx="1678314"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1</a:t>
            </a:r>
          </a:p>
        </p:txBody>
      </p:sp>
      <p:sp>
        <p:nvSpPr>
          <p:cNvPr id="50" name="TextBox 49">
            <a:extLst>
              <a:ext uri="{FF2B5EF4-FFF2-40B4-BE49-F238E27FC236}">
                <a16:creationId xmlns:a16="http://schemas.microsoft.com/office/drawing/2014/main" id="{988D15CB-B659-40F1-91A1-F676092D26AB}"/>
              </a:ext>
            </a:extLst>
          </p:cNvPr>
          <p:cNvSpPr txBox="1"/>
          <p:nvPr/>
        </p:nvSpPr>
        <p:spPr>
          <a:xfrm>
            <a:off x="5386686" y="4591610"/>
            <a:ext cx="1755562"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2</a:t>
            </a:r>
          </a:p>
        </p:txBody>
      </p:sp>
      <p:sp>
        <p:nvSpPr>
          <p:cNvPr id="51" name="TextBox 50">
            <a:extLst>
              <a:ext uri="{FF2B5EF4-FFF2-40B4-BE49-F238E27FC236}">
                <a16:creationId xmlns:a16="http://schemas.microsoft.com/office/drawing/2014/main" id="{834AD0E0-FCE7-4B3F-B0B1-64257E9E44A5}"/>
              </a:ext>
            </a:extLst>
          </p:cNvPr>
          <p:cNvSpPr txBox="1"/>
          <p:nvPr/>
        </p:nvSpPr>
        <p:spPr>
          <a:xfrm>
            <a:off x="7810399" y="4579971"/>
            <a:ext cx="1641768"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3</a:t>
            </a:r>
          </a:p>
        </p:txBody>
      </p:sp>
      <p:sp>
        <p:nvSpPr>
          <p:cNvPr id="52" name="TextBox 51">
            <a:extLst>
              <a:ext uri="{FF2B5EF4-FFF2-40B4-BE49-F238E27FC236}">
                <a16:creationId xmlns:a16="http://schemas.microsoft.com/office/drawing/2014/main" id="{3888B9F5-C152-4A79-8FA7-A525961DA3FA}"/>
              </a:ext>
            </a:extLst>
          </p:cNvPr>
          <p:cNvSpPr txBox="1"/>
          <p:nvPr/>
        </p:nvSpPr>
        <p:spPr>
          <a:xfrm>
            <a:off x="10059164" y="4560833"/>
            <a:ext cx="1641768"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4</a:t>
            </a:r>
          </a:p>
        </p:txBody>
      </p:sp>
      <p:pic>
        <p:nvPicPr>
          <p:cNvPr id="29" name="Picture 28">
            <a:extLst>
              <a:ext uri="{FF2B5EF4-FFF2-40B4-BE49-F238E27FC236}">
                <a16:creationId xmlns:a16="http://schemas.microsoft.com/office/drawing/2014/main" id="{6C8166CE-B8C1-4174-A078-0853201E8ED7}"/>
              </a:ext>
            </a:extLst>
          </p:cNvPr>
          <p:cNvPicPr>
            <a:picLocks noChangeAspect="1"/>
          </p:cNvPicPr>
          <p:nvPr/>
        </p:nvPicPr>
        <p:blipFill>
          <a:blip r:embed="rId8"/>
          <a:stretch>
            <a:fillRect/>
          </a:stretch>
        </p:blipFill>
        <p:spPr>
          <a:xfrm>
            <a:off x="10916794" y="22402"/>
            <a:ext cx="1222629" cy="1075678"/>
          </a:xfrm>
          <a:prstGeom prst="rect">
            <a:avLst/>
          </a:prstGeom>
        </p:spPr>
      </p:pic>
    </p:spTree>
    <p:extLst>
      <p:ext uri="{BB962C8B-B14F-4D97-AF65-F5344CB8AC3E}">
        <p14:creationId xmlns:p14="http://schemas.microsoft.com/office/powerpoint/2010/main" val="3006639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barn(inVertical)">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arn(inVertical)">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95118"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6"/>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36"/>
                                        </p:tgtEl>
                                      </p:cBhvr>
                                    </p:cmd>
                                  </p:childTnLst>
                                </p:cTn>
                              </p:par>
                            </p:childTnLst>
                          </p:cTn>
                        </p:par>
                      </p:childTnLst>
                    </p:cTn>
                  </p:par>
                </p:childTnLst>
              </p:cTn>
              <p:nextCondLst>
                <p:cond evt="onClick" delay="0">
                  <p:tgtEl>
                    <p:spTgt spid="36"/>
                  </p:tgtEl>
                </p:cond>
              </p:nextCondLst>
            </p:seq>
            <p:video>
              <p:cMediaNode vol="80000">
                <p:cTn id="52" fill="hold" display="0">
                  <p:stCondLst>
                    <p:cond delay="indefinite"/>
                  </p:stCondLst>
                </p:cTn>
                <p:tgtEl>
                  <p:spTgt spid="36"/>
                </p:tgtEl>
              </p:cMediaNode>
            </p:video>
          </p:childTnLst>
        </p:cTn>
      </p:par>
    </p:tnLst>
    <p:bldLst>
      <p:bldP spid="14" grpId="0"/>
      <p:bldP spid="16" grpId="0"/>
      <p:bldP spid="17" grpId="0"/>
      <p:bldP spid="49" grpId="0" animBg="1"/>
      <p:bldP spid="50" grpId="0" animBg="1"/>
      <p:bldP spid="51" grpId="0" animBg="1"/>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a16="http://schemas.microsoft.com/office/drawing/2014/main" id="{59263375-1453-4F00-B03D-ADD30B4E1273}"/>
              </a:ext>
            </a:extLst>
          </p:cNvPr>
          <p:cNvGraphicFramePr>
            <a:graphicFrameLocks noGrp="1"/>
          </p:cNvGraphicFramePr>
          <p:nvPr>
            <p:extLst>
              <p:ext uri="{D42A27DB-BD31-4B8C-83A1-F6EECF244321}">
                <p14:modId xmlns:p14="http://schemas.microsoft.com/office/powerpoint/2010/main" val="3915923883"/>
              </p:ext>
            </p:extLst>
          </p:nvPr>
        </p:nvGraphicFramePr>
        <p:xfrm>
          <a:off x="196927" y="1349632"/>
          <a:ext cx="6543163" cy="5042052"/>
        </p:xfrm>
        <a:graphic>
          <a:graphicData uri="http://schemas.openxmlformats.org/drawingml/2006/table">
            <a:tbl>
              <a:tblPr firstRow="1" bandRow="1">
                <a:tableStyleId>{5C22544A-7EE6-4342-B048-85BDC9FD1C3A}</a:tableStyleId>
              </a:tblPr>
              <a:tblGrid>
                <a:gridCol w="2805375">
                  <a:extLst>
                    <a:ext uri="{9D8B030D-6E8A-4147-A177-3AD203B41FA5}">
                      <a16:colId xmlns:a16="http://schemas.microsoft.com/office/drawing/2014/main" val="3717722980"/>
                    </a:ext>
                  </a:extLst>
                </a:gridCol>
                <a:gridCol w="3737788">
                  <a:extLst>
                    <a:ext uri="{9D8B030D-6E8A-4147-A177-3AD203B41FA5}">
                      <a16:colId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txBody>
                  <a:tcPr>
                    <a:solidFill>
                      <a:schemeClr val="accent4">
                        <a:lumMod val="40000"/>
                        <a:lumOff val="60000"/>
                      </a:schemeClr>
                    </a:solidFill>
                  </a:tcPr>
                </a:tc>
                <a:extLst>
                  <a:ext uri="{0D108BD9-81ED-4DB2-BD59-A6C34878D82A}">
                    <a16:rowId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a16="http://schemas.microsoft.com/office/drawing/2014/main" val="4287397815"/>
                  </a:ext>
                </a:extLst>
              </a:tr>
            </a:tbl>
          </a:graphicData>
        </a:graphic>
      </p:graphicFrame>
      <p:sp>
        <p:nvSpPr>
          <p:cNvPr id="34" name="TextBox 33">
            <a:extLst>
              <a:ext uri="{FF2B5EF4-FFF2-40B4-BE49-F238E27FC236}">
                <a16:creationId xmlns:a16="http://schemas.microsoft.com/office/drawing/2014/main" id="{00F8E2AF-7CA6-44BE-9EAD-1A8D4D7BBD80}"/>
              </a:ext>
            </a:extLst>
          </p:cNvPr>
          <p:cNvSpPr txBox="1"/>
          <p:nvPr/>
        </p:nvSpPr>
        <p:spPr>
          <a:xfrm>
            <a:off x="3901151" y="1395798"/>
            <a:ext cx="1971496" cy="1077218"/>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Cực và cận cực</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239442" y="1380097"/>
            <a:ext cx="2633569" cy="128175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4336A6-751D-4ADC-8556-AE1F516C55DC}"/>
              </a:ext>
            </a:extLst>
          </p:cNvPr>
          <p:cNvSpPr txBox="1"/>
          <p:nvPr/>
        </p:nvSpPr>
        <p:spPr>
          <a:xfrm>
            <a:off x="1294592" y="140142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a16="http://schemas.microsoft.com/office/drawing/2014/main" id="{1B5D2B28-C236-4994-AC48-CC8837B8B835}"/>
              </a:ext>
            </a:extLst>
          </p:cNvPr>
          <p:cNvSpPr txBox="1"/>
          <p:nvPr/>
        </p:nvSpPr>
        <p:spPr>
          <a:xfrm>
            <a:off x="550156" y="3849907"/>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a16="http://schemas.microsoft.com/office/drawing/2014/main" id="{2AA4AAA4-EDEE-4C2E-B376-4D901E8A7784}"/>
              </a:ext>
            </a:extLst>
          </p:cNvPr>
          <p:cNvSpPr txBox="1"/>
          <p:nvPr/>
        </p:nvSpPr>
        <p:spPr>
          <a:xfrm>
            <a:off x="388994" y="4793194"/>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a16="http://schemas.microsoft.com/office/drawing/2014/main" id="{2149B2BB-21F9-4DA2-9A2C-410DED4DEA2A}"/>
              </a:ext>
            </a:extLst>
          </p:cNvPr>
          <p:cNvSpPr txBox="1"/>
          <p:nvPr/>
        </p:nvSpPr>
        <p:spPr>
          <a:xfrm>
            <a:off x="550156" y="2991199"/>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a16="http://schemas.microsoft.com/office/drawing/2014/main" id="{1A2358F6-A28E-413E-A0BA-71C278414652}"/>
              </a:ext>
            </a:extLst>
          </p:cNvPr>
          <p:cNvSpPr txBox="1"/>
          <p:nvPr/>
        </p:nvSpPr>
        <p:spPr>
          <a:xfrm>
            <a:off x="338078" y="5649339"/>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a16="http://schemas.microsoft.com/office/drawing/2014/main" id="{B208B6B1-0C03-45B8-BA1A-C6A716DC3F3C}"/>
              </a:ext>
            </a:extLst>
          </p:cNvPr>
          <p:cNvSpPr txBox="1"/>
          <p:nvPr/>
        </p:nvSpPr>
        <p:spPr>
          <a:xfrm>
            <a:off x="2999144" y="2852369"/>
            <a:ext cx="3772745" cy="492443"/>
          </a:xfrm>
          <a:prstGeom prst="rect">
            <a:avLst/>
          </a:prstGeom>
          <a:noFill/>
        </p:spPr>
        <p:txBody>
          <a:bodyPr wrap="square" rtlCol="0">
            <a:spAutoFit/>
          </a:bodyPr>
          <a:lstStyle/>
          <a:p>
            <a:r>
              <a:rPr lang="en-US" sz="2600">
                <a:solidFill>
                  <a:srgbClr val="1C11AF"/>
                </a:solidFill>
                <a:latin typeface="Arial" panose="020B0604020202020204" pitchFamily="34" charset="0"/>
                <a:cs typeface="Arial" panose="020B0604020202020204" pitchFamily="34" charset="0"/>
              </a:rPr>
              <a:t>Bắc Âu, đảo vùng cực</a:t>
            </a:r>
          </a:p>
        </p:txBody>
      </p:sp>
      <p:sp>
        <p:nvSpPr>
          <p:cNvPr id="53" name="TextBox 52">
            <a:extLst>
              <a:ext uri="{FF2B5EF4-FFF2-40B4-BE49-F238E27FC236}">
                <a16:creationId xmlns:a16="http://schemas.microsoft.com/office/drawing/2014/main" id="{5770E8D7-0F26-4B4C-835B-0A52C298E3BA}"/>
              </a:ext>
            </a:extLst>
          </p:cNvPr>
          <p:cNvSpPr txBox="1"/>
          <p:nvPr/>
        </p:nvSpPr>
        <p:spPr>
          <a:xfrm>
            <a:off x="3066093" y="3776923"/>
            <a:ext cx="3673998" cy="492443"/>
          </a:xfrm>
          <a:prstGeom prst="rect">
            <a:avLst/>
          </a:prstGeom>
          <a:noFill/>
        </p:spPr>
        <p:txBody>
          <a:bodyPr wrap="square" rtlCol="0">
            <a:spAutoFit/>
          </a:bodyPr>
          <a:lstStyle/>
          <a:p>
            <a:r>
              <a:rPr lang="en-US" sz="2600">
                <a:solidFill>
                  <a:srgbClr val="1C11AF"/>
                </a:solidFill>
                <a:latin typeface="Arial" panose="020B0604020202020204" pitchFamily="34" charset="0"/>
                <a:cs typeface="Arial" panose="020B0604020202020204" pitchFamily="34" charset="0"/>
              </a:rPr>
              <a:t>Quanh năm lạnh giá</a:t>
            </a:r>
          </a:p>
        </p:txBody>
      </p:sp>
      <p:sp>
        <p:nvSpPr>
          <p:cNvPr id="54" name="TextBox 53">
            <a:extLst>
              <a:ext uri="{FF2B5EF4-FFF2-40B4-BE49-F238E27FC236}">
                <a16:creationId xmlns:a16="http://schemas.microsoft.com/office/drawing/2014/main" id="{08129631-B0DE-4183-A5F5-3CA2EC23C946}"/>
              </a:ext>
            </a:extLst>
          </p:cNvPr>
          <p:cNvSpPr txBox="1"/>
          <p:nvPr/>
        </p:nvSpPr>
        <p:spPr>
          <a:xfrm>
            <a:off x="3184986" y="4770812"/>
            <a:ext cx="3673998" cy="492443"/>
          </a:xfrm>
          <a:prstGeom prst="rect">
            <a:avLst/>
          </a:prstGeom>
          <a:noFill/>
        </p:spPr>
        <p:txBody>
          <a:bodyPr wrap="square" rtlCol="0">
            <a:spAutoFit/>
          </a:bodyPr>
          <a:lstStyle/>
          <a:p>
            <a:r>
              <a:rPr lang="en-US" sz="2600">
                <a:solidFill>
                  <a:srgbClr val="1C11AF"/>
                </a:solidFill>
                <a:latin typeface="Arial" panose="020B0604020202020204" pitchFamily="34" charset="0"/>
                <a:cs typeface="Arial" panose="020B0604020202020204" pitchFamily="34" charset="0"/>
              </a:rPr>
              <a:t>Ít, TB năm &lt; 500mm</a:t>
            </a:r>
          </a:p>
        </p:txBody>
      </p:sp>
      <p:sp>
        <p:nvSpPr>
          <p:cNvPr id="55" name="TextBox 54">
            <a:extLst>
              <a:ext uri="{FF2B5EF4-FFF2-40B4-BE49-F238E27FC236}">
                <a16:creationId xmlns:a16="http://schemas.microsoft.com/office/drawing/2014/main" id="{D0DE65F3-F523-4D21-A725-7DCB14598021}"/>
              </a:ext>
            </a:extLst>
          </p:cNvPr>
          <p:cNvSpPr txBox="1"/>
          <p:nvPr/>
        </p:nvSpPr>
        <p:spPr>
          <a:xfrm>
            <a:off x="3227255" y="5667515"/>
            <a:ext cx="3673998" cy="492443"/>
          </a:xfrm>
          <a:prstGeom prst="rect">
            <a:avLst/>
          </a:prstGeom>
          <a:noFill/>
        </p:spPr>
        <p:txBody>
          <a:bodyPr wrap="square" rtlCol="0">
            <a:spAutoFit/>
          </a:bodyPr>
          <a:lstStyle/>
          <a:p>
            <a:r>
              <a:rPr lang="en-US" sz="2600">
                <a:solidFill>
                  <a:srgbClr val="1C11AF"/>
                </a:solidFill>
                <a:latin typeface="Arial" panose="020B0604020202020204" pitchFamily="34" charset="0"/>
                <a:cs typeface="Arial" panose="020B0604020202020204" pitchFamily="34" charset="0"/>
              </a:rPr>
              <a:t>Nằm vĩ độ cao</a:t>
            </a:r>
          </a:p>
        </p:txBody>
      </p:sp>
      <p:grpSp>
        <p:nvGrpSpPr>
          <p:cNvPr id="23" name="Group 22">
            <a:extLst>
              <a:ext uri="{FF2B5EF4-FFF2-40B4-BE49-F238E27FC236}">
                <a16:creationId xmlns:a16="http://schemas.microsoft.com/office/drawing/2014/main" id="{F00D8EF1-60B2-430C-BB3A-5E006C05BE98}"/>
              </a:ext>
            </a:extLst>
          </p:cNvPr>
          <p:cNvGrpSpPr/>
          <p:nvPr/>
        </p:nvGrpSpPr>
        <p:grpSpPr>
          <a:xfrm>
            <a:off x="6487628" y="167148"/>
            <a:ext cx="5704372" cy="6730370"/>
            <a:chOff x="6144447" y="61899"/>
            <a:chExt cx="6046306" cy="6658392"/>
          </a:xfrm>
        </p:grpSpPr>
        <p:pic>
          <p:nvPicPr>
            <p:cNvPr id="24" name="Picture 2">
              <a:extLst>
                <a:ext uri="{FF2B5EF4-FFF2-40B4-BE49-F238E27FC236}">
                  <a16:creationId xmlns:a16="http://schemas.microsoft.com/office/drawing/2014/main" id="{E30CB156-CD06-46BA-BB08-A27F67463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447" y="61899"/>
              <a:ext cx="6046306" cy="652837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C8D3C2E-DDE7-4C36-B67B-C9DC59130D37}"/>
                </a:ext>
              </a:extLst>
            </p:cNvPr>
            <p:cNvSpPr txBox="1"/>
            <p:nvPr/>
          </p:nvSpPr>
          <p:spPr>
            <a:xfrm>
              <a:off x="7285941" y="6364428"/>
              <a:ext cx="4298868" cy="355863"/>
            </a:xfrm>
            <a:prstGeom prst="rect">
              <a:avLst/>
            </a:prstGeom>
            <a:solidFill>
              <a:schemeClr val="bg1"/>
            </a:solidFill>
          </p:spPr>
          <p:txBody>
            <a:bodyPr wrap="square" rtlCol="0">
              <a:spAutoFit/>
            </a:bodyPr>
            <a:lstStyle/>
            <a:p>
              <a:r>
                <a:rPr lang="en-US">
                  <a:solidFill>
                    <a:srgbClr val="1C11AF"/>
                  </a:solidFill>
                  <a:latin typeface="Arial" panose="020B0604020202020204" pitchFamily="34" charset="0"/>
                  <a:cs typeface="Arial" panose="020B0604020202020204" pitchFamily="34" charset="0"/>
                </a:rPr>
                <a:t>Hình 1.2. Bản đồ khí hậu châu Âu</a:t>
              </a:r>
            </a:p>
          </p:txBody>
        </p:sp>
      </p:grpSp>
    </p:spTree>
    <p:extLst>
      <p:ext uri="{BB962C8B-B14F-4D97-AF65-F5344CB8AC3E}">
        <p14:creationId xmlns:p14="http://schemas.microsoft.com/office/powerpoint/2010/main" val="24022102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a16="http://schemas.microsoft.com/office/drawing/2014/main" id="{59263375-1453-4F00-B03D-ADD30B4E1273}"/>
              </a:ext>
            </a:extLst>
          </p:cNvPr>
          <p:cNvGraphicFramePr>
            <a:graphicFrameLocks noGrp="1"/>
          </p:cNvGraphicFramePr>
          <p:nvPr>
            <p:extLst>
              <p:ext uri="{D42A27DB-BD31-4B8C-83A1-F6EECF244321}">
                <p14:modId xmlns:p14="http://schemas.microsoft.com/office/powerpoint/2010/main" val="3051938384"/>
              </p:ext>
            </p:extLst>
          </p:nvPr>
        </p:nvGraphicFramePr>
        <p:xfrm>
          <a:off x="196927"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a16="http://schemas.microsoft.com/office/drawing/2014/main" val="3717722980"/>
                    </a:ext>
                  </a:extLst>
                </a:gridCol>
                <a:gridCol w="3737788">
                  <a:extLst>
                    <a:ext uri="{9D8B030D-6E8A-4147-A177-3AD203B41FA5}">
                      <a16:colId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a16="http://schemas.microsoft.com/office/drawing/2014/main" val="4287397815"/>
                  </a:ext>
                </a:extLst>
              </a:tr>
            </a:tbl>
          </a:graphicData>
        </a:graphic>
      </p:graphicFrame>
      <p:sp>
        <p:nvSpPr>
          <p:cNvPr id="34" name="TextBox 33">
            <a:extLst>
              <a:ext uri="{FF2B5EF4-FFF2-40B4-BE49-F238E27FC236}">
                <a16:creationId xmlns:a16="http://schemas.microsoft.com/office/drawing/2014/main" id="{00F8E2AF-7CA6-44BE-9EAD-1A8D4D7BBD80}"/>
              </a:ext>
            </a:extLst>
          </p:cNvPr>
          <p:cNvSpPr txBox="1"/>
          <p:nvPr/>
        </p:nvSpPr>
        <p:spPr>
          <a:xfrm>
            <a:off x="3012363" y="1671118"/>
            <a:ext cx="3974392"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 hải dương</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239748" y="1278124"/>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4336A6-751D-4ADC-8556-AE1F516C55DC}"/>
              </a:ext>
            </a:extLst>
          </p:cNvPr>
          <p:cNvSpPr txBox="1"/>
          <p:nvPr/>
        </p:nvSpPr>
        <p:spPr>
          <a:xfrm>
            <a:off x="1294592" y="140142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a16="http://schemas.microsoft.com/office/drawing/2014/main" id="{2AA4AAA4-EDEE-4C2E-B376-4D901E8A7784}"/>
              </a:ext>
            </a:extLst>
          </p:cNvPr>
          <p:cNvSpPr txBox="1"/>
          <p:nvPr/>
        </p:nvSpPr>
        <p:spPr>
          <a:xfrm>
            <a:off x="394371" y="52019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a16="http://schemas.microsoft.com/office/drawing/2014/main" id="{2149B2BB-21F9-4DA2-9A2C-410DED4DEA2A}"/>
              </a:ext>
            </a:extLst>
          </p:cNvPr>
          <p:cNvSpPr txBox="1"/>
          <p:nvPr/>
        </p:nvSpPr>
        <p:spPr>
          <a:xfrm>
            <a:off x="576084"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a16="http://schemas.microsoft.com/office/drawing/2014/main" id="{1A2358F6-A28E-413E-A0BA-71C278414652}"/>
              </a:ext>
            </a:extLst>
          </p:cNvPr>
          <p:cNvSpPr txBox="1"/>
          <p:nvPr/>
        </p:nvSpPr>
        <p:spPr>
          <a:xfrm>
            <a:off x="343455" y="6058106"/>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a16="http://schemas.microsoft.com/office/drawing/2014/main" id="{B208B6B1-0C03-45B8-BA1A-C6A716DC3F3C}"/>
              </a:ext>
            </a:extLst>
          </p:cNvPr>
          <p:cNvSpPr txBox="1"/>
          <p:nvPr/>
        </p:nvSpPr>
        <p:spPr>
          <a:xfrm>
            <a:off x="3129863" y="2901402"/>
            <a:ext cx="3385296" cy="523220"/>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Tây và Trung  Âu</a:t>
            </a:r>
          </a:p>
        </p:txBody>
      </p:sp>
      <p:sp>
        <p:nvSpPr>
          <p:cNvPr id="53" name="TextBox 52">
            <a:extLst>
              <a:ext uri="{FF2B5EF4-FFF2-40B4-BE49-F238E27FC236}">
                <a16:creationId xmlns:a16="http://schemas.microsoft.com/office/drawing/2014/main" id="{5770E8D7-0F26-4B4C-835B-0A52C298E3BA}"/>
              </a:ext>
            </a:extLst>
          </p:cNvPr>
          <p:cNvSpPr txBox="1"/>
          <p:nvPr/>
        </p:nvSpPr>
        <p:spPr>
          <a:xfrm>
            <a:off x="2966831" y="3839930"/>
            <a:ext cx="3892151" cy="954107"/>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Mùa hạ mát, mùa đông không lạnh lắm</a:t>
            </a:r>
          </a:p>
        </p:txBody>
      </p:sp>
      <p:sp>
        <p:nvSpPr>
          <p:cNvPr id="54" name="TextBox 53">
            <a:extLst>
              <a:ext uri="{FF2B5EF4-FFF2-40B4-BE49-F238E27FC236}">
                <a16:creationId xmlns:a16="http://schemas.microsoft.com/office/drawing/2014/main" id="{08129631-B0DE-4183-A5F5-3CA2EC23C946}"/>
              </a:ext>
            </a:extLst>
          </p:cNvPr>
          <p:cNvSpPr txBox="1"/>
          <p:nvPr/>
        </p:nvSpPr>
        <p:spPr>
          <a:xfrm>
            <a:off x="3190363" y="5179579"/>
            <a:ext cx="3673998" cy="523220"/>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800- 1000mm</a:t>
            </a:r>
          </a:p>
        </p:txBody>
      </p:sp>
      <p:sp>
        <p:nvSpPr>
          <p:cNvPr id="55" name="TextBox 54">
            <a:extLst>
              <a:ext uri="{FF2B5EF4-FFF2-40B4-BE49-F238E27FC236}">
                <a16:creationId xmlns:a16="http://schemas.microsoft.com/office/drawing/2014/main" id="{D0DE65F3-F523-4D21-A725-7DCB14598021}"/>
              </a:ext>
            </a:extLst>
          </p:cNvPr>
          <p:cNvSpPr txBox="1"/>
          <p:nvPr/>
        </p:nvSpPr>
        <p:spPr>
          <a:xfrm>
            <a:off x="3212620" y="5861580"/>
            <a:ext cx="3673998" cy="954107"/>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Dòng biển nóng,</a:t>
            </a:r>
          </a:p>
          <a:p>
            <a:r>
              <a:rPr lang="en-US" sz="2800">
                <a:solidFill>
                  <a:srgbClr val="1C11AF"/>
                </a:solidFill>
                <a:latin typeface="Arial" panose="020B0604020202020204" pitchFamily="34" charset="0"/>
                <a:cs typeface="Arial" panose="020B0604020202020204" pitchFamily="34" charset="0"/>
              </a:rPr>
              <a:t>gió tây ôn đới</a:t>
            </a:r>
          </a:p>
        </p:txBody>
      </p:sp>
      <p:grpSp>
        <p:nvGrpSpPr>
          <p:cNvPr id="22" name="Group 21">
            <a:extLst>
              <a:ext uri="{FF2B5EF4-FFF2-40B4-BE49-F238E27FC236}">
                <a16:creationId xmlns:a16="http://schemas.microsoft.com/office/drawing/2014/main" id="{9AC6CEBE-E6CD-42AA-9034-C0AB97CF8439}"/>
              </a:ext>
            </a:extLst>
          </p:cNvPr>
          <p:cNvGrpSpPr/>
          <p:nvPr/>
        </p:nvGrpSpPr>
        <p:grpSpPr>
          <a:xfrm>
            <a:off x="6487628" y="167148"/>
            <a:ext cx="5704372" cy="6739992"/>
            <a:chOff x="6144447" y="61899"/>
            <a:chExt cx="6046306" cy="6667911"/>
          </a:xfrm>
        </p:grpSpPr>
        <p:pic>
          <p:nvPicPr>
            <p:cNvPr id="23" name="Picture 2">
              <a:extLst>
                <a:ext uri="{FF2B5EF4-FFF2-40B4-BE49-F238E27FC236}">
                  <a16:creationId xmlns:a16="http://schemas.microsoft.com/office/drawing/2014/main" id="{F9F4AEAF-D68A-414E-A2FC-9ADAA43E7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447" y="61899"/>
              <a:ext cx="6046306" cy="652837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42A99D3-B668-453E-A265-627994972BC4}"/>
                </a:ext>
              </a:extLst>
            </p:cNvPr>
            <p:cNvSpPr txBox="1"/>
            <p:nvPr/>
          </p:nvSpPr>
          <p:spPr>
            <a:xfrm>
              <a:off x="6144447" y="6364428"/>
              <a:ext cx="6046306" cy="365382"/>
            </a:xfrm>
            <a:prstGeom prst="rect">
              <a:avLst/>
            </a:prstGeom>
            <a:solidFill>
              <a:schemeClr val="bg1"/>
            </a:solidFill>
          </p:spPr>
          <p:txBody>
            <a:bodyPr wrap="square" rtlCol="0">
              <a:spAutoFit/>
            </a:bodyPr>
            <a:lstStyle/>
            <a:p>
              <a:pPr algn="ctr"/>
              <a:r>
                <a:rPr lang="en-US">
                  <a:solidFill>
                    <a:srgbClr val="1C11AF"/>
                  </a:solidFill>
                  <a:latin typeface="Arial" panose="020B0604020202020204" pitchFamily="34" charset="0"/>
                  <a:cs typeface="Arial" panose="020B0604020202020204" pitchFamily="34" charset="0"/>
                </a:rPr>
                <a:t>Hình 1.2. Bản đồ khí hậu châu Âu</a:t>
              </a:r>
            </a:p>
          </p:txBody>
        </p:sp>
      </p:grpSp>
    </p:spTree>
    <p:extLst>
      <p:ext uri="{BB962C8B-B14F-4D97-AF65-F5344CB8AC3E}">
        <p14:creationId xmlns:p14="http://schemas.microsoft.com/office/powerpoint/2010/main" val="1941739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a16="http://schemas.microsoft.com/office/drawing/2014/main" id="{59263375-1453-4F00-B03D-ADD30B4E1273}"/>
              </a:ext>
            </a:extLst>
          </p:cNvPr>
          <p:cNvGraphicFramePr>
            <a:graphicFrameLocks noGrp="1"/>
          </p:cNvGraphicFramePr>
          <p:nvPr/>
        </p:nvGraphicFramePr>
        <p:xfrm>
          <a:off x="196927"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a16="http://schemas.microsoft.com/office/drawing/2014/main" val="3717722980"/>
                    </a:ext>
                  </a:extLst>
                </a:gridCol>
                <a:gridCol w="3737788">
                  <a:extLst>
                    <a:ext uri="{9D8B030D-6E8A-4147-A177-3AD203B41FA5}">
                      <a16:colId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a16="http://schemas.microsoft.com/office/drawing/2014/main" val="4287397815"/>
                  </a:ext>
                </a:extLst>
              </a:tr>
            </a:tbl>
          </a:graphicData>
        </a:graphic>
      </p:graphicFrame>
      <p:sp>
        <p:nvSpPr>
          <p:cNvPr id="34" name="TextBox 33">
            <a:extLst>
              <a:ext uri="{FF2B5EF4-FFF2-40B4-BE49-F238E27FC236}">
                <a16:creationId xmlns:a16="http://schemas.microsoft.com/office/drawing/2014/main" id="{00F8E2AF-7CA6-44BE-9EAD-1A8D4D7BBD80}"/>
              </a:ext>
            </a:extLst>
          </p:cNvPr>
          <p:cNvSpPr txBox="1"/>
          <p:nvPr/>
        </p:nvSpPr>
        <p:spPr>
          <a:xfrm>
            <a:off x="3012363" y="1671118"/>
            <a:ext cx="3974392"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 lục địa</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239748" y="1278124"/>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4336A6-751D-4ADC-8556-AE1F516C55DC}"/>
              </a:ext>
            </a:extLst>
          </p:cNvPr>
          <p:cNvSpPr txBox="1"/>
          <p:nvPr/>
        </p:nvSpPr>
        <p:spPr>
          <a:xfrm>
            <a:off x="1294592" y="140142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a16="http://schemas.microsoft.com/office/drawing/2014/main" id="{2AA4AAA4-EDEE-4C2E-B376-4D901E8A7784}"/>
              </a:ext>
            </a:extLst>
          </p:cNvPr>
          <p:cNvSpPr txBox="1"/>
          <p:nvPr/>
        </p:nvSpPr>
        <p:spPr>
          <a:xfrm>
            <a:off x="394371" y="52019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a16="http://schemas.microsoft.com/office/drawing/2014/main" id="{2149B2BB-21F9-4DA2-9A2C-410DED4DEA2A}"/>
              </a:ext>
            </a:extLst>
          </p:cNvPr>
          <p:cNvSpPr txBox="1"/>
          <p:nvPr/>
        </p:nvSpPr>
        <p:spPr>
          <a:xfrm>
            <a:off x="576084"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a16="http://schemas.microsoft.com/office/drawing/2014/main" id="{1A2358F6-A28E-413E-A0BA-71C278414652}"/>
              </a:ext>
            </a:extLst>
          </p:cNvPr>
          <p:cNvSpPr txBox="1"/>
          <p:nvPr/>
        </p:nvSpPr>
        <p:spPr>
          <a:xfrm>
            <a:off x="343455" y="6058106"/>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a16="http://schemas.microsoft.com/office/drawing/2014/main" id="{B208B6B1-0C03-45B8-BA1A-C6A716DC3F3C}"/>
              </a:ext>
            </a:extLst>
          </p:cNvPr>
          <p:cNvSpPr txBox="1"/>
          <p:nvPr/>
        </p:nvSpPr>
        <p:spPr>
          <a:xfrm>
            <a:off x="3129863" y="2901402"/>
            <a:ext cx="3385296" cy="523220"/>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Đông Âu</a:t>
            </a:r>
          </a:p>
        </p:txBody>
      </p:sp>
      <p:sp>
        <p:nvSpPr>
          <p:cNvPr id="53" name="TextBox 52">
            <a:extLst>
              <a:ext uri="{FF2B5EF4-FFF2-40B4-BE49-F238E27FC236}">
                <a16:creationId xmlns:a16="http://schemas.microsoft.com/office/drawing/2014/main" id="{5770E8D7-0F26-4B4C-835B-0A52C298E3BA}"/>
              </a:ext>
            </a:extLst>
          </p:cNvPr>
          <p:cNvSpPr txBox="1"/>
          <p:nvPr/>
        </p:nvSpPr>
        <p:spPr>
          <a:xfrm>
            <a:off x="3030280" y="3839930"/>
            <a:ext cx="3892151" cy="954107"/>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Mùa đông lạnh khô,</a:t>
            </a:r>
          </a:p>
          <a:p>
            <a:r>
              <a:rPr lang="en-US" sz="2800">
                <a:solidFill>
                  <a:srgbClr val="1C11AF"/>
                </a:solidFill>
                <a:latin typeface="Arial" panose="020B0604020202020204" pitchFamily="34" charset="0"/>
                <a:cs typeface="Arial" panose="020B0604020202020204" pitchFamily="34" charset="0"/>
              </a:rPr>
              <a:t>Mùa hạ nóng ẩm</a:t>
            </a:r>
          </a:p>
        </p:txBody>
      </p:sp>
      <p:sp>
        <p:nvSpPr>
          <p:cNvPr id="54" name="TextBox 53">
            <a:extLst>
              <a:ext uri="{FF2B5EF4-FFF2-40B4-BE49-F238E27FC236}">
                <a16:creationId xmlns:a16="http://schemas.microsoft.com/office/drawing/2014/main" id="{08129631-B0DE-4183-A5F5-3CA2EC23C946}"/>
              </a:ext>
            </a:extLst>
          </p:cNvPr>
          <p:cNvSpPr txBox="1"/>
          <p:nvPr/>
        </p:nvSpPr>
        <p:spPr>
          <a:xfrm>
            <a:off x="3190363" y="5179579"/>
            <a:ext cx="3673998" cy="523220"/>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&gt;500mm (mùa hạ)</a:t>
            </a:r>
          </a:p>
        </p:txBody>
      </p:sp>
      <p:sp>
        <p:nvSpPr>
          <p:cNvPr id="55" name="TextBox 54">
            <a:extLst>
              <a:ext uri="{FF2B5EF4-FFF2-40B4-BE49-F238E27FC236}">
                <a16:creationId xmlns:a16="http://schemas.microsoft.com/office/drawing/2014/main" id="{D0DE65F3-F523-4D21-A725-7DCB14598021}"/>
              </a:ext>
            </a:extLst>
          </p:cNvPr>
          <p:cNvSpPr txBox="1"/>
          <p:nvPr/>
        </p:nvSpPr>
        <p:spPr>
          <a:xfrm>
            <a:off x="3212620" y="5861580"/>
            <a:ext cx="3673998" cy="954107"/>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Nằm sâu trong nội địa…</a:t>
            </a:r>
          </a:p>
        </p:txBody>
      </p:sp>
      <p:grpSp>
        <p:nvGrpSpPr>
          <p:cNvPr id="22" name="Group 21">
            <a:extLst>
              <a:ext uri="{FF2B5EF4-FFF2-40B4-BE49-F238E27FC236}">
                <a16:creationId xmlns:a16="http://schemas.microsoft.com/office/drawing/2014/main" id="{0936D7F3-3144-43AA-A45C-7EFA8D24A12F}"/>
              </a:ext>
            </a:extLst>
          </p:cNvPr>
          <p:cNvGrpSpPr/>
          <p:nvPr/>
        </p:nvGrpSpPr>
        <p:grpSpPr>
          <a:xfrm>
            <a:off x="6487628" y="167148"/>
            <a:ext cx="5704372" cy="6739992"/>
            <a:chOff x="6144447" y="61899"/>
            <a:chExt cx="6046306" cy="6667911"/>
          </a:xfrm>
        </p:grpSpPr>
        <p:pic>
          <p:nvPicPr>
            <p:cNvPr id="23" name="Picture 2">
              <a:extLst>
                <a:ext uri="{FF2B5EF4-FFF2-40B4-BE49-F238E27FC236}">
                  <a16:creationId xmlns:a16="http://schemas.microsoft.com/office/drawing/2014/main" id="{0AF43BD3-4D73-49DD-B53E-8FEF26E33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447" y="61899"/>
              <a:ext cx="6046306" cy="652837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779E3CB-A718-4CD4-AEC1-076CF07D5F78}"/>
                </a:ext>
              </a:extLst>
            </p:cNvPr>
            <p:cNvSpPr txBox="1"/>
            <p:nvPr/>
          </p:nvSpPr>
          <p:spPr>
            <a:xfrm>
              <a:off x="6144447" y="6364428"/>
              <a:ext cx="6046306" cy="365382"/>
            </a:xfrm>
            <a:prstGeom prst="rect">
              <a:avLst/>
            </a:prstGeom>
            <a:solidFill>
              <a:schemeClr val="bg1"/>
            </a:solidFill>
          </p:spPr>
          <p:txBody>
            <a:bodyPr wrap="square" rtlCol="0">
              <a:spAutoFit/>
            </a:bodyPr>
            <a:lstStyle/>
            <a:p>
              <a:pPr algn="ctr"/>
              <a:r>
                <a:rPr lang="en-US">
                  <a:solidFill>
                    <a:srgbClr val="1C11AF"/>
                  </a:solidFill>
                  <a:latin typeface="Arial" panose="020B0604020202020204" pitchFamily="34" charset="0"/>
                  <a:cs typeface="Arial" panose="020B0604020202020204" pitchFamily="34" charset="0"/>
                </a:rPr>
                <a:t>Hình 1.2. Bản đồ khí hậu châu Âu</a:t>
              </a:r>
            </a:p>
          </p:txBody>
        </p:sp>
      </p:grpSp>
    </p:spTree>
    <p:extLst>
      <p:ext uri="{BB962C8B-B14F-4D97-AF65-F5344CB8AC3E}">
        <p14:creationId xmlns:p14="http://schemas.microsoft.com/office/powerpoint/2010/main" val="322132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a16="http://schemas.microsoft.com/office/drawing/2014/main" id="{59263375-1453-4F00-B03D-ADD30B4E1273}"/>
              </a:ext>
            </a:extLst>
          </p:cNvPr>
          <p:cNvGraphicFramePr>
            <a:graphicFrameLocks noGrp="1"/>
          </p:cNvGraphicFramePr>
          <p:nvPr/>
        </p:nvGraphicFramePr>
        <p:xfrm>
          <a:off x="196927"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a16="http://schemas.microsoft.com/office/drawing/2014/main" val="3717722980"/>
                    </a:ext>
                  </a:extLst>
                </a:gridCol>
                <a:gridCol w="3737788">
                  <a:extLst>
                    <a:ext uri="{9D8B030D-6E8A-4147-A177-3AD203B41FA5}">
                      <a16:colId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a16="http://schemas.microsoft.com/office/drawing/2014/main" val="4287397815"/>
                  </a:ext>
                </a:extLst>
              </a:tr>
            </a:tbl>
          </a:graphicData>
        </a:graphic>
      </p:graphicFrame>
      <p:sp>
        <p:nvSpPr>
          <p:cNvPr id="34" name="TextBox 33">
            <a:extLst>
              <a:ext uri="{FF2B5EF4-FFF2-40B4-BE49-F238E27FC236}">
                <a16:creationId xmlns:a16="http://schemas.microsoft.com/office/drawing/2014/main" id="{00F8E2AF-7CA6-44BE-9EAD-1A8D4D7BBD80}"/>
              </a:ext>
            </a:extLst>
          </p:cNvPr>
          <p:cNvSpPr txBox="1"/>
          <p:nvPr/>
        </p:nvSpPr>
        <p:spPr>
          <a:xfrm>
            <a:off x="2941737" y="1458593"/>
            <a:ext cx="3974392" cy="1077218"/>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Cận nhiệt </a:t>
            </a:r>
          </a:p>
          <a:p>
            <a:pPr algn="ctr"/>
            <a:r>
              <a:rPr lang="en-US" sz="3200" b="1">
                <a:solidFill>
                  <a:schemeClr val="bg1"/>
                </a:solidFill>
                <a:latin typeface="Arial" panose="020B0604020202020204" pitchFamily="34" charset="0"/>
                <a:cs typeface="Arial" panose="020B0604020202020204" pitchFamily="34" charset="0"/>
              </a:rPr>
              <a:t>Địa Trung hải</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239748" y="1278124"/>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4336A6-751D-4ADC-8556-AE1F516C55DC}"/>
              </a:ext>
            </a:extLst>
          </p:cNvPr>
          <p:cNvSpPr txBox="1"/>
          <p:nvPr/>
        </p:nvSpPr>
        <p:spPr>
          <a:xfrm>
            <a:off x="1330218" y="1400151"/>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a16="http://schemas.microsoft.com/office/drawing/2014/main" id="{2AA4AAA4-EDEE-4C2E-B376-4D901E8A7784}"/>
              </a:ext>
            </a:extLst>
          </p:cNvPr>
          <p:cNvSpPr txBox="1"/>
          <p:nvPr/>
        </p:nvSpPr>
        <p:spPr>
          <a:xfrm>
            <a:off x="394371" y="52019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a16="http://schemas.microsoft.com/office/drawing/2014/main" id="{2149B2BB-21F9-4DA2-9A2C-410DED4DEA2A}"/>
              </a:ext>
            </a:extLst>
          </p:cNvPr>
          <p:cNvSpPr txBox="1"/>
          <p:nvPr/>
        </p:nvSpPr>
        <p:spPr>
          <a:xfrm>
            <a:off x="576084"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a16="http://schemas.microsoft.com/office/drawing/2014/main" id="{1A2358F6-A28E-413E-A0BA-71C278414652}"/>
              </a:ext>
            </a:extLst>
          </p:cNvPr>
          <p:cNvSpPr txBox="1"/>
          <p:nvPr/>
        </p:nvSpPr>
        <p:spPr>
          <a:xfrm>
            <a:off x="343455" y="6058106"/>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a16="http://schemas.microsoft.com/office/drawing/2014/main" id="{B208B6B1-0C03-45B8-BA1A-C6A716DC3F3C}"/>
              </a:ext>
            </a:extLst>
          </p:cNvPr>
          <p:cNvSpPr txBox="1"/>
          <p:nvPr/>
        </p:nvSpPr>
        <p:spPr>
          <a:xfrm>
            <a:off x="3129863" y="2901402"/>
            <a:ext cx="3385296"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Nam Âu</a:t>
            </a:r>
          </a:p>
        </p:txBody>
      </p:sp>
      <p:sp>
        <p:nvSpPr>
          <p:cNvPr id="53" name="TextBox 52">
            <a:extLst>
              <a:ext uri="{FF2B5EF4-FFF2-40B4-BE49-F238E27FC236}">
                <a16:creationId xmlns:a16="http://schemas.microsoft.com/office/drawing/2014/main" id="{5770E8D7-0F26-4B4C-835B-0A52C298E3BA}"/>
              </a:ext>
            </a:extLst>
          </p:cNvPr>
          <p:cNvSpPr txBox="1"/>
          <p:nvPr/>
        </p:nvSpPr>
        <p:spPr>
          <a:xfrm>
            <a:off x="3042344" y="3583526"/>
            <a:ext cx="3974392" cy="147732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Mùa hạ nóng khô, mùa đông ấm mưa nhiều</a:t>
            </a:r>
          </a:p>
        </p:txBody>
      </p:sp>
      <p:sp>
        <p:nvSpPr>
          <p:cNvPr id="54" name="TextBox 53">
            <a:extLst>
              <a:ext uri="{FF2B5EF4-FFF2-40B4-BE49-F238E27FC236}">
                <a16:creationId xmlns:a16="http://schemas.microsoft.com/office/drawing/2014/main" id="{08129631-B0DE-4183-A5F5-3CA2EC23C946}"/>
              </a:ext>
            </a:extLst>
          </p:cNvPr>
          <p:cNvSpPr txBox="1"/>
          <p:nvPr/>
        </p:nvSpPr>
        <p:spPr>
          <a:xfrm>
            <a:off x="3190363" y="5179579"/>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500 -700mm</a:t>
            </a:r>
          </a:p>
        </p:txBody>
      </p:sp>
      <p:sp>
        <p:nvSpPr>
          <p:cNvPr id="55" name="TextBox 54">
            <a:extLst>
              <a:ext uri="{FF2B5EF4-FFF2-40B4-BE49-F238E27FC236}">
                <a16:creationId xmlns:a16="http://schemas.microsoft.com/office/drawing/2014/main" id="{D0DE65F3-F523-4D21-A725-7DCB14598021}"/>
              </a:ext>
            </a:extLst>
          </p:cNvPr>
          <p:cNvSpPr txBox="1"/>
          <p:nvPr/>
        </p:nvSpPr>
        <p:spPr>
          <a:xfrm>
            <a:off x="3212620" y="5861580"/>
            <a:ext cx="3673998"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Áp cao cận nhiệt đới,gió tây ôn đới</a:t>
            </a:r>
          </a:p>
        </p:txBody>
      </p:sp>
      <p:grpSp>
        <p:nvGrpSpPr>
          <p:cNvPr id="23" name="Group 22">
            <a:extLst>
              <a:ext uri="{FF2B5EF4-FFF2-40B4-BE49-F238E27FC236}">
                <a16:creationId xmlns:a16="http://schemas.microsoft.com/office/drawing/2014/main" id="{C82F8996-A035-4893-A2FB-02C117B596AE}"/>
              </a:ext>
            </a:extLst>
          </p:cNvPr>
          <p:cNvGrpSpPr/>
          <p:nvPr/>
        </p:nvGrpSpPr>
        <p:grpSpPr>
          <a:xfrm>
            <a:off x="6487628" y="167148"/>
            <a:ext cx="5704372" cy="6739992"/>
            <a:chOff x="6144447" y="61899"/>
            <a:chExt cx="6046306" cy="6667911"/>
          </a:xfrm>
        </p:grpSpPr>
        <p:pic>
          <p:nvPicPr>
            <p:cNvPr id="24" name="Picture 2">
              <a:extLst>
                <a:ext uri="{FF2B5EF4-FFF2-40B4-BE49-F238E27FC236}">
                  <a16:creationId xmlns:a16="http://schemas.microsoft.com/office/drawing/2014/main" id="{1EDAACC1-A63D-4738-9AD3-A06858279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447" y="61899"/>
              <a:ext cx="6046306" cy="652837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FADFB9E-9EB4-4E84-9BBF-CA93FBC8BBE4}"/>
                </a:ext>
              </a:extLst>
            </p:cNvPr>
            <p:cNvSpPr txBox="1"/>
            <p:nvPr/>
          </p:nvSpPr>
          <p:spPr>
            <a:xfrm>
              <a:off x="6144447" y="6364428"/>
              <a:ext cx="6046306" cy="365382"/>
            </a:xfrm>
            <a:prstGeom prst="rect">
              <a:avLst/>
            </a:prstGeom>
            <a:solidFill>
              <a:schemeClr val="bg1"/>
            </a:solidFill>
          </p:spPr>
          <p:txBody>
            <a:bodyPr wrap="square" rtlCol="0">
              <a:spAutoFit/>
            </a:bodyPr>
            <a:lstStyle/>
            <a:p>
              <a:pPr algn="ctr"/>
              <a:r>
                <a:rPr lang="en-US">
                  <a:solidFill>
                    <a:srgbClr val="1C11AF"/>
                  </a:solidFill>
                  <a:latin typeface="Arial" panose="020B0604020202020204" pitchFamily="34" charset="0"/>
                  <a:cs typeface="Arial" panose="020B0604020202020204" pitchFamily="34" charset="0"/>
                </a:rPr>
                <a:t>Hình 1.2. Bản đồ khí hậu châu Âu</a:t>
              </a:r>
            </a:p>
          </p:txBody>
        </p:sp>
      </p:grpSp>
    </p:spTree>
    <p:extLst>
      <p:ext uri="{BB962C8B-B14F-4D97-AF65-F5344CB8AC3E}">
        <p14:creationId xmlns:p14="http://schemas.microsoft.com/office/powerpoint/2010/main" val="1311291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57.png" descr="Image result for Phân hóa môi trường núi An pơ">
            <a:extLst>
              <a:ext uri="{FF2B5EF4-FFF2-40B4-BE49-F238E27FC236}">
                <a16:creationId xmlns:a16="http://schemas.microsoft.com/office/drawing/2014/main" id="{8820ACE8-83C5-469F-9B2E-D698D4FAF64F}"/>
              </a:ext>
            </a:extLst>
          </p:cNvPr>
          <p:cNvPicPr/>
          <p:nvPr/>
        </p:nvPicPr>
        <p:blipFill>
          <a:blip r:embed="rId3"/>
          <a:srcRect/>
          <a:stretch>
            <a:fillRect/>
          </a:stretch>
        </p:blipFill>
        <p:spPr>
          <a:xfrm>
            <a:off x="389890" y="149860"/>
            <a:ext cx="5613400" cy="3954780"/>
          </a:xfrm>
          <a:prstGeom prst="rect">
            <a:avLst/>
          </a:prstGeom>
          <a:ln/>
        </p:spPr>
      </p:pic>
      <p:pic>
        <p:nvPicPr>
          <p:cNvPr id="5" name="image250.jpg" descr="Image result for Phân hóa môi trường núi An pơ">
            <a:extLst>
              <a:ext uri="{FF2B5EF4-FFF2-40B4-BE49-F238E27FC236}">
                <a16:creationId xmlns:a16="http://schemas.microsoft.com/office/drawing/2014/main" id="{9D694468-089A-4828-B6CE-40A2E23256A0}"/>
              </a:ext>
            </a:extLst>
          </p:cNvPr>
          <p:cNvPicPr/>
          <p:nvPr/>
        </p:nvPicPr>
        <p:blipFill>
          <a:blip r:embed="rId4"/>
          <a:srcRect/>
          <a:stretch>
            <a:fillRect/>
          </a:stretch>
        </p:blipFill>
        <p:spPr>
          <a:xfrm>
            <a:off x="6096000" y="149860"/>
            <a:ext cx="5981700" cy="4361180"/>
          </a:xfrm>
          <a:prstGeom prst="rect">
            <a:avLst/>
          </a:prstGeom>
          <a:ln/>
        </p:spPr>
      </p:pic>
      <p:sp>
        <p:nvSpPr>
          <p:cNvPr id="6" name="Rectangle 5">
            <a:extLst>
              <a:ext uri="{FF2B5EF4-FFF2-40B4-BE49-F238E27FC236}">
                <a16:creationId xmlns:a16="http://schemas.microsoft.com/office/drawing/2014/main" id="{876C1F6B-611C-4D6C-8615-66EEE5AD44A5}"/>
              </a:ext>
            </a:extLst>
          </p:cNvPr>
          <p:cNvSpPr/>
          <p:nvPr/>
        </p:nvSpPr>
        <p:spPr>
          <a:xfrm>
            <a:off x="723014" y="4732214"/>
            <a:ext cx="11089758" cy="1766637"/>
          </a:xfrm>
          <a:prstGeom prst="rect">
            <a:avLst/>
          </a:prstGeom>
        </p:spPr>
        <p:txBody>
          <a:bodyPr wrap="square">
            <a:spAutoFit/>
          </a:bodyPr>
          <a:lstStyle/>
          <a:p>
            <a:pPr indent="180340" algn="just">
              <a:lnSpc>
                <a:spcPct val="120000"/>
              </a:lnSpc>
              <a:spcAft>
                <a:spcPts val="0"/>
              </a:spcAft>
            </a:pPr>
            <a:r>
              <a:rPr lang="vi-VN" sz="3200" i="1">
                <a:solidFill>
                  <a:srgbClr val="FF0000"/>
                </a:solidFill>
                <a:ea typeface="Cambria" panose="02040503050406030204" pitchFamily="18" charset="0"/>
              </a:rPr>
              <a:t>+ Trên sườn núi Alps có những vành đai thực vật nào, độ cao của từng vành đai? </a:t>
            </a:r>
            <a:endParaRPr lang="en-US" sz="3200">
              <a:solidFill>
                <a:srgbClr val="FF0000"/>
              </a:solidFill>
              <a:ea typeface="Times New Roman" panose="02020603050405020304" pitchFamily="18" charset="0"/>
            </a:endParaRPr>
          </a:p>
          <a:p>
            <a:r>
              <a:rPr lang="vi-VN" sz="3200" i="1">
                <a:solidFill>
                  <a:srgbClr val="FF0000"/>
                </a:solidFill>
                <a:ea typeface="Cambria" panose="02040503050406030204" pitchFamily="18" charset="0"/>
              </a:rPr>
              <a:t>+ Tại sao thảm thực vật lại thay đổi như vậy</a:t>
            </a:r>
            <a:r>
              <a:rPr lang="en-US" sz="3200" i="1">
                <a:solidFill>
                  <a:srgbClr val="FF0000"/>
                </a:solidFill>
                <a:ea typeface="Cambria" panose="02040503050406030204" pitchFamily="18" charset="0"/>
              </a:rPr>
              <a:t>?</a:t>
            </a:r>
            <a:endParaRPr lang="en-US" sz="3200">
              <a:solidFill>
                <a:srgbClr val="FF0000"/>
              </a:solidFill>
            </a:endParaRPr>
          </a:p>
        </p:txBody>
      </p:sp>
    </p:spTree>
    <p:extLst>
      <p:ext uri="{BB962C8B-B14F-4D97-AF65-F5344CB8AC3E}">
        <p14:creationId xmlns:p14="http://schemas.microsoft.com/office/powerpoint/2010/main" val="301798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6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art&#10;&#10;Description automatically generated">
            <a:extLst>
              <a:ext uri="{FF2B5EF4-FFF2-40B4-BE49-F238E27FC236}">
                <a16:creationId xmlns:a16="http://schemas.microsoft.com/office/drawing/2014/main" id="{2519BA98-823C-49A1-8116-29ECA1EF06D7}"/>
              </a:ext>
            </a:extLst>
          </p:cNvPr>
          <p:cNvPicPr>
            <a:picLocks noChangeAspect="1"/>
          </p:cNvPicPr>
          <p:nvPr/>
        </p:nvPicPr>
        <p:blipFill>
          <a:blip r:embed="rId2"/>
          <a:stretch>
            <a:fillRect/>
          </a:stretch>
        </p:blipFill>
        <p:spPr>
          <a:xfrm>
            <a:off x="643467" y="975361"/>
            <a:ext cx="10905066" cy="4907278"/>
          </a:xfrm>
          <a:prstGeom prst="rect">
            <a:avLst/>
          </a:prstGeom>
        </p:spPr>
      </p:pic>
    </p:spTree>
    <p:extLst>
      <p:ext uri="{BB962C8B-B14F-4D97-AF65-F5344CB8AC3E}">
        <p14:creationId xmlns:p14="http://schemas.microsoft.com/office/powerpoint/2010/main" val="2273872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182237" y="2449323"/>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2F24E60-0967-41A5-A16A-93F2E8F38159}"/>
              </a:ext>
            </a:extLst>
          </p:cNvPr>
          <p:cNvSpPr txBox="1"/>
          <p:nvPr/>
        </p:nvSpPr>
        <p:spPr>
          <a:xfrm>
            <a:off x="284831" y="3569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129227" y="2467548"/>
            <a:ext cx="2328540" cy="127609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FD98765-11A9-407F-A015-19F405C63639}"/>
              </a:ext>
            </a:extLst>
          </p:cNvPr>
          <p:cNvSpPr txBox="1"/>
          <p:nvPr/>
        </p:nvSpPr>
        <p:spPr>
          <a:xfrm>
            <a:off x="284831" y="3254490"/>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29" name="Rectangle: Rounded Corners 28">
            <a:extLst>
              <a:ext uri="{FF2B5EF4-FFF2-40B4-BE49-F238E27FC236}">
                <a16:creationId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27" name="Text Box 13">
            <a:extLst>
              <a:ext uri="{FF2B5EF4-FFF2-40B4-BE49-F238E27FC236}">
                <a16:creationId xmlns:a16="http://schemas.microsoft.com/office/drawing/2014/main" id="{B0A28095-8DF8-4D43-B481-954CE8D8CD23}"/>
              </a:ext>
            </a:extLst>
          </p:cNvPr>
          <p:cNvSpPr txBox="1">
            <a:spLocks noChangeArrowheads="1"/>
          </p:cNvSpPr>
          <p:nvPr/>
        </p:nvSpPr>
        <p:spPr bwMode="auto">
          <a:xfrm>
            <a:off x="469705" y="4395963"/>
            <a:ext cx="1218112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sz="3600">
                <a:solidFill>
                  <a:srgbClr val="3333FF"/>
                </a:solidFill>
                <a:latin typeface="Arial" panose="020B0604020202020204" pitchFamily="34" charset="0"/>
              </a:rPr>
              <a:t>- Ngoài ra, khu vực núi cao, khí hậu thay đổi theo độ cao,</a:t>
            </a:r>
            <a:br>
              <a:rPr lang="en-US" sz="3600">
                <a:solidFill>
                  <a:srgbClr val="3333FF"/>
                </a:solidFill>
                <a:latin typeface="Arial" panose="020B0604020202020204" pitchFamily="34" charset="0"/>
              </a:rPr>
            </a:br>
            <a:br>
              <a:rPr lang="en-US"/>
            </a:br>
            <a:endParaRPr lang="en-US" altLang="en-US" sz="2400">
              <a:solidFill>
                <a:srgbClr val="1C11AF"/>
              </a:solidFill>
            </a:endParaRPr>
          </a:p>
        </p:txBody>
      </p:sp>
      <p:sp>
        <p:nvSpPr>
          <p:cNvPr id="10" name="Text Box 13">
            <a:extLst>
              <a:ext uri="{FF2B5EF4-FFF2-40B4-BE49-F238E27FC236}">
                <a16:creationId xmlns:a16="http://schemas.microsoft.com/office/drawing/2014/main" id="{A61296A1-54C0-4BF5-96AD-880E878E21A9}"/>
              </a:ext>
            </a:extLst>
          </p:cNvPr>
          <p:cNvSpPr txBox="1">
            <a:spLocks noChangeArrowheads="1"/>
          </p:cNvSpPr>
          <p:nvPr/>
        </p:nvSpPr>
        <p:spPr bwMode="auto">
          <a:xfrm>
            <a:off x="469705" y="2207773"/>
            <a:ext cx="1218112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571500" indent="-571500">
              <a:spcBef>
                <a:spcPct val="50000"/>
              </a:spcBef>
              <a:buFontTx/>
              <a:buChar char="-"/>
            </a:pPr>
            <a:r>
              <a:rPr lang="en-US" altLang="en-US" sz="3600">
                <a:solidFill>
                  <a:srgbClr val="3333FF"/>
                </a:solidFill>
                <a:latin typeface="Arial" panose="020B0604020202020204" pitchFamily="34" charset="0"/>
              </a:rPr>
              <a:t>Đại bộ phận lãnh thổ châu Âu có khí hậu ôn đới, chỉ</a:t>
            </a:r>
          </a:p>
          <a:p>
            <a:pPr>
              <a:spcBef>
                <a:spcPct val="50000"/>
              </a:spcBef>
            </a:pPr>
            <a:r>
              <a:rPr lang="en-US" altLang="en-US" sz="3600">
                <a:solidFill>
                  <a:srgbClr val="3333FF"/>
                </a:solidFill>
                <a:latin typeface="Arial" panose="020B0604020202020204" pitchFamily="34" charset="0"/>
              </a:rPr>
              <a:t> một phần nhỏ phía bắc có khí hậu cực, cận cực và phía nam có khí hậu cận nhiệt Địa Trung Hải.</a:t>
            </a:r>
          </a:p>
        </p:txBody>
      </p:sp>
      <p:pic>
        <p:nvPicPr>
          <p:cNvPr id="11" name="Picture 10" descr="book9">
            <a:extLst>
              <a:ext uri="{FF2B5EF4-FFF2-40B4-BE49-F238E27FC236}">
                <a16:creationId xmlns:a16="http://schemas.microsoft.com/office/drawing/2014/main" id="{9D0D391E-DFCF-4262-898D-46A1DE6822E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226" y="871034"/>
            <a:ext cx="1243039" cy="85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EA74026-0613-4965-B9BF-3FD8A40CB32B}"/>
              </a:ext>
            </a:extLst>
          </p:cNvPr>
          <p:cNvPicPr>
            <a:picLocks noChangeAspect="1"/>
          </p:cNvPicPr>
          <p:nvPr/>
        </p:nvPicPr>
        <p:blipFill>
          <a:blip r:embed="rId4"/>
          <a:stretch>
            <a:fillRect/>
          </a:stretch>
        </p:blipFill>
        <p:spPr>
          <a:xfrm>
            <a:off x="10969371" y="0"/>
            <a:ext cx="1222629" cy="1075678"/>
          </a:xfrm>
          <a:prstGeom prst="rect">
            <a:avLst/>
          </a:prstGeom>
        </p:spPr>
      </p:pic>
    </p:spTree>
    <p:extLst>
      <p:ext uri="{BB962C8B-B14F-4D97-AF65-F5344CB8AC3E}">
        <p14:creationId xmlns:p14="http://schemas.microsoft.com/office/powerpoint/2010/main" val="2218642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9" grpId="0"/>
      <p:bldP spid="42" grpId="0"/>
      <p:bldP spid="2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F16388-E3BB-479D-B25B-5039C3C57108}"/>
              </a:ext>
            </a:extLst>
          </p:cNvPr>
          <p:cNvSpPr/>
          <p:nvPr/>
        </p:nvSpPr>
        <p:spPr>
          <a:xfrm>
            <a:off x="393291" y="1521262"/>
            <a:ext cx="5850193" cy="2690417"/>
          </a:xfrm>
          <a:prstGeom prst="rect">
            <a:avLst/>
          </a:prstGeom>
          <a:ln>
            <a:solidFill>
              <a:srgbClr val="00B0F0"/>
            </a:solidFill>
            <a:prstDash val="sysDash"/>
          </a:ln>
        </p:spPr>
        <p:txBody>
          <a:bodyPr wrap="square">
            <a:spAutoFit/>
          </a:bodyPr>
          <a:lstStyle/>
          <a:p>
            <a:pPr indent="270510" algn="just">
              <a:lnSpc>
                <a:spcPct val="120000"/>
              </a:lnSpc>
              <a:spcAft>
                <a:spcPts val="0"/>
              </a:spcAft>
            </a:pPr>
            <a:r>
              <a:rPr lang="en-US" sz="3600">
                <a:solidFill>
                  <a:srgbClr val="FF0000"/>
                </a:solidFill>
                <a:latin typeface="Arial" panose="020B0604020202020204" pitchFamily="34" charset="0"/>
                <a:ea typeface="Cambria" panose="02040503050406030204" pitchFamily="18" charset="0"/>
                <a:cs typeface="Arial" panose="020B0604020202020204" pitchFamily="34" charset="0"/>
              </a:rPr>
              <a:t>Tại sao ở châu Âu, càng vào sâu trong nội địa, lượng mưa càng giảm và nhiệt độ càng tăng?</a:t>
            </a:r>
            <a:endParaRPr lang="en-US" sz="360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70464B9D-4220-482B-8A93-E4E97A2671CC}"/>
              </a:ext>
            </a:extLst>
          </p:cNvPr>
          <p:cNvGrpSpPr/>
          <p:nvPr/>
        </p:nvGrpSpPr>
        <p:grpSpPr>
          <a:xfrm>
            <a:off x="6487628" y="167148"/>
            <a:ext cx="5704372" cy="6739992"/>
            <a:chOff x="6144447" y="61899"/>
            <a:chExt cx="6046306" cy="6667911"/>
          </a:xfrm>
        </p:grpSpPr>
        <p:pic>
          <p:nvPicPr>
            <p:cNvPr id="4" name="Picture 2">
              <a:extLst>
                <a:ext uri="{FF2B5EF4-FFF2-40B4-BE49-F238E27FC236}">
                  <a16:creationId xmlns:a16="http://schemas.microsoft.com/office/drawing/2014/main" id="{2D35A7EB-BC72-4E15-8AE5-D3CE38520D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4447" y="61899"/>
              <a:ext cx="6046306" cy="65283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DDA64C-E1DF-4049-8BE5-BCD8C1E506CE}"/>
                </a:ext>
              </a:extLst>
            </p:cNvPr>
            <p:cNvSpPr txBox="1"/>
            <p:nvPr/>
          </p:nvSpPr>
          <p:spPr>
            <a:xfrm>
              <a:off x="6144447" y="6364428"/>
              <a:ext cx="6046306" cy="365382"/>
            </a:xfrm>
            <a:prstGeom prst="rect">
              <a:avLst/>
            </a:prstGeom>
            <a:solidFill>
              <a:schemeClr val="bg1"/>
            </a:solidFill>
          </p:spPr>
          <p:txBody>
            <a:bodyPr wrap="square" rtlCol="0">
              <a:spAutoFit/>
            </a:bodyPr>
            <a:lstStyle/>
            <a:p>
              <a:pPr algn="ctr"/>
              <a:r>
                <a:rPr lang="en-US">
                  <a:solidFill>
                    <a:srgbClr val="1C11AF"/>
                  </a:solidFill>
                  <a:latin typeface="Arial" panose="020B0604020202020204" pitchFamily="34" charset="0"/>
                  <a:cs typeface="Arial" panose="020B0604020202020204" pitchFamily="34" charset="0"/>
                </a:rPr>
                <a:t>Hình 1.2. Bản đồ khí hậu châu Âu</a:t>
              </a:r>
            </a:p>
          </p:txBody>
        </p:sp>
      </p:grpSp>
    </p:spTree>
    <p:extLst>
      <p:ext uri="{BB962C8B-B14F-4D97-AF65-F5344CB8AC3E}">
        <p14:creationId xmlns:p14="http://schemas.microsoft.com/office/powerpoint/2010/main" val="3014022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BF05395-2D4B-4D6F-9A59-F5589D050A5D}"/>
              </a:ext>
            </a:extLst>
          </p:cNvPr>
          <p:cNvGrpSpPr/>
          <p:nvPr/>
        </p:nvGrpSpPr>
        <p:grpSpPr>
          <a:xfrm>
            <a:off x="6424865" y="97687"/>
            <a:ext cx="5037221" cy="5425278"/>
            <a:chOff x="6144447" y="61899"/>
            <a:chExt cx="6046306" cy="6667911"/>
          </a:xfrm>
        </p:grpSpPr>
        <p:pic>
          <p:nvPicPr>
            <p:cNvPr id="3" name="Picture 2">
              <a:extLst>
                <a:ext uri="{FF2B5EF4-FFF2-40B4-BE49-F238E27FC236}">
                  <a16:creationId xmlns:a16="http://schemas.microsoft.com/office/drawing/2014/main" id="{F0479FD6-8A8F-4A4F-B612-D24B7F092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4447" y="61899"/>
              <a:ext cx="6046306" cy="65283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74B4596-CA8D-43A4-9E16-A2AB9C798A26}"/>
                </a:ext>
              </a:extLst>
            </p:cNvPr>
            <p:cNvSpPr txBox="1"/>
            <p:nvPr/>
          </p:nvSpPr>
          <p:spPr>
            <a:xfrm>
              <a:off x="6144447" y="6364428"/>
              <a:ext cx="6046306" cy="365382"/>
            </a:xfrm>
            <a:prstGeom prst="rect">
              <a:avLst/>
            </a:prstGeom>
            <a:solidFill>
              <a:schemeClr val="bg1"/>
            </a:solidFill>
          </p:spPr>
          <p:txBody>
            <a:bodyPr wrap="square" rtlCol="0">
              <a:spAutoFit/>
            </a:bodyPr>
            <a:lstStyle/>
            <a:p>
              <a:pPr algn="ctr"/>
              <a:r>
                <a:rPr lang="en-US">
                  <a:solidFill>
                    <a:srgbClr val="1C11AF"/>
                  </a:solidFill>
                  <a:latin typeface="Arial" panose="020B0604020202020204" pitchFamily="34" charset="0"/>
                  <a:cs typeface="Arial" panose="020B0604020202020204" pitchFamily="34" charset="0"/>
                </a:rPr>
                <a:t>Hình 1.2. Bản đồ khí hậu châu Âu</a:t>
              </a:r>
            </a:p>
          </p:txBody>
        </p:sp>
      </p:grpSp>
      <p:pic>
        <p:nvPicPr>
          <p:cNvPr id="5" name="Picture 2">
            <a:extLst>
              <a:ext uri="{FF2B5EF4-FFF2-40B4-BE49-F238E27FC236}">
                <a16:creationId xmlns:a16="http://schemas.microsoft.com/office/drawing/2014/main" id="{64422E25-62AC-4396-B125-87A5051E2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24" y="114964"/>
            <a:ext cx="4931813" cy="5311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2C33999-6A09-4D18-AF4A-D4E72EAE5EB3}"/>
              </a:ext>
            </a:extLst>
          </p:cNvPr>
          <p:cNvSpPr txBox="1"/>
          <p:nvPr/>
        </p:nvSpPr>
        <p:spPr>
          <a:xfrm>
            <a:off x="425117" y="5274131"/>
            <a:ext cx="5342020" cy="369332"/>
          </a:xfrm>
          <a:prstGeom prst="rect">
            <a:avLst/>
          </a:prstGeom>
          <a:solidFill>
            <a:schemeClr val="bg1"/>
          </a:solidFill>
        </p:spPr>
        <p:txBody>
          <a:bodyPr wrap="square" rtlCol="0">
            <a:spAutoFit/>
          </a:bodyPr>
          <a:lstStyle/>
          <a:p>
            <a:pPr algn="ctr"/>
            <a:r>
              <a:rPr lang="en-US">
                <a:solidFill>
                  <a:srgbClr val="1C11AF"/>
                </a:solidFill>
                <a:latin typeface="Arial" panose="020B0604020202020204" pitchFamily="34" charset="0"/>
                <a:cs typeface="Arial" panose="020B0604020202020204" pitchFamily="34" charset="0"/>
              </a:rPr>
              <a:t>Hình 1.1. Bản đồ tự nhiên  châu Âu</a:t>
            </a:r>
          </a:p>
        </p:txBody>
      </p:sp>
      <p:sp>
        <p:nvSpPr>
          <p:cNvPr id="8" name="Freeform 7">
            <a:extLst>
              <a:ext uri="{FF2B5EF4-FFF2-40B4-BE49-F238E27FC236}">
                <a16:creationId xmlns:a16="http://schemas.microsoft.com/office/drawing/2014/main" id="{7D7739F9-6EB6-46FD-9684-BFA45F91059A}"/>
              </a:ext>
            </a:extLst>
          </p:cNvPr>
          <p:cNvSpPr>
            <a:spLocks/>
          </p:cNvSpPr>
          <p:nvPr/>
        </p:nvSpPr>
        <p:spPr bwMode="auto">
          <a:xfrm>
            <a:off x="810127" y="1768644"/>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Freeform 8">
            <a:extLst>
              <a:ext uri="{FF2B5EF4-FFF2-40B4-BE49-F238E27FC236}">
                <a16:creationId xmlns:a16="http://schemas.microsoft.com/office/drawing/2014/main" id="{D5560B1D-AE90-426B-A118-BE1A3B58E635}"/>
              </a:ext>
            </a:extLst>
          </p:cNvPr>
          <p:cNvSpPr>
            <a:spLocks/>
          </p:cNvSpPr>
          <p:nvPr/>
        </p:nvSpPr>
        <p:spPr bwMode="auto">
          <a:xfrm>
            <a:off x="1572127" y="1463844"/>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9">
            <a:extLst>
              <a:ext uri="{FF2B5EF4-FFF2-40B4-BE49-F238E27FC236}">
                <a16:creationId xmlns:a16="http://schemas.microsoft.com/office/drawing/2014/main" id="{2159EC27-1C6E-4442-911A-EF1026AC8DD2}"/>
              </a:ext>
            </a:extLst>
          </p:cNvPr>
          <p:cNvSpPr>
            <a:spLocks/>
          </p:cNvSpPr>
          <p:nvPr/>
        </p:nvSpPr>
        <p:spPr bwMode="auto">
          <a:xfrm>
            <a:off x="1267327" y="1463844"/>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 name="Freeform 10">
            <a:extLst>
              <a:ext uri="{FF2B5EF4-FFF2-40B4-BE49-F238E27FC236}">
                <a16:creationId xmlns:a16="http://schemas.microsoft.com/office/drawing/2014/main" id="{3FFDC35E-1306-42B5-9B53-53DC139375BF}"/>
              </a:ext>
            </a:extLst>
          </p:cNvPr>
          <p:cNvSpPr>
            <a:spLocks/>
          </p:cNvSpPr>
          <p:nvPr/>
        </p:nvSpPr>
        <p:spPr bwMode="auto">
          <a:xfrm>
            <a:off x="810127" y="1997244"/>
            <a:ext cx="381000" cy="76200"/>
          </a:xfrm>
          <a:custGeom>
            <a:avLst/>
            <a:gdLst>
              <a:gd name="T0" fmla="*/ 0 w 240"/>
              <a:gd name="T1" fmla="*/ 2147483647 h 48"/>
              <a:gd name="T2" fmla="*/ 2147483647 w 240"/>
              <a:gd name="T3" fmla="*/ 0 h 48"/>
              <a:gd name="T4" fmla="*/ 2147483647 w 240"/>
              <a:gd name="T5" fmla="*/ 2147483647 h 48"/>
              <a:gd name="T6" fmla="*/ 0 60000 65536"/>
              <a:gd name="T7" fmla="*/ 0 60000 65536"/>
              <a:gd name="T8" fmla="*/ 0 60000 65536"/>
              <a:gd name="T9" fmla="*/ 0 w 240"/>
              <a:gd name="T10" fmla="*/ 0 h 48"/>
              <a:gd name="T11" fmla="*/ 240 w 240"/>
              <a:gd name="T12" fmla="*/ 48 h 48"/>
            </a:gdLst>
            <a:ahLst/>
            <a:cxnLst>
              <a:cxn ang="T6">
                <a:pos x="T0" y="T1"/>
              </a:cxn>
              <a:cxn ang="T7">
                <a:pos x="T2" y="T3"/>
              </a:cxn>
              <a:cxn ang="T8">
                <a:pos x="T4" y="T5"/>
              </a:cxn>
            </a:cxnLst>
            <a:rect l="T9" t="T10" r="T11" b="T12"/>
            <a:pathLst>
              <a:path w="240" h="48">
                <a:moveTo>
                  <a:pt x="0" y="48"/>
                </a:moveTo>
                <a:cubicBezTo>
                  <a:pt x="28" y="24"/>
                  <a:pt x="56" y="0"/>
                  <a:pt x="96" y="0"/>
                </a:cubicBezTo>
                <a:cubicBezTo>
                  <a:pt x="136" y="0"/>
                  <a:pt x="216" y="40"/>
                  <a:pt x="240" y="48"/>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11">
            <a:extLst>
              <a:ext uri="{FF2B5EF4-FFF2-40B4-BE49-F238E27FC236}">
                <a16:creationId xmlns:a16="http://schemas.microsoft.com/office/drawing/2014/main" id="{D37AC7A4-52A8-40CC-A153-C759BE02FA80}"/>
              </a:ext>
            </a:extLst>
          </p:cNvPr>
          <p:cNvSpPr>
            <a:spLocks/>
          </p:cNvSpPr>
          <p:nvPr/>
        </p:nvSpPr>
        <p:spPr bwMode="auto">
          <a:xfrm>
            <a:off x="1254627" y="1692444"/>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13">
            <a:extLst>
              <a:ext uri="{FF2B5EF4-FFF2-40B4-BE49-F238E27FC236}">
                <a16:creationId xmlns:a16="http://schemas.microsoft.com/office/drawing/2014/main" id="{C09469CC-34D9-49B7-9010-0D526A231FEB}"/>
              </a:ext>
            </a:extLst>
          </p:cNvPr>
          <p:cNvSpPr>
            <a:spLocks/>
          </p:cNvSpPr>
          <p:nvPr/>
        </p:nvSpPr>
        <p:spPr bwMode="auto">
          <a:xfrm>
            <a:off x="2105527" y="1006644"/>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14">
            <a:extLst>
              <a:ext uri="{FF2B5EF4-FFF2-40B4-BE49-F238E27FC236}">
                <a16:creationId xmlns:a16="http://schemas.microsoft.com/office/drawing/2014/main" id="{46F2079F-4F4E-4950-8C62-115CFBC0F798}"/>
              </a:ext>
            </a:extLst>
          </p:cNvPr>
          <p:cNvSpPr>
            <a:spLocks/>
          </p:cNvSpPr>
          <p:nvPr/>
        </p:nvSpPr>
        <p:spPr bwMode="auto">
          <a:xfrm>
            <a:off x="2257927" y="1006644"/>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15">
            <a:extLst>
              <a:ext uri="{FF2B5EF4-FFF2-40B4-BE49-F238E27FC236}">
                <a16:creationId xmlns:a16="http://schemas.microsoft.com/office/drawing/2014/main" id="{A3573E90-E247-4407-8984-A9077D8A5000}"/>
              </a:ext>
            </a:extLst>
          </p:cNvPr>
          <p:cNvSpPr>
            <a:spLocks/>
          </p:cNvSpPr>
          <p:nvPr/>
        </p:nvSpPr>
        <p:spPr bwMode="auto">
          <a:xfrm rot="20910206">
            <a:off x="2105527" y="778044"/>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AutoShape 16">
            <a:extLst>
              <a:ext uri="{FF2B5EF4-FFF2-40B4-BE49-F238E27FC236}">
                <a16:creationId xmlns:a16="http://schemas.microsoft.com/office/drawing/2014/main" id="{CCB2C236-7E1E-47BB-B543-BA67DD22F2FA}"/>
              </a:ext>
            </a:extLst>
          </p:cNvPr>
          <p:cNvSpPr>
            <a:spLocks noChangeArrowheads="1"/>
          </p:cNvSpPr>
          <p:nvPr/>
        </p:nvSpPr>
        <p:spPr bwMode="auto">
          <a:xfrm>
            <a:off x="1191127" y="2302044"/>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17" name="AutoShape 17">
            <a:extLst>
              <a:ext uri="{FF2B5EF4-FFF2-40B4-BE49-F238E27FC236}">
                <a16:creationId xmlns:a16="http://schemas.microsoft.com/office/drawing/2014/main" id="{2768E3AA-2A91-4487-B526-EF3A105B1430}"/>
              </a:ext>
            </a:extLst>
          </p:cNvPr>
          <p:cNvSpPr>
            <a:spLocks noChangeArrowheads="1"/>
          </p:cNvSpPr>
          <p:nvPr/>
        </p:nvSpPr>
        <p:spPr bwMode="auto">
          <a:xfrm rot="1784693">
            <a:off x="1038727" y="2683044"/>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18" name="AutoShape 18">
            <a:extLst>
              <a:ext uri="{FF2B5EF4-FFF2-40B4-BE49-F238E27FC236}">
                <a16:creationId xmlns:a16="http://schemas.microsoft.com/office/drawing/2014/main" id="{B308542A-309D-4C81-A3AE-0AA19A8F3811}"/>
              </a:ext>
            </a:extLst>
          </p:cNvPr>
          <p:cNvSpPr>
            <a:spLocks noChangeArrowheads="1"/>
          </p:cNvSpPr>
          <p:nvPr/>
        </p:nvSpPr>
        <p:spPr bwMode="auto">
          <a:xfrm rot="2099521">
            <a:off x="886327" y="1768644"/>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19" name="Freeform 22">
            <a:extLst>
              <a:ext uri="{FF2B5EF4-FFF2-40B4-BE49-F238E27FC236}">
                <a16:creationId xmlns:a16="http://schemas.microsoft.com/office/drawing/2014/main" id="{7170546B-EFE7-4E45-91BC-480B2137AF52}"/>
              </a:ext>
            </a:extLst>
          </p:cNvPr>
          <p:cNvSpPr>
            <a:spLocks/>
          </p:cNvSpPr>
          <p:nvPr/>
        </p:nvSpPr>
        <p:spPr bwMode="auto">
          <a:xfrm rot="2767398">
            <a:off x="810127" y="1997244"/>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9525">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Text Box 18">
            <a:extLst>
              <a:ext uri="{FF2B5EF4-FFF2-40B4-BE49-F238E27FC236}">
                <a16:creationId xmlns:a16="http://schemas.microsoft.com/office/drawing/2014/main" id="{C3685746-0BF3-4FE3-ACCD-E3250A8B017F}"/>
              </a:ext>
            </a:extLst>
          </p:cNvPr>
          <p:cNvSpPr txBox="1">
            <a:spLocks noChangeArrowheads="1"/>
          </p:cNvSpPr>
          <p:nvPr/>
        </p:nvSpPr>
        <p:spPr bwMode="auto">
          <a:xfrm>
            <a:off x="5314" y="5674328"/>
            <a:ext cx="119460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a:solidFill>
                  <a:srgbClr val="FF3399"/>
                </a:solidFill>
                <a:latin typeface="Arial" panose="020B0604020202020204" pitchFamily="34" charset="0"/>
              </a:rPr>
              <a:t>Dòng biển nóng làm cho biển và KH ấm hơn về mùa đông. Hơi ấm và ẩm của biển được gió Tây ôn đới thổi quanh năm đưa sâu vào trong đất liền. Ven biển TÂ chịu ảnh hưởng của biển mạnh hơn, không khí ẩm của biển khi đi sâu vào đất liền bị biến tính dần, ảnh hưởng của biển càng đi sâu về phía Đ và ĐN càng yếu đi. Vì thế, càng đi về phía tây, KH Châu Âu càng ấm áp, mưa nhiều và ôn hòa hơn.</a:t>
            </a:r>
          </a:p>
        </p:txBody>
      </p:sp>
    </p:spTree>
    <p:extLst>
      <p:ext uri="{BB962C8B-B14F-4D97-AF65-F5344CB8AC3E}">
        <p14:creationId xmlns:p14="http://schemas.microsoft.com/office/powerpoint/2010/main" val="193061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49" presetClass="path" presetSubtype="0" repeatCount="indefinite" accel="50000" decel="50000" fill="hold" nodeType="withEffect">
                                  <p:stCondLst>
                                    <p:cond delay="0"/>
                                  </p:stCondLst>
                                  <p:endCondLst>
                                    <p:cond evt="onNext" delay="0">
                                      <p:tgtEl>
                                        <p:sldTgt/>
                                      </p:tgtEl>
                                    </p:cond>
                                  </p:endCondLst>
                                  <p:childTnLst>
                                    <p:animMotion origin="layout" path="M -1.25E-6 2.96296E-6 L 0.07083 -0.05 " pathEditMode="relative" rAng="0" ptsTypes="AA">
                                      <p:cBhvr>
                                        <p:cTn id="9" dur="2000" fill="hold"/>
                                        <p:tgtEl>
                                          <p:spTgt spid="8"/>
                                        </p:tgtEl>
                                        <p:attrNameLst>
                                          <p:attrName>ppt_x</p:attrName>
                                          <p:attrName>ppt_y</p:attrName>
                                        </p:attrNameLst>
                                      </p:cBhvr>
                                      <p:rCtr x="3542" y="-2500"/>
                                    </p:animMotion>
                                  </p:childTnLst>
                                </p:cTn>
                              </p:par>
                              <p:par>
                                <p:cTn id="10" presetID="49" presetClass="path" presetSubtype="0" repeatCount="indefinite" accel="50000" decel="50000" fill="hold" nodeType="withEffect">
                                  <p:stCondLst>
                                    <p:cond delay="0"/>
                                  </p:stCondLst>
                                  <p:endCondLst>
                                    <p:cond evt="onNext" delay="0">
                                      <p:tgtEl>
                                        <p:sldTgt/>
                                      </p:tgtEl>
                                    </p:cond>
                                  </p:endCondLst>
                                  <p:childTnLst>
                                    <p:animMotion origin="layout" path="M -1.25E-6 7.40741E-7 L 0.07917 -0.03889 " pathEditMode="relative" rAng="0" ptsTypes="AA">
                                      <p:cBhvr>
                                        <p:cTn id="11" dur="2000" fill="hold"/>
                                        <p:tgtEl>
                                          <p:spTgt spid="11"/>
                                        </p:tgtEl>
                                        <p:attrNameLst>
                                          <p:attrName>ppt_x</p:attrName>
                                          <p:attrName>ppt_y</p:attrName>
                                        </p:attrNameLst>
                                      </p:cBhvr>
                                      <p:rCtr x="3958" y="-1944"/>
                                    </p:animMotion>
                                  </p:childTnLst>
                                </p:cTn>
                              </p:par>
                              <p:par>
                                <p:cTn id="12" presetID="49" presetClass="path" presetSubtype="0" repeatCount="indefinite" accel="50000" decel="50000" fill="hold" nodeType="withEffect">
                                  <p:stCondLst>
                                    <p:cond delay="0"/>
                                  </p:stCondLst>
                                  <p:endCondLst>
                                    <p:cond evt="onNext" delay="0">
                                      <p:tgtEl>
                                        <p:sldTgt/>
                                      </p:tgtEl>
                                    </p:cond>
                                  </p:endCondLst>
                                  <p:childTnLst>
                                    <p:animMotion origin="layout" path="M -0.0125 -0.01666 L 0.05833 -0.06666 " pathEditMode="relative" rAng="0" ptsTypes="AA">
                                      <p:cBhvr>
                                        <p:cTn id="13" dur="2000" fill="hold"/>
                                        <p:tgtEl>
                                          <p:spTgt spid="9"/>
                                        </p:tgtEl>
                                        <p:attrNameLst>
                                          <p:attrName>ppt_x</p:attrName>
                                          <p:attrName>ppt_y</p:attrName>
                                        </p:attrNameLst>
                                      </p:cBhvr>
                                      <p:rCtr x="3542" y="-2500"/>
                                    </p:animMotion>
                                  </p:childTnLst>
                                </p:cTn>
                              </p:par>
                              <p:par>
                                <p:cTn id="14" presetID="49" presetClass="path" presetSubtype="0" repeatCount="indefinite" accel="50000" decel="50000" fill="hold" nodeType="withEffect">
                                  <p:stCondLst>
                                    <p:cond delay="0"/>
                                  </p:stCondLst>
                                  <p:endCondLst>
                                    <p:cond evt="onNext" delay="0">
                                      <p:tgtEl>
                                        <p:sldTgt/>
                                      </p:tgtEl>
                                    </p:cond>
                                  </p:endCondLst>
                                  <p:childTnLst>
                                    <p:animMotion origin="layout" path="M -0.02084 -0.00556 L 0.05416 -0.07223 " pathEditMode="relative" rAng="0" ptsTypes="AA">
                                      <p:cBhvr>
                                        <p:cTn id="15" dur="2000" fill="hold"/>
                                        <p:tgtEl>
                                          <p:spTgt spid="14"/>
                                        </p:tgtEl>
                                        <p:attrNameLst>
                                          <p:attrName>ppt_x</p:attrName>
                                          <p:attrName>ppt_y</p:attrName>
                                        </p:attrNameLst>
                                      </p:cBhvr>
                                      <p:rCtr x="3750" y="-3333"/>
                                    </p:animMotion>
                                  </p:childTnLst>
                                </p:cTn>
                              </p:par>
                              <p:par>
                                <p:cTn id="16" presetID="49" presetClass="path" presetSubtype="0" repeatCount="indefinite" accel="50000" decel="50000" fill="hold" nodeType="withEffect">
                                  <p:stCondLst>
                                    <p:cond delay="0"/>
                                  </p:stCondLst>
                                  <p:endCondLst>
                                    <p:cond evt="onNext" delay="0">
                                      <p:tgtEl>
                                        <p:sldTgt/>
                                      </p:tgtEl>
                                    </p:cond>
                                  </p:endCondLst>
                                  <p:childTnLst>
                                    <p:animMotion origin="layout" path="M -0.00417 0.03334 L 0.05416 -0.02777 " pathEditMode="relative" rAng="0" ptsTypes="AA">
                                      <p:cBhvr>
                                        <p:cTn id="17" dur="2000" fill="hold"/>
                                        <p:tgtEl>
                                          <p:spTgt spid="15"/>
                                        </p:tgtEl>
                                        <p:attrNameLst>
                                          <p:attrName>ppt_x</p:attrName>
                                          <p:attrName>ppt_y</p:attrName>
                                        </p:attrNameLst>
                                      </p:cBhvr>
                                      <p:rCtr x="2917" y="-3056"/>
                                    </p:animMotion>
                                  </p:childTnLst>
                                </p:cTn>
                              </p:par>
                              <p:par>
                                <p:cTn id="18" presetID="49" presetClass="path" presetSubtype="0" repeatCount="indefinite" accel="50000" decel="50000" fill="hold" nodeType="withEffect">
                                  <p:stCondLst>
                                    <p:cond delay="0"/>
                                  </p:stCondLst>
                                  <p:endCondLst>
                                    <p:cond evt="onNext" delay="0">
                                      <p:tgtEl>
                                        <p:sldTgt/>
                                      </p:tgtEl>
                                    </p:cond>
                                  </p:endCondLst>
                                  <p:childTnLst>
                                    <p:animMotion origin="layout" path="M 0.0306 -0.03149 L 0.1194 -0.10741 " pathEditMode="relative" rAng="0" ptsTypes="AA">
                                      <p:cBhvr>
                                        <p:cTn id="19" dur="2000" fill="hold"/>
                                        <p:tgtEl>
                                          <p:spTgt spid="12"/>
                                        </p:tgtEl>
                                        <p:attrNameLst>
                                          <p:attrName>ppt_x</p:attrName>
                                          <p:attrName>ppt_y</p:attrName>
                                        </p:attrNameLst>
                                      </p:cBhvr>
                                      <p:rCtr x="4440" y="-3796"/>
                                    </p:animMotion>
                                  </p:childTnLst>
                                </p:cTn>
                              </p:par>
                              <p:par>
                                <p:cTn id="20" presetID="49" presetClass="path" presetSubtype="0" repeatCount="indefinite" accel="50000" decel="50000" fill="hold" nodeType="withEffect">
                                  <p:stCondLst>
                                    <p:cond delay="0"/>
                                  </p:stCondLst>
                                  <p:endCondLst>
                                    <p:cond evt="onNext" delay="0">
                                      <p:tgtEl>
                                        <p:sldTgt/>
                                      </p:tgtEl>
                                    </p:cond>
                                  </p:endCondLst>
                                  <p:childTnLst>
                                    <p:animMotion origin="layout" path="M 3.75E-6 -3.7037E-6 L 0.06666 -0.06111 " pathEditMode="relative" rAng="0" ptsTypes="AA">
                                      <p:cBhvr>
                                        <p:cTn id="21" dur="2000" fill="hold"/>
                                        <p:tgtEl>
                                          <p:spTgt spid="15"/>
                                        </p:tgtEl>
                                        <p:attrNameLst>
                                          <p:attrName>ppt_x</p:attrName>
                                          <p:attrName>ppt_y</p:attrName>
                                        </p:attrNameLst>
                                      </p:cBhvr>
                                      <p:rCtr x="3333" y="-3056"/>
                                    </p:animMotion>
                                  </p:childTnLst>
                                </p:cTn>
                              </p:par>
                            </p:childTnLst>
                          </p:cTn>
                        </p:par>
                        <p:par>
                          <p:cTn id="22" fill="hold">
                            <p:stCondLst>
                              <p:cond delay="2000"/>
                            </p:stCondLst>
                            <p:childTnLst>
                              <p:par>
                                <p:cTn id="23" presetID="49" presetClass="path" presetSubtype="0" repeatCount="indefinite" accel="50000" decel="50000" fill="hold" grpId="0" nodeType="afterEffect">
                                  <p:stCondLst>
                                    <p:cond delay="0"/>
                                  </p:stCondLst>
                                  <p:endCondLst>
                                    <p:cond evt="onNext" delay="0">
                                      <p:tgtEl>
                                        <p:sldTgt/>
                                      </p:tgtEl>
                                    </p:cond>
                                  </p:endCondLst>
                                  <p:childTnLst>
                                    <p:animMotion origin="layout" path="M -1.25E-6 4.07407E-6 L 0.0875 0.06111 " pathEditMode="relative" rAng="0" ptsTypes="AA">
                                      <p:cBhvr>
                                        <p:cTn id="24" dur="2000" fill="hold"/>
                                        <p:tgtEl>
                                          <p:spTgt spid="18"/>
                                        </p:tgtEl>
                                        <p:attrNameLst>
                                          <p:attrName>ppt_x</p:attrName>
                                          <p:attrName>ppt_y</p:attrName>
                                        </p:attrNameLst>
                                      </p:cBhvr>
                                      <p:rCtr x="4375" y="3056"/>
                                    </p:animMotion>
                                  </p:childTnLst>
                                </p:cTn>
                              </p:par>
                            </p:childTnLst>
                          </p:cTn>
                        </p:par>
                        <p:par>
                          <p:cTn id="25" fill="hold">
                            <p:stCondLst>
                              <p:cond delay="4000"/>
                            </p:stCondLst>
                            <p:childTnLst>
                              <p:par>
                                <p:cTn id="26" presetID="49" presetClass="path" presetSubtype="0" repeatCount="indefinite" accel="50000" decel="50000" fill="hold" grpId="0" nodeType="afterEffect">
                                  <p:stCondLst>
                                    <p:cond delay="0"/>
                                  </p:stCondLst>
                                  <p:endCondLst>
                                    <p:cond evt="onNext" delay="0">
                                      <p:tgtEl>
                                        <p:sldTgt/>
                                      </p:tgtEl>
                                    </p:cond>
                                  </p:endCondLst>
                                  <p:childTnLst>
                                    <p:animMotion origin="layout" path="M -1.25E-6 -3.7037E-6 L 0.09583 0.00556 " pathEditMode="relative" rAng="0" ptsTypes="AA">
                                      <p:cBhvr>
                                        <p:cTn id="27" dur="2000" fill="hold"/>
                                        <p:tgtEl>
                                          <p:spTgt spid="16"/>
                                        </p:tgtEl>
                                        <p:attrNameLst>
                                          <p:attrName>ppt_x</p:attrName>
                                          <p:attrName>ppt_y</p:attrName>
                                        </p:attrNameLst>
                                      </p:cBhvr>
                                      <p:rCtr x="4792" y="278"/>
                                    </p:animMotion>
                                  </p:childTnLst>
                                </p:cTn>
                              </p:par>
                            </p:childTnLst>
                          </p:cTn>
                        </p:par>
                        <p:par>
                          <p:cTn id="28" fill="hold">
                            <p:stCondLst>
                              <p:cond delay="6000"/>
                            </p:stCondLst>
                            <p:childTnLst>
                              <p:par>
                                <p:cTn id="29" presetID="49" presetClass="path" presetSubtype="0" repeatCount="indefinite" accel="50000" decel="50000" fill="hold" grpId="0" nodeType="afterEffect">
                                  <p:stCondLst>
                                    <p:cond delay="0"/>
                                  </p:stCondLst>
                                  <p:endCondLst>
                                    <p:cond evt="onNext" delay="0">
                                      <p:tgtEl>
                                        <p:sldTgt/>
                                      </p:tgtEl>
                                    </p:cond>
                                  </p:endCondLst>
                                  <p:childTnLst>
                                    <p:animMotion origin="layout" path="M -1.25E-6 7.40741E-7 L 0.0875 0.00555 " pathEditMode="relative" rAng="0" ptsTypes="AA">
                                      <p:cBhvr>
                                        <p:cTn id="30" dur="2000" fill="hold"/>
                                        <p:tgtEl>
                                          <p:spTgt spid="17"/>
                                        </p:tgtEl>
                                        <p:attrNameLst>
                                          <p:attrName>ppt_x</p:attrName>
                                          <p:attrName>ppt_y</p:attrName>
                                        </p:attrNameLst>
                                      </p:cBhvr>
                                      <p:rCtr x="4375"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80.jpg" descr="Kết quả hình ảnh cho england fog">
            <a:extLst>
              <a:ext uri="{FF2B5EF4-FFF2-40B4-BE49-F238E27FC236}">
                <a16:creationId xmlns:a16="http://schemas.microsoft.com/office/drawing/2014/main" id="{CFCDC5E6-4676-4540-A2AD-E1F8F7DF3E1E}"/>
              </a:ext>
            </a:extLst>
          </p:cNvPr>
          <p:cNvPicPr/>
          <p:nvPr/>
        </p:nvPicPr>
        <p:blipFill rotWithShape="1">
          <a:blip r:embed="rId3"/>
          <a:srcRect l="17370" r="26440" b="1"/>
          <a:stretch/>
        </p:blipFill>
        <p:spPr>
          <a:xfrm>
            <a:off x="20" y="10"/>
            <a:ext cx="2970445" cy="3383269"/>
          </a:xfrm>
          <a:prstGeom prst="rect">
            <a:avLst/>
          </a:prstGeom>
        </p:spPr>
      </p:pic>
      <p:pic>
        <p:nvPicPr>
          <p:cNvPr id="5" name="image217.jpg" descr="Image result for norway Autumn&quot;">
            <a:extLst>
              <a:ext uri="{FF2B5EF4-FFF2-40B4-BE49-F238E27FC236}">
                <a16:creationId xmlns:a16="http://schemas.microsoft.com/office/drawing/2014/main" id="{A0BA5752-BE0A-4FDA-A0CD-8F42DF0896D7}"/>
              </a:ext>
            </a:extLst>
          </p:cNvPr>
          <p:cNvPicPr/>
          <p:nvPr/>
        </p:nvPicPr>
        <p:blipFill rotWithShape="1">
          <a:blip r:embed="rId4"/>
          <a:srcRect l="15055" r="26338" b="-3"/>
          <a:stretch/>
        </p:blipFill>
        <p:spPr>
          <a:xfrm>
            <a:off x="3072956" y="10"/>
            <a:ext cx="2970465" cy="3383268"/>
          </a:xfrm>
          <a:prstGeom prst="rect">
            <a:avLst/>
          </a:prstGeom>
        </p:spPr>
      </p:pic>
      <p:pic>
        <p:nvPicPr>
          <p:cNvPr id="8" name="image274.jpg" descr="Hình ảnh có liên quan">
            <a:extLst>
              <a:ext uri="{FF2B5EF4-FFF2-40B4-BE49-F238E27FC236}">
                <a16:creationId xmlns:a16="http://schemas.microsoft.com/office/drawing/2014/main" id="{EE29550E-B95C-4EED-B3CA-59F619DD1DCB}"/>
              </a:ext>
            </a:extLst>
          </p:cNvPr>
          <p:cNvPicPr/>
          <p:nvPr/>
        </p:nvPicPr>
        <p:blipFill rotWithShape="1">
          <a:blip r:embed="rId5"/>
          <a:srcRect l="24869" r="20232" b="-1"/>
          <a:stretch/>
        </p:blipFill>
        <p:spPr>
          <a:xfrm>
            <a:off x="6145909" y="10"/>
            <a:ext cx="2971800" cy="3383268"/>
          </a:xfrm>
          <a:prstGeom prst="rect">
            <a:avLst/>
          </a:prstGeom>
        </p:spPr>
      </p:pic>
      <p:pic>
        <p:nvPicPr>
          <p:cNvPr id="4" name="image177.jpg" descr="Image result for norway spring&quot;">
            <a:extLst>
              <a:ext uri="{FF2B5EF4-FFF2-40B4-BE49-F238E27FC236}">
                <a16:creationId xmlns:a16="http://schemas.microsoft.com/office/drawing/2014/main" id="{0E6EDAC6-24AF-46E8-BAEE-9F0385D439C5}"/>
              </a:ext>
            </a:extLst>
          </p:cNvPr>
          <p:cNvPicPr/>
          <p:nvPr/>
        </p:nvPicPr>
        <p:blipFill rotWithShape="1">
          <a:blip r:embed="rId6"/>
          <a:srcRect l="33901" r="7465" b="-3"/>
          <a:stretch/>
        </p:blipFill>
        <p:spPr>
          <a:xfrm>
            <a:off x="9220200" y="10"/>
            <a:ext cx="2971800" cy="3383268"/>
          </a:xfrm>
          <a:prstGeom prst="rect">
            <a:avLst/>
          </a:prstGeom>
        </p:spPr>
      </p:pic>
      <p:pic>
        <p:nvPicPr>
          <p:cNvPr id="6" name="image204.jpg" descr="Image result for norway winter&quot;">
            <a:extLst>
              <a:ext uri="{FF2B5EF4-FFF2-40B4-BE49-F238E27FC236}">
                <a16:creationId xmlns:a16="http://schemas.microsoft.com/office/drawing/2014/main" id="{CA8FECEA-84CD-438F-96C2-D9DBE6FE65CB}"/>
              </a:ext>
            </a:extLst>
          </p:cNvPr>
          <p:cNvPicPr/>
          <p:nvPr/>
        </p:nvPicPr>
        <p:blipFill rotWithShape="1">
          <a:blip r:embed="rId7"/>
          <a:srcRect t="492" r="-1" b="-1"/>
          <a:stretch/>
        </p:blipFill>
        <p:spPr>
          <a:xfrm>
            <a:off x="-1018" y="3474720"/>
            <a:ext cx="6044438" cy="3383280"/>
          </a:xfrm>
          <a:prstGeom prst="rect">
            <a:avLst/>
          </a:prstGeom>
        </p:spPr>
      </p:pic>
      <p:sp>
        <p:nvSpPr>
          <p:cNvPr id="7" name="Rectangle 6">
            <a:extLst>
              <a:ext uri="{FF2B5EF4-FFF2-40B4-BE49-F238E27FC236}">
                <a16:creationId xmlns:a16="http://schemas.microsoft.com/office/drawing/2014/main" id="{BCB13A86-1BC0-4420-85AB-B57B479740BB}"/>
              </a:ext>
            </a:extLst>
          </p:cNvPr>
          <p:cNvSpPr/>
          <p:nvPr/>
        </p:nvSpPr>
        <p:spPr>
          <a:xfrm>
            <a:off x="6043420" y="3848434"/>
            <a:ext cx="6046089" cy="1758732"/>
          </a:xfrm>
          <a:prstGeom prst="rect">
            <a:avLst/>
          </a:prstGeom>
        </p:spPr>
        <p:txBody>
          <a:bodyPr vert="horz" lIns="91440" tIns="45720" rIns="91440" bIns="45720" rtlCol="0">
            <a:noAutofit/>
          </a:bodyPr>
          <a:lstStyle/>
          <a:p>
            <a:pPr algn="ctr">
              <a:lnSpc>
                <a:spcPct val="90000"/>
              </a:lnSpc>
              <a:spcAft>
                <a:spcPts val="600"/>
              </a:spcAft>
            </a:pPr>
            <a:r>
              <a:rPr lang="en-US" sz="4000" b="1">
                <a:solidFill>
                  <a:srgbClr val="FFFFFF"/>
                </a:solidFill>
                <a:latin typeface="Arial" panose="020B0604020202020204" pitchFamily="34" charset="0"/>
                <a:cs typeface="Arial" panose="020B0604020202020204" pitchFamily="34" charset="0"/>
              </a:rPr>
              <a:t>BÀI 53</a:t>
            </a:r>
          </a:p>
          <a:p>
            <a:pPr algn="ctr">
              <a:lnSpc>
                <a:spcPct val="90000"/>
              </a:lnSpc>
              <a:spcAft>
                <a:spcPts val="600"/>
              </a:spcAft>
            </a:pPr>
            <a:r>
              <a:rPr lang="en-US" sz="3200" b="1">
                <a:solidFill>
                  <a:srgbClr val="FFFFFF"/>
                </a:solidFill>
                <a:latin typeface="Arial" panose="020B0604020202020204" pitchFamily="34" charset="0"/>
                <a:cs typeface="Arial" panose="020B0604020202020204" pitchFamily="34" charset="0"/>
              </a:rPr>
              <a:t>THỰC HÀNH</a:t>
            </a:r>
          </a:p>
          <a:p>
            <a:pPr algn="ctr">
              <a:lnSpc>
                <a:spcPct val="90000"/>
              </a:lnSpc>
              <a:spcAft>
                <a:spcPts val="600"/>
              </a:spcAft>
            </a:pPr>
            <a:r>
              <a:rPr lang="en-US" sz="3200" b="1">
                <a:solidFill>
                  <a:srgbClr val="FFFFFF"/>
                </a:solidFill>
                <a:latin typeface="Arial" panose="020B0604020202020204" pitchFamily="34" charset="0"/>
                <a:cs typeface="Arial" panose="020B0604020202020204" pitchFamily="34" charset="0"/>
              </a:rPr>
              <a:t>ĐỌC,PHÂN TÍCH L</a:t>
            </a:r>
            <a:r>
              <a:rPr lang="vi-VN" sz="3200" b="1">
                <a:solidFill>
                  <a:srgbClr val="FFFFFF"/>
                </a:solidFill>
                <a:latin typeface="Arial" panose="020B0604020202020204" pitchFamily="34" charset="0"/>
                <a:cs typeface="Arial" panose="020B0604020202020204" pitchFamily="34" charset="0"/>
              </a:rPr>
              <a:t>Ư</a:t>
            </a:r>
            <a:r>
              <a:rPr lang="en-US" sz="3200" b="1">
                <a:solidFill>
                  <a:srgbClr val="FFFFFF"/>
                </a:solidFill>
                <a:latin typeface="Arial" panose="020B0604020202020204" pitchFamily="34" charset="0"/>
                <a:cs typeface="Arial" panose="020B0604020202020204" pitchFamily="34" charset="0"/>
              </a:rPr>
              <a:t>ỢC ĐỒ,BIỂU ĐỒ NHIỆT ĐỘ VÀ L</a:t>
            </a:r>
            <a:r>
              <a:rPr lang="vi-VN" sz="3200" b="1">
                <a:solidFill>
                  <a:srgbClr val="FFFFFF"/>
                </a:solidFill>
                <a:latin typeface="Arial" panose="020B0604020202020204" pitchFamily="34" charset="0"/>
                <a:cs typeface="Arial" panose="020B0604020202020204" pitchFamily="34" charset="0"/>
              </a:rPr>
              <a:t>Ư</a:t>
            </a:r>
            <a:r>
              <a:rPr lang="en-US" sz="3200" b="1">
                <a:solidFill>
                  <a:srgbClr val="FFFFFF"/>
                </a:solidFill>
                <a:latin typeface="Arial" panose="020B0604020202020204" pitchFamily="34" charset="0"/>
                <a:cs typeface="Arial" panose="020B0604020202020204" pitchFamily="34" charset="0"/>
              </a:rPr>
              <a:t>ỢNG MƯA CHÂU ÂU</a:t>
            </a:r>
          </a:p>
        </p:txBody>
      </p:sp>
      <p:sp>
        <p:nvSpPr>
          <p:cNvPr id="10" name="TextBox 9">
            <a:extLst>
              <a:ext uri="{FF2B5EF4-FFF2-40B4-BE49-F238E27FC236}">
                <a16:creationId xmlns:a16="http://schemas.microsoft.com/office/drawing/2014/main" id="{C974AB58-CD7F-477D-9268-91989DEC332A}"/>
              </a:ext>
            </a:extLst>
          </p:cNvPr>
          <p:cNvSpPr txBox="1"/>
          <p:nvPr/>
        </p:nvSpPr>
        <p:spPr>
          <a:xfrm>
            <a:off x="6145909" y="3474720"/>
            <a:ext cx="5941949" cy="3204376"/>
          </a:xfrm>
          <a:prstGeom prst="rect">
            <a:avLst/>
          </a:prstGeom>
          <a:solidFill>
            <a:srgbClr val="92D050"/>
          </a:solidFill>
        </p:spPr>
        <p:txBody>
          <a:bodyPr vert="horz" lIns="91440" tIns="45720" rIns="91440" bIns="45720" rtlCol="0">
            <a:normAutofit/>
          </a:bodyPr>
          <a:lstStyle/>
          <a:p>
            <a:pPr algn="ctr">
              <a:lnSpc>
                <a:spcPct val="90000"/>
              </a:lnSpc>
              <a:spcAft>
                <a:spcPts val="600"/>
              </a:spcAft>
            </a:pPr>
            <a:endParaRPr lang="en-US" sz="2800" b="1">
              <a:solidFill>
                <a:srgbClr val="1C11AF"/>
              </a:solidFill>
              <a:latin typeface="Arial" panose="020B0604020202020204" pitchFamily="34" charset="0"/>
              <a:cs typeface="Arial" panose="020B0604020202020204" pitchFamily="34" charset="0"/>
            </a:endParaRPr>
          </a:p>
          <a:p>
            <a:pPr algn="ctr">
              <a:lnSpc>
                <a:spcPct val="90000"/>
              </a:lnSpc>
              <a:spcAft>
                <a:spcPts val="600"/>
              </a:spcAft>
            </a:pPr>
            <a:r>
              <a:rPr lang="en-US" sz="4400" b="1">
                <a:solidFill>
                  <a:srgbClr val="1C11AF"/>
                </a:solidFill>
                <a:latin typeface="Arial" panose="020B0604020202020204" pitchFamily="34" charset="0"/>
                <a:cs typeface="Arial" panose="020B0604020202020204" pitchFamily="34" charset="0"/>
              </a:rPr>
              <a:t>BÀI 1. VỊ TRÍ ĐỊA LÍ.</a:t>
            </a:r>
          </a:p>
          <a:p>
            <a:pPr algn="ctr"/>
            <a:r>
              <a:rPr lang="en-US" sz="4400" b="1">
                <a:solidFill>
                  <a:srgbClr val="1C11AF"/>
                </a:solidFill>
                <a:latin typeface="Arial" panose="020B0604020202020204" pitchFamily="34" charset="0"/>
                <a:cs typeface="Arial" panose="020B0604020202020204" pitchFamily="34" charset="0"/>
              </a:rPr>
              <a:t>ĐẶC ĐIỂM TỰ NHIÊN CHÂU ÂU(tt)</a:t>
            </a:r>
          </a:p>
        </p:txBody>
      </p:sp>
    </p:spTree>
    <p:extLst>
      <p:ext uri="{BB962C8B-B14F-4D97-AF65-F5344CB8AC3E}">
        <p14:creationId xmlns:p14="http://schemas.microsoft.com/office/powerpoint/2010/main" val="3166729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8B818-07BA-4D74-AE5C-21DF629FD0EA}"/>
              </a:ext>
            </a:extLst>
          </p:cNvPr>
          <p:cNvSpPr/>
          <p:nvPr/>
        </p:nvSpPr>
        <p:spPr>
          <a:xfrm>
            <a:off x="131416" y="35208"/>
            <a:ext cx="2868457"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pic>
        <p:nvPicPr>
          <p:cNvPr id="3" name="Picture 2">
            <a:extLst>
              <a:ext uri="{FF2B5EF4-FFF2-40B4-BE49-F238E27FC236}">
                <a16:creationId xmlns:a16="http://schemas.microsoft.com/office/drawing/2014/main" id="{300B416B-186A-4DF2-A1BD-5F5E998D0D6A}"/>
              </a:ext>
            </a:extLst>
          </p:cNvPr>
          <p:cNvPicPr>
            <a:picLocks noChangeAspect="1"/>
          </p:cNvPicPr>
          <p:nvPr/>
        </p:nvPicPr>
        <p:blipFill>
          <a:blip r:embed="rId4"/>
          <a:stretch>
            <a:fillRect/>
          </a:stretch>
        </p:blipFill>
        <p:spPr>
          <a:xfrm>
            <a:off x="10969371" y="0"/>
            <a:ext cx="1222629" cy="1075678"/>
          </a:xfrm>
          <a:prstGeom prst="rect">
            <a:avLst/>
          </a:prstGeom>
        </p:spPr>
      </p:pic>
      <p:pic>
        <p:nvPicPr>
          <p:cNvPr id="4" name="Picture 2">
            <a:extLst>
              <a:ext uri="{FF2B5EF4-FFF2-40B4-BE49-F238E27FC236}">
                <a16:creationId xmlns:a16="http://schemas.microsoft.com/office/drawing/2014/main" id="{10944142-E15B-42A9-A1D3-75F3B197DF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3130" y="274649"/>
            <a:ext cx="5857454" cy="63087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28A99C1-5E94-4263-B4DF-EB537B6D5000}"/>
              </a:ext>
            </a:extLst>
          </p:cNvPr>
          <p:cNvSpPr txBox="1"/>
          <p:nvPr/>
        </p:nvSpPr>
        <p:spPr>
          <a:xfrm>
            <a:off x="5847348" y="6398684"/>
            <a:ext cx="6344652" cy="369332"/>
          </a:xfrm>
          <a:prstGeom prst="rect">
            <a:avLst/>
          </a:prstGeom>
          <a:solidFill>
            <a:schemeClr val="bg1"/>
          </a:solidFill>
        </p:spPr>
        <p:txBody>
          <a:bodyPr wrap="square" rtlCol="0">
            <a:spAutoFit/>
          </a:bodyPr>
          <a:lstStyle/>
          <a:p>
            <a:pPr algn="ctr"/>
            <a:r>
              <a:rPr lang="en-US">
                <a:solidFill>
                  <a:srgbClr val="1C11AF"/>
                </a:solidFill>
                <a:latin typeface="Arial" panose="020B0604020202020204" pitchFamily="34" charset="0"/>
                <a:cs typeface="Arial" panose="020B0604020202020204" pitchFamily="34" charset="0"/>
              </a:rPr>
              <a:t>Hình 1.1. Bản đồ tự nhiên  châu Âu</a:t>
            </a:r>
          </a:p>
        </p:txBody>
      </p:sp>
      <p:sp>
        <p:nvSpPr>
          <p:cNvPr id="6" name="Rectangle 5">
            <a:extLst>
              <a:ext uri="{FF2B5EF4-FFF2-40B4-BE49-F238E27FC236}">
                <a16:creationId xmlns:a16="http://schemas.microsoft.com/office/drawing/2014/main" id="{4534CEB8-C844-4A74-A292-5FA6E1838330}"/>
              </a:ext>
            </a:extLst>
          </p:cNvPr>
          <p:cNvSpPr/>
          <p:nvPr/>
        </p:nvSpPr>
        <p:spPr>
          <a:xfrm>
            <a:off x="131416" y="1636351"/>
            <a:ext cx="5715932" cy="3539430"/>
          </a:xfrm>
          <a:prstGeom prst="rect">
            <a:avLst/>
          </a:prstGeom>
          <a:ln>
            <a:solidFill>
              <a:srgbClr val="00B0F0"/>
            </a:solidFill>
            <a:prstDash val="sysDash"/>
          </a:ln>
        </p:spPr>
        <p:txBody>
          <a:bodyPr wrap="square">
            <a:spAutoFit/>
          </a:bodyPr>
          <a:lstStyle/>
          <a:p>
            <a:pPr algn="just"/>
            <a:r>
              <a:rPr lang="vi-VN" sz="3200">
                <a:solidFill>
                  <a:srgbClr val="FF3399"/>
                </a:solidFill>
                <a:latin typeface="Arial" panose="020B0604020202020204" pitchFamily="34" charset="0"/>
                <a:cs typeface="Arial" panose="020B0604020202020204" pitchFamily="34" charset="0"/>
              </a:rPr>
              <a:t>Dựa vào hình 1.1 và thông tin trong bài, em hãy:</a:t>
            </a:r>
          </a:p>
          <a:p>
            <a:pPr algn="just"/>
            <a:r>
              <a:rPr lang="vi-VN" sz="3200">
                <a:solidFill>
                  <a:srgbClr val="FF3399"/>
                </a:solidFill>
                <a:latin typeface="Arial" panose="020B0604020202020204" pitchFamily="34" charset="0"/>
                <a:cs typeface="Arial" panose="020B0604020202020204" pitchFamily="34" charset="0"/>
              </a:rPr>
              <a:t>- Xác định các con sông lớn ở châu Âu: Von-ga, Đa-nuyp, Rai-nơ.</a:t>
            </a:r>
          </a:p>
          <a:p>
            <a:pPr algn="just"/>
            <a:r>
              <a:rPr lang="vi-VN" sz="3200">
                <a:solidFill>
                  <a:srgbClr val="FF3399"/>
                </a:solidFill>
                <a:latin typeface="Arial" panose="020B0604020202020204" pitchFamily="34" charset="0"/>
                <a:cs typeface="Arial" panose="020B0604020202020204" pitchFamily="34" charset="0"/>
              </a:rPr>
              <a:t>- Cho biết các con sông trên đổ ra biển và đại dương nào?</a:t>
            </a:r>
            <a:endParaRPr lang="en-US">
              <a:solidFill>
                <a:srgbClr val="FF3399"/>
              </a:solidFill>
            </a:endParaRPr>
          </a:p>
        </p:txBody>
      </p:sp>
      <p:grpSp>
        <p:nvGrpSpPr>
          <p:cNvPr id="13" name="Group 12">
            <a:extLst>
              <a:ext uri="{FF2B5EF4-FFF2-40B4-BE49-F238E27FC236}">
                <a16:creationId xmlns:a16="http://schemas.microsoft.com/office/drawing/2014/main" id="{6F43FA69-B628-465C-9536-D3D7FC40DAEB}"/>
              </a:ext>
            </a:extLst>
          </p:cNvPr>
          <p:cNvGrpSpPr/>
          <p:nvPr/>
        </p:nvGrpSpPr>
        <p:grpSpPr>
          <a:xfrm>
            <a:off x="1284254" y="868866"/>
            <a:ext cx="5373682" cy="646331"/>
            <a:chOff x="1284254" y="868866"/>
            <a:chExt cx="5373682" cy="646331"/>
          </a:xfrm>
        </p:grpSpPr>
        <p:sp>
          <p:nvSpPr>
            <p:cNvPr id="7" name="Rectangle: Rounded Corners 6">
              <a:extLst>
                <a:ext uri="{FF2B5EF4-FFF2-40B4-BE49-F238E27FC236}">
                  <a16:creationId xmlns:a16="http://schemas.microsoft.com/office/drawing/2014/main" id="{AEB351ED-5009-451A-BCCF-5101F33CA220}"/>
                </a:ext>
              </a:extLst>
            </p:cNvPr>
            <p:cNvSpPr/>
            <p:nvPr/>
          </p:nvSpPr>
          <p:spPr>
            <a:xfrm>
              <a:off x="1284254" y="891442"/>
              <a:ext cx="3948045" cy="601181"/>
            </a:xfrm>
            <a:prstGeom prst="roundRect">
              <a:avLst/>
            </a:prstGeom>
            <a:solidFill>
              <a:srgbClr val="7030A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 name="TextBox 7">
              <a:extLst>
                <a:ext uri="{FF2B5EF4-FFF2-40B4-BE49-F238E27FC236}">
                  <a16:creationId xmlns:a16="http://schemas.microsoft.com/office/drawing/2014/main" id="{B4F0E7EC-E695-46D3-ADFC-DA299199F5F5}"/>
                </a:ext>
              </a:extLst>
            </p:cNvPr>
            <p:cNvSpPr txBox="1"/>
            <p:nvPr/>
          </p:nvSpPr>
          <p:spPr>
            <a:xfrm>
              <a:off x="1415468" y="868866"/>
              <a:ext cx="5242468"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AI NHANH H</a:t>
              </a:r>
              <a:r>
                <a:rPr lang="vi-VN" sz="3600" b="1">
                  <a:solidFill>
                    <a:srgbClr val="FFFF00"/>
                  </a:solidFill>
                  <a:latin typeface="Arial" panose="020B0604020202020204" pitchFamily="34" charset="0"/>
                  <a:cs typeface="Arial" panose="020B0604020202020204" pitchFamily="34" charset="0"/>
                </a:rPr>
                <a:t>Ơ</a:t>
              </a:r>
              <a:r>
                <a:rPr lang="en-US" sz="3600" b="1">
                  <a:solidFill>
                    <a:srgbClr val="FFFF00"/>
                  </a:solidFill>
                  <a:latin typeface="Arial" panose="020B0604020202020204" pitchFamily="34" charset="0"/>
                  <a:cs typeface="Arial" panose="020B0604020202020204" pitchFamily="34" charset="0"/>
                </a:rPr>
                <a:t>N</a:t>
              </a:r>
            </a:p>
          </p:txBody>
        </p:sp>
      </p:grpSp>
      <p:pic>
        <p:nvPicPr>
          <p:cNvPr id="9" name="3 Minute Timer (Nho)">
            <a:hlinkClick r:id="" action="ppaction://media"/>
            <a:extLst>
              <a:ext uri="{FF2B5EF4-FFF2-40B4-BE49-F238E27FC236}">
                <a16:creationId xmlns:a16="http://schemas.microsoft.com/office/drawing/2014/main" id="{DBD8CF40-97F0-4B1C-A19C-102550093F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64621" y="6046526"/>
            <a:ext cx="1253093" cy="704315"/>
          </a:xfrm>
          <a:prstGeom prst="rect">
            <a:avLst/>
          </a:prstGeom>
        </p:spPr>
      </p:pic>
      <p:pic>
        <p:nvPicPr>
          <p:cNvPr id="10" name="Picture 9">
            <a:extLst>
              <a:ext uri="{FF2B5EF4-FFF2-40B4-BE49-F238E27FC236}">
                <a16:creationId xmlns:a16="http://schemas.microsoft.com/office/drawing/2014/main" id="{E5284F10-2635-4866-AAD4-964DCC1B7331}"/>
              </a:ext>
            </a:extLst>
          </p:cNvPr>
          <p:cNvPicPr>
            <a:picLocks noChangeAspect="1"/>
          </p:cNvPicPr>
          <p:nvPr/>
        </p:nvPicPr>
        <p:blipFill rotWithShape="1">
          <a:blip r:embed="rId7"/>
          <a:srcRect l="23811" t="49918" r="67591" b="40164"/>
          <a:stretch/>
        </p:blipFill>
        <p:spPr>
          <a:xfrm>
            <a:off x="228570" y="5404984"/>
            <a:ext cx="1186898" cy="770223"/>
          </a:xfrm>
          <a:prstGeom prst="rect">
            <a:avLst/>
          </a:prstGeom>
        </p:spPr>
      </p:pic>
      <p:sp>
        <p:nvSpPr>
          <p:cNvPr id="11" name="TextBox 10">
            <a:extLst>
              <a:ext uri="{FF2B5EF4-FFF2-40B4-BE49-F238E27FC236}">
                <a16:creationId xmlns:a16="http://schemas.microsoft.com/office/drawing/2014/main" id="{D21A21E7-D392-406E-BDAB-8EA8CD1906FE}"/>
              </a:ext>
            </a:extLst>
          </p:cNvPr>
          <p:cNvSpPr txBox="1"/>
          <p:nvPr/>
        </p:nvSpPr>
        <p:spPr>
          <a:xfrm>
            <a:off x="1415468" y="5527469"/>
            <a:ext cx="3547878" cy="461665"/>
          </a:xfrm>
          <a:prstGeom prst="rect">
            <a:avLst/>
          </a:prstGeom>
          <a:noFill/>
        </p:spPr>
        <p:txBody>
          <a:bodyPr wrap="square" rtlCol="0">
            <a:spAutoFit/>
          </a:bodyPr>
          <a:lstStyle/>
          <a:p>
            <a:pPr marL="285750" indent="-285750">
              <a:buFont typeface="Wingdings" panose="05000000000000000000" pitchFamily="2" charset="2"/>
              <a:buChar char="ü"/>
            </a:pPr>
            <a:r>
              <a:rPr lang="en-US" sz="2400">
                <a:solidFill>
                  <a:srgbClr val="3333FF"/>
                </a:solidFill>
                <a:latin typeface="Arial" panose="020B0604020202020204" pitchFamily="34" charset="0"/>
                <a:cs typeface="Arial" panose="020B0604020202020204" pitchFamily="34" charset="0"/>
              </a:rPr>
              <a:t>Thảo luận </a:t>
            </a:r>
            <a:r>
              <a:rPr lang="en-US" sz="2400">
                <a:solidFill>
                  <a:srgbClr val="FF0000"/>
                </a:solidFill>
                <a:latin typeface="Arial" panose="020B0604020202020204" pitchFamily="34" charset="0"/>
                <a:cs typeface="Arial" panose="020B0604020202020204" pitchFamily="34" charset="0"/>
              </a:rPr>
              <a:t>CẶP ĐÔI</a:t>
            </a:r>
          </a:p>
        </p:txBody>
      </p:sp>
      <p:sp>
        <p:nvSpPr>
          <p:cNvPr id="12" name="TextBox 11">
            <a:extLst>
              <a:ext uri="{FF2B5EF4-FFF2-40B4-BE49-F238E27FC236}">
                <a16:creationId xmlns:a16="http://schemas.microsoft.com/office/drawing/2014/main" id="{97CBCACB-781A-4385-88BF-B3F548BE90B4}"/>
              </a:ext>
            </a:extLst>
          </p:cNvPr>
          <p:cNvSpPr txBox="1"/>
          <p:nvPr/>
        </p:nvSpPr>
        <p:spPr>
          <a:xfrm>
            <a:off x="347640" y="6306351"/>
            <a:ext cx="3547878" cy="461665"/>
          </a:xfrm>
          <a:prstGeom prst="rect">
            <a:avLst/>
          </a:prstGeom>
          <a:noFill/>
        </p:spPr>
        <p:txBody>
          <a:bodyPr wrap="square" rtlCol="0">
            <a:spAutoFit/>
          </a:bodyPr>
          <a:lstStyle/>
          <a:p>
            <a:pPr marL="285750" indent="-285750">
              <a:buFont typeface="Wingdings" panose="05000000000000000000" pitchFamily="2" charset="2"/>
              <a:buChar char="ü"/>
            </a:pPr>
            <a:r>
              <a:rPr lang="en-US" sz="2400">
                <a:solidFill>
                  <a:srgbClr val="3333FF"/>
                </a:solidFill>
                <a:latin typeface="Arial" panose="020B0604020202020204" pitchFamily="34" charset="0"/>
                <a:cs typeface="Arial" panose="020B0604020202020204" pitchFamily="34" charset="0"/>
              </a:rPr>
              <a:t>Thời gian: </a:t>
            </a:r>
            <a:r>
              <a:rPr lang="en-US" sz="2400">
                <a:solidFill>
                  <a:srgbClr val="FF0000"/>
                </a:solidFill>
                <a:latin typeface="Arial" panose="020B0604020202020204" pitchFamily="34" charset="0"/>
                <a:cs typeface="Arial" panose="020B0604020202020204" pitchFamily="34" charset="0"/>
              </a:rPr>
              <a:t>3 phút</a:t>
            </a:r>
          </a:p>
        </p:txBody>
      </p:sp>
    </p:spTree>
    <p:extLst>
      <p:ext uri="{BB962C8B-B14F-4D97-AF65-F5344CB8AC3E}">
        <p14:creationId xmlns:p14="http://schemas.microsoft.com/office/powerpoint/2010/main" val="6636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500"/>
                                        <p:tgtEl>
                                          <p:spTgt spid="10"/>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9"/>
                </p:tgtEl>
              </p:cMediaNode>
            </p:video>
          </p:childTnLst>
        </p:cTn>
      </p:par>
    </p:tnLst>
    <p:bldLst>
      <p:bldP spid="5" grpId="0" animBg="1"/>
      <p:bldP spid="6" grpId="0" animBg="1"/>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8B818-07BA-4D74-AE5C-21DF629FD0EA}"/>
              </a:ext>
            </a:extLst>
          </p:cNvPr>
          <p:cNvSpPr/>
          <p:nvPr/>
        </p:nvSpPr>
        <p:spPr>
          <a:xfrm>
            <a:off x="131416" y="35208"/>
            <a:ext cx="2868457"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pic>
        <p:nvPicPr>
          <p:cNvPr id="3" name="Picture 2">
            <a:extLst>
              <a:ext uri="{FF2B5EF4-FFF2-40B4-BE49-F238E27FC236}">
                <a16:creationId xmlns:a16="http://schemas.microsoft.com/office/drawing/2014/main" id="{300B416B-186A-4DF2-A1BD-5F5E998D0D6A}"/>
              </a:ext>
            </a:extLst>
          </p:cNvPr>
          <p:cNvPicPr>
            <a:picLocks noChangeAspect="1"/>
          </p:cNvPicPr>
          <p:nvPr/>
        </p:nvPicPr>
        <p:blipFill>
          <a:blip r:embed="rId3"/>
          <a:stretch>
            <a:fillRect/>
          </a:stretch>
        </p:blipFill>
        <p:spPr>
          <a:xfrm>
            <a:off x="10969371" y="0"/>
            <a:ext cx="1222629" cy="1075678"/>
          </a:xfrm>
          <a:prstGeom prst="rect">
            <a:avLst/>
          </a:prstGeom>
        </p:spPr>
      </p:pic>
      <p:grpSp>
        <p:nvGrpSpPr>
          <p:cNvPr id="6" name="Group 5">
            <a:extLst>
              <a:ext uri="{FF2B5EF4-FFF2-40B4-BE49-F238E27FC236}">
                <a16:creationId xmlns:a16="http://schemas.microsoft.com/office/drawing/2014/main" id="{269B1DD7-B2E4-40A3-83AC-B27632F30303}"/>
              </a:ext>
            </a:extLst>
          </p:cNvPr>
          <p:cNvGrpSpPr/>
          <p:nvPr/>
        </p:nvGrpSpPr>
        <p:grpSpPr>
          <a:xfrm>
            <a:off x="5847348" y="274649"/>
            <a:ext cx="6344652" cy="6493367"/>
            <a:chOff x="5847348" y="274649"/>
            <a:chExt cx="6344652" cy="6493367"/>
          </a:xfrm>
        </p:grpSpPr>
        <p:pic>
          <p:nvPicPr>
            <p:cNvPr id="4" name="Picture 2">
              <a:extLst>
                <a:ext uri="{FF2B5EF4-FFF2-40B4-BE49-F238E27FC236}">
                  <a16:creationId xmlns:a16="http://schemas.microsoft.com/office/drawing/2014/main" id="{FF61B50E-27E8-49C8-9349-F04406BBC5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3130" y="274649"/>
              <a:ext cx="5857454" cy="63087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2989D0-AB2C-4419-891B-31077B5F69C3}"/>
                </a:ext>
              </a:extLst>
            </p:cNvPr>
            <p:cNvSpPr txBox="1"/>
            <p:nvPr/>
          </p:nvSpPr>
          <p:spPr>
            <a:xfrm>
              <a:off x="5847348" y="6398684"/>
              <a:ext cx="6344652" cy="369332"/>
            </a:xfrm>
            <a:prstGeom prst="rect">
              <a:avLst/>
            </a:prstGeom>
            <a:solidFill>
              <a:schemeClr val="bg1"/>
            </a:solidFill>
          </p:spPr>
          <p:txBody>
            <a:bodyPr wrap="square" rtlCol="0">
              <a:spAutoFit/>
            </a:bodyPr>
            <a:lstStyle/>
            <a:p>
              <a:pPr algn="ctr"/>
              <a:r>
                <a:rPr lang="en-US">
                  <a:solidFill>
                    <a:srgbClr val="1C11AF"/>
                  </a:solidFill>
                  <a:latin typeface="Arial" panose="020B0604020202020204" pitchFamily="34" charset="0"/>
                  <a:cs typeface="Arial" panose="020B0604020202020204" pitchFamily="34" charset="0"/>
                </a:rPr>
                <a:t>Hình 1.1. Bản đồ tự nhiên  châu Âu</a:t>
              </a:r>
            </a:p>
          </p:txBody>
        </p:sp>
      </p:grpSp>
      <p:sp>
        <p:nvSpPr>
          <p:cNvPr id="7" name="Freeform: Shape 6">
            <a:extLst>
              <a:ext uri="{FF2B5EF4-FFF2-40B4-BE49-F238E27FC236}">
                <a16:creationId xmlns:a16="http://schemas.microsoft.com/office/drawing/2014/main" id="{1880463B-D6D2-4CFE-8CDF-689D3BDB0A4C}"/>
              </a:ext>
            </a:extLst>
          </p:cNvPr>
          <p:cNvSpPr/>
          <p:nvPr/>
        </p:nvSpPr>
        <p:spPr>
          <a:xfrm>
            <a:off x="10566400" y="2921000"/>
            <a:ext cx="778933" cy="1151467"/>
          </a:xfrm>
          <a:custGeom>
            <a:avLst/>
            <a:gdLst>
              <a:gd name="connsiteX0" fmla="*/ 0 w 812800"/>
              <a:gd name="connsiteY0" fmla="*/ 8467 h 1159933"/>
              <a:gd name="connsiteX1" fmla="*/ 42333 w 812800"/>
              <a:gd name="connsiteY1" fmla="*/ 25400 h 1159933"/>
              <a:gd name="connsiteX2" fmla="*/ 67733 w 812800"/>
              <a:gd name="connsiteY2" fmla="*/ 33867 h 1159933"/>
              <a:gd name="connsiteX3" fmla="*/ 84667 w 812800"/>
              <a:gd name="connsiteY3" fmla="*/ 59267 h 1159933"/>
              <a:gd name="connsiteX4" fmla="*/ 110067 w 812800"/>
              <a:gd name="connsiteY4" fmla="*/ 76200 h 1159933"/>
              <a:gd name="connsiteX5" fmla="*/ 177800 w 812800"/>
              <a:gd name="connsiteY5" fmla="*/ 67733 h 1159933"/>
              <a:gd name="connsiteX6" fmla="*/ 186267 w 812800"/>
              <a:gd name="connsiteY6" fmla="*/ 8467 h 1159933"/>
              <a:gd name="connsiteX7" fmla="*/ 211667 w 812800"/>
              <a:gd name="connsiteY7" fmla="*/ 0 h 1159933"/>
              <a:gd name="connsiteX8" fmla="*/ 381000 w 812800"/>
              <a:gd name="connsiteY8" fmla="*/ 8467 h 1159933"/>
              <a:gd name="connsiteX9" fmla="*/ 440267 w 812800"/>
              <a:gd name="connsiteY9" fmla="*/ 127000 h 1159933"/>
              <a:gd name="connsiteX10" fmla="*/ 482600 w 812800"/>
              <a:gd name="connsiteY10" fmla="*/ 203200 h 1159933"/>
              <a:gd name="connsiteX11" fmla="*/ 516467 w 812800"/>
              <a:gd name="connsiteY11" fmla="*/ 245533 h 1159933"/>
              <a:gd name="connsiteX12" fmla="*/ 558800 w 812800"/>
              <a:gd name="connsiteY12" fmla="*/ 254000 h 1159933"/>
              <a:gd name="connsiteX13" fmla="*/ 550333 w 812800"/>
              <a:gd name="connsiteY13" fmla="*/ 296333 h 1159933"/>
              <a:gd name="connsiteX14" fmla="*/ 516467 w 812800"/>
              <a:gd name="connsiteY14" fmla="*/ 304800 h 1159933"/>
              <a:gd name="connsiteX15" fmla="*/ 508000 w 812800"/>
              <a:gd name="connsiteY15" fmla="*/ 330200 h 1159933"/>
              <a:gd name="connsiteX16" fmla="*/ 499533 w 812800"/>
              <a:gd name="connsiteY16" fmla="*/ 457200 h 1159933"/>
              <a:gd name="connsiteX17" fmla="*/ 448733 w 812800"/>
              <a:gd name="connsiteY17" fmla="*/ 465667 h 1159933"/>
              <a:gd name="connsiteX18" fmla="*/ 440267 w 812800"/>
              <a:gd name="connsiteY18" fmla="*/ 558800 h 1159933"/>
              <a:gd name="connsiteX19" fmla="*/ 414867 w 812800"/>
              <a:gd name="connsiteY19" fmla="*/ 643467 h 1159933"/>
              <a:gd name="connsiteX20" fmla="*/ 397933 w 812800"/>
              <a:gd name="connsiteY20" fmla="*/ 719667 h 1159933"/>
              <a:gd name="connsiteX21" fmla="*/ 406400 w 812800"/>
              <a:gd name="connsiteY21" fmla="*/ 753533 h 1159933"/>
              <a:gd name="connsiteX22" fmla="*/ 414867 w 812800"/>
              <a:gd name="connsiteY22" fmla="*/ 897467 h 1159933"/>
              <a:gd name="connsiteX23" fmla="*/ 457200 w 812800"/>
              <a:gd name="connsiteY23" fmla="*/ 889000 h 1159933"/>
              <a:gd name="connsiteX24" fmla="*/ 508000 w 812800"/>
              <a:gd name="connsiteY24" fmla="*/ 872067 h 1159933"/>
              <a:gd name="connsiteX25" fmla="*/ 524933 w 812800"/>
              <a:gd name="connsiteY25" fmla="*/ 897467 h 1159933"/>
              <a:gd name="connsiteX26" fmla="*/ 558800 w 812800"/>
              <a:gd name="connsiteY26" fmla="*/ 939800 h 1159933"/>
              <a:gd name="connsiteX27" fmla="*/ 609600 w 812800"/>
              <a:gd name="connsiteY27" fmla="*/ 948267 h 1159933"/>
              <a:gd name="connsiteX28" fmla="*/ 668867 w 812800"/>
              <a:gd name="connsiteY28" fmla="*/ 990600 h 1159933"/>
              <a:gd name="connsiteX29" fmla="*/ 702733 w 812800"/>
              <a:gd name="connsiteY29" fmla="*/ 1007533 h 1159933"/>
              <a:gd name="connsiteX30" fmla="*/ 753533 w 812800"/>
              <a:gd name="connsiteY30" fmla="*/ 1032933 h 1159933"/>
              <a:gd name="connsiteX31" fmla="*/ 770467 w 812800"/>
              <a:gd name="connsiteY31" fmla="*/ 1092200 h 1159933"/>
              <a:gd name="connsiteX32" fmla="*/ 795867 w 812800"/>
              <a:gd name="connsiteY32" fmla="*/ 1117600 h 1159933"/>
              <a:gd name="connsiteX33" fmla="*/ 812800 w 812800"/>
              <a:gd name="connsiteY33" fmla="*/ 1159933 h 115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2800" h="1159933">
                <a:moveTo>
                  <a:pt x="0" y="8467"/>
                </a:moveTo>
                <a:cubicBezTo>
                  <a:pt x="14111" y="14111"/>
                  <a:pt x="28103" y="20064"/>
                  <a:pt x="42333" y="25400"/>
                </a:cubicBezTo>
                <a:cubicBezTo>
                  <a:pt x="50689" y="28534"/>
                  <a:pt x="60764" y="28292"/>
                  <a:pt x="67733" y="33867"/>
                </a:cubicBezTo>
                <a:cubicBezTo>
                  <a:pt x="75679" y="40224"/>
                  <a:pt x="77472" y="52072"/>
                  <a:pt x="84667" y="59267"/>
                </a:cubicBezTo>
                <a:cubicBezTo>
                  <a:pt x="91862" y="66462"/>
                  <a:pt x="101600" y="70556"/>
                  <a:pt x="110067" y="76200"/>
                </a:cubicBezTo>
                <a:lnTo>
                  <a:pt x="177800" y="67733"/>
                </a:lnTo>
                <a:cubicBezTo>
                  <a:pt x="192715" y="54475"/>
                  <a:pt x="177342" y="26316"/>
                  <a:pt x="186267" y="8467"/>
                </a:cubicBezTo>
                <a:cubicBezTo>
                  <a:pt x="190258" y="485"/>
                  <a:pt x="203200" y="2822"/>
                  <a:pt x="211667" y="0"/>
                </a:cubicBezTo>
                <a:cubicBezTo>
                  <a:pt x="312369" y="25175"/>
                  <a:pt x="256208" y="18866"/>
                  <a:pt x="381000" y="8467"/>
                </a:cubicBezTo>
                <a:cubicBezTo>
                  <a:pt x="461417" y="24549"/>
                  <a:pt x="416800" y="1841"/>
                  <a:pt x="440267" y="127000"/>
                </a:cubicBezTo>
                <a:cubicBezTo>
                  <a:pt x="446099" y="158103"/>
                  <a:pt x="464464" y="175996"/>
                  <a:pt x="482600" y="203200"/>
                </a:cubicBezTo>
                <a:cubicBezTo>
                  <a:pt x="487558" y="210638"/>
                  <a:pt x="505205" y="240706"/>
                  <a:pt x="516467" y="245533"/>
                </a:cubicBezTo>
                <a:cubicBezTo>
                  <a:pt x="529694" y="251202"/>
                  <a:pt x="544689" y="251178"/>
                  <a:pt x="558800" y="254000"/>
                </a:cubicBezTo>
                <a:cubicBezTo>
                  <a:pt x="555978" y="268111"/>
                  <a:pt x="559546" y="285278"/>
                  <a:pt x="550333" y="296333"/>
                </a:cubicBezTo>
                <a:cubicBezTo>
                  <a:pt x="542884" y="305272"/>
                  <a:pt x="525553" y="297531"/>
                  <a:pt x="516467" y="304800"/>
                </a:cubicBezTo>
                <a:cubicBezTo>
                  <a:pt x="509498" y="310375"/>
                  <a:pt x="510822" y="321733"/>
                  <a:pt x="508000" y="330200"/>
                </a:cubicBezTo>
                <a:cubicBezTo>
                  <a:pt x="505178" y="372533"/>
                  <a:pt x="516539" y="418330"/>
                  <a:pt x="499533" y="457200"/>
                </a:cubicBezTo>
                <a:cubicBezTo>
                  <a:pt x="492652" y="472928"/>
                  <a:pt x="457383" y="450839"/>
                  <a:pt x="448733" y="465667"/>
                </a:cubicBezTo>
                <a:cubicBezTo>
                  <a:pt x="433026" y="492593"/>
                  <a:pt x="444387" y="527901"/>
                  <a:pt x="440267" y="558800"/>
                </a:cubicBezTo>
                <a:cubicBezTo>
                  <a:pt x="430457" y="632379"/>
                  <a:pt x="430900" y="547275"/>
                  <a:pt x="414867" y="643467"/>
                </a:cubicBezTo>
                <a:cubicBezTo>
                  <a:pt x="404933" y="703070"/>
                  <a:pt x="411829" y="677981"/>
                  <a:pt x="397933" y="719667"/>
                </a:cubicBezTo>
                <a:cubicBezTo>
                  <a:pt x="400755" y="730956"/>
                  <a:pt x="405297" y="741949"/>
                  <a:pt x="406400" y="753533"/>
                </a:cubicBezTo>
                <a:cubicBezTo>
                  <a:pt x="410957" y="801377"/>
                  <a:pt x="397992" y="852466"/>
                  <a:pt x="414867" y="897467"/>
                </a:cubicBezTo>
                <a:cubicBezTo>
                  <a:pt x="419920" y="910941"/>
                  <a:pt x="443317" y="892786"/>
                  <a:pt x="457200" y="889000"/>
                </a:cubicBezTo>
                <a:cubicBezTo>
                  <a:pt x="474420" y="884304"/>
                  <a:pt x="508000" y="872067"/>
                  <a:pt x="508000" y="872067"/>
                </a:cubicBezTo>
                <a:cubicBezTo>
                  <a:pt x="513644" y="880534"/>
                  <a:pt x="520382" y="888366"/>
                  <a:pt x="524933" y="897467"/>
                </a:cubicBezTo>
                <a:cubicBezTo>
                  <a:pt x="537870" y="923341"/>
                  <a:pt x="524546" y="928382"/>
                  <a:pt x="558800" y="939800"/>
                </a:cubicBezTo>
                <a:cubicBezTo>
                  <a:pt x="575086" y="945229"/>
                  <a:pt x="592667" y="945445"/>
                  <a:pt x="609600" y="948267"/>
                </a:cubicBezTo>
                <a:cubicBezTo>
                  <a:pt x="702414" y="994673"/>
                  <a:pt x="588780" y="933395"/>
                  <a:pt x="668867" y="990600"/>
                </a:cubicBezTo>
                <a:cubicBezTo>
                  <a:pt x="679137" y="997936"/>
                  <a:pt x="691775" y="1001271"/>
                  <a:pt x="702733" y="1007533"/>
                </a:cubicBezTo>
                <a:cubicBezTo>
                  <a:pt x="748689" y="1033794"/>
                  <a:pt x="706964" y="1017411"/>
                  <a:pt x="753533" y="1032933"/>
                </a:cubicBezTo>
                <a:cubicBezTo>
                  <a:pt x="754662" y="1037450"/>
                  <a:pt x="765608" y="1084912"/>
                  <a:pt x="770467" y="1092200"/>
                </a:cubicBezTo>
                <a:cubicBezTo>
                  <a:pt x="777109" y="1102163"/>
                  <a:pt x="787400" y="1109133"/>
                  <a:pt x="795867" y="1117600"/>
                </a:cubicBezTo>
                <a:cubicBezTo>
                  <a:pt x="805301" y="1155339"/>
                  <a:pt x="796104" y="1143239"/>
                  <a:pt x="812800" y="1159933"/>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E23173B0-D189-4CFC-8D64-2CA52A976D3D}"/>
              </a:ext>
            </a:extLst>
          </p:cNvPr>
          <p:cNvSpPr/>
          <p:nvPr/>
        </p:nvSpPr>
        <p:spPr>
          <a:xfrm>
            <a:off x="10142625" y="2184400"/>
            <a:ext cx="1466569" cy="1998133"/>
          </a:xfrm>
          <a:custGeom>
            <a:avLst/>
            <a:gdLst>
              <a:gd name="connsiteX0" fmla="*/ 1092642 w 1466569"/>
              <a:gd name="connsiteY0" fmla="*/ 101600 h 1998133"/>
              <a:gd name="connsiteX1" fmla="*/ 1050308 w 1466569"/>
              <a:gd name="connsiteY1" fmla="*/ 84667 h 1998133"/>
              <a:gd name="connsiteX2" fmla="*/ 1033375 w 1466569"/>
              <a:gd name="connsiteY2" fmla="*/ 59267 h 1998133"/>
              <a:gd name="connsiteX3" fmla="*/ 982575 w 1466569"/>
              <a:gd name="connsiteY3" fmla="*/ 33867 h 1998133"/>
              <a:gd name="connsiteX4" fmla="*/ 965642 w 1466569"/>
              <a:gd name="connsiteY4" fmla="*/ 16933 h 1998133"/>
              <a:gd name="connsiteX5" fmla="*/ 931775 w 1466569"/>
              <a:gd name="connsiteY5" fmla="*/ 8467 h 1998133"/>
              <a:gd name="connsiteX6" fmla="*/ 906375 w 1466569"/>
              <a:gd name="connsiteY6" fmla="*/ 0 h 1998133"/>
              <a:gd name="connsiteX7" fmla="*/ 711642 w 1466569"/>
              <a:gd name="connsiteY7" fmla="*/ 8467 h 1998133"/>
              <a:gd name="connsiteX8" fmla="*/ 686242 w 1466569"/>
              <a:gd name="connsiteY8" fmla="*/ 16933 h 1998133"/>
              <a:gd name="connsiteX9" fmla="*/ 652375 w 1466569"/>
              <a:gd name="connsiteY9" fmla="*/ 25400 h 1998133"/>
              <a:gd name="connsiteX10" fmla="*/ 601575 w 1466569"/>
              <a:gd name="connsiteY10" fmla="*/ 42333 h 1998133"/>
              <a:gd name="connsiteX11" fmla="*/ 567708 w 1466569"/>
              <a:gd name="connsiteY11" fmla="*/ 76200 h 1998133"/>
              <a:gd name="connsiteX12" fmla="*/ 491508 w 1466569"/>
              <a:gd name="connsiteY12" fmla="*/ 118533 h 1998133"/>
              <a:gd name="connsiteX13" fmla="*/ 474575 w 1466569"/>
              <a:gd name="connsiteY13" fmla="*/ 135467 h 1998133"/>
              <a:gd name="connsiteX14" fmla="*/ 415308 w 1466569"/>
              <a:gd name="connsiteY14" fmla="*/ 186267 h 1998133"/>
              <a:gd name="connsiteX15" fmla="*/ 372975 w 1466569"/>
              <a:gd name="connsiteY15" fmla="*/ 237067 h 1998133"/>
              <a:gd name="connsiteX16" fmla="*/ 364508 w 1466569"/>
              <a:gd name="connsiteY16" fmla="*/ 270933 h 1998133"/>
              <a:gd name="connsiteX17" fmla="*/ 313708 w 1466569"/>
              <a:gd name="connsiteY17" fmla="*/ 330200 h 1998133"/>
              <a:gd name="connsiteX18" fmla="*/ 262908 w 1466569"/>
              <a:gd name="connsiteY18" fmla="*/ 381000 h 1998133"/>
              <a:gd name="connsiteX19" fmla="*/ 254442 w 1466569"/>
              <a:gd name="connsiteY19" fmla="*/ 406400 h 1998133"/>
              <a:gd name="connsiteX20" fmla="*/ 229042 w 1466569"/>
              <a:gd name="connsiteY20" fmla="*/ 423333 h 1998133"/>
              <a:gd name="connsiteX21" fmla="*/ 186708 w 1466569"/>
              <a:gd name="connsiteY21" fmla="*/ 448733 h 1998133"/>
              <a:gd name="connsiteX22" fmla="*/ 161308 w 1466569"/>
              <a:gd name="connsiteY22" fmla="*/ 465667 h 1998133"/>
              <a:gd name="connsiteX23" fmla="*/ 102042 w 1466569"/>
              <a:gd name="connsiteY23" fmla="*/ 474133 h 1998133"/>
              <a:gd name="connsiteX24" fmla="*/ 93575 w 1466569"/>
              <a:gd name="connsiteY24" fmla="*/ 499533 h 1998133"/>
              <a:gd name="connsiteX25" fmla="*/ 76642 w 1466569"/>
              <a:gd name="connsiteY25" fmla="*/ 516467 h 1998133"/>
              <a:gd name="connsiteX26" fmla="*/ 68175 w 1466569"/>
              <a:gd name="connsiteY26" fmla="*/ 541867 h 1998133"/>
              <a:gd name="connsiteX27" fmla="*/ 42775 w 1466569"/>
              <a:gd name="connsiteY27" fmla="*/ 550333 h 1998133"/>
              <a:gd name="connsiteX28" fmla="*/ 25842 w 1466569"/>
              <a:gd name="connsiteY28" fmla="*/ 567267 h 1998133"/>
              <a:gd name="connsiteX29" fmla="*/ 17375 w 1466569"/>
              <a:gd name="connsiteY29" fmla="*/ 592667 h 1998133"/>
              <a:gd name="connsiteX30" fmla="*/ 442 w 1466569"/>
              <a:gd name="connsiteY30" fmla="*/ 618067 h 1998133"/>
              <a:gd name="connsiteX31" fmla="*/ 8908 w 1466569"/>
              <a:gd name="connsiteY31" fmla="*/ 702733 h 1998133"/>
              <a:gd name="connsiteX32" fmla="*/ 17375 w 1466569"/>
              <a:gd name="connsiteY32" fmla="*/ 728133 h 1998133"/>
              <a:gd name="connsiteX33" fmla="*/ 51242 w 1466569"/>
              <a:gd name="connsiteY33" fmla="*/ 778933 h 1998133"/>
              <a:gd name="connsiteX34" fmla="*/ 68175 w 1466569"/>
              <a:gd name="connsiteY34" fmla="*/ 829733 h 1998133"/>
              <a:gd name="connsiteX35" fmla="*/ 85108 w 1466569"/>
              <a:gd name="connsiteY35" fmla="*/ 855133 h 1998133"/>
              <a:gd name="connsiteX36" fmla="*/ 118975 w 1466569"/>
              <a:gd name="connsiteY36" fmla="*/ 872067 h 1998133"/>
              <a:gd name="connsiteX37" fmla="*/ 364508 w 1466569"/>
              <a:gd name="connsiteY37" fmla="*/ 880533 h 1998133"/>
              <a:gd name="connsiteX38" fmla="*/ 398375 w 1466569"/>
              <a:gd name="connsiteY38" fmla="*/ 889000 h 1998133"/>
              <a:gd name="connsiteX39" fmla="*/ 457642 w 1466569"/>
              <a:gd name="connsiteY39" fmla="*/ 922867 h 1998133"/>
              <a:gd name="connsiteX40" fmla="*/ 499975 w 1466569"/>
              <a:gd name="connsiteY40" fmla="*/ 965200 h 1998133"/>
              <a:gd name="connsiteX41" fmla="*/ 508442 w 1466569"/>
              <a:gd name="connsiteY41" fmla="*/ 990600 h 1998133"/>
              <a:gd name="connsiteX42" fmla="*/ 559242 w 1466569"/>
              <a:gd name="connsiteY42" fmla="*/ 1041400 h 1998133"/>
              <a:gd name="connsiteX43" fmla="*/ 576175 w 1466569"/>
              <a:gd name="connsiteY43" fmla="*/ 1075267 h 1998133"/>
              <a:gd name="connsiteX44" fmla="*/ 626975 w 1466569"/>
              <a:gd name="connsiteY44" fmla="*/ 1117600 h 1998133"/>
              <a:gd name="connsiteX45" fmla="*/ 643908 w 1466569"/>
              <a:gd name="connsiteY45" fmla="*/ 1168400 h 1998133"/>
              <a:gd name="connsiteX46" fmla="*/ 652375 w 1466569"/>
              <a:gd name="connsiteY46" fmla="*/ 1202267 h 1998133"/>
              <a:gd name="connsiteX47" fmla="*/ 703175 w 1466569"/>
              <a:gd name="connsiteY47" fmla="*/ 1244600 h 1998133"/>
              <a:gd name="connsiteX48" fmla="*/ 720108 w 1466569"/>
              <a:gd name="connsiteY48" fmla="*/ 1278467 h 1998133"/>
              <a:gd name="connsiteX49" fmla="*/ 728575 w 1466569"/>
              <a:gd name="connsiteY49" fmla="*/ 1312333 h 1998133"/>
              <a:gd name="connsiteX50" fmla="*/ 753975 w 1466569"/>
              <a:gd name="connsiteY50" fmla="*/ 1439333 h 1998133"/>
              <a:gd name="connsiteX51" fmla="*/ 745508 w 1466569"/>
              <a:gd name="connsiteY51" fmla="*/ 1634067 h 1998133"/>
              <a:gd name="connsiteX52" fmla="*/ 737042 w 1466569"/>
              <a:gd name="connsiteY52" fmla="*/ 1667933 h 1998133"/>
              <a:gd name="connsiteX53" fmla="*/ 762442 w 1466569"/>
              <a:gd name="connsiteY53" fmla="*/ 1888067 h 1998133"/>
              <a:gd name="connsiteX54" fmla="*/ 813242 w 1466569"/>
              <a:gd name="connsiteY54" fmla="*/ 1930400 h 1998133"/>
              <a:gd name="connsiteX55" fmla="*/ 847108 w 1466569"/>
              <a:gd name="connsiteY55" fmla="*/ 1938867 h 1998133"/>
              <a:gd name="connsiteX56" fmla="*/ 872508 w 1466569"/>
              <a:gd name="connsiteY56" fmla="*/ 1955800 h 1998133"/>
              <a:gd name="connsiteX57" fmla="*/ 1177308 w 1466569"/>
              <a:gd name="connsiteY57" fmla="*/ 1981200 h 1998133"/>
              <a:gd name="connsiteX58" fmla="*/ 1304308 w 1466569"/>
              <a:gd name="connsiteY58" fmla="*/ 1998133 h 1998133"/>
              <a:gd name="connsiteX59" fmla="*/ 1380508 w 1466569"/>
              <a:gd name="connsiteY59" fmla="*/ 1989667 h 1998133"/>
              <a:gd name="connsiteX60" fmla="*/ 1388975 w 1466569"/>
              <a:gd name="connsiteY60" fmla="*/ 1964267 h 1998133"/>
              <a:gd name="connsiteX61" fmla="*/ 1380508 w 1466569"/>
              <a:gd name="connsiteY61" fmla="*/ 1913467 h 1998133"/>
              <a:gd name="connsiteX62" fmla="*/ 1372042 w 1466569"/>
              <a:gd name="connsiteY62" fmla="*/ 1871133 h 1998133"/>
              <a:gd name="connsiteX63" fmla="*/ 1363575 w 1466569"/>
              <a:gd name="connsiteY63" fmla="*/ 1820333 h 1998133"/>
              <a:gd name="connsiteX64" fmla="*/ 1355108 w 1466569"/>
              <a:gd name="connsiteY64" fmla="*/ 1778000 h 1998133"/>
              <a:gd name="connsiteX65" fmla="*/ 1329708 w 1466569"/>
              <a:gd name="connsiteY65" fmla="*/ 1752600 h 1998133"/>
              <a:gd name="connsiteX66" fmla="*/ 1295842 w 1466569"/>
              <a:gd name="connsiteY66" fmla="*/ 1667933 h 1998133"/>
              <a:gd name="connsiteX67" fmla="*/ 1287375 w 1466569"/>
              <a:gd name="connsiteY67" fmla="*/ 1642533 h 1998133"/>
              <a:gd name="connsiteX68" fmla="*/ 1278908 w 1466569"/>
              <a:gd name="connsiteY68" fmla="*/ 1600200 h 1998133"/>
              <a:gd name="connsiteX69" fmla="*/ 1261975 w 1466569"/>
              <a:gd name="connsiteY69" fmla="*/ 1574800 h 1998133"/>
              <a:gd name="connsiteX70" fmla="*/ 1253508 w 1466569"/>
              <a:gd name="connsiteY70" fmla="*/ 1549400 h 1998133"/>
              <a:gd name="connsiteX71" fmla="*/ 1236575 w 1466569"/>
              <a:gd name="connsiteY71" fmla="*/ 1524000 h 1998133"/>
              <a:gd name="connsiteX72" fmla="*/ 1219642 w 1466569"/>
              <a:gd name="connsiteY72" fmla="*/ 1473200 h 1998133"/>
              <a:gd name="connsiteX73" fmla="*/ 1185775 w 1466569"/>
              <a:gd name="connsiteY73" fmla="*/ 1430867 h 1998133"/>
              <a:gd name="connsiteX74" fmla="*/ 1151908 w 1466569"/>
              <a:gd name="connsiteY74" fmla="*/ 1371600 h 1998133"/>
              <a:gd name="connsiteX75" fmla="*/ 1118042 w 1466569"/>
              <a:gd name="connsiteY75" fmla="*/ 1312333 h 1998133"/>
              <a:gd name="connsiteX76" fmla="*/ 1075708 w 1466569"/>
              <a:gd name="connsiteY76" fmla="*/ 1253067 h 1998133"/>
              <a:gd name="connsiteX77" fmla="*/ 1067242 w 1466569"/>
              <a:gd name="connsiteY77" fmla="*/ 1210733 h 1998133"/>
              <a:gd name="connsiteX78" fmla="*/ 1058775 w 1466569"/>
              <a:gd name="connsiteY78" fmla="*/ 1151467 h 1998133"/>
              <a:gd name="connsiteX79" fmla="*/ 1050308 w 1466569"/>
              <a:gd name="connsiteY79" fmla="*/ 1126067 h 1998133"/>
              <a:gd name="connsiteX80" fmla="*/ 1067242 w 1466569"/>
              <a:gd name="connsiteY80" fmla="*/ 1007533 h 1998133"/>
              <a:gd name="connsiteX81" fmla="*/ 1084175 w 1466569"/>
              <a:gd name="connsiteY81" fmla="*/ 982133 h 1998133"/>
              <a:gd name="connsiteX82" fmla="*/ 1101108 w 1466569"/>
              <a:gd name="connsiteY82" fmla="*/ 922867 h 1998133"/>
              <a:gd name="connsiteX83" fmla="*/ 1143442 w 1466569"/>
              <a:gd name="connsiteY83" fmla="*/ 880533 h 1998133"/>
              <a:gd name="connsiteX84" fmla="*/ 1151908 w 1466569"/>
              <a:gd name="connsiteY84" fmla="*/ 855133 h 1998133"/>
              <a:gd name="connsiteX85" fmla="*/ 1168842 w 1466569"/>
              <a:gd name="connsiteY85" fmla="*/ 829733 h 1998133"/>
              <a:gd name="connsiteX86" fmla="*/ 1160375 w 1466569"/>
              <a:gd name="connsiteY86" fmla="*/ 736600 h 1998133"/>
              <a:gd name="connsiteX87" fmla="*/ 1151908 w 1466569"/>
              <a:gd name="connsiteY87" fmla="*/ 711200 h 1998133"/>
              <a:gd name="connsiteX88" fmla="*/ 1168842 w 1466569"/>
              <a:gd name="connsiteY88" fmla="*/ 728133 h 1998133"/>
              <a:gd name="connsiteX89" fmla="*/ 1194242 w 1466569"/>
              <a:gd name="connsiteY89" fmla="*/ 770467 h 1998133"/>
              <a:gd name="connsiteX90" fmla="*/ 1219642 w 1466569"/>
              <a:gd name="connsiteY90" fmla="*/ 804333 h 1998133"/>
              <a:gd name="connsiteX91" fmla="*/ 1245042 w 1466569"/>
              <a:gd name="connsiteY91" fmla="*/ 821267 h 1998133"/>
              <a:gd name="connsiteX92" fmla="*/ 1304308 w 1466569"/>
              <a:gd name="connsiteY92" fmla="*/ 855133 h 1998133"/>
              <a:gd name="connsiteX93" fmla="*/ 1321242 w 1466569"/>
              <a:gd name="connsiteY93" fmla="*/ 872067 h 1998133"/>
              <a:gd name="connsiteX94" fmla="*/ 1372042 w 1466569"/>
              <a:gd name="connsiteY94" fmla="*/ 889000 h 1998133"/>
              <a:gd name="connsiteX95" fmla="*/ 1439775 w 1466569"/>
              <a:gd name="connsiteY95" fmla="*/ 863600 h 1998133"/>
              <a:gd name="connsiteX96" fmla="*/ 1465175 w 1466569"/>
              <a:gd name="connsiteY96" fmla="*/ 838200 h 1998133"/>
              <a:gd name="connsiteX97" fmla="*/ 1456708 w 1466569"/>
              <a:gd name="connsiteY97" fmla="*/ 702733 h 1998133"/>
              <a:gd name="connsiteX98" fmla="*/ 1448242 w 1466569"/>
              <a:gd name="connsiteY98" fmla="*/ 677333 h 1998133"/>
              <a:gd name="connsiteX99" fmla="*/ 1431308 w 1466569"/>
              <a:gd name="connsiteY99" fmla="*/ 660400 h 1998133"/>
              <a:gd name="connsiteX100" fmla="*/ 1414375 w 1466569"/>
              <a:gd name="connsiteY100" fmla="*/ 635000 h 1998133"/>
              <a:gd name="connsiteX101" fmla="*/ 1372042 w 1466569"/>
              <a:gd name="connsiteY101" fmla="*/ 541867 h 1998133"/>
              <a:gd name="connsiteX102" fmla="*/ 1355108 w 1466569"/>
              <a:gd name="connsiteY102" fmla="*/ 516467 h 1998133"/>
              <a:gd name="connsiteX103" fmla="*/ 1338175 w 1466569"/>
              <a:gd name="connsiteY103" fmla="*/ 457200 h 1998133"/>
              <a:gd name="connsiteX104" fmla="*/ 1312775 w 1466569"/>
              <a:gd name="connsiteY104" fmla="*/ 431800 h 1998133"/>
              <a:gd name="connsiteX105" fmla="*/ 1304308 w 1466569"/>
              <a:gd name="connsiteY105" fmla="*/ 406400 h 1998133"/>
              <a:gd name="connsiteX106" fmla="*/ 1295842 w 1466569"/>
              <a:gd name="connsiteY106" fmla="*/ 338667 h 1998133"/>
              <a:gd name="connsiteX107" fmla="*/ 1278908 w 1466569"/>
              <a:gd name="connsiteY107" fmla="*/ 321733 h 1998133"/>
              <a:gd name="connsiteX108" fmla="*/ 1236575 w 1466569"/>
              <a:gd name="connsiteY108" fmla="*/ 262467 h 1998133"/>
              <a:gd name="connsiteX109" fmla="*/ 1185775 w 1466569"/>
              <a:gd name="connsiteY109" fmla="*/ 194733 h 1998133"/>
              <a:gd name="connsiteX110" fmla="*/ 1151908 w 1466569"/>
              <a:gd name="connsiteY110" fmla="*/ 152400 h 1998133"/>
              <a:gd name="connsiteX111" fmla="*/ 1134975 w 1466569"/>
              <a:gd name="connsiteY111" fmla="*/ 127000 h 1998133"/>
              <a:gd name="connsiteX112" fmla="*/ 1092642 w 1466569"/>
              <a:gd name="connsiteY112" fmla="*/ 101600 h 19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466569" h="1998133">
                <a:moveTo>
                  <a:pt x="1092642" y="101600"/>
                </a:moveTo>
                <a:cubicBezTo>
                  <a:pt x="1078531" y="94545"/>
                  <a:pt x="1062675" y="93501"/>
                  <a:pt x="1050308" y="84667"/>
                </a:cubicBezTo>
                <a:cubicBezTo>
                  <a:pt x="1042028" y="78753"/>
                  <a:pt x="1040570" y="66462"/>
                  <a:pt x="1033375" y="59267"/>
                </a:cubicBezTo>
                <a:cubicBezTo>
                  <a:pt x="1016961" y="42852"/>
                  <a:pt x="1003235" y="40753"/>
                  <a:pt x="982575" y="33867"/>
                </a:cubicBezTo>
                <a:cubicBezTo>
                  <a:pt x="976931" y="28222"/>
                  <a:pt x="972782" y="20503"/>
                  <a:pt x="965642" y="16933"/>
                </a:cubicBezTo>
                <a:cubicBezTo>
                  <a:pt x="955234" y="11729"/>
                  <a:pt x="942964" y="11664"/>
                  <a:pt x="931775" y="8467"/>
                </a:cubicBezTo>
                <a:cubicBezTo>
                  <a:pt x="923194" y="6015"/>
                  <a:pt x="914842" y="2822"/>
                  <a:pt x="906375" y="0"/>
                </a:cubicBezTo>
                <a:cubicBezTo>
                  <a:pt x="841464" y="2822"/>
                  <a:pt x="776423" y="3484"/>
                  <a:pt x="711642" y="8467"/>
                </a:cubicBezTo>
                <a:cubicBezTo>
                  <a:pt x="702744" y="9151"/>
                  <a:pt x="694823" y="14481"/>
                  <a:pt x="686242" y="16933"/>
                </a:cubicBezTo>
                <a:cubicBezTo>
                  <a:pt x="675053" y="20130"/>
                  <a:pt x="663521" y="22056"/>
                  <a:pt x="652375" y="25400"/>
                </a:cubicBezTo>
                <a:cubicBezTo>
                  <a:pt x="635278" y="30529"/>
                  <a:pt x="601575" y="42333"/>
                  <a:pt x="601575" y="42333"/>
                </a:cubicBezTo>
                <a:cubicBezTo>
                  <a:pt x="590286" y="53622"/>
                  <a:pt x="582854" y="71151"/>
                  <a:pt x="567708" y="76200"/>
                </a:cubicBezTo>
                <a:cubicBezTo>
                  <a:pt x="535770" y="86846"/>
                  <a:pt x="520617" y="89423"/>
                  <a:pt x="491508" y="118533"/>
                </a:cubicBezTo>
                <a:cubicBezTo>
                  <a:pt x="485864" y="124178"/>
                  <a:pt x="480707" y="130357"/>
                  <a:pt x="474575" y="135467"/>
                </a:cubicBezTo>
                <a:cubicBezTo>
                  <a:pt x="443996" y="160950"/>
                  <a:pt x="439768" y="156914"/>
                  <a:pt x="415308" y="186267"/>
                </a:cubicBezTo>
                <a:cubicBezTo>
                  <a:pt x="356371" y="256993"/>
                  <a:pt x="447182" y="162860"/>
                  <a:pt x="372975" y="237067"/>
                </a:cubicBezTo>
                <a:cubicBezTo>
                  <a:pt x="370153" y="248356"/>
                  <a:pt x="369092" y="260238"/>
                  <a:pt x="364508" y="270933"/>
                </a:cubicBezTo>
                <a:cubicBezTo>
                  <a:pt x="351485" y="301320"/>
                  <a:pt x="334742" y="302154"/>
                  <a:pt x="313708" y="330200"/>
                </a:cubicBezTo>
                <a:cubicBezTo>
                  <a:pt x="282203" y="372208"/>
                  <a:pt x="300049" y="356240"/>
                  <a:pt x="262908" y="381000"/>
                </a:cubicBezTo>
                <a:cubicBezTo>
                  <a:pt x="260086" y="389467"/>
                  <a:pt x="260017" y="399431"/>
                  <a:pt x="254442" y="406400"/>
                </a:cubicBezTo>
                <a:cubicBezTo>
                  <a:pt x="248085" y="414346"/>
                  <a:pt x="236988" y="416976"/>
                  <a:pt x="229042" y="423333"/>
                </a:cubicBezTo>
                <a:cubicBezTo>
                  <a:pt x="195836" y="449898"/>
                  <a:pt x="230818" y="434031"/>
                  <a:pt x="186708" y="448733"/>
                </a:cubicBezTo>
                <a:cubicBezTo>
                  <a:pt x="178241" y="454378"/>
                  <a:pt x="171055" y="462743"/>
                  <a:pt x="161308" y="465667"/>
                </a:cubicBezTo>
                <a:cubicBezTo>
                  <a:pt x="142194" y="471401"/>
                  <a:pt x="119891" y="465209"/>
                  <a:pt x="102042" y="474133"/>
                </a:cubicBezTo>
                <a:cubicBezTo>
                  <a:pt x="94059" y="478124"/>
                  <a:pt x="98167" y="491880"/>
                  <a:pt x="93575" y="499533"/>
                </a:cubicBezTo>
                <a:cubicBezTo>
                  <a:pt x="89468" y="506378"/>
                  <a:pt x="82286" y="510822"/>
                  <a:pt x="76642" y="516467"/>
                </a:cubicBezTo>
                <a:cubicBezTo>
                  <a:pt x="73820" y="524934"/>
                  <a:pt x="74486" y="535556"/>
                  <a:pt x="68175" y="541867"/>
                </a:cubicBezTo>
                <a:cubicBezTo>
                  <a:pt x="61864" y="548178"/>
                  <a:pt x="50428" y="545741"/>
                  <a:pt x="42775" y="550333"/>
                </a:cubicBezTo>
                <a:cubicBezTo>
                  <a:pt x="35930" y="554440"/>
                  <a:pt x="31486" y="561622"/>
                  <a:pt x="25842" y="567267"/>
                </a:cubicBezTo>
                <a:cubicBezTo>
                  <a:pt x="23020" y="575734"/>
                  <a:pt x="21366" y="584685"/>
                  <a:pt x="17375" y="592667"/>
                </a:cubicBezTo>
                <a:cubicBezTo>
                  <a:pt x="12824" y="601768"/>
                  <a:pt x="1222" y="607921"/>
                  <a:pt x="442" y="618067"/>
                </a:cubicBezTo>
                <a:cubicBezTo>
                  <a:pt x="-1733" y="646346"/>
                  <a:pt x="4595" y="674700"/>
                  <a:pt x="8908" y="702733"/>
                </a:cubicBezTo>
                <a:cubicBezTo>
                  <a:pt x="10265" y="711554"/>
                  <a:pt x="13041" y="720331"/>
                  <a:pt x="17375" y="728133"/>
                </a:cubicBezTo>
                <a:cubicBezTo>
                  <a:pt x="27259" y="745923"/>
                  <a:pt x="51242" y="778933"/>
                  <a:pt x="51242" y="778933"/>
                </a:cubicBezTo>
                <a:cubicBezTo>
                  <a:pt x="56886" y="795866"/>
                  <a:pt x="58274" y="814881"/>
                  <a:pt x="68175" y="829733"/>
                </a:cubicBezTo>
                <a:cubicBezTo>
                  <a:pt x="73819" y="838200"/>
                  <a:pt x="77291" y="848619"/>
                  <a:pt x="85108" y="855133"/>
                </a:cubicBezTo>
                <a:cubicBezTo>
                  <a:pt x="94804" y="863213"/>
                  <a:pt x="106405" y="870924"/>
                  <a:pt x="118975" y="872067"/>
                </a:cubicBezTo>
                <a:cubicBezTo>
                  <a:pt x="200532" y="879481"/>
                  <a:pt x="282664" y="877711"/>
                  <a:pt x="364508" y="880533"/>
                </a:cubicBezTo>
                <a:cubicBezTo>
                  <a:pt x="375797" y="883355"/>
                  <a:pt x="388272" y="883227"/>
                  <a:pt x="398375" y="889000"/>
                </a:cubicBezTo>
                <a:cubicBezTo>
                  <a:pt x="476841" y="933838"/>
                  <a:pt x="368584" y="900602"/>
                  <a:pt x="457642" y="922867"/>
                </a:cubicBezTo>
                <a:cubicBezTo>
                  <a:pt x="483043" y="939800"/>
                  <a:pt x="485864" y="936977"/>
                  <a:pt x="499975" y="965200"/>
                </a:cubicBezTo>
                <a:cubicBezTo>
                  <a:pt x="503966" y="973182"/>
                  <a:pt x="502963" y="983555"/>
                  <a:pt x="508442" y="990600"/>
                </a:cubicBezTo>
                <a:cubicBezTo>
                  <a:pt x="523144" y="1009503"/>
                  <a:pt x="559242" y="1041400"/>
                  <a:pt x="559242" y="1041400"/>
                </a:cubicBezTo>
                <a:cubicBezTo>
                  <a:pt x="564886" y="1052689"/>
                  <a:pt x="568839" y="1064996"/>
                  <a:pt x="576175" y="1075267"/>
                </a:cubicBezTo>
                <a:cubicBezTo>
                  <a:pt x="590991" y="1096010"/>
                  <a:pt x="606722" y="1104098"/>
                  <a:pt x="626975" y="1117600"/>
                </a:cubicBezTo>
                <a:cubicBezTo>
                  <a:pt x="632619" y="1134533"/>
                  <a:pt x="639579" y="1151084"/>
                  <a:pt x="643908" y="1168400"/>
                </a:cubicBezTo>
                <a:cubicBezTo>
                  <a:pt x="646730" y="1179689"/>
                  <a:pt x="646602" y="1192164"/>
                  <a:pt x="652375" y="1202267"/>
                </a:cubicBezTo>
                <a:cubicBezTo>
                  <a:pt x="662405" y="1219819"/>
                  <a:pt x="686989" y="1233810"/>
                  <a:pt x="703175" y="1244600"/>
                </a:cubicBezTo>
                <a:cubicBezTo>
                  <a:pt x="708819" y="1255889"/>
                  <a:pt x="715676" y="1266649"/>
                  <a:pt x="720108" y="1278467"/>
                </a:cubicBezTo>
                <a:cubicBezTo>
                  <a:pt x="724194" y="1289362"/>
                  <a:pt x="725958" y="1300995"/>
                  <a:pt x="728575" y="1312333"/>
                </a:cubicBezTo>
                <a:cubicBezTo>
                  <a:pt x="747165" y="1392887"/>
                  <a:pt x="742594" y="1371051"/>
                  <a:pt x="753975" y="1439333"/>
                </a:cubicBezTo>
                <a:cubicBezTo>
                  <a:pt x="751153" y="1504244"/>
                  <a:pt x="750308" y="1569272"/>
                  <a:pt x="745508" y="1634067"/>
                </a:cubicBezTo>
                <a:cubicBezTo>
                  <a:pt x="744648" y="1645671"/>
                  <a:pt x="737042" y="1656297"/>
                  <a:pt x="737042" y="1667933"/>
                </a:cubicBezTo>
                <a:cubicBezTo>
                  <a:pt x="737042" y="2005840"/>
                  <a:pt x="698608" y="1808274"/>
                  <a:pt x="762442" y="1888067"/>
                </a:cubicBezTo>
                <a:cubicBezTo>
                  <a:pt x="788267" y="1920348"/>
                  <a:pt x="767928" y="1913407"/>
                  <a:pt x="813242" y="1930400"/>
                </a:cubicBezTo>
                <a:cubicBezTo>
                  <a:pt x="824137" y="1934486"/>
                  <a:pt x="835819" y="1936045"/>
                  <a:pt x="847108" y="1938867"/>
                </a:cubicBezTo>
                <a:cubicBezTo>
                  <a:pt x="855575" y="1944511"/>
                  <a:pt x="863209" y="1951667"/>
                  <a:pt x="872508" y="1955800"/>
                </a:cubicBezTo>
                <a:cubicBezTo>
                  <a:pt x="968224" y="1998340"/>
                  <a:pt x="1073719" y="1977747"/>
                  <a:pt x="1177308" y="1981200"/>
                </a:cubicBezTo>
                <a:cubicBezTo>
                  <a:pt x="1191929" y="1983289"/>
                  <a:pt x="1293358" y="1998133"/>
                  <a:pt x="1304308" y="1998133"/>
                </a:cubicBezTo>
                <a:cubicBezTo>
                  <a:pt x="1329864" y="1998133"/>
                  <a:pt x="1355108" y="1992489"/>
                  <a:pt x="1380508" y="1989667"/>
                </a:cubicBezTo>
                <a:cubicBezTo>
                  <a:pt x="1383330" y="1981200"/>
                  <a:pt x="1388975" y="1973192"/>
                  <a:pt x="1388975" y="1964267"/>
                </a:cubicBezTo>
                <a:cubicBezTo>
                  <a:pt x="1388975" y="1947100"/>
                  <a:pt x="1383579" y="1930357"/>
                  <a:pt x="1380508" y="1913467"/>
                </a:cubicBezTo>
                <a:cubicBezTo>
                  <a:pt x="1377934" y="1899308"/>
                  <a:pt x="1374616" y="1885292"/>
                  <a:pt x="1372042" y="1871133"/>
                </a:cubicBezTo>
                <a:cubicBezTo>
                  <a:pt x="1368971" y="1854243"/>
                  <a:pt x="1366646" y="1837223"/>
                  <a:pt x="1363575" y="1820333"/>
                </a:cubicBezTo>
                <a:cubicBezTo>
                  <a:pt x="1361001" y="1806175"/>
                  <a:pt x="1361544" y="1790871"/>
                  <a:pt x="1355108" y="1778000"/>
                </a:cubicBezTo>
                <a:cubicBezTo>
                  <a:pt x="1349753" y="1767290"/>
                  <a:pt x="1338175" y="1761067"/>
                  <a:pt x="1329708" y="1752600"/>
                </a:cubicBezTo>
                <a:cubicBezTo>
                  <a:pt x="1304792" y="1702766"/>
                  <a:pt x="1316767" y="1730709"/>
                  <a:pt x="1295842" y="1667933"/>
                </a:cubicBezTo>
                <a:cubicBezTo>
                  <a:pt x="1293020" y="1659466"/>
                  <a:pt x="1289125" y="1651284"/>
                  <a:pt x="1287375" y="1642533"/>
                </a:cubicBezTo>
                <a:cubicBezTo>
                  <a:pt x="1284553" y="1628422"/>
                  <a:pt x="1283961" y="1613674"/>
                  <a:pt x="1278908" y="1600200"/>
                </a:cubicBezTo>
                <a:cubicBezTo>
                  <a:pt x="1275335" y="1590672"/>
                  <a:pt x="1266526" y="1583901"/>
                  <a:pt x="1261975" y="1574800"/>
                </a:cubicBezTo>
                <a:cubicBezTo>
                  <a:pt x="1257984" y="1566818"/>
                  <a:pt x="1257499" y="1557382"/>
                  <a:pt x="1253508" y="1549400"/>
                </a:cubicBezTo>
                <a:cubicBezTo>
                  <a:pt x="1248957" y="1540299"/>
                  <a:pt x="1240708" y="1533299"/>
                  <a:pt x="1236575" y="1524000"/>
                </a:cubicBezTo>
                <a:cubicBezTo>
                  <a:pt x="1229326" y="1507689"/>
                  <a:pt x="1232264" y="1485821"/>
                  <a:pt x="1219642" y="1473200"/>
                </a:cubicBezTo>
                <a:cubicBezTo>
                  <a:pt x="1195513" y="1449072"/>
                  <a:pt x="1207136" y="1462909"/>
                  <a:pt x="1185775" y="1430867"/>
                </a:cubicBezTo>
                <a:cubicBezTo>
                  <a:pt x="1169376" y="1365271"/>
                  <a:pt x="1190710" y="1425924"/>
                  <a:pt x="1151908" y="1371600"/>
                </a:cubicBezTo>
                <a:cubicBezTo>
                  <a:pt x="1110504" y="1313633"/>
                  <a:pt x="1158037" y="1360327"/>
                  <a:pt x="1118042" y="1312333"/>
                </a:cubicBezTo>
                <a:cubicBezTo>
                  <a:pt x="1075135" y="1260844"/>
                  <a:pt x="1107044" y="1315736"/>
                  <a:pt x="1075708" y="1253067"/>
                </a:cubicBezTo>
                <a:cubicBezTo>
                  <a:pt x="1072886" y="1238956"/>
                  <a:pt x="1069608" y="1224928"/>
                  <a:pt x="1067242" y="1210733"/>
                </a:cubicBezTo>
                <a:cubicBezTo>
                  <a:pt x="1063961" y="1191049"/>
                  <a:pt x="1062689" y="1171035"/>
                  <a:pt x="1058775" y="1151467"/>
                </a:cubicBezTo>
                <a:cubicBezTo>
                  <a:pt x="1057025" y="1142716"/>
                  <a:pt x="1053130" y="1134534"/>
                  <a:pt x="1050308" y="1126067"/>
                </a:cubicBezTo>
                <a:cubicBezTo>
                  <a:pt x="1051196" y="1118961"/>
                  <a:pt x="1062359" y="1022183"/>
                  <a:pt x="1067242" y="1007533"/>
                </a:cubicBezTo>
                <a:cubicBezTo>
                  <a:pt x="1070460" y="997880"/>
                  <a:pt x="1078531" y="990600"/>
                  <a:pt x="1084175" y="982133"/>
                </a:cubicBezTo>
                <a:cubicBezTo>
                  <a:pt x="1084907" y="979204"/>
                  <a:pt x="1096555" y="928937"/>
                  <a:pt x="1101108" y="922867"/>
                </a:cubicBezTo>
                <a:cubicBezTo>
                  <a:pt x="1113082" y="906902"/>
                  <a:pt x="1143442" y="880533"/>
                  <a:pt x="1143442" y="880533"/>
                </a:cubicBezTo>
                <a:cubicBezTo>
                  <a:pt x="1146264" y="872066"/>
                  <a:pt x="1147917" y="863115"/>
                  <a:pt x="1151908" y="855133"/>
                </a:cubicBezTo>
                <a:cubicBezTo>
                  <a:pt x="1156459" y="846031"/>
                  <a:pt x="1168117" y="839883"/>
                  <a:pt x="1168842" y="829733"/>
                </a:cubicBezTo>
                <a:cubicBezTo>
                  <a:pt x="1171063" y="798640"/>
                  <a:pt x="1164784" y="767459"/>
                  <a:pt x="1160375" y="736600"/>
                </a:cubicBezTo>
                <a:cubicBezTo>
                  <a:pt x="1159113" y="727765"/>
                  <a:pt x="1145597" y="717511"/>
                  <a:pt x="1151908" y="711200"/>
                </a:cubicBezTo>
                <a:lnTo>
                  <a:pt x="1168842" y="728133"/>
                </a:lnTo>
                <a:cubicBezTo>
                  <a:pt x="1182719" y="769767"/>
                  <a:pt x="1168415" y="739475"/>
                  <a:pt x="1194242" y="770467"/>
                </a:cubicBezTo>
                <a:cubicBezTo>
                  <a:pt x="1203276" y="781307"/>
                  <a:pt x="1209664" y="794355"/>
                  <a:pt x="1219642" y="804333"/>
                </a:cubicBezTo>
                <a:cubicBezTo>
                  <a:pt x="1226837" y="811528"/>
                  <a:pt x="1236762" y="815352"/>
                  <a:pt x="1245042" y="821267"/>
                </a:cubicBezTo>
                <a:cubicBezTo>
                  <a:pt x="1289891" y="853303"/>
                  <a:pt x="1263090" y="841395"/>
                  <a:pt x="1304308" y="855133"/>
                </a:cubicBezTo>
                <a:cubicBezTo>
                  <a:pt x="1309953" y="860778"/>
                  <a:pt x="1314102" y="868497"/>
                  <a:pt x="1321242" y="872067"/>
                </a:cubicBezTo>
                <a:cubicBezTo>
                  <a:pt x="1337207" y="880049"/>
                  <a:pt x="1372042" y="889000"/>
                  <a:pt x="1372042" y="889000"/>
                </a:cubicBezTo>
                <a:cubicBezTo>
                  <a:pt x="1394620" y="880533"/>
                  <a:pt x="1418606" y="875147"/>
                  <a:pt x="1439775" y="863600"/>
                </a:cubicBezTo>
                <a:cubicBezTo>
                  <a:pt x="1450287" y="857866"/>
                  <a:pt x="1463922" y="850108"/>
                  <a:pt x="1465175" y="838200"/>
                </a:cubicBezTo>
                <a:cubicBezTo>
                  <a:pt x="1469911" y="793205"/>
                  <a:pt x="1461444" y="747728"/>
                  <a:pt x="1456708" y="702733"/>
                </a:cubicBezTo>
                <a:cubicBezTo>
                  <a:pt x="1455774" y="693857"/>
                  <a:pt x="1452834" y="684986"/>
                  <a:pt x="1448242" y="677333"/>
                </a:cubicBezTo>
                <a:cubicBezTo>
                  <a:pt x="1444135" y="670488"/>
                  <a:pt x="1436295" y="666633"/>
                  <a:pt x="1431308" y="660400"/>
                </a:cubicBezTo>
                <a:cubicBezTo>
                  <a:pt x="1424951" y="652454"/>
                  <a:pt x="1420019" y="643467"/>
                  <a:pt x="1414375" y="635000"/>
                </a:cubicBezTo>
                <a:cubicBezTo>
                  <a:pt x="1401917" y="572712"/>
                  <a:pt x="1413890" y="604639"/>
                  <a:pt x="1372042" y="541867"/>
                </a:cubicBezTo>
                <a:lnTo>
                  <a:pt x="1355108" y="516467"/>
                </a:lnTo>
                <a:cubicBezTo>
                  <a:pt x="1353978" y="511947"/>
                  <a:pt x="1343035" y="464490"/>
                  <a:pt x="1338175" y="457200"/>
                </a:cubicBezTo>
                <a:cubicBezTo>
                  <a:pt x="1331533" y="447237"/>
                  <a:pt x="1321242" y="440267"/>
                  <a:pt x="1312775" y="431800"/>
                </a:cubicBezTo>
                <a:cubicBezTo>
                  <a:pt x="1309953" y="423333"/>
                  <a:pt x="1305904" y="415181"/>
                  <a:pt x="1304308" y="406400"/>
                </a:cubicBezTo>
                <a:cubicBezTo>
                  <a:pt x="1300238" y="384014"/>
                  <a:pt x="1302380" y="360461"/>
                  <a:pt x="1295842" y="338667"/>
                </a:cubicBezTo>
                <a:cubicBezTo>
                  <a:pt x="1293548" y="331021"/>
                  <a:pt x="1284553" y="327378"/>
                  <a:pt x="1278908" y="321733"/>
                </a:cubicBezTo>
                <a:cubicBezTo>
                  <a:pt x="1259153" y="262466"/>
                  <a:pt x="1278908" y="276577"/>
                  <a:pt x="1236575" y="262467"/>
                </a:cubicBezTo>
                <a:cubicBezTo>
                  <a:pt x="1214545" y="196379"/>
                  <a:pt x="1250635" y="292025"/>
                  <a:pt x="1185775" y="194733"/>
                </a:cubicBezTo>
                <a:cubicBezTo>
                  <a:pt x="1133657" y="116555"/>
                  <a:pt x="1200165" y="212721"/>
                  <a:pt x="1151908" y="152400"/>
                </a:cubicBezTo>
                <a:cubicBezTo>
                  <a:pt x="1145551" y="144454"/>
                  <a:pt x="1141489" y="134817"/>
                  <a:pt x="1134975" y="127000"/>
                </a:cubicBezTo>
                <a:cubicBezTo>
                  <a:pt x="1107579" y="94125"/>
                  <a:pt x="1106753" y="108655"/>
                  <a:pt x="1092642" y="101600"/>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7B658DF3-E26D-4968-884E-34D4946CABBD}"/>
              </a:ext>
            </a:extLst>
          </p:cNvPr>
          <p:cNvSpPr/>
          <p:nvPr/>
        </p:nvSpPr>
        <p:spPr>
          <a:xfrm>
            <a:off x="7958667" y="3623322"/>
            <a:ext cx="313742" cy="550745"/>
          </a:xfrm>
          <a:custGeom>
            <a:avLst/>
            <a:gdLst>
              <a:gd name="connsiteX0" fmla="*/ 0 w 313742"/>
              <a:gd name="connsiteY0" fmla="*/ 34278 h 550745"/>
              <a:gd name="connsiteX1" fmla="*/ 42333 w 313742"/>
              <a:gd name="connsiteY1" fmla="*/ 411 h 550745"/>
              <a:gd name="connsiteX2" fmla="*/ 110066 w 313742"/>
              <a:gd name="connsiteY2" fmla="*/ 17345 h 550745"/>
              <a:gd name="connsiteX3" fmla="*/ 135466 w 313742"/>
              <a:gd name="connsiteY3" fmla="*/ 34278 h 550745"/>
              <a:gd name="connsiteX4" fmla="*/ 177800 w 313742"/>
              <a:gd name="connsiteY4" fmla="*/ 42745 h 550745"/>
              <a:gd name="connsiteX5" fmla="*/ 194733 w 313742"/>
              <a:gd name="connsiteY5" fmla="*/ 68145 h 550745"/>
              <a:gd name="connsiteX6" fmla="*/ 211666 w 313742"/>
              <a:gd name="connsiteY6" fmla="*/ 152811 h 550745"/>
              <a:gd name="connsiteX7" fmla="*/ 220133 w 313742"/>
              <a:gd name="connsiteY7" fmla="*/ 195145 h 550745"/>
              <a:gd name="connsiteX8" fmla="*/ 254000 w 313742"/>
              <a:gd name="connsiteY8" fmla="*/ 237478 h 550745"/>
              <a:gd name="connsiteX9" fmla="*/ 279400 w 313742"/>
              <a:gd name="connsiteY9" fmla="*/ 288278 h 550745"/>
              <a:gd name="connsiteX10" fmla="*/ 304800 w 313742"/>
              <a:gd name="connsiteY10" fmla="*/ 305211 h 550745"/>
              <a:gd name="connsiteX11" fmla="*/ 304800 w 313742"/>
              <a:gd name="connsiteY11" fmla="*/ 356011 h 550745"/>
              <a:gd name="connsiteX12" fmla="*/ 279400 w 313742"/>
              <a:gd name="connsiteY12" fmla="*/ 364478 h 550745"/>
              <a:gd name="connsiteX13" fmla="*/ 262466 w 313742"/>
              <a:gd name="connsiteY13" fmla="*/ 381411 h 550745"/>
              <a:gd name="connsiteX14" fmla="*/ 228600 w 313742"/>
              <a:gd name="connsiteY14" fmla="*/ 432211 h 550745"/>
              <a:gd name="connsiteX15" fmla="*/ 220133 w 313742"/>
              <a:gd name="connsiteY15" fmla="*/ 499945 h 550745"/>
              <a:gd name="connsiteX16" fmla="*/ 203200 w 313742"/>
              <a:gd name="connsiteY16" fmla="*/ 550745 h 55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3742" h="550745">
                <a:moveTo>
                  <a:pt x="0" y="34278"/>
                </a:moveTo>
                <a:cubicBezTo>
                  <a:pt x="14111" y="22989"/>
                  <a:pt x="24472" y="3159"/>
                  <a:pt x="42333" y="411"/>
                </a:cubicBezTo>
                <a:cubicBezTo>
                  <a:pt x="65335" y="-3128"/>
                  <a:pt x="110066" y="17345"/>
                  <a:pt x="110066" y="17345"/>
                </a:cubicBezTo>
                <a:cubicBezTo>
                  <a:pt x="118533" y="22989"/>
                  <a:pt x="125938" y="30705"/>
                  <a:pt x="135466" y="34278"/>
                </a:cubicBezTo>
                <a:cubicBezTo>
                  <a:pt x="148941" y="39331"/>
                  <a:pt x="165305" y="35605"/>
                  <a:pt x="177800" y="42745"/>
                </a:cubicBezTo>
                <a:cubicBezTo>
                  <a:pt x="186635" y="47794"/>
                  <a:pt x="189089" y="59678"/>
                  <a:pt x="194733" y="68145"/>
                </a:cubicBezTo>
                <a:cubicBezTo>
                  <a:pt x="215476" y="213339"/>
                  <a:pt x="191964" y="74002"/>
                  <a:pt x="211666" y="152811"/>
                </a:cubicBezTo>
                <a:cubicBezTo>
                  <a:pt x="215156" y="166772"/>
                  <a:pt x="215080" y="181670"/>
                  <a:pt x="220133" y="195145"/>
                </a:cubicBezTo>
                <a:cubicBezTo>
                  <a:pt x="226542" y="212236"/>
                  <a:pt x="241600" y="225079"/>
                  <a:pt x="254000" y="237478"/>
                </a:cubicBezTo>
                <a:cubicBezTo>
                  <a:pt x="260886" y="258138"/>
                  <a:pt x="262985" y="271864"/>
                  <a:pt x="279400" y="288278"/>
                </a:cubicBezTo>
                <a:cubicBezTo>
                  <a:pt x="286595" y="295473"/>
                  <a:pt x="296333" y="299567"/>
                  <a:pt x="304800" y="305211"/>
                </a:cubicBezTo>
                <a:cubicBezTo>
                  <a:pt x="310444" y="322144"/>
                  <a:pt x="321732" y="339078"/>
                  <a:pt x="304800" y="356011"/>
                </a:cubicBezTo>
                <a:cubicBezTo>
                  <a:pt x="298489" y="362322"/>
                  <a:pt x="287867" y="361656"/>
                  <a:pt x="279400" y="364478"/>
                </a:cubicBezTo>
                <a:cubicBezTo>
                  <a:pt x="273755" y="370122"/>
                  <a:pt x="267256" y="375025"/>
                  <a:pt x="262466" y="381411"/>
                </a:cubicBezTo>
                <a:cubicBezTo>
                  <a:pt x="250255" y="397692"/>
                  <a:pt x="228600" y="432211"/>
                  <a:pt x="228600" y="432211"/>
                </a:cubicBezTo>
                <a:cubicBezTo>
                  <a:pt x="225778" y="454789"/>
                  <a:pt x="226120" y="477993"/>
                  <a:pt x="220133" y="499945"/>
                </a:cubicBezTo>
                <a:cubicBezTo>
                  <a:pt x="198504" y="579253"/>
                  <a:pt x="203200" y="476176"/>
                  <a:pt x="203200" y="550745"/>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B3DB0242-9062-4955-B973-175C38453733}"/>
              </a:ext>
            </a:extLst>
          </p:cNvPr>
          <p:cNvSpPr/>
          <p:nvPr/>
        </p:nvSpPr>
        <p:spPr>
          <a:xfrm>
            <a:off x="8204200" y="4071597"/>
            <a:ext cx="1592132" cy="635870"/>
          </a:xfrm>
          <a:custGeom>
            <a:avLst/>
            <a:gdLst>
              <a:gd name="connsiteX0" fmla="*/ 0 w 1592132"/>
              <a:gd name="connsiteY0" fmla="*/ 68603 h 635870"/>
              <a:gd name="connsiteX1" fmla="*/ 101600 w 1592132"/>
              <a:gd name="connsiteY1" fmla="*/ 60136 h 635870"/>
              <a:gd name="connsiteX2" fmla="*/ 152400 w 1592132"/>
              <a:gd name="connsiteY2" fmla="*/ 43203 h 635870"/>
              <a:gd name="connsiteX3" fmla="*/ 186267 w 1592132"/>
              <a:gd name="connsiteY3" fmla="*/ 34736 h 635870"/>
              <a:gd name="connsiteX4" fmla="*/ 203200 w 1592132"/>
              <a:gd name="connsiteY4" fmla="*/ 9336 h 635870"/>
              <a:gd name="connsiteX5" fmla="*/ 321733 w 1592132"/>
              <a:gd name="connsiteY5" fmla="*/ 9336 h 635870"/>
              <a:gd name="connsiteX6" fmla="*/ 364067 w 1592132"/>
              <a:gd name="connsiteY6" fmla="*/ 26270 h 635870"/>
              <a:gd name="connsiteX7" fmla="*/ 440267 w 1592132"/>
              <a:gd name="connsiteY7" fmla="*/ 51670 h 635870"/>
              <a:gd name="connsiteX8" fmla="*/ 474133 w 1592132"/>
              <a:gd name="connsiteY8" fmla="*/ 68603 h 635870"/>
              <a:gd name="connsiteX9" fmla="*/ 491067 w 1592132"/>
              <a:gd name="connsiteY9" fmla="*/ 85536 h 635870"/>
              <a:gd name="connsiteX10" fmla="*/ 575733 w 1592132"/>
              <a:gd name="connsiteY10" fmla="*/ 110936 h 635870"/>
              <a:gd name="connsiteX11" fmla="*/ 601133 w 1592132"/>
              <a:gd name="connsiteY11" fmla="*/ 102470 h 635870"/>
              <a:gd name="connsiteX12" fmla="*/ 618067 w 1592132"/>
              <a:gd name="connsiteY12" fmla="*/ 85536 h 635870"/>
              <a:gd name="connsiteX13" fmla="*/ 668867 w 1592132"/>
              <a:gd name="connsiteY13" fmla="*/ 110936 h 635870"/>
              <a:gd name="connsiteX14" fmla="*/ 745067 w 1592132"/>
              <a:gd name="connsiteY14" fmla="*/ 127870 h 635870"/>
              <a:gd name="connsiteX15" fmla="*/ 770467 w 1592132"/>
              <a:gd name="connsiteY15" fmla="*/ 161736 h 635870"/>
              <a:gd name="connsiteX16" fmla="*/ 838200 w 1592132"/>
              <a:gd name="connsiteY16" fmla="*/ 178670 h 635870"/>
              <a:gd name="connsiteX17" fmla="*/ 855133 w 1592132"/>
              <a:gd name="connsiteY17" fmla="*/ 432670 h 635870"/>
              <a:gd name="connsiteX18" fmla="*/ 922867 w 1592132"/>
              <a:gd name="connsiteY18" fmla="*/ 491936 h 635870"/>
              <a:gd name="connsiteX19" fmla="*/ 982133 w 1592132"/>
              <a:gd name="connsiteY19" fmla="*/ 508870 h 635870"/>
              <a:gd name="connsiteX20" fmla="*/ 1032933 w 1592132"/>
              <a:gd name="connsiteY20" fmla="*/ 525803 h 635870"/>
              <a:gd name="connsiteX21" fmla="*/ 1126067 w 1592132"/>
              <a:gd name="connsiteY21" fmla="*/ 534270 h 635870"/>
              <a:gd name="connsiteX22" fmla="*/ 1151467 w 1592132"/>
              <a:gd name="connsiteY22" fmla="*/ 551203 h 635870"/>
              <a:gd name="connsiteX23" fmla="*/ 1168400 w 1592132"/>
              <a:gd name="connsiteY23" fmla="*/ 602003 h 635870"/>
              <a:gd name="connsiteX24" fmla="*/ 1236133 w 1592132"/>
              <a:gd name="connsiteY24" fmla="*/ 635870 h 635870"/>
              <a:gd name="connsiteX25" fmla="*/ 1447800 w 1592132"/>
              <a:gd name="connsiteY25" fmla="*/ 627403 h 635870"/>
              <a:gd name="connsiteX26" fmla="*/ 1490133 w 1592132"/>
              <a:gd name="connsiteY26" fmla="*/ 576603 h 635870"/>
              <a:gd name="connsiteX27" fmla="*/ 1557867 w 1592132"/>
              <a:gd name="connsiteY27" fmla="*/ 551203 h 635870"/>
              <a:gd name="connsiteX28" fmla="*/ 1583267 w 1592132"/>
              <a:gd name="connsiteY28" fmla="*/ 390336 h 63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92132" h="635870">
                <a:moveTo>
                  <a:pt x="0" y="68603"/>
                </a:moveTo>
                <a:cubicBezTo>
                  <a:pt x="33867" y="65781"/>
                  <a:pt x="68078" y="65723"/>
                  <a:pt x="101600" y="60136"/>
                </a:cubicBezTo>
                <a:cubicBezTo>
                  <a:pt x="119206" y="57202"/>
                  <a:pt x="135084" y="47532"/>
                  <a:pt x="152400" y="43203"/>
                </a:cubicBezTo>
                <a:lnTo>
                  <a:pt x="186267" y="34736"/>
                </a:lnTo>
                <a:cubicBezTo>
                  <a:pt x="191911" y="26269"/>
                  <a:pt x="195254" y="15693"/>
                  <a:pt x="203200" y="9336"/>
                </a:cubicBezTo>
                <a:cubicBezTo>
                  <a:pt x="229376" y="-11605"/>
                  <a:pt x="320296" y="9205"/>
                  <a:pt x="321733" y="9336"/>
                </a:cubicBezTo>
                <a:cubicBezTo>
                  <a:pt x="335844" y="14981"/>
                  <a:pt x="349754" y="21158"/>
                  <a:pt x="364067" y="26270"/>
                </a:cubicBezTo>
                <a:cubicBezTo>
                  <a:pt x="389281" y="35275"/>
                  <a:pt x="416320" y="39696"/>
                  <a:pt x="440267" y="51670"/>
                </a:cubicBezTo>
                <a:cubicBezTo>
                  <a:pt x="451556" y="57314"/>
                  <a:pt x="463632" y="61602"/>
                  <a:pt x="474133" y="68603"/>
                </a:cubicBezTo>
                <a:cubicBezTo>
                  <a:pt x="480775" y="73031"/>
                  <a:pt x="483927" y="81966"/>
                  <a:pt x="491067" y="85536"/>
                </a:cubicBezTo>
                <a:cubicBezTo>
                  <a:pt x="511686" y="95845"/>
                  <a:pt x="551422" y="104859"/>
                  <a:pt x="575733" y="110936"/>
                </a:cubicBezTo>
                <a:cubicBezTo>
                  <a:pt x="584200" y="108114"/>
                  <a:pt x="593480" y="107062"/>
                  <a:pt x="601133" y="102470"/>
                </a:cubicBezTo>
                <a:cubicBezTo>
                  <a:pt x="607978" y="98363"/>
                  <a:pt x="610239" y="87102"/>
                  <a:pt x="618067" y="85536"/>
                </a:cubicBezTo>
                <a:cubicBezTo>
                  <a:pt x="633267" y="82496"/>
                  <a:pt x="658678" y="105841"/>
                  <a:pt x="668867" y="110936"/>
                </a:cubicBezTo>
                <a:cubicBezTo>
                  <a:pt x="689711" y="121358"/>
                  <a:pt x="725553" y="124618"/>
                  <a:pt x="745067" y="127870"/>
                </a:cubicBezTo>
                <a:cubicBezTo>
                  <a:pt x="753534" y="139159"/>
                  <a:pt x="758079" y="154979"/>
                  <a:pt x="770467" y="161736"/>
                </a:cubicBezTo>
                <a:cubicBezTo>
                  <a:pt x="790898" y="172880"/>
                  <a:pt x="838200" y="178670"/>
                  <a:pt x="838200" y="178670"/>
                </a:cubicBezTo>
                <a:cubicBezTo>
                  <a:pt x="843844" y="263337"/>
                  <a:pt x="844922" y="348432"/>
                  <a:pt x="855133" y="432670"/>
                </a:cubicBezTo>
                <a:cubicBezTo>
                  <a:pt x="858044" y="456688"/>
                  <a:pt x="914223" y="489055"/>
                  <a:pt x="922867" y="491936"/>
                </a:cubicBezTo>
                <a:cubicBezTo>
                  <a:pt x="1008201" y="520382"/>
                  <a:pt x="875859" y="476988"/>
                  <a:pt x="982133" y="508870"/>
                </a:cubicBezTo>
                <a:cubicBezTo>
                  <a:pt x="999229" y="513999"/>
                  <a:pt x="1015157" y="524187"/>
                  <a:pt x="1032933" y="525803"/>
                </a:cubicBezTo>
                <a:lnTo>
                  <a:pt x="1126067" y="534270"/>
                </a:lnTo>
                <a:cubicBezTo>
                  <a:pt x="1134534" y="539914"/>
                  <a:pt x="1146074" y="542574"/>
                  <a:pt x="1151467" y="551203"/>
                </a:cubicBezTo>
                <a:cubicBezTo>
                  <a:pt x="1160927" y="566339"/>
                  <a:pt x="1153548" y="592102"/>
                  <a:pt x="1168400" y="602003"/>
                </a:cubicBezTo>
                <a:cubicBezTo>
                  <a:pt x="1206446" y="627366"/>
                  <a:pt x="1184352" y="615157"/>
                  <a:pt x="1236133" y="635870"/>
                </a:cubicBezTo>
                <a:cubicBezTo>
                  <a:pt x="1306689" y="633048"/>
                  <a:pt x="1377898" y="637389"/>
                  <a:pt x="1447800" y="627403"/>
                </a:cubicBezTo>
                <a:cubicBezTo>
                  <a:pt x="1466717" y="624700"/>
                  <a:pt x="1478182" y="586562"/>
                  <a:pt x="1490133" y="576603"/>
                </a:cubicBezTo>
                <a:cubicBezTo>
                  <a:pt x="1509107" y="560792"/>
                  <a:pt x="1535082" y="556899"/>
                  <a:pt x="1557867" y="551203"/>
                </a:cubicBezTo>
                <a:cubicBezTo>
                  <a:pt x="1615197" y="493873"/>
                  <a:pt x="1583267" y="537777"/>
                  <a:pt x="1583267" y="390336"/>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5590F2-F4CE-447A-99BE-A5400BBEF851}"/>
              </a:ext>
            </a:extLst>
          </p:cNvPr>
          <p:cNvSpPr/>
          <p:nvPr/>
        </p:nvSpPr>
        <p:spPr>
          <a:xfrm>
            <a:off x="0" y="1290864"/>
            <a:ext cx="6096000" cy="523220"/>
          </a:xfrm>
          <a:prstGeom prst="rect">
            <a:avLst/>
          </a:prstGeom>
        </p:spPr>
        <p:txBody>
          <a:bodyPr>
            <a:spAutoFit/>
          </a:bodyPr>
          <a:lstStyle/>
          <a:p>
            <a:pPr marL="457200" indent="-457200" algn="just">
              <a:buFont typeface="Wingdings" panose="05000000000000000000" pitchFamily="2" charset="2"/>
              <a:buChar char="ü"/>
            </a:pPr>
            <a:r>
              <a:rPr lang="vi-VN" sz="2800">
                <a:solidFill>
                  <a:srgbClr val="3333FF"/>
                </a:solidFill>
                <a:latin typeface="Arial" panose="020B0604020202020204" pitchFamily="34" charset="0"/>
                <a:cs typeface="Arial" panose="020B0604020202020204" pitchFamily="34" charset="0"/>
              </a:rPr>
              <a:t> Sông Von-ga: đổ ra biển Ca-xpi.</a:t>
            </a:r>
            <a:endParaRPr lang="en-US"/>
          </a:p>
        </p:txBody>
      </p:sp>
      <p:sp>
        <p:nvSpPr>
          <p:cNvPr id="14" name="Rectangle 13">
            <a:extLst>
              <a:ext uri="{FF2B5EF4-FFF2-40B4-BE49-F238E27FC236}">
                <a16:creationId xmlns:a16="http://schemas.microsoft.com/office/drawing/2014/main" id="{1F7ABD5E-B3CD-4236-BD32-6D01B26759DB}"/>
              </a:ext>
            </a:extLst>
          </p:cNvPr>
          <p:cNvSpPr/>
          <p:nvPr/>
        </p:nvSpPr>
        <p:spPr>
          <a:xfrm>
            <a:off x="0" y="1922790"/>
            <a:ext cx="6096000" cy="523220"/>
          </a:xfrm>
          <a:prstGeom prst="rect">
            <a:avLst/>
          </a:prstGeom>
        </p:spPr>
        <p:txBody>
          <a:bodyPr>
            <a:spAutoFit/>
          </a:bodyPr>
          <a:lstStyle/>
          <a:p>
            <a:pPr marL="457200" indent="-457200" algn="just">
              <a:buFont typeface="Wingdings" panose="05000000000000000000" pitchFamily="2" charset="2"/>
              <a:buChar char="ü"/>
            </a:pPr>
            <a:r>
              <a:rPr lang="vi-VN" sz="2800">
                <a:solidFill>
                  <a:srgbClr val="3333FF"/>
                </a:solidFill>
                <a:latin typeface="Arial" panose="020B0604020202020204" pitchFamily="34" charset="0"/>
                <a:cs typeface="Arial" panose="020B0604020202020204" pitchFamily="34" charset="0"/>
              </a:rPr>
              <a:t>Sông Đa-nuyp: đổ ra biển Đen.</a:t>
            </a:r>
            <a:endParaRPr lang="en-US"/>
          </a:p>
        </p:txBody>
      </p:sp>
      <p:sp>
        <p:nvSpPr>
          <p:cNvPr id="15" name="Rectangle 14">
            <a:extLst>
              <a:ext uri="{FF2B5EF4-FFF2-40B4-BE49-F238E27FC236}">
                <a16:creationId xmlns:a16="http://schemas.microsoft.com/office/drawing/2014/main" id="{79672851-1963-4CC3-B022-9F8F96EA5474}"/>
              </a:ext>
            </a:extLst>
          </p:cNvPr>
          <p:cNvSpPr/>
          <p:nvPr/>
        </p:nvSpPr>
        <p:spPr>
          <a:xfrm>
            <a:off x="0" y="2544477"/>
            <a:ext cx="6096000" cy="523220"/>
          </a:xfrm>
          <a:prstGeom prst="rect">
            <a:avLst/>
          </a:prstGeom>
        </p:spPr>
        <p:txBody>
          <a:bodyPr>
            <a:spAutoFit/>
          </a:bodyPr>
          <a:lstStyle/>
          <a:p>
            <a:pPr marL="457200" indent="-457200" algn="just">
              <a:buFont typeface="Wingdings" panose="05000000000000000000" pitchFamily="2" charset="2"/>
              <a:buChar char="ü"/>
            </a:pPr>
            <a:r>
              <a:rPr lang="vi-VN" sz="2800">
                <a:solidFill>
                  <a:srgbClr val="3333FF"/>
                </a:solidFill>
                <a:latin typeface="Arial" panose="020B0604020202020204" pitchFamily="34" charset="0"/>
                <a:cs typeface="Arial" panose="020B0604020202020204" pitchFamily="34" charset="0"/>
              </a:rPr>
              <a:t>Sông Rai-nơ: đổ ra biển Bắc.</a:t>
            </a:r>
            <a:endParaRPr lang="en-US"/>
          </a:p>
        </p:txBody>
      </p:sp>
    </p:spTree>
    <p:extLst>
      <p:ext uri="{BB962C8B-B14F-4D97-AF65-F5344CB8AC3E}">
        <p14:creationId xmlns:p14="http://schemas.microsoft.com/office/powerpoint/2010/main" val="105706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6A14328-7F14-4FE6-BA3C-406225856E3F}"/>
              </a:ext>
            </a:extLst>
          </p:cNvPr>
          <p:cNvSpPr/>
          <p:nvPr/>
        </p:nvSpPr>
        <p:spPr>
          <a:xfrm>
            <a:off x="165958" y="176128"/>
            <a:ext cx="265451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pic>
        <p:nvPicPr>
          <p:cNvPr id="2" name="Picture 1">
            <a:extLst>
              <a:ext uri="{FF2B5EF4-FFF2-40B4-BE49-F238E27FC236}">
                <a16:creationId xmlns:a16="http://schemas.microsoft.com/office/drawing/2014/main" id="{94615627-01E9-46FD-82E5-FEA7D6B6B17F}"/>
              </a:ext>
            </a:extLst>
          </p:cNvPr>
          <p:cNvPicPr>
            <a:picLocks noChangeAspect="1"/>
          </p:cNvPicPr>
          <p:nvPr/>
        </p:nvPicPr>
        <p:blipFill>
          <a:blip r:embed="rId2"/>
          <a:stretch>
            <a:fillRect/>
          </a:stretch>
        </p:blipFill>
        <p:spPr>
          <a:xfrm>
            <a:off x="4590155" y="1357023"/>
            <a:ext cx="7474226" cy="4982817"/>
          </a:xfrm>
          <a:prstGeom prst="rect">
            <a:avLst/>
          </a:prstGeom>
        </p:spPr>
      </p:pic>
      <p:sp>
        <p:nvSpPr>
          <p:cNvPr id="3" name="TextBox 2">
            <a:extLst>
              <a:ext uri="{FF2B5EF4-FFF2-40B4-BE49-F238E27FC236}">
                <a16:creationId xmlns:a16="http://schemas.microsoft.com/office/drawing/2014/main" id="{43B75B7C-1DC0-4FA2-9FA6-1CF099847D4D}"/>
              </a:ext>
            </a:extLst>
          </p:cNvPr>
          <p:cNvSpPr txBox="1"/>
          <p:nvPr/>
        </p:nvSpPr>
        <p:spPr>
          <a:xfrm>
            <a:off x="165957" y="1357023"/>
            <a:ext cx="4276989" cy="2246769"/>
          </a:xfrm>
          <a:prstGeom prst="rect">
            <a:avLst/>
          </a:prstGeom>
          <a:noFill/>
          <a:ln>
            <a:solidFill>
              <a:srgbClr val="00B050"/>
            </a:solidFill>
            <a:prstDash val="dash"/>
          </a:ln>
        </p:spPr>
        <p:txBody>
          <a:bodyPr wrap="square" rtlCol="0">
            <a:spAutoFit/>
          </a:bodyPr>
          <a:lstStyle/>
          <a:p>
            <a:pPr algn="just"/>
            <a:r>
              <a:rPr lang="vi-VN" sz="2800">
                <a:solidFill>
                  <a:srgbClr val="1C11AF"/>
                </a:solidFill>
                <a:latin typeface="Arial" panose="020B0604020202020204" pitchFamily="34" charset="0"/>
                <a:cs typeface="Arial" panose="020B0604020202020204" pitchFamily="34" charset="0"/>
              </a:rPr>
              <a:t>Sông Volga </a:t>
            </a:r>
            <a:r>
              <a:rPr lang="en-US" sz="2800">
                <a:solidFill>
                  <a:srgbClr val="1C11AF"/>
                </a:solidFill>
                <a:latin typeface="Arial" panose="020B0604020202020204" pitchFamily="34" charset="0"/>
                <a:cs typeface="Arial" panose="020B0604020202020204" pitchFamily="34" charset="0"/>
              </a:rPr>
              <a:t> (3 690km) </a:t>
            </a:r>
            <a:r>
              <a:rPr lang="vi-VN" sz="2800">
                <a:solidFill>
                  <a:srgbClr val="1C11AF"/>
                </a:solidFill>
                <a:latin typeface="Arial" panose="020B0604020202020204" pitchFamily="34" charset="0"/>
                <a:cs typeface="Arial" panose="020B0604020202020204" pitchFamily="34" charset="0"/>
              </a:rPr>
              <a:t>là con sông dài nhất tại châu Âu bắt nguồn từ vùng đồi Va</a:t>
            </a:r>
            <a:r>
              <a:rPr lang="en-US" sz="2800">
                <a:solidFill>
                  <a:srgbClr val="1C11AF"/>
                </a:solidFill>
                <a:latin typeface="Arial" panose="020B0604020202020204" pitchFamily="34" charset="0"/>
                <a:cs typeface="Arial" panose="020B0604020202020204" pitchFamily="34" charset="0"/>
              </a:rPr>
              <a:t>n-đ</a:t>
            </a:r>
            <a:r>
              <a:rPr lang="vi-VN" sz="2800">
                <a:solidFill>
                  <a:srgbClr val="1C11AF"/>
                </a:solidFill>
                <a:latin typeface="Arial" panose="020B0604020202020204" pitchFamily="34" charset="0"/>
                <a:cs typeface="Arial" panose="020B0604020202020204" pitchFamily="34" charset="0"/>
              </a:rPr>
              <a:t>ai và </a:t>
            </a:r>
            <a:r>
              <a:rPr lang="en-US" sz="2800">
                <a:solidFill>
                  <a:srgbClr val="1C11AF"/>
                </a:solidFill>
                <a:latin typeface="Arial" panose="020B0604020202020204" pitchFamily="34" charset="0"/>
                <a:cs typeface="Arial" panose="020B0604020202020204" pitchFamily="34" charset="0"/>
              </a:rPr>
              <a:t>đổ vào hồ Ca-xpi</a:t>
            </a:r>
            <a:r>
              <a:rPr lang="vi-VN" sz="2800">
                <a:solidFill>
                  <a:srgbClr val="1C11AF"/>
                </a:solidFill>
                <a:latin typeface="Arial" panose="020B0604020202020204" pitchFamily="34" charset="0"/>
                <a:cs typeface="Arial" panose="020B0604020202020204" pitchFamily="34" charset="0"/>
              </a:rPr>
              <a:t>. </a:t>
            </a:r>
            <a:endParaRPr lang="en-US" sz="2800">
              <a:solidFill>
                <a:srgbClr val="1C11AF"/>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E913044-D39B-4759-B6E6-595FB95D23D8}"/>
              </a:ext>
            </a:extLst>
          </p:cNvPr>
          <p:cNvSpPr/>
          <p:nvPr/>
        </p:nvSpPr>
        <p:spPr>
          <a:xfrm>
            <a:off x="127619" y="3706498"/>
            <a:ext cx="4315328" cy="2677656"/>
          </a:xfrm>
          <a:prstGeom prst="rect">
            <a:avLst/>
          </a:prstGeom>
          <a:ln>
            <a:solidFill>
              <a:srgbClr val="00B050"/>
            </a:solidFill>
            <a:prstDash val="dash"/>
          </a:ln>
        </p:spPr>
        <p:txBody>
          <a:bodyPr wrap="square">
            <a:spAutoFit/>
          </a:bodyPr>
          <a:lstStyle/>
          <a:p>
            <a:pPr algn="just"/>
            <a:r>
              <a:rPr lang="en-US" sz="2800">
                <a:solidFill>
                  <a:srgbClr val="1C11AF"/>
                </a:solidFill>
                <a:latin typeface="Arial" panose="020B0604020202020204" pitchFamily="34" charset="0"/>
                <a:cs typeface="Arial" panose="020B0604020202020204" pitchFamily="34" charset="0"/>
              </a:rPr>
              <a:t>Sông Đa-nuýp (2 850km) là con sông dài thứ hai, bắt nguồn từ s</a:t>
            </a:r>
            <a:r>
              <a:rPr lang="vi-VN" sz="2800">
                <a:solidFill>
                  <a:srgbClr val="1C11AF"/>
                </a:solidFill>
                <a:latin typeface="Arial" panose="020B0604020202020204" pitchFamily="34" charset="0"/>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ờn đông dãy núi Rừng Đen thuộc lãnh thổ Đức và đổ vào Biển Đen.</a:t>
            </a:r>
          </a:p>
        </p:txBody>
      </p:sp>
      <p:sp>
        <p:nvSpPr>
          <p:cNvPr id="8" name="Rectangle 7">
            <a:extLst>
              <a:ext uri="{FF2B5EF4-FFF2-40B4-BE49-F238E27FC236}">
                <a16:creationId xmlns:a16="http://schemas.microsoft.com/office/drawing/2014/main" id="{9792F380-0769-49EF-A7B5-790FB8640047}"/>
              </a:ext>
            </a:extLst>
          </p:cNvPr>
          <p:cNvSpPr/>
          <p:nvPr/>
        </p:nvSpPr>
        <p:spPr>
          <a:xfrm>
            <a:off x="185126" y="1335620"/>
            <a:ext cx="4276989" cy="2246769"/>
          </a:xfrm>
          <a:prstGeom prst="rect">
            <a:avLst/>
          </a:prstGeom>
          <a:solidFill>
            <a:schemeClr val="bg1"/>
          </a:solidFill>
          <a:ln>
            <a:solidFill>
              <a:srgbClr val="00B050"/>
            </a:solidFill>
            <a:prstDash val="dash"/>
          </a:ln>
        </p:spPr>
        <p:txBody>
          <a:bodyPr wrap="square">
            <a:spAutoFit/>
          </a:bodyPr>
          <a:lstStyle/>
          <a:p>
            <a:r>
              <a:rPr lang="en-US" sz="2800">
                <a:solidFill>
                  <a:srgbClr val="1C11AF"/>
                </a:solidFill>
                <a:latin typeface="Arial" panose="020B0604020202020204" pitchFamily="34" charset="0"/>
                <a:cs typeface="Arial" panose="020B0604020202020204" pitchFamily="34" charset="0"/>
              </a:rPr>
              <a:t>Sông Rai-n</a:t>
            </a:r>
            <a:r>
              <a:rPr lang="vi-VN" sz="2800">
                <a:solidFill>
                  <a:srgbClr val="1C11AF"/>
                </a:solidFill>
                <a:latin typeface="Arial" panose="020B0604020202020204" pitchFamily="34" charset="0"/>
                <a:cs typeface="Arial" panose="020B0604020202020204" pitchFamily="34" charset="0"/>
              </a:rPr>
              <a:t>ơ</a:t>
            </a:r>
            <a:r>
              <a:rPr lang="en-US" sz="2800">
                <a:solidFill>
                  <a:srgbClr val="1C11AF"/>
                </a:solidFill>
                <a:latin typeface="Arial" panose="020B0604020202020204" pitchFamily="34" charset="0"/>
                <a:cs typeface="Arial" panose="020B0604020202020204" pitchFamily="34" charset="0"/>
              </a:rPr>
              <a:t> dài 1 320 km bắt nguồn từ hồ trên dãy An-p</a:t>
            </a:r>
            <a:r>
              <a:rPr lang="vi-VN" sz="2800">
                <a:solidFill>
                  <a:srgbClr val="1C11AF"/>
                </a:solidFill>
                <a:latin typeface="Arial" panose="020B0604020202020204" pitchFamily="34" charset="0"/>
                <a:cs typeface="Arial" panose="020B0604020202020204" pitchFamily="34" charset="0"/>
              </a:rPr>
              <a:t>ơ</a:t>
            </a:r>
            <a:r>
              <a:rPr lang="en-US" sz="2800">
                <a:solidFill>
                  <a:srgbClr val="1C11AF"/>
                </a:solidFill>
                <a:latin typeface="Arial" panose="020B0604020202020204" pitchFamily="34" charset="0"/>
                <a:cs typeface="Arial" panose="020B0604020202020204" pitchFamily="34" charset="0"/>
              </a:rPr>
              <a:t> thuộc Thụy Sỹ và đổ vào Biển Bắc.</a:t>
            </a:r>
          </a:p>
          <a:p>
            <a:endParaRPr lang="en-US" sz="2800">
              <a:solidFill>
                <a:srgbClr val="1C11AF"/>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B51FD437-4ABF-4846-BE52-4CE570C67801}"/>
              </a:ext>
            </a:extLst>
          </p:cNvPr>
          <p:cNvGrpSpPr/>
          <p:nvPr/>
        </p:nvGrpSpPr>
        <p:grpSpPr>
          <a:xfrm>
            <a:off x="4590155" y="1357023"/>
            <a:ext cx="7435887" cy="4982817"/>
            <a:chOff x="4590155" y="1357023"/>
            <a:chExt cx="7435887" cy="4982817"/>
          </a:xfrm>
        </p:grpSpPr>
        <p:pic>
          <p:nvPicPr>
            <p:cNvPr id="6" name="Picture 5">
              <a:extLst>
                <a:ext uri="{FF2B5EF4-FFF2-40B4-BE49-F238E27FC236}">
                  <a16:creationId xmlns:a16="http://schemas.microsoft.com/office/drawing/2014/main" id="{011236DE-2C77-4EEC-A669-261E430640BA}"/>
                </a:ext>
              </a:extLst>
            </p:cNvPr>
            <p:cNvPicPr>
              <a:picLocks noChangeAspect="1"/>
            </p:cNvPicPr>
            <p:nvPr/>
          </p:nvPicPr>
          <p:blipFill>
            <a:blip r:embed="rId3"/>
            <a:stretch>
              <a:fillRect/>
            </a:stretch>
          </p:blipFill>
          <p:spPr>
            <a:xfrm>
              <a:off x="4590155" y="1357023"/>
              <a:ext cx="7435887" cy="4982817"/>
            </a:xfrm>
            <a:prstGeom prst="rect">
              <a:avLst/>
            </a:prstGeom>
          </p:spPr>
        </p:pic>
        <p:sp>
          <p:nvSpPr>
            <p:cNvPr id="7" name="Rectangle 6">
              <a:extLst>
                <a:ext uri="{FF2B5EF4-FFF2-40B4-BE49-F238E27FC236}">
                  <a16:creationId xmlns:a16="http://schemas.microsoft.com/office/drawing/2014/main" id="{4D7A9BE9-D543-4E9D-BD7E-AF7E1C7B9376}"/>
                </a:ext>
              </a:extLst>
            </p:cNvPr>
            <p:cNvSpPr/>
            <p:nvPr/>
          </p:nvSpPr>
          <p:spPr>
            <a:xfrm>
              <a:off x="6581566" y="1415695"/>
              <a:ext cx="4134273" cy="461665"/>
            </a:xfrm>
            <a:prstGeom prst="rect">
              <a:avLst/>
            </a:prstGeom>
          </p:spPr>
          <p:txBody>
            <a:bodyPr wrap="none">
              <a:spAutoFit/>
            </a:bodyPr>
            <a:lstStyle/>
            <a:p>
              <a:r>
                <a:rPr lang="vi-VN" sz="2400" b="1" i="1">
                  <a:solidFill>
                    <a:schemeClr val="bg1"/>
                  </a:solidFill>
                </a:rPr>
                <a:t>Đường sông Volga - Baltic </a:t>
              </a:r>
              <a:endParaRPr lang="en-US" sz="2400" b="1" i="1">
                <a:solidFill>
                  <a:schemeClr val="bg1"/>
                </a:solidFill>
              </a:endParaRPr>
            </a:p>
          </p:txBody>
        </p:sp>
      </p:grpSp>
      <p:grpSp>
        <p:nvGrpSpPr>
          <p:cNvPr id="12" name="Group 11">
            <a:extLst>
              <a:ext uri="{FF2B5EF4-FFF2-40B4-BE49-F238E27FC236}">
                <a16:creationId xmlns:a16="http://schemas.microsoft.com/office/drawing/2014/main" id="{D6FE484F-C24C-4F5B-91B1-C623D610163A}"/>
              </a:ext>
            </a:extLst>
          </p:cNvPr>
          <p:cNvGrpSpPr/>
          <p:nvPr/>
        </p:nvGrpSpPr>
        <p:grpSpPr>
          <a:xfrm>
            <a:off x="4462115" y="1372806"/>
            <a:ext cx="8269357" cy="5424425"/>
            <a:chOff x="4462115" y="1372806"/>
            <a:chExt cx="8269357" cy="5424425"/>
          </a:xfrm>
        </p:grpSpPr>
        <p:pic>
          <p:nvPicPr>
            <p:cNvPr id="10" name="Picture 9">
              <a:extLst>
                <a:ext uri="{FF2B5EF4-FFF2-40B4-BE49-F238E27FC236}">
                  <a16:creationId xmlns:a16="http://schemas.microsoft.com/office/drawing/2014/main" id="{52D91FF2-00F5-4B35-A206-EF96DF229733}"/>
                </a:ext>
              </a:extLst>
            </p:cNvPr>
            <p:cNvPicPr>
              <a:picLocks noChangeAspect="1"/>
            </p:cNvPicPr>
            <p:nvPr/>
          </p:nvPicPr>
          <p:blipFill>
            <a:blip r:embed="rId4"/>
            <a:stretch>
              <a:fillRect/>
            </a:stretch>
          </p:blipFill>
          <p:spPr>
            <a:xfrm>
              <a:off x="4551816" y="1372806"/>
              <a:ext cx="7435886" cy="4967034"/>
            </a:xfrm>
            <a:prstGeom prst="rect">
              <a:avLst/>
            </a:prstGeom>
          </p:spPr>
        </p:pic>
        <p:sp>
          <p:nvSpPr>
            <p:cNvPr id="11" name="TextBox 10">
              <a:extLst>
                <a:ext uri="{FF2B5EF4-FFF2-40B4-BE49-F238E27FC236}">
                  <a16:creationId xmlns:a16="http://schemas.microsoft.com/office/drawing/2014/main" id="{D23785BB-6951-4019-A32F-40B36791A8B7}"/>
                </a:ext>
              </a:extLst>
            </p:cNvPr>
            <p:cNvSpPr txBox="1"/>
            <p:nvPr/>
          </p:nvSpPr>
          <p:spPr>
            <a:xfrm>
              <a:off x="4462115" y="6366344"/>
              <a:ext cx="8269357" cy="430887"/>
            </a:xfrm>
            <a:prstGeom prst="rect">
              <a:avLst/>
            </a:prstGeom>
            <a:noFill/>
          </p:spPr>
          <p:txBody>
            <a:bodyPr wrap="square" rtlCol="0">
              <a:spAutoFit/>
            </a:bodyPr>
            <a:lstStyle/>
            <a:p>
              <a:r>
                <a:rPr lang="en-US" sz="2200">
                  <a:solidFill>
                    <a:srgbClr val="00B050"/>
                  </a:solidFill>
                  <a:latin typeface="Arial" panose="020B0604020202020204" pitchFamily="34" charset="0"/>
                  <a:cs typeface="Arial" panose="020B0604020202020204" pitchFamily="34" charset="0"/>
                </a:rPr>
                <a:t>Đoạn sông Đa-nuýp chảy qua thủ đô  Bu đa pet- Hung ga ri</a:t>
              </a:r>
            </a:p>
          </p:txBody>
        </p:sp>
      </p:grpSp>
      <p:pic>
        <p:nvPicPr>
          <p:cNvPr id="14" name="Picture 13">
            <a:extLst>
              <a:ext uri="{FF2B5EF4-FFF2-40B4-BE49-F238E27FC236}">
                <a16:creationId xmlns:a16="http://schemas.microsoft.com/office/drawing/2014/main" id="{804516C2-22A2-4DB2-B2FC-76F44FB024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155" y="1372806"/>
            <a:ext cx="7397547" cy="4967034"/>
          </a:xfrm>
          <a:prstGeom prst="rect">
            <a:avLst/>
          </a:prstGeom>
        </p:spPr>
      </p:pic>
      <p:pic>
        <p:nvPicPr>
          <p:cNvPr id="18" name="Picture 17" descr="A picture containing water, boat, outdoor, nature&#10;&#10;Description automatically generated">
            <a:extLst>
              <a:ext uri="{FF2B5EF4-FFF2-40B4-BE49-F238E27FC236}">
                <a16:creationId xmlns:a16="http://schemas.microsoft.com/office/drawing/2014/main" id="{91B2FA1D-6844-452C-8EA7-E0165F119B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7305" y="1357022"/>
            <a:ext cx="7474226" cy="4982817"/>
          </a:xfrm>
          <a:prstGeom prst="rect">
            <a:avLst/>
          </a:prstGeom>
        </p:spPr>
      </p:pic>
      <p:pic>
        <p:nvPicPr>
          <p:cNvPr id="19" name="Picture 18">
            <a:extLst>
              <a:ext uri="{FF2B5EF4-FFF2-40B4-BE49-F238E27FC236}">
                <a16:creationId xmlns:a16="http://schemas.microsoft.com/office/drawing/2014/main" id="{282CC560-76D0-48AA-9AEE-5E12DBA94D82}"/>
              </a:ext>
            </a:extLst>
          </p:cNvPr>
          <p:cNvPicPr>
            <a:picLocks noChangeAspect="1"/>
          </p:cNvPicPr>
          <p:nvPr/>
        </p:nvPicPr>
        <p:blipFill>
          <a:blip r:embed="rId7"/>
          <a:stretch>
            <a:fillRect/>
          </a:stretch>
        </p:blipFill>
        <p:spPr>
          <a:xfrm>
            <a:off x="4500454" y="1330517"/>
            <a:ext cx="7691546" cy="5009322"/>
          </a:xfrm>
          <a:prstGeom prst="rect">
            <a:avLst/>
          </a:prstGeom>
        </p:spPr>
      </p:pic>
      <p:pic>
        <p:nvPicPr>
          <p:cNvPr id="17" name="Picture 16">
            <a:extLst>
              <a:ext uri="{FF2B5EF4-FFF2-40B4-BE49-F238E27FC236}">
                <a16:creationId xmlns:a16="http://schemas.microsoft.com/office/drawing/2014/main" id="{62184AF1-660B-43C8-9450-104DF0316B26}"/>
              </a:ext>
            </a:extLst>
          </p:cNvPr>
          <p:cNvPicPr>
            <a:picLocks noChangeAspect="1"/>
          </p:cNvPicPr>
          <p:nvPr/>
        </p:nvPicPr>
        <p:blipFill>
          <a:blip r:embed="rId8"/>
          <a:stretch>
            <a:fillRect/>
          </a:stretch>
        </p:blipFill>
        <p:spPr>
          <a:xfrm>
            <a:off x="10969371" y="0"/>
            <a:ext cx="1222629" cy="107567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nodeType="clickEffect">
                                  <p:stCondLst>
                                    <p:cond delay="0"/>
                                  </p:stCondLst>
                                  <p:childTnLst>
                                    <p:anim calcmode="lin" valueType="num">
                                      <p:cBhvr>
                                        <p:cTn id="31" dur="500"/>
                                        <p:tgtEl>
                                          <p:spTgt spid="12"/>
                                        </p:tgtEl>
                                        <p:attrNameLst>
                                          <p:attrName>ppt_w</p:attrName>
                                        </p:attrNameLst>
                                      </p:cBhvr>
                                      <p:tavLst>
                                        <p:tav tm="0">
                                          <p:val>
                                            <p:strVal val="ppt_w"/>
                                          </p:val>
                                        </p:tav>
                                        <p:tav tm="100000">
                                          <p:val>
                                            <p:fltVal val="0"/>
                                          </p:val>
                                        </p:tav>
                                      </p:tavLst>
                                    </p:anim>
                                    <p:anim calcmode="lin" valueType="num">
                                      <p:cBhvr>
                                        <p:cTn id="32" dur="500"/>
                                        <p:tgtEl>
                                          <p:spTgt spid="12"/>
                                        </p:tgtEl>
                                        <p:attrNameLst>
                                          <p:attrName>ppt_h</p:attrName>
                                        </p:attrNameLst>
                                      </p:cBhvr>
                                      <p:tavLst>
                                        <p:tav tm="0">
                                          <p:val>
                                            <p:strVal val="ppt_h"/>
                                          </p:val>
                                        </p:tav>
                                        <p:tav tm="100000">
                                          <p:val>
                                            <p:fltVal val="0"/>
                                          </p:val>
                                        </p:tav>
                                      </p:tavLst>
                                    </p:anim>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9DB2A6-8042-4122-A94E-49841324FD21}"/>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5" name="Arrow: Pentagon 4">
              <a:extLst>
                <a:ext uri="{FF2B5EF4-FFF2-40B4-BE49-F238E27FC236}">
                  <a16:creationId xmlns:a16="http://schemas.microsoft.com/office/drawing/2014/main" id="{4278D2B4-AB50-4DF4-AAB8-EBB873A44F8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C9874792-70CB-4082-AC09-35E58254343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BAC1BD9-0ABF-4C26-9299-2D1EC8680588}"/>
              </a:ext>
            </a:extLst>
          </p:cNvPr>
          <p:cNvSpPr txBox="1"/>
          <p:nvPr/>
        </p:nvSpPr>
        <p:spPr>
          <a:xfrm>
            <a:off x="211276" y="274318"/>
            <a:ext cx="604630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8" name="Arrow: Pentagon 7">
            <a:extLst>
              <a:ext uri="{FF2B5EF4-FFF2-40B4-BE49-F238E27FC236}">
                <a16:creationId xmlns:a16="http://schemas.microsoft.com/office/drawing/2014/main" id="{5FCBE109-D01C-46FB-8FE5-8BC2CE7CF11C}"/>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E50A0639-B3BC-4FCB-A7DB-AA73AE852CDD}"/>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0B90B4C-F392-497D-A5A9-B3CD9DD0C5EA}"/>
              </a:ext>
            </a:extLst>
          </p:cNvPr>
          <p:cNvSpPr/>
          <p:nvPr/>
        </p:nvSpPr>
        <p:spPr>
          <a:xfrm>
            <a:off x="1061031" y="1123226"/>
            <a:ext cx="265451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sp>
        <p:nvSpPr>
          <p:cNvPr id="11" name="Text Box 16">
            <a:extLst>
              <a:ext uri="{FF2B5EF4-FFF2-40B4-BE49-F238E27FC236}">
                <a16:creationId xmlns:a16="http://schemas.microsoft.com/office/drawing/2014/main" id="{BC2681EB-30F9-48FF-9712-A9C4C9EE0D81}"/>
              </a:ext>
            </a:extLst>
          </p:cNvPr>
          <p:cNvSpPr txBox="1">
            <a:spLocks noChangeArrowheads="1"/>
          </p:cNvSpPr>
          <p:nvPr/>
        </p:nvSpPr>
        <p:spPr bwMode="auto">
          <a:xfrm>
            <a:off x="80909" y="2351782"/>
            <a:ext cx="120301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ct val="50000"/>
              </a:spcBef>
            </a:pPr>
            <a:r>
              <a:rPr lang="en-US" altLang="en-US" sz="3200">
                <a:latin typeface="Arial" panose="020B0604020202020204" pitchFamily="34" charset="0"/>
              </a:rPr>
              <a:t>    </a:t>
            </a:r>
            <a:r>
              <a:rPr lang="en-US" altLang="en-US" sz="3600">
                <a:solidFill>
                  <a:srgbClr val="1C11AF"/>
                </a:solidFill>
                <a:latin typeface="Arial" panose="020B0604020202020204" pitchFamily="34" charset="0"/>
              </a:rPr>
              <a:t>- Mạng lưới sông ngòi dày đặc, lượng nước dồi dào. Các sông lớn: Đa-nuýp, Rai-nơ, Vôn-ga...</a:t>
            </a:r>
          </a:p>
        </p:txBody>
      </p:sp>
      <p:pic>
        <p:nvPicPr>
          <p:cNvPr id="12" name="Picture 11" descr="book9">
            <a:extLst>
              <a:ext uri="{FF2B5EF4-FFF2-40B4-BE49-F238E27FC236}">
                <a16:creationId xmlns:a16="http://schemas.microsoft.com/office/drawing/2014/main" id="{5F2FDE3C-8AE3-4891-9090-A675244ADD7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49572" y="1078444"/>
            <a:ext cx="1124985" cy="77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3DBFB650-72FF-4F74-8465-89ED33EC9704}"/>
              </a:ext>
            </a:extLst>
          </p:cNvPr>
          <p:cNvPicPr>
            <a:picLocks noChangeAspect="1"/>
          </p:cNvPicPr>
          <p:nvPr/>
        </p:nvPicPr>
        <p:blipFill>
          <a:blip r:embed="rId4"/>
          <a:stretch>
            <a:fillRect/>
          </a:stretch>
        </p:blipFill>
        <p:spPr>
          <a:xfrm>
            <a:off x="10969371" y="0"/>
            <a:ext cx="1222629" cy="1075678"/>
          </a:xfrm>
          <a:prstGeom prst="rect">
            <a:avLst/>
          </a:prstGeom>
        </p:spPr>
      </p:pic>
    </p:spTree>
    <p:extLst>
      <p:ext uri="{BB962C8B-B14F-4D97-AF65-F5344CB8AC3E}">
        <p14:creationId xmlns:p14="http://schemas.microsoft.com/office/powerpoint/2010/main" val="137917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80B021E-5CF7-42D6-B11B-C67133D456FE}"/>
              </a:ext>
            </a:extLst>
          </p:cNvPr>
          <p:cNvGrpSpPr/>
          <p:nvPr/>
        </p:nvGrpSpPr>
        <p:grpSpPr>
          <a:xfrm>
            <a:off x="2483331" y="384501"/>
            <a:ext cx="8770852" cy="5757132"/>
            <a:chOff x="2437185" y="663930"/>
            <a:chExt cx="8770852" cy="5757132"/>
          </a:xfrm>
        </p:grpSpPr>
        <p:sp>
          <p:nvSpPr>
            <p:cNvPr id="13" name="Explosion: 8 Points 12">
              <a:extLst>
                <a:ext uri="{FF2B5EF4-FFF2-40B4-BE49-F238E27FC236}">
                  <a16:creationId xmlns:a16="http://schemas.microsoft.com/office/drawing/2014/main" id="{F2FFBE32-F513-48A9-B070-28983269AE39}"/>
                </a:ext>
              </a:extLst>
            </p:cNvPr>
            <p:cNvSpPr/>
            <p:nvPr/>
          </p:nvSpPr>
          <p:spPr>
            <a:xfrm>
              <a:off x="2437185" y="663930"/>
              <a:ext cx="8770852" cy="5757132"/>
            </a:xfrm>
            <a:prstGeom prst="irregularSeal1">
              <a:avLst/>
            </a:prstGeom>
            <a:solidFill>
              <a:srgbClr val="FAF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AA4E30F-9615-4A05-898F-E9EE5BB7925F}"/>
                </a:ext>
              </a:extLst>
            </p:cNvPr>
            <p:cNvSpPr txBox="1"/>
            <p:nvPr/>
          </p:nvSpPr>
          <p:spPr>
            <a:xfrm>
              <a:off x="3816629" y="3075336"/>
              <a:ext cx="5427001" cy="1077218"/>
            </a:xfrm>
            <a:prstGeom prst="rect">
              <a:avLst/>
            </a:prstGeom>
            <a:noFill/>
          </p:spPr>
          <p:txBody>
            <a:bodyPr wrap="square" rtlCol="0">
              <a:spAutoFit/>
            </a:bodyPr>
            <a:lstStyle/>
            <a:p>
              <a:pPr algn="ctr"/>
              <a:r>
                <a:rPr lang="en-US" sz="3200">
                  <a:solidFill>
                    <a:srgbClr val="FF0000"/>
                  </a:solidFill>
                  <a:latin typeface="Arial" panose="020B0604020202020204" pitchFamily="34" charset="0"/>
                  <a:cs typeface="Arial" panose="020B0604020202020204" pitchFamily="34" charset="0"/>
                </a:rPr>
                <a:t>Kể tên các đới thiên nhiên trên Trái Đất? </a:t>
              </a:r>
            </a:p>
          </p:txBody>
        </p:sp>
      </p:grpSp>
      <p:pic>
        <p:nvPicPr>
          <p:cNvPr id="21" name="Picture 20">
            <a:extLst>
              <a:ext uri="{FF2B5EF4-FFF2-40B4-BE49-F238E27FC236}">
                <a16:creationId xmlns:a16="http://schemas.microsoft.com/office/drawing/2014/main" id="{C17F3646-E5F6-4ECF-BCF2-FCC68A238504}"/>
              </a:ext>
            </a:extLst>
          </p:cNvPr>
          <p:cNvPicPr>
            <a:picLocks noChangeAspect="1"/>
          </p:cNvPicPr>
          <p:nvPr/>
        </p:nvPicPr>
        <p:blipFill rotWithShape="1">
          <a:blip r:embed="rId3"/>
          <a:srcRect l="22866" t="22602" r="25274" b="23223"/>
          <a:stretch/>
        </p:blipFill>
        <p:spPr>
          <a:xfrm>
            <a:off x="775208" y="790674"/>
            <a:ext cx="9790769" cy="5350959"/>
          </a:xfrm>
          <a:prstGeom prst="rect">
            <a:avLst/>
          </a:prstGeom>
        </p:spPr>
      </p:pic>
      <p:sp>
        <p:nvSpPr>
          <p:cNvPr id="2" name="TextBox 1">
            <a:extLst>
              <a:ext uri="{FF2B5EF4-FFF2-40B4-BE49-F238E27FC236}">
                <a16:creationId xmlns:a16="http://schemas.microsoft.com/office/drawing/2014/main" id="{187B8186-F236-4C71-8C18-1E82ACD2B56D}"/>
              </a:ext>
            </a:extLst>
          </p:cNvPr>
          <p:cNvSpPr txBox="1"/>
          <p:nvPr/>
        </p:nvSpPr>
        <p:spPr>
          <a:xfrm>
            <a:off x="3586349" y="6375484"/>
            <a:ext cx="6564816"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Các đới thiên nhiên trên Trái Đất</a:t>
            </a:r>
          </a:p>
        </p:txBody>
      </p:sp>
      <p:sp>
        <p:nvSpPr>
          <p:cNvPr id="10" name="Rectangle: Rounded Corners 9">
            <a:extLst>
              <a:ext uri="{FF2B5EF4-FFF2-40B4-BE49-F238E27FC236}">
                <a16:creationId xmlns:a16="http://schemas.microsoft.com/office/drawing/2014/main" id="{FE31E08D-2BC5-4626-9D29-1EC535F83068}"/>
              </a:ext>
            </a:extLst>
          </p:cNvPr>
          <p:cNvSpPr/>
          <p:nvPr/>
        </p:nvSpPr>
        <p:spPr>
          <a:xfrm>
            <a:off x="63507" y="42569"/>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pic>
        <p:nvPicPr>
          <p:cNvPr id="12" name="Picture 11">
            <a:extLst>
              <a:ext uri="{FF2B5EF4-FFF2-40B4-BE49-F238E27FC236}">
                <a16:creationId xmlns:a16="http://schemas.microsoft.com/office/drawing/2014/main" id="{0D0789AC-F9B0-4120-9C72-10D2E91DC441}"/>
              </a:ext>
            </a:extLst>
          </p:cNvPr>
          <p:cNvPicPr>
            <a:picLocks noChangeAspect="1"/>
          </p:cNvPicPr>
          <p:nvPr/>
        </p:nvPicPr>
        <p:blipFill>
          <a:blip r:embed="rId4"/>
          <a:stretch>
            <a:fillRect/>
          </a:stretch>
        </p:blipFill>
        <p:spPr>
          <a:xfrm>
            <a:off x="10978306" y="0"/>
            <a:ext cx="1222629" cy="1075678"/>
          </a:xfrm>
          <a:prstGeom prst="rect">
            <a:avLst/>
          </a:prstGeom>
        </p:spPr>
      </p:pic>
    </p:spTree>
    <p:extLst>
      <p:ext uri="{BB962C8B-B14F-4D97-AF65-F5344CB8AC3E}">
        <p14:creationId xmlns:p14="http://schemas.microsoft.com/office/powerpoint/2010/main" val="112732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5"/>
                                        </p:tgtEl>
                                        <p:attrNameLst>
                                          <p:attrName>ppt_w</p:attrName>
                                        </p:attrNameLst>
                                      </p:cBhvr>
                                      <p:tavLst>
                                        <p:tav tm="0">
                                          <p:val>
                                            <p:strVal val="ppt_w"/>
                                          </p:val>
                                        </p:tav>
                                        <p:tav tm="100000">
                                          <p:val>
                                            <p:fltVal val="0"/>
                                          </p:val>
                                        </p:tav>
                                      </p:tavLst>
                                    </p:anim>
                                    <p:anim calcmode="lin" valueType="num">
                                      <p:cBhvr>
                                        <p:cTn id="14" dur="500"/>
                                        <p:tgtEl>
                                          <p:spTgt spid="15"/>
                                        </p:tgtEl>
                                        <p:attrNameLst>
                                          <p:attrName>ppt_h</p:attrName>
                                        </p:attrNameLst>
                                      </p:cBhvr>
                                      <p:tavLst>
                                        <p:tav tm="0">
                                          <p:val>
                                            <p:strVal val="ppt_h"/>
                                          </p:val>
                                        </p:tav>
                                        <p:tav tm="100000">
                                          <p:val>
                                            <p:fltVal val="0"/>
                                          </p:val>
                                        </p:tav>
                                      </p:tavLst>
                                    </p:anim>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3AF62252-1B62-4FD4-A79C-B26EE23683AE}"/>
              </a:ext>
            </a:extLst>
          </p:cNvPr>
          <p:cNvSpPr/>
          <p:nvPr/>
        </p:nvSpPr>
        <p:spPr>
          <a:xfrm>
            <a:off x="332509" y="1102479"/>
            <a:ext cx="11566565" cy="1815882"/>
          </a:xfrm>
          <a:prstGeom prst="rect">
            <a:avLst/>
          </a:prstGeom>
          <a:ln>
            <a:solidFill>
              <a:srgbClr val="00B0F0"/>
            </a:solidFill>
            <a:prstDash val="sysDash"/>
          </a:ln>
        </p:spPr>
        <p:txBody>
          <a:bodyPr wrap="square">
            <a:spAutoFit/>
          </a:bodyPr>
          <a:lstStyle/>
          <a:p>
            <a:pPr algn="just"/>
            <a:r>
              <a:rPr lang="vi-VN" sz="2800">
                <a:solidFill>
                  <a:srgbClr val="FF0000"/>
                </a:solidFill>
              </a:rPr>
              <a:t>Dựa vào hình 1.1, hình 1.2 và thông tin trong bài, em hãy:</a:t>
            </a:r>
          </a:p>
          <a:p>
            <a:pPr algn="just"/>
            <a:r>
              <a:rPr lang="vi-VN" sz="2800">
                <a:solidFill>
                  <a:srgbClr val="FF0000"/>
                </a:solidFill>
              </a:rPr>
              <a:t>- Xác định các đới thiên nhiên ở châu Âu.</a:t>
            </a:r>
          </a:p>
          <a:p>
            <a:pPr algn="just"/>
            <a:r>
              <a:rPr lang="vi-VN" sz="2800">
                <a:solidFill>
                  <a:srgbClr val="FF0000"/>
                </a:solidFill>
              </a:rPr>
              <a:t>- Cho biết thiên nhiên ở đới ôn hòa của châu Âu có sự phân hóa như thế nào?</a:t>
            </a:r>
            <a:endParaRPr lang="en-US" sz="2800">
              <a:solidFill>
                <a:srgbClr val="FF0000"/>
              </a:solidFill>
            </a:endParaRPr>
          </a:p>
        </p:txBody>
      </p:sp>
      <p:pic>
        <p:nvPicPr>
          <p:cNvPr id="5" name="Picture 4">
            <a:extLst>
              <a:ext uri="{FF2B5EF4-FFF2-40B4-BE49-F238E27FC236}">
                <a16:creationId xmlns:a16="http://schemas.microsoft.com/office/drawing/2014/main" id="{E3524065-0949-41C7-AA10-CEB086C4CC4B}"/>
              </a:ext>
            </a:extLst>
          </p:cNvPr>
          <p:cNvPicPr>
            <a:picLocks noChangeAspect="1"/>
          </p:cNvPicPr>
          <p:nvPr/>
        </p:nvPicPr>
        <p:blipFill rotWithShape="1">
          <a:blip r:embed="rId4"/>
          <a:srcRect l="6109" t="9477"/>
          <a:stretch/>
        </p:blipFill>
        <p:spPr>
          <a:xfrm>
            <a:off x="11044052" y="42569"/>
            <a:ext cx="1147948" cy="973734"/>
          </a:xfrm>
          <a:prstGeom prst="rect">
            <a:avLst/>
          </a:prstGeom>
        </p:spPr>
      </p:pic>
      <p:pic>
        <p:nvPicPr>
          <p:cNvPr id="7" name="Picture 6">
            <a:extLst>
              <a:ext uri="{FF2B5EF4-FFF2-40B4-BE49-F238E27FC236}">
                <a16:creationId xmlns:a16="http://schemas.microsoft.com/office/drawing/2014/main" id="{9909C5BA-DD31-43DA-B0B4-4639DB8F7A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6494" y="3004537"/>
            <a:ext cx="3498176" cy="36888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FAADE575-9199-4CE5-9D64-3EB13163F2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8787" y="3004537"/>
            <a:ext cx="3424975" cy="36888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8E2EE293-7253-44D5-903F-5C10EFB32387}"/>
              </a:ext>
            </a:extLst>
          </p:cNvPr>
          <p:cNvSpPr/>
          <p:nvPr/>
        </p:nvSpPr>
        <p:spPr>
          <a:xfrm>
            <a:off x="4061274" y="187503"/>
            <a:ext cx="339970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TÔI TÀI NĂNG</a:t>
            </a:r>
          </a:p>
        </p:txBody>
      </p:sp>
      <p:pic>
        <p:nvPicPr>
          <p:cNvPr id="12" name="3 Minute Timer (Nho)">
            <a:hlinkClick r:id="" action="ppaction://media"/>
            <a:extLst>
              <a:ext uri="{FF2B5EF4-FFF2-40B4-BE49-F238E27FC236}">
                <a16:creationId xmlns:a16="http://schemas.microsoft.com/office/drawing/2014/main" id="{EB7C5685-4F1B-4D2D-B3FA-C375BB3406F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114467" y="96600"/>
            <a:ext cx="1509416" cy="868676"/>
          </a:xfrm>
          <a:prstGeom prst="rect">
            <a:avLst/>
          </a:prstGeom>
        </p:spPr>
      </p:pic>
      <p:pic>
        <p:nvPicPr>
          <p:cNvPr id="13" name="Picture 12">
            <a:extLst>
              <a:ext uri="{FF2B5EF4-FFF2-40B4-BE49-F238E27FC236}">
                <a16:creationId xmlns:a16="http://schemas.microsoft.com/office/drawing/2014/main" id="{2119D983-B0C3-4D40-B4C0-462845AF0EE1}"/>
              </a:ext>
            </a:extLst>
          </p:cNvPr>
          <p:cNvPicPr>
            <a:picLocks noChangeAspect="1"/>
          </p:cNvPicPr>
          <p:nvPr/>
        </p:nvPicPr>
        <p:blipFill rotWithShape="1">
          <a:blip r:embed="rId8"/>
          <a:srcRect l="23811" t="49918" r="67591" b="40164"/>
          <a:stretch/>
        </p:blipFill>
        <p:spPr>
          <a:xfrm>
            <a:off x="2236244" y="68617"/>
            <a:ext cx="1381733" cy="896659"/>
          </a:xfrm>
          <a:prstGeom prst="rect">
            <a:avLst/>
          </a:prstGeom>
        </p:spPr>
      </p:pic>
    </p:spTree>
    <p:extLst>
      <p:ext uri="{BB962C8B-B14F-4D97-AF65-F5344CB8AC3E}">
        <p14:creationId xmlns:p14="http://schemas.microsoft.com/office/powerpoint/2010/main" val="7848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a:extLst>
              <a:ext uri="{FF2B5EF4-FFF2-40B4-BE49-F238E27FC236}">
                <a16:creationId xmlns:a16="http://schemas.microsoft.com/office/drawing/2014/main" id="{97AAABC0-3663-47B9-A4B3-5BF4C16B2346}"/>
              </a:ext>
            </a:extLst>
          </p:cNvPr>
          <p:cNvGraphicFramePr>
            <a:graphicFrameLocks noGrp="1"/>
          </p:cNvGraphicFramePr>
          <p:nvPr>
            <p:extLst>
              <p:ext uri="{D42A27DB-BD31-4B8C-83A1-F6EECF244321}">
                <p14:modId xmlns:p14="http://schemas.microsoft.com/office/powerpoint/2010/main" val="240735249"/>
              </p:ext>
            </p:extLst>
          </p:nvPr>
        </p:nvGraphicFramePr>
        <p:xfrm>
          <a:off x="287849" y="1232981"/>
          <a:ext cx="11616301" cy="3701246"/>
        </p:xfrm>
        <a:graphic>
          <a:graphicData uri="http://schemas.openxmlformats.org/drawingml/2006/table">
            <a:tbl>
              <a:tblPr firstRow="1" firstCol="1" bandRow="1">
                <a:tableStyleId>{5C22544A-7EE6-4342-B048-85BDC9FD1C3A}</a:tableStyleId>
              </a:tblPr>
              <a:tblGrid>
                <a:gridCol w="2882863">
                  <a:extLst>
                    <a:ext uri="{9D8B030D-6E8A-4147-A177-3AD203B41FA5}">
                      <a16:colId xmlns:a16="http://schemas.microsoft.com/office/drawing/2014/main" val="4266050001"/>
                    </a:ext>
                  </a:extLst>
                </a:gridCol>
                <a:gridCol w="4352103">
                  <a:extLst>
                    <a:ext uri="{9D8B030D-6E8A-4147-A177-3AD203B41FA5}">
                      <a16:colId xmlns:a16="http://schemas.microsoft.com/office/drawing/2014/main" val="1878727214"/>
                    </a:ext>
                  </a:extLst>
                </a:gridCol>
                <a:gridCol w="4381335">
                  <a:extLst>
                    <a:ext uri="{9D8B030D-6E8A-4147-A177-3AD203B41FA5}">
                      <a16:colId xmlns:a16="http://schemas.microsoft.com/office/drawing/2014/main" val="2428832482"/>
                    </a:ext>
                  </a:extLst>
                </a:gridCol>
              </a:tblGrid>
              <a:tr h="720109">
                <a:tc>
                  <a:txBody>
                    <a:bodyPr/>
                    <a:lstStyle/>
                    <a:p>
                      <a:pPr algn="ctr">
                        <a:lnSpc>
                          <a:spcPct val="200000"/>
                        </a:lnSpc>
                        <a:spcAft>
                          <a:spcPts val="0"/>
                        </a:spcAft>
                      </a:pPr>
                      <a:r>
                        <a:rPr lang="vi-VN" sz="2800">
                          <a:effectLst/>
                          <a:latin typeface="Arial" panose="020B0604020202020204" pitchFamily="34" charset="0"/>
                          <a:cs typeface="Arial" panose="020B0604020202020204" pitchFamily="34" charset="0"/>
                        </a:rPr>
                        <a:t>Đặc điểm</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200000"/>
                        </a:lnSpc>
                        <a:spcAft>
                          <a:spcPts val="0"/>
                        </a:spcAft>
                      </a:pPr>
                      <a:r>
                        <a:rPr lang="vi-VN" sz="2800">
                          <a:effectLst/>
                        </a:rPr>
                        <a:t>Đới </a:t>
                      </a:r>
                      <a:r>
                        <a:rPr lang="en-US" sz="2800">
                          <a:effectLst/>
                        </a:rPr>
                        <a:t>lạnh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2800">
                          <a:effectLst/>
                        </a:rPr>
                        <a:t>Đ</a:t>
                      </a:r>
                      <a:r>
                        <a:rPr lang="vi-VN" sz="2800">
                          <a:effectLst/>
                        </a:rPr>
                        <a:t>ới ôn hòa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93872561"/>
                  </a:ext>
                </a:extLst>
              </a:tr>
              <a:tr h="720109">
                <a:tc>
                  <a:txBody>
                    <a:bodyPr/>
                    <a:lstStyle/>
                    <a:p>
                      <a:pPr>
                        <a:lnSpc>
                          <a:spcPct val="200000"/>
                        </a:lnSpc>
                        <a:spcAft>
                          <a:spcPts val="0"/>
                        </a:spcAft>
                      </a:pPr>
                      <a:r>
                        <a:rPr lang="en-US" sz="2800">
                          <a:effectLst/>
                        </a:rPr>
                        <a:t>Phân bố</a:t>
                      </a:r>
                      <a:r>
                        <a:rPr lang="vi-VN" sz="2800">
                          <a:effectLst/>
                        </a:rPr>
                        <a:t>/vị trí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23456185"/>
                  </a:ext>
                </a:extLst>
              </a:tr>
              <a:tr h="796754">
                <a:tc>
                  <a:txBody>
                    <a:bodyPr/>
                    <a:lstStyle/>
                    <a:p>
                      <a:pPr>
                        <a:lnSpc>
                          <a:spcPct val="200000"/>
                        </a:lnSpc>
                        <a:spcAft>
                          <a:spcPts val="0"/>
                        </a:spcAft>
                      </a:pPr>
                      <a:r>
                        <a:rPr lang="vi-VN" sz="2800">
                          <a:effectLst/>
                        </a:rPr>
                        <a:t>Khí hậu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677132090"/>
                  </a:ext>
                </a:extLst>
              </a:tr>
              <a:tr h="523392">
                <a:tc>
                  <a:txBody>
                    <a:bodyPr/>
                    <a:lstStyle/>
                    <a:p>
                      <a:pPr>
                        <a:lnSpc>
                          <a:spcPct val="200000"/>
                        </a:lnSpc>
                        <a:spcAft>
                          <a:spcPts val="0"/>
                        </a:spcAft>
                      </a:pPr>
                      <a:r>
                        <a:rPr lang="vi-VN" sz="2800">
                          <a:effectLst/>
                          <a:latin typeface="Arial" panose="020B0604020202020204" pitchFamily="34" charset="0"/>
                          <a:ea typeface="Times New Roman" panose="02020603050405020304" pitchFamily="18" charset="0"/>
                          <a:cs typeface="Arial" panose="020B0604020202020204" pitchFamily="34" charset="0"/>
                        </a:rPr>
                        <a:t>Thực</a:t>
                      </a:r>
                      <a:r>
                        <a:rPr lang="en-US" sz="2800">
                          <a:effectLst/>
                          <a:latin typeface="Arial" panose="020B0604020202020204" pitchFamily="34" charset="0"/>
                          <a:ea typeface="Times New Roman" panose="02020603050405020304" pitchFamily="18" charset="0"/>
                          <a:cs typeface="Arial" panose="020B0604020202020204" pitchFamily="34" charset="0"/>
                        </a:rPr>
                        <a:t> vật</a:t>
                      </a:r>
                    </a:p>
                  </a:txBody>
                  <a:tcPr marL="68580" marR="68580" marT="0" marB="0"/>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38852450"/>
                  </a:ext>
                </a:extLst>
              </a:tr>
              <a:tr h="523392">
                <a:tc>
                  <a:txBody>
                    <a:bodyPr/>
                    <a:lstStyle/>
                    <a:p>
                      <a:pPr>
                        <a:lnSpc>
                          <a:spcPct val="200000"/>
                        </a:lnSpc>
                        <a:spcAft>
                          <a:spcPts val="0"/>
                        </a:spcAft>
                      </a:pPr>
                      <a:r>
                        <a:rPr lang="vi-VN" sz="2800">
                          <a:effectLst/>
                          <a:latin typeface="Arial" panose="020B0604020202020204" pitchFamily="34" charset="0"/>
                          <a:ea typeface="Times New Roman" panose="02020603050405020304" pitchFamily="18" charset="0"/>
                          <a:cs typeface="Arial" panose="020B0604020202020204" pitchFamily="34" charset="0"/>
                        </a:rPr>
                        <a:t>Động vật</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200000"/>
                        </a:lnSpc>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nSpc>
                          <a:spcPct val="200000"/>
                        </a:lnSpc>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93521259"/>
                  </a:ext>
                </a:extLst>
              </a:tr>
            </a:tbl>
          </a:graphicData>
        </a:graphic>
      </p:graphicFrame>
      <p:grpSp>
        <p:nvGrpSpPr>
          <p:cNvPr id="18" name="Group 17">
            <a:extLst>
              <a:ext uri="{FF2B5EF4-FFF2-40B4-BE49-F238E27FC236}">
                <a16:creationId xmlns:a16="http://schemas.microsoft.com/office/drawing/2014/main" id="{5AEA35D2-F850-435E-85AE-33EE50CD5DA0}"/>
              </a:ext>
            </a:extLst>
          </p:cNvPr>
          <p:cNvGrpSpPr/>
          <p:nvPr/>
        </p:nvGrpSpPr>
        <p:grpSpPr>
          <a:xfrm>
            <a:off x="3732515" y="229332"/>
            <a:ext cx="5035727" cy="707886"/>
            <a:chOff x="3766395" y="1071539"/>
            <a:chExt cx="5021893" cy="707886"/>
          </a:xfrm>
        </p:grpSpPr>
        <p:sp>
          <p:nvSpPr>
            <p:cNvPr id="19" name="Rectangle: Rounded Corners 18">
              <a:extLst>
                <a:ext uri="{FF2B5EF4-FFF2-40B4-BE49-F238E27FC236}">
                  <a16:creationId xmlns:a16="http://schemas.microsoft.com/office/drawing/2014/main" id="{6ECD9D41-D698-42D5-981E-763B03C2B373}"/>
                </a:ext>
              </a:extLst>
            </p:cNvPr>
            <p:cNvSpPr/>
            <p:nvPr/>
          </p:nvSpPr>
          <p:spPr>
            <a:xfrm>
              <a:off x="4109546" y="1116773"/>
              <a:ext cx="4454122" cy="601181"/>
            </a:xfrm>
            <a:prstGeom prst="roundRect">
              <a:avLst/>
            </a:prstGeom>
            <a:solidFill>
              <a:schemeClr val="accent4">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1C11AF"/>
                </a:solidFill>
              </a:endParaRPr>
            </a:p>
          </p:txBody>
        </p:sp>
        <p:sp>
          <p:nvSpPr>
            <p:cNvPr id="20" name="TextBox 19">
              <a:extLst>
                <a:ext uri="{FF2B5EF4-FFF2-40B4-BE49-F238E27FC236}">
                  <a16:creationId xmlns:a16="http://schemas.microsoft.com/office/drawing/2014/main" id="{B1718065-17BF-4C76-9FD5-7E4C6482D5F1}"/>
                </a:ext>
              </a:extLst>
            </p:cNvPr>
            <p:cNvSpPr txBox="1"/>
            <p:nvPr/>
          </p:nvSpPr>
          <p:spPr>
            <a:xfrm>
              <a:off x="3766395" y="1071539"/>
              <a:ext cx="5021893" cy="707886"/>
            </a:xfrm>
            <a:prstGeom prst="rect">
              <a:avLst/>
            </a:prstGeom>
            <a:noFill/>
          </p:spPr>
          <p:txBody>
            <a:bodyPr wrap="square" rtlCol="0">
              <a:spAutoFit/>
            </a:bodyPr>
            <a:lstStyle/>
            <a:p>
              <a:pPr algn="ctr"/>
              <a:r>
                <a:rPr lang="en-US" sz="3600" b="1">
                  <a:solidFill>
                    <a:srgbClr val="1C11AF"/>
                  </a:solidFill>
                  <a:latin typeface="Arial" panose="020B0604020202020204" pitchFamily="34" charset="0"/>
                  <a:cs typeface="Arial" panose="020B0604020202020204" pitchFamily="34" charset="0"/>
                </a:rPr>
                <a:t> </a:t>
              </a:r>
              <a:r>
                <a:rPr lang="en-US" sz="4000" b="1">
                  <a:solidFill>
                    <a:srgbClr val="1C11AF"/>
                  </a:solidFill>
                  <a:latin typeface="Arial" panose="020B0604020202020204" pitchFamily="34" charset="0"/>
                  <a:cs typeface="Arial" panose="020B0604020202020204" pitchFamily="34" charset="0"/>
                </a:rPr>
                <a:t>PHIẾU HỌC TẬP</a:t>
              </a:r>
            </a:p>
          </p:txBody>
        </p:sp>
      </p:grpSp>
      <p:sp>
        <p:nvSpPr>
          <p:cNvPr id="2" name="TextBox 1">
            <a:extLst>
              <a:ext uri="{FF2B5EF4-FFF2-40B4-BE49-F238E27FC236}">
                <a16:creationId xmlns:a16="http://schemas.microsoft.com/office/drawing/2014/main" id="{0AB7A6C7-6872-4B4C-9C8F-BBCACC8A74EE}"/>
              </a:ext>
            </a:extLst>
          </p:cNvPr>
          <p:cNvSpPr txBox="1"/>
          <p:nvPr/>
        </p:nvSpPr>
        <p:spPr>
          <a:xfrm>
            <a:off x="4387771" y="2844225"/>
            <a:ext cx="2061391" cy="584775"/>
          </a:xfrm>
          <a:prstGeom prst="rect">
            <a:avLst/>
          </a:prstGeom>
          <a:solidFill>
            <a:schemeClr val="bg1"/>
          </a:solidFill>
        </p:spPr>
        <p:txBody>
          <a:bodyPr wrap="square" rtlCol="0">
            <a:spAutoFit/>
          </a:bodyPr>
          <a:lstStyle/>
          <a:p>
            <a:r>
              <a:rPr lang="vi-VN" sz="3200" b="1">
                <a:solidFill>
                  <a:srgbClr val="00B050"/>
                </a:solidFill>
              </a:rPr>
              <a:t>Nhóm 1,3</a:t>
            </a:r>
            <a:endParaRPr lang="en-US" sz="3200" b="1">
              <a:solidFill>
                <a:srgbClr val="00B050"/>
              </a:solidFill>
            </a:endParaRPr>
          </a:p>
        </p:txBody>
      </p:sp>
      <p:sp>
        <p:nvSpPr>
          <p:cNvPr id="11" name="TextBox 10">
            <a:extLst>
              <a:ext uri="{FF2B5EF4-FFF2-40B4-BE49-F238E27FC236}">
                <a16:creationId xmlns:a16="http://schemas.microsoft.com/office/drawing/2014/main" id="{1D772E03-8048-455E-B2E2-1D86B34DE0BA}"/>
              </a:ext>
            </a:extLst>
          </p:cNvPr>
          <p:cNvSpPr txBox="1"/>
          <p:nvPr/>
        </p:nvSpPr>
        <p:spPr>
          <a:xfrm>
            <a:off x="8543003" y="3569310"/>
            <a:ext cx="2061391" cy="584775"/>
          </a:xfrm>
          <a:prstGeom prst="rect">
            <a:avLst/>
          </a:prstGeom>
          <a:solidFill>
            <a:schemeClr val="bg1"/>
          </a:solidFill>
        </p:spPr>
        <p:txBody>
          <a:bodyPr wrap="square" rtlCol="0">
            <a:spAutoFit/>
          </a:bodyPr>
          <a:lstStyle/>
          <a:p>
            <a:r>
              <a:rPr lang="vi-VN" sz="3200" b="1">
                <a:solidFill>
                  <a:srgbClr val="00B050"/>
                </a:solidFill>
              </a:rPr>
              <a:t>Nhóm 2,4</a:t>
            </a:r>
            <a:endParaRPr lang="en-US" sz="3200" b="1">
              <a:solidFill>
                <a:srgbClr val="00B050"/>
              </a:solidFill>
            </a:endParaRPr>
          </a:p>
        </p:txBody>
      </p:sp>
      <p:pic>
        <p:nvPicPr>
          <p:cNvPr id="12" name="Picture 11">
            <a:extLst>
              <a:ext uri="{FF2B5EF4-FFF2-40B4-BE49-F238E27FC236}">
                <a16:creationId xmlns:a16="http://schemas.microsoft.com/office/drawing/2014/main" id="{6E0EF479-3BF8-4433-93FB-100B16E742DD}"/>
              </a:ext>
            </a:extLst>
          </p:cNvPr>
          <p:cNvPicPr>
            <a:picLocks noChangeAspect="1"/>
          </p:cNvPicPr>
          <p:nvPr/>
        </p:nvPicPr>
        <p:blipFill>
          <a:blip r:embed="rId3"/>
          <a:stretch>
            <a:fillRect/>
          </a:stretch>
        </p:blipFill>
        <p:spPr>
          <a:xfrm>
            <a:off x="10978306" y="0"/>
            <a:ext cx="1222629" cy="1075678"/>
          </a:xfrm>
          <a:prstGeom prst="rect">
            <a:avLst/>
          </a:prstGeom>
        </p:spPr>
      </p:pic>
    </p:spTree>
    <p:extLst>
      <p:ext uri="{BB962C8B-B14F-4D97-AF65-F5344CB8AC3E}">
        <p14:creationId xmlns:p14="http://schemas.microsoft.com/office/powerpoint/2010/main" val="254494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1CAD709-F34C-48EA-AC13-F7873E673D02}"/>
              </a:ext>
            </a:extLst>
          </p:cNvPr>
          <p:cNvGrpSpPr/>
          <p:nvPr/>
        </p:nvGrpSpPr>
        <p:grpSpPr>
          <a:xfrm>
            <a:off x="-1" y="2529"/>
            <a:ext cx="8174098" cy="4835993"/>
            <a:chOff x="291547" y="187195"/>
            <a:chExt cx="8174098" cy="4835993"/>
          </a:xfrm>
        </p:grpSpPr>
        <p:pic>
          <p:nvPicPr>
            <p:cNvPr id="4" name="Picture 3">
              <a:extLst>
                <a:ext uri="{FF2B5EF4-FFF2-40B4-BE49-F238E27FC236}">
                  <a16:creationId xmlns:a16="http://schemas.microsoft.com/office/drawing/2014/main" id="{66857643-7337-4619-A0D1-0A791B260DF4}"/>
                </a:ext>
              </a:extLst>
            </p:cNvPr>
            <p:cNvPicPr>
              <a:picLocks noChangeAspect="1"/>
            </p:cNvPicPr>
            <p:nvPr/>
          </p:nvPicPr>
          <p:blipFill rotWithShape="1">
            <a:blip r:embed="rId2"/>
            <a:srcRect l="24340" t="22602" r="25275" b="23223"/>
            <a:stretch/>
          </p:blipFill>
          <p:spPr>
            <a:xfrm>
              <a:off x="291547" y="187195"/>
              <a:ext cx="7373793" cy="4147930"/>
            </a:xfrm>
            <a:prstGeom prst="rect">
              <a:avLst/>
            </a:prstGeom>
          </p:spPr>
        </p:pic>
        <p:sp>
          <p:nvSpPr>
            <p:cNvPr id="6" name="TextBox 5">
              <a:extLst>
                <a:ext uri="{FF2B5EF4-FFF2-40B4-BE49-F238E27FC236}">
                  <a16:creationId xmlns:a16="http://schemas.microsoft.com/office/drawing/2014/main" id="{88C2B83A-F8DC-4682-B332-33D4EE85F3F2}"/>
                </a:ext>
              </a:extLst>
            </p:cNvPr>
            <p:cNvSpPr txBox="1"/>
            <p:nvPr/>
          </p:nvSpPr>
          <p:spPr>
            <a:xfrm>
              <a:off x="1900829" y="4623078"/>
              <a:ext cx="6564816"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Các đới thiên nhiên trên Trái Đất</a:t>
              </a:r>
            </a:p>
          </p:txBody>
        </p:sp>
      </p:grpSp>
      <p:grpSp>
        <p:nvGrpSpPr>
          <p:cNvPr id="9" name="Group 8">
            <a:extLst>
              <a:ext uri="{FF2B5EF4-FFF2-40B4-BE49-F238E27FC236}">
                <a16:creationId xmlns:a16="http://schemas.microsoft.com/office/drawing/2014/main" id="{995A359D-1019-4229-A4D6-CE9F6B9FDD14}"/>
              </a:ext>
            </a:extLst>
          </p:cNvPr>
          <p:cNvGrpSpPr/>
          <p:nvPr/>
        </p:nvGrpSpPr>
        <p:grpSpPr>
          <a:xfrm>
            <a:off x="7470494" y="136374"/>
            <a:ext cx="4244428" cy="4702148"/>
            <a:chOff x="7669277" y="321040"/>
            <a:chExt cx="4244428" cy="4702148"/>
          </a:xfrm>
        </p:grpSpPr>
        <p:pic>
          <p:nvPicPr>
            <p:cNvPr id="5" name="Picture 4">
              <a:extLst>
                <a:ext uri="{FF2B5EF4-FFF2-40B4-BE49-F238E27FC236}">
                  <a16:creationId xmlns:a16="http://schemas.microsoft.com/office/drawing/2014/main" id="{93EEC7A2-168B-48C2-80CB-2D0FE8C3F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9277" y="321040"/>
              <a:ext cx="4244428" cy="4475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7ED4CB-CDA8-4231-BDE8-295F79D37257}"/>
                </a:ext>
              </a:extLst>
            </p:cNvPr>
            <p:cNvSpPr txBox="1"/>
            <p:nvPr/>
          </p:nvSpPr>
          <p:spPr>
            <a:xfrm>
              <a:off x="7779027" y="4653856"/>
              <a:ext cx="3803374" cy="369332"/>
            </a:xfrm>
            <a:prstGeom prst="rect">
              <a:avLst/>
            </a:prstGeom>
            <a:solidFill>
              <a:schemeClr val="bg1"/>
            </a:solidFill>
          </p:spPr>
          <p:txBody>
            <a:bodyPr wrap="square" rtlCol="0">
              <a:spAutoFit/>
            </a:bodyPr>
            <a:lstStyle/>
            <a:p>
              <a:pPr algn="ctr"/>
              <a:r>
                <a:rPr lang="en-US">
                  <a:solidFill>
                    <a:srgbClr val="1C11AF"/>
                  </a:solidFill>
                  <a:latin typeface="Arial" panose="020B0604020202020204" pitchFamily="34" charset="0"/>
                  <a:cs typeface="Arial" panose="020B0604020202020204" pitchFamily="34" charset="0"/>
                </a:rPr>
                <a:t>Hình 1.2. Bản đồ khí hậu Châu Âu</a:t>
              </a:r>
            </a:p>
          </p:txBody>
        </p:sp>
      </p:grpSp>
    </p:spTree>
    <p:extLst>
      <p:ext uri="{BB962C8B-B14F-4D97-AF65-F5344CB8AC3E}">
        <p14:creationId xmlns:p14="http://schemas.microsoft.com/office/powerpoint/2010/main" val="503091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85BBA56-29E6-48FF-AF3A-7D401D0EEF81}"/>
              </a:ext>
            </a:extLst>
          </p:cNvPr>
          <p:cNvSpPr/>
          <p:nvPr/>
        </p:nvSpPr>
        <p:spPr>
          <a:xfrm>
            <a:off x="63507" y="42569"/>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pic>
        <p:nvPicPr>
          <p:cNvPr id="5" name="Picture 4">
            <a:extLst>
              <a:ext uri="{FF2B5EF4-FFF2-40B4-BE49-F238E27FC236}">
                <a16:creationId xmlns:a16="http://schemas.microsoft.com/office/drawing/2014/main" id="{E3524065-0949-41C7-AA10-CEB086C4CC4B}"/>
              </a:ext>
            </a:extLst>
          </p:cNvPr>
          <p:cNvPicPr>
            <a:picLocks noChangeAspect="1"/>
          </p:cNvPicPr>
          <p:nvPr/>
        </p:nvPicPr>
        <p:blipFill rotWithShape="1">
          <a:blip r:embed="rId2"/>
          <a:srcRect l="6109" t="9477"/>
          <a:stretch/>
        </p:blipFill>
        <p:spPr>
          <a:xfrm>
            <a:off x="11044052" y="42569"/>
            <a:ext cx="1147948" cy="973734"/>
          </a:xfrm>
          <a:prstGeom prst="rect">
            <a:avLst/>
          </a:prstGeom>
        </p:spPr>
      </p:pic>
      <p:sp>
        <p:nvSpPr>
          <p:cNvPr id="6" name="TextBox 5">
            <a:extLst>
              <a:ext uri="{FF2B5EF4-FFF2-40B4-BE49-F238E27FC236}">
                <a16:creationId xmlns:a16="http://schemas.microsoft.com/office/drawing/2014/main" id="{E235C6CE-6755-45DE-8C0E-457114AC99F5}"/>
              </a:ext>
            </a:extLst>
          </p:cNvPr>
          <p:cNvSpPr txBox="1"/>
          <p:nvPr/>
        </p:nvSpPr>
        <p:spPr>
          <a:xfrm>
            <a:off x="444207" y="871030"/>
            <a:ext cx="1527098" cy="523220"/>
          </a:xfrm>
          <a:prstGeom prst="rect">
            <a:avLst/>
          </a:prstGeom>
          <a:solidFill>
            <a:schemeClr val="accent4">
              <a:lumMod val="20000"/>
              <a:lumOff val="80000"/>
            </a:schemeClr>
          </a:solidFill>
          <a:ln w="3175">
            <a:solidFill>
              <a:srgbClr val="0070C0"/>
            </a:solidFill>
          </a:ln>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Đới lạnh</a:t>
            </a:r>
          </a:p>
        </p:txBody>
      </p:sp>
      <p:grpSp>
        <p:nvGrpSpPr>
          <p:cNvPr id="7" name="Group 6">
            <a:extLst>
              <a:ext uri="{FF2B5EF4-FFF2-40B4-BE49-F238E27FC236}">
                <a16:creationId xmlns:a16="http://schemas.microsoft.com/office/drawing/2014/main" id="{28C8380F-CC4A-45A2-A085-3028AB2CAD09}"/>
              </a:ext>
            </a:extLst>
          </p:cNvPr>
          <p:cNvGrpSpPr/>
          <p:nvPr/>
        </p:nvGrpSpPr>
        <p:grpSpPr>
          <a:xfrm>
            <a:off x="6881748" y="1016303"/>
            <a:ext cx="5213267" cy="5713186"/>
            <a:chOff x="7669277" y="321040"/>
            <a:chExt cx="4244428" cy="4702148"/>
          </a:xfrm>
        </p:grpSpPr>
        <p:pic>
          <p:nvPicPr>
            <p:cNvPr id="8" name="Picture 7">
              <a:extLst>
                <a:ext uri="{FF2B5EF4-FFF2-40B4-BE49-F238E27FC236}">
                  <a16:creationId xmlns:a16="http://schemas.microsoft.com/office/drawing/2014/main" id="{A097A687-C51F-47BF-910D-DA18F44C0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9277" y="321040"/>
              <a:ext cx="4244428" cy="44757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4A45239-4110-498C-B394-1FEFD8EE9E37}"/>
                </a:ext>
              </a:extLst>
            </p:cNvPr>
            <p:cNvSpPr txBox="1"/>
            <p:nvPr/>
          </p:nvSpPr>
          <p:spPr>
            <a:xfrm>
              <a:off x="7779027" y="4653856"/>
              <a:ext cx="3803374" cy="369332"/>
            </a:xfrm>
            <a:prstGeom prst="rect">
              <a:avLst/>
            </a:prstGeom>
            <a:solidFill>
              <a:schemeClr val="bg1"/>
            </a:solidFill>
          </p:spPr>
          <p:txBody>
            <a:bodyPr wrap="square" rtlCol="0">
              <a:spAutoFit/>
            </a:bodyPr>
            <a:lstStyle/>
            <a:p>
              <a:pPr algn="ctr"/>
              <a:r>
                <a:rPr lang="en-US">
                  <a:solidFill>
                    <a:srgbClr val="1C11AF"/>
                  </a:solidFill>
                  <a:latin typeface="Arial" panose="020B0604020202020204" pitchFamily="34" charset="0"/>
                  <a:cs typeface="Arial" panose="020B0604020202020204" pitchFamily="34" charset="0"/>
                </a:rPr>
                <a:t>Hình 1.2. Bản đồ khí hậu Châu Âu</a:t>
              </a:r>
            </a:p>
          </p:txBody>
        </p:sp>
      </p:grpSp>
      <p:sp>
        <p:nvSpPr>
          <p:cNvPr id="10" name="Text Box 35">
            <a:extLst>
              <a:ext uri="{FF2B5EF4-FFF2-40B4-BE49-F238E27FC236}">
                <a16:creationId xmlns:a16="http://schemas.microsoft.com/office/drawing/2014/main" id="{C56B4759-8790-47F3-A4DB-C74DB058CA20}"/>
              </a:ext>
            </a:extLst>
          </p:cNvPr>
          <p:cNvSpPr txBox="1">
            <a:spLocks noChangeArrowheads="1"/>
          </p:cNvSpPr>
          <p:nvPr/>
        </p:nvSpPr>
        <p:spPr bwMode="auto">
          <a:xfrm>
            <a:off x="170900" y="1857021"/>
            <a:ext cx="627740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3333FF"/>
                </a:solidFill>
                <a:latin typeface="Arial" panose="020B0604020202020204" pitchFamily="34" charset="0"/>
                <a:cs typeface="Arial" panose="020B0604020202020204" pitchFamily="34" charset="0"/>
              </a:rPr>
              <a:t> Phân bố các đảo, quần đảo Bắc Băng Dương, phía bắc Châu Âu</a:t>
            </a:r>
            <a:endParaRPr lang="en-US" sz="2800" dirty="0">
              <a:solidFill>
                <a:srgbClr val="3333FF"/>
              </a:solidFill>
              <a:latin typeface="Arial" panose="020B0604020202020204" pitchFamily="34" charset="0"/>
              <a:cs typeface="Arial" panose="020B0604020202020204" pitchFamily="34" charset="0"/>
            </a:endParaRPr>
          </a:p>
        </p:txBody>
      </p:sp>
      <p:sp>
        <p:nvSpPr>
          <p:cNvPr id="11" name="Text Box 35">
            <a:extLst>
              <a:ext uri="{FF2B5EF4-FFF2-40B4-BE49-F238E27FC236}">
                <a16:creationId xmlns:a16="http://schemas.microsoft.com/office/drawing/2014/main" id="{C4EE9048-EFFA-4CE1-84A4-038B073AECC2}"/>
              </a:ext>
            </a:extLst>
          </p:cNvPr>
          <p:cNvSpPr txBox="1">
            <a:spLocks noChangeArrowheads="1"/>
          </p:cNvSpPr>
          <p:nvPr/>
        </p:nvSpPr>
        <p:spPr bwMode="auto">
          <a:xfrm>
            <a:off x="170900" y="3212137"/>
            <a:ext cx="46602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3333FF"/>
                </a:solidFill>
                <a:latin typeface="Arial" panose="020B0604020202020204" pitchFamily="34" charset="0"/>
                <a:cs typeface="Arial" panose="020B0604020202020204" pitchFamily="34" charset="0"/>
              </a:rPr>
              <a:t> Thực vật: rêu, địa y</a:t>
            </a:r>
            <a:endParaRPr lang="en-US" sz="2800" dirty="0">
              <a:solidFill>
                <a:srgbClr val="3333FF"/>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828D50A-5008-49E9-AAEE-A476C52B7550}"/>
              </a:ext>
            </a:extLst>
          </p:cNvPr>
          <p:cNvPicPr>
            <a:picLocks noChangeAspect="1"/>
          </p:cNvPicPr>
          <p:nvPr/>
        </p:nvPicPr>
        <p:blipFill rotWithShape="1">
          <a:blip r:embed="rId4"/>
          <a:srcRect l="61691" t="50000" r="27320" b="31303"/>
          <a:stretch/>
        </p:blipFill>
        <p:spPr>
          <a:xfrm>
            <a:off x="6725572" y="3258577"/>
            <a:ext cx="5369443" cy="3246540"/>
          </a:xfrm>
          <a:prstGeom prst="rect">
            <a:avLst/>
          </a:prstGeom>
          <a:ln>
            <a:solidFill>
              <a:srgbClr val="0070C0"/>
            </a:solidFill>
          </a:ln>
        </p:spPr>
      </p:pic>
      <p:pic>
        <p:nvPicPr>
          <p:cNvPr id="14" name="Picture 13" descr="A picture containing text, outdoor, mountain, highland&#10;&#10;Description automatically generated">
            <a:extLst>
              <a:ext uri="{FF2B5EF4-FFF2-40B4-BE49-F238E27FC236}">
                <a16:creationId xmlns:a16="http://schemas.microsoft.com/office/drawing/2014/main" id="{976F57D1-7610-42F6-91F8-A6F80B616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5572" y="164442"/>
            <a:ext cx="5369444" cy="2979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35">
            <a:extLst>
              <a:ext uri="{FF2B5EF4-FFF2-40B4-BE49-F238E27FC236}">
                <a16:creationId xmlns:a16="http://schemas.microsoft.com/office/drawing/2014/main" id="{3AEA911F-E85D-4FFC-93C3-2C1602E59E63}"/>
              </a:ext>
            </a:extLst>
          </p:cNvPr>
          <p:cNvSpPr txBox="1">
            <a:spLocks noChangeArrowheads="1"/>
          </p:cNvSpPr>
          <p:nvPr/>
        </p:nvSpPr>
        <p:spPr bwMode="auto">
          <a:xfrm>
            <a:off x="189735" y="3941715"/>
            <a:ext cx="55886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buFont typeface="Wingdings" panose="05000000000000000000" pitchFamily="2" charset="2"/>
              <a:buChar char="ü"/>
            </a:pPr>
            <a:r>
              <a:rPr lang="en-US" sz="2800">
                <a:solidFill>
                  <a:srgbClr val="3333FF"/>
                </a:solidFill>
                <a:latin typeface="Arial" panose="020B0604020202020204" pitchFamily="34" charset="0"/>
                <a:cs typeface="Arial" panose="020B0604020202020204" pitchFamily="34" charset="0"/>
              </a:rPr>
              <a:t> Động vật: 1 số loài chịu lạnh</a:t>
            </a:r>
          </a:p>
          <a:p>
            <a:pPr algn="just"/>
            <a:r>
              <a:rPr lang="en-US" sz="2800">
                <a:solidFill>
                  <a:srgbClr val="3333FF"/>
                </a:solidFill>
                <a:latin typeface="Arial" panose="020B0604020202020204" pitchFamily="34" charset="0"/>
                <a:cs typeface="Arial" panose="020B0604020202020204" pitchFamily="34" charset="0"/>
              </a:rPr>
              <a:t> (Chuột Lem-mút, chó sói, chồn,</a:t>
            </a:r>
          </a:p>
          <a:p>
            <a:pPr algn="just"/>
            <a:r>
              <a:rPr lang="en-US" sz="2800">
                <a:solidFill>
                  <a:srgbClr val="3333FF"/>
                </a:solidFill>
                <a:latin typeface="Arial" panose="020B0604020202020204" pitchFamily="34" charset="0"/>
                <a:cs typeface="Arial" panose="020B0604020202020204" pitchFamily="34" charset="0"/>
              </a:rPr>
              <a:t>cú bắc cực)</a:t>
            </a:r>
            <a:endParaRPr lang="en-US" sz="2800" dirty="0">
              <a:solidFill>
                <a:srgbClr val="3333FF"/>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5A7100FF-7BA2-4579-8A55-E82D9B77FB65}"/>
              </a:ext>
            </a:extLst>
          </p:cNvPr>
          <p:cNvGrpSpPr/>
          <p:nvPr/>
        </p:nvGrpSpPr>
        <p:grpSpPr>
          <a:xfrm>
            <a:off x="6413635" y="98870"/>
            <a:ext cx="5758041" cy="6594688"/>
            <a:chOff x="6413635" y="98870"/>
            <a:chExt cx="5758041" cy="6594688"/>
          </a:xfrm>
        </p:grpSpPr>
        <p:pic>
          <p:nvPicPr>
            <p:cNvPr id="16" name="Picture 15">
              <a:extLst>
                <a:ext uri="{FF2B5EF4-FFF2-40B4-BE49-F238E27FC236}">
                  <a16:creationId xmlns:a16="http://schemas.microsoft.com/office/drawing/2014/main" id="{19A1B777-DCB1-4C4F-8CBF-C0C4EC5AABA8}"/>
                </a:ext>
              </a:extLst>
            </p:cNvPr>
            <p:cNvPicPr>
              <a:picLocks noChangeAspect="1"/>
            </p:cNvPicPr>
            <p:nvPr/>
          </p:nvPicPr>
          <p:blipFill>
            <a:blip r:embed="rId6"/>
            <a:stretch>
              <a:fillRect/>
            </a:stretch>
          </p:blipFill>
          <p:spPr>
            <a:xfrm>
              <a:off x="6413635" y="3325000"/>
              <a:ext cx="5726802" cy="3368558"/>
            </a:xfrm>
            <a:prstGeom prst="rect">
              <a:avLst/>
            </a:prstGeom>
          </p:spPr>
        </p:pic>
        <p:grpSp>
          <p:nvGrpSpPr>
            <p:cNvPr id="18" name="Group 17">
              <a:extLst>
                <a:ext uri="{FF2B5EF4-FFF2-40B4-BE49-F238E27FC236}">
                  <a16:creationId xmlns:a16="http://schemas.microsoft.com/office/drawing/2014/main" id="{108549EA-D53E-4B9F-9DCF-377207E7B19D}"/>
                </a:ext>
              </a:extLst>
            </p:cNvPr>
            <p:cNvGrpSpPr/>
            <p:nvPr/>
          </p:nvGrpSpPr>
          <p:grpSpPr>
            <a:xfrm>
              <a:off x="6424551" y="98870"/>
              <a:ext cx="5747125" cy="6552912"/>
              <a:chOff x="6424551" y="98870"/>
              <a:chExt cx="5747125" cy="6552912"/>
            </a:xfrm>
          </p:grpSpPr>
          <p:pic>
            <p:nvPicPr>
              <p:cNvPr id="17" name="Picture 16">
                <a:extLst>
                  <a:ext uri="{FF2B5EF4-FFF2-40B4-BE49-F238E27FC236}">
                    <a16:creationId xmlns:a16="http://schemas.microsoft.com/office/drawing/2014/main" id="{8D68110D-6872-431B-8CDD-49E11F89EC98}"/>
                  </a:ext>
                </a:extLst>
              </p:cNvPr>
              <p:cNvPicPr>
                <a:picLocks noChangeAspect="1"/>
              </p:cNvPicPr>
              <p:nvPr/>
            </p:nvPicPr>
            <p:blipFill>
              <a:blip r:embed="rId7"/>
              <a:stretch>
                <a:fillRect/>
              </a:stretch>
            </p:blipFill>
            <p:spPr>
              <a:xfrm>
                <a:off x="6424551" y="98870"/>
                <a:ext cx="5726802" cy="3175425"/>
              </a:xfrm>
              <a:prstGeom prst="rect">
                <a:avLst/>
              </a:prstGeom>
            </p:spPr>
          </p:pic>
          <p:sp>
            <p:nvSpPr>
              <p:cNvPr id="2" name="TextBox 1">
                <a:extLst>
                  <a:ext uri="{FF2B5EF4-FFF2-40B4-BE49-F238E27FC236}">
                    <a16:creationId xmlns:a16="http://schemas.microsoft.com/office/drawing/2014/main" id="{F88E8FC7-59E0-4BE0-A13B-67008CBB7E5B}"/>
                  </a:ext>
                </a:extLst>
              </p:cNvPr>
              <p:cNvSpPr txBox="1"/>
              <p:nvPr/>
            </p:nvSpPr>
            <p:spPr>
              <a:xfrm>
                <a:off x="10723919" y="113737"/>
                <a:ext cx="1447757" cy="369332"/>
              </a:xfrm>
              <a:prstGeom prst="rect">
                <a:avLst/>
              </a:prstGeom>
              <a:solidFill>
                <a:schemeClr val="bg1"/>
              </a:solidFill>
            </p:spPr>
            <p:txBody>
              <a:bodyPr wrap="square" rtlCol="0">
                <a:spAutoFit/>
              </a:bodyPr>
              <a:lstStyle/>
              <a:p>
                <a:r>
                  <a:rPr lang="en-US" b="1">
                    <a:solidFill>
                      <a:srgbClr val="00B050"/>
                    </a:solidFill>
                    <a:latin typeface="Arial" panose="020B0604020202020204" pitchFamily="34" charset="0"/>
                    <a:cs typeface="Arial" panose="020B0604020202020204" pitchFamily="34" charset="0"/>
                  </a:rPr>
                  <a:t>Cú bắc cực</a:t>
                </a:r>
              </a:p>
            </p:txBody>
          </p:sp>
          <p:sp>
            <p:nvSpPr>
              <p:cNvPr id="19" name="TextBox 18">
                <a:extLst>
                  <a:ext uri="{FF2B5EF4-FFF2-40B4-BE49-F238E27FC236}">
                    <a16:creationId xmlns:a16="http://schemas.microsoft.com/office/drawing/2014/main" id="{1410FE83-D500-41C3-9EF0-F24EA5F6FFAE}"/>
                  </a:ext>
                </a:extLst>
              </p:cNvPr>
              <p:cNvSpPr txBox="1"/>
              <p:nvPr/>
            </p:nvSpPr>
            <p:spPr>
              <a:xfrm>
                <a:off x="8048884" y="6282450"/>
                <a:ext cx="1959417" cy="369332"/>
              </a:xfrm>
              <a:prstGeom prst="rect">
                <a:avLst/>
              </a:prstGeom>
              <a:solidFill>
                <a:schemeClr val="bg1"/>
              </a:solidFill>
            </p:spPr>
            <p:txBody>
              <a:bodyPr wrap="square" rtlCol="0">
                <a:spAutoFit/>
              </a:bodyPr>
              <a:lstStyle/>
              <a:p>
                <a:r>
                  <a:rPr lang="en-US" b="1">
                    <a:solidFill>
                      <a:srgbClr val="00B050"/>
                    </a:solidFill>
                    <a:latin typeface="Arial" panose="020B0604020202020204" pitchFamily="34" charset="0"/>
                    <a:cs typeface="Arial" panose="020B0604020202020204" pitchFamily="34" charset="0"/>
                  </a:rPr>
                  <a:t>Chuột Lem-mút</a:t>
                </a:r>
              </a:p>
            </p:txBody>
          </p:sp>
        </p:grpSp>
      </p:grpSp>
    </p:spTree>
    <p:extLst>
      <p:ext uri="{BB962C8B-B14F-4D97-AF65-F5344CB8AC3E}">
        <p14:creationId xmlns:p14="http://schemas.microsoft.com/office/powerpoint/2010/main" val="271557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4E6B574-789B-4493-952B-74179C145F3D}"/>
              </a:ext>
            </a:extLst>
          </p:cNvPr>
          <p:cNvSpPr/>
          <p:nvPr/>
        </p:nvSpPr>
        <p:spPr>
          <a:xfrm>
            <a:off x="122881" y="137574"/>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pic>
        <p:nvPicPr>
          <p:cNvPr id="15" name="Picture 14">
            <a:extLst>
              <a:ext uri="{FF2B5EF4-FFF2-40B4-BE49-F238E27FC236}">
                <a16:creationId xmlns:a16="http://schemas.microsoft.com/office/drawing/2014/main" id="{E58A2494-896D-45B0-8DAC-96F5019F2E5C}"/>
              </a:ext>
            </a:extLst>
          </p:cNvPr>
          <p:cNvPicPr>
            <a:picLocks noChangeAspect="1"/>
          </p:cNvPicPr>
          <p:nvPr/>
        </p:nvPicPr>
        <p:blipFill>
          <a:blip r:embed="rId3"/>
          <a:stretch>
            <a:fillRect/>
          </a:stretch>
        </p:blipFill>
        <p:spPr>
          <a:xfrm>
            <a:off x="11091099" y="51631"/>
            <a:ext cx="1025822" cy="902526"/>
          </a:xfrm>
          <a:prstGeom prst="rect">
            <a:avLst/>
          </a:prstGeom>
        </p:spPr>
      </p:pic>
      <p:grpSp>
        <p:nvGrpSpPr>
          <p:cNvPr id="16" name="Group 15">
            <a:extLst>
              <a:ext uri="{FF2B5EF4-FFF2-40B4-BE49-F238E27FC236}">
                <a16:creationId xmlns:a16="http://schemas.microsoft.com/office/drawing/2014/main" id="{9BC402AF-4E99-41B9-9974-194680FD5D8E}"/>
              </a:ext>
            </a:extLst>
          </p:cNvPr>
          <p:cNvGrpSpPr/>
          <p:nvPr/>
        </p:nvGrpSpPr>
        <p:grpSpPr>
          <a:xfrm>
            <a:off x="6943238" y="903198"/>
            <a:ext cx="5173683" cy="5954802"/>
            <a:chOff x="7669277" y="321040"/>
            <a:chExt cx="4244428" cy="4702148"/>
          </a:xfrm>
        </p:grpSpPr>
        <p:pic>
          <p:nvPicPr>
            <p:cNvPr id="17" name="Picture 16">
              <a:extLst>
                <a:ext uri="{FF2B5EF4-FFF2-40B4-BE49-F238E27FC236}">
                  <a16:creationId xmlns:a16="http://schemas.microsoft.com/office/drawing/2014/main" id="{79C88207-E8A7-4238-8967-9EB7350087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277" y="321040"/>
              <a:ext cx="4244428" cy="447575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051E365-731D-4331-BC80-F4490B316396}"/>
                </a:ext>
              </a:extLst>
            </p:cNvPr>
            <p:cNvSpPr txBox="1"/>
            <p:nvPr/>
          </p:nvSpPr>
          <p:spPr>
            <a:xfrm>
              <a:off x="7779027" y="4653856"/>
              <a:ext cx="3803374" cy="369332"/>
            </a:xfrm>
            <a:prstGeom prst="rect">
              <a:avLst/>
            </a:prstGeom>
            <a:solidFill>
              <a:schemeClr val="bg1"/>
            </a:solidFill>
          </p:spPr>
          <p:txBody>
            <a:bodyPr wrap="square" rtlCol="0">
              <a:spAutoFit/>
            </a:bodyPr>
            <a:lstStyle/>
            <a:p>
              <a:pPr algn="ctr"/>
              <a:r>
                <a:rPr lang="en-US">
                  <a:solidFill>
                    <a:srgbClr val="1C11AF"/>
                  </a:solidFill>
                  <a:latin typeface="Arial" panose="020B0604020202020204" pitchFamily="34" charset="0"/>
                  <a:cs typeface="Arial" panose="020B0604020202020204" pitchFamily="34" charset="0"/>
                </a:rPr>
                <a:t>Hình 1.2. Bản đồ khí hậu Châu Âu</a:t>
              </a:r>
            </a:p>
          </p:txBody>
        </p:sp>
      </p:grpSp>
      <p:sp>
        <p:nvSpPr>
          <p:cNvPr id="19" name="TextBox 18">
            <a:extLst>
              <a:ext uri="{FF2B5EF4-FFF2-40B4-BE49-F238E27FC236}">
                <a16:creationId xmlns:a16="http://schemas.microsoft.com/office/drawing/2014/main" id="{467494AF-1E2E-4AF5-B4B4-275A30C0B3CB}"/>
              </a:ext>
            </a:extLst>
          </p:cNvPr>
          <p:cNvSpPr txBox="1"/>
          <p:nvPr/>
        </p:nvSpPr>
        <p:spPr>
          <a:xfrm>
            <a:off x="503583" y="882905"/>
            <a:ext cx="1859608" cy="461665"/>
          </a:xfrm>
          <a:prstGeom prst="rect">
            <a:avLst/>
          </a:prstGeom>
          <a:solidFill>
            <a:schemeClr val="accent4">
              <a:lumMod val="20000"/>
              <a:lumOff val="80000"/>
            </a:schemeClr>
          </a:solidFill>
          <a:ln w="3175">
            <a:solidFill>
              <a:srgbClr val="0070C0"/>
            </a:solidFill>
          </a:ln>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Đới ôn hòa</a:t>
            </a:r>
          </a:p>
        </p:txBody>
      </p:sp>
      <p:sp>
        <p:nvSpPr>
          <p:cNvPr id="20" name="Text Box 35">
            <a:extLst>
              <a:ext uri="{FF2B5EF4-FFF2-40B4-BE49-F238E27FC236}">
                <a16:creationId xmlns:a16="http://schemas.microsoft.com/office/drawing/2014/main" id="{4A9AC285-A9C7-4172-9210-4F53AC924B49}"/>
              </a:ext>
            </a:extLst>
          </p:cNvPr>
          <p:cNvSpPr txBox="1">
            <a:spLocks noChangeArrowheads="1"/>
          </p:cNvSpPr>
          <p:nvPr/>
        </p:nvSpPr>
        <p:spPr bwMode="auto">
          <a:xfrm>
            <a:off x="0" y="1536387"/>
            <a:ext cx="64674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3333FF"/>
                </a:solidFill>
                <a:latin typeface="Arial" panose="020B0604020202020204" pitchFamily="34" charset="0"/>
                <a:cs typeface="Arial" panose="020B0604020202020204" pitchFamily="34" charset="0"/>
              </a:rPr>
              <a:t> Phân bố phần lớn lãnh thổ Châu Âu</a:t>
            </a:r>
            <a:endParaRPr lang="en-US" sz="2800" dirty="0">
              <a:solidFill>
                <a:srgbClr val="3333FF"/>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4780027D-79E4-495F-AB47-374BB5C7CDB9}"/>
              </a:ext>
            </a:extLst>
          </p:cNvPr>
          <p:cNvGrpSpPr/>
          <p:nvPr/>
        </p:nvGrpSpPr>
        <p:grpSpPr>
          <a:xfrm>
            <a:off x="6586131" y="662348"/>
            <a:ext cx="5605869" cy="6195652"/>
            <a:chOff x="6586131" y="662348"/>
            <a:chExt cx="5605869" cy="6195652"/>
          </a:xfrm>
        </p:grpSpPr>
        <p:pic>
          <p:nvPicPr>
            <p:cNvPr id="21" name="Picture 2">
              <a:extLst>
                <a:ext uri="{FF2B5EF4-FFF2-40B4-BE49-F238E27FC236}">
                  <a16:creationId xmlns:a16="http://schemas.microsoft.com/office/drawing/2014/main" id="{42A06860-09F3-4B0A-85E0-D3F69EB547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6131" y="662348"/>
              <a:ext cx="5605869" cy="6037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253C85-295B-4EF6-AEF0-D89786AF11F3}"/>
                </a:ext>
              </a:extLst>
            </p:cNvPr>
            <p:cNvSpPr txBox="1"/>
            <p:nvPr/>
          </p:nvSpPr>
          <p:spPr>
            <a:xfrm>
              <a:off x="7557380" y="6488668"/>
              <a:ext cx="3815376" cy="369332"/>
            </a:xfrm>
            <a:prstGeom prst="rect">
              <a:avLst/>
            </a:prstGeom>
            <a:solidFill>
              <a:schemeClr val="bg1"/>
            </a:solidFill>
          </p:spPr>
          <p:txBody>
            <a:bodyPr wrap="square" rtlCol="0">
              <a:spAutoFit/>
            </a:bodyPr>
            <a:lstStyle/>
            <a:p>
              <a:pPr algn="ctr"/>
              <a:r>
                <a:rPr lang="en-US">
                  <a:solidFill>
                    <a:srgbClr val="3333FF"/>
                  </a:solidFill>
                  <a:latin typeface="Arial" panose="020B0604020202020204" pitchFamily="34" charset="0"/>
                  <a:cs typeface="Arial" panose="020B0604020202020204" pitchFamily="34" charset="0"/>
                </a:rPr>
                <a:t>Hình 1.1. Bản đồ tự nhiên Châu Âu</a:t>
              </a:r>
            </a:p>
          </p:txBody>
        </p:sp>
      </p:grpSp>
      <p:sp>
        <p:nvSpPr>
          <p:cNvPr id="22" name="Rectangle 21">
            <a:extLst>
              <a:ext uri="{FF2B5EF4-FFF2-40B4-BE49-F238E27FC236}">
                <a16:creationId xmlns:a16="http://schemas.microsoft.com/office/drawing/2014/main" id="{EFBC3CFF-E34E-46DB-B2D8-A22F7CD95A26}"/>
              </a:ext>
            </a:extLst>
          </p:cNvPr>
          <p:cNvSpPr/>
          <p:nvPr/>
        </p:nvSpPr>
        <p:spPr>
          <a:xfrm>
            <a:off x="66975" y="2059518"/>
            <a:ext cx="6400429" cy="523220"/>
          </a:xfrm>
          <a:prstGeom prst="rect">
            <a:avLst/>
          </a:prstGeom>
        </p:spPr>
        <p:txBody>
          <a:bodyPr wrap="square">
            <a:spAutoFit/>
          </a:bodyPr>
          <a:lstStyle/>
          <a:p>
            <a:r>
              <a:rPr lang="vi-VN" sz="2800" b="1">
                <a:solidFill>
                  <a:srgbClr val="3333FF"/>
                </a:solidFill>
                <a:latin typeface="Arial" panose="020B0604020202020204" pitchFamily="34" charset="0"/>
                <a:cs typeface="Arial" panose="020B0604020202020204" pitchFamily="34" charset="0"/>
              </a:rPr>
              <a:t>-</a:t>
            </a:r>
            <a:r>
              <a:rPr lang="en-US" sz="2800" b="1">
                <a:solidFill>
                  <a:srgbClr val="3333FF"/>
                </a:solidFill>
                <a:latin typeface="Arial" panose="020B0604020202020204" pitchFamily="34" charset="0"/>
                <a:cs typeface="Arial" panose="020B0604020202020204" pitchFamily="34" charset="0"/>
              </a:rPr>
              <a:t> Khu vực ven biển phía tây:</a:t>
            </a:r>
            <a:endParaRPr lang="vi-VN" sz="2800" b="1">
              <a:solidFill>
                <a:srgbClr val="3333FF"/>
              </a:solidFill>
              <a:latin typeface="Arial" panose="020B0604020202020204" pitchFamily="34" charset="0"/>
              <a:cs typeface="Arial" panose="020B0604020202020204" pitchFamily="34" charset="0"/>
            </a:endParaRPr>
          </a:p>
        </p:txBody>
      </p:sp>
      <p:sp>
        <p:nvSpPr>
          <p:cNvPr id="28" name="Freeform: Shape 27">
            <a:extLst>
              <a:ext uri="{FF2B5EF4-FFF2-40B4-BE49-F238E27FC236}">
                <a16:creationId xmlns:a16="http://schemas.microsoft.com/office/drawing/2014/main" id="{C77E30B0-6627-4B71-8A7F-5F6884D4837C}"/>
              </a:ext>
            </a:extLst>
          </p:cNvPr>
          <p:cNvSpPr/>
          <p:nvPr/>
        </p:nvSpPr>
        <p:spPr>
          <a:xfrm>
            <a:off x="7504203" y="1932744"/>
            <a:ext cx="2174187" cy="2329121"/>
          </a:xfrm>
          <a:custGeom>
            <a:avLst/>
            <a:gdLst>
              <a:gd name="connsiteX0" fmla="*/ 2067309 w 2174187"/>
              <a:gd name="connsiteY0" fmla="*/ 1557 h 2329121"/>
              <a:gd name="connsiteX1" fmla="*/ 1996057 w 2174187"/>
              <a:gd name="connsiteY1" fmla="*/ 13433 h 2329121"/>
              <a:gd name="connsiteX2" fmla="*/ 1960431 w 2174187"/>
              <a:gd name="connsiteY2" fmla="*/ 25308 h 2329121"/>
              <a:gd name="connsiteX3" fmla="*/ 1817927 w 2174187"/>
              <a:gd name="connsiteY3" fmla="*/ 60934 h 2329121"/>
              <a:gd name="connsiteX4" fmla="*/ 1722924 w 2174187"/>
              <a:gd name="connsiteY4" fmla="*/ 84685 h 2329121"/>
              <a:gd name="connsiteX5" fmla="*/ 1687298 w 2174187"/>
              <a:gd name="connsiteY5" fmla="*/ 96560 h 2329121"/>
              <a:gd name="connsiteX6" fmla="*/ 1627922 w 2174187"/>
              <a:gd name="connsiteY6" fmla="*/ 167812 h 2329121"/>
              <a:gd name="connsiteX7" fmla="*/ 1616046 w 2174187"/>
              <a:gd name="connsiteY7" fmla="*/ 227188 h 2329121"/>
              <a:gd name="connsiteX8" fmla="*/ 1592296 w 2174187"/>
              <a:gd name="connsiteY8" fmla="*/ 262814 h 2329121"/>
              <a:gd name="connsiteX9" fmla="*/ 1568545 w 2174187"/>
              <a:gd name="connsiteY9" fmla="*/ 310316 h 2329121"/>
              <a:gd name="connsiteX10" fmla="*/ 1556670 w 2174187"/>
              <a:gd name="connsiteY10" fmla="*/ 345942 h 2329121"/>
              <a:gd name="connsiteX11" fmla="*/ 1521044 w 2174187"/>
              <a:gd name="connsiteY11" fmla="*/ 381568 h 2329121"/>
              <a:gd name="connsiteX12" fmla="*/ 1509168 w 2174187"/>
              <a:gd name="connsiteY12" fmla="*/ 440944 h 2329121"/>
              <a:gd name="connsiteX13" fmla="*/ 1461667 w 2174187"/>
              <a:gd name="connsiteY13" fmla="*/ 512196 h 2329121"/>
              <a:gd name="connsiteX14" fmla="*/ 1366665 w 2174187"/>
              <a:gd name="connsiteY14" fmla="*/ 619074 h 2329121"/>
              <a:gd name="connsiteX15" fmla="*/ 1295413 w 2174187"/>
              <a:gd name="connsiteY15" fmla="*/ 666575 h 2329121"/>
              <a:gd name="connsiteX16" fmla="*/ 1200410 w 2174187"/>
              <a:gd name="connsiteY16" fmla="*/ 725952 h 2329121"/>
              <a:gd name="connsiteX17" fmla="*/ 1176659 w 2174187"/>
              <a:gd name="connsiteY17" fmla="*/ 761578 h 2329121"/>
              <a:gd name="connsiteX18" fmla="*/ 1093532 w 2174187"/>
              <a:gd name="connsiteY18" fmla="*/ 809079 h 2329121"/>
              <a:gd name="connsiteX19" fmla="*/ 1022280 w 2174187"/>
              <a:gd name="connsiteY19" fmla="*/ 915957 h 2329121"/>
              <a:gd name="connsiteX20" fmla="*/ 986654 w 2174187"/>
              <a:gd name="connsiteY20" fmla="*/ 963459 h 2329121"/>
              <a:gd name="connsiteX21" fmla="*/ 974779 w 2174187"/>
              <a:gd name="connsiteY21" fmla="*/ 1010960 h 2329121"/>
              <a:gd name="connsiteX22" fmla="*/ 1022280 w 2174187"/>
              <a:gd name="connsiteY22" fmla="*/ 1224716 h 2329121"/>
              <a:gd name="connsiteX23" fmla="*/ 1034155 w 2174187"/>
              <a:gd name="connsiteY23" fmla="*/ 1272217 h 2329121"/>
              <a:gd name="connsiteX24" fmla="*/ 1069781 w 2174187"/>
              <a:gd name="connsiteY24" fmla="*/ 1331594 h 2329121"/>
              <a:gd name="connsiteX25" fmla="*/ 1081657 w 2174187"/>
              <a:gd name="connsiteY25" fmla="*/ 1379095 h 2329121"/>
              <a:gd name="connsiteX26" fmla="*/ 1129158 w 2174187"/>
              <a:gd name="connsiteY26" fmla="*/ 1450347 h 2329121"/>
              <a:gd name="connsiteX27" fmla="*/ 1105407 w 2174187"/>
              <a:gd name="connsiteY27" fmla="*/ 1569100 h 2329121"/>
              <a:gd name="connsiteX28" fmla="*/ 1069781 w 2174187"/>
              <a:gd name="connsiteY28" fmla="*/ 1616601 h 2329121"/>
              <a:gd name="connsiteX29" fmla="*/ 1046031 w 2174187"/>
              <a:gd name="connsiteY29" fmla="*/ 1664103 h 2329121"/>
              <a:gd name="connsiteX30" fmla="*/ 1034155 w 2174187"/>
              <a:gd name="connsiteY30" fmla="*/ 1699729 h 2329121"/>
              <a:gd name="connsiteX31" fmla="*/ 998529 w 2174187"/>
              <a:gd name="connsiteY31" fmla="*/ 1735355 h 2329121"/>
              <a:gd name="connsiteX32" fmla="*/ 974779 w 2174187"/>
              <a:gd name="connsiteY32" fmla="*/ 1770981 h 2329121"/>
              <a:gd name="connsiteX33" fmla="*/ 903527 w 2174187"/>
              <a:gd name="connsiteY33" fmla="*/ 1830357 h 2329121"/>
              <a:gd name="connsiteX34" fmla="*/ 867901 w 2174187"/>
              <a:gd name="connsiteY34" fmla="*/ 1842233 h 2329121"/>
              <a:gd name="connsiteX35" fmla="*/ 832275 w 2174187"/>
              <a:gd name="connsiteY35" fmla="*/ 1877859 h 2329121"/>
              <a:gd name="connsiteX36" fmla="*/ 796649 w 2174187"/>
              <a:gd name="connsiteY36" fmla="*/ 1889734 h 2329121"/>
              <a:gd name="connsiteX37" fmla="*/ 772898 w 2174187"/>
              <a:gd name="connsiteY37" fmla="*/ 1925360 h 2329121"/>
              <a:gd name="connsiteX38" fmla="*/ 713522 w 2174187"/>
              <a:gd name="connsiteY38" fmla="*/ 1937235 h 2329121"/>
              <a:gd name="connsiteX39" fmla="*/ 642270 w 2174187"/>
              <a:gd name="connsiteY39" fmla="*/ 1960986 h 2329121"/>
              <a:gd name="connsiteX40" fmla="*/ 547267 w 2174187"/>
              <a:gd name="connsiteY40" fmla="*/ 1984736 h 2329121"/>
              <a:gd name="connsiteX41" fmla="*/ 464140 w 2174187"/>
              <a:gd name="connsiteY41" fmla="*/ 2008487 h 2329121"/>
              <a:gd name="connsiteX42" fmla="*/ 392888 w 2174187"/>
              <a:gd name="connsiteY42" fmla="*/ 2032238 h 2329121"/>
              <a:gd name="connsiteX43" fmla="*/ 357262 w 2174187"/>
              <a:gd name="connsiteY43" fmla="*/ 2044113 h 2329121"/>
              <a:gd name="connsiteX44" fmla="*/ 309761 w 2174187"/>
              <a:gd name="connsiteY44" fmla="*/ 2055988 h 2329121"/>
              <a:gd name="connsiteX45" fmla="*/ 238509 w 2174187"/>
              <a:gd name="connsiteY45" fmla="*/ 2067864 h 2329121"/>
              <a:gd name="connsiteX46" fmla="*/ 202883 w 2174187"/>
              <a:gd name="connsiteY46" fmla="*/ 2079739 h 2329121"/>
              <a:gd name="connsiteX47" fmla="*/ 143506 w 2174187"/>
              <a:gd name="connsiteY47" fmla="*/ 2091614 h 2329121"/>
              <a:gd name="connsiteX48" fmla="*/ 36628 w 2174187"/>
              <a:gd name="connsiteY48" fmla="*/ 2115365 h 2329121"/>
              <a:gd name="connsiteX49" fmla="*/ 1002 w 2174187"/>
              <a:gd name="connsiteY49" fmla="*/ 2150991 h 2329121"/>
              <a:gd name="connsiteX50" fmla="*/ 36628 w 2174187"/>
              <a:gd name="connsiteY50" fmla="*/ 2305370 h 2329121"/>
              <a:gd name="connsiteX51" fmla="*/ 84129 w 2174187"/>
              <a:gd name="connsiteY51" fmla="*/ 2329121 h 2329121"/>
              <a:gd name="connsiteX52" fmla="*/ 357262 w 2174187"/>
              <a:gd name="connsiteY52" fmla="*/ 2281620 h 2329121"/>
              <a:gd name="connsiteX53" fmla="*/ 416639 w 2174187"/>
              <a:gd name="connsiteY53" fmla="*/ 2269744 h 2329121"/>
              <a:gd name="connsiteX54" fmla="*/ 547267 w 2174187"/>
              <a:gd name="connsiteY54" fmla="*/ 2257869 h 2329121"/>
              <a:gd name="connsiteX55" fmla="*/ 654145 w 2174187"/>
              <a:gd name="connsiteY55" fmla="*/ 2245994 h 2329121"/>
              <a:gd name="connsiteX56" fmla="*/ 689771 w 2174187"/>
              <a:gd name="connsiteY56" fmla="*/ 2222243 h 2329121"/>
              <a:gd name="connsiteX57" fmla="*/ 879776 w 2174187"/>
              <a:gd name="connsiteY57" fmla="*/ 2186617 h 2329121"/>
              <a:gd name="connsiteX58" fmla="*/ 974779 w 2174187"/>
              <a:gd name="connsiteY58" fmla="*/ 2139116 h 2329121"/>
              <a:gd name="connsiteX59" fmla="*/ 1010405 w 2174187"/>
              <a:gd name="connsiteY59" fmla="*/ 2103490 h 2329121"/>
              <a:gd name="connsiteX60" fmla="*/ 1081657 w 2174187"/>
              <a:gd name="connsiteY60" fmla="*/ 2079739 h 2329121"/>
              <a:gd name="connsiteX61" fmla="*/ 1117283 w 2174187"/>
              <a:gd name="connsiteY61" fmla="*/ 2055988 h 2329121"/>
              <a:gd name="connsiteX62" fmla="*/ 1247911 w 2174187"/>
              <a:gd name="connsiteY62" fmla="*/ 2032238 h 2329121"/>
              <a:gd name="connsiteX63" fmla="*/ 1283537 w 2174187"/>
              <a:gd name="connsiteY63" fmla="*/ 2008487 h 2329121"/>
              <a:gd name="connsiteX64" fmla="*/ 1461667 w 2174187"/>
              <a:gd name="connsiteY64" fmla="*/ 1984736 h 2329121"/>
              <a:gd name="connsiteX65" fmla="*/ 1568545 w 2174187"/>
              <a:gd name="connsiteY65" fmla="*/ 1960986 h 2329121"/>
              <a:gd name="connsiteX66" fmla="*/ 1604171 w 2174187"/>
              <a:gd name="connsiteY66" fmla="*/ 1937235 h 2329121"/>
              <a:gd name="connsiteX67" fmla="*/ 1627922 w 2174187"/>
              <a:gd name="connsiteY67" fmla="*/ 1901609 h 2329121"/>
              <a:gd name="connsiteX68" fmla="*/ 1639797 w 2174187"/>
              <a:gd name="connsiteY68" fmla="*/ 1782856 h 2329121"/>
              <a:gd name="connsiteX69" fmla="*/ 1651672 w 2174187"/>
              <a:gd name="connsiteY69" fmla="*/ 1747230 h 2329121"/>
              <a:gd name="connsiteX70" fmla="*/ 1758550 w 2174187"/>
              <a:gd name="connsiteY70" fmla="*/ 1664103 h 2329121"/>
              <a:gd name="connsiteX71" fmla="*/ 1853553 w 2174187"/>
              <a:gd name="connsiteY71" fmla="*/ 1569100 h 2329121"/>
              <a:gd name="connsiteX72" fmla="*/ 1901054 w 2174187"/>
              <a:gd name="connsiteY72" fmla="*/ 1497848 h 2329121"/>
              <a:gd name="connsiteX73" fmla="*/ 1912929 w 2174187"/>
              <a:gd name="connsiteY73" fmla="*/ 1462222 h 2329121"/>
              <a:gd name="connsiteX74" fmla="*/ 1936680 w 2174187"/>
              <a:gd name="connsiteY74" fmla="*/ 1414721 h 2329121"/>
              <a:gd name="connsiteX75" fmla="*/ 1960431 w 2174187"/>
              <a:gd name="connsiteY75" fmla="*/ 1236591 h 2329121"/>
              <a:gd name="connsiteX76" fmla="*/ 1948555 w 2174187"/>
              <a:gd name="connsiteY76" fmla="*/ 1082212 h 2329121"/>
              <a:gd name="connsiteX77" fmla="*/ 1936680 w 2174187"/>
              <a:gd name="connsiteY77" fmla="*/ 1046586 h 2329121"/>
              <a:gd name="connsiteX78" fmla="*/ 1901054 w 2174187"/>
              <a:gd name="connsiteY78" fmla="*/ 1010960 h 2329121"/>
              <a:gd name="connsiteX79" fmla="*/ 1865428 w 2174187"/>
              <a:gd name="connsiteY79" fmla="*/ 987209 h 2329121"/>
              <a:gd name="connsiteX80" fmla="*/ 1829802 w 2174187"/>
              <a:gd name="connsiteY80" fmla="*/ 975334 h 2329121"/>
              <a:gd name="connsiteX81" fmla="*/ 1758550 w 2174187"/>
              <a:gd name="connsiteY81" fmla="*/ 927833 h 2329121"/>
              <a:gd name="connsiteX82" fmla="*/ 1711049 w 2174187"/>
              <a:gd name="connsiteY82" fmla="*/ 915957 h 2329121"/>
              <a:gd name="connsiteX83" fmla="*/ 1675423 w 2174187"/>
              <a:gd name="connsiteY83" fmla="*/ 904082 h 2329121"/>
              <a:gd name="connsiteX84" fmla="*/ 1509168 w 2174187"/>
              <a:gd name="connsiteY84" fmla="*/ 892207 h 2329121"/>
              <a:gd name="connsiteX85" fmla="*/ 1521044 w 2174187"/>
              <a:gd name="connsiteY85" fmla="*/ 773453 h 2329121"/>
              <a:gd name="connsiteX86" fmla="*/ 1627922 w 2174187"/>
              <a:gd name="connsiteY86" fmla="*/ 714077 h 2329121"/>
              <a:gd name="connsiteX87" fmla="*/ 1663548 w 2174187"/>
              <a:gd name="connsiteY87" fmla="*/ 690326 h 2329121"/>
              <a:gd name="connsiteX88" fmla="*/ 1758550 w 2174187"/>
              <a:gd name="connsiteY88" fmla="*/ 654700 h 2329121"/>
              <a:gd name="connsiteX89" fmla="*/ 1817927 w 2174187"/>
              <a:gd name="connsiteY89" fmla="*/ 642825 h 2329121"/>
              <a:gd name="connsiteX90" fmla="*/ 1901054 w 2174187"/>
              <a:gd name="connsiteY90" fmla="*/ 571573 h 2329121"/>
              <a:gd name="connsiteX91" fmla="*/ 1936680 w 2174187"/>
              <a:gd name="connsiteY91" fmla="*/ 535947 h 2329121"/>
              <a:gd name="connsiteX92" fmla="*/ 1972306 w 2174187"/>
              <a:gd name="connsiteY92" fmla="*/ 512196 h 2329121"/>
              <a:gd name="connsiteX93" fmla="*/ 2031683 w 2174187"/>
              <a:gd name="connsiteY93" fmla="*/ 429069 h 2329121"/>
              <a:gd name="connsiteX94" fmla="*/ 2055433 w 2174187"/>
              <a:gd name="connsiteY94" fmla="*/ 381568 h 2329121"/>
              <a:gd name="connsiteX95" fmla="*/ 2091059 w 2174187"/>
              <a:gd name="connsiteY95" fmla="*/ 357817 h 2329121"/>
              <a:gd name="connsiteX96" fmla="*/ 2114810 w 2174187"/>
              <a:gd name="connsiteY96" fmla="*/ 286565 h 2329121"/>
              <a:gd name="connsiteX97" fmla="*/ 2126685 w 2174187"/>
              <a:gd name="connsiteY97" fmla="*/ 239064 h 2329121"/>
              <a:gd name="connsiteX98" fmla="*/ 2150436 w 2174187"/>
              <a:gd name="connsiteY98" fmla="*/ 167812 h 2329121"/>
              <a:gd name="connsiteX99" fmla="*/ 2162311 w 2174187"/>
              <a:gd name="connsiteY99" fmla="*/ 132186 h 2329121"/>
              <a:gd name="connsiteX100" fmla="*/ 2174187 w 2174187"/>
              <a:gd name="connsiteY100" fmla="*/ 84685 h 2329121"/>
              <a:gd name="connsiteX101" fmla="*/ 2150436 w 2174187"/>
              <a:gd name="connsiteY101" fmla="*/ 49059 h 2329121"/>
              <a:gd name="connsiteX102" fmla="*/ 2067309 w 2174187"/>
              <a:gd name="connsiteY102" fmla="*/ 1557 h 232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4187" h="2329121">
                <a:moveTo>
                  <a:pt x="2067309" y="1557"/>
                </a:moveTo>
                <a:cubicBezTo>
                  <a:pt x="2041579" y="-4381"/>
                  <a:pt x="2019562" y="8210"/>
                  <a:pt x="1996057" y="13433"/>
                </a:cubicBezTo>
                <a:cubicBezTo>
                  <a:pt x="1983837" y="16148"/>
                  <a:pt x="1972526" y="22083"/>
                  <a:pt x="1960431" y="25308"/>
                </a:cubicBezTo>
                <a:cubicBezTo>
                  <a:pt x="1913121" y="37924"/>
                  <a:pt x="1865428" y="49059"/>
                  <a:pt x="1817927" y="60934"/>
                </a:cubicBezTo>
                <a:cubicBezTo>
                  <a:pt x="1817914" y="60937"/>
                  <a:pt x="1722936" y="84681"/>
                  <a:pt x="1722924" y="84685"/>
                </a:cubicBezTo>
                <a:lnTo>
                  <a:pt x="1687298" y="96560"/>
                </a:lnTo>
                <a:cubicBezTo>
                  <a:pt x="1668815" y="115043"/>
                  <a:pt x="1637843" y="141357"/>
                  <a:pt x="1627922" y="167812"/>
                </a:cubicBezTo>
                <a:cubicBezTo>
                  <a:pt x="1620835" y="186711"/>
                  <a:pt x="1623133" y="208289"/>
                  <a:pt x="1616046" y="227188"/>
                </a:cubicBezTo>
                <a:cubicBezTo>
                  <a:pt x="1611035" y="240552"/>
                  <a:pt x="1599377" y="250422"/>
                  <a:pt x="1592296" y="262814"/>
                </a:cubicBezTo>
                <a:cubicBezTo>
                  <a:pt x="1583513" y="278185"/>
                  <a:pt x="1575518" y="294044"/>
                  <a:pt x="1568545" y="310316"/>
                </a:cubicBezTo>
                <a:cubicBezTo>
                  <a:pt x="1563614" y="321822"/>
                  <a:pt x="1563614" y="335527"/>
                  <a:pt x="1556670" y="345942"/>
                </a:cubicBezTo>
                <a:cubicBezTo>
                  <a:pt x="1547354" y="359916"/>
                  <a:pt x="1532919" y="369693"/>
                  <a:pt x="1521044" y="381568"/>
                </a:cubicBezTo>
                <a:cubicBezTo>
                  <a:pt x="1517085" y="401360"/>
                  <a:pt x="1517520" y="422569"/>
                  <a:pt x="1509168" y="440944"/>
                </a:cubicBezTo>
                <a:cubicBezTo>
                  <a:pt x="1497356" y="466930"/>
                  <a:pt x="1477501" y="488445"/>
                  <a:pt x="1461667" y="512196"/>
                </a:cubicBezTo>
                <a:cubicBezTo>
                  <a:pt x="1433112" y="555029"/>
                  <a:pt x="1415467" y="586540"/>
                  <a:pt x="1366665" y="619074"/>
                </a:cubicBezTo>
                <a:cubicBezTo>
                  <a:pt x="1342914" y="634908"/>
                  <a:pt x="1318249" y="649448"/>
                  <a:pt x="1295413" y="666575"/>
                </a:cubicBezTo>
                <a:cubicBezTo>
                  <a:pt x="1233749" y="712822"/>
                  <a:pt x="1265614" y="693349"/>
                  <a:pt x="1200410" y="725952"/>
                </a:cubicBezTo>
                <a:cubicBezTo>
                  <a:pt x="1192493" y="737827"/>
                  <a:pt x="1188534" y="753661"/>
                  <a:pt x="1176659" y="761578"/>
                </a:cubicBezTo>
                <a:cubicBezTo>
                  <a:pt x="1074985" y="829360"/>
                  <a:pt x="1179678" y="708575"/>
                  <a:pt x="1093532" y="809079"/>
                </a:cubicBezTo>
                <a:cubicBezTo>
                  <a:pt x="1049158" y="860850"/>
                  <a:pt x="1062141" y="856165"/>
                  <a:pt x="1022280" y="915957"/>
                </a:cubicBezTo>
                <a:cubicBezTo>
                  <a:pt x="1011301" y="932425"/>
                  <a:pt x="998529" y="947625"/>
                  <a:pt x="986654" y="963459"/>
                </a:cubicBezTo>
                <a:cubicBezTo>
                  <a:pt x="982696" y="979293"/>
                  <a:pt x="973761" y="994671"/>
                  <a:pt x="974779" y="1010960"/>
                </a:cubicBezTo>
                <a:cubicBezTo>
                  <a:pt x="985672" y="1185255"/>
                  <a:pt x="992124" y="1104089"/>
                  <a:pt x="1022280" y="1224716"/>
                </a:cubicBezTo>
                <a:cubicBezTo>
                  <a:pt x="1026238" y="1240550"/>
                  <a:pt x="1027526" y="1257303"/>
                  <a:pt x="1034155" y="1272217"/>
                </a:cubicBezTo>
                <a:cubicBezTo>
                  <a:pt x="1043529" y="1293309"/>
                  <a:pt x="1057906" y="1311802"/>
                  <a:pt x="1069781" y="1331594"/>
                </a:cubicBezTo>
                <a:cubicBezTo>
                  <a:pt x="1073740" y="1347428"/>
                  <a:pt x="1074358" y="1364497"/>
                  <a:pt x="1081657" y="1379095"/>
                </a:cubicBezTo>
                <a:cubicBezTo>
                  <a:pt x="1094423" y="1404626"/>
                  <a:pt x="1129158" y="1450347"/>
                  <a:pt x="1129158" y="1450347"/>
                </a:cubicBezTo>
                <a:cubicBezTo>
                  <a:pt x="1121241" y="1489931"/>
                  <a:pt x="1118984" y="1531084"/>
                  <a:pt x="1105407" y="1569100"/>
                </a:cubicBezTo>
                <a:cubicBezTo>
                  <a:pt x="1098750" y="1587739"/>
                  <a:pt x="1080271" y="1599817"/>
                  <a:pt x="1069781" y="1616601"/>
                </a:cubicBezTo>
                <a:cubicBezTo>
                  <a:pt x="1060399" y="1631613"/>
                  <a:pt x="1053004" y="1647832"/>
                  <a:pt x="1046031" y="1664103"/>
                </a:cubicBezTo>
                <a:cubicBezTo>
                  <a:pt x="1041100" y="1675609"/>
                  <a:pt x="1041099" y="1689314"/>
                  <a:pt x="1034155" y="1699729"/>
                </a:cubicBezTo>
                <a:cubicBezTo>
                  <a:pt x="1024839" y="1713703"/>
                  <a:pt x="1009280" y="1722453"/>
                  <a:pt x="998529" y="1735355"/>
                </a:cubicBezTo>
                <a:cubicBezTo>
                  <a:pt x="989392" y="1746319"/>
                  <a:pt x="983916" y="1760017"/>
                  <a:pt x="974779" y="1770981"/>
                </a:cubicBezTo>
                <a:cubicBezTo>
                  <a:pt x="956018" y="1793494"/>
                  <a:pt x="930218" y="1817012"/>
                  <a:pt x="903527" y="1830357"/>
                </a:cubicBezTo>
                <a:cubicBezTo>
                  <a:pt x="892331" y="1835955"/>
                  <a:pt x="879776" y="1838274"/>
                  <a:pt x="867901" y="1842233"/>
                </a:cubicBezTo>
                <a:cubicBezTo>
                  <a:pt x="856026" y="1854108"/>
                  <a:pt x="846249" y="1868543"/>
                  <a:pt x="832275" y="1877859"/>
                </a:cubicBezTo>
                <a:cubicBezTo>
                  <a:pt x="821860" y="1884803"/>
                  <a:pt x="806424" y="1881914"/>
                  <a:pt x="796649" y="1889734"/>
                </a:cubicBezTo>
                <a:cubicBezTo>
                  <a:pt x="785504" y="1898650"/>
                  <a:pt x="785290" y="1918279"/>
                  <a:pt x="772898" y="1925360"/>
                </a:cubicBezTo>
                <a:cubicBezTo>
                  <a:pt x="755373" y="1935374"/>
                  <a:pt x="732995" y="1931924"/>
                  <a:pt x="713522" y="1937235"/>
                </a:cubicBezTo>
                <a:cubicBezTo>
                  <a:pt x="689369" y="1943822"/>
                  <a:pt x="666558" y="1954914"/>
                  <a:pt x="642270" y="1960986"/>
                </a:cubicBezTo>
                <a:cubicBezTo>
                  <a:pt x="610602" y="1968903"/>
                  <a:pt x="578234" y="1974413"/>
                  <a:pt x="547267" y="1984736"/>
                </a:cubicBezTo>
                <a:cubicBezTo>
                  <a:pt x="427567" y="2024638"/>
                  <a:pt x="613216" y="1963764"/>
                  <a:pt x="464140" y="2008487"/>
                </a:cubicBezTo>
                <a:cubicBezTo>
                  <a:pt x="440160" y="2015681"/>
                  <a:pt x="416639" y="2024321"/>
                  <a:pt x="392888" y="2032238"/>
                </a:cubicBezTo>
                <a:cubicBezTo>
                  <a:pt x="381013" y="2036196"/>
                  <a:pt x="369406" y="2041077"/>
                  <a:pt x="357262" y="2044113"/>
                </a:cubicBezTo>
                <a:cubicBezTo>
                  <a:pt x="341428" y="2048071"/>
                  <a:pt x="325765" y="2052787"/>
                  <a:pt x="309761" y="2055988"/>
                </a:cubicBezTo>
                <a:cubicBezTo>
                  <a:pt x="286150" y="2060710"/>
                  <a:pt x="262014" y="2062641"/>
                  <a:pt x="238509" y="2067864"/>
                </a:cubicBezTo>
                <a:cubicBezTo>
                  <a:pt x="226289" y="2070579"/>
                  <a:pt x="215027" y="2076703"/>
                  <a:pt x="202883" y="2079739"/>
                </a:cubicBezTo>
                <a:cubicBezTo>
                  <a:pt x="183301" y="2084634"/>
                  <a:pt x="163210" y="2087235"/>
                  <a:pt x="143506" y="2091614"/>
                </a:cubicBezTo>
                <a:cubicBezTo>
                  <a:pt x="-7431" y="2125156"/>
                  <a:pt x="215712" y="2079549"/>
                  <a:pt x="36628" y="2115365"/>
                </a:cubicBezTo>
                <a:cubicBezTo>
                  <a:pt x="24753" y="2127240"/>
                  <a:pt x="3763" y="2134425"/>
                  <a:pt x="1002" y="2150991"/>
                </a:cubicBezTo>
                <a:cubicBezTo>
                  <a:pt x="-3296" y="2176782"/>
                  <a:pt x="5801" y="2274543"/>
                  <a:pt x="36628" y="2305370"/>
                </a:cubicBezTo>
                <a:cubicBezTo>
                  <a:pt x="49146" y="2317888"/>
                  <a:pt x="68295" y="2321204"/>
                  <a:pt x="84129" y="2329121"/>
                </a:cubicBezTo>
                <a:lnTo>
                  <a:pt x="357262" y="2281620"/>
                </a:lnTo>
                <a:cubicBezTo>
                  <a:pt x="377132" y="2278072"/>
                  <a:pt x="396611" y="2272248"/>
                  <a:pt x="416639" y="2269744"/>
                </a:cubicBezTo>
                <a:cubicBezTo>
                  <a:pt x="460024" y="2264321"/>
                  <a:pt x="503762" y="2262219"/>
                  <a:pt x="547267" y="2257869"/>
                </a:cubicBezTo>
                <a:cubicBezTo>
                  <a:pt x="582934" y="2254302"/>
                  <a:pt x="618519" y="2249952"/>
                  <a:pt x="654145" y="2245994"/>
                </a:cubicBezTo>
                <a:cubicBezTo>
                  <a:pt x="666020" y="2238077"/>
                  <a:pt x="676130" y="2226440"/>
                  <a:pt x="689771" y="2222243"/>
                </a:cubicBezTo>
                <a:cubicBezTo>
                  <a:pt x="723426" y="2211887"/>
                  <a:pt x="833546" y="2194322"/>
                  <a:pt x="879776" y="2186617"/>
                </a:cubicBezTo>
                <a:cubicBezTo>
                  <a:pt x="911444" y="2170783"/>
                  <a:pt x="949744" y="2164151"/>
                  <a:pt x="974779" y="2139116"/>
                </a:cubicBezTo>
                <a:cubicBezTo>
                  <a:pt x="986654" y="2127241"/>
                  <a:pt x="995724" y="2111646"/>
                  <a:pt x="1010405" y="2103490"/>
                </a:cubicBezTo>
                <a:cubicBezTo>
                  <a:pt x="1032290" y="2091332"/>
                  <a:pt x="1081657" y="2079739"/>
                  <a:pt x="1081657" y="2079739"/>
                </a:cubicBezTo>
                <a:cubicBezTo>
                  <a:pt x="1093532" y="2071822"/>
                  <a:pt x="1104165" y="2061610"/>
                  <a:pt x="1117283" y="2055988"/>
                </a:cubicBezTo>
                <a:cubicBezTo>
                  <a:pt x="1145278" y="2043990"/>
                  <a:pt x="1228650" y="2034990"/>
                  <a:pt x="1247911" y="2032238"/>
                </a:cubicBezTo>
                <a:cubicBezTo>
                  <a:pt x="1259786" y="2024321"/>
                  <a:pt x="1270419" y="2014109"/>
                  <a:pt x="1283537" y="2008487"/>
                </a:cubicBezTo>
                <a:cubicBezTo>
                  <a:pt x="1325899" y="1990332"/>
                  <a:pt x="1442181" y="1986508"/>
                  <a:pt x="1461667" y="1984736"/>
                </a:cubicBezTo>
                <a:cubicBezTo>
                  <a:pt x="1472234" y="1982623"/>
                  <a:pt x="1553871" y="1967275"/>
                  <a:pt x="1568545" y="1960986"/>
                </a:cubicBezTo>
                <a:cubicBezTo>
                  <a:pt x="1581663" y="1955364"/>
                  <a:pt x="1592296" y="1945152"/>
                  <a:pt x="1604171" y="1937235"/>
                </a:cubicBezTo>
                <a:cubicBezTo>
                  <a:pt x="1612088" y="1925360"/>
                  <a:pt x="1624713" y="1915516"/>
                  <a:pt x="1627922" y="1901609"/>
                </a:cubicBezTo>
                <a:cubicBezTo>
                  <a:pt x="1636867" y="1862846"/>
                  <a:pt x="1633748" y="1822175"/>
                  <a:pt x="1639797" y="1782856"/>
                </a:cubicBezTo>
                <a:cubicBezTo>
                  <a:pt x="1641700" y="1770484"/>
                  <a:pt x="1644728" y="1757645"/>
                  <a:pt x="1651672" y="1747230"/>
                </a:cubicBezTo>
                <a:cubicBezTo>
                  <a:pt x="1677169" y="1708984"/>
                  <a:pt x="1724847" y="1691066"/>
                  <a:pt x="1758550" y="1664103"/>
                </a:cubicBezTo>
                <a:cubicBezTo>
                  <a:pt x="1823517" y="1612129"/>
                  <a:pt x="1810422" y="1630716"/>
                  <a:pt x="1853553" y="1569100"/>
                </a:cubicBezTo>
                <a:cubicBezTo>
                  <a:pt x="1869922" y="1545715"/>
                  <a:pt x="1901054" y="1497848"/>
                  <a:pt x="1901054" y="1497848"/>
                </a:cubicBezTo>
                <a:cubicBezTo>
                  <a:pt x="1905012" y="1485973"/>
                  <a:pt x="1907998" y="1473728"/>
                  <a:pt x="1912929" y="1462222"/>
                </a:cubicBezTo>
                <a:cubicBezTo>
                  <a:pt x="1919902" y="1445951"/>
                  <a:pt x="1931082" y="1431515"/>
                  <a:pt x="1936680" y="1414721"/>
                </a:cubicBezTo>
                <a:cubicBezTo>
                  <a:pt x="1950734" y="1372560"/>
                  <a:pt x="1957629" y="1264613"/>
                  <a:pt x="1960431" y="1236591"/>
                </a:cubicBezTo>
                <a:cubicBezTo>
                  <a:pt x="1956472" y="1185131"/>
                  <a:pt x="1954957" y="1133425"/>
                  <a:pt x="1948555" y="1082212"/>
                </a:cubicBezTo>
                <a:cubicBezTo>
                  <a:pt x="1947002" y="1069791"/>
                  <a:pt x="1943624" y="1057001"/>
                  <a:pt x="1936680" y="1046586"/>
                </a:cubicBezTo>
                <a:cubicBezTo>
                  <a:pt x="1927364" y="1032612"/>
                  <a:pt x="1913956" y="1021711"/>
                  <a:pt x="1901054" y="1010960"/>
                </a:cubicBezTo>
                <a:cubicBezTo>
                  <a:pt x="1890090" y="1001823"/>
                  <a:pt x="1878194" y="993592"/>
                  <a:pt x="1865428" y="987209"/>
                </a:cubicBezTo>
                <a:cubicBezTo>
                  <a:pt x="1854232" y="981611"/>
                  <a:pt x="1841677" y="979292"/>
                  <a:pt x="1829802" y="975334"/>
                </a:cubicBezTo>
                <a:cubicBezTo>
                  <a:pt x="1806051" y="959500"/>
                  <a:pt x="1786242" y="934757"/>
                  <a:pt x="1758550" y="927833"/>
                </a:cubicBezTo>
                <a:cubicBezTo>
                  <a:pt x="1742716" y="923874"/>
                  <a:pt x="1726742" y="920441"/>
                  <a:pt x="1711049" y="915957"/>
                </a:cubicBezTo>
                <a:cubicBezTo>
                  <a:pt x="1699013" y="912518"/>
                  <a:pt x="1687855" y="905545"/>
                  <a:pt x="1675423" y="904082"/>
                </a:cubicBezTo>
                <a:cubicBezTo>
                  <a:pt x="1620244" y="897591"/>
                  <a:pt x="1564586" y="896165"/>
                  <a:pt x="1509168" y="892207"/>
                </a:cubicBezTo>
                <a:cubicBezTo>
                  <a:pt x="1513127" y="852622"/>
                  <a:pt x="1503253" y="809035"/>
                  <a:pt x="1521044" y="773453"/>
                </a:cubicBezTo>
                <a:cubicBezTo>
                  <a:pt x="1537378" y="740786"/>
                  <a:pt x="1593867" y="725428"/>
                  <a:pt x="1627922" y="714077"/>
                </a:cubicBezTo>
                <a:cubicBezTo>
                  <a:pt x="1639797" y="706160"/>
                  <a:pt x="1650782" y="696709"/>
                  <a:pt x="1663548" y="690326"/>
                </a:cubicBezTo>
                <a:cubicBezTo>
                  <a:pt x="1674450" y="684875"/>
                  <a:pt x="1737991" y="659840"/>
                  <a:pt x="1758550" y="654700"/>
                </a:cubicBezTo>
                <a:cubicBezTo>
                  <a:pt x="1778132" y="649805"/>
                  <a:pt x="1798135" y="646783"/>
                  <a:pt x="1817927" y="642825"/>
                </a:cubicBezTo>
                <a:cubicBezTo>
                  <a:pt x="1960637" y="500112"/>
                  <a:pt x="1792545" y="661996"/>
                  <a:pt x="1901054" y="571573"/>
                </a:cubicBezTo>
                <a:cubicBezTo>
                  <a:pt x="1913956" y="560822"/>
                  <a:pt x="1923778" y="546698"/>
                  <a:pt x="1936680" y="535947"/>
                </a:cubicBezTo>
                <a:cubicBezTo>
                  <a:pt x="1947644" y="526810"/>
                  <a:pt x="1962214" y="522288"/>
                  <a:pt x="1972306" y="512196"/>
                </a:cubicBezTo>
                <a:cubicBezTo>
                  <a:pt x="1980801" y="503701"/>
                  <a:pt x="2022693" y="444802"/>
                  <a:pt x="2031683" y="429069"/>
                </a:cubicBezTo>
                <a:cubicBezTo>
                  <a:pt x="2040466" y="413699"/>
                  <a:pt x="2044100" y="395168"/>
                  <a:pt x="2055433" y="381568"/>
                </a:cubicBezTo>
                <a:cubicBezTo>
                  <a:pt x="2064570" y="370604"/>
                  <a:pt x="2079184" y="365734"/>
                  <a:pt x="2091059" y="357817"/>
                </a:cubicBezTo>
                <a:cubicBezTo>
                  <a:pt x="2098976" y="334066"/>
                  <a:pt x="2108738" y="310853"/>
                  <a:pt x="2114810" y="286565"/>
                </a:cubicBezTo>
                <a:cubicBezTo>
                  <a:pt x="2118768" y="270731"/>
                  <a:pt x="2121995" y="254697"/>
                  <a:pt x="2126685" y="239064"/>
                </a:cubicBezTo>
                <a:cubicBezTo>
                  <a:pt x="2133879" y="215084"/>
                  <a:pt x="2142519" y="191563"/>
                  <a:pt x="2150436" y="167812"/>
                </a:cubicBezTo>
                <a:cubicBezTo>
                  <a:pt x="2154394" y="155937"/>
                  <a:pt x="2159275" y="144330"/>
                  <a:pt x="2162311" y="132186"/>
                </a:cubicBezTo>
                <a:lnTo>
                  <a:pt x="2174187" y="84685"/>
                </a:lnTo>
                <a:cubicBezTo>
                  <a:pt x="2166270" y="72810"/>
                  <a:pt x="2162311" y="56976"/>
                  <a:pt x="2150436" y="49059"/>
                </a:cubicBezTo>
                <a:cubicBezTo>
                  <a:pt x="2126862" y="33342"/>
                  <a:pt x="2093039" y="7495"/>
                  <a:pt x="2067309" y="1557"/>
                </a:cubicBezTo>
                <a:close/>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8A3CC53-B667-4F39-BB69-7971020DB2A2}"/>
              </a:ext>
            </a:extLst>
          </p:cNvPr>
          <p:cNvGrpSpPr/>
          <p:nvPr/>
        </p:nvGrpSpPr>
        <p:grpSpPr>
          <a:xfrm>
            <a:off x="814553" y="3619948"/>
            <a:ext cx="4431781" cy="2868720"/>
            <a:chOff x="297719" y="3888743"/>
            <a:chExt cx="4431781" cy="2868720"/>
          </a:xfrm>
        </p:grpSpPr>
        <p:pic>
          <p:nvPicPr>
            <p:cNvPr id="2" name="Picture 1">
              <a:extLst>
                <a:ext uri="{FF2B5EF4-FFF2-40B4-BE49-F238E27FC236}">
                  <a16:creationId xmlns:a16="http://schemas.microsoft.com/office/drawing/2014/main" id="{3B3887A2-0F4A-458F-A6D4-8360F96B5E49}"/>
                </a:ext>
              </a:extLst>
            </p:cNvPr>
            <p:cNvPicPr>
              <a:picLocks noChangeAspect="1"/>
            </p:cNvPicPr>
            <p:nvPr/>
          </p:nvPicPr>
          <p:blipFill>
            <a:blip r:embed="rId6"/>
            <a:stretch>
              <a:fillRect/>
            </a:stretch>
          </p:blipFill>
          <p:spPr>
            <a:xfrm>
              <a:off x="297719" y="3888743"/>
              <a:ext cx="4431781" cy="2868720"/>
            </a:xfrm>
            <a:prstGeom prst="rect">
              <a:avLst/>
            </a:prstGeom>
          </p:spPr>
        </p:pic>
        <p:sp>
          <p:nvSpPr>
            <p:cNvPr id="4" name="TextBox 3">
              <a:extLst>
                <a:ext uri="{FF2B5EF4-FFF2-40B4-BE49-F238E27FC236}">
                  <a16:creationId xmlns:a16="http://schemas.microsoft.com/office/drawing/2014/main" id="{A61C32A3-DAE3-430C-B066-9295FA58719E}"/>
                </a:ext>
              </a:extLst>
            </p:cNvPr>
            <p:cNvSpPr txBox="1"/>
            <p:nvPr/>
          </p:nvSpPr>
          <p:spPr>
            <a:xfrm>
              <a:off x="2233766" y="6328671"/>
              <a:ext cx="800982" cy="400110"/>
            </a:xfrm>
            <a:prstGeom prst="rect">
              <a:avLst/>
            </a:prstGeom>
            <a:solidFill>
              <a:schemeClr val="bg1"/>
            </a:solidFill>
          </p:spPr>
          <p:txBody>
            <a:bodyPr wrap="square" rtlCol="0">
              <a:spAutoFit/>
            </a:bodyPr>
            <a:lstStyle/>
            <a:p>
              <a:pPr algn="ctr"/>
              <a:r>
                <a:rPr lang="vi-VN" sz="2000">
                  <a:solidFill>
                    <a:srgbClr val="006600"/>
                  </a:solidFill>
                </a:rPr>
                <a:t>Sồi</a:t>
              </a:r>
              <a:endParaRPr lang="en-US" sz="2000">
                <a:solidFill>
                  <a:srgbClr val="006600"/>
                </a:solidFill>
              </a:endParaRPr>
            </a:p>
          </p:txBody>
        </p:sp>
      </p:grpSp>
      <p:sp>
        <p:nvSpPr>
          <p:cNvPr id="8" name="Rectangle 7">
            <a:extLst>
              <a:ext uri="{FF2B5EF4-FFF2-40B4-BE49-F238E27FC236}">
                <a16:creationId xmlns:a16="http://schemas.microsoft.com/office/drawing/2014/main" id="{567A6E6D-FBAC-46B7-B32D-3849847C2CD6}"/>
              </a:ext>
            </a:extLst>
          </p:cNvPr>
          <p:cNvSpPr/>
          <p:nvPr/>
        </p:nvSpPr>
        <p:spPr>
          <a:xfrm>
            <a:off x="124001" y="2766153"/>
            <a:ext cx="6522940" cy="461665"/>
          </a:xfrm>
          <a:prstGeom prst="rect">
            <a:avLst/>
          </a:prstGeom>
        </p:spPr>
        <p:txBody>
          <a:bodyPr wrap="none">
            <a:spAutoFit/>
          </a:bodyPr>
          <a:lstStyle/>
          <a:p>
            <a:r>
              <a:rPr lang="vi-VN" sz="2400">
                <a:solidFill>
                  <a:srgbClr val="3333FF"/>
                </a:solidFill>
                <a:latin typeface="Arial" panose="020B0604020202020204" pitchFamily="34" charset="0"/>
                <a:cs typeface="Arial" panose="020B0604020202020204" pitchFamily="34" charset="0"/>
              </a:rPr>
              <a:t>+ R</a:t>
            </a:r>
            <a:r>
              <a:rPr lang="en-US" sz="2400">
                <a:solidFill>
                  <a:srgbClr val="3333FF"/>
                </a:solidFill>
                <a:latin typeface="Arial" panose="020B0604020202020204" pitchFamily="34" charset="0"/>
                <a:cs typeface="Arial" panose="020B0604020202020204" pitchFamily="34" charset="0"/>
              </a:rPr>
              <a:t>ừng lá rộng với thực vật chủ yếu là sồi, dẻ </a:t>
            </a:r>
            <a:endParaRPr lang="en-US" sz="2400"/>
          </a:p>
        </p:txBody>
      </p:sp>
      <p:grpSp>
        <p:nvGrpSpPr>
          <p:cNvPr id="23" name="Group 22">
            <a:extLst>
              <a:ext uri="{FF2B5EF4-FFF2-40B4-BE49-F238E27FC236}">
                <a16:creationId xmlns:a16="http://schemas.microsoft.com/office/drawing/2014/main" id="{2F1D0F4D-55C7-4821-8BCE-1BEE9DAC14DF}"/>
              </a:ext>
            </a:extLst>
          </p:cNvPr>
          <p:cNvGrpSpPr/>
          <p:nvPr/>
        </p:nvGrpSpPr>
        <p:grpSpPr>
          <a:xfrm>
            <a:off x="725499" y="3538823"/>
            <a:ext cx="4520835" cy="3134511"/>
            <a:chOff x="236695" y="294489"/>
            <a:chExt cx="4520835" cy="3134511"/>
          </a:xfrm>
        </p:grpSpPr>
        <p:pic>
          <p:nvPicPr>
            <p:cNvPr id="24" name="Picture 23">
              <a:extLst>
                <a:ext uri="{FF2B5EF4-FFF2-40B4-BE49-F238E27FC236}">
                  <a16:creationId xmlns:a16="http://schemas.microsoft.com/office/drawing/2014/main" id="{D1C4F959-8BEB-46D2-8B29-44E19589241A}"/>
                </a:ext>
              </a:extLst>
            </p:cNvPr>
            <p:cNvPicPr>
              <a:picLocks noChangeAspect="1"/>
            </p:cNvPicPr>
            <p:nvPr/>
          </p:nvPicPr>
          <p:blipFill>
            <a:blip r:embed="rId7"/>
            <a:stretch>
              <a:fillRect/>
            </a:stretch>
          </p:blipFill>
          <p:spPr>
            <a:xfrm>
              <a:off x="236695" y="294489"/>
              <a:ext cx="4520835" cy="3134511"/>
            </a:xfrm>
            <a:prstGeom prst="rect">
              <a:avLst/>
            </a:prstGeom>
          </p:spPr>
        </p:pic>
        <p:sp>
          <p:nvSpPr>
            <p:cNvPr id="25" name="TextBox 24">
              <a:extLst>
                <a:ext uri="{FF2B5EF4-FFF2-40B4-BE49-F238E27FC236}">
                  <a16:creationId xmlns:a16="http://schemas.microsoft.com/office/drawing/2014/main" id="{8B87D19F-6380-4E5F-8C94-11ABEA9E45A5}"/>
                </a:ext>
              </a:extLst>
            </p:cNvPr>
            <p:cNvSpPr txBox="1"/>
            <p:nvPr/>
          </p:nvSpPr>
          <p:spPr>
            <a:xfrm>
              <a:off x="3369904" y="2807157"/>
              <a:ext cx="690036" cy="398717"/>
            </a:xfrm>
            <a:prstGeom prst="rect">
              <a:avLst/>
            </a:prstGeom>
            <a:solidFill>
              <a:schemeClr val="bg1"/>
            </a:solidFill>
          </p:spPr>
          <p:txBody>
            <a:bodyPr wrap="square" rtlCol="0">
              <a:spAutoFit/>
            </a:bodyPr>
            <a:lstStyle/>
            <a:p>
              <a:pPr algn="ctr"/>
              <a:r>
                <a:rPr lang="vi-VN" sz="2000">
                  <a:solidFill>
                    <a:srgbClr val="006600"/>
                  </a:solidFill>
                </a:rPr>
                <a:t>Dẻ</a:t>
              </a:r>
              <a:endParaRPr lang="en-US" sz="2000">
                <a:solidFill>
                  <a:srgbClr val="006600"/>
                </a:solidFill>
              </a:endParaRPr>
            </a:p>
          </p:txBody>
        </p:sp>
      </p:grpSp>
    </p:spTree>
    <p:extLst>
      <p:ext uri="{BB962C8B-B14F-4D97-AF65-F5344CB8AC3E}">
        <p14:creationId xmlns:p14="http://schemas.microsoft.com/office/powerpoint/2010/main" val="174441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16" presetClass="entr" presetSubtype="21"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8"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095552"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301383"/>
            <a:ext cx="7188555" cy="2159606"/>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483904" y="4915457"/>
            <a:ext cx="6759667" cy="1200329"/>
          </a:xfrm>
          <a:prstGeom prst="rect">
            <a:avLst/>
          </a:prstGeom>
          <a:noFill/>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Diện tích chỉ đứng sau châu Đại Dương 10 triệu km</a:t>
            </a:r>
            <a:r>
              <a:rPr lang="en-US" sz="3600" baseline="30000">
                <a:solidFill>
                  <a:srgbClr val="1C11AF"/>
                </a:solidFill>
                <a:latin typeface="Arial" panose="020B0604020202020204" pitchFamily="34" charset="0"/>
                <a:cs typeface="Arial" panose="020B0604020202020204" pitchFamily="34" charset="0"/>
              </a:rPr>
              <a:t>2  </a:t>
            </a:r>
            <a:endParaRPr lang="en-US" sz="3600" b="1">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765807" y="2343571"/>
            <a:ext cx="6661126" cy="1569660"/>
          </a:xfrm>
          <a:prstGeom prst="rect">
            <a:avLst/>
          </a:prstGeom>
          <a:noFill/>
        </p:spPr>
        <p:txBody>
          <a:bodyPr wrap="square" rtlCol="0">
            <a:spAutoFit/>
          </a:bodyPr>
          <a:lstStyle/>
          <a:p>
            <a:pPr algn="ctr"/>
            <a:r>
              <a:rPr lang="en-US" sz="3200" b="1">
                <a:solidFill>
                  <a:srgbClr val="1C11AF"/>
                </a:solidFill>
                <a:latin typeface="Arial" panose="020B0604020202020204" pitchFamily="34" charset="0"/>
                <a:cs typeface="Arial" panose="020B0604020202020204" pitchFamily="34" charset="0"/>
              </a:rPr>
              <a:t>Diện tích Châu Âu là bao nhiêu, đứng thứ mấy so với các châu lục khác?</a:t>
            </a: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298852"/>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7" name="Picture 2">
            <a:extLst>
              <a:ext uri="{FF2B5EF4-FFF2-40B4-BE49-F238E27FC236}">
                <a16:creationId xmlns:a16="http://schemas.microsoft.com/office/drawing/2014/main" id="{30F34ABA-E690-4E05-87CA-2EB2F05261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2697" y="1372265"/>
            <a:ext cx="4629198" cy="4985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60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C0E993E-F3C5-4888-931A-26C1B2D0549C}"/>
              </a:ext>
            </a:extLst>
          </p:cNvPr>
          <p:cNvGrpSpPr/>
          <p:nvPr/>
        </p:nvGrpSpPr>
        <p:grpSpPr>
          <a:xfrm>
            <a:off x="378590" y="2685538"/>
            <a:ext cx="5427738" cy="3560651"/>
            <a:chOff x="5659345" y="294489"/>
            <a:chExt cx="4770549" cy="3134511"/>
          </a:xfrm>
        </p:grpSpPr>
        <p:pic>
          <p:nvPicPr>
            <p:cNvPr id="6" name="Picture 5">
              <a:extLst>
                <a:ext uri="{FF2B5EF4-FFF2-40B4-BE49-F238E27FC236}">
                  <a16:creationId xmlns:a16="http://schemas.microsoft.com/office/drawing/2014/main" id="{ED3F0B15-06E7-4EE9-968A-A4FBF90A630F}"/>
                </a:ext>
              </a:extLst>
            </p:cNvPr>
            <p:cNvPicPr>
              <a:picLocks noChangeAspect="1"/>
            </p:cNvPicPr>
            <p:nvPr/>
          </p:nvPicPr>
          <p:blipFill>
            <a:blip r:embed="rId2"/>
            <a:stretch>
              <a:fillRect/>
            </a:stretch>
          </p:blipFill>
          <p:spPr>
            <a:xfrm>
              <a:off x="5659345" y="294489"/>
              <a:ext cx="4770549" cy="3134511"/>
            </a:xfrm>
            <a:prstGeom prst="rect">
              <a:avLst/>
            </a:prstGeom>
          </p:spPr>
        </p:pic>
        <p:sp>
          <p:nvSpPr>
            <p:cNvPr id="7" name="TextBox 6">
              <a:extLst>
                <a:ext uri="{FF2B5EF4-FFF2-40B4-BE49-F238E27FC236}">
                  <a16:creationId xmlns:a16="http://schemas.microsoft.com/office/drawing/2014/main" id="{2D728E2C-F497-47D2-8CAF-8C0D733DB374}"/>
                </a:ext>
              </a:extLst>
            </p:cNvPr>
            <p:cNvSpPr txBox="1"/>
            <p:nvPr/>
          </p:nvSpPr>
          <p:spPr>
            <a:xfrm>
              <a:off x="9080880" y="2978578"/>
              <a:ext cx="1186991" cy="400110"/>
            </a:xfrm>
            <a:prstGeom prst="rect">
              <a:avLst/>
            </a:prstGeom>
            <a:solidFill>
              <a:schemeClr val="bg1"/>
            </a:solidFill>
          </p:spPr>
          <p:txBody>
            <a:bodyPr wrap="square" rtlCol="0">
              <a:spAutoFit/>
            </a:bodyPr>
            <a:lstStyle/>
            <a:p>
              <a:pPr algn="ctr"/>
              <a:r>
                <a:rPr lang="vi-VN" sz="2000">
                  <a:solidFill>
                    <a:srgbClr val="006600"/>
                  </a:solidFill>
                </a:rPr>
                <a:t>Gấu nâu</a:t>
              </a:r>
              <a:endParaRPr lang="en-US" sz="2000">
                <a:solidFill>
                  <a:srgbClr val="006600"/>
                </a:solidFill>
              </a:endParaRPr>
            </a:p>
          </p:txBody>
        </p:sp>
      </p:grpSp>
      <p:grpSp>
        <p:nvGrpSpPr>
          <p:cNvPr id="11" name="Group 10">
            <a:extLst>
              <a:ext uri="{FF2B5EF4-FFF2-40B4-BE49-F238E27FC236}">
                <a16:creationId xmlns:a16="http://schemas.microsoft.com/office/drawing/2014/main" id="{04DAC24C-45CC-4ED6-9B9C-180722800B8A}"/>
              </a:ext>
            </a:extLst>
          </p:cNvPr>
          <p:cNvGrpSpPr/>
          <p:nvPr/>
        </p:nvGrpSpPr>
        <p:grpSpPr>
          <a:xfrm>
            <a:off x="6385674" y="335391"/>
            <a:ext cx="5533651" cy="6187217"/>
            <a:chOff x="346660" y="3232405"/>
            <a:chExt cx="2719294" cy="3467100"/>
          </a:xfrm>
        </p:grpSpPr>
        <p:pic>
          <p:nvPicPr>
            <p:cNvPr id="9" name="Picture 8">
              <a:extLst>
                <a:ext uri="{FF2B5EF4-FFF2-40B4-BE49-F238E27FC236}">
                  <a16:creationId xmlns:a16="http://schemas.microsoft.com/office/drawing/2014/main" id="{C049F442-1786-4ADF-84C6-D518571A70ED}"/>
                </a:ext>
              </a:extLst>
            </p:cNvPr>
            <p:cNvPicPr>
              <a:picLocks noChangeAspect="1"/>
            </p:cNvPicPr>
            <p:nvPr/>
          </p:nvPicPr>
          <p:blipFill>
            <a:blip r:embed="rId3"/>
            <a:stretch>
              <a:fillRect/>
            </a:stretch>
          </p:blipFill>
          <p:spPr>
            <a:xfrm>
              <a:off x="346660" y="3232405"/>
              <a:ext cx="2719294" cy="3467100"/>
            </a:xfrm>
            <a:prstGeom prst="rect">
              <a:avLst/>
            </a:prstGeom>
          </p:spPr>
        </p:pic>
        <p:sp>
          <p:nvSpPr>
            <p:cNvPr id="10" name="TextBox 9">
              <a:extLst>
                <a:ext uri="{FF2B5EF4-FFF2-40B4-BE49-F238E27FC236}">
                  <a16:creationId xmlns:a16="http://schemas.microsoft.com/office/drawing/2014/main" id="{6195B786-FBC3-4685-B522-08D0B50E8130}"/>
                </a:ext>
              </a:extLst>
            </p:cNvPr>
            <p:cNvSpPr txBox="1"/>
            <p:nvPr/>
          </p:nvSpPr>
          <p:spPr>
            <a:xfrm>
              <a:off x="383904" y="6316791"/>
              <a:ext cx="854243" cy="224208"/>
            </a:xfrm>
            <a:prstGeom prst="rect">
              <a:avLst/>
            </a:prstGeom>
            <a:solidFill>
              <a:schemeClr val="bg1"/>
            </a:solidFill>
          </p:spPr>
          <p:txBody>
            <a:bodyPr wrap="square" rtlCol="0">
              <a:spAutoFit/>
            </a:bodyPr>
            <a:lstStyle/>
            <a:p>
              <a:pPr algn="ctr"/>
              <a:r>
                <a:rPr lang="vi-VN" sz="2000">
                  <a:solidFill>
                    <a:srgbClr val="006600"/>
                  </a:solidFill>
                </a:rPr>
                <a:t>Chim gõ kiến</a:t>
              </a:r>
              <a:endParaRPr lang="en-US" sz="2000">
                <a:solidFill>
                  <a:srgbClr val="006600"/>
                </a:solidFill>
              </a:endParaRPr>
            </a:p>
          </p:txBody>
        </p:sp>
      </p:grpSp>
      <p:sp>
        <p:nvSpPr>
          <p:cNvPr id="13" name="Rectangle 12">
            <a:extLst>
              <a:ext uri="{FF2B5EF4-FFF2-40B4-BE49-F238E27FC236}">
                <a16:creationId xmlns:a16="http://schemas.microsoft.com/office/drawing/2014/main" id="{F9D9DCC3-CF23-4882-84B9-E21E5F73A1BD}"/>
              </a:ext>
            </a:extLst>
          </p:cNvPr>
          <p:cNvSpPr/>
          <p:nvPr/>
        </p:nvSpPr>
        <p:spPr>
          <a:xfrm>
            <a:off x="99979" y="945598"/>
            <a:ext cx="6285695" cy="430887"/>
          </a:xfrm>
          <a:prstGeom prst="rect">
            <a:avLst/>
          </a:prstGeom>
        </p:spPr>
        <p:txBody>
          <a:bodyPr wrap="none">
            <a:spAutoFit/>
          </a:bodyPr>
          <a:lstStyle/>
          <a:p>
            <a:r>
              <a:rPr lang="vi-VN" sz="2200">
                <a:solidFill>
                  <a:srgbClr val="3333FF"/>
                </a:solidFill>
                <a:latin typeface="Arial" panose="020B0604020202020204" pitchFamily="34" charset="0"/>
                <a:cs typeface="Arial" panose="020B0604020202020204" pitchFamily="34" charset="0"/>
              </a:rPr>
              <a:t>+ Đ</a:t>
            </a:r>
            <a:r>
              <a:rPr lang="en-US" sz="2200">
                <a:solidFill>
                  <a:srgbClr val="3333FF"/>
                </a:solidFill>
                <a:latin typeface="Arial" panose="020B0604020202020204" pitchFamily="34" charset="0"/>
                <a:cs typeface="Arial" panose="020B0604020202020204" pitchFamily="34" charset="0"/>
              </a:rPr>
              <a:t>ộng vật có gấu nâu, chim gỗ kiến, gà rừng,…</a:t>
            </a:r>
            <a:endParaRPr lang="en-US" sz="2200"/>
          </a:p>
        </p:txBody>
      </p:sp>
    </p:spTree>
    <p:extLst>
      <p:ext uri="{BB962C8B-B14F-4D97-AF65-F5344CB8AC3E}">
        <p14:creationId xmlns:p14="http://schemas.microsoft.com/office/powerpoint/2010/main" val="156246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2C769E-2924-4972-8CDA-62BA68FCCD80}"/>
              </a:ext>
            </a:extLst>
          </p:cNvPr>
          <p:cNvSpPr/>
          <p:nvPr/>
        </p:nvSpPr>
        <p:spPr>
          <a:xfrm>
            <a:off x="75079" y="656922"/>
            <a:ext cx="6329548" cy="523220"/>
          </a:xfrm>
          <a:prstGeom prst="rect">
            <a:avLst/>
          </a:prstGeom>
        </p:spPr>
        <p:txBody>
          <a:bodyPr wrap="square">
            <a:spAutoFit/>
          </a:bodyPr>
          <a:lstStyle/>
          <a:p>
            <a:pPr algn="just"/>
            <a:r>
              <a:rPr lang="vi-VN" sz="2800" b="1">
                <a:solidFill>
                  <a:srgbClr val="3333FF"/>
                </a:solidFill>
                <a:latin typeface="Arial" panose="020B0604020202020204" pitchFamily="34" charset="0"/>
                <a:cs typeface="Arial" panose="020B0604020202020204" pitchFamily="34" charset="0"/>
              </a:rPr>
              <a:t>-</a:t>
            </a:r>
            <a:r>
              <a:rPr lang="en-US" sz="2800" b="1">
                <a:solidFill>
                  <a:srgbClr val="3333FF"/>
                </a:solidFill>
                <a:latin typeface="Arial" panose="020B0604020202020204" pitchFamily="34" charset="0"/>
                <a:cs typeface="Arial" panose="020B0604020202020204" pitchFamily="34" charset="0"/>
              </a:rPr>
              <a:t> Khu vực lục địa phía đông:</a:t>
            </a:r>
          </a:p>
        </p:txBody>
      </p:sp>
      <p:pic>
        <p:nvPicPr>
          <p:cNvPr id="3" name="Picture 2">
            <a:extLst>
              <a:ext uri="{FF2B5EF4-FFF2-40B4-BE49-F238E27FC236}">
                <a16:creationId xmlns:a16="http://schemas.microsoft.com/office/drawing/2014/main" id="{1E2A47EF-7483-4A59-BF8F-E68824C11EDC}"/>
              </a:ext>
            </a:extLst>
          </p:cNvPr>
          <p:cNvPicPr>
            <a:picLocks noChangeAspect="1"/>
          </p:cNvPicPr>
          <p:nvPr/>
        </p:nvPicPr>
        <p:blipFill>
          <a:blip r:embed="rId3"/>
          <a:stretch>
            <a:fillRect/>
          </a:stretch>
        </p:blipFill>
        <p:spPr>
          <a:xfrm>
            <a:off x="11091099" y="51631"/>
            <a:ext cx="1025822" cy="902526"/>
          </a:xfrm>
          <a:prstGeom prst="rect">
            <a:avLst/>
          </a:prstGeom>
        </p:spPr>
      </p:pic>
      <p:grpSp>
        <p:nvGrpSpPr>
          <p:cNvPr id="4" name="Group 3">
            <a:extLst>
              <a:ext uri="{FF2B5EF4-FFF2-40B4-BE49-F238E27FC236}">
                <a16:creationId xmlns:a16="http://schemas.microsoft.com/office/drawing/2014/main" id="{5EF20854-56B5-4FEE-AB4C-CF6862AC076B}"/>
              </a:ext>
            </a:extLst>
          </p:cNvPr>
          <p:cNvGrpSpPr/>
          <p:nvPr/>
        </p:nvGrpSpPr>
        <p:grpSpPr>
          <a:xfrm>
            <a:off x="6586131" y="662348"/>
            <a:ext cx="5605869" cy="6195652"/>
            <a:chOff x="6586131" y="662348"/>
            <a:chExt cx="5605869" cy="6195652"/>
          </a:xfrm>
        </p:grpSpPr>
        <p:pic>
          <p:nvPicPr>
            <p:cNvPr id="5" name="Picture 2">
              <a:extLst>
                <a:ext uri="{FF2B5EF4-FFF2-40B4-BE49-F238E27FC236}">
                  <a16:creationId xmlns:a16="http://schemas.microsoft.com/office/drawing/2014/main" id="{A9E4CC6A-D1BD-4B01-A16A-7ECEBF6742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131" y="662348"/>
              <a:ext cx="5605869" cy="60377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9AEDBDD-7743-4384-BF59-0981B6A0FE78}"/>
                </a:ext>
              </a:extLst>
            </p:cNvPr>
            <p:cNvSpPr txBox="1"/>
            <p:nvPr/>
          </p:nvSpPr>
          <p:spPr>
            <a:xfrm>
              <a:off x="7557380" y="6488668"/>
              <a:ext cx="3815376" cy="369332"/>
            </a:xfrm>
            <a:prstGeom prst="rect">
              <a:avLst/>
            </a:prstGeom>
            <a:solidFill>
              <a:schemeClr val="bg1"/>
            </a:solidFill>
          </p:spPr>
          <p:txBody>
            <a:bodyPr wrap="square" rtlCol="0">
              <a:spAutoFit/>
            </a:bodyPr>
            <a:lstStyle/>
            <a:p>
              <a:pPr algn="ctr"/>
              <a:r>
                <a:rPr lang="en-US">
                  <a:solidFill>
                    <a:srgbClr val="3333FF"/>
                  </a:solidFill>
                  <a:latin typeface="Arial" panose="020B0604020202020204" pitchFamily="34" charset="0"/>
                  <a:cs typeface="Arial" panose="020B0604020202020204" pitchFamily="34" charset="0"/>
                </a:rPr>
                <a:t>Hình 1.1. Bản đồ tự nhiên Châu Âu</a:t>
              </a:r>
            </a:p>
          </p:txBody>
        </p:sp>
      </p:grpSp>
      <p:sp>
        <p:nvSpPr>
          <p:cNvPr id="7" name="TextBox 6">
            <a:extLst>
              <a:ext uri="{FF2B5EF4-FFF2-40B4-BE49-F238E27FC236}">
                <a16:creationId xmlns:a16="http://schemas.microsoft.com/office/drawing/2014/main" id="{53DDE928-DBBD-4446-8528-428DAD4A20CB}"/>
              </a:ext>
            </a:extLst>
          </p:cNvPr>
          <p:cNvSpPr txBox="1"/>
          <p:nvPr/>
        </p:nvSpPr>
        <p:spPr>
          <a:xfrm>
            <a:off x="75079" y="79513"/>
            <a:ext cx="1859608" cy="461665"/>
          </a:xfrm>
          <a:prstGeom prst="rect">
            <a:avLst/>
          </a:prstGeom>
          <a:solidFill>
            <a:schemeClr val="accent4">
              <a:lumMod val="20000"/>
              <a:lumOff val="80000"/>
            </a:schemeClr>
          </a:solidFill>
          <a:ln w="3175">
            <a:solidFill>
              <a:srgbClr val="0070C0"/>
            </a:solidFill>
          </a:ln>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Đới ôn hòa</a:t>
            </a:r>
          </a:p>
        </p:txBody>
      </p:sp>
      <p:sp>
        <p:nvSpPr>
          <p:cNvPr id="8" name="Rectangle 7">
            <a:extLst>
              <a:ext uri="{FF2B5EF4-FFF2-40B4-BE49-F238E27FC236}">
                <a16:creationId xmlns:a16="http://schemas.microsoft.com/office/drawing/2014/main" id="{B908F135-8A75-4956-9316-08F508246F2E}"/>
              </a:ext>
            </a:extLst>
          </p:cNvPr>
          <p:cNvSpPr/>
          <p:nvPr/>
        </p:nvSpPr>
        <p:spPr>
          <a:xfrm>
            <a:off x="75079" y="1215767"/>
            <a:ext cx="6329548" cy="523220"/>
          </a:xfrm>
          <a:prstGeom prst="rect">
            <a:avLst/>
          </a:prstGeom>
        </p:spPr>
        <p:txBody>
          <a:bodyPr wrap="square">
            <a:spAutoFit/>
          </a:bodyPr>
          <a:lstStyle/>
          <a:p>
            <a:pPr algn="just"/>
            <a:r>
              <a:rPr lang="vi-VN" sz="2800">
                <a:solidFill>
                  <a:srgbClr val="3333FF"/>
                </a:solidFill>
                <a:latin typeface="Arial" panose="020B0604020202020204" pitchFamily="34" charset="0"/>
                <a:cs typeface="Arial" panose="020B0604020202020204" pitchFamily="34" charset="0"/>
              </a:rPr>
              <a:t>+</a:t>
            </a:r>
            <a:r>
              <a:rPr lang="vi-VN" sz="2600">
                <a:solidFill>
                  <a:srgbClr val="3333FF"/>
                </a:solidFill>
                <a:latin typeface="Arial" panose="020B0604020202020204" pitchFamily="34" charset="0"/>
                <a:cs typeface="Arial" panose="020B0604020202020204" pitchFamily="34" charset="0"/>
              </a:rPr>
              <a:t>T</a:t>
            </a:r>
            <a:r>
              <a:rPr lang="en-US" sz="2600">
                <a:solidFill>
                  <a:srgbClr val="3333FF"/>
                </a:solidFill>
                <a:latin typeface="Arial" panose="020B0604020202020204" pitchFamily="34" charset="0"/>
                <a:cs typeface="Arial" panose="020B0604020202020204" pitchFamily="34" charset="0"/>
              </a:rPr>
              <a:t>hiên nhiên thay đổi từ bắc xuống nam</a:t>
            </a:r>
            <a:endParaRPr lang="en-US" sz="2600"/>
          </a:p>
        </p:txBody>
      </p:sp>
      <p:sp>
        <p:nvSpPr>
          <p:cNvPr id="9" name="Rectangle 8">
            <a:extLst>
              <a:ext uri="{FF2B5EF4-FFF2-40B4-BE49-F238E27FC236}">
                <a16:creationId xmlns:a16="http://schemas.microsoft.com/office/drawing/2014/main" id="{586D77A5-DCF5-4294-A15F-0B39BBA69483}"/>
              </a:ext>
            </a:extLst>
          </p:cNvPr>
          <p:cNvSpPr/>
          <p:nvPr/>
        </p:nvSpPr>
        <p:spPr>
          <a:xfrm>
            <a:off x="0" y="1825849"/>
            <a:ext cx="6329548" cy="954107"/>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3333FF"/>
                </a:solidFill>
                <a:latin typeface="Arial" panose="020B0604020202020204" pitchFamily="34" charset="0"/>
                <a:cs typeface="Arial" panose="020B0604020202020204" pitchFamily="34" charset="0"/>
              </a:rPr>
              <a:t>Thực vật: </a:t>
            </a:r>
            <a:r>
              <a:rPr lang="en-US" sz="2800">
                <a:solidFill>
                  <a:srgbClr val="3333FF"/>
                </a:solidFill>
                <a:latin typeface="Arial" panose="020B0604020202020204" pitchFamily="34" charset="0"/>
                <a:cs typeface="Arial" panose="020B0604020202020204" pitchFamily="34" charset="0"/>
              </a:rPr>
              <a:t>rừng lá kim </a:t>
            </a:r>
            <a:r>
              <a:rPr lang="vi-VN" sz="2800">
                <a:solidFill>
                  <a:srgbClr val="3333FF"/>
                </a:solidFill>
                <a:latin typeface="Arial" panose="020B0604020202020204" pitchFamily="34" charset="0"/>
                <a:cs typeface="Arial" panose="020B0604020202020204" pitchFamily="34" charset="0"/>
              </a:rPr>
              <a:t>=&gt; </a:t>
            </a:r>
            <a:r>
              <a:rPr lang="en-US" sz="2800">
                <a:solidFill>
                  <a:srgbClr val="3333FF"/>
                </a:solidFill>
                <a:latin typeface="Arial" panose="020B0604020202020204" pitchFamily="34" charset="0"/>
                <a:cs typeface="Arial" panose="020B0604020202020204" pitchFamily="34" charset="0"/>
              </a:rPr>
              <a:t>rừng hỗn giao</a:t>
            </a:r>
            <a:r>
              <a:rPr lang="vi-VN" sz="2800">
                <a:solidFill>
                  <a:srgbClr val="3333FF"/>
                </a:solidFill>
                <a:latin typeface="Arial" panose="020B0604020202020204" pitchFamily="34" charset="0"/>
                <a:cs typeface="Arial" panose="020B0604020202020204" pitchFamily="34" charset="0"/>
              </a:rPr>
              <a:t> =&gt; </a:t>
            </a:r>
            <a:r>
              <a:rPr lang="en-US" sz="2800">
                <a:solidFill>
                  <a:srgbClr val="3333FF"/>
                </a:solidFill>
                <a:latin typeface="Arial" panose="020B0604020202020204" pitchFamily="34" charset="0"/>
                <a:cs typeface="Arial" panose="020B0604020202020204" pitchFamily="34" charset="0"/>
              </a:rPr>
              <a:t>thảo nguyên rừng</a:t>
            </a:r>
            <a:endParaRPr lang="en-US"/>
          </a:p>
        </p:txBody>
      </p:sp>
      <p:sp>
        <p:nvSpPr>
          <p:cNvPr id="11" name="Freeform: Shape 10">
            <a:extLst>
              <a:ext uri="{FF2B5EF4-FFF2-40B4-BE49-F238E27FC236}">
                <a16:creationId xmlns:a16="http://schemas.microsoft.com/office/drawing/2014/main" id="{279D67D6-829B-4F27-999E-D227ACC6DE38}"/>
              </a:ext>
            </a:extLst>
          </p:cNvPr>
          <p:cNvSpPr/>
          <p:nvPr/>
        </p:nvSpPr>
        <p:spPr>
          <a:xfrm>
            <a:off x="9096499" y="1496291"/>
            <a:ext cx="2671948" cy="3348841"/>
          </a:xfrm>
          <a:custGeom>
            <a:avLst/>
            <a:gdLst>
              <a:gd name="connsiteX0" fmla="*/ 2078182 w 2671948"/>
              <a:gd name="connsiteY0" fmla="*/ 35626 h 3348841"/>
              <a:gd name="connsiteX1" fmla="*/ 2018805 w 2671948"/>
              <a:gd name="connsiteY1" fmla="*/ 23751 h 3348841"/>
              <a:gd name="connsiteX2" fmla="*/ 1983179 w 2671948"/>
              <a:gd name="connsiteY2" fmla="*/ 11875 h 3348841"/>
              <a:gd name="connsiteX3" fmla="*/ 1840675 w 2671948"/>
              <a:gd name="connsiteY3" fmla="*/ 23751 h 3348841"/>
              <a:gd name="connsiteX4" fmla="*/ 1805049 w 2671948"/>
              <a:gd name="connsiteY4" fmla="*/ 35626 h 3348841"/>
              <a:gd name="connsiteX5" fmla="*/ 1721922 w 2671948"/>
              <a:gd name="connsiteY5" fmla="*/ 95003 h 3348841"/>
              <a:gd name="connsiteX6" fmla="*/ 1686296 w 2671948"/>
              <a:gd name="connsiteY6" fmla="*/ 106878 h 3348841"/>
              <a:gd name="connsiteX7" fmla="*/ 1591293 w 2671948"/>
              <a:gd name="connsiteY7" fmla="*/ 190005 h 3348841"/>
              <a:gd name="connsiteX8" fmla="*/ 1520041 w 2671948"/>
              <a:gd name="connsiteY8" fmla="*/ 249382 h 3348841"/>
              <a:gd name="connsiteX9" fmla="*/ 1484415 w 2671948"/>
              <a:gd name="connsiteY9" fmla="*/ 261257 h 3348841"/>
              <a:gd name="connsiteX10" fmla="*/ 1425039 w 2671948"/>
              <a:gd name="connsiteY10" fmla="*/ 320634 h 3348841"/>
              <a:gd name="connsiteX11" fmla="*/ 1377537 w 2671948"/>
              <a:gd name="connsiteY11" fmla="*/ 356260 h 3348841"/>
              <a:gd name="connsiteX12" fmla="*/ 1235033 w 2671948"/>
              <a:gd name="connsiteY12" fmla="*/ 391886 h 3348841"/>
              <a:gd name="connsiteX13" fmla="*/ 1080654 w 2671948"/>
              <a:gd name="connsiteY13" fmla="*/ 439387 h 3348841"/>
              <a:gd name="connsiteX14" fmla="*/ 997527 w 2671948"/>
              <a:gd name="connsiteY14" fmla="*/ 451262 h 3348841"/>
              <a:gd name="connsiteX15" fmla="*/ 902524 w 2671948"/>
              <a:gd name="connsiteY15" fmla="*/ 475013 h 3348841"/>
              <a:gd name="connsiteX16" fmla="*/ 866898 w 2671948"/>
              <a:gd name="connsiteY16" fmla="*/ 498764 h 3348841"/>
              <a:gd name="connsiteX17" fmla="*/ 819397 w 2671948"/>
              <a:gd name="connsiteY17" fmla="*/ 510639 h 3348841"/>
              <a:gd name="connsiteX18" fmla="*/ 783771 w 2671948"/>
              <a:gd name="connsiteY18" fmla="*/ 522514 h 3348841"/>
              <a:gd name="connsiteX19" fmla="*/ 712519 w 2671948"/>
              <a:gd name="connsiteY19" fmla="*/ 581891 h 3348841"/>
              <a:gd name="connsiteX20" fmla="*/ 665018 w 2671948"/>
              <a:gd name="connsiteY20" fmla="*/ 593766 h 3348841"/>
              <a:gd name="connsiteX21" fmla="*/ 593766 w 2671948"/>
              <a:gd name="connsiteY21" fmla="*/ 617517 h 3348841"/>
              <a:gd name="connsiteX22" fmla="*/ 558140 w 2671948"/>
              <a:gd name="connsiteY22" fmla="*/ 629392 h 3348841"/>
              <a:gd name="connsiteX23" fmla="*/ 475013 w 2671948"/>
              <a:gd name="connsiteY23" fmla="*/ 688769 h 3348841"/>
              <a:gd name="connsiteX24" fmla="*/ 403761 w 2671948"/>
              <a:gd name="connsiteY24" fmla="*/ 760021 h 3348841"/>
              <a:gd name="connsiteX25" fmla="*/ 380010 w 2671948"/>
              <a:gd name="connsiteY25" fmla="*/ 795647 h 3348841"/>
              <a:gd name="connsiteX26" fmla="*/ 344384 w 2671948"/>
              <a:gd name="connsiteY26" fmla="*/ 819397 h 3348841"/>
              <a:gd name="connsiteX27" fmla="*/ 308758 w 2671948"/>
              <a:gd name="connsiteY27" fmla="*/ 890649 h 3348841"/>
              <a:gd name="connsiteX28" fmla="*/ 273132 w 2671948"/>
              <a:gd name="connsiteY28" fmla="*/ 926275 h 3348841"/>
              <a:gd name="connsiteX29" fmla="*/ 225631 w 2671948"/>
              <a:gd name="connsiteY29" fmla="*/ 997527 h 3348841"/>
              <a:gd name="connsiteX30" fmla="*/ 201880 w 2671948"/>
              <a:gd name="connsiteY30" fmla="*/ 1033153 h 3348841"/>
              <a:gd name="connsiteX31" fmla="*/ 178130 w 2671948"/>
              <a:gd name="connsiteY31" fmla="*/ 1068779 h 3348841"/>
              <a:gd name="connsiteX32" fmla="*/ 142504 w 2671948"/>
              <a:gd name="connsiteY32" fmla="*/ 1104405 h 3348841"/>
              <a:gd name="connsiteX33" fmla="*/ 59376 w 2671948"/>
              <a:gd name="connsiteY33" fmla="*/ 1211283 h 3348841"/>
              <a:gd name="connsiteX34" fmla="*/ 35626 w 2671948"/>
              <a:gd name="connsiteY34" fmla="*/ 1258784 h 3348841"/>
              <a:gd name="connsiteX35" fmla="*/ 23750 w 2671948"/>
              <a:gd name="connsiteY35" fmla="*/ 1294410 h 3348841"/>
              <a:gd name="connsiteX36" fmla="*/ 0 w 2671948"/>
              <a:gd name="connsiteY36" fmla="*/ 1341912 h 3348841"/>
              <a:gd name="connsiteX37" fmla="*/ 71252 w 2671948"/>
              <a:gd name="connsiteY37" fmla="*/ 1377538 h 3348841"/>
              <a:gd name="connsiteX38" fmla="*/ 106878 w 2671948"/>
              <a:gd name="connsiteY38" fmla="*/ 1401288 h 3348841"/>
              <a:gd name="connsiteX39" fmla="*/ 213756 w 2671948"/>
              <a:gd name="connsiteY39" fmla="*/ 1425039 h 3348841"/>
              <a:gd name="connsiteX40" fmla="*/ 249382 w 2671948"/>
              <a:gd name="connsiteY40" fmla="*/ 1460665 h 3348841"/>
              <a:gd name="connsiteX41" fmla="*/ 285007 w 2671948"/>
              <a:gd name="connsiteY41" fmla="*/ 1472540 h 3348841"/>
              <a:gd name="connsiteX42" fmla="*/ 308758 w 2671948"/>
              <a:gd name="connsiteY42" fmla="*/ 1508166 h 3348841"/>
              <a:gd name="connsiteX43" fmla="*/ 344384 w 2671948"/>
              <a:gd name="connsiteY43" fmla="*/ 1531917 h 3348841"/>
              <a:gd name="connsiteX44" fmla="*/ 380010 w 2671948"/>
              <a:gd name="connsiteY44" fmla="*/ 1567543 h 3348841"/>
              <a:gd name="connsiteX45" fmla="*/ 368135 w 2671948"/>
              <a:gd name="connsiteY45" fmla="*/ 1828800 h 3348841"/>
              <a:gd name="connsiteX46" fmla="*/ 344384 w 2671948"/>
              <a:gd name="connsiteY46" fmla="*/ 1923803 h 3348841"/>
              <a:gd name="connsiteX47" fmla="*/ 320633 w 2671948"/>
              <a:gd name="connsiteY47" fmla="*/ 1995054 h 3348841"/>
              <a:gd name="connsiteX48" fmla="*/ 296883 w 2671948"/>
              <a:gd name="connsiteY48" fmla="*/ 2232561 h 3348841"/>
              <a:gd name="connsiteX49" fmla="*/ 285007 w 2671948"/>
              <a:gd name="connsiteY49" fmla="*/ 2268187 h 3348841"/>
              <a:gd name="connsiteX50" fmla="*/ 273132 w 2671948"/>
              <a:gd name="connsiteY50" fmla="*/ 2327564 h 3348841"/>
              <a:gd name="connsiteX51" fmla="*/ 285007 w 2671948"/>
              <a:gd name="connsiteY51" fmla="*/ 2446317 h 3348841"/>
              <a:gd name="connsiteX52" fmla="*/ 320633 w 2671948"/>
              <a:gd name="connsiteY52" fmla="*/ 2553195 h 3348841"/>
              <a:gd name="connsiteX53" fmla="*/ 344384 w 2671948"/>
              <a:gd name="connsiteY53" fmla="*/ 2707574 h 3348841"/>
              <a:gd name="connsiteX54" fmla="*/ 356259 w 2671948"/>
              <a:gd name="connsiteY54" fmla="*/ 2743200 h 3348841"/>
              <a:gd name="connsiteX55" fmla="*/ 380010 w 2671948"/>
              <a:gd name="connsiteY55" fmla="*/ 2778826 h 3348841"/>
              <a:gd name="connsiteX56" fmla="*/ 391885 w 2671948"/>
              <a:gd name="connsiteY56" fmla="*/ 2897579 h 3348841"/>
              <a:gd name="connsiteX57" fmla="*/ 451262 w 2671948"/>
              <a:gd name="connsiteY57" fmla="*/ 2992582 h 3348841"/>
              <a:gd name="connsiteX58" fmla="*/ 534389 w 2671948"/>
              <a:gd name="connsiteY58" fmla="*/ 3099460 h 3348841"/>
              <a:gd name="connsiteX59" fmla="*/ 581891 w 2671948"/>
              <a:gd name="connsiteY59" fmla="*/ 3182587 h 3348841"/>
              <a:gd name="connsiteX60" fmla="*/ 605641 w 2671948"/>
              <a:gd name="connsiteY60" fmla="*/ 3218213 h 3348841"/>
              <a:gd name="connsiteX61" fmla="*/ 641267 w 2671948"/>
              <a:gd name="connsiteY61" fmla="*/ 3230088 h 3348841"/>
              <a:gd name="connsiteX62" fmla="*/ 665018 w 2671948"/>
              <a:gd name="connsiteY62" fmla="*/ 3265714 h 3348841"/>
              <a:gd name="connsiteX63" fmla="*/ 748145 w 2671948"/>
              <a:gd name="connsiteY63" fmla="*/ 3301340 h 3348841"/>
              <a:gd name="connsiteX64" fmla="*/ 771896 w 2671948"/>
              <a:gd name="connsiteY64" fmla="*/ 3336966 h 3348841"/>
              <a:gd name="connsiteX65" fmla="*/ 807522 w 2671948"/>
              <a:gd name="connsiteY65" fmla="*/ 3348841 h 3348841"/>
              <a:gd name="connsiteX66" fmla="*/ 985652 w 2671948"/>
              <a:gd name="connsiteY66" fmla="*/ 3336966 h 3348841"/>
              <a:gd name="connsiteX67" fmla="*/ 1080654 w 2671948"/>
              <a:gd name="connsiteY67" fmla="*/ 3289465 h 3348841"/>
              <a:gd name="connsiteX68" fmla="*/ 1116280 w 2671948"/>
              <a:gd name="connsiteY68" fmla="*/ 3265714 h 3348841"/>
              <a:gd name="connsiteX69" fmla="*/ 1282535 w 2671948"/>
              <a:gd name="connsiteY69" fmla="*/ 3206338 h 3348841"/>
              <a:gd name="connsiteX70" fmla="*/ 1365662 w 2671948"/>
              <a:gd name="connsiteY70" fmla="*/ 3111335 h 3348841"/>
              <a:gd name="connsiteX71" fmla="*/ 1401288 w 2671948"/>
              <a:gd name="connsiteY71" fmla="*/ 3099460 h 3348841"/>
              <a:gd name="connsiteX72" fmla="*/ 1436914 w 2671948"/>
              <a:gd name="connsiteY72" fmla="*/ 3075709 h 3348841"/>
              <a:gd name="connsiteX73" fmla="*/ 1460665 w 2671948"/>
              <a:gd name="connsiteY73" fmla="*/ 3040083 h 3348841"/>
              <a:gd name="connsiteX74" fmla="*/ 1520041 w 2671948"/>
              <a:gd name="connsiteY74" fmla="*/ 3028208 h 3348841"/>
              <a:gd name="connsiteX75" fmla="*/ 1591293 w 2671948"/>
              <a:gd name="connsiteY75" fmla="*/ 2968831 h 3348841"/>
              <a:gd name="connsiteX76" fmla="*/ 1615044 w 2671948"/>
              <a:gd name="connsiteY76" fmla="*/ 2933205 h 3348841"/>
              <a:gd name="connsiteX77" fmla="*/ 1686296 w 2671948"/>
              <a:gd name="connsiteY77" fmla="*/ 2873828 h 3348841"/>
              <a:gd name="connsiteX78" fmla="*/ 1721922 w 2671948"/>
              <a:gd name="connsiteY78" fmla="*/ 2861953 h 3348841"/>
              <a:gd name="connsiteX79" fmla="*/ 1805049 w 2671948"/>
              <a:gd name="connsiteY79" fmla="*/ 2814452 h 3348841"/>
              <a:gd name="connsiteX80" fmla="*/ 1840675 w 2671948"/>
              <a:gd name="connsiteY80" fmla="*/ 2790701 h 3348841"/>
              <a:gd name="connsiteX81" fmla="*/ 1959428 w 2671948"/>
              <a:gd name="connsiteY81" fmla="*/ 2755075 h 3348841"/>
              <a:gd name="connsiteX82" fmla="*/ 2066306 w 2671948"/>
              <a:gd name="connsiteY82" fmla="*/ 2683823 h 3348841"/>
              <a:gd name="connsiteX83" fmla="*/ 2101932 w 2671948"/>
              <a:gd name="connsiteY83" fmla="*/ 2660073 h 3348841"/>
              <a:gd name="connsiteX84" fmla="*/ 2125683 w 2671948"/>
              <a:gd name="connsiteY84" fmla="*/ 2624447 h 3348841"/>
              <a:gd name="connsiteX85" fmla="*/ 2173184 w 2671948"/>
              <a:gd name="connsiteY85" fmla="*/ 2600696 h 3348841"/>
              <a:gd name="connsiteX86" fmla="*/ 2220685 w 2671948"/>
              <a:gd name="connsiteY86" fmla="*/ 2529444 h 3348841"/>
              <a:gd name="connsiteX87" fmla="*/ 2280062 w 2671948"/>
              <a:gd name="connsiteY87" fmla="*/ 2481943 h 3348841"/>
              <a:gd name="connsiteX88" fmla="*/ 2327563 w 2671948"/>
              <a:gd name="connsiteY88" fmla="*/ 2398815 h 3348841"/>
              <a:gd name="connsiteX89" fmla="*/ 2398815 w 2671948"/>
              <a:gd name="connsiteY89" fmla="*/ 2327564 h 3348841"/>
              <a:gd name="connsiteX90" fmla="*/ 2410691 w 2671948"/>
              <a:gd name="connsiteY90" fmla="*/ 2280062 h 3348841"/>
              <a:gd name="connsiteX91" fmla="*/ 2446317 w 2671948"/>
              <a:gd name="connsiteY91" fmla="*/ 2244436 h 3348841"/>
              <a:gd name="connsiteX92" fmla="*/ 2505693 w 2671948"/>
              <a:gd name="connsiteY92" fmla="*/ 2173184 h 3348841"/>
              <a:gd name="connsiteX93" fmla="*/ 2517569 w 2671948"/>
              <a:gd name="connsiteY93" fmla="*/ 2137558 h 3348841"/>
              <a:gd name="connsiteX94" fmla="*/ 2541319 w 2671948"/>
              <a:gd name="connsiteY94" fmla="*/ 2054431 h 3348841"/>
              <a:gd name="connsiteX95" fmla="*/ 2565070 w 2671948"/>
              <a:gd name="connsiteY95" fmla="*/ 2006930 h 3348841"/>
              <a:gd name="connsiteX96" fmla="*/ 2612571 w 2671948"/>
              <a:gd name="connsiteY96" fmla="*/ 1900052 h 3348841"/>
              <a:gd name="connsiteX97" fmla="*/ 2624446 w 2671948"/>
              <a:gd name="connsiteY97" fmla="*/ 1852551 h 3348841"/>
              <a:gd name="connsiteX98" fmla="*/ 2648197 w 2671948"/>
              <a:gd name="connsiteY98" fmla="*/ 1733797 h 3348841"/>
              <a:gd name="connsiteX99" fmla="*/ 2671948 w 2671948"/>
              <a:gd name="connsiteY99" fmla="*/ 1650670 h 3348841"/>
              <a:gd name="connsiteX100" fmla="*/ 2648197 w 2671948"/>
              <a:gd name="connsiteY100" fmla="*/ 1389413 h 3348841"/>
              <a:gd name="connsiteX101" fmla="*/ 2636322 w 2671948"/>
              <a:gd name="connsiteY101" fmla="*/ 1341912 h 3348841"/>
              <a:gd name="connsiteX102" fmla="*/ 2612571 w 2671948"/>
              <a:gd name="connsiteY102" fmla="*/ 1306286 h 3348841"/>
              <a:gd name="connsiteX103" fmla="*/ 2600696 w 2671948"/>
              <a:gd name="connsiteY103" fmla="*/ 1270660 h 3348841"/>
              <a:gd name="connsiteX104" fmla="*/ 2588820 w 2671948"/>
              <a:gd name="connsiteY104" fmla="*/ 1223158 h 3348841"/>
              <a:gd name="connsiteX105" fmla="*/ 2565070 w 2671948"/>
              <a:gd name="connsiteY105" fmla="*/ 1187532 h 3348841"/>
              <a:gd name="connsiteX106" fmla="*/ 2541319 w 2671948"/>
              <a:gd name="connsiteY106" fmla="*/ 1140031 h 3348841"/>
              <a:gd name="connsiteX107" fmla="*/ 2517569 w 2671948"/>
              <a:gd name="connsiteY107" fmla="*/ 1068779 h 3348841"/>
              <a:gd name="connsiteX108" fmla="*/ 2481943 w 2671948"/>
              <a:gd name="connsiteY108" fmla="*/ 1045028 h 3348841"/>
              <a:gd name="connsiteX109" fmla="*/ 2446317 w 2671948"/>
              <a:gd name="connsiteY109" fmla="*/ 1009403 h 3348841"/>
              <a:gd name="connsiteX110" fmla="*/ 2363189 w 2671948"/>
              <a:gd name="connsiteY110" fmla="*/ 985652 h 3348841"/>
              <a:gd name="connsiteX111" fmla="*/ 2303813 w 2671948"/>
              <a:gd name="connsiteY111" fmla="*/ 926275 h 3348841"/>
              <a:gd name="connsiteX112" fmla="*/ 2268187 w 2671948"/>
              <a:gd name="connsiteY112" fmla="*/ 902525 h 3348841"/>
              <a:gd name="connsiteX113" fmla="*/ 2232561 w 2671948"/>
              <a:gd name="connsiteY113" fmla="*/ 795647 h 3348841"/>
              <a:gd name="connsiteX114" fmla="*/ 2220685 w 2671948"/>
              <a:gd name="connsiteY114" fmla="*/ 760021 h 3348841"/>
              <a:gd name="connsiteX115" fmla="*/ 2185059 w 2671948"/>
              <a:gd name="connsiteY115" fmla="*/ 712519 h 3348841"/>
              <a:gd name="connsiteX116" fmla="*/ 2173184 w 2671948"/>
              <a:gd name="connsiteY116" fmla="*/ 629392 h 3348841"/>
              <a:gd name="connsiteX117" fmla="*/ 2161309 w 2671948"/>
              <a:gd name="connsiteY117" fmla="*/ 593766 h 3348841"/>
              <a:gd name="connsiteX118" fmla="*/ 2125683 w 2671948"/>
              <a:gd name="connsiteY118" fmla="*/ 581891 h 3348841"/>
              <a:gd name="connsiteX119" fmla="*/ 2101932 w 2671948"/>
              <a:gd name="connsiteY119" fmla="*/ 522514 h 3348841"/>
              <a:gd name="connsiteX120" fmla="*/ 2066306 w 2671948"/>
              <a:gd name="connsiteY120" fmla="*/ 486888 h 3348841"/>
              <a:gd name="connsiteX121" fmla="*/ 2030680 w 2671948"/>
              <a:gd name="connsiteY121" fmla="*/ 439387 h 3348841"/>
              <a:gd name="connsiteX122" fmla="*/ 2006930 w 2671948"/>
              <a:gd name="connsiteY122" fmla="*/ 344384 h 3348841"/>
              <a:gd name="connsiteX123" fmla="*/ 2018805 w 2671948"/>
              <a:gd name="connsiteY123" fmla="*/ 154379 h 3348841"/>
              <a:gd name="connsiteX124" fmla="*/ 2030680 w 2671948"/>
              <a:gd name="connsiteY124" fmla="*/ 118753 h 3348841"/>
              <a:gd name="connsiteX125" fmla="*/ 2042556 w 2671948"/>
              <a:gd name="connsiteY125" fmla="*/ 71252 h 3348841"/>
              <a:gd name="connsiteX126" fmla="*/ 2030680 w 2671948"/>
              <a:gd name="connsiteY126" fmla="*/ 35626 h 3348841"/>
              <a:gd name="connsiteX127" fmla="*/ 2006930 w 2671948"/>
              <a:gd name="connsiteY127" fmla="*/ 0 h 334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671948" h="3348841">
                <a:moveTo>
                  <a:pt x="2078182" y="35626"/>
                </a:moveTo>
                <a:cubicBezTo>
                  <a:pt x="2058390" y="31668"/>
                  <a:pt x="2038387" y="28646"/>
                  <a:pt x="2018805" y="23751"/>
                </a:cubicBezTo>
                <a:cubicBezTo>
                  <a:pt x="2006661" y="20715"/>
                  <a:pt x="1995697" y="11875"/>
                  <a:pt x="1983179" y="11875"/>
                </a:cubicBezTo>
                <a:cubicBezTo>
                  <a:pt x="1935513" y="11875"/>
                  <a:pt x="1888176" y="19792"/>
                  <a:pt x="1840675" y="23751"/>
                </a:cubicBezTo>
                <a:cubicBezTo>
                  <a:pt x="1828800" y="27709"/>
                  <a:pt x="1815917" y="29416"/>
                  <a:pt x="1805049" y="35626"/>
                </a:cubicBezTo>
                <a:cubicBezTo>
                  <a:pt x="1767399" y="57140"/>
                  <a:pt x="1758679" y="76625"/>
                  <a:pt x="1721922" y="95003"/>
                </a:cubicBezTo>
                <a:cubicBezTo>
                  <a:pt x="1710726" y="100601"/>
                  <a:pt x="1698171" y="102920"/>
                  <a:pt x="1686296" y="106878"/>
                </a:cubicBezTo>
                <a:cubicBezTo>
                  <a:pt x="1619000" y="207820"/>
                  <a:pt x="1729842" y="51456"/>
                  <a:pt x="1591293" y="190005"/>
                </a:cubicBezTo>
                <a:cubicBezTo>
                  <a:pt x="1565030" y="216268"/>
                  <a:pt x="1553106" y="232849"/>
                  <a:pt x="1520041" y="249382"/>
                </a:cubicBezTo>
                <a:cubicBezTo>
                  <a:pt x="1508845" y="254980"/>
                  <a:pt x="1496290" y="257299"/>
                  <a:pt x="1484415" y="261257"/>
                </a:cubicBezTo>
                <a:cubicBezTo>
                  <a:pt x="1449870" y="313076"/>
                  <a:pt x="1475418" y="284649"/>
                  <a:pt x="1425039" y="320634"/>
                </a:cubicBezTo>
                <a:cubicBezTo>
                  <a:pt x="1408933" y="332138"/>
                  <a:pt x="1396069" y="349310"/>
                  <a:pt x="1377537" y="356260"/>
                </a:cubicBezTo>
                <a:cubicBezTo>
                  <a:pt x="1331691" y="373452"/>
                  <a:pt x="1281484" y="376403"/>
                  <a:pt x="1235033" y="391886"/>
                </a:cubicBezTo>
                <a:cubicBezTo>
                  <a:pt x="1192323" y="406123"/>
                  <a:pt x="1123530" y="430199"/>
                  <a:pt x="1080654" y="439387"/>
                </a:cubicBezTo>
                <a:cubicBezTo>
                  <a:pt x="1053285" y="445252"/>
                  <a:pt x="1025136" y="446660"/>
                  <a:pt x="997527" y="451262"/>
                </a:cubicBezTo>
                <a:cubicBezTo>
                  <a:pt x="940210" y="460815"/>
                  <a:pt x="948409" y="459719"/>
                  <a:pt x="902524" y="475013"/>
                </a:cubicBezTo>
                <a:cubicBezTo>
                  <a:pt x="890649" y="482930"/>
                  <a:pt x="880016" y="493142"/>
                  <a:pt x="866898" y="498764"/>
                </a:cubicBezTo>
                <a:cubicBezTo>
                  <a:pt x="851897" y="505193"/>
                  <a:pt x="835090" y="506155"/>
                  <a:pt x="819397" y="510639"/>
                </a:cubicBezTo>
                <a:cubicBezTo>
                  <a:pt x="807361" y="514078"/>
                  <a:pt x="795646" y="518556"/>
                  <a:pt x="783771" y="522514"/>
                </a:cubicBezTo>
                <a:cubicBezTo>
                  <a:pt x="762372" y="543913"/>
                  <a:pt x="741451" y="569491"/>
                  <a:pt x="712519" y="581891"/>
                </a:cubicBezTo>
                <a:cubicBezTo>
                  <a:pt x="697518" y="588320"/>
                  <a:pt x="680651" y="589076"/>
                  <a:pt x="665018" y="593766"/>
                </a:cubicBezTo>
                <a:cubicBezTo>
                  <a:pt x="641038" y="600960"/>
                  <a:pt x="617517" y="609600"/>
                  <a:pt x="593766" y="617517"/>
                </a:cubicBezTo>
                <a:lnTo>
                  <a:pt x="558140" y="629392"/>
                </a:lnTo>
                <a:cubicBezTo>
                  <a:pt x="421025" y="766507"/>
                  <a:pt x="631319" y="563723"/>
                  <a:pt x="475013" y="688769"/>
                </a:cubicBezTo>
                <a:cubicBezTo>
                  <a:pt x="448785" y="709752"/>
                  <a:pt x="427512" y="736270"/>
                  <a:pt x="403761" y="760021"/>
                </a:cubicBezTo>
                <a:cubicBezTo>
                  <a:pt x="393669" y="770113"/>
                  <a:pt x="390102" y="785555"/>
                  <a:pt x="380010" y="795647"/>
                </a:cubicBezTo>
                <a:cubicBezTo>
                  <a:pt x="369918" y="805739"/>
                  <a:pt x="356259" y="811480"/>
                  <a:pt x="344384" y="819397"/>
                </a:cubicBezTo>
                <a:cubicBezTo>
                  <a:pt x="332482" y="855104"/>
                  <a:pt x="334337" y="859954"/>
                  <a:pt x="308758" y="890649"/>
                </a:cubicBezTo>
                <a:cubicBezTo>
                  <a:pt x="298007" y="903551"/>
                  <a:pt x="283443" y="913018"/>
                  <a:pt x="273132" y="926275"/>
                </a:cubicBezTo>
                <a:cubicBezTo>
                  <a:pt x="255607" y="948807"/>
                  <a:pt x="241465" y="973776"/>
                  <a:pt x="225631" y="997527"/>
                </a:cubicBezTo>
                <a:lnTo>
                  <a:pt x="201880" y="1033153"/>
                </a:lnTo>
                <a:cubicBezTo>
                  <a:pt x="193963" y="1045028"/>
                  <a:pt x="188222" y="1058687"/>
                  <a:pt x="178130" y="1068779"/>
                </a:cubicBezTo>
                <a:cubicBezTo>
                  <a:pt x="166255" y="1080654"/>
                  <a:pt x="152815" y="1091148"/>
                  <a:pt x="142504" y="1104405"/>
                </a:cubicBezTo>
                <a:cubicBezTo>
                  <a:pt x="43073" y="1232243"/>
                  <a:pt x="140257" y="1130402"/>
                  <a:pt x="59376" y="1211283"/>
                </a:cubicBezTo>
                <a:cubicBezTo>
                  <a:pt x="51459" y="1227117"/>
                  <a:pt x="42599" y="1242513"/>
                  <a:pt x="35626" y="1258784"/>
                </a:cubicBezTo>
                <a:cubicBezTo>
                  <a:pt x="30695" y="1270290"/>
                  <a:pt x="28681" y="1282904"/>
                  <a:pt x="23750" y="1294410"/>
                </a:cubicBezTo>
                <a:cubicBezTo>
                  <a:pt x="16777" y="1310681"/>
                  <a:pt x="7917" y="1326078"/>
                  <a:pt x="0" y="1341912"/>
                </a:cubicBezTo>
                <a:cubicBezTo>
                  <a:pt x="102098" y="1409976"/>
                  <a:pt x="-27080" y="1328372"/>
                  <a:pt x="71252" y="1377538"/>
                </a:cubicBezTo>
                <a:cubicBezTo>
                  <a:pt x="84017" y="1383921"/>
                  <a:pt x="94113" y="1394905"/>
                  <a:pt x="106878" y="1401288"/>
                </a:cubicBezTo>
                <a:cubicBezTo>
                  <a:pt x="136116" y="1415907"/>
                  <a:pt x="186382" y="1420477"/>
                  <a:pt x="213756" y="1425039"/>
                </a:cubicBezTo>
                <a:cubicBezTo>
                  <a:pt x="225631" y="1436914"/>
                  <a:pt x="235408" y="1451349"/>
                  <a:pt x="249382" y="1460665"/>
                </a:cubicBezTo>
                <a:cubicBezTo>
                  <a:pt x="259797" y="1467608"/>
                  <a:pt x="275233" y="1464720"/>
                  <a:pt x="285007" y="1472540"/>
                </a:cubicBezTo>
                <a:cubicBezTo>
                  <a:pt x="296152" y="1481456"/>
                  <a:pt x="298666" y="1498074"/>
                  <a:pt x="308758" y="1508166"/>
                </a:cubicBezTo>
                <a:cubicBezTo>
                  <a:pt x="318850" y="1518258"/>
                  <a:pt x="333420" y="1522780"/>
                  <a:pt x="344384" y="1531917"/>
                </a:cubicBezTo>
                <a:cubicBezTo>
                  <a:pt x="357286" y="1542668"/>
                  <a:pt x="368135" y="1555668"/>
                  <a:pt x="380010" y="1567543"/>
                </a:cubicBezTo>
                <a:cubicBezTo>
                  <a:pt x="376052" y="1654629"/>
                  <a:pt x="376809" y="1742057"/>
                  <a:pt x="368135" y="1828800"/>
                </a:cubicBezTo>
                <a:cubicBezTo>
                  <a:pt x="364887" y="1861280"/>
                  <a:pt x="354707" y="1892836"/>
                  <a:pt x="344384" y="1923803"/>
                </a:cubicBezTo>
                <a:lnTo>
                  <a:pt x="320633" y="1995054"/>
                </a:lnTo>
                <a:cubicBezTo>
                  <a:pt x="315451" y="2062427"/>
                  <a:pt x="311263" y="2160662"/>
                  <a:pt x="296883" y="2232561"/>
                </a:cubicBezTo>
                <a:cubicBezTo>
                  <a:pt x="294428" y="2244836"/>
                  <a:pt x="288043" y="2256043"/>
                  <a:pt x="285007" y="2268187"/>
                </a:cubicBezTo>
                <a:cubicBezTo>
                  <a:pt x="280112" y="2287769"/>
                  <a:pt x="277090" y="2307772"/>
                  <a:pt x="273132" y="2327564"/>
                </a:cubicBezTo>
                <a:cubicBezTo>
                  <a:pt x="277090" y="2367148"/>
                  <a:pt x="276812" y="2407389"/>
                  <a:pt x="285007" y="2446317"/>
                </a:cubicBezTo>
                <a:cubicBezTo>
                  <a:pt x="292743" y="2483065"/>
                  <a:pt x="320633" y="2553195"/>
                  <a:pt x="320633" y="2553195"/>
                </a:cubicBezTo>
                <a:cubicBezTo>
                  <a:pt x="327843" y="2610875"/>
                  <a:pt x="330785" y="2653175"/>
                  <a:pt x="344384" y="2707574"/>
                </a:cubicBezTo>
                <a:cubicBezTo>
                  <a:pt x="347420" y="2719718"/>
                  <a:pt x="350661" y="2732004"/>
                  <a:pt x="356259" y="2743200"/>
                </a:cubicBezTo>
                <a:cubicBezTo>
                  <a:pt x="362642" y="2755966"/>
                  <a:pt x="372093" y="2766951"/>
                  <a:pt x="380010" y="2778826"/>
                </a:cubicBezTo>
                <a:cubicBezTo>
                  <a:pt x="383968" y="2818410"/>
                  <a:pt x="384083" y="2858570"/>
                  <a:pt x="391885" y="2897579"/>
                </a:cubicBezTo>
                <a:cubicBezTo>
                  <a:pt x="406639" y="2971349"/>
                  <a:pt x="412565" y="2942828"/>
                  <a:pt x="451262" y="2992582"/>
                </a:cubicBezTo>
                <a:cubicBezTo>
                  <a:pt x="550692" y="3120421"/>
                  <a:pt x="453508" y="3018579"/>
                  <a:pt x="534389" y="3099460"/>
                </a:cubicBezTo>
                <a:cubicBezTo>
                  <a:pt x="553661" y="3157274"/>
                  <a:pt x="536956" y="3119678"/>
                  <a:pt x="581891" y="3182587"/>
                </a:cubicBezTo>
                <a:cubicBezTo>
                  <a:pt x="590187" y="3194201"/>
                  <a:pt x="594496" y="3209297"/>
                  <a:pt x="605641" y="3218213"/>
                </a:cubicBezTo>
                <a:cubicBezTo>
                  <a:pt x="615416" y="3226033"/>
                  <a:pt x="629392" y="3226130"/>
                  <a:pt x="641267" y="3230088"/>
                </a:cubicBezTo>
                <a:cubicBezTo>
                  <a:pt x="649184" y="3241963"/>
                  <a:pt x="654926" y="3255622"/>
                  <a:pt x="665018" y="3265714"/>
                </a:cubicBezTo>
                <a:cubicBezTo>
                  <a:pt x="692355" y="3293051"/>
                  <a:pt x="711805" y="3292255"/>
                  <a:pt x="748145" y="3301340"/>
                </a:cubicBezTo>
                <a:cubicBezTo>
                  <a:pt x="756062" y="3313215"/>
                  <a:pt x="760751" y="3328050"/>
                  <a:pt x="771896" y="3336966"/>
                </a:cubicBezTo>
                <a:cubicBezTo>
                  <a:pt x="781671" y="3344786"/>
                  <a:pt x="795004" y="3348841"/>
                  <a:pt x="807522" y="3348841"/>
                </a:cubicBezTo>
                <a:cubicBezTo>
                  <a:pt x="867030" y="3348841"/>
                  <a:pt x="926275" y="3340924"/>
                  <a:pt x="985652" y="3336966"/>
                </a:cubicBezTo>
                <a:cubicBezTo>
                  <a:pt x="1017319" y="3321132"/>
                  <a:pt x="1051195" y="3309104"/>
                  <a:pt x="1080654" y="3289465"/>
                </a:cubicBezTo>
                <a:cubicBezTo>
                  <a:pt x="1092529" y="3281548"/>
                  <a:pt x="1103321" y="3271695"/>
                  <a:pt x="1116280" y="3265714"/>
                </a:cubicBezTo>
                <a:cubicBezTo>
                  <a:pt x="1211233" y="3221890"/>
                  <a:pt x="1208585" y="3224825"/>
                  <a:pt x="1282535" y="3206338"/>
                </a:cubicBezTo>
                <a:cubicBezTo>
                  <a:pt x="1306509" y="3174372"/>
                  <a:pt x="1332548" y="3134988"/>
                  <a:pt x="1365662" y="3111335"/>
                </a:cubicBezTo>
                <a:cubicBezTo>
                  <a:pt x="1375848" y="3104059"/>
                  <a:pt x="1389413" y="3103418"/>
                  <a:pt x="1401288" y="3099460"/>
                </a:cubicBezTo>
                <a:cubicBezTo>
                  <a:pt x="1413163" y="3091543"/>
                  <a:pt x="1426822" y="3085801"/>
                  <a:pt x="1436914" y="3075709"/>
                </a:cubicBezTo>
                <a:cubicBezTo>
                  <a:pt x="1447006" y="3065617"/>
                  <a:pt x="1448273" y="3047164"/>
                  <a:pt x="1460665" y="3040083"/>
                </a:cubicBezTo>
                <a:cubicBezTo>
                  <a:pt x="1478190" y="3030069"/>
                  <a:pt x="1500249" y="3032166"/>
                  <a:pt x="1520041" y="3028208"/>
                </a:cubicBezTo>
                <a:cubicBezTo>
                  <a:pt x="1577907" y="2941411"/>
                  <a:pt x="1500892" y="3044165"/>
                  <a:pt x="1591293" y="2968831"/>
                </a:cubicBezTo>
                <a:cubicBezTo>
                  <a:pt x="1602257" y="2959694"/>
                  <a:pt x="1605907" y="2944169"/>
                  <a:pt x="1615044" y="2933205"/>
                </a:cubicBezTo>
                <a:cubicBezTo>
                  <a:pt x="1633803" y="2910694"/>
                  <a:pt x="1659607" y="2887172"/>
                  <a:pt x="1686296" y="2873828"/>
                </a:cubicBezTo>
                <a:cubicBezTo>
                  <a:pt x="1697492" y="2868230"/>
                  <a:pt x="1710047" y="2865911"/>
                  <a:pt x="1721922" y="2861953"/>
                </a:cubicBezTo>
                <a:cubicBezTo>
                  <a:pt x="1789603" y="2794272"/>
                  <a:pt x="1721319" y="2850337"/>
                  <a:pt x="1805049" y="2814452"/>
                </a:cubicBezTo>
                <a:cubicBezTo>
                  <a:pt x="1818167" y="2808830"/>
                  <a:pt x="1827909" y="2797084"/>
                  <a:pt x="1840675" y="2790701"/>
                </a:cubicBezTo>
                <a:cubicBezTo>
                  <a:pt x="1892750" y="2764664"/>
                  <a:pt x="1903808" y="2766200"/>
                  <a:pt x="1959428" y="2755075"/>
                </a:cubicBezTo>
                <a:lnTo>
                  <a:pt x="2066306" y="2683823"/>
                </a:lnTo>
                <a:lnTo>
                  <a:pt x="2101932" y="2660073"/>
                </a:lnTo>
                <a:cubicBezTo>
                  <a:pt x="2109849" y="2648198"/>
                  <a:pt x="2114719" y="2633584"/>
                  <a:pt x="2125683" y="2624447"/>
                </a:cubicBezTo>
                <a:cubicBezTo>
                  <a:pt x="2139283" y="2613114"/>
                  <a:pt x="2161851" y="2614296"/>
                  <a:pt x="2173184" y="2600696"/>
                </a:cubicBezTo>
                <a:cubicBezTo>
                  <a:pt x="2269039" y="2485669"/>
                  <a:pt x="2101067" y="2609190"/>
                  <a:pt x="2220685" y="2529444"/>
                </a:cubicBezTo>
                <a:cubicBezTo>
                  <a:pt x="2288752" y="2427344"/>
                  <a:pt x="2198118" y="2547497"/>
                  <a:pt x="2280062" y="2481943"/>
                </a:cubicBezTo>
                <a:cubicBezTo>
                  <a:pt x="2296408" y="2468866"/>
                  <a:pt x="2318795" y="2412844"/>
                  <a:pt x="2327563" y="2398815"/>
                </a:cubicBezTo>
                <a:cubicBezTo>
                  <a:pt x="2359126" y="2348314"/>
                  <a:pt x="2355826" y="2356223"/>
                  <a:pt x="2398815" y="2327564"/>
                </a:cubicBezTo>
                <a:cubicBezTo>
                  <a:pt x="2402774" y="2311730"/>
                  <a:pt x="2402593" y="2294233"/>
                  <a:pt x="2410691" y="2280062"/>
                </a:cubicBezTo>
                <a:cubicBezTo>
                  <a:pt x="2419023" y="2265481"/>
                  <a:pt x="2435566" y="2257338"/>
                  <a:pt x="2446317" y="2244436"/>
                </a:cubicBezTo>
                <a:cubicBezTo>
                  <a:pt x="2528982" y="2145236"/>
                  <a:pt x="2401611" y="2277266"/>
                  <a:pt x="2505693" y="2173184"/>
                </a:cubicBezTo>
                <a:cubicBezTo>
                  <a:pt x="2509652" y="2161309"/>
                  <a:pt x="2514130" y="2149594"/>
                  <a:pt x="2517569" y="2137558"/>
                </a:cubicBezTo>
                <a:cubicBezTo>
                  <a:pt x="2526177" y="2107429"/>
                  <a:pt x="2529117" y="2082903"/>
                  <a:pt x="2541319" y="2054431"/>
                </a:cubicBezTo>
                <a:cubicBezTo>
                  <a:pt x="2548292" y="2038160"/>
                  <a:pt x="2558495" y="2023367"/>
                  <a:pt x="2565070" y="2006930"/>
                </a:cubicBezTo>
                <a:cubicBezTo>
                  <a:pt x="2607466" y="1900938"/>
                  <a:pt x="2566876" y="1968594"/>
                  <a:pt x="2612571" y="1900052"/>
                </a:cubicBezTo>
                <a:cubicBezTo>
                  <a:pt x="2616529" y="1884218"/>
                  <a:pt x="2621026" y="1868510"/>
                  <a:pt x="2624446" y="1852551"/>
                </a:cubicBezTo>
                <a:cubicBezTo>
                  <a:pt x="2632904" y="1813078"/>
                  <a:pt x="2635432" y="1772094"/>
                  <a:pt x="2648197" y="1733797"/>
                </a:cubicBezTo>
                <a:cubicBezTo>
                  <a:pt x="2665233" y="1682687"/>
                  <a:pt x="2657036" y="1710315"/>
                  <a:pt x="2671948" y="1650670"/>
                </a:cubicBezTo>
                <a:cubicBezTo>
                  <a:pt x="2652486" y="1280921"/>
                  <a:pt x="2685039" y="1518364"/>
                  <a:pt x="2648197" y="1389413"/>
                </a:cubicBezTo>
                <a:cubicBezTo>
                  <a:pt x="2643713" y="1373720"/>
                  <a:pt x="2642751" y="1356913"/>
                  <a:pt x="2636322" y="1341912"/>
                </a:cubicBezTo>
                <a:cubicBezTo>
                  <a:pt x="2630700" y="1328794"/>
                  <a:pt x="2620488" y="1318161"/>
                  <a:pt x="2612571" y="1306286"/>
                </a:cubicBezTo>
                <a:cubicBezTo>
                  <a:pt x="2608613" y="1294411"/>
                  <a:pt x="2604135" y="1282696"/>
                  <a:pt x="2600696" y="1270660"/>
                </a:cubicBezTo>
                <a:cubicBezTo>
                  <a:pt x="2596212" y="1254967"/>
                  <a:pt x="2595249" y="1238160"/>
                  <a:pt x="2588820" y="1223158"/>
                </a:cubicBezTo>
                <a:cubicBezTo>
                  <a:pt x="2583198" y="1210040"/>
                  <a:pt x="2572151" y="1199924"/>
                  <a:pt x="2565070" y="1187532"/>
                </a:cubicBezTo>
                <a:cubicBezTo>
                  <a:pt x="2556287" y="1172162"/>
                  <a:pt x="2547894" y="1156468"/>
                  <a:pt x="2541319" y="1140031"/>
                </a:cubicBezTo>
                <a:cubicBezTo>
                  <a:pt x="2532021" y="1116786"/>
                  <a:pt x="2538400" y="1082666"/>
                  <a:pt x="2517569" y="1068779"/>
                </a:cubicBezTo>
                <a:cubicBezTo>
                  <a:pt x="2505694" y="1060862"/>
                  <a:pt x="2492907" y="1054165"/>
                  <a:pt x="2481943" y="1045028"/>
                </a:cubicBezTo>
                <a:cubicBezTo>
                  <a:pt x="2469041" y="1034277"/>
                  <a:pt x="2460291" y="1018719"/>
                  <a:pt x="2446317" y="1009403"/>
                </a:cubicBezTo>
                <a:cubicBezTo>
                  <a:pt x="2436092" y="1002586"/>
                  <a:pt x="2369528" y="987237"/>
                  <a:pt x="2363189" y="985652"/>
                </a:cubicBezTo>
                <a:cubicBezTo>
                  <a:pt x="2268182" y="922313"/>
                  <a:pt x="2382985" y="1005447"/>
                  <a:pt x="2303813" y="926275"/>
                </a:cubicBezTo>
                <a:cubicBezTo>
                  <a:pt x="2293721" y="916183"/>
                  <a:pt x="2280062" y="910442"/>
                  <a:pt x="2268187" y="902525"/>
                </a:cubicBezTo>
                <a:lnTo>
                  <a:pt x="2232561" y="795647"/>
                </a:lnTo>
                <a:cubicBezTo>
                  <a:pt x="2228602" y="783772"/>
                  <a:pt x="2228196" y="770035"/>
                  <a:pt x="2220685" y="760021"/>
                </a:cubicBezTo>
                <a:lnTo>
                  <a:pt x="2185059" y="712519"/>
                </a:lnTo>
                <a:cubicBezTo>
                  <a:pt x="2181101" y="684810"/>
                  <a:pt x="2178673" y="656839"/>
                  <a:pt x="2173184" y="629392"/>
                </a:cubicBezTo>
                <a:cubicBezTo>
                  <a:pt x="2170729" y="617117"/>
                  <a:pt x="2170160" y="602617"/>
                  <a:pt x="2161309" y="593766"/>
                </a:cubicBezTo>
                <a:cubicBezTo>
                  <a:pt x="2152458" y="584915"/>
                  <a:pt x="2137558" y="585849"/>
                  <a:pt x="2125683" y="581891"/>
                </a:cubicBezTo>
                <a:cubicBezTo>
                  <a:pt x="2117766" y="562099"/>
                  <a:pt x="2113230" y="540591"/>
                  <a:pt x="2101932" y="522514"/>
                </a:cubicBezTo>
                <a:cubicBezTo>
                  <a:pt x="2093031" y="508273"/>
                  <a:pt x="2077236" y="499639"/>
                  <a:pt x="2066306" y="486888"/>
                </a:cubicBezTo>
                <a:cubicBezTo>
                  <a:pt x="2053425" y="471861"/>
                  <a:pt x="2042555" y="455221"/>
                  <a:pt x="2030680" y="439387"/>
                </a:cubicBezTo>
                <a:cubicBezTo>
                  <a:pt x="2022763" y="407719"/>
                  <a:pt x="2004894" y="376963"/>
                  <a:pt x="2006930" y="344384"/>
                </a:cubicBezTo>
                <a:cubicBezTo>
                  <a:pt x="2010888" y="281049"/>
                  <a:pt x="2012162" y="217489"/>
                  <a:pt x="2018805" y="154379"/>
                </a:cubicBezTo>
                <a:cubicBezTo>
                  <a:pt x="2020115" y="141930"/>
                  <a:pt x="2027241" y="130789"/>
                  <a:pt x="2030680" y="118753"/>
                </a:cubicBezTo>
                <a:cubicBezTo>
                  <a:pt x="2035164" y="103060"/>
                  <a:pt x="2038597" y="87086"/>
                  <a:pt x="2042556" y="71252"/>
                </a:cubicBezTo>
                <a:cubicBezTo>
                  <a:pt x="2038597" y="59377"/>
                  <a:pt x="2036278" y="46822"/>
                  <a:pt x="2030680" y="35626"/>
                </a:cubicBezTo>
                <a:cubicBezTo>
                  <a:pt x="2024297" y="22861"/>
                  <a:pt x="2006930" y="0"/>
                  <a:pt x="2006930" y="0"/>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EA4381A-2CCC-4086-8FF9-F942168B823C}"/>
              </a:ext>
            </a:extLst>
          </p:cNvPr>
          <p:cNvGrpSpPr/>
          <p:nvPr/>
        </p:nvGrpSpPr>
        <p:grpSpPr>
          <a:xfrm>
            <a:off x="332662" y="3562145"/>
            <a:ext cx="6253469" cy="3111189"/>
            <a:chOff x="151158" y="2779956"/>
            <a:chExt cx="6253469" cy="3111189"/>
          </a:xfrm>
        </p:grpSpPr>
        <p:pic>
          <p:nvPicPr>
            <p:cNvPr id="12" name="Picture 11">
              <a:extLst>
                <a:ext uri="{FF2B5EF4-FFF2-40B4-BE49-F238E27FC236}">
                  <a16:creationId xmlns:a16="http://schemas.microsoft.com/office/drawing/2014/main" id="{DA4BD454-675E-448B-B52F-1F5AA60094A5}"/>
                </a:ext>
              </a:extLst>
            </p:cNvPr>
            <p:cNvPicPr>
              <a:picLocks noChangeAspect="1"/>
            </p:cNvPicPr>
            <p:nvPr/>
          </p:nvPicPr>
          <p:blipFill rotWithShape="1">
            <a:blip r:embed="rId5"/>
            <a:srcRect b="20516"/>
            <a:stretch/>
          </p:blipFill>
          <p:spPr>
            <a:xfrm>
              <a:off x="151158" y="2779956"/>
              <a:ext cx="6185715" cy="2475523"/>
            </a:xfrm>
            <a:prstGeom prst="rect">
              <a:avLst/>
            </a:prstGeom>
          </p:spPr>
        </p:pic>
        <p:sp>
          <p:nvSpPr>
            <p:cNvPr id="13" name="TextBox 12">
              <a:extLst>
                <a:ext uri="{FF2B5EF4-FFF2-40B4-BE49-F238E27FC236}">
                  <a16:creationId xmlns:a16="http://schemas.microsoft.com/office/drawing/2014/main" id="{D81C7F22-99C4-4008-B293-3BEC55E8FD77}"/>
                </a:ext>
              </a:extLst>
            </p:cNvPr>
            <p:cNvSpPr txBox="1"/>
            <p:nvPr/>
          </p:nvSpPr>
          <p:spPr>
            <a:xfrm>
              <a:off x="204036" y="5333464"/>
              <a:ext cx="2844798" cy="369332"/>
            </a:xfrm>
            <a:prstGeom prst="rect">
              <a:avLst/>
            </a:prstGeom>
            <a:solidFill>
              <a:schemeClr val="bg1"/>
            </a:solidFill>
          </p:spPr>
          <p:txBody>
            <a:bodyPr wrap="square" rtlCol="0">
              <a:spAutoFit/>
            </a:bodyPr>
            <a:lstStyle/>
            <a:p>
              <a:r>
                <a:rPr lang="vi-VN">
                  <a:solidFill>
                    <a:srgbClr val="006600"/>
                  </a:solidFill>
                </a:rPr>
                <a:t>Rừng lá kim ở Trung Âu</a:t>
              </a:r>
              <a:endParaRPr lang="en-US">
                <a:solidFill>
                  <a:srgbClr val="006600"/>
                </a:solidFill>
              </a:endParaRPr>
            </a:p>
          </p:txBody>
        </p:sp>
        <p:sp>
          <p:nvSpPr>
            <p:cNvPr id="14" name="TextBox 13">
              <a:extLst>
                <a:ext uri="{FF2B5EF4-FFF2-40B4-BE49-F238E27FC236}">
                  <a16:creationId xmlns:a16="http://schemas.microsoft.com/office/drawing/2014/main" id="{D63EBD6F-0BF3-414E-A691-8361B97BEC89}"/>
                </a:ext>
              </a:extLst>
            </p:cNvPr>
            <p:cNvSpPr txBox="1"/>
            <p:nvPr/>
          </p:nvSpPr>
          <p:spPr>
            <a:xfrm>
              <a:off x="3559829" y="5244814"/>
              <a:ext cx="2844798" cy="646331"/>
            </a:xfrm>
            <a:prstGeom prst="rect">
              <a:avLst/>
            </a:prstGeom>
            <a:solidFill>
              <a:schemeClr val="bg1"/>
            </a:solidFill>
          </p:spPr>
          <p:txBody>
            <a:bodyPr wrap="square" rtlCol="0">
              <a:spAutoFit/>
            </a:bodyPr>
            <a:lstStyle/>
            <a:p>
              <a:pPr algn="ctr"/>
              <a:r>
                <a:rPr lang="vi-VN">
                  <a:solidFill>
                    <a:srgbClr val="006600"/>
                  </a:solidFill>
                </a:rPr>
                <a:t>Thảo nguyên ôn đới </a:t>
              </a:r>
            </a:p>
            <a:p>
              <a:pPr algn="ctr"/>
              <a:r>
                <a:rPr lang="vi-VN">
                  <a:solidFill>
                    <a:srgbClr val="006600"/>
                  </a:solidFill>
                </a:rPr>
                <a:t>ở Đông Âu</a:t>
              </a:r>
              <a:endParaRPr lang="en-US">
                <a:solidFill>
                  <a:srgbClr val="006600"/>
                </a:solidFill>
              </a:endParaRPr>
            </a:p>
          </p:txBody>
        </p:sp>
      </p:grpSp>
      <p:sp>
        <p:nvSpPr>
          <p:cNvPr id="16" name="Rectangle 15">
            <a:extLst>
              <a:ext uri="{FF2B5EF4-FFF2-40B4-BE49-F238E27FC236}">
                <a16:creationId xmlns:a16="http://schemas.microsoft.com/office/drawing/2014/main" id="{A45D74EC-DA6A-401B-8250-9A5753B294CC}"/>
              </a:ext>
            </a:extLst>
          </p:cNvPr>
          <p:cNvSpPr/>
          <p:nvPr/>
        </p:nvSpPr>
        <p:spPr>
          <a:xfrm>
            <a:off x="0" y="2923181"/>
            <a:ext cx="6329548" cy="523220"/>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3333FF"/>
                </a:solidFill>
                <a:latin typeface="Arial" panose="020B0604020202020204" pitchFamily="34" charset="0"/>
                <a:cs typeface="Arial" panose="020B0604020202020204" pitchFamily="34" charset="0"/>
              </a:rPr>
              <a:t>Đ</a:t>
            </a:r>
            <a:r>
              <a:rPr lang="en-US" sz="2800">
                <a:solidFill>
                  <a:srgbClr val="3333FF"/>
                </a:solidFill>
                <a:latin typeface="Arial" panose="020B0604020202020204" pitchFamily="34" charset="0"/>
                <a:cs typeface="Arial" panose="020B0604020202020204" pitchFamily="34" charset="0"/>
              </a:rPr>
              <a:t>ộng vật có nai sừng tấm, gấu,…</a:t>
            </a:r>
            <a:endParaRPr lang="en-US"/>
          </a:p>
        </p:txBody>
      </p:sp>
      <p:grpSp>
        <p:nvGrpSpPr>
          <p:cNvPr id="20" name="Group 19">
            <a:extLst>
              <a:ext uri="{FF2B5EF4-FFF2-40B4-BE49-F238E27FC236}">
                <a16:creationId xmlns:a16="http://schemas.microsoft.com/office/drawing/2014/main" id="{0BFE10FD-2F06-444D-99CD-93641664BAFA}"/>
              </a:ext>
            </a:extLst>
          </p:cNvPr>
          <p:cNvGrpSpPr/>
          <p:nvPr/>
        </p:nvGrpSpPr>
        <p:grpSpPr>
          <a:xfrm>
            <a:off x="118576" y="3745697"/>
            <a:ext cx="6454863" cy="3017327"/>
            <a:chOff x="198088" y="3745697"/>
            <a:chExt cx="6454863" cy="3017327"/>
          </a:xfrm>
        </p:grpSpPr>
        <p:pic>
          <p:nvPicPr>
            <p:cNvPr id="17" name="Picture 16">
              <a:extLst>
                <a:ext uri="{FF2B5EF4-FFF2-40B4-BE49-F238E27FC236}">
                  <a16:creationId xmlns:a16="http://schemas.microsoft.com/office/drawing/2014/main" id="{494882BC-65B2-451F-9EE0-06EAAA983940}"/>
                </a:ext>
              </a:extLst>
            </p:cNvPr>
            <p:cNvPicPr>
              <a:picLocks noChangeAspect="1"/>
            </p:cNvPicPr>
            <p:nvPr/>
          </p:nvPicPr>
          <p:blipFill>
            <a:blip r:embed="rId6"/>
            <a:stretch>
              <a:fillRect/>
            </a:stretch>
          </p:blipFill>
          <p:spPr>
            <a:xfrm>
              <a:off x="198088" y="3745697"/>
              <a:ext cx="3041765" cy="2524341"/>
            </a:xfrm>
            <a:prstGeom prst="rect">
              <a:avLst/>
            </a:prstGeom>
          </p:spPr>
        </p:pic>
        <p:pic>
          <p:nvPicPr>
            <p:cNvPr id="18" name="Picture 17">
              <a:extLst>
                <a:ext uri="{FF2B5EF4-FFF2-40B4-BE49-F238E27FC236}">
                  <a16:creationId xmlns:a16="http://schemas.microsoft.com/office/drawing/2014/main" id="{6B2F9E72-3DFA-439A-BD76-04F69DC013AE}"/>
                </a:ext>
              </a:extLst>
            </p:cNvPr>
            <p:cNvPicPr>
              <a:picLocks noChangeAspect="1"/>
            </p:cNvPicPr>
            <p:nvPr/>
          </p:nvPicPr>
          <p:blipFill>
            <a:blip r:embed="rId7"/>
            <a:stretch>
              <a:fillRect/>
            </a:stretch>
          </p:blipFill>
          <p:spPr>
            <a:xfrm>
              <a:off x="3300434" y="3745697"/>
              <a:ext cx="3352517" cy="2524341"/>
            </a:xfrm>
            <a:prstGeom prst="rect">
              <a:avLst/>
            </a:prstGeom>
          </p:spPr>
        </p:pic>
        <p:sp>
          <p:nvSpPr>
            <p:cNvPr id="19" name="Rectangle 18">
              <a:extLst>
                <a:ext uri="{FF2B5EF4-FFF2-40B4-BE49-F238E27FC236}">
                  <a16:creationId xmlns:a16="http://schemas.microsoft.com/office/drawing/2014/main" id="{73C90976-7078-47BF-A61C-B771AB996B4E}"/>
                </a:ext>
              </a:extLst>
            </p:cNvPr>
            <p:cNvSpPr/>
            <p:nvPr/>
          </p:nvSpPr>
          <p:spPr>
            <a:xfrm>
              <a:off x="775440" y="6332137"/>
              <a:ext cx="4990469" cy="430887"/>
            </a:xfrm>
            <a:prstGeom prst="rect">
              <a:avLst/>
            </a:prstGeom>
            <a:solidFill>
              <a:schemeClr val="bg1"/>
            </a:solidFill>
          </p:spPr>
          <p:txBody>
            <a:bodyPr wrap="none">
              <a:spAutoFit/>
            </a:bodyPr>
            <a:lstStyle/>
            <a:p>
              <a:r>
                <a:rPr lang="en-US" sz="2200">
                  <a:solidFill>
                    <a:srgbClr val="006600"/>
                  </a:solidFill>
                  <a:latin typeface="Arial" panose="020B0604020202020204" pitchFamily="34" charset="0"/>
                  <a:cs typeface="Arial" panose="020B0604020202020204" pitchFamily="34" charset="0"/>
                </a:rPr>
                <a:t>Nai sừng tấm đực và nai sừng tấm cái</a:t>
              </a:r>
            </a:p>
          </p:txBody>
        </p:sp>
      </p:grpSp>
    </p:spTree>
    <p:extLst>
      <p:ext uri="{BB962C8B-B14F-4D97-AF65-F5344CB8AC3E}">
        <p14:creationId xmlns:p14="http://schemas.microsoft.com/office/powerpoint/2010/main" val="207232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500"/>
                            </p:stCondLst>
                            <p:childTnLst>
                              <p:par>
                                <p:cTn id="33" presetID="10" presetClass="exit" presetSubtype="0" fill="hold" nodeType="after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1"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2A47EF-7483-4A59-BF8F-E68824C11EDC}"/>
              </a:ext>
            </a:extLst>
          </p:cNvPr>
          <p:cNvPicPr>
            <a:picLocks noChangeAspect="1"/>
          </p:cNvPicPr>
          <p:nvPr/>
        </p:nvPicPr>
        <p:blipFill>
          <a:blip r:embed="rId3"/>
          <a:stretch>
            <a:fillRect/>
          </a:stretch>
        </p:blipFill>
        <p:spPr>
          <a:xfrm>
            <a:off x="11091099" y="51631"/>
            <a:ext cx="1025822" cy="902526"/>
          </a:xfrm>
          <a:prstGeom prst="rect">
            <a:avLst/>
          </a:prstGeom>
        </p:spPr>
      </p:pic>
      <p:grpSp>
        <p:nvGrpSpPr>
          <p:cNvPr id="4" name="Group 3">
            <a:extLst>
              <a:ext uri="{FF2B5EF4-FFF2-40B4-BE49-F238E27FC236}">
                <a16:creationId xmlns:a16="http://schemas.microsoft.com/office/drawing/2014/main" id="{5EF20854-56B5-4FEE-AB4C-CF6862AC076B}"/>
              </a:ext>
            </a:extLst>
          </p:cNvPr>
          <p:cNvGrpSpPr/>
          <p:nvPr/>
        </p:nvGrpSpPr>
        <p:grpSpPr>
          <a:xfrm>
            <a:off x="6586131" y="662348"/>
            <a:ext cx="5605869" cy="6195652"/>
            <a:chOff x="6586131" y="662348"/>
            <a:chExt cx="5605869" cy="6195652"/>
          </a:xfrm>
        </p:grpSpPr>
        <p:pic>
          <p:nvPicPr>
            <p:cNvPr id="5" name="Picture 2">
              <a:extLst>
                <a:ext uri="{FF2B5EF4-FFF2-40B4-BE49-F238E27FC236}">
                  <a16:creationId xmlns:a16="http://schemas.microsoft.com/office/drawing/2014/main" id="{A9E4CC6A-D1BD-4B01-A16A-7ECEBF6742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131" y="662348"/>
              <a:ext cx="5605869" cy="60377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9AEDBDD-7743-4384-BF59-0981B6A0FE78}"/>
                </a:ext>
              </a:extLst>
            </p:cNvPr>
            <p:cNvSpPr txBox="1"/>
            <p:nvPr/>
          </p:nvSpPr>
          <p:spPr>
            <a:xfrm>
              <a:off x="7557380" y="6488668"/>
              <a:ext cx="3815376" cy="369332"/>
            </a:xfrm>
            <a:prstGeom prst="rect">
              <a:avLst/>
            </a:prstGeom>
            <a:solidFill>
              <a:schemeClr val="bg1"/>
            </a:solidFill>
          </p:spPr>
          <p:txBody>
            <a:bodyPr wrap="square" rtlCol="0">
              <a:spAutoFit/>
            </a:bodyPr>
            <a:lstStyle/>
            <a:p>
              <a:pPr algn="ctr"/>
              <a:r>
                <a:rPr lang="en-US">
                  <a:solidFill>
                    <a:srgbClr val="3333FF"/>
                  </a:solidFill>
                  <a:latin typeface="Arial" panose="020B0604020202020204" pitchFamily="34" charset="0"/>
                  <a:cs typeface="Arial" panose="020B0604020202020204" pitchFamily="34" charset="0"/>
                </a:rPr>
                <a:t>Hình 1.1. Bản đồ tự nhiên Châu Âu</a:t>
              </a:r>
            </a:p>
          </p:txBody>
        </p:sp>
      </p:grpSp>
      <p:sp>
        <p:nvSpPr>
          <p:cNvPr id="7" name="TextBox 6">
            <a:extLst>
              <a:ext uri="{FF2B5EF4-FFF2-40B4-BE49-F238E27FC236}">
                <a16:creationId xmlns:a16="http://schemas.microsoft.com/office/drawing/2014/main" id="{53DDE928-DBBD-4446-8528-428DAD4A20CB}"/>
              </a:ext>
            </a:extLst>
          </p:cNvPr>
          <p:cNvSpPr txBox="1"/>
          <p:nvPr/>
        </p:nvSpPr>
        <p:spPr>
          <a:xfrm>
            <a:off x="75079" y="79513"/>
            <a:ext cx="1859608" cy="461665"/>
          </a:xfrm>
          <a:prstGeom prst="rect">
            <a:avLst/>
          </a:prstGeom>
          <a:solidFill>
            <a:schemeClr val="accent4">
              <a:lumMod val="20000"/>
              <a:lumOff val="80000"/>
            </a:schemeClr>
          </a:solidFill>
          <a:ln w="3175">
            <a:solidFill>
              <a:srgbClr val="0070C0"/>
            </a:solidFill>
          </a:ln>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Đới ôn hòa</a:t>
            </a:r>
          </a:p>
        </p:txBody>
      </p:sp>
      <p:sp>
        <p:nvSpPr>
          <p:cNvPr id="8" name="Rectangle 7">
            <a:extLst>
              <a:ext uri="{FF2B5EF4-FFF2-40B4-BE49-F238E27FC236}">
                <a16:creationId xmlns:a16="http://schemas.microsoft.com/office/drawing/2014/main" id="{D69D84D2-53B8-487A-A894-857B926993A4}"/>
              </a:ext>
            </a:extLst>
          </p:cNvPr>
          <p:cNvSpPr/>
          <p:nvPr/>
        </p:nvSpPr>
        <p:spPr>
          <a:xfrm>
            <a:off x="0" y="662348"/>
            <a:ext cx="6096000" cy="584775"/>
          </a:xfrm>
          <a:prstGeom prst="rect">
            <a:avLst/>
          </a:prstGeom>
        </p:spPr>
        <p:txBody>
          <a:bodyPr>
            <a:spAutoFit/>
          </a:bodyPr>
          <a:lstStyle/>
          <a:p>
            <a:pPr algn="just"/>
            <a:r>
              <a:rPr lang="vi-VN" sz="3200" b="1">
                <a:solidFill>
                  <a:srgbClr val="3333FF"/>
                </a:solidFill>
                <a:latin typeface="Arial" panose="020B0604020202020204" pitchFamily="34" charset="0"/>
                <a:cs typeface="Arial" panose="020B0604020202020204" pitchFamily="34" charset="0"/>
              </a:rPr>
              <a:t>- Phía đông nam nóng và khô :</a:t>
            </a:r>
          </a:p>
        </p:txBody>
      </p:sp>
      <p:sp>
        <p:nvSpPr>
          <p:cNvPr id="9" name="Rectangle 8">
            <a:extLst>
              <a:ext uri="{FF2B5EF4-FFF2-40B4-BE49-F238E27FC236}">
                <a16:creationId xmlns:a16="http://schemas.microsoft.com/office/drawing/2014/main" id="{1FB5847D-C821-4989-B038-F02789A3D281}"/>
              </a:ext>
            </a:extLst>
          </p:cNvPr>
          <p:cNvSpPr/>
          <p:nvPr/>
        </p:nvSpPr>
        <p:spPr>
          <a:xfrm>
            <a:off x="48572" y="1247123"/>
            <a:ext cx="6096000" cy="584775"/>
          </a:xfrm>
          <a:prstGeom prst="rect">
            <a:avLst/>
          </a:prstGeom>
        </p:spPr>
        <p:txBody>
          <a:bodyPr>
            <a:spAutoFit/>
          </a:bodyPr>
          <a:lstStyle/>
          <a:p>
            <a:pPr marL="457200" indent="-457200" algn="just">
              <a:buFont typeface="Wingdings" panose="05000000000000000000" pitchFamily="2" charset="2"/>
              <a:buChar char="§"/>
            </a:pPr>
            <a:r>
              <a:rPr lang="vi-VN" sz="3200">
                <a:solidFill>
                  <a:srgbClr val="3333FF"/>
                </a:solidFill>
                <a:latin typeface="Arial" panose="020B0604020202020204" pitchFamily="34" charset="0"/>
                <a:cs typeface="Arial" panose="020B0604020202020204" pitchFamily="34" charset="0"/>
              </a:rPr>
              <a:t>Thảo nguyên chiếm ưu thế </a:t>
            </a:r>
            <a:endParaRPr lang="en-US"/>
          </a:p>
        </p:txBody>
      </p:sp>
      <p:sp>
        <p:nvSpPr>
          <p:cNvPr id="10" name="Rectangle 9">
            <a:extLst>
              <a:ext uri="{FF2B5EF4-FFF2-40B4-BE49-F238E27FC236}">
                <a16:creationId xmlns:a16="http://schemas.microsoft.com/office/drawing/2014/main" id="{A419791A-BA5D-4D8C-9DED-91C65D1D8C5B}"/>
              </a:ext>
            </a:extLst>
          </p:cNvPr>
          <p:cNvSpPr/>
          <p:nvPr/>
        </p:nvSpPr>
        <p:spPr>
          <a:xfrm>
            <a:off x="48572" y="1858450"/>
            <a:ext cx="6096000" cy="1077218"/>
          </a:xfrm>
          <a:prstGeom prst="rect">
            <a:avLst/>
          </a:prstGeom>
        </p:spPr>
        <p:txBody>
          <a:bodyPr>
            <a:spAutoFit/>
          </a:bodyPr>
          <a:lstStyle/>
          <a:p>
            <a:pPr marL="457200" indent="-457200" algn="just">
              <a:buFont typeface="Wingdings" panose="05000000000000000000" pitchFamily="2" charset="2"/>
              <a:buChar char="§"/>
            </a:pPr>
            <a:r>
              <a:rPr lang="vi-VN" sz="3200">
                <a:solidFill>
                  <a:srgbClr val="3333FF"/>
                </a:solidFill>
                <a:cs typeface="Arial" panose="020B0604020202020204" pitchFamily="34" charset="0"/>
              </a:rPr>
              <a:t>Động vật có sơn dương, chó sói, đại bàng,…</a:t>
            </a:r>
          </a:p>
        </p:txBody>
      </p:sp>
      <p:sp>
        <p:nvSpPr>
          <p:cNvPr id="11" name="Rectangle 10">
            <a:extLst>
              <a:ext uri="{FF2B5EF4-FFF2-40B4-BE49-F238E27FC236}">
                <a16:creationId xmlns:a16="http://schemas.microsoft.com/office/drawing/2014/main" id="{3DD80D63-C24A-405A-88A2-ED82C4EFA7A9}"/>
              </a:ext>
            </a:extLst>
          </p:cNvPr>
          <p:cNvSpPr/>
          <p:nvPr/>
        </p:nvSpPr>
        <p:spPr>
          <a:xfrm>
            <a:off x="48572" y="3008386"/>
            <a:ext cx="6096000" cy="1077218"/>
          </a:xfrm>
          <a:prstGeom prst="rect">
            <a:avLst/>
          </a:prstGeom>
        </p:spPr>
        <p:txBody>
          <a:bodyPr>
            <a:spAutoFit/>
          </a:bodyPr>
          <a:lstStyle/>
          <a:p>
            <a:pPr marL="457200" indent="-457200" algn="just">
              <a:buFont typeface="Wingdings" panose="05000000000000000000" pitchFamily="2" charset="2"/>
              <a:buChar char="§"/>
            </a:pPr>
            <a:r>
              <a:rPr lang="vi-VN" sz="3200">
                <a:solidFill>
                  <a:srgbClr val="3333FF"/>
                </a:solidFill>
                <a:cs typeface="Arial" panose="020B0604020202020204" pitchFamily="34" charset="0"/>
              </a:rPr>
              <a:t>Ven biển Ca-xpi xuất hiện bán hoang mạc.</a:t>
            </a:r>
            <a:endParaRPr lang="en-US" sz="3200"/>
          </a:p>
        </p:txBody>
      </p:sp>
      <p:grpSp>
        <p:nvGrpSpPr>
          <p:cNvPr id="14" name="Group 13">
            <a:extLst>
              <a:ext uri="{FF2B5EF4-FFF2-40B4-BE49-F238E27FC236}">
                <a16:creationId xmlns:a16="http://schemas.microsoft.com/office/drawing/2014/main" id="{CD458FA2-155A-43DB-B8A6-8D28DF23C368}"/>
              </a:ext>
            </a:extLst>
          </p:cNvPr>
          <p:cNvGrpSpPr/>
          <p:nvPr/>
        </p:nvGrpSpPr>
        <p:grpSpPr>
          <a:xfrm>
            <a:off x="234123" y="3429000"/>
            <a:ext cx="6144482" cy="3258005"/>
            <a:chOff x="234123" y="2962220"/>
            <a:chExt cx="6144482" cy="3258005"/>
          </a:xfrm>
        </p:grpSpPr>
        <p:pic>
          <p:nvPicPr>
            <p:cNvPr id="12" name="Picture 11">
              <a:extLst>
                <a:ext uri="{FF2B5EF4-FFF2-40B4-BE49-F238E27FC236}">
                  <a16:creationId xmlns:a16="http://schemas.microsoft.com/office/drawing/2014/main" id="{2F77DD99-5A87-4973-B259-7412B2AE6FE6}"/>
                </a:ext>
              </a:extLst>
            </p:cNvPr>
            <p:cNvPicPr>
              <a:picLocks noChangeAspect="1"/>
            </p:cNvPicPr>
            <p:nvPr/>
          </p:nvPicPr>
          <p:blipFill>
            <a:blip r:embed="rId5"/>
            <a:stretch>
              <a:fillRect/>
            </a:stretch>
          </p:blipFill>
          <p:spPr>
            <a:xfrm>
              <a:off x="234123" y="2962220"/>
              <a:ext cx="6144482" cy="3258005"/>
            </a:xfrm>
            <a:prstGeom prst="rect">
              <a:avLst/>
            </a:prstGeom>
          </p:spPr>
        </p:pic>
        <p:sp>
          <p:nvSpPr>
            <p:cNvPr id="13" name="TextBox 12">
              <a:extLst>
                <a:ext uri="{FF2B5EF4-FFF2-40B4-BE49-F238E27FC236}">
                  <a16:creationId xmlns:a16="http://schemas.microsoft.com/office/drawing/2014/main" id="{DAC805DC-BA4C-45C8-93AF-5FE8ED225CA9}"/>
                </a:ext>
              </a:extLst>
            </p:cNvPr>
            <p:cNvSpPr txBox="1"/>
            <p:nvPr/>
          </p:nvSpPr>
          <p:spPr>
            <a:xfrm>
              <a:off x="4421791" y="5682345"/>
              <a:ext cx="1828800" cy="461665"/>
            </a:xfrm>
            <a:prstGeom prst="rect">
              <a:avLst/>
            </a:prstGeom>
            <a:solidFill>
              <a:schemeClr val="bg1"/>
            </a:solidFill>
          </p:spPr>
          <p:txBody>
            <a:bodyPr wrap="square" rtlCol="0">
              <a:spAutoFit/>
            </a:bodyPr>
            <a:lstStyle/>
            <a:p>
              <a:r>
                <a:rPr lang="vi-VN" sz="2400">
                  <a:solidFill>
                    <a:srgbClr val="3333FF"/>
                  </a:solidFill>
                </a:rPr>
                <a:t>Sơn dương</a:t>
              </a:r>
              <a:endParaRPr lang="en-US" sz="2400">
                <a:solidFill>
                  <a:srgbClr val="3333FF"/>
                </a:solidFill>
              </a:endParaRPr>
            </a:p>
          </p:txBody>
        </p:sp>
      </p:grpSp>
      <p:grpSp>
        <p:nvGrpSpPr>
          <p:cNvPr id="17" name="Group 16">
            <a:extLst>
              <a:ext uri="{FF2B5EF4-FFF2-40B4-BE49-F238E27FC236}">
                <a16:creationId xmlns:a16="http://schemas.microsoft.com/office/drawing/2014/main" id="{131C7F2F-DBD5-4DA2-B36F-4238A26A804A}"/>
              </a:ext>
            </a:extLst>
          </p:cNvPr>
          <p:cNvGrpSpPr/>
          <p:nvPr/>
        </p:nvGrpSpPr>
        <p:grpSpPr>
          <a:xfrm>
            <a:off x="224184" y="3415329"/>
            <a:ext cx="6144482" cy="3258005"/>
            <a:chOff x="234123" y="2975114"/>
            <a:chExt cx="6144482" cy="3220538"/>
          </a:xfrm>
        </p:grpSpPr>
        <p:pic>
          <p:nvPicPr>
            <p:cNvPr id="15" name="Picture 14">
              <a:extLst>
                <a:ext uri="{FF2B5EF4-FFF2-40B4-BE49-F238E27FC236}">
                  <a16:creationId xmlns:a16="http://schemas.microsoft.com/office/drawing/2014/main" id="{09B82758-82BD-4AFE-AD1F-05AFA7BACB54}"/>
                </a:ext>
              </a:extLst>
            </p:cNvPr>
            <p:cNvPicPr>
              <a:picLocks noChangeAspect="1"/>
            </p:cNvPicPr>
            <p:nvPr/>
          </p:nvPicPr>
          <p:blipFill>
            <a:blip r:embed="rId6"/>
            <a:stretch>
              <a:fillRect/>
            </a:stretch>
          </p:blipFill>
          <p:spPr>
            <a:xfrm>
              <a:off x="234123" y="2975114"/>
              <a:ext cx="6144482" cy="3220538"/>
            </a:xfrm>
            <a:prstGeom prst="rect">
              <a:avLst/>
            </a:prstGeom>
          </p:spPr>
        </p:pic>
        <p:sp>
          <p:nvSpPr>
            <p:cNvPr id="16" name="TextBox 15">
              <a:extLst>
                <a:ext uri="{FF2B5EF4-FFF2-40B4-BE49-F238E27FC236}">
                  <a16:creationId xmlns:a16="http://schemas.microsoft.com/office/drawing/2014/main" id="{8E7469FC-719E-4B7A-842B-C8699B36E176}"/>
                </a:ext>
              </a:extLst>
            </p:cNvPr>
            <p:cNvSpPr txBox="1"/>
            <p:nvPr/>
          </p:nvSpPr>
          <p:spPr>
            <a:xfrm>
              <a:off x="4797287" y="5642899"/>
              <a:ext cx="1298713" cy="461665"/>
            </a:xfrm>
            <a:prstGeom prst="rect">
              <a:avLst/>
            </a:prstGeom>
            <a:solidFill>
              <a:schemeClr val="bg1"/>
            </a:solidFill>
          </p:spPr>
          <p:txBody>
            <a:bodyPr wrap="square" rtlCol="0">
              <a:spAutoFit/>
            </a:bodyPr>
            <a:lstStyle/>
            <a:p>
              <a:r>
                <a:rPr lang="vi-VN" sz="2400">
                  <a:solidFill>
                    <a:srgbClr val="3333FF"/>
                  </a:solidFill>
                </a:rPr>
                <a:t>Chó sói</a:t>
              </a:r>
              <a:endParaRPr lang="en-US" sz="2400">
                <a:solidFill>
                  <a:srgbClr val="3333FF"/>
                </a:solidFill>
              </a:endParaRPr>
            </a:p>
          </p:txBody>
        </p:sp>
      </p:grpSp>
    </p:spTree>
    <p:extLst>
      <p:ext uri="{BB962C8B-B14F-4D97-AF65-F5344CB8AC3E}">
        <p14:creationId xmlns:p14="http://schemas.microsoft.com/office/powerpoint/2010/main" val="78874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01D5FD-ED0F-4CCD-B089-2FF7687718A4}"/>
              </a:ext>
            </a:extLst>
          </p:cNvPr>
          <p:cNvSpPr/>
          <p:nvPr/>
        </p:nvSpPr>
        <p:spPr>
          <a:xfrm>
            <a:off x="75079" y="638566"/>
            <a:ext cx="5764695" cy="584775"/>
          </a:xfrm>
          <a:prstGeom prst="rect">
            <a:avLst/>
          </a:prstGeom>
        </p:spPr>
        <p:txBody>
          <a:bodyPr wrap="square">
            <a:spAutoFit/>
          </a:bodyPr>
          <a:lstStyle/>
          <a:p>
            <a:r>
              <a:rPr lang="vi-VN" sz="3200" b="1">
                <a:solidFill>
                  <a:srgbClr val="3333FF"/>
                </a:solidFill>
                <a:latin typeface="Arial" panose="020B0604020202020204" pitchFamily="34" charset="0"/>
                <a:cs typeface="Arial" panose="020B0604020202020204" pitchFamily="34" charset="0"/>
              </a:rPr>
              <a:t>- Phía nam châu lục</a:t>
            </a:r>
            <a:endParaRPr lang="en-US" sz="3200">
              <a:solidFill>
                <a:srgbClr val="3333FF"/>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FCCCCB9-79B7-47D7-B437-2F599B9A425D}"/>
              </a:ext>
            </a:extLst>
          </p:cNvPr>
          <p:cNvPicPr>
            <a:picLocks noChangeAspect="1"/>
          </p:cNvPicPr>
          <p:nvPr/>
        </p:nvPicPr>
        <p:blipFill>
          <a:blip r:embed="rId3"/>
          <a:stretch>
            <a:fillRect/>
          </a:stretch>
        </p:blipFill>
        <p:spPr>
          <a:xfrm>
            <a:off x="11091099" y="51631"/>
            <a:ext cx="1025822" cy="902526"/>
          </a:xfrm>
          <a:prstGeom prst="rect">
            <a:avLst/>
          </a:prstGeom>
        </p:spPr>
      </p:pic>
      <p:grpSp>
        <p:nvGrpSpPr>
          <p:cNvPr id="6" name="Group 5">
            <a:extLst>
              <a:ext uri="{FF2B5EF4-FFF2-40B4-BE49-F238E27FC236}">
                <a16:creationId xmlns:a16="http://schemas.microsoft.com/office/drawing/2014/main" id="{C401D381-3489-426D-B1A8-3615C9898281}"/>
              </a:ext>
            </a:extLst>
          </p:cNvPr>
          <p:cNvGrpSpPr/>
          <p:nvPr/>
        </p:nvGrpSpPr>
        <p:grpSpPr>
          <a:xfrm>
            <a:off x="6586131" y="662348"/>
            <a:ext cx="5605869" cy="6195652"/>
            <a:chOff x="6586131" y="662348"/>
            <a:chExt cx="5605869" cy="6195652"/>
          </a:xfrm>
        </p:grpSpPr>
        <p:pic>
          <p:nvPicPr>
            <p:cNvPr id="7" name="Picture 2">
              <a:extLst>
                <a:ext uri="{FF2B5EF4-FFF2-40B4-BE49-F238E27FC236}">
                  <a16:creationId xmlns:a16="http://schemas.microsoft.com/office/drawing/2014/main" id="{F832FF10-E446-4EE1-8B11-48CD38E305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131" y="662348"/>
              <a:ext cx="5605869" cy="60377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7C920B-27DD-4E22-A1D5-9EA4B29218CD}"/>
                </a:ext>
              </a:extLst>
            </p:cNvPr>
            <p:cNvSpPr txBox="1"/>
            <p:nvPr/>
          </p:nvSpPr>
          <p:spPr>
            <a:xfrm>
              <a:off x="7557380" y="6488668"/>
              <a:ext cx="3815376" cy="369332"/>
            </a:xfrm>
            <a:prstGeom prst="rect">
              <a:avLst/>
            </a:prstGeom>
            <a:solidFill>
              <a:schemeClr val="bg1"/>
            </a:solidFill>
          </p:spPr>
          <p:txBody>
            <a:bodyPr wrap="square" rtlCol="0">
              <a:spAutoFit/>
            </a:bodyPr>
            <a:lstStyle/>
            <a:p>
              <a:pPr algn="ctr"/>
              <a:r>
                <a:rPr lang="en-US">
                  <a:solidFill>
                    <a:srgbClr val="3333FF"/>
                  </a:solidFill>
                  <a:latin typeface="Arial" panose="020B0604020202020204" pitchFamily="34" charset="0"/>
                  <a:cs typeface="Arial" panose="020B0604020202020204" pitchFamily="34" charset="0"/>
                </a:rPr>
                <a:t>Hình 1.1. Bản đồ tự nhiên Châu Âu</a:t>
              </a:r>
            </a:p>
          </p:txBody>
        </p:sp>
      </p:grpSp>
      <p:sp>
        <p:nvSpPr>
          <p:cNvPr id="9" name="TextBox 8">
            <a:extLst>
              <a:ext uri="{FF2B5EF4-FFF2-40B4-BE49-F238E27FC236}">
                <a16:creationId xmlns:a16="http://schemas.microsoft.com/office/drawing/2014/main" id="{2D1E837B-EB2B-4BFF-8ECE-1A76DAA5D23D}"/>
              </a:ext>
            </a:extLst>
          </p:cNvPr>
          <p:cNvSpPr txBox="1"/>
          <p:nvPr/>
        </p:nvSpPr>
        <p:spPr>
          <a:xfrm>
            <a:off x="75079" y="79513"/>
            <a:ext cx="1859608" cy="461665"/>
          </a:xfrm>
          <a:prstGeom prst="rect">
            <a:avLst/>
          </a:prstGeom>
          <a:solidFill>
            <a:schemeClr val="accent4">
              <a:lumMod val="20000"/>
              <a:lumOff val="80000"/>
            </a:schemeClr>
          </a:solidFill>
          <a:ln w="3175">
            <a:solidFill>
              <a:srgbClr val="0070C0"/>
            </a:solidFill>
          </a:ln>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Đới ôn hòa</a:t>
            </a:r>
          </a:p>
        </p:txBody>
      </p:sp>
      <p:sp>
        <p:nvSpPr>
          <p:cNvPr id="10" name="Rectangle 9">
            <a:extLst>
              <a:ext uri="{FF2B5EF4-FFF2-40B4-BE49-F238E27FC236}">
                <a16:creationId xmlns:a16="http://schemas.microsoft.com/office/drawing/2014/main" id="{228386FB-F46C-49D4-AA48-9657B828B37D}"/>
              </a:ext>
            </a:extLst>
          </p:cNvPr>
          <p:cNvSpPr/>
          <p:nvPr/>
        </p:nvSpPr>
        <p:spPr>
          <a:xfrm>
            <a:off x="75079" y="1223341"/>
            <a:ext cx="6254826" cy="1384995"/>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3333FF"/>
                </a:solidFill>
                <a:latin typeface="Arial" panose="020B0604020202020204" pitchFamily="34" charset="0"/>
                <a:cs typeface="Arial" panose="020B0604020202020204" pitchFamily="34" charset="0"/>
              </a:rPr>
              <a:t>Thực vật : rừng lá cứng địa trung hải phát triển (sồi thường xanh, cây bụi)</a:t>
            </a:r>
            <a:endParaRPr lang="en-US" sz="2800">
              <a:solidFill>
                <a:srgbClr val="3333F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DE6385A-3F0D-4794-8546-76C4EB6C4F2A}"/>
              </a:ext>
            </a:extLst>
          </p:cNvPr>
          <p:cNvSpPr/>
          <p:nvPr/>
        </p:nvSpPr>
        <p:spPr>
          <a:xfrm>
            <a:off x="75079" y="2561248"/>
            <a:ext cx="6167073" cy="523220"/>
          </a:xfrm>
          <a:prstGeom prst="rect">
            <a:avLst/>
          </a:prstGeom>
        </p:spPr>
        <p:txBody>
          <a:bodyPr wrap="none">
            <a:spAutoFit/>
          </a:bodyPr>
          <a:lstStyle/>
          <a:p>
            <a:pPr marL="285750" indent="-285750">
              <a:buFont typeface="Wingdings" panose="05000000000000000000" pitchFamily="2" charset="2"/>
              <a:buChar char="§"/>
            </a:pPr>
            <a:r>
              <a:rPr lang="vi-VN" sz="2800">
                <a:solidFill>
                  <a:srgbClr val="3333FF"/>
                </a:solidFill>
                <a:latin typeface="Arial" panose="020B0604020202020204" pitchFamily="34" charset="0"/>
                <a:cs typeface="Arial" panose="020B0604020202020204" pitchFamily="34" charset="0"/>
              </a:rPr>
              <a:t>Động vật có cầy đốm, khỉ mặt đỏ,…</a:t>
            </a:r>
            <a:endParaRPr lang="en-US" sz="2800">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885C9420-B602-42E1-8078-84156D29607D}"/>
              </a:ext>
            </a:extLst>
          </p:cNvPr>
          <p:cNvSpPr/>
          <p:nvPr/>
        </p:nvSpPr>
        <p:spPr>
          <a:xfrm>
            <a:off x="7009650" y="4532243"/>
            <a:ext cx="3062002" cy="1391479"/>
          </a:xfrm>
          <a:custGeom>
            <a:avLst/>
            <a:gdLst>
              <a:gd name="connsiteX0" fmla="*/ 2677689 w 3062002"/>
              <a:gd name="connsiteY0" fmla="*/ 1391479 h 1391479"/>
              <a:gd name="connsiteX1" fmla="*/ 2743950 w 3062002"/>
              <a:gd name="connsiteY1" fmla="*/ 1378227 h 1391479"/>
              <a:gd name="connsiteX2" fmla="*/ 2783707 w 3062002"/>
              <a:gd name="connsiteY2" fmla="*/ 1325218 h 1391479"/>
              <a:gd name="connsiteX3" fmla="*/ 2863220 w 3062002"/>
              <a:gd name="connsiteY3" fmla="*/ 1245705 h 1391479"/>
              <a:gd name="connsiteX4" fmla="*/ 2889724 w 3062002"/>
              <a:gd name="connsiteY4" fmla="*/ 1219200 h 1391479"/>
              <a:gd name="connsiteX5" fmla="*/ 2955985 w 3062002"/>
              <a:gd name="connsiteY5" fmla="*/ 1099931 h 1391479"/>
              <a:gd name="connsiteX6" fmla="*/ 2995741 w 3062002"/>
              <a:gd name="connsiteY6" fmla="*/ 967409 h 1391479"/>
              <a:gd name="connsiteX7" fmla="*/ 3008993 w 3062002"/>
              <a:gd name="connsiteY7" fmla="*/ 927653 h 1391479"/>
              <a:gd name="connsiteX8" fmla="*/ 3022246 w 3062002"/>
              <a:gd name="connsiteY8" fmla="*/ 834887 h 1391479"/>
              <a:gd name="connsiteX9" fmla="*/ 3048750 w 3062002"/>
              <a:gd name="connsiteY9" fmla="*/ 795131 h 1391479"/>
              <a:gd name="connsiteX10" fmla="*/ 3062002 w 3062002"/>
              <a:gd name="connsiteY10" fmla="*/ 755374 h 1391479"/>
              <a:gd name="connsiteX11" fmla="*/ 3048750 w 3062002"/>
              <a:gd name="connsiteY11" fmla="*/ 596348 h 1391479"/>
              <a:gd name="connsiteX12" fmla="*/ 2995741 w 3062002"/>
              <a:gd name="connsiteY12" fmla="*/ 477079 h 1391479"/>
              <a:gd name="connsiteX13" fmla="*/ 2929480 w 3062002"/>
              <a:gd name="connsiteY13" fmla="*/ 450574 h 1391479"/>
              <a:gd name="connsiteX14" fmla="*/ 2849967 w 3062002"/>
              <a:gd name="connsiteY14" fmla="*/ 410818 h 1391479"/>
              <a:gd name="connsiteX15" fmla="*/ 2757202 w 3062002"/>
              <a:gd name="connsiteY15" fmla="*/ 357809 h 1391479"/>
              <a:gd name="connsiteX16" fmla="*/ 2717446 w 3062002"/>
              <a:gd name="connsiteY16" fmla="*/ 331305 h 1391479"/>
              <a:gd name="connsiteX17" fmla="*/ 2664437 w 3062002"/>
              <a:gd name="connsiteY17" fmla="*/ 318053 h 1391479"/>
              <a:gd name="connsiteX18" fmla="*/ 2584924 w 3062002"/>
              <a:gd name="connsiteY18" fmla="*/ 291548 h 1391479"/>
              <a:gd name="connsiteX19" fmla="*/ 2545167 w 3062002"/>
              <a:gd name="connsiteY19" fmla="*/ 278296 h 1391479"/>
              <a:gd name="connsiteX20" fmla="*/ 2505411 w 3062002"/>
              <a:gd name="connsiteY20" fmla="*/ 251792 h 1391479"/>
              <a:gd name="connsiteX21" fmla="*/ 2465654 w 3062002"/>
              <a:gd name="connsiteY21" fmla="*/ 238540 h 1391479"/>
              <a:gd name="connsiteX22" fmla="*/ 2319880 w 3062002"/>
              <a:gd name="connsiteY22" fmla="*/ 212035 h 1391479"/>
              <a:gd name="connsiteX23" fmla="*/ 2280124 w 3062002"/>
              <a:gd name="connsiteY23" fmla="*/ 198783 h 1391479"/>
              <a:gd name="connsiteX24" fmla="*/ 2240367 w 3062002"/>
              <a:gd name="connsiteY24" fmla="*/ 172279 h 1391479"/>
              <a:gd name="connsiteX25" fmla="*/ 2121098 w 3062002"/>
              <a:gd name="connsiteY25" fmla="*/ 159027 h 1391479"/>
              <a:gd name="connsiteX26" fmla="*/ 1842802 w 3062002"/>
              <a:gd name="connsiteY26" fmla="*/ 119270 h 1391479"/>
              <a:gd name="connsiteX27" fmla="*/ 1750037 w 3062002"/>
              <a:gd name="connsiteY27" fmla="*/ 79514 h 1391479"/>
              <a:gd name="connsiteX28" fmla="*/ 1697028 w 3062002"/>
              <a:gd name="connsiteY28" fmla="*/ 66261 h 1391479"/>
              <a:gd name="connsiteX29" fmla="*/ 1498246 w 3062002"/>
              <a:gd name="connsiteY29" fmla="*/ 26505 h 1391479"/>
              <a:gd name="connsiteX30" fmla="*/ 1445237 w 3062002"/>
              <a:gd name="connsiteY30" fmla="*/ 13253 h 1391479"/>
              <a:gd name="connsiteX31" fmla="*/ 1405480 w 3062002"/>
              <a:gd name="connsiteY31" fmla="*/ 0 h 1391479"/>
              <a:gd name="connsiteX32" fmla="*/ 491080 w 3062002"/>
              <a:gd name="connsiteY32" fmla="*/ 13253 h 1391479"/>
              <a:gd name="connsiteX33" fmla="*/ 411567 w 3062002"/>
              <a:gd name="connsiteY33" fmla="*/ 66261 h 1391479"/>
              <a:gd name="connsiteX34" fmla="*/ 318802 w 3062002"/>
              <a:gd name="connsiteY34" fmla="*/ 106018 h 1391479"/>
              <a:gd name="connsiteX35" fmla="*/ 265793 w 3062002"/>
              <a:gd name="connsiteY35" fmla="*/ 132522 h 1391479"/>
              <a:gd name="connsiteX36" fmla="*/ 226037 w 3062002"/>
              <a:gd name="connsiteY36" fmla="*/ 159027 h 1391479"/>
              <a:gd name="connsiteX37" fmla="*/ 173028 w 3062002"/>
              <a:gd name="connsiteY37" fmla="*/ 198783 h 1391479"/>
              <a:gd name="connsiteX38" fmla="*/ 133272 w 3062002"/>
              <a:gd name="connsiteY38" fmla="*/ 212035 h 1391479"/>
              <a:gd name="connsiteX39" fmla="*/ 80263 w 3062002"/>
              <a:gd name="connsiteY39" fmla="*/ 278296 h 1391479"/>
              <a:gd name="connsiteX40" fmla="*/ 40507 w 3062002"/>
              <a:gd name="connsiteY40" fmla="*/ 318053 h 1391479"/>
              <a:gd name="connsiteX41" fmla="*/ 27254 w 3062002"/>
              <a:gd name="connsiteY41" fmla="*/ 384314 h 1391479"/>
              <a:gd name="connsiteX42" fmla="*/ 750 w 3062002"/>
              <a:gd name="connsiteY42" fmla="*/ 424070 h 1391479"/>
              <a:gd name="connsiteX43" fmla="*/ 14002 w 3062002"/>
              <a:gd name="connsiteY43" fmla="*/ 596348 h 1391479"/>
              <a:gd name="connsiteX44" fmla="*/ 27254 w 3062002"/>
              <a:gd name="connsiteY44" fmla="*/ 649357 h 1391479"/>
              <a:gd name="connsiteX45" fmla="*/ 80263 w 3062002"/>
              <a:gd name="connsiteY45" fmla="*/ 728870 h 1391479"/>
              <a:gd name="connsiteX46" fmla="*/ 186280 w 3062002"/>
              <a:gd name="connsiteY46" fmla="*/ 768627 h 1391479"/>
              <a:gd name="connsiteX47" fmla="*/ 212785 w 3062002"/>
              <a:gd name="connsiteY47" fmla="*/ 795131 h 1391479"/>
              <a:gd name="connsiteX48" fmla="*/ 332054 w 3062002"/>
              <a:gd name="connsiteY48" fmla="*/ 821635 h 1391479"/>
              <a:gd name="connsiteX49" fmla="*/ 689863 w 3062002"/>
              <a:gd name="connsiteY49" fmla="*/ 834887 h 1391479"/>
              <a:gd name="connsiteX50" fmla="*/ 835637 w 3062002"/>
              <a:gd name="connsiteY50" fmla="*/ 861392 h 1391479"/>
              <a:gd name="connsiteX51" fmla="*/ 875393 w 3062002"/>
              <a:gd name="connsiteY51" fmla="*/ 874644 h 1391479"/>
              <a:gd name="connsiteX52" fmla="*/ 928402 w 3062002"/>
              <a:gd name="connsiteY52" fmla="*/ 887896 h 1391479"/>
              <a:gd name="connsiteX53" fmla="*/ 968159 w 3062002"/>
              <a:gd name="connsiteY53" fmla="*/ 901148 h 1391479"/>
              <a:gd name="connsiteX54" fmla="*/ 1074176 w 3062002"/>
              <a:gd name="connsiteY54" fmla="*/ 914400 h 1391479"/>
              <a:gd name="connsiteX55" fmla="*/ 1286211 w 3062002"/>
              <a:gd name="connsiteY55" fmla="*/ 940905 h 1391479"/>
              <a:gd name="connsiteX56" fmla="*/ 1392228 w 3062002"/>
              <a:gd name="connsiteY56" fmla="*/ 967409 h 1391479"/>
              <a:gd name="connsiteX57" fmla="*/ 1471741 w 3062002"/>
              <a:gd name="connsiteY57" fmla="*/ 980661 h 1391479"/>
              <a:gd name="connsiteX58" fmla="*/ 1564507 w 3062002"/>
              <a:gd name="connsiteY58" fmla="*/ 1007166 h 1391479"/>
              <a:gd name="connsiteX59" fmla="*/ 1644020 w 3062002"/>
              <a:gd name="connsiteY59" fmla="*/ 1033670 h 1391479"/>
              <a:gd name="connsiteX60" fmla="*/ 1683776 w 3062002"/>
              <a:gd name="connsiteY60" fmla="*/ 1046922 h 1391479"/>
              <a:gd name="connsiteX61" fmla="*/ 1789793 w 3062002"/>
              <a:gd name="connsiteY61" fmla="*/ 1099931 h 1391479"/>
              <a:gd name="connsiteX62" fmla="*/ 1789793 w 3062002"/>
              <a:gd name="connsiteY62" fmla="*/ 1099931 h 1391479"/>
              <a:gd name="connsiteX63" fmla="*/ 1869307 w 3062002"/>
              <a:gd name="connsiteY63" fmla="*/ 1139687 h 1391479"/>
              <a:gd name="connsiteX64" fmla="*/ 1895811 w 3062002"/>
              <a:gd name="connsiteY64" fmla="*/ 1166192 h 1391479"/>
              <a:gd name="connsiteX65" fmla="*/ 1935567 w 3062002"/>
              <a:gd name="connsiteY65" fmla="*/ 1179444 h 1391479"/>
              <a:gd name="connsiteX66" fmla="*/ 1988576 w 3062002"/>
              <a:gd name="connsiteY66" fmla="*/ 1192696 h 1391479"/>
              <a:gd name="connsiteX67" fmla="*/ 2107846 w 3062002"/>
              <a:gd name="connsiteY67" fmla="*/ 1219200 h 1391479"/>
              <a:gd name="connsiteX68" fmla="*/ 2187359 w 3062002"/>
              <a:gd name="connsiteY68" fmla="*/ 1245705 h 1391479"/>
              <a:gd name="connsiteX69" fmla="*/ 2266872 w 3062002"/>
              <a:gd name="connsiteY69" fmla="*/ 1272209 h 1391479"/>
              <a:gd name="connsiteX70" fmla="*/ 2306628 w 3062002"/>
              <a:gd name="connsiteY70" fmla="*/ 1285461 h 1391479"/>
              <a:gd name="connsiteX71" fmla="*/ 2492159 w 3062002"/>
              <a:gd name="connsiteY71" fmla="*/ 1311966 h 1391479"/>
              <a:gd name="connsiteX72" fmla="*/ 2664437 w 3062002"/>
              <a:gd name="connsiteY72" fmla="*/ 1338470 h 1391479"/>
              <a:gd name="connsiteX73" fmla="*/ 2876472 w 3062002"/>
              <a:gd name="connsiteY73" fmla="*/ 1232453 h 1391479"/>
              <a:gd name="connsiteX74" fmla="*/ 2889724 w 3062002"/>
              <a:gd name="connsiteY74" fmla="*/ 1219200 h 139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062002" h="1391479">
                <a:moveTo>
                  <a:pt x="2677689" y="1391479"/>
                </a:moveTo>
                <a:cubicBezTo>
                  <a:pt x="2699776" y="1387062"/>
                  <a:pt x="2724849" y="1390165"/>
                  <a:pt x="2743950" y="1378227"/>
                </a:cubicBezTo>
                <a:cubicBezTo>
                  <a:pt x="2762680" y="1366521"/>
                  <a:pt x="2768931" y="1341635"/>
                  <a:pt x="2783707" y="1325218"/>
                </a:cubicBezTo>
                <a:cubicBezTo>
                  <a:pt x="2808782" y="1297357"/>
                  <a:pt x="2836716" y="1272209"/>
                  <a:pt x="2863220" y="1245705"/>
                </a:cubicBezTo>
                <a:cubicBezTo>
                  <a:pt x="2872055" y="1236870"/>
                  <a:pt x="2883296" y="1229914"/>
                  <a:pt x="2889724" y="1219200"/>
                </a:cubicBezTo>
                <a:cubicBezTo>
                  <a:pt x="2939644" y="1136000"/>
                  <a:pt x="2917961" y="1175978"/>
                  <a:pt x="2955985" y="1099931"/>
                </a:cubicBezTo>
                <a:cubicBezTo>
                  <a:pt x="2976013" y="1019819"/>
                  <a:pt x="2963478" y="1064199"/>
                  <a:pt x="2995741" y="967409"/>
                </a:cubicBezTo>
                <a:lnTo>
                  <a:pt x="3008993" y="927653"/>
                </a:lnTo>
                <a:cubicBezTo>
                  <a:pt x="3013411" y="896731"/>
                  <a:pt x="3013270" y="864806"/>
                  <a:pt x="3022246" y="834887"/>
                </a:cubicBezTo>
                <a:cubicBezTo>
                  <a:pt x="3026823" y="819632"/>
                  <a:pt x="3041627" y="809377"/>
                  <a:pt x="3048750" y="795131"/>
                </a:cubicBezTo>
                <a:cubicBezTo>
                  <a:pt x="3054997" y="782637"/>
                  <a:pt x="3057585" y="768626"/>
                  <a:pt x="3062002" y="755374"/>
                </a:cubicBezTo>
                <a:cubicBezTo>
                  <a:pt x="3057585" y="702365"/>
                  <a:pt x="3057495" y="648817"/>
                  <a:pt x="3048750" y="596348"/>
                </a:cubicBezTo>
                <a:cubicBezTo>
                  <a:pt x="3046062" y="580220"/>
                  <a:pt x="3021295" y="495332"/>
                  <a:pt x="2995741" y="477079"/>
                </a:cubicBezTo>
                <a:cubicBezTo>
                  <a:pt x="2976383" y="463252"/>
                  <a:pt x="2950757" y="461213"/>
                  <a:pt x="2929480" y="450574"/>
                </a:cubicBezTo>
                <a:cubicBezTo>
                  <a:pt x="2826727" y="399197"/>
                  <a:pt x="2949892" y="444126"/>
                  <a:pt x="2849967" y="410818"/>
                </a:cubicBezTo>
                <a:cubicBezTo>
                  <a:pt x="2721796" y="314687"/>
                  <a:pt x="2858383" y="408399"/>
                  <a:pt x="2757202" y="357809"/>
                </a:cubicBezTo>
                <a:cubicBezTo>
                  <a:pt x="2742956" y="350686"/>
                  <a:pt x="2732085" y="337579"/>
                  <a:pt x="2717446" y="331305"/>
                </a:cubicBezTo>
                <a:cubicBezTo>
                  <a:pt x="2700705" y="324130"/>
                  <a:pt x="2681882" y="323287"/>
                  <a:pt x="2664437" y="318053"/>
                </a:cubicBezTo>
                <a:cubicBezTo>
                  <a:pt x="2637677" y="310025"/>
                  <a:pt x="2611428" y="300383"/>
                  <a:pt x="2584924" y="291548"/>
                </a:cubicBezTo>
                <a:lnTo>
                  <a:pt x="2545167" y="278296"/>
                </a:lnTo>
                <a:cubicBezTo>
                  <a:pt x="2531915" y="269461"/>
                  <a:pt x="2519657" y="258915"/>
                  <a:pt x="2505411" y="251792"/>
                </a:cubicBezTo>
                <a:cubicBezTo>
                  <a:pt x="2492917" y="245545"/>
                  <a:pt x="2479086" y="242378"/>
                  <a:pt x="2465654" y="238540"/>
                </a:cubicBezTo>
                <a:cubicBezTo>
                  <a:pt x="2403163" y="220685"/>
                  <a:pt x="2394970" y="222762"/>
                  <a:pt x="2319880" y="212035"/>
                </a:cubicBezTo>
                <a:cubicBezTo>
                  <a:pt x="2306628" y="207618"/>
                  <a:pt x="2292618" y="205030"/>
                  <a:pt x="2280124" y="198783"/>
                </a:cubicBezTo>
                <a:cubicBezTo>
                  <a:pt x="2265878" y="191660"/>
                  <a:pt x="2255819" y="176142"/>
                  <a:pt x="2240367" y="172279"/>
                </a:cubicBezTo>
                <a:cubicBezTo>
                  <a:pt x="2201560" y="162577"/>
                  <a:pt x="2160814" y="163793"/>
                  <a:pt x="2121098" y="159027"/>
                </a:cubicBezTo>
                <a:cubicBezTo>
                  <a:pt x="2061278" y="151849"/>
                  <a:pt x="1923706" y="139496"/>
                  <a:pt x="1842802" y="119270"/>
                </a:cubicBezTo>
                <a:cubicBezTo>
                  <a:pt x="1776992" y="102818"/>
                  <a:pt x="1825882" y="107956"/>
                  <a:pt x="1750037" y="79514"/>
                </a:cubicBezTo>
                <a:cubicBezTo>
                  <a:pt x="1732983" y="73119"/>
                  <a:pt x="1714473" y="71495"/>
                  <a:pt x="1697028" y="66261"/>
                </a:cubicBezTo>
                <a:cubicBezTo>
                  <a:pt x="1558843" y="24805"/>
                  <a:pt x="1674954" y="46139"/>
                  <a:pt x="1498246" y="26505"/>
                </a:cubicBezTo>
                <a:cubicBezTo>
                  <a:pt x="1480576" y="22088"/>
                  <a:pt x="1462750" y="18257"/>
                  <a:pt x="1445237" y="13253"/>
                </a:cubicBezTo>
                <a:cubicBezTo>
                  <a:pt x="1431805" y="9415"/>
                  <a:pt x="1419449" y="0"/>
                  <a:pt x="1405480" y="0"/>
                </a:cubicBezTo>
                <a:cubicBezTo>
                  <a:pt x="1100648" y="0"/>
                  <a:pt x="795880" y="8835"/>
                  <a:pt x="491080" y="13253"/>
                </a:cubicBezTo>
                <a:cubicBezTo>
                  <a:pt x="405801" y="41679"/>
                  <a:pt x="498424" y="4220"/>
                  <a:pt x="411567" y="66261"/>
                </a:cubicBezTo>
                <a:cubicBezTo>
                  <a:pt x="367611" y="97658"/>
                  <a:pt x="362064" y="87477"/>
                  <a:pt x="318802" y="106018"/>
                </a:cubicBezTo>
                <a:cubicBezTo>
                  <a:pt x="300644" y="113800"/>
                  <a:pt x="282945" y="122721"/>
                  <a:pt x="265793" y="132522"/>
                </a:cubicBezTo>
                <a:cubicBezTo>
                  <a:pt x="251964" y="140424"/>
                  <a:pt x="238997" y="149770"/>
                  <a:pt x="226037" y="159027"/>
                </a:cubicBezTo>
                <a:cubicBezTo>
                  <a:pt x="208064" y="171865"/>
                  <a:pt x="192205" y="187825"/>
                  <a:pt x="173028" y="198783"/>
                </a:cubicBezTo>
                <a:cubicBezTo>
                  <a:pt x="160900" y="205713"/>
                  <a:pt x="146524" y="207618"/>
                  <a:pt x="133272" y="212035"/>
                </a:cubicBezTo>
                <a:cubicBezTo>
                  <a:pt x="56166" y="289141"/>
                  <a:pt x="163844" y="177998"/>
                  <a:pt x="80263" y="278296"/>
                </a:cubicBezTo>
                <a:cubicBezTo>
                  <a:pt x="68265" y="292694"/>
                  <a:pt x="53759" y="304801"/>
                  <a:pt x="40507" y="318053"/>
                </a:cubicBezTo>
                <a:cubicBezTo>
                  <a:pt x="36089" y="340140"/>
                  <a:pt x="35163" y="363224"/>
                  <a:pt x="27254" y="384314"/>
                </a:cubicBezTo>
                <a:cubicBezTo>
                  <a:pt x="21662" y="399227"/>
                  <a:pt x="1743" y="408174"/>
                  <a:pt x="750" y="424070"/>
                </a:cubicBezTo>
                <a:cubicBezTo>
                  <a:pt x="-2843" y="481553"/>
                  <a:pt x="7273" y="539147"/>
                  <a:pt x="14002" y="596348"/>
                </a:cubicBezTo>
                <a:cubicBezTo>
                  <a:pt x="16130" y="614437"/>
                  <a:pt x="19109" y="633066"/>
                  <a:pt x="27254" y="649357"/>
                </a:cubicBezTo>
                <a:cubicBezTo>
                  <a:pt x="41500" y="677848"/>
                  <a:pt x="50043" y="718797"/>
                  <a:pt x="80263" y="728870"/>
                </a:cubicBezTo>
                <a:cubicBezTo>
                  <a:pt x="142588" y="749644"/>
                  <a:pt x="107050" y="736934"/>
                  <a:pt x="186280" y="768627"/>
                </a:cubicBezTo>
                <a:cubicBezTo>
                  <a:pt x="195115" y="777462"/>
                  <a:pt x="202071" y="788703"/>
                  <a:pt x="212785" y="795131"/>
                </a:cubicBezTo>
                <a:cubicBezTo>
                  <a:pt x="236239" y="809203"/>
                  <a:pt x="319153" y="820853"/>
                  <a:pt x="332054" y="821635"/>
                </a:cubicBezTo>
                <a:cubicBezTo>
                  <a:pt x="451187" y="828855"/>
                  <a:pt x="570593" y="830470"/>
                  <a:pt x="689863" y="834887"/>
                </a:cubicBezTo>
                <a:cubicBezTo>
                  <a:pt x="725297" y="840793"/>
                  <a:pt x="798603" y="852133"/>
                  <a:pt x="835637" y="861392"/>
                </a:cubicBezTo>
                <a:cubicBezTo>
                  <a:pt x="849189" y="864780"/>
                  <a:pt x="861962" y="870807"/>
                  <a:pt x="875393" y="874644"/>
                </a:cubicBezTo>
                <a:cubicBezTo>
                  <a:pt x="892906" y="879648"/>
                  <a:pt x="910889" y="882892"/>
                  <a:pt x="928402" y="887896"/>
                </a:cubicBezTo>
                <a:cubicBezTo>
                  <a:pt x="941834" y="891734"/>
                  <a:pt x="954415" y="898649"/>
                  <a:pt x="968159" y="901148"/>
                </a:cubicBezTo>
                <a:cubicBezTo>
                  <a:pt x="1003199" y="907519"/>
                  <a:pt x="1038806" y="910239"/>
                  <a:pt x="1074176" y="914400"/>
                </a:cubicBezTo>
                <a:cubicBezTo>
                  <a:pt x="1118789" y="919649"/>
                  <a:pt x="1236385" y="930940"/>
                  <a:pt x="1286211" y="940905"/>
                </a:cubicBezTo>
                <a:cubicBezTo>
                  <a:pt x="1321930" y="948049"/>
                  <a:pt x="1356297" y="961421"/>
                  <a:pt x="1392228" y="967409"/>
                </a:cubicBezTo>
                <a:lnTo>
                  <a:pt x="1471741" y="980661"/>
                </a:lnTo>
                <a:cubicBezTo>
                  <a:pt x="1605304" y="1025184"/>
                  <a:pt x="1398167" y="957265"/>
                  <a:pt x="1564507" y="1007166"/>
                </a:cubicBezTo>
                <a:cubicBezTo>
                  <a:pt x="1591267" y="1015194"/>
                  <a:pt x="1617516" y="1024835"/>
                  <a:pt x="1644020" y="1033670"/>
                </a:cubicBezTo>
                <a:lnTo>
                  <a:pt x="1683776" y="1046922"/>
                </a:lnTo>
                <a:cubicBezTo>
                  <a:pt x="1730035" y="1093183"/>
                  <a:pt x="1698427" y="1069476"/>
                  <a:pt x="1789793" y="1099931"/>
                </a:cubicBezTo>
                <a:lnTo>
                  <a:pt x="1789793" y="1099931"/>
                </a:lnTo>
                <a:cubicBezTo>
                  <a:pt x="1841173" y="1134184"/>
                  <a:pt x="1814440" y="1121398"/>
                  <a:pt x="1869307" y="1139687"/>
                </a:cubicBezTo>
                <a:cubicBezTo>
                  <a:pt x="1878142" y="1148522"/>
                  <a:pt x="1885097" y="1159764"/>
                  <a:pt x="1895811" y="1166192"/>
                </a:cubicBezTo>
                <a:cubicBezTo>
                  <a:pt x="1907789" y="1173379"/>
                  <a:pt x="1922136" y="1175607"/>
                  <a:pt x="1935567" y="1179444"/>
                </a:cubicBezTo>
                <a:cubicBezTo>
                  <a:pt x="1953080" y="1184448"/>
                  <a:pt x="1970796" y="1188745"/>
                  <a:pt x="1988576" y="1192696"/>
                </a:cubicBezTo>
                <a:cubicBezTo>
                  <a:pt x="2037209" y="1203503"/>
                  <a:pt x="2061681" y="1205350"/>
                  <a:pt x="2107846" y="1219200"/>
                </a:cubicBezTo>
                <a:cubicBezTo>
                  <a:pt x="2134606" y="1227228"/>
                  <a:pt x="2160855" y="1236870"/>
                  <a:pt x="2187359" y="1245705"/>
                </a:cubicBezTo>
                <a:lnTo>
                  <a:pt x="2266872" y="1272209"/>
                </a:lnTo>
                <a:cubicBezTo>
                  <a:pt x="2280124" y="1276626"/>
                  <a:pt x="2292849" y="1283164"/>
                  <a:pt x="2306628" y="1285461"/>
                </a:cubicBezTo>
                <a:cubicBezTo>
                  <a:pt x="2446288" y="1308739"/>
                  <a:pt x="2326319" y="1289854"/>
                  <a:pt x="2492159" y="1311966"/>
                </a:cubicBezTo>
                <a:cubicBezTo>
                  <a:pt x="2577418" y="1323334"/>
                  <a:pt x="2583453" y="1324973"/>
                  <a:pt x="2664437" y="1338470"/>
                </a:cubicBezTo>
                <a:cubicBezTo>
                  <a:pt x="2908995" y="1321002"/>
                  <a:pt x="2818955" y="1385832"/>
                  <a:pt x="2876472" y="1232453"/>
                </a:cubicBezTo>
                <a:cubicBezTo>
                  <a:pt x="2878666" y="1226603"/>
                  <a:pt x="2885307" y="1223618"/>
                  <a:pt x="2889724" y="1219200"/>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08E6E77-0F69-477D-AF91-56ABEE3185B4}"/>
              </a:ext>
            </a:extLst>
          </p:cNvPr>
          <p:cNvGrpSpPr/>
          <p:nvPr/>
        </p:nvGrpSpPr>
        <p:grpSpPr>
          <a:xfrm>
            <a:off x="298117" y="3419036"/>
            <a:ext cx="5797883" cy="3167426"/>
            <a:chOff x="303550" y="2830172"/>
            <a:chExt cx="5797883" cy="3167426"/>
          </a:xfrm>
        </p:grpSpPr>
        <p:pic>
          <p:nvPicPr>
            <p:cNvPr id="13" name="Picture 12" descr="A picture containing tree, outdoor, plant, conifer&#10;&#10;Description automatically generated">
              <a:extLst>
                <a:ext uri="{FF2B5EF4-FFF2-40B4-BE49-F238E27FC236}">
                  <a16:creationId xmlns:a16="http://schemas.microsoft.com/office/drawing/2014/main" id="{5E0EE2F9-BAAF-44DF-B511-83DD968D8C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550" y="2830172"/>
              <a:ext cx="5797883" cy="3167426"/>
            </a:xfrm>
            <a:prstGeom prst="rect">
              <a:avLst/>
            </a:prstGeom>
          </p:spPr>
        </p:pic>
        <p:sp>
          <p:nvSpPr>
            <p:cNvPr id="14" name="TextBox 13">
              <a:extLst>
                <a:ext uri="{FF2B5EF4-FFF2-40B4-BE49-F238E27FC236}">
                  <a16:creationId xmlns:a16="http://schemas.microsoft.com/office/drawing/2014/main" id="{7B1E7682-3334-42B6-94DB-5DDD0CBC1A48}"/>
                </a:ext>
              </a:extLst>
            </p:cNvPr>
            <p:cNvSpPr txBox="1"/>
            <p:nvPr/>
          </p:nvSpPr>
          <p:spPr>
            <a:xfrm>
              <a:off x="448292" y="2914327"/>
              <a:ext cx="2162387" cy="461665"/>
            </a:xfrm>
            <a:prstGeom prst="rect">
              <a:avLst/>
            </a:prstGeom>
            <a:solidFill>
              <a:schemeClr val="bg1"/>
            </a:solidFill>
          </p:spPr>
          <p:txBody>
            <a:bodyPr wrap="square" rtlCol="0">
              <a:spAutoFit/>
            </a:bodyPr>
            <a:lstStyle/>
            <a:p>
              <a:r>
                <a:rPr lang="vi-VN" sz="2400">
                  <a:solidFill>
                    <a:srgbClr val="006600"/>
                  </a:solidFill>
                  <a:latin typeface="Arial" panose="020B0604020202020204" pitchFamily="34" charset="0"/>
                  <a:cs typeface="Arial" panose="020B0604020202020204" pitchFamily="34" charset="0"/>
                </a:rPr>
                <a:t>Rừng lá cứng</a:t>
              </a:r>
              <a:endParaRPr lang="en-US" sz="2400">
                <a:solidFill>
                  <a:srgbClr val="006600"/>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0EC46FBC-EF65-4DB2-936B-10E0CC741D7B}"/>
              </a:ext>
            </a:extLst>
          </p:cNvPr>
          <p:cNvGrpSpPr/>
          <p:nvPr/>
        </p:nvGrpSpPr>
        <p:grpSpPr>
          <a:xfrm>
            <a:off x="232057" y="3415024"/>
            <a:ext cx="5958349" cy="3167426"/>
            <a:chOff x="232057" y="3415024"/>
            <a:chExt cx="5958349" cy="3167426"/>
          </a:xfrm>
        </p:grpSpPr>
        <p:pic>
          <p:nvPicPr>
            <p:cNvPr id="16" name="Picture 15">
              <a:extLst>
                <a:ext uri="{FF2B5EF4-FFF2-40B4-BE49-F238E27FC236}">
                  <a16:creationId xmlns:a16="http://schemas.microsoft.com/office/drawing/2014/main" id="{6CF37ECD-96F4-40D2-947B-00A5C9BA9D9D}"/>
                </a:ext>
              </a:extLst>
            </p:cNvPr>
            <p:cNvPicPr>
              <a:picLocks noChangeAspect="1"/>
            </p:cNvPicPr>
            <p:nvPr/>
          </p:nvPicPr>
          <p:blipFill>
            <a:blip r:embed="rId6"/>
            <a:stretch>
              <a:fillRect/>
            </a:stretch>
          </p:blipFill>
          <p:spPr>
            <a:xfrm>
              <a:off x="232057" y="3415024"/>
              <a:ext cx="5958349" cy="3167426"/>
            </a:xfrm>
            <a:prstGeom prst="rect">
              <a:avLst/>
            </a:prstGeom>
          </p:spPr>
        </p:pic>
        <p:sp>
          <p:nvSpPr>
            <p:cNvPr id="17" name="TextBox 16">
              <a:extLst>
                <a:ext uri="{FF2B5EF4-FFF2-40B4-BE49-F238E27FC236}">
                  <a16:creationId xmlns:a16="http://schemas.microsoft.com/office/drawing/2014/main" id="{3B246B73-2D3E-4F1C-BCC8-68DA3B633C66}"/>
                </a:ext>
              </a:extLst>
            </p:cNvPr>
            <p:cNvSpPr txBox="1"/>
            <p:nvPr/>
          </p:nvSpPr>
          <p:spPr>
            <a:xfrm>
              <a:off x="2336223" y="6090269"/>
              <a:ext cx="1510748" cy="461665"/>
            </a:xfrm>
            <a:prstGeom prst="rect">
              <a:avLst/>
            </a:prstGeom>
            <a:solidFill>
              <a:schemeClr val="bg1"/>
            </a:solidFill>
          </p:spPr>
          <p:txBody>
            <a:bodyPr wrap="square" rtlCol="0">
              <a:spAutoFit/>
            </a:bodyPr>
            <a:lstStyle/>
            <a:p>
              <a:r>
                <a:rPr lang="vi-VN" sz="2400">
                  <a:solidFill>
                    <a:srgbClr val="006600"/>
                  </a:solidFill>
                </a:rPr>
                <a:t>Cầy đốm</a:t>
              </a:r>
              <a:endParaRPr lang="en-US" sz="2400">
                <a:solidFill>
                  <a:srgbClr val="006600"/>
                </a:solidFill>
              </a:endParaRPr>
            </a:p>
          </p:txBody>
        </p:sp>
      </p:grpSp>
      <p:grpSp>
        <p:nvGrpSpPr>
          <p:cNvPr id="21" name="Group 20">
            <a:extLst>
              <a:ext uri="{FF2B5EF4-FFF2-40B4-BE49-F238E27FC236}">
                <a16:creationId xmlns:a16="http://schemas.microsoft.com/office/drawing/2014/main" id="{C833B59F-EAC1-40F2-ABFD-778A22C176DD}"/>
              </a:ext>
            </a:extLst>
          </p:cNvPr>
          <p:cNvGrpSpPr/>
          <p:nvPr/>
        </p:nvGrpSpPr>
        <p:grpSpPr>
          <a:xfrm>
            <a:off x="203711" y="3277249"/>
            <a:ext cx="6126194" cy="3442976"/>
            <a:chOff x="203711" y="3277249"/>
            <a:chExt cx="6126194" cy="3442976"/>
          </a:xfrm>
        </p:grpSpPr>
        <p:pic>
          <p:nvPicPr>
            <p:cNvPr id="19" name="Picture 18">
              <a:extLst>
                <a:ext uri="{FF2B5EF4-FFF2-40B4-BE49-F238E27FC236}">
                  <a16:creationId xmlns:a16="http://schemas.microsoft.com/office/drawing/2014/main" id="{48900691-648E-41C3-AF13-53E7E773E8B5}"/>
                </a:ext>
              </a:extLst>
            </p:cNvPr>
            <p:cNvPicPr>
              <a:picLocks noChangeAspect="1"/>
            </p:cNvPicPr>
            <p:nvPr/>
          </p:nvPicPr>
          <p:blipFill>
            <a:blip r:embed="rId7"/>
            <a:stretch>
              <a:fillRect/>
            </a:stretch>
          </p:blipFill>
          <p:spPr>
            <a:xfrm>
              <a:off x="203711" y="3277249"/>
              <a:ext cx="6126194" cy="3442976"/>
            </a:xfrm>
            <a:prstGeom prst="rect">
              <a:avLst/>
            </a:prstGeom>
          </p:spPr>
        </p:pic>
        <p:sp>
          <p:nvSpPr>
            <p:cNvPr id="20" name="TextBox 19">
              <a:extLst>
                <a:ext uri="{FF2B5EF4-FFF2-40B4-BE49-F238E27FC236}">
                  <a16:creationId xmlns:a16="http://schemas.microsoft.com/office/drawing/2014/main" id="{52A4C5B3-87E9-4163-8EAA-4A2AF9D19685}"/>
                </a:ext>
              </a:extLst>
            </p:cNvPr>
            <p:cNvSpPr txBox="1"/>
            <p:nvPr/>
          </p:nvSpPr>
          <p:spPr>
            <a:xfrm>
              <a:off x="382356" y="6147920"/>
              <a:ext cx="1953867" cy="461665"/>
            </a:xfrm>
            <a:prstGeom prst="rect">
              <a:avLst/>
            </a:prstGeom>
            <a:solidFill>
              <a:schemeClr val="bg1"/>
            </a:solidFill>
          </p:spPr>
          <p:txBody>
            <a:bodyPr wrap="square" rtlCol="0">
              <a:spAutoFit/>
            </a:bodyPr>
            <a:lstStyle/>
            <a:p>
              <a:r>
                <a:rPr lang="vi-VN" sz="2400">
                  <a:solidFill>
                    <a:srgbClr val="006600"/>
                  </a:solidFill>
                  <a:latin typeface="Arial" panose="020B0604020202020204" pitchFamily="34" charset="0"/>
                  <a:cs typeface="Arial" panose="020B0604020202020204" pitchFamily="34" charset="0"/>
                </a:rPr>
                <a:t>Khỉ mặt đỏ</a:t>
              </a:r>
              <a:endParaRPr lang="en-US" sz="2400">
                <a:solidFill>
                  <a:srgbClr val="0066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7546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10" presetClass="exit" presetSubtype="0" fill="hold" nodeType="with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4E6B574-789B-4493-952B-74179C145F3D}"/>
              </a:ext>
            </a:extLst>
          </p:cNvPr>
          <p:cNvSpPr/>
          <p:nvPr/>
        </p:nvSpPr>
        <p:spPr>
          <a:xfrm>
            <a:off x="454186" y="1138270"/>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pic>
        <p:nvPicPr>
          <p:cNvPr id="15" name="Picture 14">
            <a:extLst>
              <a:ext uri="{FF2B5EF4-FFF2-40B4-BE49-F238E27FC236}">
                <a16:creationId xmlns:a16="http://schemas.microsoft.com/office/drawing/2014/main" id="{E58A2494-896D-45B0-8DAC-96F5019F2E5C}"/>
              </a:ext>
            </a:extLst>
          </p:cNvPr>
          <p:cNvPicPr>
            <a:picLocks noChangeAspect="1"/>
          </p:cNvPicPr>
          <p:nvPr/>
        </p:nvPicPr>
        <p:blipFill>
          <a:blip r:embed="rId3"/>
          <a:stretch>
            <a:fillRect/>
          </a:stretch>
        </p:blipFill>
        <p:spPr>
          <a:xfrm>
            <a:off x="11091099" y="51631"/>
            <a:ext cx="1025822" cy="902526"/>
          </a:xfrm>
          <a:prstGeom prst="rect">
            <a:avLst/>
          </a:prstGeom>
        </p:spPr>
      </p:pic>
      <p:sp>
        <p:nvSpPr>
          <p:cNvPr id="5" name="Text Box 35">
            <a:extLst>
              <a:ext uri="{FF2B5EF4-FFF2-40B4-BE49-F238E27FC236}">
                <a16:creationId xmlns:a16="http://schemas.microsoft.com/office/drawing/2014/main" id="{15A1BE2B-9EFB-49AA-8515-0ADB0C6BB55D}"/>
              </a:ext>
            </a:extLst>
          </p:cNvPr>
          <p:cNvSpPr txBox="1">
            <a:spLocks noChangeArrowheads="1"/>
          </p:cNvSpPr>
          <p:nvPr/>
        </p:nvSpPr>
        <p:spPr bwMode="auto">
          <a:xfrm>
            <a:off x="283459" y="2006247"/>
            <a:ext cx="1135350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just"/>
            <a:r>
              <a:rPr lang="en-US" sz="3200">
                <a:solidFill>
                  <a:srgbClr val="3333FF"/>
                </a:solidFill>
                <a:latin typeface="Arial" panose="020B0604020202020204" pitchFamily="34" charset="0"/>
                <a:cs typeface="Arial" panose="020B0604020202020204" pitchFamily="34" charset="0"/>
              </a:rPr>
              <a:t> - Đới lạnh giới sinh vật nghèo nàn: </a:t>
            </a:r>
          </a:p>
          <a:p>
            <a:pPr algn="just"/>
            <a:r>
              <a:rPr lang="en-US" sz="3200">
                <a:solidFill>
                  <a:srgbClr val="3333FF"/>
                </a:solidFill>
                <a:latin typeface="Arial" panose="020B0604020202020204" pitchFamily="34" charset="0"/>
                <a:cs typeface="Arial" panose="020B0604020202020204" pitchFamily="34" charset="0"/>
              </a:rPr>
              <a:t>+Thực vật: rêu, địa y, cây bụi</a:t>
            </a:r>
          </a:p>
          <a:p>
            <a:pPr algn="just"/>
            <a:r>
              <a:rPr lang="en-US" sz="3200">
                <a:solidFill>
                  <a:srgbClr val="3333FF"/>
                </a:solidFill>
                <a:latin typeface="Arial" panose="020B0604020202020204" pitchFamily="34" charset="0"/>
                <a:cs typeface="Arial" panose="020B0604020202020204" pitchFamily="34" charset="0"/>
              </a:rPr>
              <a:t>+ Động vật: một số loài chịu được lạnh (cú bắc cực,chồn)</a:t>
            </a:r>
            <a:endParaRPr lang="en-US" sz="3200" dirty="0">
              <a:solidFill>
                <a:srgbClr val="3333FF"/>
              </a:solidFill>
              <a:latin typeface="Arial" panose="020B0604020202020204" pitchFamily="34" charset="0"/>
              <a:cs typeface="Arial" panose="020B0604020202020204" pitchFamily="34" charset="0"/>
            </a:endParaRPr>
          </a:p>
        </p:txBody>
      </p:sp>
      <p:sp>
        <p:nvSpPr>
          <p:cNvPr id="6" name="Text Box 35">
            <a:extLst>
              <a:ext uri="{FF2B5EF4-FFF2-40B4-BE49-F238E27FC236}">
                <a16:creationId xmlns:a16="http://schemas.microsoft.com/office/drawing/2014/main" id="{B0FC171F-F38F-4A93-9A94-4728AC99D3AA}"/>
              </a:ext>
            </a:extLst>
          </p:cNvPr>
          <p:cNvSpPr txBox="1">
            <a:spLocks noChangeArrowheads="1"/>
          </p:cNvSpPr>
          <p:nvPr/>
        </p:nvSpPr>
        <p:spPr bwMode="auto">
          <a:xfrm>
            <a:off x="283459" y="3575907"/>
            <a:ext cx="116250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just"/>
            <a:r>
              <a:rPr lang="en-US" sz="3200">
                <a:solidFill>
                  <a:srgbClr val="3333FF"/>
                </a:solidFill>
                <a:latin typeface="Arial" panose="020B0604020202020204" pitchFamily="34" charset="0"/>
                <a:cs typeface="Arial" panose="020B0604020202020204" pitchFamily="34" charset="0"/>
              </a:rPr>
              <a:t> - Đới ôn hòa:</a:t>
            </a:r>
          </a:p>
          <a:p>
            <a:pPr algn="just"/>
            <a:r>
              <a:rPr lang="en-US" sz="3200">
                <a:solidFill>
                  <a:srgbClr val="3333FF"/>
                </a:solidFill>
                <a:latin typeface="Arial" panose="020B0604020202020204" pitchFamily="34" charset="0"/>
                <a:cs typeface="Arial" panose="020B0604020202020204" pitchFamily="34" charset="0"/>
              </a:rPr>
              <a:t>+Thực vật </a:t>
            </a:r>
            <a:r>
              <a:rPr lang="en-US" altLang="en-US" sz="3200">
                <a:solidFill>
                  <a:srgbClr val="3333FF"/>
                </a:solidFill>
                <a:latin typeface="Arial" panose="020B0604020202020204" pitchFamily="34" charset="0"/>
              </a:rPr>
              <a:t>thay đổi từ bắc xuống nam và tây sang đông:</a:t>
            </a:r>
          </a:p>
          <a:p>
            <a:pPr marL="457200" indent="-457200" algn="just">
              <a:buFont typeface="Wingdings" panose="05000000000000000000" pitchFamily="2" charset="2"/>
              <a:buChar char="§"/>
            </a:pPr>
            <a:r>
              <a:rPr lang="en-US" altLang="en-US" sz="3200">
                <a:solidFill>
                  <a:srgbClr val="3333FF"/>
                </a:solidFill>
                <a:latin typeface="Arial" panose="020B0604020202020204" pitchFamily="34" charset="0"/>
              </a:rPr>
              <a:t>Từ tây sang đông: rừng lá rộng,rừng hỗn giao, rừng lá kim</a:t>
            </a:r>
          </a:p>
          <a:p>
            <a:pPr marL="457200" indent="-457200" algn="just">
              <a:buFont typeface="Wingdings" panose="05000000000000000000" pitchFamily="2" charset="2"/>
              <a:buChar char="§"/>
            </a:pPr>
            <a:r>
              <a:rPr lang="en-US" altLang="en-US" sz="3200">
                <a:solidFill>
                  <a:srgbClr val="3333FF"/>
                </a:solidFill>
                <a:latin typeface="Arial" panose="020B0604020202020204" pitchFamily="34" charset="0"/>
              </a:rPr>
              <a:t>Từ bắc xuống nam: rừng lá kim, rừng lá rộng, thảo nguyên,rừng lá cứng</a:t>
            </a:r>
          </a:p>
          <a:p>
            <a:pPr algn="just"/>
            <a:r>
              <a:rPr lang="en-US" sz="3200">
                <a:solidFill>
                  <a:srgbClr val="3333FF"/>
                </a:solidFill>
                <a:latin typeface="Arial" panose="020B0604020202020204" pitchFamily="34" charset="0"/>
                <a:cs typeface="Arial" panose="020B0604020202020204" pitchFamily="34" charset="0"/>
              </a:rPr>
              <a:t>+ Động vật: đa dạng về số loài và số lượng:</a:t>
            </a:r>
          </a:p>
          <a:p>
            <a:pPr algn="just"/>
            <a:endParaRPr lang="en-US" sz="3200" dirty="0">
              <a:solidFill>
                <a:srgbClr val="3333FF"/>
              </a:solidFill>
              <a:latin typeface="Arial" panose="020B0604020202020204" pitchFamily="34" charset="0"/>
              <a:cs typeface="Arial" panose="020B0604020202020204" pitchFamily="34" charset="0"/>
            </a:endParaRPr>
          </a:p>
        </p:txBody>
      </p:sp>
      <p:pic>
        <p:nvPicPr>
          <p:cNvPr id="7" name="Picture 6" descr="book9">
            <a:extLst>
              <a:ext uri="{FF2B5EF4-FFF2-40B4-BE49-F238E27FC236}">
                <a16:creationId xmlns:a16="http://schemas.microsoft.com/office/drawing/2014/main" id="{4ED3CEC2-A841-492F-AF3D-9C941E2CE9F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68348" y="1016532"/>
            <a:ext cx="1243039" cy="85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16495BB6-4D3A-4B0A-BE1F-F02F3C1301FA}"/>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9" name="Arrow: Pentagon 8">
              <a:extLst>
                <a:ext uri="{FF2B5EF4-FFF2-40B4-BE49-F238E27FC236}">
                  <a16:creationId xmlns:a16="http://schemas.microsoft.com/office/drawing/2014/main" id="{0B44DE49-AF9D-40A5-A2A9-4214E87EB6E4}"/>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id="{2B9F7073-C8AA-4507-BAEB-5C4D008F7366}"/>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2" name="TextBox 11">
            <a:extLst>
              <a:ext uri="{FF2B5EF4-FFF2-40B4-BE49-F238E27FC236}">
                <a16:creationId xmlns:a16="http://schemas.microsoft.com/office/drawing/2014/main" id="{860AC54D-09BF-4ED0-A833-528306B7E5D8}"/>
              </a:ext>
            </a:extLst>
          </p:cNvPr>
          <p:cNvSpPr txBox="1"/>
          <p:nvPr/>
        </p:nvSpPr>
        <p:spPr>
          <a:xfrm>
            <a:off x="211276" y="274318"/>
            <a:ext cx="604630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13" name="Arrow: Pentagon 12">
            <a:extLst>
              <a:ext uri="{FF2B5EF4-FFF2-40B4-BE49-F238E27FC236}">
                <a16:creationId xmlns:a16="http://schemas.microsoft.com/office/drawing/2014/main" id="{DBADF8D4-07F7-4417-A91F-1DA6ED471B81}"/>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4" name="Isosceles Triangle 13">
            <a:extLst>
              <a:ext uri="{FF2B5EF4-FFF2-40B4-BE49-F238E27FC236}">
                <a16:creationId xmlns:a16="http://schemas.microsoft.com/office/drawing/2014/main" id="{610D7904-460E-4FAB-94DA-115CA060B511}"/>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985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255DE61-A9A0-43B0-8CC6-DFB86908B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5730" y="3127511"/>
            <a:ext cx="5684819" cy="35795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392DDC7F-6A07-4D15-8780-0642DF9830DA}"/>
              </a:ext>
            </a:extLst>
          </p:cNvPr>
          <p:cNvSpPr/>
          <p:nvPr/>
        </p:nvSpPr>
        <p:spPr>
          <a:xfrm>
            <a:off x="3624977" y="63406"/>
            <a:ext cx="4644380" cy="68557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Hộp_Văn_Bản 52">
            <a:extLst>
              <a:ext uri="{FF2B5EF4-FFF2-40B4-BE49-F238E27FC236}">
                <a16:creationId xmlns:a16="http://schemas.microsoft.com/office/drawing/2014/main" id="{46012EA4-A451-448B-863C-1B955BF7A3A1}"/>
              </a:ext>
            </a:extLst>
          </p:cNvPr>
          <p:cNvSpPr txBox="1"/>
          <p:nvPr/>
        </p:nvSpPr>
        <p:spPr>
          <a:xfrm>
            <a:off x="3585689" y="111195"/>
            <a:ext cx="5532306" cy="584775"/>
          </a:xfrm>
          <a:prstGeom prst="rect">
            <a:avLst/>
          </a:prstGeom>
          <a:noFill/>
          <a:ln>
            <a:noFill/>
            <a:prstDash val="dash"/>
          </a:ln>
        </p:spPr>
        <p:txBody>
          <a:bodyPr wrap="square" rtlCol="0">
            <a:spAutoFit/>
          </a:bodyPr>
          <a:lstStyle/>
          <a:p>
            <a:r>
              <a:rPr lang="en-US" sz="3200" b="1">
                <a:solidFill>
                  <a:schemeClr val="bg1"/>
                </a:solidFill>
                <a:latin typeface="Arial" pitchFamily="34" charset="0"/>
                <a:cs typeface="Arial" pitchFamily="34" charset="0"/>
              </a:rPr>
              <a:t> CHUYÊN GIA KHÍ HẬU</a:t>
            </a:r>
            <a:endParaRPr lang="en-US" sz="3200" b="1" dirty="0">
              <a:solidFill>
                <a:schemeClr val="bg1"/>
              </a:solidFill>
              <a:latin typeface="Arial" pitchFamily="34" charset="0"/>
              <a:cs typeface="Arial" pitchFamily="34" charset="0"/>
            </a:endParaRPr>
          </a:p>
        </p:txBody>
      </p:sp>
      <p:sp>
        <p:nvSpPr>
          <p:cNvPr id="4" name="Rectangle 3">
            <a:extLst>
              <a:ext uri="{FF2B5EF4-FFF2-40B4-BE49-F238E27FC236}">
                <a16:creationId xmlns:a16="http://schemas.microsoft.com/office/drawing/2014/main" id="{35CB8456-C49A-4C4A-99B7-E937B1598604}"/>
              </a:ext>
            </a:extLst>
          </p:cNvPr>
          <p:cNvSpPr/>
          <p:nvPr/>
        </p:nvSpPr>
        <p:spPr>
          <a:xfrm>
            <a:off x="235479" y="907193"/>
            <a:ext cx="11721042" cy="2062103"/>
          </a:xfrm>
          <a:prstGeom prst="rect">
            <a:avLst/>
          </a:prstGeom>
          <a:ln>
            <a:solidFill>
              <a:srgbClr val="0070C0"/>
            </a:solidFill>
            <a:prstDash val="sysDash"/>
          </a:ln>
        </p:spPr>
        <p:txBody>
          <a:bodyPr wrap="square">
            <a:spAutoFit/>
          </a:bodyPr>
          <a:lstStyle/>
          <a:p>
            <a:pPr algn="just"/>
            <a:r>
              <a:rPr lang="vi-VN" sz="3200">
                <a:solidFill>
                  <a:srgbClr val="F52FF0"/>
                </a:solidFill>
                <a:latin typeface="Arial" panose="020B0604020202020204" pitchFamily="34" charset="0"/>
                <a:cs typeface="Arial" panose="020B0604020202020204" pitchFamily="34" charset="0"/>
              </a:rPr>
              <a:t>a. Dựa vào hình 1.2, em hãy cho biết hai trạm khí tượng trên đây thuộc kiểu khí hậu nào?</a:t>
            </a:r>
          </a:p>
          <a:p>
            <a:pPr algn="just"/>
            <a:r>
              <a:rPr lang="vi-VN" sz="3200">
                <a:solidFill>
                  <a:srgbClr val="F52FF0"/>
                </a:solidFill>
                <a:latin typeface="Arial" panose="020B0604020202020204" pitchFamily="34" charset="0"/>
                <a:cs typeface="Arial" panose="020B0604020202020204" pitchFamily="34" charset="0"/>
              </a:rPr>
              <a:t>b. Nhận xét đặc điểm nhiệt độ và lượng mưa tại hai trạm khí tượng trên.</a:t>
            </a:r>
            <a:endParaRPr lang="en-US" sz="3200">
              <a:solidFill>
                <a:srgbClr val="F52FF0"/>
              </a:solidFill>
            </a:endParaRPr>
          </a:p>
        </p:txBody>
      </p:sp>
      <p:pic>
        <p:nvPicPr>
          <p:cNvPr id="1028" name="Picture 4">
            <a:extLst>
              <a:ext uri="{FF2B5EF4-FFF2-40B4-BE49-F238E27FC236}">
                <a16:creationId xmlns:a16="http://schemas.microsoft.com/office/drawing/2014/main" id="{E009D760-3DD6-411F-89B9-4DD8A792C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765" y="3127511"/>
            <a:ext cx="3426792" cy="3700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31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5747CBA-234A-483B-848B-D87DFBE4042E}"/>
              </a:ext>
            </a:extLst>
          </p:cNvPr>
          <p:cNvGraphicFramePr>
            <a:graphicFrameLocks noGrp="1"/>
          </p:cNvGraphicFramePr>
          <p:nvPr>
            <p:extLst>
              <p:ext uri="{D42A27DB-BD31-4B8C-83A1-F6EECF244321}">
                <p14:modId xmlns:p14="http://schemas.microsoft.com/office/powerpoint/2010/main" val="47768636"/>
              </p:ext>
            </p:extLst>
          </p:nvPr>
        </p:nvGraphicFramePr>
        <p:xfrm>
          <a:off x="204848" y="1048025"/>
          <a:ext cx="11782304" cy="5533630"/>
        </p:xfrm>
        <a:graphic>
          <a:graphicData uri="http://schemas.openxmlformats.org/drawingml/2006/table">
            <a:tbl>
              <a:tblPr firstRow="1" bandRow="1">
                <a:tableStyleId>{5C22544A-7EE6-4342-B048-85BDC9FD1C3A}</a:tableStyleId>
              </a:tblPr>
              <a:tblGrid>
                <a:gridCol w="3333276">
                  <a:extLst>
                    <a:ext uri="{9D8B030D-6E8A-4147-A177-3AD203B41FA5}">
                      <a16:colId xmlns:a16="http://schemas.microsoft.com/office/drawing/2014/main" val="1486193249"/>
                    </a:ext>
                  </a:extLst>
                </a:gridCol>
                <a:gridCol w="2782435">
                  <a:extLst>
                    <a:ext uri="{9D8B030D-6E8A-4147-A177-3AD203B41FA5}">
                      <a16:colId xmlns:a16="http://schemas.microsoft.com/office/drawing/2014/main" val="4008603023"/>
                    </a:ext>
                  </a:extLst>
                </a:gridCol>
                <a:gridCol w="2941982">
                  <a:extLst>
                    <a:ext uri="{9D8B030D-6E8A-4147-A177-3AD203B41FA5}">
                      <a16:colId xmlns:a16="http://schemas.microsoft.com/office/drawing/2014/main" val="2473146688"/>
                    </a:ext>
                  </a:extLst>
                </a:gridCol>
                <a:gridCol w="2724611">
                  <a:extLst>
                    <a:ext uri="{9D8B030D-6E8A-4147-A177-3AD203B41FA5}">
                      <a16:colId xmlns:a16="http://schemas.microsoft.com/office/drawing/2014/main" val="753002141"/>
                    </a:ext>
                  </a:extLst>
                </a:gridCol>
              </a:tblGrid>
              <a:tr h="1235950">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1543957007"/>
                  </a:ext>
                </a:extLst>
              </a:tr>
              <a:tr h="1746289">
                <a:tc>
                  <a:txBody>
                    <a:bodyPr/>
                    <a:lstStyle/>
                    <a:p>
                      <a:endParaRPr lang="en-US"/>
                    </a:p>
                    <a:p>
                      <a:endParaRPr lang="en-US"/>
                    </a:p>
                    <a:p>
                      <a:endParaRPr lang="en-US"/>
                    </a:p>
                    <a:p>
                      <a:endParaRPr lang="en-US"/>
                    </a:p>
                    <a:p>
                      <a:endParaRPr lang="vi-VN"/>
                    </a:p>
                    <a:p>
                      <a:endParaRPr lang="vi-VN"/>
                    </a:p>
                    <a:p>
                      <a:endParaRPr lang="vi-VN"/>
                    </a:p>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1076886363"/>
                  </a:ext>
                </a:extLst>
              </a:tr>
              <a:tr h="1746289">
                <a:tc>
                  <a:txBody>
                    <a:bodyPr/>
                    <a:lstStyle/>
                    <a:p>
                      <a:endParaRPr lang="en-US"/>
                    </a:p>
                    <a:p>
                      <a:endParaRPr lang="en-US"/>
                    </a:p>
                    <a:p>
                      <a:endParaRPr lang="en-US"/>
                    </a:p>
                    <a:p>
                      <a:endParaRPr lang="en-US"/>
                    </a:p>
                    <a:p>
                      <a:endParaRPr lang="vi-VN"/>
                    </a:p>
                    <a:p>
                      <a:endParaRPr lang="vi-VN"/>
                    </a:p>
                    <a:p>
                      <a:endParaRPr lang="en-US"/>
                    </a:p>
                  </a:txBody>
                  <a:tcPr/>
                </a:tc>
                <a:tc>
                  <a:txBody>
                    <a:bodyPr/>
                    <a:lstStyle/>
                    <a:p>
                      <a:endParaRPr lang="en-US"/>
                    </a:p>
                    <a:p>
                      <a:endParaRPr lang="en-US"/>
                    </a:p>
                    <a:p>
                      <a:endParaRPr lang="en-US"/>
                    </a:p>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90673741"/>
                  </a:ext>
                </a:extLst>
              </a:tr>
            </a:tbl>
          </a:graphicData>
        </a:graphic>
      </p:graphicFrame>
      <p:sp>
        <p:nvSpPr>
          <p:cNvPr id="6" name="TextBox 5">
            <a:extLst>
              <a:ext uri="{FF2B5EF4-FFF2-40B4-BE49-F238E27FC236}">
                <a16:creationId xmlns:a16="http://schemas.microsoft.com/office/drawing/2014/main" id="{25818BFA-7130-4877-86DC-41CC26999DCA}"/>
              </a:ext>
            </a:extLst>
          </p:cNvPr>
          <p:cNvSpPr txBox="1"/>
          <p:nvPr/>
        </p:nvSpPr>
        <p:spPr>
          <a:xfrm>
            <a:off x="963994" y="1293421"/>
            <a:ext cx="1900052" cy="584775"/>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Biểu đồ</a:t>
            </a:r>
          </a:p>
        </p:txBody>
      </p:sp>
      <p:sp>
        <p:nvSpPr>
          <p:cNvPr id="7" name="TextBox 6">
            <a:extLst>
              <a:ext uri="{FF2B5EF4-FFF2-40B4-BE49-F238E27FC236}">
                <a16:creationId xmlns:a16="http://schemas.microsoft.com/office/drawing/2014/main" id="{ACEF3D89-A12F-43AB-A389-E594C0F3B310}"/>
              </a:ext>
            </a:extLst>
          </p:cNvPr>
          <p:cNvSpPr txBox="1"/>
          <p:nvPr/>
        </p:nvSpPr>
        <p:spPr>
          <a:xfrm>
            <a:off x="3727072" y="1293421"/>
            <a:ext cx="1900052" cy="584775"/>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Nhiệt độ</a:t>
            </a:r>
          </a:p>
        </p:txBody>
      </p:sp>
      <p:sp>
        <p:nvSpPr>
          <p:cNvPr id="8" name="TextBox 7">
            <a:extLst>
              <a:ext uri="{FF2B5EF4-FFF2-40B4-BE49-F238E27FC236}">
                <a16:creationId xmlns:a16="http://schemas.microsoft.com/office/drawing/2014/main" id="{F5F083ED-1D2B-48B3-928C-883C5D5A103C}"/>
              </a:ext>
            </a:extLst>
          </p:cNvPr>
          <p:cNvSpPr txBox="1"/>
          <p:nvPr/>
        </p:nvSpPr>
        <p:spPr>
          <a:xfrm>
            <a:off x="6357627" y="1293421"/>
            <a:ext cx="2516019" cy="584775"/>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L</a:t>
            </a:r>
            <a:r>
              <a:rPr lang="vi-VN" sz="3200" b="1">
                <a:solidFill>
                  <a:srgbClr val="FFFF00"/>
                </a:solidFill>
                <a:latin typeface="Arial" panose="020B0604020202020204" pitchFamily="34" charset="0"/>
                <a:cs typeface="Arial" panose="020B0604020202020204" pitchFamily="34" charset="0"/>
              </a:rPr>
              <a:t>ư</a:t>
            </a:r>
            <a:r>
              <a:rPr lang="en-US" sz="3200" b="1">
                <a:solidFill>
                  <a:srgbClr val="FFFF00"/>
                </a:solidFill>
                <a:latin typeface="Arial" panose="020B0604020202020204" pitchFamily="34" charset="0"/>
                <a:cs typeface="Arial" panose="020B0604020202020204" pitchFamily="34" charset="0"/>
              </a:rPr>
              <a:t>ợng mưa</a:t>
            </a:r>
          </a:p>
        </p:txBody>
      </p:sp>
      <p:sp>
        <p:nvSpPr>
          <p:cNvPr id="9" name="TextBox 8">
            <a:extLst>
              <a:ext uri="{FF2B5EF4-FFF2-40B4-BE49-F238E27FC236}">
                <a16:creationId xmlns:a16="http://schemas.microsoft.com/office/drawing/2014/main" id="{B5EEFD5B-4E80-428E-9E2F-DECB545E8009}"/>
              </a:ext>
            </a:extLst>
          </p:cNvPr>
          <p:cNvSpPr txBox="1"/>
          <p:nvPr/>
        </p:nvSpPr>
        <p:spPr>
          <a:xfrm>
            <a:off x="9237264" y="1293421"/>
            <a:ext cx="2643870" cy="584775"/>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Kiểu khí hậu</a:t>
            </a:r>
          </a:p>
        </p:txBody>
      </p:sp>
      <p:sp>
        <p:nvSpPr>
          <p:cNvPr id="10" name="TextBox 9">
            <a:extLst>
              <a:ext uri="{FF2B5EF4-FFF2-40B4-BE49-F238E27FC236}">
                <a16:creationId xmlns:a16="http://schemas.microsoft.com/office/drawing/2014/main" id="{2C45AE95-A97F-4B45-8555-BB90B19F561D}"/>
              </a:ext>
            </a:extLst>
          </p:cNvPr>
          <p:cNvSpPr txBox="1"/>
          <p:nvPr/>
        </p:nvSpPr>
        <p:spPr>
          <a:xfrm>
            <a:off x="155740" y="3038826"/>
            <a:ext cx="3516557" cy="584775"/>
          </a:xfrm>
          <a:prstGeom prst="rect">
            <a:avLst/>
          </a:prstGeom>
          <a:noFill/>
        </p:spPr>
        <p:txBody>
          <a:bodyPr wrap="square" rtlCol="0">
            <a:spAutoFit/>
          </a:bodyPr>
          <a:lstStyle/>
          <a:p>
            <a:pPr algn="ctr"/>
            <a:r>
              <a:rPr lang="vi-VN" sz="3200">
                <a:solidFill>
                  <a:srgbClr val="1C11AF"/>
                </a:solidFill>
                <a:latin typeface="Arial" panose="020B0604020202020204" pitchFamily="34" charset="0"/>
                <a:cs typeface="Arial" panose="020B0604020202020204" pitchFamily="34" charset="0"/>
              </a:rPr>
              <a:t>Trạm Bret </a:t>
            </a:r>
            <a:r>
              <a:rPr lang="en-US" sz="3200">
                <a:solidFill>
                  <a:srgbClr val="1C11AF"/>
                </a:solidFill>
                <a:latin typeface="Arial" panose="020B0604020202020204" pitchFamily="34" charset="0"/>
                <a:cs typeface="Arial" panose="020B0604020202020204" pitchFamily="34" charset="0"/>
              </a:rPr>
              <a:t>(</a:t>
            </a:r>
            <a:r>
              <a:rPr lang="vi-VN" sz="3200">
                <a:solidFill>
                  <a:srgbClr val="1C11AF"/>
                </a:solidFill>
                <a:latin typeface="Arial" panose="020B0604020202020204" pitchFamily="34" charset="0"/>
                <a:cs typeface="Arial" panose="020B0604020202020204" pitchFamily="34" charset="0"/>
              </a:rPr>
              <a:t>Pháp</a:t>
            </a:r>
            <a:r>
              <a:rPr lang="en-US" sz="3200">
                <a:solidFill>
                  <a:srgbClr val="1C11AF"/>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F79F39FE-AC8F-44A1-901E-DED56D1C2A19}"/>
              </a:ext>
            </a:extLst>
          </p:cNvPr>
          <p:cNvSpPr txBox="1"/>
          <p:nvPr/>
        </p:nvSpPr>
        <p:spPr>
          <a:xfrm>
            <a:off x="155741" y="5061001"/>
            <a:ext cx="3516557" cy="1077218"/>
          </a:xfrm>
          <a:prstGeom prst="rect">
            <a:avLst/>
          </a:prstGeom>
          <a:noFill/>
        </p:spPr>
        <p:txBody>
          <a:bodyPr wrap="square" rtlCol="0">
            <a:spAutoFit/>
          </a:bodyPr>
          <a:lstStyle/>
          <a:p>
            <a:pPr algn="ctr"/>
            <a:r>
              <a:rPr lang="vi-VN" sz="3200">
                <a:solidFill>
                  <a:srgbClr val="1C11AF"/>
                </a:solidFill>
                <a:latin typeface="Arial" panose="020B0604020202020204" pitchFamily="34" charset="0"/>
                <a:cs typeface="Arial" panose="020B0604020202020204" pitchFamily="34" charset="0"/>
              </a:rPr>
              <a:t>Trạm Cadan</a:t>
            </a:r>
          </a:p>
          <a:p>
            <a:pPr algn="ctr"/>
            <a:r>
              <a:rPr lang="en-US" sz="3200">
                <a:solidFill>
                  <a:srgbClr val="1C11AF"/>
                </a:solidFill>
                <a:latin typeface="Arial" panose="020B0604020202020204" pitchFamily="34" charset="0"/>
                <a:cs typeface="Arial" panose="020B0604020202020204" pitchFamily="34" charset="0"/>
              </a:rPr>
              <a:t>(</a:t>
            </a:r>
            <a:r>
              <a:rPr lang="vi-VN" sz="3200">
                <a:solidFill>
                  <a:srgbClr val="1C11AF"/>
                </a:solidFill>
                <a:latin typeface="Arial" panose="020B0604020202020204" pitchFamily="34" charset="0"/>
                <a:cs typeface="Arial" panose="020B0604020202020204" pitchFamily="34" charset="0"/>
              </a:rPr>
              <a:t>Liên bang Nga</a:t>
            </a:r>
            <a:r>
              <a:rPr lang="en-US" sz="3200">
                <a:solidFill>
                  <a:srgbClr val="1C11AF"/>
                </a:solidFill>
                <a:latin typeface="Arial" panose="020B0604020202020204" pitchFamily="34" charset="0"/>
                <a:cs typeface="Arial" panose="020B0604020202020204" pitchFamily="34" charset="0"/>
              </a:rPr>
              <a:t>)</a:t>
            </a:r>
          </a:p>
        </p:txBody>
      </p:sp>
      <p:sp>
        <p:nvSpPr>
          <p:cNvPr id="14" name="Rectangle: Rounded Corners 13">
            <a:extLst>
              <a:ext uri="{FF2B5EF4-FFF2-40B4-BE49-F238E27FC236}">
                <a16:creationId xmlns:a16="http://schemas.microsoft.com/office/drawing/2014/main" id="{B9FA3533-1CD4-4D36-B5E5-5B477D2B986A}"/>
              </a:ext>
            </a:extLst>
          </p:cNvPr>
          <p:cNvSpPr/>
          <p:nvPr/>
        </p:nvSpPr>
        <p:spPr>
          <a:xfrm>
            <a:off x="3850264" y="77061"/>
            <a:ext cx="5187250"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ộp_Văn_Bản 52">
            <a:extLst>
              <a:ext uri="{FF2B5EF4-FFF2-40B4-BE49-F238E27FC236}">
                <a16:creationId xmlns:a16="http://schemas.microsoft.com/office/drawing/2014/main" id="{E5F10807-7033-4B33-898B-DAFFE45DA77E}"/>
              </a:ext>
            </a:extLst>
          </p:cNvPr>
          <p:cNvSpPr txBox="1"/>
          <p:nvPr/>
        </p:nvSpPr>
        <p:spPr>
          <a:xfrm>
            <a:off x="3810976" y="177858"/>
            <a:ext cx="5532306" cy="646331"/>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CHUYÊN GIA KHÍ HẬU</a:t>
            </a:r>
            <a:endParaRPr lang="en-US" sz="3600" b="1" dirty="0">
              <a:solidFill>
                <a:schemeClr val="bg1"/>
              </a:solidFill>
              <a:latin typeface="Arial" pitchFamily="34" charset="0"/>
              <a:cs typeface="Arial" pitchFamily="34" charset="0"/>
            </a:endParaRPr>
          </a:p>
        </p:txBody>
      </p:sp>
      <p:pic>
        <p:nvPicPr>
          <p:cNvPr id="16" name="Picture 2">
            <a:extLst>
              <a:ext uri="{FF2B5EF4-FFF2-40B4-BE49-F238E27FC236}">
                <a16:creationId xmlns:a16="http://schemas.microsoft.com/office/drawing/2014/main" id="{0D5F5B27-48C0-409E-8A78-9ADEF99EA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737" y="2437815"/>
            <a:ext cx="6737425" cy="4242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35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FEB26A-6F45-4112-BBCD-F98D4F6D3179}"/>
              </a:ext>
            </a:extLst>
          </p:cNvPr>
          <p:cNvSpPr/>
          <p:nvPr/>
        </p:nvSpPr>
        <p:spPr>
          <a:xfrm>
            <a:off x="451264" y="118085"/>
            <a:ext cx="11483438" cy="5693866"/>
          </a:xfrm>
          <a:prstGeom prst="rect">
            <a:avLst/>
          </a:prstGeom>
        </p:spPr>
        <p:txBody>
          <a:bodyPr wrap="square">
            <a:spAutoFit/>
          </a:bodyPr>
          <a:lstStyle/>
          <a:p>
            <a:pPr algn="just"/>
            <a:r>
              <a:rPr lang="vi-VN" sz="2400" b="1">
                <a:solidFill>
                  <a:srgbClr val="3333FF"/>
                </a:solidFill>
                <a:latin typeface="Arial" panose="020B0604020202020204" pitchFamily="34" charset="0"/>
                <a:cs typeface="Arial" panose="020B0604020202020204" pitchFamily="34" charset="0"/>
              </a:rPr>
              <a:t>Nhận xét đặc điểm nhiệt độ, lượng mưa:</a:t>
            </a:r>
            <a:endParaRPr lang="vi-VN" sz="2400">
              <a:solidFill>
                <a:srgbClr val="3333FF"/>
              </a:solidFill>
              <a:latin typeface="Arial" panose="020B0604020202020204" pitchFamily="34" charset="0"/>
              <a:cs typeface="Arial" panose="020B0604020202020204" pitchFamily="34" charset="0"/>
            </a:endParaRPr>
          </a:p>
          <a:p>
            <a:pPr algn="just"/>
            <a:r>
              <a:rPr lang="vi-VN" sz="2400">
                <a:solidFill>
                  <a:srgbClr val="FF0000"/>
                </a:solidFill>
                <a:latin typeface="Arial" panose="020B0604020202020204" pitchFamily="34" charset="0"/>
                <a:cs typeface="Arial" panose="020B0604020202020204" pitchFamily="34" charset="0"/>
              </a:rPr>
              <a:t>- Trạm khí tượng Bret (Pháp):</a:t>
            </a:r>
          </a:p>
          <a:p>
            <a:pPr algn="just"/>
            <a:r>
              <a:rPr lang="vi-VN" sz="2400" b="1" i="1">
                <a:solidFill>
                  <a:srgbClr val="3333FF"/>
                </a:solidFill>
                <a:latin typeface="Arial" panose="020B0604020202020204" pitchFamily="34" charset="0"/>
                <a:cs typeface="Arial" panose="020B0604020202020204" pitchFamily="34" charset="0"/>
              </a:rPr>
              <a:t>Về nhiệt độ:</a:t>
            </a:r>
            <a:endParaRPr lang="vi-VN" sz="2400">
              <a:solidFill>
                <a:srgbClr val="3333FF"/>
              </a:solidFill>
              <a:latin typeface="Arial" panose="020B0604020202020204" pitchFamily="34" charset="0"/>
              <a:cs typeface="Arial" panose="020B0604020202020204" pitchFamily="34" charset="0"/>
            </a:endParaRPr>
          </a:p>
          <a:p>
            <a:pPr algn="just"/>
            <a:r>
              <a:rPr lang="vi-VN" sz="2400">
                <a:solidFill>
                  <a:srgbClr val="3333FF"/>
                </a:solidFill>
                <a:latin typeface="Arial" panose="020B0604020202020204" pitchFamily="34" charset="0"/>
                <a:cs typeface="Arial" panose="020B0604020202020204" pitchFamily="34" charset="0"/>
              </a:rPr>
              <a:t>+ Không có tháng nào trong năm nhiệt độ dưới 0oC.</a:t>
            </a:r>
          </a:p>
          <a:p>
            <a:pPr algn="just"/>
            <a:r>
              <a:rPr lang="vi-VN" sz="2400">
                <a:solidFill>
                  <a:srgbClr val="3333FF"/>
                </a:solidFill>
                <a:latin typeface="Arial" panose="020B0604020202020204" pitchFamily="34" charset="0"/>
                <a:cs typeface="Arial" panose="020B0604020202020204" pitchFamily="34" charset="0"/>
              </a:rPr>
              <a:t>+ Nhiệt độ tháng cao nhất khoảng 18oC (tháng 8), nhiệt độ tháng thấp nhất khoảng 8oC (tháng 1), biên độ nhiệt năm không quá lớn (10oC).</a:t>
            </a:r>
          </a:p>
          <a:p>
            <a:pPr algn="just"/>
            <a:r>
              <a:rPr lang="vi-VN" sz="2400">
                <a:solidFill>
                  <a:srgbClr val="3333FF"/>
                </a:solidFill>
                <a:latin typeface="Arial" panose="020B0604020202020204" pitchFamily="34" charset="0"/>
                <a:cs typeface="Arial" panose="020B0604020202020204" pitchFamily="34" charset="0"/>
              </a:rPr>
              <a:t>=&gt; Mùa hè mát, mùa đông không lạnh lắm =&gt;</a:t>
            </a:r>
            <a:r>
              <a:rPr lang="vi-VN" sz="2400">
                <a:solidFill>
                  <a:srgbClr val="FF0000"/>
                </a:solidFill>
                <a:latin typeface="Arial" panose="020B0604020202020204" pitchFamily="34" charset="0"/>
                <a:cs typeface="Arial" panose="020B0604020202020204" pitchFamily="34" charset="0"/>
              </a:rPr>
              <a:t>Kiểu KH Ôn đới hải dương</a:t>
            </a:r>
          </a:p>
          <a:p>
            <a:pPr algn="just"/>
            <a:r>
              <a:rPr lang="vi-VN" sz="2400" b="1" i="1">
                <a:solidFill>
                  <a:srgbClr val="FF0000"/>
                </a:solidFill>
                <a:latin typeface="Arial" panose="020B0604020202020204" pitchFamily="34" charset="0"/>
                <a:cs typeface="Arial" panose="020B0604020202020204" pitchFamily="34" charset="0"/>
              </a:rPr>
              <a:t>Về lượng mưa:</a:t>
            </a:r>
            <a:endParaRPr lang="vi-VN" sz="2400">
              <a:solidFill>
                <a:srgbClr val="FF0000"/>
              </a:solidFill>
              <a:latin typeface="Arial" panose="020B0604020202020204" pitchFamily="34" charset="0"/>
              <a:cs typeface="Arial" panose="020B0604020202020204" pitchFamily="34" charset="0"/>
            </a:endParaRPr>
          </a:p>
          <a:p>
            <a:pPr algn="just"/>
            <a:r>
              <a:rPr lang="vi-VN" sz="2400">
                <a:solidFill>
                  <a:srgbClr val="3333FF"/>
                </a:solidFill>
                <a:latin typeface="Arial" panose="020B0604020202020204" pitchFamily="34" charset="0"/>
                <a:cs typeface="Arial" panose="020B0604020202020204" pitchFamily="34" charset="0"/>
              </a:rPr>
              <a:t>+ Tổng lượng mưa năm tương đối lớn (820 mm).</a:t>
            </a:r>
          </a:p>
          <a:p>
            <a:pPr algn="just"/>
            <a:r>
              <a:rPr lang="vi-VN" sz="2400">
                <a:solidFill>
                  <a:srgbClr val="3333FF"/>
                </a:solidFill>
                <a:latin typeface="Arial" panose="020B0604020202020204" pitchFamily="34" charset="0"/>
                <a:cs typeface="Arial" panose="020B0604020202020204" pitchFamily="34" charset="0"/>
              </a:rPr>
              <a:t>+ Mưa quanh năm.</a:t>
            </a:r>
          </a:p>
          <a:p>
            <a:pPr algn="just"/>
            <a:r>
              <a:rPr lang="vi-VN" sz="2400">
                <a:solidFill>
                  <a:srgbClr val="FF0000"/>
                </a:solidFill>
                <a:latin typeface="Arial" panose="020B0604020202020204" pitchFamily="34" charset="0"/>
                <a:cs typeface="Arial" panose="020B0604020202020204" pitchFamily="34" charset="0"/>
              </a:rPr>
              <a:t>- Trạm khí tượng Ca-dan (Liên bang Nga):</a:t>
            </a:r>
          </a:p>
          <a:p>
            <a:pPr algn="just"/>
            <a:r>
              <a:rPr lang="vi-VN" sz="2400" b="1" i="1">
                <a:solidFill>
                  <a:srgbClr val="3333FF"/>
                </a:solidFill>
                <a:latin typeface="Arial" panose="020B0604020202020204" pitchFamily="34" charset="0"/>
                <a:cs typeface="Arial" panose="020B0604020202020204" pitchFamily="34" charset="0"/>
              </a:rPr>
              <a:t>Về nhiệt độ: </a:t>
            </a:r>
            <a:r>
              <a:rPr lang="vi-VN" sz="2400">
                <a:solidFill>
                  <a:srgbClr val="3333FF"/>
                </a:solidFill>
                <a:latin typeface="Arial" panose="020B0604020202020204" pitchFamily="34" charset="0"/>
                <a:cs typeface="Arial" panose="020B0604020202020204" pitchFamily="34" charset="0"/>
              </a:rPr>
              <a:t>Nhiệt độ tháng cao nhất khoảng 20oC (tháng 6, 7), nhiệt độ thấp nhất khoảng – 8oC (tháng 1), biên độ nhiệt năm lớn (28oC).</a:t>
            </a:r>
          </a:p>
          <a:p>
            <a:pPr algn="just"/>
            <a:r>
              <a:rPr lang="vi-VN" sz="2400" b="1" i="1">
                <a:solidFill>
                  <a:srgbClr val="3333FF"/>
                </a:solidFill>
                <a:latin typeface="Arial" panose="020B0604020202020204" pitchFamily="34" charset="0"/>
                <a:cs typeface="Arial" panose="020B0604020202020204" pitchFamily="34" charset="0"/>
              </a:rPr>
              <a:t>Về lượng mưa:</a:t>
            </a:r>
            <a:r>
              <a:rPr lang="vi-VN" sz="2400">
                <a:solidFill>
                  <a:srgbClr val="3333FF"/>
                </a:solidFill>
                <a:latin typeface="Arial" panose="020B0604020202020204" pitchFamily="34" charset="0"/>
                <a:cs typeface="Arial" panose="020B0604020202020204" pitchFamily="34" charset="0"/>
              </a:rPr>
              <a:t> Lượng mưa ít (tổng lượng mưa năm chỉ đạt 443 mm).</a:t>
            </a:r>
          </a:p>
          <a:p>
            <a:pPr algn="just"/>
            <a:r>
              <a:rPr lang="vi-VN" sz="2800">
                <a:solidFill>
                  <a:srgbClr val="FF0000"/>
                </a:solidFill>
                <a:latin typeface="Arial" panose="020B0604020202020204" pitchFamily="34" charset="0"/>
                <a:cs typeface="Arial" panose="020B0604020202020204" pitchFamily="34" charset="0"/>
              </a:rPr>
              <a:t>=&gt; </a:t>
            </a:r>
            <a:r>
              <a:rPr lang="en-US" sz="2800">
                <a:solidFill>
                  <a:srgbClr val="FF0000"/>
                </a:solidFill>
                <a:latin typeface="Arial" panose="020B0604020202020204" pitchFamily="34" charset="0"/>
                <a:cs typeface="Arial" panose="020B0604020202020204" pitchFamily="34" charset="0"/>
              </a:rPr>
              <a:t>Kiểu khí hậu ôn đới lục địa.</a:t>
            </a:r>
          </a:p>
        </p:txBody>
      </p:sp>
    </p:spTree>
    <p:extLst>
      <p:ext uri="{BB962C8B-B14F-4D97-AF65-F5344CB8AC3E}">
        <p14:creationId xmlns:p14="http://schemas.microsoft.com/office/powerpoint/2010/main" val="186960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397565" y="1070551"/>
            <a:ext cx="11490290" cy="2554545"/>
          </a:xfrm>
          <a:prstGeom prst="rect">
            <a:avLst/>
          </a:prstGeom>
          <a:noFill/>
          <a:ln>
            <a:solidFill>
              <a:srgbClr val="00B050"/>
            </a:solidFill>
            <a:prstDash val="sysDash"/>
          </a:ln>
        </p:spPr>
        <p:txBody>
          <a:bodyPr wrap="square" rtlCol="0">
            <a:spAutoFit/>
          </a:bodyPr>
          <a:lstStyle/>
          <a:p>
            <a:r>
              <a:rPr lang="vi-VN" sz="3200" b="1" i="1">
                <a:solidFill>
                  <a:srgbClr val="3333FF"/>
                </a:solidFill>
              </a:rPr>
              <a:t>Nhiệm vụ 1:</a:t>
            </a:r>
            <a:r>
              <a:rPr lang="vi-VN" sz="3200">
                <a:solidFill>
                  <a:srgbClr val="3333FF"/>
                </a:solidFill>
              </a:rPr>
              <a:t> Hãy sưu tầm những thông tin về khí hậu ở châu Âu hiện nay và viết một đoạn văn ngắn thể hiện tóm tắt những thông tin em sưu tầm được.</a:t>
            </a:r>
          </a:p>
          <a:p>
            <a:r>
              <a:rPr lang="vi-VN" sz="3200" b="1" i="1">
                <a:solidFill>
                  <a:srgbClr val="3333FF"/>
                </a:solidFill>
              </a:rPr>
              <a:t>Nhiệm vụ 2:</a:t>
            </a:r>
            <a:r>
              <a:rPr lang="vi-VN" sz="3200">
                <a:solidFill>
                  <a:srgbClr val="3333FF"/>
                </a:solidFill>
              </a:rPr>
              <a:t> Hãy sưu tầm những hình ảnh về sông ngòi hoặc đới thiên của châu Âu. Chia sẻ với các bạn.</a:t>
            </a:r>
            <a:endParaRPr lang="en-US" sz="3200">
              <a:solidFill>
                <a:srgbClr val="3333FF"/>
              </a:solidFill>
              <a:latin typeface="Arial" panose="020B0604020202020204" pitchFamily="34" charset="0"/>
              <a:cs typeface="Arial" panose="020B0604020202020204" pitchFamily="34" charset="0"/>
            </a:endParaRPr>
          </a:p>
        </p:txBody>
      </p:sp>
      <p:pic>
        <p:nvPicPr>
          <p:cNvPr id="6" name="image253.jpg" descr="Image result for Alps">
            <a:extLst>
              <a:ext uri="{FF2B5EF4-FFF2-40B4-BE49-F238E27FC236}">
                <a16:creationId xmlns:a16="http://schemas.microsoft.com/office/drawing/2014/main" id="{11677960-3B0D-481F-95D1-56F0AC55B8EB}"/>
              </a:ext>
            </a:extLst>
          </p:cNvPr>
          <p:cNvPicPr/>
          <p:nvPr/>
        </p:nvPicPr>
        <p:blipFill rotWithShape="1">
          <a:blip r:embed="rId3"/>
          <a:srcRect t="4189" r="-3" b="-3"/>
          <a:stretch/>
        </p:blipFill>
        <p:spPr>
          <a:xfrm>
            <a:off x="304802" y="3666851"/>
            <a:ext cx="3591339" cy="2476050"/>
          </a:xfrm>
          <a:prstGeom prst="rect">
            <a:avLst/>
          </a:prstGeom>
        </p:spPr>
      </p:pic>
      <p:pic>
        <p:nvPicPr>
          <p:cNvPr id="9" name="Picture 8" descr="A picture containing water, boat, outdoor, nature&#10;&#10;Description automatically generated">
            <a:extLst>
              <a:ext uri="{FF2B5EF4-FFF2-40B4-BE49-F238E27FC236}">
                <a16:creationId xmlns:a16="http://schemas.microsoft.com/office/drawing/2014/main" id="{12249DDA-E28A-475D-A13E-1BC44DC95D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4070" y="3666851"/>
            <a:ext cx="3750365" cy="2476050"/>
          </a:xfrm>
          <a:prstGeom prst="rect">
            <a:avLst/>
          </a:prstGeom>
        </p:spPr>
      </p:pic>
      <p:pic>
        <p:nvPicPr>
          <p:cNvPr id="10" name="image153.jpg" descr="Káº¿t quáº£ hÃ¬nh áº£nh cho rá»«ng lÃ¡ rá»ng á» phÃ¡p">
            <a:extLst>
              <a:ext uri="{FF2B5EF4-FFF2-40B4-BE49-F238E27FC236}">
                <a16:creationId xmlns:a16="http://schemas.microsoft.com/office/drawing/2014/main" id="{041DA8F5-760C-43A8-8E36-5448D39DBBF5}"/>
              </a:ext>
            </a:extLst>
          </p:cNvPr>
          <p:cNvPicPr/>
          <p:nvPr/>
        </p:nvPicPr>
        <p:blipFill rotWithShape="1">
          <a:blip r:embed="rId5"/>
          <a:srcRect t="11278" r="2" b="15882"/>
          <a:stretch/>
        </p:blipFill>
        <p:spPr>
          <a:xfrm>
            <a:off x="4174436" y="3666851"/>
            <a:ext cx="3591339" cy="2476050"/>
          </a:xfrm>
          <a:prstGeom prst="rect">
            <a:avLst/>
          </a:prstGeom>
        </p:spPr>
      </p:pic>
      <p:sp>
        <p:nvSpPr>
          <p:cNvPr id="11" name="Rectangle: Rounded Corners 10">
            <a:extLst>
              <a:ext uri="{FF2B5EF4-FFF2-40B4-BE49-F238E27FC236}">
                <a16:creationId xmlns:a16="http://schemas.microsoft.com/office/drawing/2014/main" id="{3A20B018-4A5B-4A3A-88EF-7848084703EB}"/>
              </a:ext>
            </a:extLst>
          </p:cNvPr>
          <p:cNvSpPr/>
          <p:nvPr/>
        </p:nvSpPr>
        <p:spPr>
          <a:xfrm>
            <a:off x="3585392" y="102703"/>
            <a:ext cx="4723424" cy="81921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3691879" y="186512"/>
            <a:ext cx="4723424" cy="646331"/>
          </a:xfrm>
          <a:prstGeom prst="rect">
            <a:avLst/>
          </a:prstGeom>
          <a:noFill/>
          <a:ln>
            <a:noFill/>
            <a:prstDash val="dash"/>
          </a:ln>
        </p:spPr>
        <p:txBody>
          <a:bodyPr wrap="square" rtlCol="0">
            <a:spAutoFit/>
          </a:bodyPr>
          <a:lstStyle/>
          <a:p>
            <a:r>
              <a:rPr lang="en-US" sz="3600" b="1">
                <a:solidFill>
                  <a:srgbClr val="FFFF00"/>
                </a:solidFill>
                <a:latin typeface="Arial" pitchFamily="34" charset="0"/>
                <a:cs typeface="Arial" pitchFamily="34" charset="0"/>
              </a:rPr>
              <a:t> NHIỆM VỤ CỦA EM</a:t>
            </a:r>
            <a:endParaRPr lang="en-US" sz="36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97490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984731" y="5171910"/>
            <a:ext cx="7672378" cy="954107"/>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Tiếp giáp Châu Á, châu Phi</a:t>
            </a:r>
          </a:p>
          <a:p>
            <a:r>
              <a:rPr lang="en-US" sz="2800" b="1">
                <a:solidFill>
                  <a:srgbClr val="002060"/>
                </a:solidFill>
                <a:latin typeface="Arial" panose="020B0604020202020204" pitchFamily="34" charset="0"/>
                <a:cs typeface="Arial" panose="020B0604020202020204" pitchFamily="34" charset="0"/>
              </a:rPr>
              <a:t>Đại Tây Dương, Thái Bình Dương</a:t>
            </a:r>
          </a:p>
        </p:txBody>
      </p:sp>
      <p:sp>
        <p:nvSpPr>
          <p:cNvPr id="30" name="TextBox 29">
            <a:extLst>
              <a:ext uri="{FF2B5EF4-FFF2-40B4-BE49-F238E27FC236}">
                <a16:creationId xmlns:a16="http://schemas.microsoft.com/office/drawing/2014/main" id="{E648F82F-774D-4CA9-90FF-92E82FD2B825}"/>
              </a:ext>
            </a:extLst>
          </p:cNvPr>
          <p:cNvSpPr txBox="1"/>
          <p:nvPr/>
        </p:nvSpPr>
        <p:spPr>
          <a:xfrm>
            <a:off x="844351" y="2359719"/>
            <a:ext cx="6283812" cy="1200329"/>
          </a:xfrm>
          <a:prstGeom prst="rect">
            <a:avLst/>
          </a:prstGeom>
          <a:noFill/>
        </p:spPr>
        <p:txBody>
          <a:bodyPr wrap="square" rtlCol="0">
            <a:spAutoFit/>
          </a:bodyPr>
          <a:lstStyle/>
          <a:p>
            <a:pPr algn="ctr"/>
            <a:r>
              <a:rPr lang="vi-VN" sz="2800" b="1" i="1">
                <a:solidFill>
                  <a:schemeClr val="bg1"/>
                </a:solidFill>
              </a:rPr>
              <a:t> </a:t>
            </a:r>
            <a:r>
              <a:rPr lang="en-US" sz="3600" b="1">
                <a:solidFill>
                  <a:srgbClr val="1C11AF"/>
                </a:solidFill>
                <a:latin typeface="Arial" panose="020B0604020202020204" pitchFamily="34" charset="0"/>
                <a:cs typeface="Arial" panose="020B0604020202020204" pitchFamily="34" charset="0"/>
              </a:rPr>
              <a:t>Châu Âu tiếp giáp Châu lục nào,đại dương nào</a:t>
            </a:r>
            <a:r>
              <a:rPr lang="vi-VN" sz="3600" b="1">
                <a:solidFill>
                  <a:srgbClr val="1C11AF"/>
                </a:solidFill>
                <a:latin typeface="Arial" panose="020B0604020202020204" pitchFamily="34" charset="0"/>
                <a:cs typeface="Arial" panose="020B0604020202020204" pitchFamily="34" charset="0"/>
              </a:rPr>
              <a:t>?</a:t>
            </a:r>
            <a:endParaRPr lang="en-US" sz="3600">
              <a:solidFill>
                <a:srgbClr val="1C11AF"/>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7" name="Picture 2">
            <a:extLst>
              <a:ext uri="{FF2B5EF4-FFF2-40B4-BE49-F238E27FC236}">
                <a16:creationId xmlns:a16="http://schemas.microsoft.com/office/drawing/2014/main" id="{8252818F-3DEF-4D45-A81B-5CE2F9D10A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1706" y="1372265"/>
            <a:ext cx="4500294" cy="484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83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hoàn thành BT vận dụng,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algn="ctr"/>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2. Đặc điểm dân cư</a:t>
            </a:r>
          </a:p>
          <a:p>
            <a:pPr algn="ctr"/>
            <a:r>
              <a:rPr lang="en-US" sz="3600" b="1">
                <a:solidFill>
                  <a:srgbClr val="3399FF"/>
                </a:solidFill>
                <a:latin typeface="Arial" pitchFamily="34" charset="0"/>
                <a:cs typeface="Arial" pitchFamily="34" charset="0"/>
              </a:rPr>
              <a:t>xã hội Châu Âu</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outdoor, several&#10;&#10;Description automatically generated">
            <a:extLst>
              <a:ext uri="{FF2B5EF4-FFF2-40B4-BE49-F238E27FC236}">
                <a16:creationId xmlns:a16="http://schemas.microsoft.com/office/drawing/2014/main" id="{94765005-6FE4-4A6B-9B5B-363157B740D6}"/>
              </a:ext>
            </a:extLst>
          </p:cNvPr>
          <p:cNvPicPr>
            <a:picLocks noChangeAspect="1"/>
          </p:cNvPicPr>
          <p:nvPr/>
        </p:nvPicPr>
        <p:blipFill rotWithShape="1">
          <a:blip r:embed="rId3"/>
          <a:srcRect l="871"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2D3A5C5F-1BCB-4FBE-BCBA-522EAF9E265D}"/>
              </a:ext>
            </a:extLst>
          </p:cNvPr>
          <p:cNvSpPr/>
          <p:nvPr/>
        </p:nvSpPr>
        <p:spPr>
          <a:xfrm>
            <a:off x="1354244" y="4854747"/>
            <a:ext cx="9310084" cy="1817171"/>
          </a:xfrm>
          <a:prstGeom prst="rect">
            <a:avLst/>
          </a:prstGeom>
          <a:solidFill>
            <a:schemeClr val="bg1"/>
          </a:solidFill>
        </p:spPr>
        <p:txBody>
          <a:bodyPr vert="horz" lIns="91440" tIns="45720" rIns="91440" bIns="45720" rtlCol="0" anchor="ctr">
            <a:normAutofit fontScale="92500"/>
          </a:bodyPr>
          <a:lstStyle/>
          <a:p>
            <a:pPr algn="ctr">
              <a:lnSpc>
                <a:spcPct val="90000"/>
              </a:lnSpc>
              <a:spcAft>
                <a:spcPts val="600"/>
              </a:spcAft>
            </a:pPr>
            <a:r>
              <a:rPr lang="en-US" sz="4800" b="1">
                <a:solidFill>
                  <a:srgbClr val="1C11AF"/>
                </a:solidFill>
                <a:latin typeface="Arial" panose="020B0604020202020204" pitchFamily="34" charset="0"/>
                <a:cs typeface="Arial" panose="020B0604020202020204" pitchFamily="34" charset="0"/>
              </a:rPr>
              <a:t>BÀI 1. VỊ TRÍ ĐỊA LÍ.</a:t>
            </a:r>
          </a:p>
          <a:p>
            <a:pPr algn="ctr"/>
            <a:r>
              <a:rPr lang="en-US" sz="4800" b="1">
                <a:solidFill>
                  <a:srgbClr val="1C11AF"/>
                </a:solidFill>
                <a:latin typeface="Arial" panose="020B0604020202020204" pitchFamily="34" charset="0"/>
                <a:cs typeface="Arial" panose="020B0604020202020204" pitchFamily="34" charset="0"/>
              </a:rPr>
              <a:t>ĐẶC ĐIỂM TỰ NHIÊN CHÂU ÂU(tt)</a:t>
            </a:r>
          </a:p>
        </p:txBody>
      </p:sp>
    </p:spTree>
    <p:extLst>
      <p:ext uri="{BB962C8B-B14F-4D97-AF65-F5344CB8AC3E}">
        <p14:creationId xmlns:p14="http://schemas.microsoft.com/office/powerpoint/2010/main" val="3407539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984731" y="5194261"/>
            <a:ext cx="57738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Thuộc đới ôn hòa bán cầu bắc</a:t>
            </a:r>
          </a:p>
        </p:txBody>
      </p:sp>
      <p:sp>
        <p:nvSpPr>
          <p:cNvPr id="30" name="TextBox 29">
            <a:extLst>
              <a:ext uri="{FF2B5EF4-FFF2-40B4-BE49-F238E27FC236}">
                <a16:creationId xmlns:a16="http://schemas.microsoft.com/office/drawing/2014/main" id="{E648F82F-774D-4CA9-90FF-92E82FD2B825}"/>
              </a:ext>
            </a:extLst>
          </p:cNvPr>
          <p:cNvSpPr txBox="1"/>
          <p:nvPr/>
        </p:nvSpPr>
        <p:spPr>
          <a:xfrm>
            <a:off x="984731" y="2314464"/>
            <a:ext cx="6336755" cy="1323439"/>
          </a:xfrm>
          <a:prstGeom prst="rect">
            <a:avLst/>
          </a:prstGeom>
          <a:noFill/>
        </p:spPr>
        <p:txBody>
          <a:bodyPr wrap="square" rtlCol="0">
            <a:spAutoFit/>
          </a:bodyPr>
          <a:lstStyle/>
          <a:p>
            <a:pPr algn="ctr"/>
            <a:r>
              <a:rPr lang="en-US" sz="4000">
                <a:solidFill>
                  <a:srgbClr val="1C11AF"/>
                </a:solidFill>
                <a:latin typeface="Arial" panose="020B0604020202020204" pitchFamily="34" charset="0"/>
                <a:ea typeface="Cambria" panose="02040503050406030204" pitchFamily="18" charset="0"/>
                <a:cs typeface="Arial" panose="020B0604020202020204" pitchFamily="34" charset="0"/>
              </a:rPr>
              <a:t>Phần lớn lãnh thổ Châu Âu thuộc đới khí hậu nào?</a:t>
            </a:r>
            <a:endParaRPr lang="en-US" sz="4000">
              <a:solidFill>
                <a:srgbClr val="1C11AF"/>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7" name="Picture 2">
            <a:extLst>
              <a:ext uri="{FF2B5EF4-FFF2-40B4-BE49-F238E27FC236}">
                <a16:creationId xmlns:a16="http://schemas.microsoft.com/office/drawing/2014/main" id="{6B37B085-2D96-4EFC-90A2-76B6E17D69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4453" y="1172622"/>
            <a:ext cx="4500294" cy="5076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57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3091827" y="5194261"/>
            <a:ext cx="76723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Dãy Uran</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061119" y="2243977"/>
            <a:ext cx="6052275" cy="1077218"/>
          </a:xfrm>
          <a:prstGeom prst="rect">
            <a:avLst/>
          </a:prstGeom>
          <a:noFill/>
        </p:spPr>
        <p:txBody>
          <a:bodyPr wrap="square" rtlCol="0">
            <a:spAutoFit/>
          </a:bodyPr>
          <a:lstStyle/>
          <a:p>
            <a:pPr algn="ctr"/>
            <a:r>
              <a:rPr lang="vi-VN" sz="3200" b="1" i="1">
                <a:solidFill>
                  <a:srgbClr val="1C11AF"/>
                </a:solidFill>
              </a:rPr>
              <a:t>Ranh giới châu Âu và châu Á là gì?</a:t>
            </a:r>
            <a:endParaRPr lang="en-US" sz="3200">
              <a:solidFill>
                <a:srgbClr val="1C11AF"/>
              </a:solidFill>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7" name="Picture 2">
            <a:extLst>
              <a:ext uri="{FF2B5EF4-FFF2-40B4-BE49-F238E27FC236}">
                <a16:creationId xmlns:a16="http://schemas.microsoft.com/office/drawing/2014/main" id="{79E85DBB-923D-41F8-AD27-F7F8AF353B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4453" y="1172622"/>
            <a:ext cx="4500294" cy="5076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90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984731" y="5171910"/>
            <a:ext cx="76723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Sông Vonga (3 690km)</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276660" y="2306677"/>
            <a:ext cx="5419194" cy="1077218"/>
          </a:xfrm>
          <a:prstGeom prst="rect">
            <a:avLst/>
          </a:prstGeom>
          <a:noFill/>
        </p:spPr>
        <p:txBody>
          <a:bodyPr wrap="square" rtlCol="0">
            <a:spAutoFit/>
          </a:bodyPr>
          <a:lstStyle/>
          <a:p>
            <a:pPr algn="ctr"/>
            <a:r>
              <a:rPr lang="en-US" sz="3200" b="1" i="1">
                <a:solidFill>
                  <a:srgbClr val="1C11AF"/>
                </a:solidFill>
                <a:latin typeface="Arial" panose="020B0604020202020204" pitchFamily="34" charset="0"/>
                <a:cs typeface="Arial" panose="020B0604020202020204" pitchFamily="34" charset="0"/>
              </a:rPr>
              <a:t>Con sông nào dài nhất </a:t>
            </a:r>
            <a:r>
              <a:rPr lang="vi-VN" sz="3200" b="1" i="1">
                <a:solidFill>
                  <a:srgbClr val="1C11AF"/>
                </a:solidFill>
                <a:latin typeface="Arial" panose="020B0604020202020204" pitchFamily="34" charset="0"/>
                <a:cs typeface="Arial" panose="020B0604020202020204" pitchFamily="34" charset="0"/>
              </a:rPr>
              <a:t>châu Âu</a:t>
            </a:r>
            <a:r>
              <a:rPr lang="en-US" sz="3200" b="1" i="1">
                <a:solidFill>
                  <a:srgbClr val="1C11AF"/>
                </a:solidFill>
                <a:latin typeface="Arial" panose="020B0604020202020204" pitchFamily="34" charset="0"/>
                <a:cs typeface="Arial" panose="020B0604020202020204" pitchFamily="34" charset="0"/>
              </a:rPr>
              <a:t>?</a:t>
            </a:r>
            <a:endParaRPr lang="en-US" sz="3200">
              <a:solidFill>
                <a:srgbClr val="1C11AF"/>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026" name="Picture 2">
            <a:extLst>
              <a:ext uri="{FF2B5EF4-FFF2-40B4-BE49-F238E27FC236}">
                <a16:creationId xmlns:a16="http://schemas.microsoft.com/office/drawing/2014/main" id="{55143F40-4A35-4FAD-8D9A-67E330A55D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4453" y="1402080"/>
            <a:ext cx="4500294" cy="484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90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barn(inVertical)">
                                      <p:cBhvr>
                                        <p:cTn id="2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84A09139-E2E4-4936-8ED1-10F6CE85344F}"/>
              </a:ext>
            </a:extLst>
          </p:cNvPr>
          <p:cNvGrpSpPr/>
          <p:nvPr/>
        </p:nvGrpSpPr>
        <p:grpSpPr>
          <a:xfrm>
            <a:off x="2833834" y="1626126"/>
            <a:ext cx="5760573" cy="905023"/>
            <a:chOff x="999231" y="1336839"/>
            <a:chExt cx="5497404" cy="1097387"/>
          </a:xfrm>
        </p:grpSpPr>
        <p:grpSp>
          <p:nvGrpSpPr>
            <p:cNvPr id="73" name="Group 72">
              <a:extLst>
                <a:ext uri="{FF2B5EF4-FFF2-40B4-BE49-F238E27FC236}">
                  <a16:creationId xmlns:a16="http://schemas.microsoft.com/office/drawing/2014/main" id="{5ABCFC12-843E-453C-9AC1-945A965EEEEE}"/>
                </a:ext>
              </a:extLst>
            </p:cNvPr>
            <p:cNvGrpSpPr/>
            <p:nvPr/>
          </p:nvGrpSpPr>
          <p:grpSpPr>
            <a:xfrm>
              <a:off x="999231" y="1476594"/>
              <a:ext cx="891094" cy="957632"/>
              <a:chOff x="899183" y="1159343"/>
              <a:chExt cx="771364" cy="828961"/>
            </a:xfrm>
          </p:grpSpPr>
          <p:sp>
            <p:nvSpPr>
              <p:cNvPr id="69" name="Oval 68">
                <a:extLst>
                  <a:ext uri="{FF2B5EF4-FFF2-40B4-BE49-F238E27FC236}">
                    <a16:creationId xmlns:a16="http://schemas.microsoft.com/office/drawing/2014/main" id="{E005C5FD-5161-4FC5-B2CB-356B0BAB8868}"/>
                  </a:ext>
                </a:extLst>
              </p:cNvPr>
              <p:cNvSpPr/>
              <p:nvPr/>
            </p:nvSpPr>
            <p:spPr>
              <a:xfrm>
                <a:off x="899183" y="1159343"/>
                <a:ext cx="771364" cy="82896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任意多边形: 形状 8">
                <a:extLst>
                  <a:ext uri="{FF2B5EF4-FFF2-40B4-BE49-F238E27FC236}">
                    <a16:creationId xmlns:a16="http://schemas.microsoft.com/office/drawing/2014/main" id="{0C07955B-B4BD-49E2-9980-84375C38F0AE}"/>
                  </a:ext>
                </a:extLst>
              </p:cNvPr>
              <p:cNvSpPr>
                <a:spLocks/>
              </p:cNvSpPr>
              <p:nvPr/>
            </p:nvSpPr>
            <p:spPr bwMode="auto">
              <a:xfrm>
                <a:off x="1019494" y="1302921"/>
                <a:ext cx="525458" cy="541805"/>
              </a:xfrm>
              <a:custGeom>
                <a:avLst/>
                <a:gdLst>
                  <a:gd name="connsiteX0" fmla="*/ 242094 w 331788"/>
                  <a:gd name="connsiteY0" fmla="*/ 203585 h 328613"/>
                  <a:gd name="connsiteX1" fmla="*/ 214264 w 331788"/>
                  <a:gd name="connsiteY1" fmla="*/ 214264 h 328613"/>
                  <a:gd name="connsiteX2" fmla="*/ 214264 w 331788"/>
                  <a:gd name="connsiteY2" fmla="*/ 269924 h 328613"/>
                  <a:gd name="connsiteX3" fmla="*/ 269924 w 331788"/>
                  <a:gd name="connsiteY3" fmla="*/ 269924 h 328613"/>
                  <a:gd name="connsiteX4" fmla="*/ 269924 w 331788"/>
                  <a:gd name="connsiteY4" fmla="*/ 214264 h 328613"/>
                  <a:gd name="connsiteX5" fmla="*/ 242094 w 331788"/>
                  <a:gd name="connsiteY5" fmla="*/ 203585 h 328613"/>
                  <a:gd name="connsiteX6" fmla="*/ 85725 w 331788"/>
                  <a:gd name="connsiteY6" fmla="*/ 200752 h 328613"/>
                  <a:gd name="connsiteX7" fmla="*/ 136525 w 331788"/>
                  <a:gd name="connsiteY7" fmla="*/ 207698 h 328613"/>
                  <a:gd name="connsiteX8" fmla="*/ 132667 w 331788"/>
                  <a:gd name="connsiteY8" fmla="*/ 222250 h 328613"/>
                  <a:gd name="connsiteX9" fmla="*/ 38783 w 331788"/>
                  <a:gd name="connsiteY9" fmla="*/ 222250 h 328613"/>
                  <a:gd name="connsiteX10" fmla="*/ 34925 w 331788"/>
                  <a:gd name="connsiteY10" fmla="*/ 207698 h 328613"/>
                  <a:gd name="connsiteX11" fmla="*/ 85725 w 331788"/>
                  <a:gd name="connsiteY11" fmla="*/ 200752 h 328613"/>
                  <a:gd name="connsiteX12" fmla="*/ 86038 w 331788"/>
                  <a:gd name="connsiteY12" fmla="*/ 150283 h 328613"/>
                  <a:gd name="connsiteX13" fmla="*/ 136525 w 331788"/>
                  <a:gd name="connsiteY13" fmla="*/ 158221 h 328613"/>
                  <a:gd name="connsiteX14" fmla="*/ 132678 w 331788"/>
                  <a:gd name="connsiteY14" fmla="*/ 171450 h 328613"/>
                  <a:gd name="connsiteX15" fmla="*/ 39076 w 331788"/>
                  <a:gd name="connsiteY15" fmla="*/ 171450 h 328613"/>
                  <a:gd name="connsiteX16" fmla="*/ 36512 w 331788"/>
                  <a:gd name="connsiteY16" fmla="*/ 158221 h 328613"/>
                  <a:gd name="connsiteX17" fmla="*/ 86038 w 331788"/>
                  <a:gd name="connsiteY17" fmla="*/ 150283 h 328613"/>
                  <a:gd name="connsiteX18" fmla="*/ 243681 w 331788"/>
                  <a:gd name="connsiteY18" fmla="*/ 148724 h 328613"/>
                  <a:gd name="connsiteX19" fmla="*/ 295275 w 331788"/>
                  <a:gd name="connsiteY19" fmla="*/ 156745 h 328613"/>
                  <a:gd name="connsiteX20" fmla="*/ 292663 w 331788"/>
                  <a:gd name="connsiteY20" fmla="*/ 171450 h 328613"/>
                  <a:gd name="connsiteX21" fmla="*/ 197312 w 331788"/>
                  <a:gd name="connsiteY21" fmla="*/ 171450 h 328613"/>
                  <a:gd name="connsiteX22" fmla="*/ 192087 w 331788"/>
                  <a:gd name="connsiteY22" fmla="*/ 156745 h 328613"/>
                  <a:gd name="connsiteX23" fmla="*/ 243681 w 331788"/>
                  <a:gd name="connsiteY23" fmla="*/ 148724 h 328613"/>
                  <a:gd name="connsiteX24" fmla="*/ 86038 w 331788"/>
                  <a:gd name="connsiteY24" fmla="*/ 99483 h 328613"/>
                  <a:gd name="connsiteX25" fmla="*/ 136525 w 331788"/>
                  <a:gd name="connsiteY25" fmla="*/ 107421 h 328613"/>
                  <a:gd name="connsiteX26" fmla="*/ 132678 w 331788"/>
                  <a:gd name="connsiteY26" fmla="*/ 120650 h 328613"/>
                  <a:gd name="connsiteX27" fmla="*/ 39076 w 331788"/>
                  <a:gd name="connsiteY27" fmla="*/ 120650 h 328613"/>
                  <a:gd name="connsiteX28" fmla="*/ 36512 w 331788"/>
                  <a:gd name="connsiteY28" fmla="*/ 107421 h 328613"/>
                  <a:gd name="connsiteX29" fmla="*/ 86038 w 331788"/>
                  <a:gd name="connsiteY29" fmla="*/ 99483 h 328613"/>
                  <a:gd name="connsiteX30" fmla="*/ 243681 w 331788"/>
                  <a:gd name="connsiteY30" fmla="*/ 99152 h 328613"/>
                  <a:gd name="connsiteX31" fmla="*/ 295275 w 331788"/>
                  <a:gd name="connsiteY31" fmla="*/ 106098 h 328613"/>
                  <a:gd name="connsiteX32" fmla="*/ 292663 w 331788"/>
                  <a:gd name="connsiteY32" fmla="*/ 120650 h 328613"/>
                  <a:gd name="connsiteX33" fmla="*/ 196006 w 331788"/>
                  <a:gd name="connsiteY33" fmla="*/ 120650 h 328613"/>
                  <a:gd name="connsiteX34" fmla="*/ 192087 w 331788"/>
                  <a:gd name="connsiteY34" fmla="*/ 106098 h 328613"/>
                  <a:gd name="connsiteX35" fmla="*/ 243681 w 331788"/>
                  <a:gd name="connsiteY35" fmla="*/ 99152 h 328613"/>
                  <a:gd name="connsiteX36" fmla="*/ 243681 w 331788"/>
                  <a:gd name="connsiteY36" fmla="*/ 48711 h 328613"/>
                  <a:gd name="connsiteX37" fmla="*/ 295275 w 331788"/>
                  <a:gd name="connsiteY37" fmla="*/ 56732 h 328613"/>
                  <a:gd name="connsiteX38" fmla="*/ 292663 w 331788"/>
                  <a:gd name="connsiteY38" fmla="*/ 71437 h 328613"/>
                  <a:gd name="connsiteX39" fmla="*/ 197312 w 331788"/>
                  <a:gd name="connsiteY39" fmla="*/ 71437 h 328613"/>
                  <a:gd name="connsiteX40" fmla="*/ 192087 w 331788"/>
                  <a:gd name="connsiteY40" fmla="*/ 56732 h 328613"/>
                  <a:gd name="connsiteX41" fmla="*/ 243681 w 331788"/>
                  <a:gd name="connsiteY41" fmla="*/ 48711 h 328613"/>
                  <a:gd name="connsiteX42" fmla="*/ 85725 w 331788"/>
                  <a:gd name="connsiteY42" fmla="*/ 48683 h 328613"/>
                  <a:gd name="connsiteX43" fmla="*/ 136525 w 331788"/>
                  <a:gd name="connsiteY43" fmla="*/ 56621 h 328613"/>
                  <a:gd name="connsiteX44" fmla="*/ 132667 w 331788"/>
                  <a:gd name="connsiteY44" fmla="*/ 69850 h 328613"/>
                  <a:gd name="connsiteX45" fmla="*/ 38783 w 331788"/>
                  <a:gd name="connsiteY45" fmla="*/ 69850 h 328613"/>
                  <a:gd name="connsiteX46" fmla="*/ 34925 w 331788"/>
                  <a:gd name="connsiteY46" fmla="*/ 56621 h 328613"/>
                  <a:gd name="connsiteX47" fmla="*/ 85725 w 331788"/>
                  <a:gd name="connsiteY47" fmla="*/ 48683 h 328613"/>
                  <a:gd name="connsiteX48" fmla="*/ 245779 w 331788"/>
                  <a:gd name="connsiteY48" fmla="*/ 12700 h 328613"/>
                  <a:gd name="connsiteX49" fmla="*/ 171450 w 331788"/>
                  <a:gd name="connsiteY49" fmla="*/ 28215 h 328613"/>
                  <a:gd name="connsiteX50" fmla="*/ 171450 w 331788"/>
                  <a:gd name="connsiteY50" fmla="*/ 263525 h 328613"/>
                  <a:gd name="connsiteX51" fmla="*/ 192314 w 331788"/>
                  <a:gd name="connsiteY51" fmla="*/ 257061 h 328613"/>
                  <a:gd name="connsiteX52" fmla="*/ 205355 w 331788"/>
                  <a:gd name="connsiteY52" fmla="*/ 205344 h 328613"/>
                  <a:gd name="connsiteX53" fmla="*/ 279684 w 331788"/>
                  <a:gd name="connsiteY53" fmla="*/ 205344 h 328613"/>
                  <a:gd name="connsiteX54" fmla="*/ 294028 w 331788"/>
                  <a:gd name="connsiteY54" fmla="*/ 257061 h 328613"/>
                  <a:gd name="connsiteX55" fmla="*/ 317500 w 331788"/>
                  <a:gd name="connsiteY55" fmla="*/ 263525 h 328613"/>
                  <a:gd name="connsiteX56" fmla="*/ 317500 w 331788"/>
                  <a:gd name="connsiteY56" fmla="*/ 28215 h 328613"/>
                  <a:gd name="connsiteX57" fmla="*/ 245779 w 331788"/>
                  <a:gd name="connsiteY57" fmla="*/ 12700 h 328613"/>
                  <a:gd name="connsiteX58" fmla="*/ 84931 w 331788"/>
                  <a:gd name="connsiteY58" fmla="*/ 12700 h 328613"/>
                  <a:gd name="connsiteX59" fmla="*/ 12700 w 331788"/>
                  <a:gd name="connsiteY59" fmla="*/ 28215 h 328613"/>
                  <a:gd name="connsiteX60" fmla="*/ 12700 w 331788"/>
                  <a:gd name="connsiteY60" fmla="*/ 263525 h 328613"/>
                  <a:gd name="connsiteX61" fmla="*/ 84931 w 331788"/>
                  <a:gd name="connsiteY61" fmla="*/ 249303 h 328613"/>
                  <a:gd name="connsiteX62" fmla="*/ 157163 w 331788"/>
                  <a:gd name="connsiteY62" fmla="*/ 263525 h 328613"/>
                  <a:gd name="connsiteX63" fmla="*/ 157163 w 331788"/>
                  <a:gd name="connsiteY63" fmla="*/ 28215 h 328613"/>
                  <a:gd name="connsiteX64" fmla="*/ 84931 w 331788"/>
                  <a:gd name="connsiteY64" fmla="*/ 12700 h 328613"/>
                  <a:gd name="connsiteX65" fmla="*/ 86835 w 331788"/>
                  <a:gd name="connsiteY65" fmla="*/ 0 h 328613"/>
                  <a:gd name="connsiteX66" fmla="*/ 165894 w 331788"/>
                  <a:gd name="connsiteY66" fmla="*/ 15525 h 328613"/>
                  <a:gd name="connsiteX67" fmla="*/ 244953 w 331788"/>
                  <a:gd name="connsiteY67" fmla="*/ 0 h 328613"/>
                  <a:gd name="connsiteX68" fmla="*/ 326604 w 331788"/>
                  <a:gd name="connsiteY68" fmla="*/ 16819 h 328613"/>
                  <a:gd name="connsiteX69" fmla="*/ 331788 w 331788"/>
                  <a:gd name="connsiteY69" fmla="*/ 23288 h 328613"/>
                  <a:gd name="connsiteX70" fmla="*/ 331788 w 331788"/>
                  <a:gd name="connsiteY70" fmla="*/ 274276 h 328613"/>
                  <a:gd name="connsiteX71" fmla="*/ 322716 w 331788"/>
                  <a:gd name="connsiteY71" fmla="*/ 280744 h 328613"/>
                  <a:gd name="connsiteX72" fmla="*/ 289019 w 331788"/>
                  <a:gd name="connsiteY72" fmla="*/ 269101 h 328613"/>
                  <a:gd name="connsiteX73" fmla="*/ 285130 w 331788"/>
                  <a:gd name="connsiteY73" fmla="*/ 274276 h 328613"/>
                  <a:gd name="connsiteX74" fmla="*/ 329196 w 331788"/>
                  <a:gd name="connsiteY74" fmla="*/ 318263 h 328613"/>
                  <a:gd name="connsiteX75" fmla="*/ 318828 w 331788"/>
                  <a:gd name="connsiteY75" fmla="*/ 328613 h 328613"/>
                  <a:gd name="connsiteX76" fmla="*/ 274762 w 331788"/>
                  <a:gd name="connsiteY76" fmla="*/ 284626 h 328613"/>
                  <a:gd name="connsiteX77" fmla="*/ 206072 w 331788"/>
                  <a:gd name="connsiteY77" fmla="*/ 279451 h 328613"/>
                  <a:gd name="connsiteX78" fmla="*/ 198295 w 331788"/>
                  <a:gd name="connsiteY78" fmla="*/ 270394 h 328613"/>
                  <a:gd name="connsiteX79" fmla="*/ 167190 w 331788"/>
                  <a:gd name="connsiteY79" fmla="*/ 280744 h 328613"/>
                  <a:gd name="connsiteX80" fmla="*/ 163302 w 331788"/>
                  <a:gd name="connsiteY80" fmla="*/ 280744 h 328613"/>
                  <a:gd name="connsiteX81" fmla="*/ 85539 w 331788"/>
                  <a:gd name="connsiteY81" fmla="*/ 263926 h 328613"/>
                  <a:gd name="connsiteX82" fmla="*/ 9072 w 331788"/>
                  <a:gd name="connsiteY82" fmla="*/ 280744 h 328613"/>
                  <a:gd name="connsiteX83" fmla="*/ 0 w 331788"/>
                  <a:gd name="connsiteY83" fmla="*/ 274276 h 328613"/>
                  <a:gd name="connsiteX84" fmla="*/ 0 w 331788"/>
                  <a:gd name="connsiteY84" fmla="*/ 23288 h 328613"/>
                  <a:gd name="connsiteX85" fmla="*/ 5184 w 331788"/>
                  <a:gd name="connsiteY85" fmla="*/ 16819 h 328613"/>
                  <a:gd name="connsiteX86" fmla="*/ 86835 w 331788"/>
                  <a:gd name="connsiteY8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788" h="328613">
                    <a:moveTo>
                      <a:pt x="242094" y="203585"/>
                    </a:moveTo>
                    <a:cubicBezTo>
                      <a:pt x="232062" y="203585"/>
                      <a:pt x="222031" y="207145"/>
                      <a:pt x="214264" y="214264"/>
                    </a:cubicBezTo>
                    <a:cubicBezTo>
                      <a:pt x="200025" y="229797"/>
                      <a:pt x="200025" y="254391"/>
                      <a:pt x="214264" y="269924"/>
                    </a:cubicBezTo>
                    <a:cubicBezTo>
                      <a:pt x="229797" y="284163"/>
                      <a:pt x="254391" y="284163"/>
                      <a:pt x="269924" y="269924"/>
                    </a:cubicBezTo>
                    <a:cubicBezTo>
                      <a:pt x="284163" y="254391"/>
                      <a:pt x="284163" y="229797"/>
                      <a:pt x="269924" y="214264"/>
                    </a:cubicBezTo>
                    <a:cubicBezTo>
                      <a:pt x="262158" y="207145"/>
                      <a:pt x="252126" y="203585"/>
                      <a:pt x="242094" y="203585"/>
                    </a:cubicBezTo>
                    <a:close/>
                    <a:moveTo>
                      <a:pt x="85725" y="200752"/>
                    </a:moveTo>
                    <a:cubicBezTo>
                      <a:pt x="102122" y="200752"/>
                      <a:pt x="118520" y="203067"/>
                      <a:pt x="136525" y="207698"/>
                    </a:cubicBezTo>
                    <a:cubicBezTo>
                      <a:pt x="136525" y="207698"/>
                      <a:pt x="136525" y="207698"/>
                      <a:pt x="132667" y="222250"/>
                    </a:cubicBezTo>
                    <a:cubicBezTo>
                      <a:pt x="99229" y="211667"/>
                      <a:pt x="72221" y="211667"/>
                      <a:pt x="38783" y="222250"/>
                    </a:cubicBezTo>
                    <a:cubicBezTo>
                      <a:pt x="38783" y="222250"/>
                      <a:pt x="38783" y="222250"/>
                      <a:pt x="34925" y="207698"/>
                    </a:cubicBezTo>
                    <a:cubicBezTo>
                      <a:pt x="52930" y="203067"/>
                      <a:pt x="69327" y="200752"/>
                      <a:pt x="85725" y="200752"/>
                    </a:cubicBezTo>
                    <a:close/>
                    <a:moveTo>
                      <a:pt x="86038" y="150283"/>
                    </a:moveTo>
                    <a:cubicBezTo>
                      <a:pt x="102226" y="150283"/>
                      <a:pt x="118574" y="152929"/>
                      <a:pt x="136525" y="158221"/>
                    </a:cubicBezTo>
                    <a:cubicBezTo>
                      <a:pt x="136525" y="158221"/>
                      <a:pt x="136525" y="158221"/>
                      <a:pt x="132678" y="171450"/>
                    </a:cubicBezTo>
                    <a:cubicBezTo>
                      <a:pt x="99341" y="162190"/>
                      <a:pt x="72414" y="162190"/>
                      <a:pt x="39076" y="171450"/>
                    </a:cubicBezTo>
                    <a:cubicBezTo>
                      <a:pt x="39076" y="171450"/>
                      <a:pt x="39076" y="171450"/>
                      <a:pt x="36512" y="158221"/>
                    </a:cubicBezTo>
                    <a:cubicBezTo>
                      <a:pt x="53822" y="152929"/>
                      <a:pt x="69850" y="150283"/>
                      <a:pt x="86038" y="150283"/>
                    </a:cubicBezTo>
                    <a:close/>
                    <a:moveTo>
                      <a:pt x="243681" y="148724"/>
                    </a:moveTo>
                    <a:cubicBezTo>
                      <a:pt x="260335" y="148724"/>
                      <a:pt x="276989" y="151398"/>
                      <a:pt x="295275" y="156745"/>
                    </a:cubicBezTo>
                    <a:cubicBezTo>
                      <a:pt x="295275" y="156745"/>
                      <a:pt x="295275" y="156745"/>
                      <a:pt x="292663" y="171450"/>
                    </a:cubicBezTo>
                    <a:cubicBezTo>
                      <a:pt x="257396" y="162092"/>
                      <a:pt x="231272" y="162092"/>
                      <a:pt x="197312" y="171450"/>
                    </a:cubicBezTo>
                    <a:cubicBezTo>
                      <a:pt x="197312" y="171450"/>
                      <a:pt x="197312" y="171450"/>
                      <a:pt x="192087" y="156745"/>
                    </a:cubicBezTo>
                    <a:cubicBezTo>
                      <a:pt x="210374" y="151398"/>
                      <a:pt x="227027" y="148724"/>
                      <a:pt x="243681" y="148724"/>
                    </a:cubicBezTo>
                    <a:close/>
                    <a:moveTo>
                      <a:pt x="86038" y="99483"/>
                    </a:moveTo>
                    <a:cubicBezTo>
                      <a:pt x="102226" y="99483"/>
                      <a:pt x="118574" y="102129"/>
                      <a:pt x="136525" y="107421"/>
                    </a:cubicBezTo>
                    <a:cubicBezTo>
                      <a:pt x="136525" y="107421"/>
                      <a:pt x="136525" y="107421"/>
                      <a:pt x="132678" y="120650"/>
                    </a:cubicBezTo>
                    <a:cubicBezTo>
                      <a:pt x="99341" y="111390"/>
                      <a:pt x="72414" y="111390"/>
                      <a:pt x="39076" y="120650"/>
                    </a:cubicBezTo>
                    <a:cubicBezTo>
                      <a:pt x="39076" y="120650"/>
                      <a:pt x="39076" y="120650"/>
                      <a:pt x="36512" y="107421"/>
                    </a:cubicBezTo>
                    <a:cubicBezTo>
                      <a:pt x="53822" y="102129"/>
                      <a:pt x="69850" y="99483"/>
                      <a:pt x="86038" y="99483"/>
                    </a:cubicBezTo>
                    <a:close/>
                    <a:moveTo>
                      <a:pt x="243681" y="99152"/>
                    </a:moveTo>
                    <a:cubicBezTo>
                      <a:pt x="260335" y="99152"/>
                      <a:pt x="276989" y="101467"/>
                      <a:pt x="295275" y="106098"/>
                    </a:cubicBezTo>
                    <a:cubicBezTo>
                      <a:pt x="295275" y="106098"/>
                      <a:pt x="295275" y="106098"/>
                      <a:pt x="292663" y="120650"/>
                    </a:cubicBezTo>
                    <a:cubicBezTo>
                      <a:pt x="257396" y="111390"/>
                      <a:pt x="231272" y="111390"/>
                      <a:pt x="196006" y="120650"/>
                    </a:cubicBezTo>
                    <a:cubicBezTo>
                      <a:pt x="196006" y="120650"/>
                      <a:pt x="196006" y="120650"/>
                      <a:pt x="192087" y="106098"/>
                    </a:cubicBezTo>
                    <a:cubicBezTo>
                      <a:pt x="210374" y="101467"/>
                      <a:pt x="227027" y="99152"/>
                      <a:pt x="243681" y="99152"/>
                    </a:cubicBezTo>
                    <a:close/>
                    <a:moveTo>
                      <a:pt x="243681" y="48711"/>
                    </a:moveTo>
                    <a:cubicBezTo>
                      <a:pt x="260335" y="48711"/>
                      <a:pt x="276989" y="51385"/>
                      <a:pt x="295275" y="56732"/>
                    </a:cubicBezTo>
                    <a:cubicBezTo>
                      <a:pt x="295275" y="56732"/>
                      <a:pt x="295275" y="56732"/>
                      <a:pt x="292663" y="71437"/>
                    </a:cubicBezTo>
                    <a:cubicBezTo>
                      <a:pt x="257396" y="60742"/>
                      <a:pt x="231272" y="60742"/>
                      <a:pt x="197312" y="71437"/>
                    </a:cubicBezTo>
                    <a:cubicBezTo>
                      <a:pt x="197312" y="71437"/>
                      <a:pt x="197312" y="71437"/>
                      <a:pt x="192087" y="56732"/>
                    </a:cubicBezTo>
                    <a:cubicBezTo>
                      <a:pt x="210374" y="51385"/>
                      <a:pt x="227027" y="48711"/>
                      <a:pt x="243681" y="48711"/>
                    </a:cubicBezTo>
                    <a:close/>
                    <a:moveTo>
                      <a:pt x="85725" y="48683"/>
                    </a:moveTo>
                    <a:cubicBezTo>
                      <a:pt x="102122" y="48683"/>
                      <a:pt x="118520" y="51329"/>
                      <a:pt x="136525" y="56621"/>
                    </a:cubicBezTo>
                    <a:cubicBezTo>
                      <a:pt x="136525" y="56621"/>
                      <a:pt x="136525" y="56621"/>
                      <a:pt x="132667" y="69850"/>
                    </a:cubicBezTo>
                    <a:cubicBezTo>
                      <a:pt x="99229" y="60590"/>
                      <a:pt x="72221" y="60590"/>
                      <a:pt x="38783" y="69850"/>
                    </a:cubicBezTo>
                    <a:lnTo>
                      <a:pt x="34925" y="56621"/>
                    </a:lnTo>
                    <a:cubicBezTo>
                      <a:pt x="52930" y="51329"/>
                      <a:pt x="69327" y="48683"/>
                      <a:pt x="85725" y="48683"/>
                    </a:cubicBezTo>
                    <a:close/>
                    <a:moveTo>
                      <a:pt x="245779" y="12700"/>
                    </a:moveTo>
                    <a:cubicBezTo>
                      <a:pt x="224915" y="12700"/>
                      <a:pt x="201443" y="16579"/>
                      <a:pt x="171450" y="28215"/>
                    </a:cubicBezTo>
                    <a:cubicBezTo>
                      <a:pt x="171450" y="28215"/>
                      <a:pt x="171450" y="28215"/>
                      <a:pt x="171450" y="263525"/>
                    </a:cubicBezTo>
                    <a:cubicBezTo>
                      <a:pt x="176666" y="262232"/>
                      <a:pt x="185794" y="259646"/>
                      <a:pt x="192314" y="257061"/>
                    </a:cubicBezTo>
                    <a:cubicBezTo>
                      <a:pt x="185794" y="238960"/>
                      <a:pt x="191010" y="219566"/>
                      <a:pt x="205355" y="205344"/>
                    </a:cubicBezTo>
                    <a:cubicBezTo>
                      <a:pt x="226219" y="184657"/>
                      <a:pt x="258819" y="184657"/>
                      <a:pt x="279684" y="205344"/>
                    </a:cubicBezTo>
                    <a:cubicBezTo>
                      <a:pt x="294028" y="218273"/>
                      <a:pt x="299244" y="238960"/>
                      <a:pt x="294028" y="257061"/>
                    </a:cubicBezTo>
                    <a:cubicBezTo>
                      <a:pt x="301852" y="258353"/>
                      <a:pt x="312284" y="262232"/>
                      <a:pt x="317500" y="263525"/>
                    </a:cubicBezTo>
                    <a:lnTo>
                      <a:pt x="317500" y="28215"/>
                    </a:lnTo>
                    <a:cubicBezTo>
                      <a:pt x="288812" y="17872"/>
                      <a:pt x="266643" y="12700"/>
                      <a:pt x="245779" y="12700"/>
                    </a:cubicBezTo>
                    <a:close/>
                    <a:moveTo>
                      <a:pt x="84931" y="12700"/>
                    </a:moveTo>
                    <a:cubicBezTo>
                      <a:pt x="63004" y="12700"/>
                      <a:pt x="42366" y="17872"/>
                      <a:pt x="12700" y="28215"/>
                    </a:cubicBezTo>
                    <a:cubicBezTo>
                      <a:pt x="12700" y="28215"/>
                      <a:pt x="12700" y="28215"/>
                      <a:pt x="12700" y="263525"/>
                    </a:cubicBezTo>
                    <a:cubicBezTo>
                      <a:pt x="41077" y="254475"/>
                      <a:pt x="63004" y="249303"/>
                      <a:pt x="84931" y="249303"/>
                    </a:cubicBezTo>
                    <a:cubicBezTo>
                      <a:pt x="106859" y="249303"/>
                      <a:pt x="128786" y="254475"/>
                      <a:pt x="157163" y="263525"/>
                    </a:cubicBezTo>
                    <a:lnTo>
                      <a:pt x="157163" y="28215"/>
                    </a:lnTo>
                    <a:cubicBezTo>
                      <a:pt x="128786" y="17872"/>
                      <a:pt x="106859" y="12700"/>
                      <a:pt x="84931" y="12700"/>
                    </a:cubicBezTo>
                    <a:close/>
                    <a:moveTo>
                      <a:pt x="86835" y="0"/>
                    </a:moveTo>
                    <a:cubicBezTo>
                      <a:pt x="110164" y="0"/>
                      <a:pt x="133493" y="5175"/>
                      <a:pt x="165894" y="15525"/>
                    </a:cubicBezTo>
                    <a:cubicBezTo>
                      <a:pt x="198295" y="5175"/>
                      <a:pt x="221624" y="0"/>
                      <a:pt x="244953" y="0"/>
                    </a:cubicBezTo>
                    <a:cubicBezTo>
                      <a:pt x="269578" y="0"/>
                      <a:pt x="294203" y="5175"/>
                      <a:pt x="326604" y="16819"/>
                    </a:cubicBezTo>
                    <a:cubicBezTo>
                      <a:pt x="329196" y="18113"/>
                      <a:pt x="331788" y="20700"/>
                      <a:pt x="331788" y="23288"/>
                    </a:cubicBezTo>
                    <a:cubicBezTo>
                      <a:pt x="331788" y="23288"/>
                      <a:pt x="331788" y="23288"/>
                      <a:pt x="331788" y="274276"/>
                    </a:cubicBezTo>
                    <a:cubicBezTo>
                      <a:pt x="331788" y="280744"/>
                      <a:pt x="325308" y="280744"/>
                      <a:pt x="322716" y="280744"/>
                    </a:cubicBezTo>
                    <a:cubicBezTo>
                      <a:pt x="313643" y="276863"/>
                      <a:pt x="299387" y="272982"/>
                      <a:pt x="289019" y="269101"/>
                    </a:cubicBezTo>
                    <a:cubicBezTo>
                      <a:pt x="287723" y="271688"/>
                      <a:pt x="286427" y="272982"/>
                      <a:pt x="285130" y="274276"/>
                    </a:cubicBezTo>
                    <a:cubicBezTo>
                      <a:pt x="285130" y="274276"/>
                      <a:pt x="285130" y="274276"/>
                      <a:pt x="329196" y="318263"/>
                    </a:cubicBezTo>
                    <a:cubicBezTo>
                      <a:pt x="329196" y="318263"/>
                      <a:pt x="329196" y="318263"/>
                      <a:pt x="318828" y="328613"/>
                    </a:cubicBezTo>
                    <a:cubicBezTo>
                      <a:pt x="318828" y="328613"/>
                      <a:pt x="318828" y="328613"/>
                      <a:pt x="274762" y="284626"/>
                    </a:cubicBezTo>
                    <a:cubicBezTo>
                      <a:pt x="254025" y="300151"/>
                      <a:pt x="224216" y="298857"/>
                      <a:pt x="206072" y="279451"/>
                    </a:cubicBezTo>
                    <a:cubicBezTo>
                      <a:pt x="202183" y="276863"/>
                      <a:pt x="200887" y="274276"/>
                      <a:pt x="198295" y="270394"/>
                    </a:cubicBezTo>
                    <a:cubicBezTo>
                      <a:pt x="189223" y="272982"/>
                      <a:pt x="174966" y="278157"/>
                      <a:pt x="167190" y="280744"/>
                    </a:cubicBezTo>
                    <a:cubicBezTo>
                      <a:pt x="165894" y="280744"/>
                      <a:pt x="164598" y="280744"/>
                      <a:pt x="163302" y="280744"/>
                    </a:cubicBezTo>
                    <a:cubicBezTo>
                      <a:pt x="130901" y="269101"/>
                      <a:pt x="108868" y="263926"/>
                      <a:pt x="85539" y="263926"/>
                    </a:cubicBezTo>
                    <a:cubicBezTo>
                      <a:pt x="63506" y="263926"/>
                      <a:pt x="40177" y="269101"/>
                      <a:pt x="9072" y="280744"/>
                    </a:cubicBezTo>
                    <a:cubicBezTo>
                      <a:pt x="6480" y="280744"/>
                      <a:pt x="0" y="280744"/>
                      <a:pt x="0" y="274276"/>
                    </a:cubicBezTo>
                    <a:cubicBezTo>
                      <a:pt x="0" y="274276"/>
                      <a:pt x="0" y="274276"/>
                      <a:pt x="0" y="23288"/>
                    </a:cubicBezTo>
                    <a:cubicBezTo>
                      <a:pt x="0" y="20700"/>
                      <a:pt x="2592" y="18113"/>
                      <a:pt x="5184" y="16819"/>
                    </a:cubicBezTo>
                    <a:cubicBezTo>
                      <a:pt x="37585" y="5175"/>
                      <a:pt x="62210" y="0"/>
                      <a:pt x="86835" y="0"/>
                    </a:cubicBezTo>
                    <a:close/>
                  </a:path>
                </a:pathLst>
              </a:custGeom>
              <a:solidFill>
                <a:schemeClr val="bg1"/>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sym typeface="+mn-lt"/>
                </a:endParaRPr>
              </a:p>
            </p:txBody>
          </p:sp>
        </p:grpSp>
        <p:sp>
          <p:nvSpPr>
            <p:cNvPr id="76" name="Flowchart: Terminator 75">
              <a:extLst>
                <a:ext uri="{FF2B5EF4-FFF2-40B4-BE49-F238E27FC236}">
                  <a16:creationId xmlns:a16="http://schemas.microsoft.com/office/drawing/2014/main" id="{3387BDC1-F82F-42E4-9E6F-CED77FBF421E}"/>
                </a:ext>
              </a:extLst>
            </p:cNvPr>
            <p:cNvSpPr/>
            <p:nvPr/>
          </p:nvSpPr>
          <p:spPr>
            <a:xfrm>
              <a:off x="1987091" y="1336839"/>
              <a:ext cx="4509544" cy="1097387"/>
            </a:xfrm>
            <a:prstGeom prst="flowChartTermina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AE644E9D-718C-4A26-BD36-09B8382D23AB}"/>
                </a:ext>
              </a:extLst>
            </p:cNvPr>
            <p:cNvSpPr txBox="1"/>
            <p:nvPr/>
          </p:nvSpPr>
          <p:spPr>
            <a:xfrm>
              <a:off x="2068455" y="1588500"/>
              <a:ext cx="4375050" cy="51500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2.ĐẶC ĐIỂM T</a:t>
              </a:r>
              <a:r>
                <a:rPr lang="en-US" sz="2400" b="1">
                  <a:solidFill>
                    <a:schemeClr val="bg1"/>
                  </a:solidFill>
                  <a:latin typeface="Arial" panose="020B0604020202020204" pitchFamily="34" charset="0"/>
                  <a:cs typeface="Arial" panose="020B0604020202020204" pitchFamily="34" charset="0"/>
                </a:rPr>
                <a:t>Ự NHIÊN</a:t>
              </a:r>
              <a:endParaRPr kumimoji="0" lang="en-AU"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83" name="Nhóm 7">
            <a:extLst>
              <a:ext uri="{FF2B5EF4-FFF2-40B4-BE49-F238E27FC236}">
                <a16:creationId xmlns:a16="http://schemas.microsoft.com/office/drawing/2014/main" id="{0C8A5F74-8B78-4636-980D-86DE5AC6B32A}"/>
              </a:ext>
            </a:extLst>
          </p:cNvPr>
          <p:cNvGrpSpPr/>
          <p:nvPr/>
        </p:nvGrpSpPr>
        <p:grpSpPr>
          <a:xfrm>
            <a:off x="2833834" y="-71355"/>
            <a:ext cx="6524332" cy="1517678"/>
            <a:chOff x="2007127" y="-270855"/>
            <a:chExt cx="6524332" cy="1517678"/>
          </a:xfrm>
        </p:grpSpPr>
        <p:sp>
          <p:nvSpPr>
            <p:cNvPr id="84" name="Hộp Văn bản 8">
              <a:extLst>
                <a:ext uri="{FF2B5EF4-FFF2-40B4-BE49-F238E27FC236}">
                  <a16:creationId xmlns:a16="http://schemas.microsoft.com/office/drawing/2014/main" id="{BADB01F6-3E1A-4A4E-A8E9-6C9863DE1603}"/>
                </a:ext>
              </a:extLst>
            </p:cNvPr>
            <p:cNvSpPr txBox="1"/>
            <p:nvPr/>
          </p:nvSpPr>
          <p:spPr>
            <a:xfrm>
              <a:off x="3273288" y="0"/>
              <a:ext cx="5258171"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rgbClr val="FF0000"/>
                  </a:solidFill>
                  <a:effectLst/>
                  <a:uLnTx/>
                  <a:uFillTx/>
                  <a:latin typeface="#9Slide03 BoosterNextFYBlack" panose="02000A03000000020004" pitchFamily="2" charset="0"/>
                </a:rPr>
                <a:t>NỘI DUNG BÀI HỌC</a:t>
              </a:r>
            </a:p>
          </p:txBody>
        </p:sp>
        <p:pic>
          <p:nvPicPr>
            <p:cNvPr id="85" name="Hình ảnh 9">
              <a:extLst>
                <a:ext uri="{FF2B5EF4-FFF2-40B4-BE49-F238E27FC236}">
                  <a16:creationId xmlns:a16="http://schemas.microsoft.com/office/drawing/2014/main" id="{778076E3-E07F-44A0-A5F5-08D051DC51C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2007127" y="-270855"/>
              <a:ext cx="1451692" cy="1517678"/>
            </a:xfrm>
            <a:prstGeom prst="rect">
              <a:avLst/>
            </a:prstGeom>
          </p:spPr>
        </p:pic>
        <p:cxnSp>
          <p:nvCxnSpPr>
            <p:cNvPr id="86" name="Đường nối Thẳng 10">
              <a:extLst>
                <a:ext uri="{FF2B5EF4-FFF2-40B4-BE49-F238E27FC236}">
                  <a16:creationId xmlns:a16="http://schemas.microsoft.com/office/drawing/2014/main" id="{515DF485-90FD-4A86-B974-AC3E422BCB47}"/>
                </a:ext>
              </a:extLst>
            </p:cNvPr>
            <p:cNvCxnSpPr>
              <a:cxnSpLocks/>
            </p:cNvCxnSpPr>
            <p:nvPr/>
          </p:nvCxnSpPr>
          <p:spPr>
            <a:xfrm>
              <a:off x="3273288" y="769441"/>
              <a:ext cx="5108544" cy="0"/>
            </a:xfrm>
            <a:prstGeom prst="line">
              <a:avLst/>
            </a:prstGeom>
            <a:noFill/>
            <a:ln w="28575" cap="flat" cmpd="sng" algn="ctr">
              <a:solidFill>
                <a:srgbClr val="00B050"/>
              </a:solidFill>
              <a:prstDash val="sysDash"/>
              <a:miter lim="800000"/>
            </a:ln>
            <a:effectLst/>
          </p:spPr>
        </p:cxnSp>
      </p:grpSp>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93" name="Flowchart: Terminator 92">
            <a:extLst>
              <a:ext uri="{FF2B5EF4-FFF2-40B4-BE49-F238E27FC236}">
                <a16:creationId xmlns:a16="http://schemas.microsoft.com/office/drawing/2014/main" id="{B3E015B3-78BB-4D29-BA9C-D79487A79F9F}"/>
              </a:ext>
            </a:extLst>
          </p:cNvPr>
          <p:cNvSpPr/>
          <p:nvPr/>
        </p:nvSpPr>
        <p:spPr>
          <a:xfrm>
            <a:off x="4876186" y="2709693"/>
            <a:ext cx="3478479" cy="992463"/>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Đường nối Thẳng 10">
            <a:extLst>
              <a:ext uri="{FF2B5EF4-FFF2-40B4-BE49-F238E27FC236}">
                <a16:creationId xmlns:a16="http://schemas.microsoft.com/office/drawing/2014/main" id="{51D6D181-9B6A-479F-B3A5-42CAAB9DE04A}"/>
              </a:ext>
            </a:extLst>
          </p:cNvPr>
          <p:cNvCxnSpPr>
            <a:cxnSpLocks/>
          </p:cNvCxnSpPr>
          <p:nvPr/>
        </p:nvCxnSpPr>
        <p:spPr>
          <a:xfrm>
            <a:off x="4323933" y="2503101"/>
            <a:ext cx="58720" cy="3478580"/>
          </a:xfrm>
          <a:prstGeom prst="line">
            <a:avLst/>
          </a:prstGeom>
          <a:noFill/>
          <a:ln w="28575" cap="flat" cmpd="sng" algn="ctr">
            <a:solidFill>
              <a:srgbClr val="00B050"/>
            </a:solidFill>
            <a:prstDash val="sysDash"/>
            <a:miter lim="800000"/>
          </a:ln>
          <a:effectLst/>
        </p:spPr>
      </p:cxnSp>
      <p:sp>
        <p:nvSpPr>
          <p:cNvPr id="98" name="TextBox 97">
            <a:extLst>
              <a:ext uri="{FF2B5EF4-FFF2-40B4-BE49-F238E27FC236}">
                <a16:creationId xmlns:a16="http://schemas.microsoft.com/office/drawing/2014/main" id="{3C09C907-181D-4C0E-84C1-E5AE1ED504C2}"/>
              </a:ext>
            </a:extLst>
          </p:cNvPr>
          <p:cNvSpPr txBox="1"/>
          <p:nvPr/>
        </p:nvSpPr>
        <p:spPr>
          <a:xfrm>
            <a:off x="4669913" y="2989368"/>
            <a:ext cx="2962280"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a:solidFill>
                  <a:schemeClr val="bg1"/>
                </a:solidFill>
                <a:latin typeface="#9Slide03 SFU Futura_12" panose="00000400000000000000" pitchFamily="2" charset="0"/>
              </a:rPr>
              <a:t>b. Khí hậu</a:t>
            </a:r>
            <a:endParaRPr kumimoji="0" lang="en-AU" sz="2400" b="1" i="0" u="none" strike="noStrike" kern="1200" cap="none" spc="0" normalizeH="0" baseline="0" noProof="0" dirty="0">
              <a:ln>
                <a:noFill/>
              </a:ln>
              <a:solidFill>
                <a:schemeClr val="bg1"/>
              </a:solidFill>
              <a:effectLst/>
              <a:uLnTx/>
              <a:uFillTx/>
              <a:latin typeface="#9Slide03 SFU Futura_12" panose="00000400000000000000" pitchFamily="2" charset="0"/>
            </a:endParaRPr>
          </a:p>
        </p:txBody>
      </p:sp>
      <p:sp>
        <p:nvSpPr>
          <p:cNvPr id="101" name="Flowchart: Terminator 100">
            <a:extLst>
              <a:ext uri="{FF2B5EF4-FFF2-40B4-BE49-F238E27FC236}">
                <a16:creationId xmlns:a16="http://schemas.microsoft.com/office/drawing/2014/main" id="{F42DB314-08FD-4B5D-958B-B32C4CD11537}"/>
              </a:ext>
            </a:extLst>
          </p:cNvPr>
          <p:cNvSpPr/>
          <p:nvPr/>
        </p:nvSpPr>
        <p:spPr>
          <a:xfrm>
            <a:off x="4876187" y="4100066"/>
            <a:ext cx="3603824" cy="905021"/>
          </a:xfrm>
          <a:prstGeom prst="flowChartTermina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B18F4541-20F8-420D-8B41-FC578E384B19}"/>
              </a:ext>
            </a:extLst>
          </p:cNvPr>
          <p:cNvSpPr txBox="1"/>
          <p:nvPr/>
        </p:nvSpPr>
        <p:spPr>
          <a:xfrm>
            <a:off x="5333175" y="4286212"/>
            <a:ext cx="3455882" cy="424732"/>
          </a:xfrm>
          <a:prstGeom prst="rect">
            <a:avLst/>
          </a:prstGeom>
          <a:noFill/>
        </p:spPr>
        <p:txBody>
          <a:bodyPr wrap="square">
            <a:spAutoFit/>
          </a:bodyPr>
          <a:lstStyle/>
          <a:p>
            <a:pPr lvl="0">
              <a:lnSpc>
                <a:spcPct val="90000"/>
              </a:lnSpc>
              <a:spcBef>
                <a:spcPts val="1000"/>
              </a:spcBef>
              <a:defRPr/>
            </a:pPr>
            <a:r>
              <a:rPr lang="en-AU" sz="2400" b="1">
                <a:solidFill>
                  <a:schemeClr val="bg1"/>
                </a:solidFill>
                <a:latin typeface="#9Slide03 SFU Futura_12" panose="00000400000000000000" pitchFamily="2" charset="0"/>
              </a:rPr>
              <a:t>c. Sông ngòi</a:t>
            </a:r>
            <a:endParaRPr lang="en-AU" sz="2400" b="1" dirty="0">
              <a:solidFill>
                <a:schemeClr val="bg1"/>
              </a:solidFill>
              <a:latin typeface="#9Slide03 SFU Futura_12" panose="00000400000000000000" pitchFamily="2" charset="0"/>
            </a:endParaRPr>
          </a:p>
        </p:txBody>
      </p:sp>
      <p:cxnSp>
        <p:nvCxnSpPr>
          <p:cNvPr id="103" name="Đường nối Thẳng 10">
            <a:extLst>
              <a:ext uri="{FF2B5EF4-FFF2-40B4-BE49-F238E27FC236}">
                <a16:creationId xmlns:a16="http://schemas.microsoft.com/office/drawing/2014/main" id="{93E68E65-C000-4E79-B0D7-2F245829C72F}"/>
              </a:ext>
            </a:extLst>
          </p:cNvPr>
          <p:cNvCxnSpPr>
            <a:cxnSpLocks/>
          </p:cNvCxnSpPr>
          <p:nvPr/>
        </p:nvCxnSpPr>
        <p:spPr>
          <a:xfrm flipH="1">
            <a:off x="4323931" y="3213350"/>
            <a:ext cx="740854" cy="0"/>
          </a:xfrm>
          <a:prstGeom prst="line">
            <a:avLst/>
          </a:prstGeom>
          <a:noFill/>
          <a:ln w="28575" cap="flat" cmpd="sng" algn="ctr">
            <a:solidFill>
              <a:srgbClr val="00B050"/>
            </a:solidFill>
            <a:prstDash val="sysDash"/>
            <a:miter lim="800000"/>
          </a:ln>
          <a:effectLst/>
        </p:spPr>
      </p:cxnSp>
      <p:cxnSp>
        <p:nvCxnSpPr>
          <p:cNvPr id="105" name="Đường nối Thẳng 10">
            <a:extLst>
              <a:ext uri="{FF2B5EF4-FFF2-40B4-BE49-F238E27FC236}">
                <a16:creationId xmlns:a16="http://schemas.microsoft.com/office/drawing/2014/main" id="{F82E834D-1F59-45F6-BCAF-CD68945C5BEF}"/>
              </a:ext>
            </a:extLst>
          </p:cNvPr>
          <p:cNvCxnSpPr>
            <a:cxnSpLocks/>
          </p:cNvCxnSpPr>
          <p:nvPr/>
        </p:nvCxnSpPr>
        <p:spPr>
          <a:xfrm flipH="1">
            <a:off x="4323931" y="4609748"/>
            <a:ext cx="574521" cy="0"/>
          </a:xfrm>
          <a:prstGeom prst="line">
            <a:avLst/>
          </a:prstGeom>
          <a:noFill/>
          <a:ln w="28575" cap="flat" cmpd="sng" algn="ctr">
            <a:solidFill>
              <a:srgbClr val="00B050"/>
            </a:solidFill>
            <a:prstDash val="sysDash"/>
            <a:miter lim="800000"/>
          </a:ln>
          <a:effectLst/>
        </p:spPr>
      </p:cxnSp>
      <p:sp>
        <p:nvSpPr>
          <p:cNvPr id="31" name="Flowchart: Terminator 30">
            <a:extLst>
              <a:ext uri="{FF2B5EF4-FFF2-40B4-BE49-F238E27FC236}">
                <a16:creationId xmlns:a16="http://schemas.microsoft.com/office/drawing/2014/main" id="{7E2DEB1B-9B08-49D1-872A-0A0053E7D64B}"/>
              </a:ext>
            </a:extLst>
          </p:cNvPr>
          <p:cNvSpPr/>
          <p:nvPr/>
        </p:nvSpPr>
        <p:spPr>
          <a:xfrm>
            <a:off x="4934909" y="5471999"/>
            <a:ext cx="3603824" cy="905021"/>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0398ECB-971C-44CD-BB71-C707DF029B95}"/>
              </a:ext>
            </a:extLst>
          </p:cNvPr>
          <p:cNvSpPr txBox="1"/>
          <p:nvPr/>
        </p:nvSpPr>
        <p:spPr>
          <a:xfrm>
            <a:off x="5292638" y="5702394"/>
            <a:ext cx="3455882" cy="424732"/>
          </a:xfrm>
          <a:prstGeom prst="rect">
            <a:avLst/>
          </a:prstGeom>
          <a:noFill/>
        </p:spPr>
        <p:txBody>
          <a:bodyPr wrap="square">
            <a:spAutoFit/>
          </a:bodyPr>
          <a:lstStyle/>
          <a:p>
            <a:pPr lvl="0">
              <a:lnSpc>
                <a:spcPct val="90000"/>
              </a:lnSpc>
              <a:spcBef>
                <a:spcPts val="1000"/>
              </a:spcBef>
              <a:defRPr/>
            </a:pPr>
            <a:r>
              <a:rPr lang="en-AU" sz="2400" b="1">
                <a:solidFill>
                  <a:schemeClr val="bg1"/>
                </a:solidFill>
                <a:latin typeface="#9Slide03 SFU Futura_12" panose="00000400000000000000" pitchFamily="2" charset="0"/>
              </a:rPr>
              <a:t>d.</a:t>
            </a:r>
            <a:r>
              <a:rPr lang="vi-VN" sz="2400" b="1">
                <a:solidFill>
                  <a:schemeClr val="bg1"/>
                </a:solidFill>
                <a:latin typeface="#9Slide03 SFU Futura_12" panose="00000400000000000000" pitchFamily="2" charset="0"/>
              </a:rPr>
              <a:t> Các đ</a:t>
            </a:r>
            <a:r>
              <a:rPr lang="en-US" sz="2400" b="1">
                <a:solidFill>
                  <a:schemeClr val="bg1"/>
                </a:solidFill>
                <a:latin typeface="#9Slide03 SFU Futura_12" panose="00000400000000000000" pitchFamily="2" charset="0"/>
              </a:rPr>
              <a:t>ới thiên nhiên</a:t>
            </a:r>
            <a:endParaRPr lang="en-AU" sz="2400" b="1" dirty="0">
              <a:solidFill>
                <a:schemeClr val="bg1"/>
              </a:solidFill>
              <a:latin typeface="#9Slide03 SFU Futura_12" panose="00000400000000000000" pitchFamily="2" charset="0"/>
            </a:endParaRPr>
          </a:p>
        </p:txBody>
      </p:sp>
      <p:cxnSp>
        <p:nvCxnSpPr>
          <p:cNvPr id="33" name="Đường nối Thẳng 10">
            <a:extLst>
              <a:ext uri="{FF2B5EF4-FFF2-40B4-BE49-F238E27FC236}">
                <a16:creationId xmlns:a16="http://schemas.microsoft.com/office/drawing/2014/main" id="{EFABF7BB-2D6C-4A6A-9C62-3D06BA142851}"/>
              </a:ext>
            </a:extLst>
          </p:cNvPr>
          <p:cNvCxnSpPr>
            <a:cxnSpLocks/>
          </p:cNvCxnSpPr>
          <p:nvPr/>
        </p:nvCxnSpPr>
        <p:spPr>
          <a:xfrm flipH="1">
            <a:off x="4382653" y="5981681"/>
            <a:ext cx="574521" cy="0"/>
          </a:xfrm>
          <a:prstGeom prst="line">
            <a:avLst/>
          </a:prstGeom>
          <a:noFill/>
          <a:ln w="28575" cap="flat" cmpd="sng" algn="ctr">
            <a:solidFill>
              <a:srgbClr val="00B050"/>
            </a:solidFill>
            <a:prstDash val="sysDash"/>
            <a:miter lim="800000"/>
          </a:ln>
          <a:effectLst/>
        </p:spPr>
      </p:cxnSp>
      <p:pic>
        <p:nvPicPr>
          <p:cNvPr id="28" name="Picture 27">
            <a:extLst>
              <a:ext uri="{FF2B5EF4-FFF2-40B4-BE49-F238E27FC236}">
                <a16:creationId xmlns:a16="http://schemas.microsoft.com/office/drawing/2014/main" id="{DBF69ECF-C863-4180-A9D0-03C5B1149A79}"/>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994888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wipe(left)">
                                      <p:cBhvr>
                                        <p:cTn id="12" dur="500"/>
                                        <p:tgtEl>
                                          <p:spTgt spid="97"/>
                                        </p:tgtEl>
                                      </p:cBhvr>
                                    </p:animEffect>
                                  </p:childTnLst>
                                </p:cTn>
                              </p:par>
                              <p:par>
                                <p:cTn id="13" presetID="22" presetClass="entr" presetSubtype="8"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wipe(left)">
                                      <p:cBhvr>
                                        <p:cTn id="15" dur="500"/>
                                        <p:tgtEl>
                                          <p:spTgt spid="10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wipe(left)">
                                      <p:cBhvr>
                                        <p:cTn id="18" dur="500"/>
                                        <p:tgtEl>
                                          <p:spTgt spid="93"/>
                                        </p:tgtEl>
                                      </p:cBhvr>
                                    </p:animEffect>
                                  </p:childTnLst>
                                </p:cTn>
                              </p:par>
                              <p:par>
                                <p:cTn id="19" presetID="22" presetClass="entr" presetSubtype="8"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wipe(left)">
                                      <p:cBhvr>
                                        <p:cTn id="21" dur="500"/>
                                        <p:tgtEl>
                                          <p:spTgt spid="10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1"/>
                                        </p:tgtEl>
                                        <p:attrNameLst>
                                          <p:attrName>style.visibility</p:attrName>
                                        </p:attrNameLst>
                                      </p:cBhvr>
                                      <p:to>
                                        <p:strVal val="visible"/>
                                      </p:to>
                                    </p:set>
                                    <p:animEffect transition="in" filter="wipe(left)">
                                      <p:cBhvr>
                                        <p:cTn id="24" dur="500"/>
                                        <p:tgtEl>
                                          <p:spTgt spid="101"/>
                                        </p:tgtEl>
                                      </p:cBhvr>
                                    </p:animEffect>
                                  </p:childTnLst>
                                </p:cTn>
                              </p:par>
                              <p:par>
                                <p:cTn id="25" presetID="22" presetClass="entr" presetSubtype="8"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1"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75D945-C78F-44C2-B2AB-25D9E9EDA270}"/>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3" name="Arrow: Pentagon 2">
              <a:extLst>
                <a:ext uri="{FF2B5EF4-FFF2-40B4-BE49-F238E27FC236}">
                  <a16:creationId xmlns:a16="http://schemas.microsoft.com/office/drawing/2014/main" id="{73386C9B-DEFB-46B1-BF7A-91169EB132C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2819705F-6FDB-47D3-99DF-507E029DB386}"/>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9D2C81F-CDC4-4D3C-BF43-08F6A509E1BF}"/>
              </a:ext>
            </a:extLst>
          </p:cNvPr>
          <p:cNvSpPr txBox="1"/>
          <p:nvPr/>
        </p:nvSpPr>
        <p:spPr>
          <a:xfrm>
            <a:off x="211276" y="274318"/>
            <a:ext cx="604630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id="{9380784B-DB36-425A-866E-745AB5703144}"/>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7FED4C41-2775-4F6F-B4E6-E663E4A6C6C2}"/>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94518FE-DE25-480E-B24D-A5A24FB9A2C3}"/>
              </a:ext>
            </a:extLst>
          </p:cNvPr>
          <p:cNvSpPr/>
          <p:nvPr/>
        </p:nvSpPr>
        <p:spPr>
          <a:xfrm>
            <a:off x="824952" y="1031297"/>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grpSp>
        <p:nvGrpSpPr>
          <p:cNvPr id="10" name="Group 9">
            <a:extLst>
              <a:ext uri="{FF2B5EF4-FFF2-40B4-BE49-F238E27FC236}">
                <a16:creationId xmlns:a16="http://schemas.microsoft.com/office/drawing/2014/main" id="{7F616B95-3892-4C2F-BC85-842A4839CF9E}"/>
              </a:ext>
            </a:extLst>
          </p:cNvPr>
          <p:cNvGrpSpPr/>
          <p:nvPr/>
        </p:nvGrpSpPr>
        <p:grpSpPr>
          <a:xfrm>
            <a:off x="6029766" y="-12882"/>
            <a:ext cx="6162234" cy="6910400"/>
            <a:chOff x="6144447" y="61899"/>
            <a:chExt cx="6046306" cy="6658392"/>
          </a:xfrm>
        </p:grpSpPr>
        <p:pic>
          <p:nvPicPr>
            <p:cNvPr id="1026" name="Picture 2">
              <a:extLst>
                <a:ext uri="{FF2B5EF4-FFF2-40B4-BE49-F238E27FC236}">
                  <a16:creationId xmlns:a16="http://schemas.microsoft.com/office/drawing/2014/main" id="{745DED6D-F191-4AC0-9448-AB8E3AECD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447" y="61899"/>
              <a:ext cx="6046306" cy="65283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5054B97-FCE3-4C58-BA76-F49D9D6D2E86}"/>
                </a:ext>
              </a:extLst>
            </p:cNvPr>
            <p:cNvSpPr txBox="1"/>
            <p:nvPr/>
          </p:nvSpPr>
          <p:spPr>
            <a:xfrm>
              <a:off x="7285941" y="6364428"/>
              <a:ext cx="4298868" cy="355863"/>
            </a:xfrm>
            <a:prstGeom prst="rect">
              <a:avLst/>
            </a:prstGeom>
            <a:solidFill>
              <a:schemeClr val="bg1"/>
            </a:solidFill>
          </p:spPr>
          <p:txBody>
            <a:bodyPr wrap="square" rtlCol="0">
              <a:spAutoFit/>
            </a:bodyPr>
            <a:lstStyle/>
            <a:p>
              <a:r>
                <a:rPr lang="en-US">
                  <a:solidFill>
                    <a:srgbClr val="1C11AF"/>
                  </a:solidFill>
                  <a:latin typeface="Arial" panose="020B0604020202020204" pitchFamily="34" charset="0"/>
                  <a:cs typeface="Arial" panose="020B0604020202020204" pitchFamily="34" charset="0"/>
                </a:rPr>
                <a:t>Hình 1.2. Bản đồ khí hậu châu Âu</a:t>
              </a:r>
            </a:p>
          </p:txBody>
        </p:sp>
      </p:grpSp>
      <p:sp>
        <p:nvSpPr>
          <p:cNvPr id="13" name="Text Box 12">
            <a:extLst>
              <a:ext uri="{FF2B5EF4-FFF2-40B4-BE49-F238E27FC236}">
                <a16:creationId xmlns:a16="http://schemas.microsoft.com/office/drawing/2014/main" id="{328A10C9-42B3-48DB-8B39-93D253D4A052}"/>
              </a:ext>
            </a:extLst>
          </p:cNvPr>
          <p:cNvSpPr txBox="1">
            <a:spLocks noChangeArrowheads="1"/>
          </p:cNvSpPr>
          <p:nvPr/>
        </p:nvSpPr>
        <p:spPr bwMode="auto">
          <a:xfrm>
            <a:off x="824952" y="4944478"/>
            <a:ext cx="4313526" cy="584775"/>
          </a:xfrm>
          <a:prstGeom prst="rect">
            <a:avLst/>
          </a:prstGeom>
          <a:solidFill>
            <a:schemeClr val="bg1"/>
          </a:solidFill>
          <a:ln w="9525">
            <a:noFill/>
            <a:prstDash val="sysDash"/>
            <a:miter lim="800000"/>
            <a:headEnd/>
            <a:tailEnd/>
          </a:ln>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endParaRPr lang="en-US" altLang="en-US" sz="3200">
              <a:solidFill>
                <a:srgbClr val="FF0000"/>
              </a:solidFill>
              <a:latin typeface="Arial" panose="020B0604020202020204" pitchFamily="34" charset="0"/>
            </a:endParaRPr>
          </a:p>
        </p:txBody>
      </p:sp>
      <p:grpSp>
        <p:nvGrpSpPr>
          <p:cNvPr id="14" name="Group 13">
            <a:extLst>
              <a:ext uri="{FF2B5EF4-FFF2-40B4-BE49-F238E27FC236}">
                <a16:creationId xmlns:a16="http://schemas.microsoft.com/office/drawing/2014/main" id="{5EDCAD2D-1F51-4949-B43D-02D27CE2EFC2}"/>
              </a:ext>
            </a:extLst>
          </p:cNvPr>
          <p:cNvGrpSpPr/>
          <p:nvPr/>
        </p:nvGrpSpPr>
        <p:grpSpPr>
          <a:xfrm>
            <a:off x="175923" y="2513370"/>
            <a:ext cx="4657479" cy="1632899"/>
            <a:chOff x="175923" y="2513370"/>
            <a:chExt cx="4657479" cy="1632899"/>
          </a:xfrm>
        </p:grpSpPr>
        <p:sp>
          <p:nvSpPr>
            <p:cNvPr id="11" name="Speech Bubble: Rectangle with Corners Rounded 10">
              <a:extLst>
                <a:ext uri="{FF2B5EF4-FFF2-40B4-BE49-F238E27FC236}">
                  <a16:creationId xmlns:a16="http://schemas.microsoft.com/office/drawing/2014/main" id="{11376A71-5280-4384-A289-3A717869E9AE}"/>
                </a:ext>
              </a:extLst>
            </p:cNvPr>
            <p:cNvSpPr/>
            <p:nvPr/>
          </p:nvSpPr>
          <p:spPr>
            <a:xfrm>
              <a:off x="175923" y="2513370"/>
              <a:ext cx="4657479" cy="1632899"/>
            </a:xfrm>
            <a:prstGeom prst="wedgeRoundRectCallout">
              <a:avLst>
                <a:gd name="adj1" fmla="val 73349"/>
                <a:gd name="adj2" fmla="val -25150"/>
                <a:gd name="adj3" fmla="val 16667"/>
              </a:avLst>
            </a:prstGeom>
            <a:solidFill>
              <a:srgbClr val="F7FC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12">
              <a:extLst>
                <a:ext uri="{FF2B5EF4-FFF2-40B4-BE49-F238E27FC236}">
                  <a16:creationId xmlns:a16="http://schemas.microsoft.com/office/drawing/2014/main" id="{DCDD5BE3-FA6E-420A-8160-54E120FB3F22}"/>
                </a:ext>
              </a:extLst>
            </p:cNvPr>
            <p:cNvSpPr txBox="1">
              <a:spLocks noChangeArrowheads="1"/>
            </p:cNvSpPr>
            <p:nvPr/>
          </p:nvSpPr>
          <p:spPr bwMode="auto">
            <a:xfrm>
              <a:off x="347899" y="2791210"/>
              <a:ext cx="4313526" cy="1077218"/>
            </a:xfrm>
            <a:prstGeom prst="rect">
              <a:avLst/>
            </a:prstGeom>
            <a:noFill/>
            <a:ln w="9525">
              <a:noFill/>
              <a:prstDash val="sysDash"/>
              <a:miter lim="800000"/>
              <a:headEnd/>
              <a:tailEnd/>
            </a:ln>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sz="3200">
                  <a:solidFill>
                    <a:srgbClr val="FF0000"/>
                  </a:solidFill>
                  <a:latin typeface="Arial" panose="020B0604020202020204" pitchFamily="34" charset="0"/>
                </a:rPr>
                <a:t>Kể tên các đới và kiểu khí hậu của châu Âu.</a:t>
              </a:r>
              <a:endParaRPr lang="en-US" altLang="en-US" sz="3200">
                <a:solidFill>
                  <a:srgbClr val="FF0000"/>
                </a:solidFill>
                <a:latin typeface="Arial" panose="020B0604020202020204" pitchFamily="34" charset="0"/>
              </a:endParaRPr>
            </a:p>
          </p:txBody>
        </p:sp>
      </p:grpSp>
      <p:sp>
        <p:nvSpPr>
          <p:cNvPr id="18" name="Freeform: Shape 17">
            <a:extLst>
              <a:ext uri="{FF2B5EF4-FFF2-40B4-BE49-F238E27FC236}">
                <a16:creationId xmlns:a16="http://schemas.microsoft.com/office/drawing/2014/main" id="{AC3A4D1F-AB19-4C9F-BC6F-1F52016BB515}"/>
              </a:ext>
            </a:extLst>
          </p:cNvPr>
          <p:cNvSpPr/>
          <p:nvPr/>
        </p:nvSpPr>
        <p:spPr>
          <a:xfrm>
            <a:off x="7721600" y="907035"/>
            <a:ext cx="4216400" cy="3835400"/>
          </a:xfrm>
          <a:custGeom>
            <a:avLst/>
            <a:gdLst>
              <a:gd name="connsiteX0" fmla="*/ 3378200 w 4233333"/>
              <a:gd name="connsiteY0" fmla="*/ 0 h 3835400"/>
              <a:gd name="connsiteX1" fmla="*/ 3259666 w 4233333"/>
              <a:gd name="connsiteY1" fmla="*/ 8467 h 3835400"/>
              <a:gd name="connsiteX2" fmla="*/ 3234266 w 4233333"/>
              <a:gd name="connsiteY2" fmla="*/ 16934 h 3835400"/>
              <a:gd name="connsiteX3" fmla="*/ 3081866 w 4233333"/>
              <a:gd name="connsiteY3" fmla="*/ 25400 h 3835400"/>
              <a:gd name="connsiteX4" fmla="*/ 3064933 w 4233333"/>
              <a:gd name="connsiteY4" fmla="*/ 42334 h 3835400"/>
              <a:gd name="connsiteX5" fmla="*/ 3056466 w 4233333"/>
              <a:gd name="connsiteY5" fmla="*/ 76200 h 3835400"/>
              <a:gd name="connsiteX6" fmla="*/ 3022600 w 4233333"/>
              <a:gd name="connsiteY6" fmla="*/ 59267 h 3835400"/>
              <a:gd name="connsiteX7" fmla="*/ 2971800 w 4233333"/>
              <a:gd name="connsiteY7" fmla="*/ 33867 h 3835400"/>
              <a:gd name="connsiteX8" fmla="*/ 2971800 w 4233333"/>
              <a:gd name="connsiteY8" fmla="*/ 101600 h 3835400"/>
              <a:gd name="connsiteX9" fmla="*/ 3056466 w 4233333"/>
              <a:gd name="connsiteY9" fmla="*/ 110067 h 3835400"/>
              <a:gd name="connsiteX10" fmla="*/ 3081866 w 4233333"/>
              <a:gd name="connsiteY10" fmla="*/ 169334 h 3835400"/>
              <a:gd name="connsiteX11" fmla="*/ 3115733 w 4233333"/>
              <a:gd name="connsiteY11" fmla="*/ 220134 h 3835400"/>
              <a:gd name="connsiteX12" fmla="*/ 3090333 w 4233333"/>
              <a:gd name="connsiteY12" fmla="*/ 228600 h 3835400"/>
              <a:gd name="connsiteX13" fmla="*/ 3064933 w 4233333"/>
              <a:gd name="connsiteY13" fmla="*/ 203200 h 3835400"/>
              <a:gd name="connsiteX14" fmla="*/ 3039533 w 4233333"/>
              <a:gd name="connsiteY14" fmla="*/ 186267 h 3835400"/>
              <a:gd name="connsiteX15" fmla="*/ 3022600 w 4233333"/>
              <a:gd name="connsiteY15" fmla="*/ 220134 h 3835400"/>
              <a:gd name="connsiteX16" fmla="*/ 3005666 w 4233333"/>
              <a:gd name="connsiteY16" fmla="*/ 237067 h 3835400"/>
              <a:gd name="connsiteX17" fmla="*/ 2997200 w 4233333"/>
              <a:gd name="connsiteY17" fmla="*/ 262467 h 3835400"/>
              <a:gd name="connsiteX18" fmla="*/ 2971800 w 4233333"/>
              <a:gd name="connsiteY18" fmla="*/ 279400 h 3835400"/>
              <a:gd name="connsiteX19" fmla="*/ 2954866 w 4233333"/>
              <a:gd name="connsiteY19" fmla="*/ 296334 h 3835400"/>
              <a:gd name="connsiteX20" fmla="*/ 2937933 w 4233333"/>
              <a:gd name="connsiteY20" fmla="*/ 321734 h 3835400"/>
              <a:gd name="connsiteX21" fmla="*/ 2929466 w 4233333"/>
              <a:gd name="connsiteY21" fmla="*/ 347134 h 3835400"/>
              <a:gd name="connsiteX22" fmla="*/ 2904066 w 4233333"/>
              <a:gd name="connsiteY22" fmla="*/ 372534 h 3835400"/>
              <a:gd name="connsiteX23" fmla="*/ 2878666 w 4233333"/>
              <a:gd name="connsiteY23" fmla="*/ 355600 h 3835400"/>
              <a:gd name="connsiteX24" fmla="*/ 2853266 w 4233333"/>
              <a:gd name="connsiteY24" fmla="*/ 304800 h 3835400"/>
              <a:gd name="connsiteX25" fmla="*/ 2836333 w 4233333"/>
              <a:gd name="connsiteY25" fmla="*/ 321734 h 3835400"/>
              <a:gd name="connsiteX26" fmla="*/ 2810933 w 4233333"/>
              <a:gd name="connsiteY26" fmla="*/ 338667 h 3835400"/>
              <a:gd name="connsiteX27" fmla="*/ 2802466 w 4233333"/>
              <a:gd name="connsiteY27" fmla="*/ 372534 h 3835400"/>
              <a:gd name="connsiteX28" fmla="*/ 2777066 w 4233333"/>
              <a:gd name="connsiteY28" fmla="*/ 423334 h 3835400"/>
              <a:gd name="connsiteX29" fmla="*/ 2751666 w 4233333"/>
              <a:gd name="connsiteY29" fmla="*/ 440267 h 3835400"/>
              <a:gd name="connsiteX30" fmla="*/ 2734733 w 4233333"/>
              <a:gd name="connsiteY30" fmla="*/ 491067 h 3835400"/>
              <a:gd name="connsiteX31" fmla="*/ 2726266 w 4233333"/>
              <a:gd name="connsiteY31" fmla="*/ 524934 h 3835400"/>
              <a:gd name="connsiteX32" fmla="*/ 2675466 w 4233333"/>
              <a:gd name="connsiteY32" fmla="*/ 558800 h 3835400"/>
              <a:gd name="connsiteX33" fmla="*/ 2667000 w 4233333"/>
              <a:gd name="connsiteY33" fmla="*/ 592667 h 3835400"/>
              <a:gd name="connsiteX34" fmla="*/ 2658533 w 4233333"/>
              <a:gd name="connsiteY34" fmla="*/ 702734 h 3835400"/>
              <a:gd name="connsiteX35" fmla="*/ 2607733 w 4233333"/>
              <a:gd name="connsiteY35" fmla="*/ 685800 h 3835400"/>
              <a:gd name="connsiteX36" fmla="*/ 2582333 w 4233333"/>
              <a:gd name="connsiteY36" fmla="*/ 677334 h 3835400"/>
              <a:gd name="connsiteX37" fmla="*/ 2565400 w 4233333"/>
              <a:gd name="connsiteY37" fmla="*/ 660400 h 3835400"/>
              <a:gd name="connsiteX38" fmla="*/ 2616200 w 4233333"/>
              <a:gd name="connsiteY38" fmla="*/ 626534 h 3835400"/>
              <a:gd name="connsiteX39" fmla="*/ 2624666 w 4233333"/>
              <a:gd name="connsiteY39" fmla="*/ 601134 h 3835400"/>
              <a:gd name="connsiteX40" fmla="*/ 2616200 w 4233333"/>
              <a:gd name="connsiteY40" fmla="*/ 567267 h 3835400"/>
              <a:gd name="connsiteX41" fmla="*/ 2599266 w 4233333"/>
              <a:gd name="connsiteY41" fmla="*/ 550334 h 3835400"/>
              <a:gd name="connsiteX42" fmla="*/ 2531533 w 4233333"/>
              <a:gd name="connsiteY42" fmla="*/ 516467 h 3835400"/>
              <a:gd name="connsiteX43" fmla="*/ 2463800 w 4233333"/>
              <a:gd name="connsiteY43" fmla="*/ 524934 h 3835400"/>
              <a:gd name="connsiteX44" fmla="*/ 2446866 w 4233333"/>
              <a:gd name="connsiteY44" fmla="*/ 541867 h 3835400"/>
              <a:gd name="connsiteX45" fmla="*/ 2455333 w 4233333"/>
              <a:gd name="connsiteY45" fmla="*/ 643467 h 3835400"/>
              <a:gd name="connsiteX46" fmla="*/ 2463800 w 4233333"/>
              <a:gd name="connsiteY46" fmla="*/ 668867 h 3835400"/>
              <a:gd name="connsiteX47" fmla="*/ 2489200 w 4233333"/>
              <a:gd name="connsiteY47" fmla="*/ 677334 h 3835400"/>
              <a:gd name="connsiteX48" fmla="*/ 2497666 w 4233333"/>
              <a:gd name="connsiteY48" fmla="*/ 702734 h 3835400"/>
              <a:gd name="connsiteX49" fmla="*/ 2540000 w 4233333"/>
              <a:gd name="connsiteY49" fmla="*/ 753534 h 3835400"/>
              <a:gd name="connsiteX50" fmla="*/ 2540000 w 4233333"/>
              <a:gd name="connsiteY50" fmla="*/ 829734 h 3835400"/>
              <a:gd name="connsiteX51" fmla="*/ 2489200 w 4233333"/>
              <a:gd name="connsiteY51" fmla="*/ 838200 h 3835400"/>
              <a:gd name="connsiteX52" fmla="*/ 2446866 w 4233333"/>
              <a:gd name="connsiteY52" fmla="*/ 872067 h 3835400"/>
              <a:gd name="connsiteX53" fmla="*/ 2429933 w 4233333"/>
              <a:gd name="connsiteY53" fmla="*/ 922867 h 3835400"/>
              <a:gd name="connsiteX54" fmla="*/ 2421466 w 4233333"/>
              <a:gd name="connsiteY54" fmla="*/ 948267 h 3835400"/>
              <a:gd name="connsiteX55" fmla="*/ 2404533 w 4233333"/>
              <a:gd name="connsiteY55" fmla="*/ 973667 h 3835400"/>
              <a:gd name="connsiteX56" fmla="*/ 2413000 w 4233333"/>
              <a:gd name="connsiteY56" fmla="*/ 1049867 h 3835400"/>
              <a:gd name="connsiteX57" fmla="*/ 2429933 w 4233333"/>
              <a:gd name="connsiteY57" fmla="*/ 1075267 h 3835400"/>
              <a:gd name="connsiteX58" fmla="*/ 2404533 w 4233333"/>
              <a:gd name="connsiteY58" fmla="*/ 1092200 h 3835400"/>
              <a:gd name="connsiteX59" fmla="*/ 2353733 w 4233333"/>
              <a:gd name="connsiteY59" fmla="*/ 1075267 h 3835400"/>
              <a:gd name="connsiteX60" fmla="*/ 2328333 w 4233333"/>
              <a:gd name="connsiteY60" fmla="*/ 1049867 h 3835400"/>
              <a:gd name="connsiteX61" fmla="*/ 2252133 w 4233333"/>
              <a:gd name="connsiteY61" fmla="*/ 1058334 h 3835400"/>
              <a:gd name="connsiteX62" fmla="*/ 2252133 w 4233333"/>
              <a:gd name="connsiteY62" fmla="*/ 1117600 h 3835400"/>
              <a:gd name="connsiteX63" fmla="*/ 2286000 w 4233333"/>
              <a:gd name="connsiteY63" fmla="*/ 1126067 h 3835400"/>
              <a:gd name="connsiteX64" fmla="*/ 2328333 w 4233333"/>
              <a:gd name="connsiteY64" fmla="*/ 1193800 h 3835400"/>
              <a:gd name="connsiteX65" fmla="*/ 2209800 w 4233333"/>
              <a:gd name="connsiteY65" fmla="*/ 1185334 h 3835400"/>
              <a:gd name="connsiteX66" fmla="*/ 2192866 w 4233333"/>
              <a:gd name="connsiteY66" fmla="*/ 1168400 h 3835400"/>
              <a:gd name="connsiteX67" fmla="*/ 2184400 w 4233333"/>
              <a:gd name="connsiteY67" fmla="*/ 1134534 h 3835400"/>
              <a:gd name="connsiteX68" fmla="*/ 2175933 w 4233333"/>
              <a:gd name="connsiteY68" fmla="*/ 1109134 h 3835400"/>
              <a:gd name="connsiteX69" fmla="*/ 2167466 w 4233333"/>
              <a:gd name="connsiteY69" fmla="*/ 1075267 h 3835400"/>
              <a:gd name="connsiteX70" fmla="*/ 2159000 w 4233333"/>
              <a:gd name="connsiteY70" fmla="*/ 1049867 h 3835400"/>
              <a:gd name="connsiteX71" fmla="*/ 2074333 w 4233333"/>
              <a:gd name="connsiteY71" fmla="*/ 948267 h 3835400"/>
              <a:gd name="connsiteX72" fmla="*/ 2048933 w 4233333"/>
              <a:gd name="connsiteY72" fmla="*/ 939800 h 3835400"/>
              <a:gd name="connsiteX73" fmla="*/ 2023533 w 4233333"/>
              <a:gd name="connsiteY73" fmla="*/ 914400 h 3835400"/>
              <a:gd name="connsiteX74" fmla="*/ 1998133 w 4233333"/>
              <a:gd name="connsiteY74" fmla="*/ 897467 h 3835400"/>
              <a:gd name="connsiteX75" fmla="*/ 2032000 w 4233333"/>
              <a:gd name="connsiteY75" fmla="*/ 889000 h 3835400"/>
              <a:gd name="connsiteX76" fmla="*/ 2209800 w 4233333"/>
              <a:gd name="connsiteY76" fmla="*/ 922867 h 3835400"/>
              <a:gd name="connsiteX77" fmla="*/ 2353733 w 4233333"/>
              <a:gd name="connsiteY77" fmla="*/ 914400 h 3835400"/>
              <a:gd name="connsiteX78" fmla="*/ 2387600 w 4233333"/>
              <a:gd name="connsiteY78" fmla="*/ 897467 h 3835400"/>
              <a:gd name="connsiteX79" fmla="*/ 2396066 w 4233333"/>
              <a:gd name="connsiteY79" fmla="*/ 863600 h 3835400"/>
              <a:gd name="connsiteX80" fmla="*/ 2404533 w 4233333"/>
              <a:gd name="connsiteY80" fmla="*/ 795867 h 3835400"/>
              <a:gd name="connsiteX81" fmla="*/ 2396066 w 4233333"/>
              <a:gd name="connsiteY81" fmla="*/ 711200 h 3835400"/>
              <a:gd name="connsiteX82" fmla="*/ 2345266 w 4233333"/>
              <a:gd name="connsiteY82" fmla="*/ 677334 h 3835400"/>
              <a:gd name="connsiteX83" fmla="*/ 2319866 w 4233333"/>
              <a:gd name="connsiteY83" fmla="*/ 660400 h 3835400"/>
              <a:gd name="connsiteX84" fmla="*/ 2294466 w 4233333"/>
              <a:gd name="connsiteY84" fmla="*/ 635000 h 3835400"/>
              <a:gd name="connsiteX85" fmla="*/ 2209800 w 4233333"/>
              <a:gd name="connsiteY85" fmla="*/ 618067 h 3835400"/>
              <a:gd name="connsiteX86" fmla="*/ 2159000 w 4233333"/>
              <a:gd name="connsiteY86" fmla="*/ 592667 h 3835400"/>
              <a:gd name="connsiteX87" fmla="*/ 2133600 w 4233333"/>
              <a:gd name="connsiteY87" fmla="*/ 584200 h 3835400"/>
              <a:gd name="connsiteX88" fmla="*/ 2116666 w 4233333"/>
              <a:gd name="connsiteY88" fmla="*/ 567267 h 3835400"/>
              <a:gd name="connsiteX89" fmla="*/ 2006600 w 4233333"/>
              <a:gd name="connsiteY89" fmla="*/ 541867 h 3835400"/>
              <a:gd name="connsiteX90" fmla="*/ 1972733 w 4233333"/>
              <a:gd name="connsiteY90" fmla="*/ 533400 h 3835400"/>
              <a:gd name="connsiteX91" fmla="*/ 1947333 w 4233333"/>
              <a:gd name="connsiteY91" fmla="*/ 524934 h 3835400"/>
              <a:gd name="connsiteX92" fmla="*/ 1820333 w 4233333"/>
              <a:gd name="connsiteY92" fmla="*/ 533400 h 3835400"/>
              <a:gd name="connsiteX93" fmla="*/ 1769533 w 4233333"/>
              <a:gd name="connsiteY93" fmla="*/ 550334 h 3835400"/>
              <a:gd name="connsiteX94" fmla="*/ 1710266 w 4233333"/>
              <a:gd name="connsiteY94" fmla="*/ 601134 h 3835400"/>
              <a:gd name="connsiteX95" fmla="*/ 1684866 w 4233333"/>
              <a:gd name="connsiteY95" fmla="*/ 609600 h 3835400"/>
              <a:gd name="connsiteX96" fmla="*/ 1642533 w 4233333"/>
              <a:gd name="connsiteY96" fmla="*/ 635000 h 3835400"/>
              <a:gd name="connsiteX97" fmla="*/ 1591733 w 4233333"/>
              <a:gd name="connsiteY97" fmla="*/ 668867 h 3835400"/>
              <a:gd name="connsiteX98" fmla="*/ 1566333 w 4233333"/>
              <a:gd name="connsiteY98" fmla="*/ 685800 h 3835400"/>
              <a:gd name="connsiteX99" fmla="*/ 1507066 w 4233333"/>
              <a:gd name="connsiteY99" fmla="*/ 753534 h 3835400"/>
              <a:gd name="connsiteX100" fmla="*/ 1473200 w 4233333"/>
              <a:gd name="connsiteY100" fmla="*/ 762000 h 3835400"/>
              <a:gd name="connsiteX101" fmla="*/ 1430866 w 4233333"/>
              <a:gd name="connsiteY101" fmla="*/ 795867 h 3835400"/>
              <a:gd name="connsiteX102" fmla="*/ 1405466 w 4233333"/>
              <a:gd name="connsiteY102" fmla="*/ 829734 h 3835400"/>
              <a:gd name="connsiteX103" fmla="*/ 1380066 w 4233333"/>
              <a:gd name="connsiteY103" fmla="*/ 838200 h 3835400"/>
              <a:gd name="connsiteX104" fmla="*/ 1363133 w 4233333"/>
              <a:gd name="connsiteY104" fmla="*/ 863600 h 3835400"/>
              <a:gd name="connsiteX105" fmla="*/ 1346200 w 4233333"/>
              <a:gd name="connsiteY105" fmla="*/ 880534 h 3835400"/>
              <a:gd name="connsiteX106" fmla="*/ 1312333 w 4233333"/>
              <a:gd name="connsiteY106" fmla="*/ 931334 h 3835400"/>
              <a:gd name="connsiteX107" fmla="*/ 1278466 w 4233333"/>
              <a:gd name="connsiteY107" fmla="*/ 982134 h 3835400"/>
              <a:gd name="connsiteX108" fmla="*/ 1253066 w 4233333"/>
              <a:gd name="connsiteY108" fmla="*/ 990600 h 3835400"/>
              <a:gd name="connsiteX109" fmla="*/ 1236133 w 4233333"/>
              <a:gd name="connsiteY109" fmla="*/ 1049867 h 3835400"/>
              <a:gd name="connsiteX110" fmla="*/ 1227666 w 4233333"/>
              <a:gd name="connsiteY110" fmla="*/ 1075267 h 3835400"/>
              <a:gd name="connsiteX111" fmla="*/ 1210733 w 4233333"/>
              <a:gd name="connsiteY111" fmla="*/ 1134534 h 3835400"/>
              <a:gd name="connsiteX112" fmla="*/ 1176866 w 4233333"/>
              <a:gd name="connsiteY112" fmla="*/ 1176867 h 3835400"/>
              <a:gd name="connsiteX113" fmla="*/ 1159933 w 4233333"/>
              <a:gd name="connsiteY113" fmla="*/ 1202267 h 3835400"/>
              <a:gd name="connsiteX114" fmla="*/ 1134533 w 4233333"/>
              <a:gd name="connsiteY114" fmla="*/ 1219200 h 3835400"/>
              <a:gd name="connsiteX115" fmla="*/ 1117600 w 4233333"/>
              <a:gd name="connsiteY115" fmla="*/ 1236134 h 3835400"/>
              <a:gd name="connsiteX116" fmla="*/ 1092200 w 4233333"/>
              <a:gd name="connsiteY116" fmla="*/ 1303867 h 3835400"/>
              <a:gd name="connsiteX117" fmla="*/ 1058333 w 4233333"/>
              <a:gd name="connsiteY117" fmla="*/ 1337734 h 3835400"/>
              <a:gd name="connsiteX118" fmla="*/ 1024466 w 4233333"/>
              <a:gd name="connsiteY118" fmla="*/ 1413934 h 3835400"/>
              <a:gd name="connsiteX119" fmla="*/ 999066 w 4233333"/>
              <a:gd name="connsiteY119" fmla="*/ 1439334 h 3835400"/>
              <a:gd name="connsiteX120" fmla="*/ 956733 w 4233333"/>
              <a:gd name="connsiteY120" fmla="*/ 1490134 h 3835400"/>
              <a:gd name="connsiteX121" fmla="*/ 905933 w 4233333"/>
              <a:gd name="connsiteY121" fmla="*/ 1540934 h 3835400"/>
              <a:gd name="connsiteX122" fmla="*/ 838200 w 4233333"/>
              <a:gd name="connsiteY122" fmla="*/ 1617134 h 3835400"/>
              <a:gd name="connsiteX123" fmla="*/ 821266 w 4233333"/>
              <a:gd name="connsiteY123" fmla="*/ 1693334 h 3835400"/>
              <a:gd name="connsiteX124" fmla="*/ 812800 w 4233333"/>
              <a:gd name="connsiteY124" fmla="*/ 1718734 h 3835400"/>
              <a:gd name="connsiteX125" fmla="*/ 795866 w 4233333"/>
              <a:gd name="connsiteY125" fmla="*/ 1803400 h 3835400"/>
              <a:gd name="connsiteX126" fmla="*/ 778933 w 4233333"/>
              <a:gd name="connsiteY126" fmla="*/ 1828800 h 3835400"/>
              <a:gd name="connsiteX127" fmla="*/ 770466 w 4233333"/>
              <a:gd name="connsiteY127" fmla="*/ 1862667 h 3835400"/>
              <a:gd name="connsiteX128" fmla="*/ 838200 w 4233333"/>
              <a:gd name="connsiteY128" fmla="*/ 1888067 h 3835400"/>
              <a:gd name="connsiteX129" fmla="*/ 855133 w 4233333"/>
              <a:gd name="connsiteY129" fmla="*/ 1964267 h 3835400"/>
              <a:gd name="connsiteX130" fmla="*/ 880533 w 4233333"/>
              <a:gd name="connsiteY130" fmla="*/ 2048934 h 3835400"/>
              <a:gd name="connsiteX131" fmla="*/ 889000 w 4233333"/>
              <a:gd name="connsiteY131" fmla="*/ 2082800 h 3835400"/>
              <a:gd name="connsiteX132" fmla="*/ 897466 w 4233333"/>
              <a:gd name="connsiteY132" fmla="*/ 2108200 h 3835400"/>
              <a:gd name="connsiteX133" fmla="*/ 905933 w 4233333"/>
              <a:gd name="connsiteY133" fmla="*/ 2302934 h 3835400"/>
              <a:gd name="connsiteX134" fmla="*/ 897466 w 4233333"/>
              <a:gd name="connsiteY134" fmla="*/ 2446867 h 3835400"/>
              <a:gd name="connsiteX135" fmla="*/ 872066 w 4233333"/>
              <a:gd name="connsiteY135" fmla="*/ 2463800 h 3835400"/>
              <a:gd name="connsiteX136" fmla="*/ 863600 w 4233333"/>
              <a:gd name="connsiteY136" fmla="*/ 2497667 h 3835400"/>
              <a:gd name="connsiteX137" fmla="*/ 829733 w 4233333"/>
              <a:gd name="connsiteY137" fmla="*/ 2700867 h 3835400"/>
              <a:gd name="connsiteX138" fmla="*/ 804333 w 4233333"/>
              <a:gd name="connsiteY138" fmla="*/ 2726267 h 3835400"/>
              <a:gd name="connsiteX139" fmla="*/ 795866 w 4233333"/>
              <a:gd name="connsiteY139" fmla="*/ 2751667 h 3835400"/>
              <a:gd name="connsiteX140" fmla="*/ 745066 w 4233333"/>
              <a:gd name="connsiteY140" fmla="*/ 2777067 h 3835400"/>
              <a:gd name="connsiteX141" fmla="*/ 685800 w 4233333"/>
              <a:gd name="connsiteY141" fmla="*/ 2819400 h 3835400"/>
              <a:gd name="connsiteX142" fmla="*/ 660400 w 4233333"/>
              <a:gd name="connsiteY142" fmla="*/ 2827867 h 3835400"/>
              <a:gd name="connsiteX143" fmla="*/ 626533 w 4233333"/>
              <a:gd name="connsiteY143" fmla="*/ 2861734 h 3835400"/>
              <a:gd name="connsiteX144" fmla="*/ 601133 w 4233333"/>
              <a:gd name="connsiteY144" fmla="*/ 2887134 h 3835400"/>
              <a:gd name="connsiteX145" fmla="*/ 550333 w 4233333"/>
              <a:gd name="connsiteY145" fmla="*/ 2921000 h 3835400"/>
              <a:gd name="connsiteX146" fmla="*/ 516466 w 4233333"/>
              <a:gd name="connsiteY146" fmla="*/ 2937934 h 3835400"/>
              <a:gd name="connsiteX147" fmla="*/ 482600 w 4233333"/>
              <a:gd name="connsiteY147" fmla="*/ 2963334 h 3835400"/>
              <a:gd name="connsiteX148" fmla="*/ 448733 w 4233333"/>
              <a:gd name="connsiteY148" fmla="*/ 2980267 h 3835400"/>
              <a:gd name="connsiteX149" fmla="*/ 423333 w 4233333"/>
              <a:gd name="connsiteY149" fmla="*/ 2988734 h 3835400"/>
              <a:gd name="connsiteX150" fmla="*/ 372533 w 4233333"/>
              <a:gd name="connsiteY150" fmla="*/ 3022600 h 3835400"/>
              <a:gd name="connsiteX151" fmla="*/ 347133 w 4233333"/>
              <a:gd name="connsiteY151" fmla="*/ 3031067 h 3835400"/>
              <a:gd name="connsiteX152" fmla="*/ 287866 w 4233333"/>
              <a:gd name="connsiteY152" fmla="*/ 3081867 h 3835400"/>
              <a:gd name="connsiteX153" fmla="*/ 262466 w 4233333"/>
              <a:gd name="connsiteY153" fmla="*/ 3107267 h 3835400"/>
              <a:gd name="connsiteX154" fmla="*/ 237066 w 4233333"/>
              <a:gd name="connsiteY154" fmla="*/ 3132667 h 3835400"/>
              <a:gd name="connsiteX155" fmla="*/ 211666 w 4233333"/>
              <a:gd name="connsiteY155" fmla="*/ 3191934 h 3835400"/>
              <a:gd name="connsiteX156" fmla="*/ 186266 w 4233333"/>
              <a:gd name="connsiteY156" fmla="*/ 3208867 h 3835400"/>
              <a:gd name="connsiteX157" fmla="*/ 160866 w 4233333"/>
              <a:gd name="connsiteY157" fmla="*/ 3251200 h 3835400"/>
              <a:gd name="connsiteX158" fmla="*/ 152400 w 4233333"/>
              <a:gd name="connsiteY158" fmla="*/ 3285067 h 3835400"/>
              <a:gd name="connsiteX159" fmla="*/ 143933 w 4233333"/>
              <a:gd name="connsiteY159" fmla="*/ 3327400 h 3835400"/>
              <a:gd name="connsiteX160" fmla="*/ 118533 w 4233333"/>
              <a:gd name="connsiteY160" fmla="*/ 3344334 h 3835400"/>
              <a:gd name="connsiteX161" fmla="*/ 76200 w 4233333"/>
              <a:gd name="connsiteY161" fmla="*/ 3386667 h 3835400"/>
              <a:gd name="connsiteX162" fmla="*/ 25400 w 4233333"/>
              <a:gd name="connsiteY162" fmla="*/ 3445934 h 3835400"/>
              <a:gd name="connsiteX163" fmla="*/ 16933 w 4233333"/>
              <a:gd name="connsiteY163" fmla="*/ 3505200 h 3835400"/>
              <a:gd name="connsiteX164" fmla="*/ 8466 w 4233333"/>
              <a:gd name="connsiteY164" fmla="*/ 3530600 h 3835400"/>
              <a:gd name="connsiteX165" fmla="*/ 0 w 4233333"/>
              <a:gd name="connsiteY165" fmla="*/ 3581400 h 3835400"/>
              <a:gd name="connsiteX166" fmla="*/ 16933 w 4233333"/>
              <a:gd name="connsiteY166" fmla="*/ 3598334 h 3835400"/>
              <a:gd name="connsiteX167" fmla="*/ 135466 w 4233333"/>
              <a:gd name="connsiteY167" fmla="*/ 3598334 h 3835400"/>
              <a:gd name="connsiteX168" fmla="*/ 143933 w 4233333"/>
              <a:gd name="connsiteY168" fmla="*/ 3572934 h 3835400"/>
              <a:gd name="connsiteX169" fmla="*/ 169333 w 4233333"/>
              <a:gd name="connsiteY169" fmla="*/ 3556000 h 3835400"/>
              <a:gd name="connsiteX170" fmla="*/ 194733 w 4233333"/>
              <a:gd name="connsiteY170" fmla="*/ 3530600 h 3835400"/>
              <a:gd name="connsiteX171" fmla="*/ 254000 w 4233333"/>
              <a:gd name="connsiteY171" fmla="*/ 3496734 h 3835400"/>
              <a:gd name="connsiteX172" fmla="*/ 287866 w 4233333"/>
              <a:gd name="connsiteY172" fmla="*/ 3454400 h 3835400"/>
              <a:gd name="connsiteX173" fmla="*/ 304800 w 4233333"/>
              <a:gd name="connsiteY173" fmla="*/ 3437467 h 3835400"/>
              <a:gd name="connsiteX174" fmla="*/ 321733 w 4233333"/>
              <a:gd name="connsiteY174" fmla="*/ 3412067 h 3835400"/>
              <a:gd name="connsiteX175" fmla="*/ 389466 w 4233333"/>
              <a:gd name="connsiteY175" fmla="*/ 3378200 h 3835400"/>
              <a:gd name="connsiteX176" fmla="*/ 440266 w 4233333"/>
              <a:gd name="connsiteY176" fmla="*/ 3344334 h 3835400"/>
              <a:gd name="connsiteX177" fmla="*/ 457200 w 4233333"/>
              <a:gd name="connsiteY177" fmla="*/ 3327400 h 3835400"/>
              <a:gd name="connsiteX178" fmla="*/ 491066 w 4233333"/>
              <a:gd name="connsiteY178" fmla="*/ 3310467 h 3835400"/>
              <a:gd name="connsiteX179" fmla="*/ 541866 w 4233333"/>
              <a:gd name="connsiteY179" fmla="*/ 3285067 h 3835400"/>
              <a:gd name="connsiteX180" fmla="*/ 651933 w 4233333"/>
              <a:gd name="connsiteY180" fmla="*/ 3293534 h 3835400"/>
              <a:gd name="connsiteX181" fmla="*/ 677333 w 4233333"/>
              <a:gd name="connsiteY181" fmla="*/ 3302000 h 3835400"/>
              <a:gd name="connsiteX182" fmla="*/ 762000 w 4233333"/>
              <a:gd name="connsiteY182" fmla="*/ 3310467 h 3835400"/>
              <a:gd name="connsiteX183" fmla="*/ 1016000 w 4233333"/>
              <a:gd name="connsiteY183" fmla="*/ 3327400 h 3835400"/>
              <a:gd name="connsiteX184" fmla="*/ 1024466 w 4233333"/>
              <a:gd name="connsiteY184" fmla="*/ 3352800 h 3835400"/>
              <a:gd name="connsiteX185" fmla="*/ 1016000 w 4233333"/>
              <a:gd name="connsiteY185" fmla="*/ 3412067 h 3835400"/>
              <a:gd name="connsiteX186" fmla="*/ 1041400 w 4233333"/>
              <a:gd name="connsiteY186" fmla="*/ 3420534 h 3835400"/>
              <a:gd name="connsiteX187" fmla="*/ 1159933 w 4233333"/>
              <a:gd name="connsiteY187" fmla="*/ 3429000 h 3835400"/>
              <a:gd name="connsiteX188" fmla="*/ 1227666 w 4233333"/>
              <a:gd name="connsiteY188" fmla="*/ 3488267 h 3835400"/>
              <a:gd name="connsiteX189" fmla="*/ 1261533 w 4233333"/>
              <a:gd name="connsiteY189" fmla="*/ 3496734 h 3835400"/>
              <a:gd name="connsiteX190" fmla="*/ 1286933 w 4233333"/>
              <a:gd name="connsiteY190" fmla="*/ 3505200 h 3835400"/>
              <a:gd name="connsiteX191" fmla="*/ 1346200 w 4233333"/>
              <a:gd name="connsiteY191" fmla="*/ 3522134 h 3835400"/>
              <a:gd name="connsiteX192" fmla="*/ 1371600 w 4233333"/>
              <a:gd name="connsiteY192" fmla="*/ 3539067 h 3835400"/>
              <a:gd name="connsiteX193" fmla="*/ 1456266 w 4233333"/>
              <a:gd name="connsiteY193" fmla="*/ 3564467 h 3835400"/>
              <a:gd name="connsiteX194" fmla="*/ 1532466 w 4233333"/>
              <a:gd name="connsiteY194" fmla="*/ 3589867 h 3835400"/>
              <a:gd name="connsiteX195" fmla="*/ 1557866 w 4233333"/>
              <a:gd name="connsiteY195" fmla="*/ 3598334 h 3835400"/>
              <a:gd name="connsiteX196" fmla="*/ 1625600 w 4233333"/>
              <a:gd name="connsiteY196" fmla="*/ 3615267 h 3835400"/>
              <a:gd name="connsiteX197" fmla="*/ 1651000 w 4233333"/>
              <a:gd name="connsiteY197" fmla="*/ 3632200 h 3835400"/>
              <a:gd name="connsiteX198" fmla="*/ 1701800 w 4233333"/>
              <a:gd name="connsiteY198" fmla="*/ 3674534 h 3835400"/>
              <a:gd name="connsiteX199" fmla="*/ 1778000 w 4233333"/>
              <a:gd name="connsiteY199" fmla="*/ 3683000 h 3835400"/>
              <a:gd name="connsiteX200" fmla="*/ 1837266 w 4233333"/>
              <a:gd name="connsiteY200" fmla="*/ 3716867 h 3835400"/>
              <a:gd name="connsiteX201" fmla="*/ 1862666 w 4233333"/>
              <a:gd name="connsiteY201" fmla="*/ 3725334 h 3835400"/>
              <a:gd name="connsiteX202" fmla="*/ 1888066 w 4233333"/>
              <a:gd name="connsiteY202" fmla="*/ 3742267 h 3835400"/>
              <a:gd name="connsiteX203" fmla="*/ 2006600 w 4233333"/>
              <a:gd name="connsiteY203" fmla="*/ 3759200 h 3835400"/>
              <a:gd name="connsiteX204" fmla="*/ 2099733 w 4233333"/>
              <a:gd name="connsiteY204" fmla="*/ 3784600 h 3835400"/>
              <a:gd name="connsiteX205" fmla="*/ 2159000 w 4233333"/>
              <a:gd name="connsiteY205" fmla="*/ 3826934 h 3835400"/>
              <a:gd name="connsiteX206" fmla="*/ 2184400 w 4233333"/>
              <a:gd name="connsiteY206" fmla="*/ 3835400 h 3835400"/>
              <a:gd name="connsiteX207" fmla="*/ 2201333 w 4233333"/>
              <a:gd name="connsiteY207" fmla="*/ 3674534 h 3835400"/>
              <a:gd name="connsiteX208" fmla="*/ 2243666 w 4233333"/>
              <a:gd name="connsiteY208" fmla="*/ 3632200 h 3835400"/>
              <a:gd name="connsiteX209" fmla="*/ 2277533 w 4233333"/>
              <a:gd name="connsiteY209" fmla="*/ 3581400 h 3835400"/>
              <a:gd name="connsiteX210" fmla="*/ 2302933 w 4233333"/>
              <a:gd name="connsiteY210" fmla="*/ 3479800 h 3835400"/>
              <a:gd name="connsiteX211" fmla="*/ 2328333 w 4233333"/>
              <a:gd name="connsiteY211" fmla="*/ 3471334 h 3835400"/>
              <a:gd name="connsiteX212" fmla="*/ 2523066 w 4233333"/>
              <a:gd name="connsiteY212" fmla="*/ 3445934 h 3835400"/>
              <a:gd name="connsiteX213" fmla="*/ 2540000 w 4233333"/>
              <a:gd name="connsiteY213" fmla="*/ 3462867 h 3835400"/>
              <a:gd name="connsiteX214" fmla="*/ 2514600 w 4233333"/>
              <a:gd name="connsiteY214" fmla="*/ 3547534 h 3835400"/>
              <a:gd name="connsiteX215" fmla="*/ 2540000 w 4233333"/>
              <a:gd name="connsiteY215" fmla="*/ 3556000 h 3835400"/>
              <a:gd name="connsiteX216" fmla="*/ 2599266 w 4233333"/>
              <a:gd name="connsiteY216" fmla="*/ 3598334 h 3835400"/>
              <a:gd name="connsiteX217" fmla="*/ 2616200 w 4233333"/>
              <a:gd name="connsiteY217" fmla="*/ 3615267 h 3835400"/>
              <a:gd name="connsiteX218" fmla="*/ 2641600 w 4233333"/>
              <a:gd name="connsiteY218" fmla="*/ 3632200 h 3835400"/>
              <a:gd name="connsiteX219" fmla="*/ 2683933 w 4233333"/>
              <a:gd name="connsiteY219" fmla="*/ 3615267 h 3835400"/>
              <a:gd name="connsiteX220" fmla="*/ 2734733 w 4233333"/>
              <a:gd name="connsiteY220" fmla="*/ 3581400 h 3835400"/>
              <a:gd name="connsiteX221" fmla="*/ 2794000 w 4233333"/>
              <a:gd name="connsiteY221" fmla="*/ 3505200 h 3835400"/>
              <a:gd name="connsiteX222" fmla="*/ 2819400 w 4233333"/>
              <a:gd name="connsiteY222" fmla="*/ 3471334 h 3835400"/>
              <a:gd name="connsiteX223" fmla="*/ 2870200 w 4233333"/>
              <a:gd name="connsiteY223" fmla="*/ 3437467 h 3835400"/>
              <a:gd name="connsiteX224" fmla="*/ 2895600 w 4233333"/>
              <a:gd name="connsiteY224" fmla="*/ 3378200 h 3835400"/>
              <a:gd name="connsiteX225" fmla="*/ 2954866 w 4233333"/>
              <a:gd name="connsiteY225" fmla="*/ 3386667 h 3835400"/>
              <a:gd name="connsiteX226" fmla="*/ 3005666 w 4233333"/>
              <a:gd name="connsiteY226" fmla="*/ 3412067 h 3835400"/>
              <a:gd name="connsiteX227" fmla="*/ 3064933 w 4233333"/>
              <a:gd name="connsiteY227" fmla="*/ 3471334 h 3835400"/>
              <a:gd name="connsiteX228" fmla="*/ 3090333 w 4233333"/>
              <a:gd name="connsiteY228" fmla="*/ 3496734 h 3835400"/>
              <a:gd name="connsiteX229" fmla="*/ 3141133 w 4233333"/>
              <a:gd name="connsiteY229" fmla="*/ 3530600 h 3835400"/>
              <a:gd name="connsiteX230" fmla="*/ 3158066 w 4233333"/>
              <a:gd name="connsiteY230" fmla="*/ 3547534 h 3835400"/>
              <a:gd name="connsiteX231" fmla="*/ 3208866 w 4233333"/>
              <a:gd name="connsiteY231" fmla="*/ 3572934 h 3835400"/>
              <a:gd name="connsiteX232" fmla="*/ 3310466 w 4233333"/>
              <a:gd name="connsiteY232" fmla="*/ 3564467 h 3835400"/>
              <a:gd name="connsiteX233" fmla="*/ 3335866 w 4233333"/>
              <a:gd name="connsiteY233" fmla="*/ 3547534 h 3835400"/>
              <a:gd name="connsiteX234" fmla="*/ 3361266 w 4233333"/>
              <a:gd name="connsiteY234" fmla="*/ 3539067 h 3835400"/>
              <a:gd name="connsiteX235" fmla="*/ 3412066 w 4233333"/>
              <a:gd name="connsiteY235" fmla="*/ 3547534 h 3835400"/>
              <a:gd name="connsiteX236" fmla="*/ 3505200 w 4233333"/>
              <a:gd name="connsiteY236" fmla="*/ 3572934 h 3835400"/>
              <a:gd name="connsiteX237" fmla="*/ 3606800 w 4233333"/>
              <a:gd name="connsiteY237" fmla="*/ 3564467 h 3835400"/>
              <a:gd name="connsiteX238" fmla="*/ 3657600 w 4233333"/>
              <a:gd name="connsiteY238" fmla="*/ 3556000 h 3835400"/>
              <a:gd name="connsiteX239" fmla="*/ 3699933 w 4233333"/>
              <a:gd name="connsiteY239" fmla="*/ 3505200 h 3835400"/>
              <a:gd name="connsiteX240" fmla="*/ 3725333 w 4233333"/>
              <a:gd name="connsiteY240" fmla="*/ 3496734 h 3835400"/>
              <a:gd name="connsiteX241" fmla="*/ 3784600 w 4233333"/>
              <a:gd name="connsiteY241" fmla="*/ 3522134 h 3835400"/>
              <a:gd name="connsiteX242" fmla="*/ 3801533 w 4233333"/>
              <a:gd name="connsiteY242" fmla="*/ 3547534 h 3835400"/>
              <a:gd name="connsiteX243" fmla="*/ 3826933 w 4233333"/>
              <a:gd name="connsiteY243" fmla="*/ 3581400 h 3835400"/>
              <a:gd name="connsiteX244" fmla="*/ 3843866 w 4233333"/>
              <a:gd name="connsiteY244" fmla="*/ 3598334 h 3835400"/>
              <a:gd name="connsiteX245" fmla="*/ 3860800 w 4233333"/>
              <a:gd name="connsiteY245" fmla="*/ 3623734 h 3835400"/>
              <a:gd name="connsiteX246" fmla="*/ 3911600 w 4233333"/>
              <a:gd name="connsiteY246" fmla="*/ 3649134 h 3835400"/>
              <a:gd name="connsiteX247" fmla="*/ 3945466 w 4233333"/>
              <a:gd name="connsiteY247" fmla="*/ 3657600 h 3835400"/>
              <a:gd name="connsiteX248" fmla="*/ 3987800 w 4233333"/>
              <a:gd name="connsiteY248" fmla="*/ 3632200 h 3835400"/>
              <a:gd name="connsiteX249" fmla="*/ 3996266 w 4233333"/>
              <a:gd name="connsiteY249" fmla="*/ 3606800 h 3835400"/>
              <a:gd name="connsiteX250" fmla="*/ 3970866 w 4233333"/>
              <a:gd name="connsiteY250" fmla="*/ 3556000 h 3835400"/>
              <a:gd name="connsiteX251" fmla="*/ 3920066 w 4233333"/>
              <a:gd name="connsiteY251" fmla="*/ 3522134 h 3835400"/>
              <a:gd name="connsiteX252" fmla="*/ 3877733 w 4233333"/>
              <a:gd name="connsiteY252" fmla="*/ 3479800 h 3835400"/>
              <a:gd name="connsiteX253" fmla="*/ 3860800 w 4233333"/>
              <a:gd name="connsiteY253" fmla="*/ 3454400 h 3835400"/>
              <a:gd name="connsiteX254" fmla="*/ 3843866 w 4233333"/>
              <a:gd name="connsiteY254" fmla="*/ 3437467 h 3835400"/>
              <a:gd name="connsiteX255" fmla="*/ 3801533 w 4233333"/>
              <a:gd name="connsiteY255" fmla="*/ 3386667 h 3835400"/>
              <a:gd name="connsiteX256" fmla="*/ 3784600 w 4233333"/>
              <a:gd name="connsiteY256" fmla="*/ 3352800 h 3835400"/>
              <a:gd name="connsiteX257" fmla="*/ 3767666 w 4233333"/>
              <a:gd name="connsiteY257" fmla="*/ 3335867 h 3835400"/>
              <a:gd name="connsiteX258" fmla="*/ 3725333 w 4233333"/>
              <a:gd name="connsiteY258" fmla="*/ 3285067 h 3835400"/>
              <a:gd name="connsiteX259" fmla="*/ 3725333 w 4233333"/>
              <a:gd name="connsiteY259" fmla="*/ 3191934 h 3835400"/>
              <a:gd name="connsiteX260" fmla="*/ 3759200 w 4233333"/>
              <a:gd name="connsiteY260" fmla="*/ 3158067 h 3835400"/>
              <a:gd name="connsiteX261" fmla="*/ 3801533 w 4233333"/>
              <a:gd name="connsiteY261" fmla="*/ 3107267 h 3835400"/>
              <a:gd name="connsiteX262" fmla="*/ 3810000 w 4233333"/>
              <a:gd name="connsiteY262" fmla="*/ 2937934 h 3835400"/>
              <a:gd name="connsiteX263" fmla="*/ 3725333 w 4233333"/>
              <a:gd name="connsiteY263" fmla="*/ 2921000 h 3835400"/>
              <a:gd name="connsiteX264" fmla="*/ 3632200 w 4233333"/>
              <a:gd name="connsiteY264" fmla="*/ 2887134 h 3835400"/>
              <a:gd name="connsiteX265" fmla="*/ 3598333 w 4233333"/>
              <a:gd name="connsiteY265" fmla="*/ 2878667 h 3835400"/>
              <a:gd name="connsiteX266" fmla="*/ 3539066 w 4233333"/>
              <a:gd name="connsiteY266" fmla="*/ 2819400 h 3835400"/>
              <a:gd name="connsiteX267" fmla="*/ 3522133 w 4233333"/>
              <a:gd name="connsiteY267" fmla="*/ 2700867 h 3835400"/>
              <a:gd name="connsiteX268" fmla="*/ 3505200 w 4233333"/>
              <a:gd name="connsiteY268" fmla="*/ 2675467 h 3835400"/>
              <a:gd name="connsiteX269" fmla="*/ 3513666 w 4233333"/>
              <a:gd name="connsiteY269" fmla="*/ 2650067 h 3835400"/>
              <a:gd name="connsiteX270" fmla="*/ 3530600 w 4233333"/>
              <a:gd name="connsiteY270" fmla="*/ 2633134 h 3835400"/>
              <a:gd name="connsiteX271" fmla="*/ 3547533 w 4233333"/>
              <a:gd name="connsiteY271" fmla="*/ 2607734 h 3835400"/>
              <a:gd name="connsiteX272" fmla="*/ 3589866 w 4233333"/>
              <a:gd name="connsiteY272" fmla="*/ 2616200 h 3835400"/>
              <a:gd name="connsiteX273" fmla="*/ 3606800 w 4233333"/>
              <a:gd name="connsiteY273" fmla="*/ 2633134 h 3835400"/>
              <a:gd name="connsiteX274" fmla="*/ 3632200 w 4233333"/>
              <a:gd name="connsiteY274" fmla="*/ 2650067 h 3835400"/>
              <a:gd name="connsiteX275" fmla="*/ 3674533 w 4233333"/>
              <a:gd name="connsiteY275" fmla="*/ 2641600 h 3835400"/>
              <a:gd name="connsiteX276" fmla="*/ 3674533 w 4233333"/>
              <a:gd name="connsiteY276" fmla="*/ 2582334 h 3835400"/>
              <a:gd name="connsiteX277" fmla="*/ 3649133 w 4233333"/>
              <a:gd name="connsiteY277" fmla="*/ 2573867 h 3835400"/>
              <a:gd name="connsiteX278" fmla="*/ 3649133 w 4233333"/>
              <a:gd name="connsiteY278" fmla="*/ 2489200 h 3835400"/>
              <a:gd name="connsiteX279" fmla="*/ 3674533 w 4233333"/>
              <a:gd name="connsiteY279" fmla="*/ 2480734 h 3835400"/>
              <a:gd name="connsiteX280" fmla="*/ 3691466 w 4233333"/>
              <a:gd name="connsiteY280" fmla="*/ 2404534 h 3835400"/>
              <a:gd name="connsiteX281" fmla="*/ 3699933 w 4233333"/>
              <a:gd name="connsiteY281" fmla="*/ 2379134 h 3835400"/>
              <a:gd name="connsiteX282" fmla="*/ 3742266 w 4233333"/>
              <a:gd name="connsiteY282" fmla="*/ 2370667 h 3835400"/>
              <a:gd name="connsiteX283" fmla="*/ 3801533 w 4233333"/>
              <a:gd name="connsiteY283" fmla="*/ 2328334 h 3835400"/>
              <a:gd name="connsiteX284" fmla="*/ 3835400 w 4233333"/>
              <a:gd name="connsiteY284" fmla="*/ 2311400 h 3835400"/>
              <a:gd name="connsiteX285" fmla="*/ 4013200 w 4233333"/>
              <a:gd name="connsiteY285" fmla="*/ 2294467 h 3835400"/>
              <a:gd name="connsiteX286" fmla="*/ 4080933 w 4233333"/>
              <a:gd name="connsiteY286" fmla="*/ 2277534 h 3835400"/>
              <a:gd name="connsiteX287" fmla="*/ 4174066 w 4233333"/>
              <a:gd name="connsiteY287" fmla="*/ 2252134 h 3835400"/>
              <a:gd name="connsiteX288" fmla="*/ 4224866 w 4233333"/>
              <a:gd name="connsiteY288" fmla="*/ 2184400 h 3835400"/>
              <a:gd name="connsiteX289" fmla="*/ 4233333 w 4233333"/>
              <a:gd name="connsiteY289" fmla="*/ 2159000 h 3835400"/>
              <a:gd name="connsiteX290" fmla="*/ 4224866 w 4233333"/>
              <a:gd name="connsiteY290" fmla="*/ 1989667 h 3835400"/>
              <a:gd name="connsiteX291" fmla="*/ 4174066 w 4233333"/>
              <a:gd name="connsiteY291" fmla="*/ 1921934 h 3835400"/>
              <a:gd name="connsiteX292" fmla="*/ 4148666 w 4233333"/>
              <a:gd name="connsiteY292" fmla="*/ 1905000 h 3835400"/>
              <a:gd name="connsiteX293" fmla="*/ 4106333 w 4233333"/>
              <a:gd name="connsiteY293" fmla="*/ 1871134 h 3835400"/>
              <a:gd name="connsiteX294" fmla="*/ 4080933 w 4233333"/>
              <a:gd name="connsiteY294" fmla="*/ 1837267 h 3835400"/>
              <a:gd name="connsiteX295" fmla="*/ 4064000 w 4233333"/>
              <a:gd name="connsiteY295" fmla="*/ 1778000 h 3835400"/>
              <a:gd name="connsiteX296" fmla="*/ 4047066 w 4233333"/>
              <a:gd name="connsiteY296" fmla="*/ 1744134 h 3835400"/>
              <a:gd name="connsiteX297" fmla="*/ 4038600 w 4233333"/>
              <a:gd name="connsiteY297" fmla="*/ 1710267 h 3835400"/>
              <a:gd name="connsiteX298" fmla="*/ 4021666 w 4233333"/>
              <a:gd name="connsiteY298" fmla="*/ 1693334 h 3835400"/>
              <a:gd name="connsiteX299" fmla="*/ 4013200 w 4233333"/>
              <a:gd name="connsiteY299" fmla="*/ 1659467 h 3835400"/>
              <a:gd name="connsiteX300" fmla="*/ 4004733 w 4233333"/>
              <a:gd name="connsiteY300" fmla="*/ 1634067 h 3835400"/>
              <a:gd name="connsiteX301" fmla="*/ 3996266 w 4233333"/>
              <a:gd name="connsiteY301" fmla="*/ 1600200 h 3835400"/>
              <a:gd name="connsiteX302" fmla="*/ 3970866 w 4233333"/>
              <a:gd name="connsiteY302" fmla="*/ 1574800 h 3835400"/>
              <a:gd name="connsiteX303" fmla="*/ 3953933 w 4233333"/>
              <a:gd name="connsiteY303" fmla="*/ 1549400 h 3835400"/>
              <a:gd name="connsiteX304" fmla="*/ 3903133 w 4233333"/>
              <a:gd name="connsiteY304" fmla="*/ 1515534 h 3835400"/>
              <a:gd name="connsiteX305" fmla="*/ 3860800 w 4233333"/>
              <a:gd name="connsiteY305" fmla="*/ 1464734 h 3835400"/>
              <a:gd name="connsiteX306" fmla="*/ 3852333 w 4233333"/>
              <a:gd name="connsiteY306" fmla="*/ 1439334 h 3835400"/>
              <a:gd name="connsiteX307" fmla="*/ 3835400 w 4233333"/>
              <a:gd name="connsiteY307" fmla="*/ 1371600 h 3835400"/>
              <a:gd name="connsiteX308" fmla="*/ 3818466 w 4233333"/>
              <a:gd name="connsiteY308" fmla="*/ 1354667 h 3835400"/>
              <a:gd name="connsiteX309" fmla="*/ 3810000 w 4233333"/>
              <a:gd name="connsiteY309" fmla="*/ 1329267 h 3835400"/>
              <a:gd name="connsiteX310" fmla="*/ 3776133 w 4233333"/>
              <a:gd name="connsiteY310" fmla="*/ 1295400 h 3835400"/>
              <a:gd name="connsiteX311" fmla="*/ 3750733 w 4233333"/>
              <a:gd name="connsiteY311" fmla="*/ 1270000 h 3835400"/>
              <a:gd name="connsiteX312" fmla="*/ 3725333 w 4233333"/>
              <a:gd name="connsiteY312" fmla="*/ 1244600 h 3835400"/>
              <a:gd name="connsiteX313" fmla="*/ 3716866 w 4233333"/>
              <a:gd name="connsiteY313" fmla="*/ 1193800 h 3835400"/>
              <a:gd name="connsiteX314" fmla="*/ 3691466 w 4233333"/>
              <a:gd name="connsiteY314" fmla="*/ 1176867 h 3835400"/>
              <a:gd name="connsiteX315" fmla="*/ 3666066 w 4233333"/>
              <a:gd name="connsiteY315" fmla="*/ 1151467 h 3835400"/>
              <a:gd name="connsiteX316" fmla="*/ 3649133 w 4233333"/>
              <a:gd name="connsiteY316" fmla="*/ 1066800 h 3835400"/>
              <a:gd name="connsiteX317" fmla="*/ 3623733 w 4233333"/>
              <a:gd name="connsiteY317" fmla="*/ 1041400 h 3835400"/>
              <a:gd name="connsiteX318" fmla="*/ 3589866 w 4233333"/>
              <a:gd name="connsiteY318" fmla="*/ 999067 h 3835400"/>
              <a:gd name="connsiteX319" fmla="*/ 3556000 w 4233333"/>
              <a:gd name="connsiteY319" fmla="*/ 956734 h 3835400"/>
              <a:gd name="connsiteX320" fmla="*/ 3539066 w 4233333"/>
              <a:gd name="connsiteY320" fmla="*/ 922867 h 3835400"/>
              <a:gd name="connsiteX321" fmla="*/ 3513666 w 4233333"/>
              <a:gd name="connsiteY321" fmla="*/ 889000 h 3835400"/>
              <a:gd name="connsiteX322" fmla="*/ 3496733 w 4233333"/>
              <a:gd name="connsiteY322" fmla="*/ 855134 h 3835400"/>
              <a:gd name="connsiteX323" fmla="*/ 3462866 w 4233333"/>
              <a:gd name="connsiteY323" fmla="*/ 821267 h 3835400"/>
              <a:gd name="connsiteX324" fmla="*/ 3429000 w 4233333"/>
              <a:gd name="connsiteY324" fmla="*/ 770467 h 3835400"/>
              <a:gd name="connsiteX325" fmla="*/ 3420533 w 4233333"/>
              <a:gd name="connsiteY325" fmla="*/ 745067 h 3835400"/>
              <a:gd name="connsiteX326" fmla="*/ 3395133 w 4233333"/>
              <a:gd name="connsiteY326" fmla="*/ 719667 h 3835400"/>
              <a:gd name="connsiteX327" fmla="*/ 3369733 w 4233333"/>
              <a:gd name="connsiteY327" fmla="*/ 635000 h 3835400"/>
              <a:gd name="connsiteX328" fmla="*/ 3352800 w 4233333"/>
              <a:gd name="connsiteY328" fmla="*/ 584200 h 3835400"/>
              <a:gd name="connsiteX329" fmla="*/ 3344333 w 4233333"/>
              <a:gd name="connsiteY329" fmla="*/ 558800 h 3835400"/>
              <a:gd name="connsiteX330" fmla="*/ 3352800 w 4233333"/>
              <a:gd name="connsiteY330" fmla="*/ 381000 h 3835400"/>
              <a:gd name="connsiteX331" fmla="*/ 3361266 w 4233333"/>
              <a:gd name="connsiteY331" fmla="*/ 355600 h 3835400"/>
              <a:gd name="connsiteX332" fmla="*/ 3378200 w 4233333"/>
              <a:gd name="connsiteY332" fmla="*/ 330200 h 3835400"/>
              <a:gd name="connsiteX333" fmla="*/ 3395133 w 4233333"/>
              <a:gd name="connsiteY333" fmla="*/ 254000 h 3835400"/>
              <a:gd name="connsiteX334" fmla="*/ 3403600 w 4233333"/>
              <a:gd name="connsiteY334" fmla="*/ 160867 h 3835400"/>
              <a:gd name="connsiteX335" fmla="*/ 3412066 w 4233333"/>
              <a:gd name="connsiteY335" fmla="*/ 101600 h 3835400"/>
              <a:gd name="connsiteX336" fmla="*/ 3386666 w 4233333"/>
              <a:gd name="connsiteY336" fmla="*/ 8467 h 3835400"/>
              <a:gd name="connsiteX337" fmla="*/ 3378200 w 4233333"/>
              <a:gd name="connsiteY337" fmla="*/ 0 h 38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Lst>
            <a:rect l="l" t="t" r="r" b="b"/>
            <a:pathLst>
              <a:path w="4233333" h="3835400">
                <a:moveTo>
                  <a:pt x="3378200" y="0"/>
                </a:moveTo>
                <a:cubicBezTo>
                  <a:pt x="3338689" y="2822"/>
                  <a:pt x="3299007" y="3839"/>
                  <a:pt x="3259666" y="8467"/>
                </a:cubicBezTo>
                <a:cubicBezTo>
                  <a:pt x="3250802" y="9510"/>
                  <a:pt x="3243150" y="16088"/>
                  <a:pt x="3234266" y="16934"/>
                </a:cubicBezTo>
                <a:cubicBezTo>
                  <a:pt x="3183617" y="21758"/>
                  <a:pt x="3132666" y="22578"/>
                  <a:pt x="3081866" y="25400"/>
                </a:cubicBezTo>
                <a:cubicBezTo>
                  <a:pt x="3076222" y="31045"/>
                  <a:pt x="3068503" y="35194"/>
                  <a:pt x="3064933" y="42334"/>
                </a:cubicBezTo>
                <a:cubicBezTo>
                  <a:pt x="3059729" y="52742"/>
                  <a:pt x="3067270" y="71878"/>
                  <a:pt x="3056466" y="76200"/>
                </a:cubicBezTo>
                <a:cubicBezTo>
                  <a:pt x="3044748" y="80887"/>
                  <a:pt x="3033558" y="65529"/>
                  <a:pt x="3022600" y="59267"/>
                </a:cubicBezTo>
                <a:cubicBezTo>
                  <a:pt x="2976644" y="33007"/>
                  <a:pt x="3018369" y="49391"/>
                  <a:pt x="2971800" y="33867"/>
                </a:cubicBezTo>
                <a:cubicBezTo>
                  <a:pt x="2967592" y="46490"/>
                  <a:pt x="2935424" y="92506"/>
                  <a:pt x="2971800" y="101600"/>
                </a:cubicBezTo>
                <a:cubicBezTo>
                  <a:pt x="2999316" y="108479"/>
                  <a:pt x="3028244" y="107245"/>
                  <a:pt x="3056466" y="110067"/>
                </a:cubicBezTo>
                <a:cubicBezTo>
                  <a:pt x="3065225" y="136342"/>
                  <a:pt x="3066174" y="143181"/>
                  <a:pt x="3081866" y="169334"/>
                </a:cubicBezTo>
                <a:cubicBezTo>
                  <a:pt x="3092337" y="186785"/>
                  <a:pt x="3115733" y="220134"/>
                  <a:pt x="3115733" y="220134"/>
                </a:cubicBezTo>
                <a:cubicBezTo>
                  <a:pt x="3107266" y="222956"/>
                  <a:pt x="3098800" y="231422"/>
                  <a:pt x="3090333" y="228600"/>
                </a:cubicBezTo>
                <a:cubicBezTo>
                  <a:pt x="3078974" y="224813"/>
                  <a:pt x="3074131" y="210865"/>
                  <a:pt x="3064933" y="203200"/>
                </a:cubicBezTo>
                <a:cubicBezTo>
                  <a:pt x="3057116" y="196686"/>
                  <a:pt x="3048000" y="191911"/>
                  <a:pt x="3039533" y="186267"/>
                </a:cubicBezTo>
                <a:cubicBezTo>
                  <a:pt x="3033889" y="197556"/>
                  <a:pt x="3029601" y="209632"/>
                  <a:pt x="3022600" y="220134"/>
                </a:cubicBezTo>
                <a:cubicBezTo>
                  <a:pt x="3018172" y="226776"/>
                  <a:pt x="3009773" y="230222"/>
                  <a:pt x="3005666" y="237067"/>
                </a:cubicBezTo>
                <a:cubicBezTo>
                  <a:pt x="3001074" y="244720"/>
                  <a:pt x="3002775" y="255498"/>
                  <a:pt x="2997200" y="262467"/>
                </a:cubicBezTo>
                <a:cubicBezTo>
                  <a:pt x="2990843" y="270413"/>
                  <a:pt x="2979746" y="273043"/>
                  <a:pt x="2971800" y="279400"/>
                </a:cubicBezTo>
                <a:cubicBezTo>
                  <a:pt x="2965566" y="284387"/>
                  <a:pt x="2959853" y="290100"/>
                  <a:pt x="2954866" y="296334"/>
                </a:cubicBezTo>
                <a:cubicBezTo>
                  <a:pt x="2948509" y="304280"/>
                  <a:pt x="2942484" y="312633"/>
                  <a:pt x="2937933" y="321734"/>
                </a:cubicBezTo>
                <a:cubicBezTo>
                  <a:pt x="2933942" y="329716"/>
                  <a:pt x="2934417" y="339708"/>
                  <a:pt x="2929466" y="347134"/>
                </a:cubicBezTo>
                <a:cubicBezTo>
                  <a:pt x="2922824" y="357097"/>
                  <a:pt x="2912533" y="364067"/>
                  <a:pt x="2904066" y="372534"/>
                </a:cubicBezTo>
                <a:cubicBezTo>
                  <a:pt x="2895599" y="366889"/>
                  <a:pt x="2885861" y="362795"/>
                  <a:pt x="2878666" y="355600"/>
                </a:cubicBezTo>
                <a:cubicBezTo>
                  <a:pt x="2862254" y="339187"/>
                  <a:pt x="2860152" y="325458"/>
                  <a:pt x="2853266" y="304800"/>
                </a:cubicBezTo>
                <a:cubicBezTo>
                  <a:pt x="2847622" y="310445"/>
                  <a:pt x="2842566" y="316747"/>
                  <a:pt x="2836333" y="321734"/>
                </a:cubicBezTo>
                <a:cubicBezTo>
                  <a:pt x="2828387" y="328091"/>
                  <a:pt x="2816577" y="330200"/>
                  <a:pt x="2810933" y="338667"/>
                </a:cubicBezTo>
                <a:cubicBezTo>
                  <a:pt x="2804478" y="348349"/>
                  <a:pt x="2805663" y="361345"/>
                  <a:pt x="2802466" y="372534"/>
                </a:cubicBezTo>
                <a:cubicBezTo>
                  <a:pt x="2796957" y="391817"/>
                  <a:pt x="2791911" y="408490"/>
                  <a:pt x="2777066" y="423334"/>
                </a:cubicBezTo>
                <a:cubicBezTo>
                  <a:pt x="2769871" y="430529"/>
                  <a:pt x="2760133" y="434623"/>
                  <a:pt x="2751666" y="440267"/>
                </a:cubicBezTo>
                <a:cubicBezTo>
                  <a:pt x="2746022" y="457200"/>
                  <a:pt x="2739062" y="473751"/>
                  <a:pt x="2734733" y="491067"/>
                </a:cubicBezTo>
                <a:cubicBezTo>
                  <a:pt x="2731911" y="502356"/>
                  <a:pt x="2732039" y="514831"/>
                  <a:pt x="2726266" y="524934"/>
                </a:cubicBezTo>
                <a:cubicBezTo>
                  <a:pt x="2711343" y="551049"/>
                  <a:pt x="2699713" y="550718"/>
                  <a:pt x="2675466" y="558800"/>
                </a:cubicBezTo>
                <a:cubicBezTo>
                  <a:pt x="2672644" y="570089"/>
                  <a:pt x="2668360" y="581110"/>
                  <a:pt x="2667000" y="592667"/>
                </a:cubicBezTo>
                <a:cubicBezTo>
                  <a:pt x="2662701" y="629212"/>
                  <a:pt x="2678289" y="671690"/>
                  <a:pt x="2658533" y="702734"/>
                </a:cubicBezTo>
                <a:cubicBezTo>
                  <a:pt x="2648950" y="717793"/>
                  <a:pt x="2624666" y="691444"/>
                  <a:pt x="2607733" y="685800"/>
                </a:cubicBezTo>
                <a:lnTo>
                  <a:pt x="2582333" y="677334"/>
                </a:lnTo>
                <a:cubicBezTo>
                  <a:pt x="2576689" y="671689"/>
                  <a:pt x="2560972" y="667042"/>
                  <a:pt x="2565400" y="660400"/>
                </a:cubicBezTo>
                <a:cubicBezTo>
                  <a:pt x="2576689" y="643467"/>
                  <a:pt x="2616200" y="626534"/>
                  <a:pt x="2616200" y="626534"/>
                </a:cubicBezTo>
                <a:cubicBezTo>
                  <a:pt x="2619022" y="618067"/>
                  <a:pt x="2624666" y="610059"/>
                  <a:pt x="2624666" y="601134"/>
                </a:cubicBezTo>
                <a:cubicBezTo>
                  <a:pt x="2624666" y="589498"/>
                  <a:pt x="2621404" y="577675"/>
                  <a:pt x="2616200" y="567267"/>
                </a:cubicBezTo>
                <a:cubicBezTo>
                  <a:pt x="2612630" y="560127"/>
                  <a:pt x="2605499" y="555321"/>
                  <a:pt x="2599266" y="550334"/>
                </a:cubicBezTo>
                <a:cubicBezTo>
                  <a:pt x="2573899" y="530041"/>
                  <a:pt x="2564378" y="529605"/>
                  <a:pt x="2531533" y="516467"/>
                </a:cubicBezTo>
                <a:cubicBezTo>
                  <a:pt x="2508955" y="519289"/>
                  <a:pt x="2485594" y="518396"/>
                  <a:pt x="2463800" y="524934"/>
                </a:cubicBezTo>
                <a:cubicBezTo>
                  <a:pt x="2456154" y="527228"/>
                  <a:pt x="2447435" y="533905"/>
                  <a:pt x="2446866" y="541867"/>
                </a:cubicBezTo>
                <a:cubicBezTo>
                  <a:pt x="2444445" y="575765"/>
                  <a:pt x="2450841" y="609781"/>
                  <a:pt x="2455333" y="643467"/>
                </a:cubicBezTo>
                <a:cubicBezTo>
                  <a:pt x="2456513" y="652313"/>
                  <a:pt x="2457489" y="662556"/>
                  <a:pt x="2463800" y="668867"/>
                </a:cubicBezTo>
                <a:cubicBezTo>
                  <a:pt x="2470111" y="675178"/>
                  <a:pt x="2480733" y="674512"/>
                  <a:pt x="2489200" y="677334"/>
                </a:cubicBezTo>
                <a:cubicBezTo>
                  <a:pt x="2492022" y="685801"/>
                  <a:pt x="2493238" y="694985"/>
                  <a:pt x="2497666" y="702734"/>
                </a:cubicBezTo>
                <a:cubicBezTo>
                  <a:pt x="2511082" y="726213"/>
                  <a:pt x="2522577" y="736111"/>
                  <a:pt x="2540000" y="753534"/>
                </a:cubicBezTo>
                <a:cubicBezTo>
                  <a:pt x="2542246" y="764764"/>
                  <a:pt x="2558831" y="816283"/>
                  <a:pt x="2540000" y="829734"/>
                </a:cubicBezTo>
                <a:cubicBezTo>
                  <a:pt x="2526031" y="839712"/>
                  <a:pt x="2506133" y="835378"/>
                  <a:pt x="2489200" y="838200"/>
                </a:cubicBezTo>
                <a:cubicBezTo>
                  <a:pt x="2480229" y="844181"/>
                  <a:pt x="2452897" y="860005"/>
                  <a:pt x="2446866" y="872067"/>
                </a:cubicBezTo>
                <a:cubicBezTo>
                  <a:pt x="2438883" y="888032"/>
                  <a:pt x="2435577" y="905934"/>
                  <a:pt x="2429933" y="922867"/>
                </a:cubicBezTo>
                <a:cubicBezTo>
                  <a:pt x="2427111" y="931334"/>
                  <a:pt x="2426416" y="940841"/>
                  <a:pt x="2421466" y="948267"/>
                </a:cubicBezTo>
                <a:lnTo>
                  <a:pt x="2404533" y="973667"/>
                </a:lnTo>
                <a:cubicBezTo>
                  <a:pt x="2407355" y="999067"/>
                  <a:pt x="2406802" y="1025074"/>
                  <a:pt x="2413000" y="1049867"/>
                </a:cubicBezTo>
                <a:cubicBezTo>
                  <a:pt x="2415468" y="1059739"/>
                  <a:pt x="2431929" y="1065289"/>
                  <a:pt x="2429933" y="1075267"/>
                </a:cubicBezTo>
                <a:cubicBezTo>
                  <a:pt x="2427937" y="1085245"/>
                  <a:pt x="2413000" y="1086556"/>
                  <a:pt x="2404533" y="1092200"/>
                </a:cubicBezTo>
                <a:cubicBezTo>
                  <a:pt x="2387600" y="1086556"/>
                  <a:pt x="2369336" y="1083935"/>
                  <a:pt x="2353733" y="1075267"/>
                </a:cubicBezTo>
                <a:cubicBezTo>
                  <a:pt x="2343266" y="1069452"/>
                  <a:pt x="2340144" y="1051835"/>
                  <a:pt x="2328333" y="1049867"/>
                </a:cubicBezTo>
                <a:cubicBezTo>
                  <a:pt x="2303124" y="1045666"/>
                  <a:pt x="2277533" y="1055512"/>
                  <a:pt x="2252133" y="1058334"/>
                </a:cubicBezTo>
                <a:cubicBezTo>
                  <a:pt x="2246102" y="1076427"/>
                  <a:pt x="2233528" y="1098995"/>
                  <a:pt x="2252133" y="1117600"/>
                </a:cubicBezTo>
                <a:cubicBezTo>
                  <a:pt x="2260361" y="1125828"/>
                  <a:pt x="2274711" y="1123245"/>
                  <a:pt x="2286000" y="1126067"/>
                </a:cubicBezTo>
                <a:cubicBezTo>
                  <a:pt x="2346482" y="1166389"/>
                  <a:pt x="2341736" y="1140190"/>
                  <a:pt x="2328333" y="1193800"/>
                </a:cubicBezTo>
                <a:cubicBezTo>
                  <a:pt x="2288822" y="1190978"/>
                  <a:pt x="2248733" y="1192634"/>
                  <a:pt x="2209800" y="1185334"/>
                </a:cubicBezTo>
                <a:cubicBezTo>
                  <a:pt x="2201954" y="1183863"/>
                  <a:pt x="2196436" y="1175540"/>
                  <a:pt x="2192866" y="1168400"/>
                </a:cubicBezTo>
                <a:cubicBezTo>
                  <a:pt x="2187662" y="1157992"/>
                  <a:pt x="2187597" y="1145722"/>
                  <a:pt x="2184400" y="1134534"/>
                </a:cubicBezTo>
                <a:cubicBezTo>
                  <a:pt x="2181948" y="1125953"/>
                  <a:pt x="2178385" y="1117715"/>
                  <a:pt x="2175933" y="1109134"/>
                </a:cubicBezTo>
                <a:cubicBezTo>
                  <a:pt x="2172736" y="1097945"/>
                  <a:pt x="2170663" y="1086456"/>
                  <a:pt x="2167466" y="1075267"/>
                </a:cubicBezTo>
                <a:cubicBezTo>
                  <a:pt x="2165014" y="1066686"/>
                  <a:pt x="2163334" y="1057669"/>
                  <a:pt x="2159000" y="1049867"/>
                </a:cubicBezTo>
                <a:cubicBezTo>
                  <a:pt x="2146677" y="1027685"/>
                  <a:pt x="2098542" y="956337"/>
                  <a:pt x="2074333" y="948267"/>
                </a:cubicBezTo>
                <a:lnTo>
                  <a:pt x="2048933" y="939800"/>
                </a:lnTo>
                <a:cubicBezTo>
                  <a:pt x="2040466" y="931333"/>
                  <a:pt x="2032731" y="922065"/>
                  <a:pt x="2023533" y="914400"/>
                </a:cubicBezTo>
                <a:cubicBezTo>
                  <a:pt x="2015716" y="907886"/>
                  <a:pt x="1994915" y="907120"/>
                  <a:pt x="1998133" y="897467"/>
                </a:cubicBezTo>
                <a:cubicBezTo>
                  <a:pt x="2001813" y="886428"/>
                  <a:pt x="2020711" y="891822"/>
                  <a:pt x="2032000" y="889000"/>
                </a:cubicBezTo>
                <a:cubicBezTo>
                  <a:pt x="2123316" y="919440"/>
                  <a:pt x="2065107" y="903575"/>
                  <a:pt x="2209800" y="922867"/>
                </a:cubicBezTo>
                <a:cubicBezTo>
                  <a:pt x="2257778" y="920045"/>
                  <a:pt x="2306155" y="921197"/>
                  <a:pt x="2353733" y="914400"/>
                </a:cubicBezTo>
                <a:cubicBezTo>
                  <a:pt x="2366228" y="912615"/>
                  <a:pt x="2379520" y="907163"/>
                  <a:pt x="2387600" y="897467"/>
                </a:cubicBezTo>
                <a:cubicBezTo>
                  <a:pt x="2395049" y="888528"/>
                  <a:pt x="2394153" y="875078"/>
                  <a:pt x="2396066" y="863600"/>
                </a:cubicBezTo>
                <a:cubicBezTo>
                  <a:pt x="2399807" y="841156"/>
                  <a:pt x="2401711" y="818445"/>
                  <a:pt x="2404533" y="795867"/>
                </a:cubicBezTo>
                <a:cubicBezTo>
                  <a:pt x="2401711" y="767645"/>
                  <a:pt x="2408750" y="736569"/>
                  <a:pt x="2396066" y="711200"/>
                </a:cubicBezTo>
                <a:cubicBezTo>
                  <a:pt x="2386965" y="692997"/>
                  <a:pt x="2362199" y="688623"/>
                  <a:pt x="2345266" y="677334"/>
                </a:cubicBezTo>
                <a:cubicBezTo>
                  <a:pt x="2336799" y="671689"/>
                  <a:pt x="2327061" y="667595"/>
                  <a:pt x="2319866" y="660400"/>
                </a:cubicBezTo>
                <a:cubicBezTo>
                  <a:pt x="2311399" y="651933"/>
                  <a:pt x="2304429" y="641642"/>
                  <a:pt x="2294466" y="635000"/>
                </a:cubicBezTo>
                <a:cubicBezTo>
                  <a:pt x="2278347" y="624255"/>
                  <a:pt x="2214814" y="618783"/>
                  <a:pt x="2209800" y="618067"/>
                </a:cubicBezTo>
                <a:cubicBezTo>
                  <a:pt x="2145956" y="596785"/>
                  <a:pt x="2224652" y="625493"/>
                  <a:pt x="2159000" y="592667"/>
                </a:cubicBezTo>
                <a:cubicBezTo>
                  <a:pt x="2151018" y="588676"/>
                  <a:pt x="2142067" y="587022"/>
                  <a:pt x="2133600" y="584200"/>
                </a:cubicBezTo>
                <a:cubicBezTo>
                  <a:pt x="2127955" y="578556"/>
                  <a:pt x="2122899" y="572254"/>
                  <a:pt x="2116666" y="567267"/>
                </a:cubicBezTo>
                <a:cubicBezTo>
                  <a:pt x="2076999" y="535535"/>
                  <a:pt x="2075378" y="548745"/>
                  <a:pt x="2006600" y="541867"/>
                </a:cubicBezTo>
                <a:cubicBezTo>
                  <a:pt x="1995311" y="539045"/>
                  <a:pt x="1983922" y="536597"/>
                  <a:pt x="1972733" y="533400"/>
                </a:cubicBezTo>
                <a:cubicBezTo>
                  <a:pt x="1964152" y="530948"/>
                  <a:pt x="1956258" y="524934"/>
                  <a:pt x="1947333" y="524934"/>
                </a:cubicBezTo>
                <a:cubicBezTo>
                  <a:pt x="1904906" y="524934"/>
                  <a:pt x="1862666" y="530578"/>
                  <a:pt x="1820333" y="533400"/>
                </a:cubicBezTo>
                <a:cubicBezTo>
                  <a:pt x="1803400" y="539045"/>
                  <a:pt x="1782154" y="537713"/>
                  <a:pt x="1769533" y="550334"/>
                </a:cubicBezTo>
                <a:cubicBezTo>
                  <a:pt x="1749515" y="570352"/>
                  <a:pt x="1735609" y="586652"/>
                  <a:pt x="1710266" y="601134"/>
                </a:cubicBezTo>
                <a:cubicBezTo>
                  <a:pt x="1702517" y="605562"/>
                  <a:pt x="1693333" y="606778"/>
                  <a:pt x="1684866" y="609600"/>
                </a:cubicBezTo>
                <a:cubicBezTo>
                  <a:pt x="1646877" y="647591"/>
                  <a:pt x="1691992" y="607523"/>
                  <a:pt x="1642533" y="635000"/>
                </a:cubicBezTo>
                <a:cubicBezTo>
                  <a:pt x="1624743" y="644883"/>
                  <a:pt x="1608666" y="657578"/>
                  <a:pt x="1591733" y="668867"/>
                </a:cubicBezTo>
                <a:lnTo>
                  <a:pt x="1566333" y="685800"/>
                </a:lnTo>
                <a:cubicBezTo>
                  <a:pt x="1553483" y="705076"/>
                  <a:pt x="1526878" y="748581"/>
                  <a:pt x="1507066" y="753534"/>
                </a:cubicBezTo>
                <a:lnTo>
                  <a:pt x="1473200" y="762000"/>
                </a:lnTo>
                <a:cubicBezTo>
                  <a:pt x="1452696" y="775670"/>
                  <a:pt x="1445944" y="777773"/>
                  <a:pt x="1430866" y="795867"/>
                </a:cubicBezTo>
                <a:cubicBezTo>
                  <a:pt x="1421832" y="806707"/>
                  <a:pt x="1416307" y="820700"/>
                  <a:pt x="1405466" y="829734"/>
                </a:cubicBezTo>
                <a:cubicBezTo>
                  <a:pt x="1398610" y="835447"/>
                  <a:pt x="1388533" y="835378"/>
                  <a:pt x="1380066" y="838200"/>
                </a:cubicBezTo>
                <a:cubicBezTo>
                  <a:pt x="1374422" y="846667"/>
                  <a:pt x="1369490" y="855654"/>
                  <a:pt x="1363133" y="863600"/>
                </a:cubicBezTo>
                <a:cubicBezTo>
                  <a:pt x="1358146" y="869833"/>
                  <a:pt x="1350989" y="874148"/>
                  <a:pt x="1346200" y="880534"/>
                </a:cubicBezTo>
                <a:cubicBezTo>
                  <a:pt x="1333989" y="896815"/>
                  <a:pt x="1323622" y="914401"/>
                  <a:pt x="1312333" y="931334"/>
                </a:cubicBezTo>
                <a:cubicBezTo>
                  <a:pt x="1312332" y="931335"/>
                  <a:pt x="1278468" y="982133"/>
                  <a:pt x="1278466" y="982134"/>
                </a:cubicBezTo>
                <a:lnTo>
                  <a:pt x="1253066" y="990600"/>
                </a:lnTo>
                <a:cubicBezTo>
                  <a:pt x="1247422" y="1010356"/>
                  <a:pt x="1242037" y="1030187"/>
                  <a:pt x="1236133" y="1049867"/>
                </a:cubicBezTo>
                <a:cubicBezTo>
                  <a:pt x="1233569" y="1058415"/>
                  <a:pt x="1230118" y="1066686"/>
                  <a:pt x="1227666" y="1075267"/>
                </a:cubicBezTo>
                <a:cubicBezTo>
                  <a:pt x="1224047" y="1087934"/>
                  <a:pt x="1217502" y="1120995"/>
                  <a:pt x="1210733" y="1134534"/>
                </a:cubicBezTo>
                <a:cubicBezTo>
                  <a:pt x="1193357" y="1169285"/>
                  <a:pt x="1197869" y="1150614"/>
                  <a:pt x="1176866" y="1176867"/>
                </a:cubicBezTo>
                <a:cubicBezTo>
                  <a:pt x="1170509" y="1184813"/>
                  <a:pt x="1167128" y="1195072"/>
                  <a:pt x="1159933" y="1202267"/>
                </a:cubicBezTo>
                <a:cubicBezTo>
                  <a:pt x="1152738" y="1209462"/>
                  <a:pt x="1142479" y="1212843"/>
                  <a:pt x="1134533" y="1219200"/>
                </a:cubicBezTo>
                <a:cubicBezTo>
                  <a:pt x="1128300" y="1224187"/>
                  <a:pt x="1123244" y="1230489"/>
                  <a:pt x="1117600" y="1236134"/>
                </a:cubicBezTo>
                <a:cubicBezTo>
                  <a:pt x="1111175" y="1261834"/>
                  <a:pt x="1108802" y="1281731"/>
                  <a:pt x="1092200" y="1303867"/>
                </a:cubicBezTo>
                <a:cubicBezTo>
                  <a:pt x="1082621" y="1316639"/>
                  <a:pt x="1058333" y="1337734"/>
                  <a:pt x="1058333" y="1337734"/>
                </a:cubicBezTo>
                <a:cubicBezTo>
                  <a:pt x="1046026" y="1374656"/>
                  <a:pt x="1046830" y="1387098"/>
                  <a:pt x="1024466" y="1413934"/>
                </a:cubicBezTo>
                <a:cubicBezTo>
                  <a:pt x="1016801" y="1423132"/>
                  <a:pt x="1007533" y="1430867"/>
                  <a:pt x="999066" y="1439334"/>
                </a:cubicBezTo>
                <a:cubicBezTo>
                  <a:pt x="977062" y="1505351"/>
                  <a:pt x="1012090" y="1416325"/>
                  <a:pt x="956733" y="1490134"/>
                </a:cubicBezTo>
                <a:cubicBezTo>
                  <a:pt x="912588" y="1548994"/>
                  <a:pt x="972071" y="1524399"/>
                  <a:pt x="905933" y="1540934"/>
                </a:cubicBezTo>
                <a:cubicBezTo>
                  <a:pt x="883491" y="1563376"/>
                  <a:pt x="853309" y="1586916"/>
                  <a:pt x="838200" y="1617134"/>
                </a:cubicBezTo>
                <a:cubicBezTo>
                  <a:pt x="826764" y="1640007"/>
                  <a:pt x="826469" y="1669919"/>
                  <a:pt x="821266" y="1693334"/>
                </a:cubicBezTo>
                <a:cubicBezTo>
                  <a:pt x="819330" y="1702046"/>
                  <a:pt x="814736" y="1710022"/>
                  <a:pt x="812800" y="1718734"/>
                </a:cubicBezTo>
                <a:cubicBezTo>
                  <a:pt x="809567" y="1733281"/>
                  <a:pt x="803652" y="1785232"/>
                  <a:pt x="795866" y="1803400"/>
                </a:cubicBezTo>
                <a:cubicBezTo>
                  <a:pt x="791858" y="1812753"/>
                  <a:pt x="784577" y="1820333"/>
                  <a:pt x="778933" y="1828800"/>
                </a:cubicBezTo>
                <a:cubicBezTo>
                  <a:pt x="776111" y="1840089"/>
                  <a:pt x="768553" y="1851189"/>
                  <a:pt x="770466" y="1862667"/>
                </a:cubicBezTo>
                <a:cubicBezTo>
                  <a:pt x="774619" y="1887585"/>
                  <a:pt x="833118" y="1887220"/>
                  <a:pt x="838200" y="1888067"/>
                </a:cubicBezTo>
                <a:cubicBezTo>
                  <a:pt x="850803" y="1925879"/>
                  <a:pt x="847682" y="1912116"/>
                  <a:pt x="855133" y="1964267"/>
                </a:cubicBezTo>
                <a:cubicBezTo>
                  <a:pt x="866166" y="2041497"/>
                  <a:pt x="846958" y="2015357"/>
                  <a:pt x="880533" y="2048934"/>
                </a:cubicBezTo>
                <a:cubicBezTo>
                  <a:pt x="883355" y="2060223"/>
                  <a:pt x="885803" y="2071612"/>
                  <a:pt x="889000" y="2082800"/>
                </a:cubicBezTo>
                <a:cubicBezTo>
                  <a:pt x="891452" y="2091381"/>
                  <a:pt x="896782" y="2099302"/>
                  <a:pt x="897466" y="2108200"/>
                </a:cubicBezTo>
                <a:cubicBezTo>
                  <a:pt x="902449" y="2172981"/>
                  <a:pt x="903111" y="2238023"/>
                  <a:pt x="905933" y="2302934"/>
                </a:cubicBezTo>
                <a:cubicBezTo>
                  <a:pt x="903111" y="2350912"/>
                  <a:pt x="907367" y="2399837"/>
                  <a:pt x="897466" y="2446867"/>
                </a:cubicBezTo>
                <a:cubicBezTo>
                  <a:pt x="895370" y="2456824"/>
                  <a:pt x="877710" y="2455333"/>
                  <a:pt x="872066" y="2463800"/>
                </a:cubicBezTo>
                <a:cubicBezTo>
                  <a:pt x="865611" y="2473482"/>
                  <a:pt x="866422" y="2486378"/>
                  <a:pt x="863600" y="2497667"/>
                </a:cubicBezTo>
                <a:cubicBezTo>
                  <a:pt x="855131" y="2586590"/>
                  <a:pt x="878078" y="2642853"/>
                  <a:pt x="829733" y="2700867"/>
                </a:cubicBezTo>
                <a:cubicBezTo>
                  <a:pt x="822068" y="2710065"/>
                  <a:pt x="812800" y="2717800"/>
                  <a:pt x="804333" y="2726267"/>
                </a:cubicBezTo>
                <a:cubicBezTo>
                  <a:pt x="801511" y="2734734"/>
                  <a:pt x="801441" y="2744698"/>
                  <a:pt x="795866" y="2751667"/>
                </a:cubicBezTo>
                <a:cubicBezTo>
                  <a:pt x="783930" y="2766587"/>
                  <a:pt x="761798" y="2771490"/>
                  <a:pt x="745066" y="2777067"/>
                </a:cubicBezTo>
                <a:cubicBezTo>
                  <a:pt x="737392" y="2782823"/>
                  <a:pt x="698184" y="2813208"/>
                  <a:pt x="685800" y="2819400"/>
                </a:cubicBezTo>
                <a:cubicBezTo>
                  <a:pt x="677818" y="2823391"/>
                  <a:pt x="668867" y="2825045"/>
                  <a:pt x="660400" y="2827867"/>
                </a:cubicBezTo>
                <a:lnTo>
                  <a:pt x="626533" y="2861734"/>
                </a:lnTo>
                <a:cubicBezTo>
                  <a:pt x="618066" y="2870201"/>
                  <a:pt x="611096" y="2880492"/>
                  <a:pt x="601133" y="2887134"/>
                </a:cubicBezTo>
                <a:cubicBezTo>
                  <a:pt x="584200" y="2898423"/>
                  <a:pt x="568536" y="2911898"/>
                  <a:pt x="550333" y="2921000"/>
                </a:cubicBezTo>
                <a:cubicBezTo>
                  <a:pt x="539044" y="2926645"/>
                  <a:pt x="527169" y="2931244"/>
                  <a:pt x="516466" y="2937934"/>
                </a:cubicBezTo>
                <a:cubicBezTo>
                  <a:pt x="504500" y="2945413"/>
                  <a:pt x="494566" y="2955855"/>
                  <a:pt x="482600" y="2963334"/>
                </a:cubicBezTo>
                <a:cubicBezTo>
                  <a:pt x="471897" y="2970023"/>
                  <a:pt x="460334" y="2975295"/>
                  <a:pt x="448733" y="2980267"/>
                </a:cubicBezTo>
                <a:cubicBezTo>
                  <a:pt x="440530" y="2983783"/>
                  <a:pt x="431135" y="2984400"/>
                  <a:pt x="423333" y="2988734"/>
                </a:cubicBezTo>
                <a:cubicBezTo>
                  <a:pt x="405543" y="2998617"/>
                  <a:pt x="391840" y="3016164"/>
                  <a:pt x="372533" y="3022600"/>
                </a:cubicBezTo>
                <a:cubicBezTo>
                  <a:pt x="364066" y="3025422"/>
                  <a:pt x="355115" y="3027076"/>
                  <a:pt x="347133" y="3031067"/>
                </a:cubicBezTo>
                <a:cubicBezTo>
                  <a:pt x="321343" y="3043962"/>
                  <a:pt x="308699" y="3061034"/>
                  <a:pt x="287866" y="3081867"/>
                </a:cubicBezTo>
                <a:lnTo>
                  <a:pt x="262466" y="3107267"/>
                </a:lnTo>
                <a:lnTo>
                  <a:pt x="237066" y="3132667"/>
                </a:lnTo>
                <a:cubicBezTo>
                  <a:pt x="230589" y="3158577"/>
                  <a:pt x="231157" y="3172443"/>
                  <a:pt x="211666" y="3191934"/>
                </a:cubicBezTo>
                <a:cubicBezTo>
                  <a:pt x="204471" y="3199129"/>
                  <a:pt x="194733" y="3203223"/>
                  <a:pt x="186266" y="3208867"/>
                </a:cubicBezTo>
                <a:cubicBezTo>
                  <a:pt x="177799" y="3222978"/>
                  <a:pt x="167549" y="3236162"/>
                  <a:pt x="160866" y="3251200"/>
                </a:cubicBezTo>
                <a:cubicBezTo>
                  <a:pt x="156140" y="3261833"/>
                  <a:pt x="154924" y="3273708"/>
                  <a:pt x="152400" y="3285067"/>
                </a:cubicBezTo>
                <a:cubicBezTo>
                  <a:pt x="149278" y="3299115"/>
                  <a:pt x="151073" y="3314906"/>
                  <a:pt x="143933" y="3327400"/>
                </a:cubicBezTo>
                <a:cubicBezTo>
                  <a:pt x="138884" y="3336235"/>
                  <a:pt x="127000" y="3338689"/>
                  <a:pt x="118533" y="3344334"/>
                </a:cubicBezTo>
                <a:cubicBezTo>
                  <a:pt x="85921" y="3393253"/>
                  <a:pt x="120101" y="3349038"/>
                  <a:pt x="76200" y="3386667"/>
                </a:cubicBezTo>
                <a:cubicBezTo>
                  <a:pt x="44263" y="3414042"/>
                  <a:pt x="45373" y="3415974"/>
                  <a:pt x="25400" y="3445934"/>
                </a:cubicBezTo>
                <a:cubicBezTo>
                  <a:pt x="22578" y="3465689"/>
                  <a:pt x="20847" y="3485632"/>
                  <a:pt x="16933" y="3505200"/>
                </a:cubicBezTo>
                <a:cubicBezTo>
                  <a:pt x="15183" y="3513951"/>
                  <a:pt x="10402" y="3521888"/>
                  <a:pt x="8466" y="3530600"/>
                </a:cubicBezTo>
                <a:cubicBezTo>
                  <a:pt x="4742" y="3547358"/>
                  <a:pt x="2822" y="3564467"/>
                  <a:pt x="0" y="3581400"/>
                </a:cubicBezTo>
                <a:cubicBezTo>
                  <a:pt x="5644" y="3587045"/>
                  <a:pt x="10088" y="3594227"/>
                  <a:pt x="16933" y="3598334"/>
                </a:cubicBezTo>
                <a:cubicBezTo>
                  <a:pt x="50686" y="3618586"/>
                  <a:pt x="107564" y="3600870"/>
                  <a:pt x="135466" y="3598334"/>
                </a:cubicBezTo>
                <a:cubicBezTo>
                  <a:pt x="138288" y="3589867"/>
                  <a:pt x="138358" y="3579903"/>
                  <a:pt x="143933" y="3572934"/>
                </a:cubicBezTo>
                <a:cubicBezTo>
                  <a:pt x="150290" y="3564988"/>
                  <a:pt x="161516" y="3562514"/>
                  <a:pt x="169333" y="3556000"/>
                </a:cubicBezTo>
                <a:cubicBezTo>
                  <a:pt x="178531" y="3548335"/>
                  <a:pt x="184990" y="3537559"/>
                  <a:pt x="194733" y="3530600"/>
                </a:cubicBezTo>
                <a:cubicBezTo>
                  <a:pt x="275830" y="3472675"/>
                  <a:pt x="187359" y="3550048"/>
                  <a:pt x="254000" y="3496734"/>
                </a:cubicBezTo>
                <a:cubicBezTo>
                  <a:pt x="276713" y="3478563"/>
                  <a:pt x="268308" y="3478846"/>
                  <a:pt x="287866" y="3454400"/>
                </a:cubicBezTo>
                <a:cubicBezTo>
                  <a:pt x="292853" y="3448167"/>
                  <a:pt x="299813" y="3443700"/>
                  <a:pt x="304800" y="3437467"/>
                </a:cubicBezTo>
                <a:cubicBezTo>
                  <a:pt x="311157" y="3429521"/>
                  <a:pt x="314538" y="3419262"/>
                  <a:pt x="321733" y="3412067"/>
                </a:cubicBezTo>
                <a:cubicBezTo>
                  <a:pt x="338641" y="3395159"/>
                  <a:pt x="369257" y="3386284"/>
                  <a:pt x="389466" y="3378200"/>
                </a:cubicBezTo>
                <a:cubicBezTo>
                  <a:pt x="422418" y="3328774"/>
                  <a:pt x="385592" y="3371671"/>
                  <a:pt x="440266" y="3344334"/>
                </a:cubicBezTo>
                <a:cubicBezTo>
                  <a:pt x="447406" y="3340764"/>
                  <a:pt x="450558" y="3331828"/>
                  <a:pt x="457200" y="3327400"/>
                </a:cubicBezTo>
                <a:cubicBezTo>
                  <a:pt x="467701" y="3320399"/>
                  <a:pt x="480108" y="3316729"/>
                  <a:pt x="491066" y="3310467"/>
                </a:cubicBezTo>
                <a:cubicBezTo>
                  <a:pt x="537022" y="3284207"/>
                  <a:pt x="495297" y="3300591"/>
                  <a:pt x="541866" y="3285067"/>
                </a:cubicBezTo>
                <a:cubicBezTo>
                  <a:pt x="578555" y="3287889"/>
                  <a:pt x="615420" y="3288970"/>
                  <a:pt x="651933" y="3293534"/>
                </a:cubicBezTo>
                <a:cubicBezTo>
                  <a:pt x="660789" y="3294641"/>
                  <a:pt x="668512" y="3300643"/>
                  <a:pt x="677333" y="3302000"/>
                </a:cubicBezTo>
                <a:cubicBezTo>
                  <a:pt x="705366" y="3306313"/>
                  <a:pt x="733716" y="3308346"/>
                  <a:pt x="762000" y="3310467"/>
                </a:cubicBezTo>
                <a:lnTo>
                  <a:pt x="1016000" y="3327400"/>
                </a:lnTo>
                <a:cubicBezTo>
                  <a:pt x="1018822" y="3335867"/>
                  <a:pt x="1024466" y="3343875"/>
                  <a:pt x="1024466" y="3352800"/>
                </a:cubicBezTo>
                <a:cubicBezTo>
                  <a:pt x="1024466" y="3372756"/>
                  <a:pt x="1011160" y="3392707"/>
                  <a:pt x="1016000" y="3412067"/>
                </a:cubicBezTo>
                <a:cubicBezTo>
                  <a:pt x="1018165" y="3420725"/>
                  <a:pt x="1032536" y="3419491"/>
                  <a:pt x="1041400" y="3420534"/>
                </a:cubicBezTo>
                <a:cubicBezTo>
                  <a:pt x="1080740" y="3425162"/>
                  <a:pt x="1120422" y="3426178"/>
                  <a:pt x="1159933" y="3429000"/>
                </a:cubicBezTo>
                <a:cubicBezTo>
                  <a:pt x="1177394" y="3446461"/>
                  <a:pt x="1204348" y="3476608"/>
                  <a:pt x="1227666" y="3488267"/>
                </a:cubicBezTo>
                <a:cubicBezTo>
                  <a:pt x="1238074" y="3493471"/>
                  <a:pt x="1250344" y="3493537"/>
                  <a:pt x="1261533" y="3496734"/>
                </a:cubicBezTo>
                <a:cubicBezTo>
                  <a:pt x="1270114" y="3499186"/>
                  <a:pt x="1278352" y="3502748"/>
                  <a:pt x="1286933" y="3505200"/>
                </a:cubicBezTo>
                <a:cubicBezTo>
                  <a:pt x="1299593" y="3508817"/>
                  <a:pt x="1332666" y="3515367"/>
                  <a:pt x="1346200" y="3522134"/>
                </a:cubicBezTo>
                <a:cubicBezTo>
                  <a:pt x="1355301" y="3526685"/>
                  <a:pt x="1362301" y="3534934"/>
                  <a:pt x="1371600" y="3539067"/>
                </a:cubicBezTo>
                <a:cubicBezTo>
                  <a:pt x="1413040" y="3557484"/>
                  <a:pt x="1418382" y="3553102"/>
                  <a:pt x="1456266" y="3564467"/>
                </a:cubicBezTo>
                <a:cubicBezTo>
                  <a:pt x="1456301" y="3564477"/>
                  <a:pt x="1519749" y="3585628"/>
                  <a:pt x="1532466" y="3589867"/>
                </a:cubicBezTo>
                <a:cubicBezTo>
                  <a:pt x="1540933" y="3592689"/>
                  <a:pt x="1549208" y="3596170"/>
                  <a:pt x="1557866" y="3598334"/>
                </a:cubicBezTo>
                <a:lnTo>
                  <a:pt x="1625600" y="3615267"/>
                </a:lnTo>
                <a:cubicBezTo>
                  <a:pt x="1634067" y="3620911"/>
                  <a:pt x="1643183" y="3625686"/>
                  <a:pt x="1651000" y="3632200"/>
                </a:cubicBezTo>
                <a:cubicBezTo>
                  <a:pt x="1663185" y="3642354"/>
                  <a:pt x="1683783" y="3670030"/>
                  <a:pt x="1701800" y="3674534"/>
                </a:cubicBezTo>
                <a:cubicBezTo>
                  <a:pt x="1726593" y="3680732"/>
                  <a:pt x="1752600" y="3680178"/>
                  <a:pt x="1778000" y="3683000"/>
                </a:cubicBezTo>
                <a:cubicBezTo>
                  <a:pt x="1803510" y="3700007"/>
                  <a:pt x="1807187" y="3703976"/>
                  <a:pt x="1837266" y="3716867"/>
                </a:cubicBezTo>
                <a:cubicBezTo>
                  <a:pt x="1845469" y="3720383"/>
                  <a:pt x="1854684" y="3721343"/>
                  <a:pt x="1862666" y="3725334"/>
                </a:cubicBezTo>
                <a:cubicBezTo>
                  <a:pt x="1871767" y="3729885"/>
                  <a:pt x="1878413" y="3739049"/>
                  <a:pt x="1888066" y="3742267"/>
                </a:cubicBezTo>
                <a:cubicBezTo>
                  <a:pt x="1902720" y="3747152"/>
                  <a:pt x="1999489" y="3758311"/>
                  <a:pt x="2006600" y="3759200"/>
                </a:cubicBezTo>
                <a:cubicBezTo>
                  <a:pt x="2082991" y="3778299"/>
                  <a:pt x="2052255" y="3768775"/>
                  <a:pt x="2099733" y="3784600"/>
                </a:cubicBezTo>
                <a:cubicBezTo>
                  <a:pt x="2107397" y="3790348"/>
                  <a:pt x="2146624" y="3820746"/>
                  <a:pt x="2159000" y="3826934"/>
                </a:cubicBezTo>
                <a:cubicBezTo>
                  <a:pt x="2166982" y="3830925"/>
                  <a:pt x="2175933" y="3832578"/>
                  <a:pt x="2184400" y="3835400"/>
                </a:cubicBezTo>
                <a:cubicBezTo>
                  <a:pt x="2212334" y="3751591"/>
                  <a:pt x="2166140" y="3897420"/>
                  <a:pt x="2201333" y="3674534"/>
                </a:cubicBezTo>
                <a:cubicBezTo>
                  <a:pt x="2204653" y="3653506"/>
                  <a:pt x="2229057" y="3641940"/>
                  <a:pt x="2243666" y="3632200"/>
                </a:cubicBezTo>
                <a:cubicBezTo>
                  <a:pt x="2254955" y="3615267"/>
                  <a:pt x="2275508" y="3601650"/>
                  <a:pt x="2277533" y="3581400"/>
                </a:cubicBezTo>
                <a:cubicBezTo>
                  <a:pt x="2281201" y="3544723"/>
                  <a:pt x="2267519" y="3501048"/>
                  <a:pt x="2302933" y="3479800"/>
                </a:cubicBezTo>
                <a:cubicBezTo>
                  <a:pt x="2310586" y="3475208"/>
                  <a:pt x="2319866" y="3474156"/>
                  <a:pt x="2328333" y="3471334"/>
                </a:cubicBezTo>
                <a:cubicBezTo>
                  <a:pt x="2419122" y="3410808"/>
                  <a:pt x="2358817" y="3436272"/>
                  <a:pt x="2523066" y="3445934"/>
                </a:cubicBezTo>
                <a:cubicBezTo>
                  <a:pt x="2528711" y="3451578"/>
                  <a:pt x="2539206" y="3454924"/>
                  <a:pt x="2540000" y="3462867"/>
                </a:cubicBezTo>
                <a:cubicBezTo>
                  <a:pt x="2546018" y="3523045"/>
                  <a:pt x="2542192" y="3519940"/>
                  <a:pt x="2514600" y="3547534"/>
                </a:cubicBezTo>
                <a:cubicBezTo>
                  <a:pt x="2523067" y="3550356"/>
                  <a:pt x="2532018" y="3552009"/>
                  <a:pt x="2540000" y="3556000"/>
                </a:cubicBezTo>
                <a:cubicBezTo>
                  <a:pt x="2550996" y="3561498"/>
                  <a:pt x="2593515" y="3593542"/>
                  <a:pt x="2599266" y="3598334"/>
                </a:cubicBezTo>
                <a:cubicBezTo>
                  <a:pt x="2605398" y="3603444"/>
                  <a:pt x="2609967" y="3610280"/>
                  <a:pt x="2616200" y="3615267"/>
                </a:cubicBezTo>
                <a:cubicBezTo>
                  <a:pt x="2624146" y="3621624"/>
                  <a:pt x="2633133" y="3626556"/>
                  <a:pt x="2641600" y="3632200"/>
                </a:cubicBezTo>
                <a:cubicBezTo>
                  <a:pt x="2655711" y="3626556"/>
                  <a:pt x="2670591" y="3622545"/>
                  <a:pt x="2683933" y="3615267"/>
                </a:cubicBezTo>
                <a:cubicBezTo>
                  <a:pt x="2701799" y="3605522"/>
                  <a:pt x="2734733" y="3581400"/>
                  <a:pt x="2734733" y="3581400"/>
                </a:cubicBezTo>
                <a:cubicBezTo>
                  <a:pt x="2809055" y="3469918"/>
                  <a:pt x="2734316" y="3574831"/>
                  <a:pt x="2794000" y="3505200"/>
                </a:cubicBezTo>
                <a:cubicBezTo>
                  <a:pt x="2803183" y="3494486"/>
                  <a:pt x="2808853" y="3480709"/>
                  <a:pt x="2819400" y="3471334"/>
                </a:cubicBezTo>
                <a:cubicBezTo>
                  <a:pt x="2834611" y="3457813"/>
                  <a:pt x="2870200" y="3437467"/>
                  <a:pt x="2870200" y="3437467"/>
                </a:cubicBezTo>
                <a:cubicBezTo>
                  <a:pt x="2872089" y="3429912"/>
                  <a:pt x="2880121" y="3381640"/>
                  <a:pt x="2895600" y="3378200"/>
                </a:cubicBezTo>
                <a:cubicBezTo>
                  <a:pt x="2915081" y="3373871"/>
                  <a:pt x="2935111" y="3383845"/>
                  <a:pt x="2954866" y="3386667"/>
                </a:cubicBezTo>
                <a:cubicBezTo>
                  <a:pt x="2972983" y="3392706"/>
                  <a:pt x="2992150" y="3396620"/>
                  <a:pt x="3005666" y="3412067"/>
                </a:cubicBezTo>
                <a:cubicBezTo>
                  <a:pt x="3061609" y="3476002"/>
                  <a:pt x="3012716" y="3453928"/>
                  <a:pt x="3064933" y="3471334"/>
                </a:cubicBezTo>
                <a:cubicBezTo>
                  <a:pt x="3073400" y="3479801"/>
                  <a:pt x="3080882" y="3489383"/>
                  <a:pt x="3090333" y="3496734"/>
                </a:cubicBezTo>
                <a:cubicBezTo>
                  <a:pt x="3106397" y="3509228"/>
                  <a:pt x="3126743" y="3516209"/>
                  <a:pt x="3141133" y="3530600"/>
                </a:cubicBezTo>
                <a:cubicBezTo>
                  <a:pt x="3146777" y="3536245"/>
                  <a:pt x="3151297" y="3543303"/>
                  <a:pt x="3158066" y="3547534"/>
                </a:cubicBezTo>
                <a:cubicBezTo>
                  <a:pt x="3174120" y="3557568"/>
                  <a:pt x="3191933" y="3564467"/>
                  <a:pt x="3208866" y="3572934"/>
                </a:cubicBezTo>
                <a:cubicBezTo>
                  <a:pt x="3242733" y="3570112"/>
                  <a:pt x="3277142" y="3571132"/>
                  <a:pt x="3310466" y="3564467"/>
                </a:cubicBezTo>
                <a:cubicBezTo>
                  <a:pt x="3320444" y="3562471"/>
                  <a:pt x="3326765" y="3552085"/>
                  <a:pt x="3335866" y="3547534"/>
                </a:cubicBezTo>
                <a:cubicBezTo>
                  <a:pt x="3343848" y="3543543"/>
                  <a:pt x="3352799" y="3541889"/>
                  <a:pt x="3361266" y="3539067"/>
                </a:cubicBezTo>
                <a:cubicBezTo>
                  <a:pt x="3378199" y="3541889"/>
                  <a:pt x="3395232" y="3544167"/>
                  <a:pt x="3412066" y="3547534"/>
                </a:cubicBezTo>
                <a:cubicBezTo>
                  <a:pt x="3434499" y="3552020"/>
                  <a:pt x="3490129" y="3568628"/>
                  <a:pt x="3505200" y="3572934"/>
                </a:cubicBezTo>
                <a:cubicBezTo>
                  <a:pt x="3539067" y="3570112"/>
                  <a:pt x="3573024" y="3568220"/>
                  <a:pt x="3606800" y="3564467"/>
                </a:cubicBezTo>
                <a:cubicBezTo>
                  <a:pt x="3623862" y="3562571"/>
                  <a:pt x="3641913" y="3562972"/>
                  <a:pt x="3657600" y="3556000"/>
                </a:cubicBezTo>
                <a:cubicBezTo>
                  <a:pt x="3693883" y="3539874"/>
                  <a:pt x="3673225" y="3526567"/>
                  <a:pt x="3699933" y="3505200"/>
                </a:cubicBezTo>
                <a:cubicBezTo>
                  <a:pt x="3706902" y="3499625"/>
                  <a:pt x="3716866" y="3499556"/>
                  <a:pt x="3725333" y="3496734"/>
                </a:cubicBezTo>
                <a:cubicBezTo>
                  <a:pt x="3751243" y="3503211"/>
                  <a:pt x="3765109" y="3502643"/>
                  <a:pt x="3784600" y="3522134"/>
                </a:cubicBezTo>
                <a:cubicBezTo>
                  <a:pt x="3791795" y="3529329"/>
                  <a:pt x="3795619" y="3539254"/>
                  <a:pt x="3801533" y="3547534"/>
                </a:cubicBezTo>
                <a:cubicBezTo>
                  <a:pt x="3809735" y="3559017"/>
                  <a:pt x="3817899" y="3570560"/>
                  <a:pt x="3826933" y="3581400"/>
                </a:cubicBezTo>
                <a:cubicBezTo>
                  <a:pt x="3832043" y="3587532"/>
                  <a:pt x="3838879" y="3592101"/>
                  <a:pt x="3843866" y="3598334"/>
                </a:cubicBezTo>
                <a:cubicBezTo>
                  <a:pt x="3850223" y="3606280"/>
                  <a:pt x="3853605" y="3616539"/>
                  <a:pt x="3860800" y="3623734"/>
                </a:cubicBezTo>
                <a:cubicBezTo>
                  <a:pt x="3875642" y="3638575"/>
                  <a:pt x="3892320" y="3643625"/>
                  <a:pt x="3911600" y="3649134"/>
                </a:cubicBezTo>
                <a:cubicBezTo>
                  <a:pt x="3922788" y="3652331"/>
                  <a:pt x="3934177" y="3654778"/>
                  <a:pt x="3945466" y="3657600"/>
                </a:cubicBezTo>
                <a:cubicBezTo>
                  <a:pt x="3965446" y="3650941"/>
                  <a:pt x="3976178" y="3651571"/>
                  <a:pt x="3987800" y="3632200"/>
                </a:cubicBezTo>
                <a:cubicBezTo>
                  <a:pt x="3992392" y="3624547"/>
                  <a:pt x="3993444" y="3615267"/>
                  <a:pt x="3996266" y="3606800"/>
                </a:cubicBezTo>
                <a:cubicBezTo>
                  <a:pt x="3988685" y="3576475"/>
                  <a:pt x="3994092" y="3573420"/>
                  <a:pt x="3970866" y="3556000"/>
                </a:cubicBezTo>
                <a:cubicBezTo>
                  <a:pt x="3954585" y="3543789"/>
                  <a:pt x="3920066" y="3522134"/>
                  <a:pt x="3920066" y="3522134"/>
                </a:cubicBezTo>
                <a:cubicBezTo>
                  <a:pt x="3874912" y="3454401"/>
                  <a:pt x="3934177" y="3536245"/>
                  <a:pt x="3877733" y="3479800"/>
                </a:cubicBezTo>
                <a:cubicBezTo>
                  <a:pt x="3870538" y="3472605"/>
                  <a:pt x="3867157" y="3462346"/>
                  <a:pt x="3860800" y="3454400"/>
                </a:cubicBezTo>
                <a:cubicBezTo>
                  <a:pt x="3855813" y="3448167"/>
                  <a:pt x="3848853" y="3443700"/>
                  <a:pt x="3843866" y="3437467"/>
                </a:cubicBezTo>
                <a:cubicBezTo>
                  <a:pt x="3796710" y="3378523"/>
                  <a:pt x="3861877" y="3447011"/>
                  <a:pt x="3801533" y="3386667"/>
                </a:cubicBezTo>
                <a:cubicBezTo>
                  <a:pt x="3795889" y="3375378"/>
                  <a:pt x="3791601" y="3363302"/>
                  <a:pt x="3784600" y="3352800"/>
                </a:cubicBezTo>
                <a:cubicBezTo>
                  <a:pt x="3780172" y="3346158"/>
                  <a:pt x="3772653" y="3342100"/>
                  <a:pt x="3767666" y="3335867"/>
                </a:cubicBezTo>
                <a:cubicBezTo>
                  <a:pt x="3720510" y="3276923"/>
                  <a:pt x="3785677" y="3345411"/>
                  <a:pt x="3725333" y="3285067"/>
                </a:cubicBezTo>
                <a:cubicBezTo>
                  <a:pt x="3713565" y="3249764"/>
                  <a:pt x="3705831" y="3238739"/>
                  <a:pt x="3725333" y="3191934"/>
                </a:cubicBezTo>
                <a:cubicBezTo>
                  <a:pt x="3731473" y="3177197"/>
                  <a:pt x="3747911" y="3169356"/>
                  <a:pt x="3759200" y="3158067"/>
                </a:cubicBezTo>
                <a:cubicBezTo>
                  <a:pt x="3791795" y="3125472"/>
                  <a:pt x="3777958" y="3142630"/>
                  <a:pt x="3801533" y="3107267"/>
                </a:cubicBezTo>
                <a:cubicBezTo>
                  <a:pt x="3802500" y="3101467"/>
                  <a:pt x="3835784" y="2961374"/>
                  <a:pt x="3810000" y="2937934"/>
                </a:cubicBezTo>
                <a:cubicBezTo>
                  <a:pt x="3788704" y="2918574"/>
                  <a:pt x="3725333" y="2921000"/>
                  <a:pt x="3725333" y="2921000"/>
                </a:cubicBezTo>
                <a:cubicBezTo>
                  <a:pt x="3680569" y="2891158"/>
                  <a:pt x="3709805" y="2906535"/>
                  <a:pt x="3632200" y="2887134"/>
                </a:cubicBezTo>
                <a:lnTo>
                  <a:pt x="3598333" y="2878667"/>
                </a:lnTo>
                <a:cubicBezTo>
                  <a:pt x="3559515" y="2820441"/>
                  <a:pt x="3583773" y="2834303"/>
                  <a:pt x="3539066" y="2819400"/>
                </a:cubicBezTo>
                <a:cubicBezTo>
                  <a:pt x="3537828" y="2808260"/>
                  <a:pt x="3530647" y="2723572"/>
                  <a:pt x="3522133" y="2700867"/>
                </a:cubicBezTo>
                <a:cubicBezTo>
                  <a:pt x="3518560" y="2691339"/>
                  <a:pt x="3510844" y="2683934"/>
                  <a:pt x="3505200" y="2675467"/>
                </a:cubicBezTo>
                <a:cubicBezTo>
                  <a:pt x="3508022" y="2667000"/>
                  <a:pt x="3509074" y="2657720"/>
                  <a:pt x="3513666" y="2650067"/>
                </a:cubicBezTo>
                <a:cubicBezTo>
                  <a:pt x="3517773" y="2643222"/>
                  <a:pt x="3525613" y="2639367"/>
                  <a:pt x="3530600" y="2633134"/>
                </a:cubicBezTo>
                <a:cubicBezTo>
                  <a:pt x="3536957" y="2625188"/>
                  <a:pt x="3541889" y="2616201"/>
                  <a:pt x="3547533" y="2607734"/>
                </a:cubicBezTo>
                <a:cubicBezTo>
                  <a:pt x="3561644" y="2610556"/>
                  <a:pt x="3576639" y="2610531"/>
                  <a:pt x="3589866" y="2616200"/>
                </a:cubicBezTo>
                <a:cubicBezTo>
                  <a:pt x="3597203" y="2619345"/>
                  <a:pt x="3600566" y="2628147"/>
                  <a:pt x="3606800" y="2633134"/>
                </a:cubicBezTo>
                <a:cubicBezTo>
                  <a:pt x="3614746" y="2639491"/>
                  <a:pt x="3623733" y="2644423"/>
                  <a:pt x="3632200" y="2650067"/>
                </a:cubicBezTo>
                <a:cubicBezTo>
                  <a:pt x="3646311" y="2647245"/>
                  <a:pt x="3663478" y="2650813"/>
                  <a:pt x="3674533" y="2641600"/>
                </a:cubicBezTo>
                <a:cubicBezTo>
                  <a:pt x="3686251" y="2631835"/>
                  <a:pt x="3685846" y="2593647"/>
                  <a:pt x="3674533" y="2582334"/>
                </a:cubicBezTo>
                <a:cubicBezTo>
                  <a:pt x="3668222" y="2576023"/>
                  <a:pt x="3657600" y="2576689"/>
                  <a:pt x="3649133" y="2573867"/>
                </a:cubicBezTo>
                <a:cubicBezTo>
                  <a:pt x="3638706" y="2542587"/>
                  <a:pt x="3629675" y="2528116"/>
                  <a:pt x="3649133" y="2489200"/>
                </a:cubicBezTo>
                <a:cubicBezTo>
                  <a:pt x="3653124" y="2481218"/>
                  <a:pt x="3666066" y="2483556"/>
                  <a:pt x="3674533" y="2480734"/>
                </a:cubicBezTo>
                <a:cubicBezTo>
                  <a:pt x="3680351" y="2451646"/>
                  <a:pt x="3683497" y="2432425"/>
                  <a:pt x="3691466" y="2404534"/>
                </a:cubicBezTo>
                <a:cubicBezTo>
                  <a:pt x="3693918" y="2395953"/>
                  <a:pt x="3692507" y="2384085"/>
                  <a:pt x="3699933" y="2379134"/>
                </a:cubicBezTo>
                <a:cubicBezTo>
                  <a:pt x="3711907" y="2371152"/>
                  <a:pt x="3728155" y="2373489"/>
                  <a:pt x="3742266" y="2370667"/>
                </a:cubicBezTo>
                <a:cubicBezTo>
                  <a:pt x="3758354" y="2322406"/>
                  <a:pt x="3738314" y="2359944"/>
                  <a:pt x="3801533" y="2328334"/>
                </a:cubicBezTo>
                <a:cubicBezTo>
                  <a:pt x="3812822" y="2322689"/>
                  <a:pt x="3823799" y="2316372"/>
                  <a:pt x="3835400" y="2311400"/>
                </a:cubicBezTo>
                <a:cubicBezTo>
                  <a:pt x="3890254" y="2287891"/>
                  <a:pt x="3959145" y="2297470"/>
                  <a:pt x="4013200" y="2294467"/>
                </a:cubicBezTo>
                <a:cubicBezTo>
                  <a:pt x="4116742" y="2273758"/>
                  <a:pt x="4009348" y="2297057"/>
                  <a:pt x="4080933" y="2277534"/>
                </a:cubicBezTo>
                <a:cubicBezTo>
                  <a:pt x="4185971" y="2248887"/>
                  <a:pt x="4115602" y="2271620"/>
                  <a:pt x="4174066" y="2252134"/>
                </a:cubicBezTo>
                <a:cubicBezTo>
                  <a:pt x="4194125" y="2232075"/>
                  <a:pt x="4215291" y="2213123"/>
                  <a:pt x="4224866" y="2184400"/>
                </a:cubicBezTo>
                <a:lnTo>
                  <a:pt x="4233333" y="2159000"/>
                </a:lnTo>
                <a:cubicBezTo>
                  <a:pt x="4230511" y="2102556"/>
                  <a:pt x="4235539" y="2045165"/>
                  <a:pt x="4224866" y="1989667"/>
                </a:cubicBezTo>
                <a:cubicBezTo>
                  <a:pt x="4222403" y="1976857"/>
                  <a:pt x="4191337" y="1935751"/>
                  <a:pt x="4174066" y="1921934"/>
                </a:cubicBezTo>
                <a:cubicBezTo>
                  <a:pt x="4166120" y="1915577"/>
                  <a:pt x="4157133" y="1910645"/>
                  <a:pt x="4148666" y="1905000"/>
                </a:cubicBezTo>
                <a:cubicBezTo>
                  <a:pt x="4096808" y="1827211"/>
                  <a:pt x="4167676" y="1922253"/>
                  <a:pt x="4106333" y="1871134"/>
                </a:cubicBezTo>
                <a:cubicBezTo>
                  <a:pt x="4095492" y="1862100"/>
                  <a:pt x="4089400" y="1848556"/>
                  <a:pt x="4080933" y="1837267"/>
                </a:cubicBezTo>
                <a:cubicBezTo>
                  <a:pt x="4076639" y="1820090"/>
                  <a:pt x="4071285" y="1794998"/>
                  <a:pt x="4064000" y="1778000"/>
                </a:cubicBezTo>
                <a:cubicBezTo>
                  <a:pt x="4059028" y="1766399"/>
                  <a:pt x="4052711" y="1755423"/>
                  <a:pt x="4047066" y="1744134"/>
                </a:cubicBezTo>
                <a:cubicBezTo>
                  <a:pt x="4044244" y="1732845"/>
                  <a:pt x="4043804" y="1720675"/>
                  <a:pt x="4038600" y="1710267"/>
                </a:cubicBezTo>
                <a:cubicBezTo>
                  <a:pt x="4035030" y="1703127"/>
                  <a:pt x="4025236" y="1700474"/>
                  <a:pt x="4021666" y="1693334"/>
                </a:cubicBezTo>
                <a:cubicBezTo>
                  <a:pt x="4016462" y="1682926"/>
                  <a:pt x="4016397" y="1670656"/>
                  <a:pt x="4013200" y="1659467"/>
                </a:cubicBezTo>
                <a:cubicBezTo>
                  <a:pt x="4010748" y="1650886"/>
                  <a:pt x="4007185" y="1642648"/>
                  <a:pt x="4004733" y="1634067"/>
                </a:cubicBezTo>
                <a:cubicBezTo>
                  <a:pt x="4001536" y="1622878"/>
                  <a:pt x="4002039" y="1610303"/>
                  <a:pt x="3996266" y="1600200"/>
                </a:cubicBezTo>
                <a:cubicBezTo>
                  <a:pt x="3990325" y="1589804"/>
                  <a:pt x="3978531" y="1583998"/>
                  <a:pt x="3970866" y="1574800"/>
                </a:cubicBezTo>
                <a:cubicBezTo>
                  <a:pt x="3964352" y="1566983"/>
                  <a:pt x="3961591" y="1556101"/>
                  <a:pt x="3953933" y="1549400"/>
                </a:cubicBezTo>
                <a:cubicBezTo>
                  <a:pt x="3938617" y="1535999"/>
                  <a:pt x="3917523" y="1529925"/>
                  <a:pt x="3903133" y="1515534"/>
                </a:cubicBezTo>
                <a:cubicBezTo>
                  <a:pt x="3876222" y="1488622"/>
                  <a:pt x="3890990" y="1504986"/>
                  <a:pt x="3860800" y="1464734"/>
                </a:cubicBezTo>
                <a:cubicBezTo>
                  <a:pt x="3857978" y="1456267"/>
                  <a:pt x="3854681" y="1447944"/>
                  <a:pt x="3852333" y="1439334"/>
                </a:cubicBezTo>
                <a:cubicBezTo>
                  <a:pt x="3846210" y="1416881"/>
                  <a:pt x="3851857" y="1388056"/>
                  <a:pt x="3835400" y="1371600"/>
                </a:cubicBezTo>
                <a:lnTo>
                  <a:pt x="3818466" y="1354667"/>
                </a:lnTo>
                <a:cubicBezTo>
                  <a:pt x="3815644" y="1346200"/>
                  <a:pt x="3815187" y="1336529"/>
                  <a:pt x="3810000" y="1329267"/>
                </a:cubicBezTo>
                <a:cubicBezTo>
                  <a:pt x="3800721" y="1316276"/>
                  <a:pt x="3787422" y="1306689"/>
                  <a:pt x="3776133" y="1295400"/>
                </a:cubicBezTo>
                <a:lnTo>
                  <a:pt x="3750733" y="1270000"/>
                </a:lnTo>
                <a:lnTo>
                  <a:pt x="3725333" y="1244600"/>
                </a:lnTo>
                <a:cubicBezTo>
                  <a:pt x="3722511" y="1227667"/>
                  <a:pt x="3724543" y="1209155"/>
                  <a:pt x="3716866" y="1193800"/>
                </a:cubicBezTo>
                <a:cubicBezTo>
                  <a:pt x="3712315" y="1184699"/>
                  <a:pt x="3699283" y="1183381"/>
                  <a:pt x="3691466" y="1176867"/>
                </a:cubicBezTo>
                <a:cubicBezTo>
                  <a:pt x="3682268" y="1169202"/>
                  <a:pt x="3674533" y="1159934"/>
                  <a:pt x="3666066" y="1151467"/>
                </a:cubicBezTo>
                <a:cubicBezTo>
                  <a:pt x="3665348" y="1146444"/>
                  <a:pt x="3659881" y="1082922"/>
                  <a:pt x="3649133" y="1066800"/>
                </a:cubicBezTo>
                <a:cubicBezTo>
                  <a:pt x="3642491" y="1056837"/>
                  <a:pt x="3631398" y="1050598"/>
                  <a:pt x="3623733" y="1041400"/>
                </a:cubicBezTo>
                <a:cubicBezTo>
                  <a:pt x="3570340" y="977328"/>
                  <a:pt x="3639124" y="1048322"/>
                  <a:pt x="3589866" y="999067"/>
                </a:cubicBezTo>
                <a:cubicBezTo>
                  <a:pt x="3569653" y="938424"/>
                  <a:pt x="3598550" y="1007794"/>
                  <a:pt x="3556000" y="956734"/>
                </a:cubicBezTo>
                <a:cubicBezTo>
                  <a:pt x="3547920" y="947038"/>
                  <a:pt x="3545755" y="933570"/>
                  <a:pt x="3539066" y="922867"/>
                </a:cubicBezTo>
                <a:cubicBezTo>
                  <a:pt x="3531587" y="910901"/>
                  <a:pt x="3521145" y="900966"/>
                  <a:pt x="3513666" y="889000"/>
                </a:cubicBezTo>
                <a:cubicBezTo>
                  <a:pt x="3506977" y="878297"/>
                  <a:pt x="3504306" y="865231"/>
                  <a:pt x="3496733" y="855134"/>
                </a:cubicBezTo>
                <a:cubicBezTo>
                  <a:pt x="3487154" y="842362"/>
                  <a:pt x="3471722" y="834551"/>
                  <a:pt x="3462866" y="821267"/>
                </a:cubicBezTo>
                <a:cubicBezTo>
                  <a:pt x="3451577" y="804334"/>
                  <a:pt x="3435436" y="789774"/>
                  <a:pt x="3429000" y="770467"/>
                </a:cubicBezTo>
                <a:cubicBezTo>
                  <a:pt x="3426178" y="762000"/>
                  <a:pt x="3425484" y="752493"/>
                  <a:pt x="3420533" y="745067"/>
                </a:cubicBezTo>
                <a:cubicBezTo>
                  <a:pt x="3413891" y="735104"/>
                  <a:pt x="3403600" y="728134"/>
                  <a:pt x="3395133" y="719667"/>
                </a:cubicBezTo>
                <a:cubicBezTo>
                  <a:pt x="3381341" y="650712"/>
                  <a:pt x="3394486" y="703072"/>
                  <a:pt x="3369733" y="635000"/>
                </a:cubicBezTo>
                <a:cubicBezTo>
                  <a:pt x="3363633" y="618225"/>
                  <a:pt x="3358444" y="601133"/>
                  <a:pt x="3352800" y="584200"/>
                </a:cubicBezTo>
                <a:lnTo>
                  <a:pt x="3344333" y="558800"/>
                </a:lnTo>
                <a:cubicBezTo>
                  <a:pt x="3347155" y="499533"/>
                  <a:pt x="3347873" y="440129"/>
                  <a:pt x="3352800" y="381000"/>
                </a:cubicBezTo>
                <a:cubicBezTo>
                  <a:pt x="3353541" y="372106"/>
                  <a:pt x="3357275" y="363582"/>
                  <a:pt x="3361266" y="355600"/>
                </a:cubicBezTo>
                <a:cubicBezTo>
                  <a:pt x="3365817" y="346498"/>
                  <a:pt x="3372555" y="338667"/>
                  <a:pt x="3378200" y="330200"/>
                </a:cubicBezTo>
                <a:cubicBezTo>
                  <a:pt x="3383844" y="304800"/>
                  <a:pt x="3391273" y="279732"/>
                  <a:pt x="3395133" y="254000"/>
                </a:cubicBezTo>
                <a:cubicBezTo>
                  <a:pt x="3399757" y="223173"/>
                  <a:pt x="3400158" y="191849"/>
                  <a:pt x="3403600" y="160867"/>
                </a:cubicBezTo>
                <a:cubicBezTo>
                  <a:pt x="3405804" y="141033"/>
                  <a:pt x="3409244" y="121356"/>
                  <a:pt x="3412066" y="101600"/>
                </a:cubicBezTo>
                <a:cubicBezTo>
                  <a:pt x="3402718" y="17459"/>
                  <a:pt x="3421672" y="43473"/>
                  <a:pt x="3386666" y="8467"/>
                </a:cubicBezTo>
                <a:lnTo>
                  <a:pt x="3378200" y="0"/>
                </a:lnTo>
                <a:close/>
              </a:path>
            </a:pathLst>
          </a:custGeom>
          <a:noFill/>
          <a:ln w="34925">
            <a:solidFill>
              <a:srgbClr val="F52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7" name="Group 1036">
            <a:extLst>
              <a:ext uri="{FF2B5EF4-FFF2-40B4-BE49-F238E27FC236}">
                <a16:creationId xmlns:a16="http://schemas.microsoft.com/office/drawing/2014/main" id="{4DDF9E8C-FC89-4BD1-9867-EB2AB509F9F6}"/>
              </a:ext>
            </a:extLst>
          </p:cNvPr>
          <p:cNvGrpSpPr/>
          <p:nvPr/>
        </p:nvGrpSpPr>
        <p:grpSpPr>
          <a:xfrm>
            <a:off x="6527800" y="1546786"/>
            <a:ext cx="2685812" cy="3214514"/>
            <a:chOff x="6527800" y="1367884"/>
            <a:chExt cx="2685812" cy="3214514"/>
          </a:xfrm>
        </p:grpSpPr>
        <p:sp>
          <p:nvSpPr>
            <p:cNvPr id="22" name="Freeform: Shape 21">
              <a:extLst>
                <a:ext uri="{FF2B5EF4-FFF2-40B4-BE49-F238E27FC236}">
                  <a16:creationId xmlns:a16="http://schemas.microsoft.com/office/drawing/2014/main" id="{A67A2A80-1908-4F99-8AF4-B223CEBF901F}"/>
                </a:ext>
              </a:extLst>
            </p:cNvPr>
            <p:cNvSpPr/>
            <p:nvPr/>
          </p:nvSpPr>
          <p:spPr>
            <a:xfrm>
              <a:off x="8178800" y="1367884"/>
              <a:ext cx="1034812" cy="1349916"/>
            </a:xfrm>
            <a:custGeom>
              <a:avLst/>
              <a:gdLst>
                <a:gd name="connsiteX0" fmla="*/ 1032933 w 1034812"/>
                <a:gd name="connsiteY0" fmla="*/ 88383 h 1349916"/>
                <a:gd name="connsiteX1" fmla="*/ 965200 w 1034812"/>
                <a:gd name="connsiteY1" fmla="*/ 79916 h 1349916"/>
                <a:gd name="connsiteX2" fmla="*/ 922867 w 1034812"/>
                <a:gd name="connsiteY2" fmla="*/ 37583 h 1349916"/>
                <a:gd name="connsiteX3" fmla="*/ 829733 w 1034812"/>
                <a:gd name="connsiteY3" fmla="*/ 3716 h 1349916"/>
                <a:gd name="connsiteX4" fmla="*/ 736600 w 1034812"/>
                <a:gd name="connsiteY4" fmla="*/ 12183 h 1349916"/>
                <a:gd name="connsiteX5" fmla="*/ 753533 w 1034812"/>
                <a:gd name="connsiteY5" fmla="*/ 88383 h 1349916"/>
                <a:gd name="connsiteX6" fmla="*/ 745067 w 1034812"/>
                <a:gd name="connsiteY6" fmla="*/ 156116 h 1349916"/>
                <a:gd name="connsiteX7" fmla="*/ 668867 w 1034812"/>
                <a:gd name="connsiteY7" fmla="*/ 215383 h 1349916"/>
                <a:gd name="connsiteX8" fmla="*/ 635000 w 1034812"/>
                <a:gd name="connsiteY8" fmla="*/ 257716 h 1349916"/>
                <a:gd name="connsiteX9" fmla="*/ 575733 w 1034812"/>
                <a:gd name="connsiteY9" fmla="*/ 308516 h 1349916"/>
                <a:gd name="connsiteX10" fmla="*/ 558800 w 1034812"/>
                <a:gd name="connsiteY10" fmla="*/ 333916 h 1349916"/>
                <a:gd name="connsiteX11" fmla="*/ 550333 w 1034812"/>
                <a:gd name="connsiteY11" fmla="*/ 367783 h 1349916"/>
                <a:gd name="connsiteX12" fmla="*/ 533400 w 1034812"/>
                <a:gd name="connsiteY12" fmla="*/ 401649 h 1349916"/>
                <a:gd name="connsiteX13" fmla="*/ 508000 w 1034812"/>
                <a:gd name="connsiteY13" fmla="*/ 511716 h 1349916"/>
                <a:gd name="connsiteX14" fmla="*/ 482600 w 1034812"/>
                <a:gd name="connsiteY14" fmla="*/ 520183 h 1349916"/>
                <a:gd name="connsiteX15" fmla="*/ 474133 w 1034812"/>
                <a:gd name="connsiteY15" fmla="*/ 554049 h 1349916"/>
                <a:gd name="connsiteX16" fmla="*/ 440267 w 1034812"/>
                <a:gd name="connsiteY16" fmla="*/ 596383 h 1349916"/>
                <a:gd name="connsiteX17" fmla="*/ 423333 w 1034812"/>
                <a:gd name="connsiteY17" fmla="*/ 621783 h 1349916"/>
                <a:gd name="connsiteX18" fmla="*/ 372533 w 1034812"/>
                <a:gd name="connsiteY18" fmla="*/ 638716 h 1349916"/>
                <a:gd name="connsiteX19" fmla="*/ 347133 w 1034812"/>
                <a:gd name="connsiteY19" fmla="*/ 647183 h 1349916"/>
                <a:gd name="connsiteX20" fmla="*/ 296333 w 1034812"/>
                <a:gd name="connsiteY20" fmla="*/ 672583 h 1349916"/>
                <a:gd name="connsiteX21" fmla="*/ 254000 w 1034812"/>
                <a:gd name="connsiteY21" fmla="*/ 723383 h 1349916"/>
                <a:gd name="connsiteX22" fmla="*/ 203200 w 1034812"/>
                <a:gd name="connsiteY22" fmla="*/ 740316 h 1349916"/>
                <a:gd name="connsiteX23" fmla="*/ 93133 w 1034812"/>
                <a:gd name="connsiteY23" fmla="*/ 808049 h 1349916"/>
                <a:gd name="connsiteX24" fmla="*/ 76200 w 1034812"/>
                <a:gd name="connsiteY24" fmla="*/ 824983 h 1349916"/>
                <a:gd name="connsiteX25" fmla="*/ 59267 w 1034812"/>
                <a:gd name="connsiteY25" fmla="*/ 858849 h 1349916"/>
                <a:gd name="connsiteX26" fmla="*/ 42333 w 1034812"/>
                <a:gd name="connsiteY26" fmla="*/ 884249 h 1349916"/>
                <a:gd name="connsiteX27" fmla="*/ 33867 w 1034812"/>
                <a:gd name="connsiteY27" fmla="*/ 918116 h 1349916"/>
                <a:gd name="connsiteX28" fmla="*/ 16933 w 1034812"/>
                <a:gd name="connsiteY28" fmla="*/ 1214449 h 1349916"/>
                <a:gd name="connsiteX29" fmla="*/ 8467 w 1034812"/>
                <a:gd name="connsiteY29" fmla="*/ 1239849 h 1349916"/>
                <a:gd name="connsiteX30" fmla="*/ 0 w 1034812"/>
                <a:gd name="connsiteY30" fmla="*/ 1307583 h 1349916"/>
                <a:gd name="connsiteX31" fmla="*/ 8467 w 1034812"/>
                <a:gd name="connsiteY31" fmla="*/ 1282183 h 1349916"/>
                <a:gd name="connsiteX32" fmla="*/ 25400 w 1034812"/>
                <a:gd name="connsiteY32" fmla="*/ 1265249 h 1349916"/>
                <a:gd name="connsiteX33" fmla="*/ 42333 w 1034812"/>
                <a:gd name="connsiteY33" fmla="*/ 1290649 h 1349916"/>
                <a:gd name="connsiteX34" fmla="*/ 59267 w 1034812"/>
                <a:gd name="connsiteY34" fmla="*/ 1341449 h 1349916"/>
                <a:gd name="connsiteX35" fmla="*/ 84667 w 1034812"/>
                <a:gd name="connsiteY35" fmla="*/ 1349916 h 1349916"/>
                <a:gd name="connsiteX36" fmla="*/ 152400 w 1034812"/>
                <a:gd name="connsiteY36" fmla="*/ 1341449 h 1349916"/>
                <a:gd name="connsiteX37" fmla="*/ 186267 w 1034812"/>
                <a:gd name="connsiteY37" fmla="*/ 1332983 h 1349916"/>
                <a:gd name="connsiteX38" fmla="*/ 203200 w 1034812"/>
                <a:gd name="connsiteY38" fmla="*/ 1307583 h 1349916"/>
                <a:gd name="connsiteX39" fmla="*/ 228600 w 1034812"/>
                <a:gd name="connsiteY39" fmla="*/ 1299116 h 1349916"/>
                <a:gd name="connsiteX40" fmla="*/ 304800 w 1034812"/>
                <a:gd name="connsiteY40" fmla="*/ 1282183 h 1349916"/>
                <a:gd name="connsiteX41" fmla="*/ 313267 w 1034812"/>
                <a:gd name="connsiteY41" fmla="*/ 1070516 h 1349916"/>
                <a:gd name="connsiteX42" fmla="*/ 338667 w 1034812"/>
                <a:gd name="connsiteY42" fmla="*/ 1045116 h 1349916"/>
                <a:gd name="connsiteX43" fmla="*/ 355600 w 1034812"/>
                <a:gd name="connsiteY43" fmla="*/ 1019716 h 1349916"/>
                <a:gd name="connsiteX44" fmla="*/ 381000 w 1034812"/>
                <a:gd name="connsiteY44" fmla="*/ 1011249 h 1349916"/>
                <a:gd name="connsiteX45" fmla="*/ 431800 w 1034812"/>
                <a:gd name="connsiteY45" fmla="*/ 968916 h 1349916"/>
                <a:gd name="connsiteX46" fmla="*/ 465667 w 1034812"/>
                <a:gd name="connsiteY46" fmla="*/ 901183 h 1349916"/>
                <a:gd name="connsiteX47" fmla="*/ 482600 w 1034812"/>
                <a:gd name="connsiteY47" fmla="*/ 884249 h 1349916"/>
                <a:gd name="connsiteX48" fmla="*/ 508000 w 1034812"/>
                <a:gd name="connsiteY48" fmla="*/ 833449 h 1349916"/>
                <a:gd name="connsiteX49" fmla="*/ 533400 w 1034812"/>
                <a:gd name="connsiteY49" fmla="*/ 808049 h 1349916"/>
                <a:gd name="connsiteX50" fmla="*/ 575733 w 1034812"/>
                <a:gd name="connsiteY50" fmla="*/ 774183 h 1349916"/>
                <a:gd name="connsiteX51" fmla="*/ 609600 w 1034812"/>
                <a:gd name="connsiteY51" fmla="*/ 748783 h 1349916"/>
                <a:gd name="connsiteX52" fmla="*/ 643467 w 1034812"/>
                <a:gd name="connsiteY52" fmla="*/ 714916 h 1349916"/>
                <a:gd name="connsiteX53" fmla="*/ 660400 w 1034812"/>
                <a:gd name="connsiteY53" fmla="*/ 681049 h 1349916"/>
                <a:gd name="connsiteX54" fmla="*/ 677333 w 1034812"/>
                <a:gd name="connsiteY54" fmla="*/ 562516 h 1349916"/>
                <a:gd name="connsiteX55" fmla="*/ 719667 w 1034812"/>
                <a:gd name="connsiteY55" fmla="*/ 520183 h 1349916"/>
                <a:gd name="connsiteX56" fmla="*/ 753533 w 1034812"/>
                <a:gd name="connsiteY56" fmla="*/ 486316 h 1349916"/>
                <a:gd name="connsiteX57" fmla="*/ 770467 w 1034812"/>
                <a:gd name="connsiteY57" fmla="*/ 469383 h 1349916"/>
                <a:gd name="connsiteX58" fmla="*/ 804333 w 1034812"/>
                <a:gd name="connsiteY58" fmla="*/ 427049 h 1349916"/>
                <a:gd name="connsiteX59" fmla="*/ 812800 w 1034812"/>
                <a:gd name="connsiteY59" fmla="*/ 401649 h 1349916"/>
                <a:gd name="connsiteX60" fmla="*/ 829733 w 1034812"/>
                <a:gd name="connsiteY60" fmla="*/ 367783 h 1349916"/>
                <a:gd name="connsiteX61" fmla="*/ 846667 w 1034812"/>
                <a:gd name="connsiteY61" fmla="*/ 342383 h 1349916"/>
                <a:gd name="connsiteX62" fmla="*/ 880533 w 1034812"/>
                <a:gd name="connsiteY62" fmla="*/ 300049 h 1349916"/>
                <a:gd name="connsiteX63" fmla="*/ 889000 w 1034812"/>
                <a:gd name="connsiteY63" fmla="*/ 274649 h 1349916"/>
                <a:gd name="connsiteX64" fmla="*/ 905933 w 1034812"/>
                <a:gd name="connsiteY64" fmla="*/ 249249 h 1349916"/>
                <a:gd name="connsiteX65" fmla="*/ 914400 w 1034812"/>
                <a:gd name="connsiteY65" fmla="*/ 223849 h 1349916"/>
                <a:gd name="connsiteX66" fmla="*/ 939800 w 1034812"/>
                <a:gd name="connsiteY66" fmla="*/ 206916 h 1349916"/>
                <a:gd name="connsiteX67" fmla="*/ 956733 w 1034812"/>
                <a:gd name="connsiteY67" fmla="*/ 181516 h 1349916"/>
                <a:gd name="connsiteX68" fmla="*/ 982133 w 1034812"/>
                <a:gd name="connsiteY68" fmla="*/ 164583 h 1349916"/>
                <a:gd name="connsiteX69" fmla="*/ 1016000 w 1034812"/>
                <a:gd name="connsiteY69" fmla="*/ 122249 h 1349916"/>
                <a:gd name="connsiteX70" fmla="*/ 1032933 w 1034812"/>
                <a:gd name="connsiteY70" fmla="*/ 88383 h 134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034812" h="1349916">
                  <a:moveTo>
                    <a:pt x="1032933" y="88383"/>
                  </a:moveTo>
                  <a:cubicBezTo>
                    <a:pt x="1024466" y="81327"/>
                    <a:pt x="987152" y="85903"/>
                    <a:pt x="965200" y="79916"/>
                  </a:cubicBezTo>
                  <a:cubicBezTo>
                    <a:pt x="934155" y="71449"/>
                    <a:pt x="942623" y="57339"/>
                    <a:pt x="922867" y="37583"/>
                  </a:cubicBezTo>
                  <a:cubicBezTo>
                    <a:pt x="898624" y="13339"/>
                    <a:pt x="861062" y="9982"/>
                    <a:pt x="829733" y="3716"/>
                  </a:cubicBezTo>
                  <a:cubicBezTo>
                    <a:pt x="798689" y="6538"/>
                    <a:pt x="757453" y="-10987"/>
                    <a:pt x="736600" y="12183"/>
                  </a:cubicBezTo>
                  <a:cubicBezTo>
                    <a:pt x="719194" y="31523"/>
                    <a:pt x="752005" y="62408"/>
                    <a:pt x="753533" y="88383"/>
                  </a:cubicBezTo>
                  <a:cubicBezTo>
                    <a:pt x="754869" y="111097"/>
                    <a:pt x="753818" y="135113"/>
                    <a:pt x="745067" y="156116"/>
                  </a:cubicBezTo>
                  <a:cubicBezTo>
                    <a:pt x="733670" y="183469"/>
                    <a:pt x="689734" y="200478"/>
                    <a:pt x="668867" y="215383"/>
                  </a:cubicBezTo>
                  <a:cubicBezTo>
                    <a:pt x="647626" y="230555"/>
                    <a:pt x="652678" y="237091"/>
                    <a:pt x="635000" y="257716"/>
                  </a:cubicBezTo>
                  <a:cubicBezTo>
                    <a:pt x="607625" y="289653"/>
                    <a:pt x="605693" y="288543"/>
                    <a:pt x="575733" y="308516"/>
                  </a:cubicBezTo>
                  <a:cubicBezTo>
                    <a:pt x="570089" y="316983"/>
                    <a:pt x="562808" y="324563"/>
                    <a:pt x="558800" y="333916"/>
                  </a:cubicBezTo>
                  <a:cubicBezTo>
                    <a:pt x="554216" y="344612"/>
                    <a:pt x="554419" y="356887"/>
                    <a:pt x="550333" y="367783"/>
                  </a:cubicBezTo>
                  <a:cubicBezTo>
                    <a:pt x="545901" y="379601"/>
                    <a:pt x="539044" y="390360"/>
                    <a:pt x="533400" y="401649"/>
                  </a:cubicBezTo>
                  <a:cubicBezTo>
                    <a:pt x="532804" y="405820"/>
                    <a:pt x="521946" y="507067"/>
                    <a:pt x="508000" y="511716"/>
                  </a:cubicBezTo>
                  <a:lnTo>
                    <a:pt x="482600" y="520183"/>
                  </a:lnTo>
                  <a:cubicBezTo>
                    <a:pt x="479778" y="531472"/>
                    <a:pt x="478717" y="543354"/>
                    <a:pt x="474133" y="554049"/>
                  </a:cubicBezTo>
                  <a:cubicBezTo>
                    <a:pt x="462106" y="582111"/>
                    <a:pt x="457072" y="575376"/>
                    <a:pt x="440267" y="596383"/>
                  </a:cubicBezTo>
                  <a:cubicBezTo>
                    <a:pt x="433910" y="604329"/>
                    <a:pt x="431962" y="616390"/>
                    <a:pt x="423333" y="621783"/>
                  </a:cubicBezTo>
                  <a:cubicBezTo>
                    <a:pt x="408197" y="631243"/>
                    <a:pt x="389466" y="633072"/>
                    <a:pt x="372533" y="638716"/>
                  </a:cubicBezTo>
                  <a:cubicBezTo>
                    <a:pt x="364066" y="641538"/>
                    <a:pt x="354559" y="642233"/>
                    <a:pt x="347133" y="647183"/>
                  </a:cubicBezTo>
                  <a:cubicBezTo>
                    <a:pt x="314307" y="669066"/>
                    <a:pt x="331386" y="660898"/>
                    <a:pt x="296333" y="672583"/>
                  </a:cubicBezTo>
                  <a:cubicBezTo>
                    <a:pt x="285793" y="688393"/>
                    <a:pt x="271257" y="713796"/>
                    <a:pt x="254000" y="723383"/>
                  </a:cubicBezTo>
                  <a:cubicBezTo>
                    <a:pt x="238397" y="732051"/>
                    <a:pt x="203200" y="740316"/>
                    <a:pt x="203200" y="740316"/>
                  </a:cubicBezTo>
                  <a:cubicBezTo>
                    <a:pt x="131794" y="811722"/>
                    <a:pt x="171492" y="794990"/>
                    <a:pt x="93133" y="808049"/>
                  </a:cubicBezTo>
                  <a:cubicBezTo>
                    <a:pt x="87489" y="813694"/>
                    <a:pt x="80628" y="818341"/>
                    <a:pt x="76200" y="824983"/>
                  </a:cubicBezTo>
                  <a:cubicBezTo>
                    <a:pt x="69199" y="835484"/>
                    <a:pt x="65529" y="847891"/>
                    <a:pt x="59267" y="858849"/>
                  </a:cubicBezTo>
                  <a:cubicBezTo>
                    <a:pt x="54218" y="867684"/>
                    <a:pt x="47978" y="875782"/>
                    <a:pt x="42333" y="884249"/>
                  </a:cubicBezTo>
                  <a:cubicBezTo>
                    <a:pt x="39511" y="895538"/>
                    <a:pt x="34593" y="906502"/>
                    <a:pt x="33867" y="918116"/>
                  </a:cubicBezTo>
                  <a:cubicBezTo>
                    <a:pt x="28829" y="998731"/>
                    <a:pt x="35538" y="1121423"/>
                    <a:pt x="16933" y="1214449"/>
                  </a:cubicBezTo>
                  <a:cubicBezTo>
                    <a:pt x="15183" y="1223200"/>
                    <a:pt x="11289" y="1231382"/>
                    <a:pt x="8467" y="1239849"/>
                  </a:cubicBezTo>
                  <a:cubicBezTo>
                    <a:pt x="5645" y="1262427"/>
                    <a:pt x="0" y="1284829"/>
                    <a:pt x="0" y="1307583"/>
                  </a:cubicBezTo>
                  <a:cubicBezTo>
                    <a:pt x="0" y="1316508"/>
                    <a:pt x="3875" y="1289836"/>
                    <a:pt x="8467" y="1282183"/>
                  </a:cubicBezTo>
                  <a:cubicBezTo>
                    <a:pt x="12574" y="1275338"/>
                    <a:pt x="19756" y="1270894"/>
                    <a:pt x="25400" y="1265249"/>
                  </a:cubicBezTo>
                  <a:cubicBezTo>
                    <a:pt x="31044" y="1273716"/>
                    <a:pt x="38200" y="1281350"/>
                    <a:pt x="42333" y="1290649"/>
                  </a:cubicBezTo>
                  <a:cubicBezTo>
                    <a:pt x="49582" y="1306960"/>
                    <a:pt x="42334" y="1335804"/>
                    <a:pt x="59267" y="1341449"/>
                  </a:cubicBezTo>
                  <a:lnTo>
                    <a:pt x="84667" y="1349916"/>
                  </a:lnTo>
                  <a:cubicBezTo>
                    <a:pt x="107245" y="1347094"/>
                    <a:pt x="129956" y="1345190"/>
                    <a:pt x="152400" y="1341449"/>
                  </a:cubicBezTo>
                  <a:cubicBezTo>
                    <a:pt x="163878" y="1339536"/>
                    <a:pt x="176585" y="1339438"/>
                    <a:pt x="186267" y="1332983"/>
                  </a:cubicBezTo>
                  <a:cubicBezTo>
                    <a:pt x="194734" y="1327339"/>
                    <a:pt x="195254" y="1313940"/>
                    <a:pt x="203200" y="1307583"/>
                  </a:cubicBezTo>
                  <a:cubicBezTo>
                    <a:pt x="210169" y="1302008"/>
                    <a:pt x="219888" y="1301052"/>
                    <a:pt x="228600" y="1299116"/>
                  </a:cubicBezTo>
                  <a:cubicBezTo>
                    <a:pt x="318015" y="1279245"/>
                    <a:pt x="247615" y="1301243"/>
                    <a:pt x="304800" y="1282183"/>
                  </a:cubicBezTo>
                  <a:cubicBezTo>
                    <a:pt x="307622" y="1211627"/>
                    <a:pt x="303281" y="1140418"/>
                    <a:pt x="313267" y="1070516"/>
                  </a:cubicBezTo>
                  <a:cubicBezTo>
                    <a:pt x="314960" y="1058663"/>
                    <a:pt x="331002" y="1054314"/>
                    <a:pt x="338667" y="1045116"/>
                  </a:cubicBezTo>
                  <a:cubicBezTo>
                    <a:pt x="345181" y="1037299"/>
                    <a:pt x="347654" y="1026073"/>
                    <a:pt x="355600" y="1019716"/>
                  </a:cubicBezTo>
                  <a:cubicBezTo>
                    <a:pt x="362569" y="1014141"/>
                    <a:pt x="373018" y="1015240"/>
                    <a:pt x="381000" y="1011249"/>
                  </a:cubicBezTo>
                  <a:cubicBezTo>
                    <a:pt x="404576" y="999461"/>
                    <a:pt x="413074" y="987642"/>
                    <a:pt x="431800" y="968916"/>
                  </a:cubicBezTo>
                  <a:cubicBezTo>
                    <a:pt x="442760" y="936037"/>
                    <a:pt x="440674" y="936174"/>
                    <a:pt x="465667" y="901183"/>
                  </a:cubicBezTo>
                  <a:cubicBezTo>
                    <a:pt x="470307" y="894687"/>
                    <a:pt x="476956" y="889894"/>
                    <a:pt x="482600" y="884249"/>
                  </a:cubicBezTo>
                  <a:cubicBezTo>
                    <a:pt x="491086" y="858793"/>
                    <a:pt x="489764" y="855332"/>
                    <a:pt x="508000" y="833449"/>
                  </a:cubicBezTo>
                  <a:cubicBezTo>
                    <a:pt x="515665" y="824251"/>
                    <a:pt x="525735" y="817247"/>
                    <a:pt x="533400" y="808049"/>
                  </a:cubicBezTo>
                  <a:cubicBezTo>
                    <a:pt x="562859" y="772698"/>
                    <a:pt x="534036" y="788081"/>
                    <a:pt x="575733" y="774183"/>
                  </a:cubicBezTo>
                  <a:cubicBezTo>
                    <a:pt x="587022" y="765716"/>
                    <a:pt x="598980" y="758075"/>
                    <a:pt x="609600" y="748783"/>
                  </a:cubicBezTo>
                  <a:cubicBezTo>
                    <a:pt x="621615" y="738270"/>
                    <a:pt x="643467" y="714916"/>
                    <a:pt x="643467" y="714916"/>
                  </a:cubicBezTo>
                  <a:cubicBezTo>
                    <a:pt x="649111" y="703627"/>
                    <a:pt x="657662" y="693370"/>
                    <a:pt x="660400" y="681049"/>
                  </a:cubicBezTo>
                  <a:cubicBezTo>
                    <a:pt x="669058" y="642087"/>
                    <a:pt x="663535" y="599967"/>
                    <a:pt x="677333" y="562516"/>
                  </a:cubicBezTo>
                  <a:cubicBezTo>
                    <a:pt x="684232" y="543790"/>
                    <a:pt x="705556" y="534294"/>
                    <a:pt x="719667" y="520183"/>
                  </a:cubicBezTo>
                  <a:lnTo>
                    <a:pt x="753533" y="486316"/>
                  </a:lnTo>
                  <a:lnTo>
                    <a:pt x="770467" y="469383"/>
                  </a:lnTo>
                  <a:cubicBezTo>
                    <a:pt x="791746" y="405542"/>
                    <a:pt x="760567" y="481756"/>
                    <a:pt x="804333" y="427049"/>
                  </a:cubicBezTo>
                  <a:cubicBezTo>
                    <a:pt x="809908" y="420080"/>
                    <a:pt x="809284" y="409852"/>
                    <a:pt x="812800" y="401649"/>
                  </a:cubicBezTo>
                  <a:cubicBezTo>
                    <a:pt x="817772" y="390048"/>
                    <a:pt x="823471" y="378741"/>
                    <a:pt x="829733" y="367783"/>
                  </a:cubicBezTo>
                  <a:cubicBezTo>
                    <a:pt x="834782" y="358948"/>
                    <a:pt x="840310" y="350329"/>
                    <a:pt x="846667" y="342383"/>
                  </a:cubicBezTo>
                  <a:cubicBezTo>
                    <a:pt x="867665" y="316135"/>
                    <a:pt x="863162" y="334791"/>
                    <a:pt x="880533" y="300049"/>
                  </a:cubicBezTo>
                  <a:cubicBezTo>
                    <a:pt x="884524" y="292067"/>
                    <a:pt x="885009" y="282631"/>
                    <a:pt x="889000" y="274649"/>
                  </a:cubicBezTo>
                  <a:cubicBezTo>
                    <a:pt x="893551" y="265548"/>
                    <a:pt x="901382" y="258350"/>
                    <a:pt x="905933" y="249249"/>
                  </a:cubicBezTo>
                  <a:cubicBezTo>
                    <a:pt x="909924" y="241267"/>
                    <a:pt x="908825" y="230818"/>
                    <a:pt x="914400" y="223849"/>
                  </a:cubicBezTo>
                  <a:cubicBezTo>
                    <a:pt x="920757" y="215903"/>
                    <a:pt x="931333" y="212560"/>
                    <a:pt x="939800" y="206916"/>
                  </a:cubicBezTo>
                  <a:cubicBezTo>
                    <a:pt x="945444" y="198449"/>
                    <a:pt x="949538" y="188711"/>
                    <a:pt x="956733" y="181516"/>
                  </a:cubicBezTo>
                  <a:cubicBezTo>
                    <a:pt x="963928" y="174321"/>
                    <a:pt x="974187" y="170940"/>
                    <a:pt x="982133" y="164583"/>
                  </a:cubicBezTo>
                  <a:cubicBezTo>
                    <a:pt x="992643" y="156175"/>
                    <a:pt x="1011999" y="134251"/>
                    <a:pt x="1016000" y="122249"/>
                  </a:cubicBezTo>
                  <a:cubicBezTo>
                    <a:pt x="1018677" y="114217"/>
                    <a:pt x="1041400" y="95439"/>
                    <a:pt x="1032933" y="88383"/>
                  </a:cubicBez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FD105EE0-420E-4C3B-ABB1-EC5CCC4F7079}"/>
                </a:ext>
              </a:extLst>
            </p:cNvPr>
            <p:cNvSpPr/>
            <p:nvPr/>
          </p:nvSpPr>
          <p:spPr>
            <a:xfrm>
              <a:off x="6527800" y="2774231"/>
              <a:ext cx="2083130" cy="1808167"/>
            </a:xfrm>
            <a:custGeom>
              <a:avLst/>
              <a:gdLst>
                <a:gd name="connsiteX0" fmla="*/ 2074333 w 2083130"/>
                <a:gd name="connsiteY0" fmla="*/ 324569 h 1808167"/>
                <a:gd name="connsiteX1" fmla="*/ 2074333 w 2083130"/>
                <a:gd name="connsiteY1" fmla="*/ 222969 h 1808167"/>
                <a:gd name="connsiteX2" fmla="*/ 2048933 w 2083130"/>
                <a:gd name="connsiteY2" fmla="*/ 214502 h 1808167"/>
                <a:gd name="connsiteX3" fmla="*/ 1981200 w 2083130"/>
                <a:gd name="connsiteY3" fmla="*/ 222969 h 1808167"/>
                <a:gd name="connsiteX4" fmla="*/ 1955800 w 2083130"/>
                <a:gd name="connsiteY4" fmla="*/ 231436 h 1808167"/>
                <a:gd name="connsiteX5" fmla="*/ 1981200 w 2083130"/>
                <a:gd name="connsiteY5" fmla="*/ 206036 h 1808167"/>
                <a:gd name="connsiteX6" fmla="*/ 1947333 w 2083130"/>
                <a:gd name="connsiteY6" fmla="*/ 155236 h 1808167"/>
                <a:gd name="connsiteX7" fmla="*/ 1964267 w 2083130"/>
                <a:gd name="connsiteY7" fmla="*/ 79036 h 1808167"/>
                <a:gd name="connsiteX8" fmla="*/ 1981200 w 2083130"/>
                <a:gd name="connsiteY8" fmla="*/ 53636 h 1808167"/>
                <a:gd name="connsiteX9" fmla="*/ 1972733 w 2083130"/>
                <a:gd name="connsiteY9" fmla="*/ 2836 h 1808167"/>
                <a:gd name="connsiteX10" fmla="*/ 1879600 w 2083130"/>
                <a:gd name="connsiteY10" fmla="*/ 19769 h 1808167"/>
                <a:gd name="connsiteX11" fmla="*/ 1862667 w 2083130"/>
                <a:gd name="connsiteY11" fmla="*/ 45169 h 1808167"/>
                <a:gd name="connsiteX12" fmla="*/ 1803400 w 2083130"/>
                <a:gd name="connsiteY12" fmla="*/ 62102 h 1808167"/>
                <a:gd name="connsiteX13" fmla="*/ 1769533 w 2083130"/>
                <a:gd name="connsiteY13" fmla="*/ 129836 h 1808167"/>
                <a:gd name="connsiteX14" fmla="*/ 1761067 w 2083130"/>
                <a:gd name="connsiteY14" fmla="*/ 155236 h 1808167"/>
                <a:gd name="connsiteX15" fmla="*/ 1752600 w 2083130"/>
                <a:gd name="connsiteY15" fmla="*/ 493902 h 1808167"/>
                <a:gd name="connsiteX16" fmla="*/ 1684867 w 2083130"/>
                <a:gd name="connsiteY16" fmla="*/ 476969 h 1808167"/>
                <a:gd name="connsiteX17" fmla="*/ 1600200 w 2083130"/>
                <a:gd name="connsiteY17" fmla="*/ 468502 h 1808167"/>
                <a:gd name="connsiteX18" fmla="*/ 1549400 w 2083130"/>
                <a:gd name="connsiteY18" fmla="*/ 476969 h 1808167"/>
                <a:gd name="connsiteX19" fmla="*/ 1524000 w 2083130"/>
                <a:gd name="connsiteY19" fmla="*/ 493902 h 1808167"/>
                <a:gd name="connsiteX20" fmla="*/ 1498600 w 2083130"/>
                <a:gd name="connsiteY20" fmla="*/ 502369 h 1808167"/>
                <a:gd name="connsiteX21" fmla="*/ 1490133 w 2083130"/>
                <a:gd name="connsiteY21" fmla="*/ 527769 h 1808167"/>
                <a:gd name="connsiteX22" fmla="*/ 1464733 w 2083130"/>
                <a:gd name="connsiteY22" fmla="*/ 536236 h 1808167"/>
                <a:gd name="connsiteX23" fmla="*/ 1413933 w 2083130"/>
                <a:gd name="connsiteY23" fmla="*/ 544702 h 1808167"/>
                <a:gd name="connsiteX24" fmla="*/ 1388533 w 2083130"/>
                <a:gd name="connsiteY24" fmla="*/ 561636 h 1808167"/>
                <a:gd name="connsiteX25" fmla="*/ 1371600 w 2083130"/>
                <a:gd name="connsiteY25" fmla="*/ 629369 h 1808167"/>
                <a:gd name="connsiteX26" fmla="*/ 1320800 w 2083130"/>
                <a:gd name="connsiteY26" fmla="*/ 663236 h 1808167"/>
                <a:gd name="connsiteX27" fmla="*/ 1286933 w 2083130"/>
                <a:gd name="connsiteY27" fmla="*/ 705569 h 1808167"/>
                <a:gd name="connsiteX28" fmla="*/ 1176867 w 2083130"/>
                <a:gd name="connsiteY28" fmla="*/ 722502 h 1808167"/>
                <a:gd name="connsiteX29" fmla="*/ 1159933 w 2083130"/>
                <a:gd name="connsiteY29" fmla="*/ 739436 h 1808167"/>
                <a:gd name="connsiteX30" fmla="*/ 1134533 w 2083130"/>
                <a:gd name="connsiteY30" fmla="*/ 781769 h 1808167"/>
                <a:gd name="connsiteX31" fmla="*/ 1109133 w 2083130"/>
                <a:gd name="connsiteY31" fmla="*/ 798702 h 1808167"/>
                <a:gd name="connsiteX32" fmla="*/ 1100667 w 2083130"/>
                <a:gd name="connsiteY32" fmla="*/ 824102 h 1808167"/>
                <a:gd name="connsiteX33" fmla="*/ 1049867 w 2083130"/>
                <a:gd name="connsiteY33" fmla="*/ 841036 h 1808167"/>
                <a:gd name="connsiteX34" fmla="*/ 965200 w 2083130"/>
                <a:gd name="connsiteY34" fmla="*/ 849502 h 1808167"/>
                <a:gd name="connsiteX35" fmla="*/ 956733 w 2083130"/>
                <a:gd name="connsiteY35" fmla="*/ 824102 h 1808167"/>
                <a:gd name="connsiteX36" fmla="*/ 931333 w 2083130"/>
                <a:gd name="connsiteY36" fmla="*/ 807169 h 1808167"/>
                <a:gd name="connsiteX37" fmla="*/ 922867 w 2083130"/>
                <a:gd name="connsiteY37" fmla="*/ 781769 h 1808167"/>
                <a:gd name="connsiteX38" fmla="*/ 897467 w 2083130"/>
                <a:gd name="connsiteY38" fmla="*/ 764836 h 1808167"/>
                <a:gd name="connsiteX39" fmla="*/ 880533 w 2083130"/>
                <a:gd name="connsiteY39" fmla="*/ 747902 h 1808167"/>
                <a:gd name="connsiteX40" fmla="*/ 855133 w 2083130"/>
                <a:gd name="connsiteY40" fmla="*/ 798702 h 1808167"/>
                <a:gd name="connsiteX41" fmla="*/ 829733 w 2083130"/>
                <a:gd name="connsiteY41" fmla="*/ 891836 h 1808167"/>
                <a:gd name="connsiteX42" fmla="*/ 795867 w 2083130"/>
                <a:gd name="connsiteY42" fmla="*/ 908769 h 1808167"/>
                <a:gd name="connsiteX43" fmla="*/ 753533 w 2083130"/>
                <a:gd name="connsiteY43" fmla="*/ 857969 h 1808167"/>
                <a:gd name="connsiteX44" fmla="*/ 728133 w 2083130"/>
                <a:gd name="connsiteY44" fmla="*/ 841036 h 1808167"/>
                <a:gd name="connsiteX45" fmla="*/ 660400 w 2083130"/>
                <a:gd name="connsiteY45" fmla="*/ 849502 h 1808167"/>
                <a:gd name="connsiteX46" fmla="*/ 618067 w 2083130"/>
                <a:gd name="connsiteY46" fmla="*/ 891836 h 1808167"/>
                <a:gd name="connsiteX47" fmla="*/ 609600 w 2083130"/>
                <a:gd name="connsiteY47" fmla="*/ 917236 h 1808167"/>
                <a:gd name="connsiteX48" fmla="*/ 592667 w 2083130"/>
                <a:gd name="connsiteY48" fmla="*/ 942636 h 1808167"/>
                <a:gd name="connsiteX49" fmla="*/ 618067 w 2083130"/>
                <a:gd name="connsiteY49" fmla="*/ 968036 h 1808167"/>
                <a:gd name="connsiteX50" fmla="*/ 660400 w 2083130"/>
                <a:gd name="connsiteY50" fmla="*/ 1018836 h 1808167"/>
                <a:gd name="connsiteX51" fmla="*/ 668867 w 2083130"/>
                <a:gd name="connsiteY51" fmla="*/ 1044236 h 1808167"/>
                <a:gd name="connsiteX52" fmla="*/ 694267 w 2083130"/>
                <a:gd name="connsiteY52" fmla="*/ 1061169 h 1808167"/>
                <a:gd name="connsiteX53" fmla="*/ 719667 w 2083130"/>
                <a:gd name="connsiteY53" fmla="*/ 1086569 h 1808167"/>
                <a:gd name="connsiteX54" fmla="*/ 728133 w 2083130"/>
                <a:gd name="connsiteY54" fmla="*/ 1111969 h 1808167"/>
                <a:gd name="connsiteX55" fmla="*/ 762000 w 2083130"/>
                <a:gd name="connsiteY55" fmla="*/ 1145836 h 1808167"/>
                <a:gd name="connsiteX56" fmla="*/ 762000 w 2083130"/>
                <a:gd name="connsiteY56" fmla="*/ 1382902 h 1808167"/>
                <a:gd name="connsiteX57" fmla="*/ 745067 w 2083130"/>
                <a:gd name="connsiteY57" fmla="*/ 1399836 h 1808167"/>
                <a:gd name="connsiteX58" fmla="*/ 719667 w 2083130"/>
                <a:gd name="connsiteY58" fmla="*/ 1450636 h 1808167"/>
                <a:gd name="connsiteX59" fmla="*/ 711200 w 2083130"/>
                <a:gd name="connsiteY59" fmla="*/ 1476036 h 1808167"/>
                <a:gd name="connsiteX60" fmla="*/ 677333 w 2083130"/>
                <a:gd name="connsiteY60" fmla="*/ 1518369 h 1808167"/>
                <a:gd name="connsiteX61" fmla="*/ 651933 w 2083130"/>
                <a:gd name="connsiteY61" fmla="*/ 1526836 h 1808167"/>
                <a:gd name="connsiteX62" fmla="*/ 592667 w 2083130"/>
                <a:gd name="connsiteY62" fmla="*/ 1518369 h 1808167"/>
                <a:gd name="connsiteX63" fmla="*/ 524933 w 2083130"/>
                <a:gd name="connsiteY63" fmla="*/ 1509902 h 1808167"/>
                <a:gd name="connsiteX64" fmla="*/ 482600 w 2083130"/>
                <a:gd name="connsiteY64" fmla="*/ 1459102 h 1808167"/>
                <a:gd name="connsiteX65" fmla="*/ 457200 w 2083130"/>
                <a:gd name="connsiteY65" fmla="*/ 1442169 h 1808167"/>
                <a:gd name="connsiteX66" fmla="*/ 431800 w 2083130"/>
                <a:gd name="connsiteY66" fmla="*/ 1416769 h 1808167"/>
                <a:gd name="connsiteX67" fmla="*/ 372533 w 2083130"/>
                <a:gd name="connsiteY67" fmla="*/ 1391369 h 1808167"/>
                <a:gd name="connsiteX68" fmla="*/ 313267 w 2083130"/>
                <a:gd name="connsiteY68" fmla="*/ 1374436 h 1808167"/>
                <a:gd name="connsiteX69" fmla="*/ 287867 w 2083130"/>
                <a:gd name="connsiteY69" fmla="*/ 1357502 h 1808167"/>
                <a:gd name="connsiteX70" fmla="*/ 262467 w 2083130"/>
                <a:gd name="connsiteY70" fmla="*/ 1349036 h 1808167"/>
                <a:gd name="connsiteX71" fmla="*/ 245533 w 2083130"/>
                <a:gd name="connsiteY71" fmla="*/ 1332102 h 1808167"/>
                <a:gd name="connsiteX72" fmla="*/ 50800 w 2083130"/>
                <a:gd name="connsiteY72" fmla="*/ 1340569 h 1808167"/>
                <a:gd name="connsiteX73" fmla="*/ 25400 w 2083130"/>
                <a:gd name="connsiteY73" fmla="*/ 1357502 h 1808167"/>
                <a:gd name="connsiteX74" fmla="*/ 0 w 2083130"/>
                <a:gd name="connsiteY74" fmla="*/ 1365969 h 1808167"/>
                <a:gd name="connsiteX75" fmla="*/ 16933 w 2083130"/>
                <a:gd name="connsiteY75" fmla="*/ 1459102 h 1808167"/>
                <a:gd name="connsiteX76" fmla="*/ 93133 w 2083130"/>
                <a:gd name="connsiteY76" fmla="*/ 1467569 h 1808167"/>
                <a:gd name="connsiteX77" fmla="*/ 110067 w 2083130"/>
                <a:gd name="connsiteY77" fmla="*/ 1484502 h 1808167"/>
                <a:gd name="connsiteX78" fmla="*/ 135467 w 2083130"/>
                <a:gd name="connsiteY78" fmla="*/ 1492969 h 1808167"/>
                <a:gd name="connsiteX79" fmla="*/ 270933 w 2083130"/>
                <a:gd name="connsiteY79" fmla="*/ 1509902 h 1808167"/>
                <a:gd name="connsiteX80" fmla="*/ 296333 w 2083130"/>
                <a:gd name="connsiteY80" fmla="*/ 1526836 h 1808167"/>
                <a:gd name="connsiteX81" fmla="*/ 347133 w 2083130"/>
                <a:gd name="connsiteY81" fmla="*/ 1543769 h 1808167"/>
                <a:gd name="connsiteX82" fmla="*/ 372533 w 2083130"/>
                <a:gd name="connsiteY82" fmla="*/ 1560702 h 1808167"/>
                <a:gd name="connsiteX83" fmla="*/ 457200 w 2083130"/>
                <a:gd name="connsiteY83" fmla="*/ 1586102 h 1808167"/>
                <a:gd name="connsiteX84" fmla="*/ 474133 w 2083130"/>
                <a:gd name="connsiteY84" fmla="*/ 1603036 h 1808167"/>
                <a:gd name="connsiteX85" fmla="*/ 524933 w 2083130"/>
                <a:gd name="connsiteY85" fmla="*/ 1619969 h 1808167"/>
                <a:gd name="connsiteX86" fmla="*/ 541867 w 2083130"/>
                <a:gd name="connsiteY86" fmla="*/ 1636902 h 1808167"/>
                <a:gd name="connsiteX87" fmla="*/ 567267 w 2083130"/>
                <a:gd name="connsiteY87" fmla="*/ 1645369 h 1808167"/>
                <a:gd name="connsiteX88" fmla="*/ 660400 w 2083130"/>
                <a:gd name="connsiteY88" fmla="*/ 1670769 h 1808167"/>
                <a:gd name="connsiteX89" fmla="*/ 711200 w 2083130"/>
                <a:gd name="connsiteY89" fmla="*/ 1662302 h 1808167"/>
                <a:gd name="connsiteX90" fmla="*/ 719667 w 2083130"/>
                <a:gd name="connsiteY90" fmla="*/ 1619969 h 1808167"/>
                <a:gd name="connsiteX91" fmla="*/ 736600 w 2083130"/>
                <a:gd name="connsiteY91" fmla="*/ 1645369 h 1808167"/>
                <a:gd name="connsiteX92" fmla="*/ 795867 w 2083130"/>
                <a:gd name="connsiteY92" fmla="*/ 1687702 h 1808167"/>
                <a:gd name="connsiteX93" fmla="*/ 829733 w 2083130"/>
                <a:gd name="connsiteY93" fmla="*/ 1696169 h 1808167"/>
                <a:gd name="connsiteX94" fmla="*/ 880533 w 2083130"/>
                <a:gd name="connsiteY94" fmla="*/ 1713102 h 1808167"/>
                <a:gd name="connsiteX95" fmla="*/ 905933 w 2083130"/>
                <a:gd name="connsiteY95" fmla="*/ 1721569 h 1808167"/>
                <a:gd name="connsiteX96" fmla="*/ 922867 w 2083130"/>
                <a:gd name="connsiteY96" fmla="*/ 1746969 h 1808167"/>
                <a:gd name="connsiteX97" fmla="*/ 956733 w 2083130"/>
                <a:gd name="connsiteY97" fmla="*/ 1806236 h 1808167"/>
                <a:gd name="connsiteX98" fmla="*/ 1100667 w 2083130"/>
                <a:gd name="connsiteY98" fmla="*/ 1789302 h 1808167"/>
                <a:gd name="connsiteX99" fmla="*/ 1109133 w 2083130"/>
                <a:gd name="connsiteY99" fmla="*/ 1662302 h 1808167"/>
                <a:gd name="connsiteX100" fmla="*/ 1117600 w 2083130"/>
                <a:gd name="connsiteY100" fmla="*/ 1636902 h 1808167"/>
                <a:gd name="connsiteX101" fmla="*/ 1168400 w 2083130"/>
                <a:gd name="connsiteY101" fmla="*/ 1586102 h 1808167"/>
                <a:gd name="connsiteX102" fmla="*/ 1185333 w 2083130"/>
                <a:gd name="connsiteY102" fmla="*/ 1509902 h 1808167"/>
                <a:gd name="connsiteX103" fmla="*/ 1193800 w 2083130"/>
                <a:gd name="connsiteY103" fmla="*/ 1476036 h 1808167"/>
                <a:gd name="connsiteX104" fmla="*/ 1210733 w 2083130"/>
                <a:gd name="connsiteY104" fmla="*/ 1459102 h 1808167"/>
                <a:gd name="connsiteX105" fmla="*/ 1244600 w 2083130"/>
                <a:gd name="connsiteY105" fmla="*/ 1382902 h 1808167"/>
                <a:gd name="connsiteX106" fmla="*/ 1270000 w 2083130"/>
                <a:gd name="connsiteY106" fmla="*/ 1332102 h 1808167"/>
                <a:gd name="connsiteX107" fmla="*/ 1303867 w 2083130"/>
                <a:gd name="connsiteY107" fmla="*/ 1281302 h 1808167"/>
                <a:gd name="connsiteX108" fmla="*/ 1312333 w 2083130"/>
                <a:gd name="connsiteY108" fmla="*/ 1255902 h 1808167"/>
                <a:gd name="connsiteX109" fmla="*/ 1337733 w 2083130"/>
                <a:gd name="connsiteY109" fmla="*/ 1238969 h 1808167"/>
                <a:gd name="connsiteX110" fmla="*/ 1354667 w 2083130"/>
                <a:gd name="connsiteY110" fmla="*/ 1222036 h 1808167"/>
                <a:gd name="connsiteX111" fmla="*/ 1405467 w 2083130"/>
                <a:gd name="connsiteY111" fmla="*/ 1179702 h 1808167"/>
                <a:gd name="connsiteX112" fmla="*/ 1422400 w 2083130"/>
                <a:gd name="connsiteY112" fmla="*/ 1128902 h 1808167"/>
                <a:gd name="connsiteX113" fmla="*/ 1439333 w 2083130"/>
                <a:gd name="connsiteY113" fmla="*/ 1103502 h 1808167"/>
                <a:gd name="connsiteX114" fmla="*/ 1447800 w 2083130"/>
                <a:gd name="connsiteY114" fmla="*/ 1078102 h 1808167"/>
                <a:gd name="connsiteX115" fmla="*/ 1507067 w 2083130"/>
                <a:gd name="connsiteY115" fmla="*/ 1027302 h 1808167"/>
                <a:gd name="connsiteX116" fmla="*/ 1549400 w 2083130"/>
                <a:gd name="connsiteY116" fmla="*/ 976502 h 1808167"/>
                <a:gd name="connsiteX117" fmla="*/ 1574800 w 2083130"/>
                <a:gd name="connsiteY117" fmla="*/ 968036 h 1808167"/>
                <a:gd name="connsiteX118" fmla="*/ 1608667 w 2083130"/>
                <a:gd name="connsiteY118" fmla="*/ 925702 h 1808167"/>
                <a:gd name="connsiteX119" fmla="*/ 1634067 w 2083130"/>
                <a:gd name="connsiteY119" fmla="*/ 891836 h 1808167"/>
                <a:gd name="connsiteX120" fmla="*/ 1667933 w 2083130"/>
                <a:gd name="connsiteY120" fmla="*/ 883369 h 1808167"/>
                <a:gd name="connsiteX121" fmla="*/ 1735667 w 2083130"/>
                <a:gd name="connsiteY121" fmla="*/ 849502 h 1808167"/>
                <a:gd name="connsiteX122" fmla="*/ 1803400 w 2083130"/>
                <a:gd name="connsiteY122" fmla="*/ 807169 h 1808167"/>
                <a:gd name="connsiteX123" fmla="*/ 1828800 w 2083130"/>
                <a:gd name="connsiteY123" fmla="*/ 790236 h 1808167"/>
                <a:gd name="connsiteX124" fmla="*/ 1862667 w 2083130"/>
                <a:gd name="connsiteY124" fmla="*/ 756369 h 1808167"/>
                <a:gd name="connsiteX125" fmla="*/ 1905000 w 2083130"/>
                <a:gd name="connsiteY125" fmla="*/ 722502 h 1808167"/>
                <a:gd name="connsiteX126" fmla="*/ 1930400 w 2083130"/>
                <a:gd name="connsiteY126" fmla="*/ 705569 h 1808167"/>
                <a:gd name="connsiteX127" fmla="*/ 1981200 w 2083130"/>
                <a:gd name="connsiteY127" fmla="*/ 654769 h 1808167"/>
                <a:gd name="connsiteX128" fmla="*/ 2015067 w 2083130"/>
                <a:gd name="connsiteY128" fmla="*/ 612436 h 1808167"/>
                <a:gd name="connsiteX129" fmla="*/ 2040467 w 2083130"/>
                <a:gd name="connsiteY129" fmla="*/ 595502 h 1808167"/>
                <a:gd name="connsiteX130" fmla="*/ 2074333 w 2083130"/>
                <a:gd name="connsiteY130" fmla="*/ 544702 h 1808167"/>
                <a:gd name="connsiteX131" fmla="*/ 2065867 w 2083130"/>
                <a:gd name="connsiteY131" fmla="*/ 468502 h 1808167"/>
                <a:gd name="connsiteX132" fmla="*/ 2048933 w 2083130"/>
                <a:gd name="connsiteY132" fmla="*/ 409236 h 1808167"/>
                <a:gd name="connsiteX133" fmla="*/ 2074333 w 2083130"/>
                <a:gd name="connsiteY133" fmla="*/ 324569 h 180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083130" h="1808167">
                  <a:moveTo>
                    <a:pt x="2074333" y="324569"/>
                  </a:moveTo>
                  <a:cubicBezTo>
                    <a:pt x="2078566" y="293524"/>
                    <a:pt x="2091812" y="249187"/>
                    <a:pt x="2074333" y="222969"/>
                  </a:cubicBezTo>
                  <a:cubicBezTo>
                    <a:pt x="2069382" y="215543"/>
                    <a:pt x="2057400" y="217324"/>
                    <a:pt x="2048933" y="214502"/>
                  </a:cubicBezTo>
                  <a:cubicBezTo>
                    <a:pt x="2026355" y="217324"/>
                    <a:pt x="2003586" y="218899"/>
                    <a:pt x="1981200" y="222969"/>
                  </a:cubicBezTo>
                  <a:cubicBezTo>
                    <a:pt x="1972419" y="224566"/>
                    <a:pt x="1955800" y="240361"/>
                    <a:pt x="1955800" y="231436"/>
                  </a:cubicBezTo>
                  <a:lnTo>
                    <a:pt x="1981200" y="206036"/>
                  </a:lnTo>
                  <a:cubicBezTo>
                    <a:pt x="1969911" y="189103"/>
                    <a:pt x="1943987" y="175310"/>
                    <a:pt x="1947333" y="155236"/>
                  </a:cubicBezTo>
                  <a:cubicBezTo>
                    <a:pt x="1950585" y="135722"/>
                    <a:pt x="1953845" y="99880"/>
                    <a:pt x="1964267" y="79036"/>
                  </a:cubicBezTo>
                  <a:cubicBezTo>
                    <a:pt x="1968818" y="69935"/>
                    <a:pt x="1975556" y="62103"/>
                    <a:pt x="1981200" y="53636"/>
                  </a:cubicBezTo>
                  <a:cubicBezTo>
                    <a:pt x="1978378" y="36703"/>
                    <a:pt x="1987740" y="11173"/>
                    <a:pt x="1972733" y="2836"/>
                  </a:cubicBezTo>
                  <a:cubicBezTo>
                    <a:pt x="1954781" y="-7137"/>
                    <a:pt x="1903586" y="11773"/>
                    <a:pt x="1879600" y="19769"/>
                  </a:cubicBezTo>
                  <a:cubicBezTo>
                    <a:pt x="1873956" y="28236"/>
                    <a:pt x="1870613" y="38812"/>
                    <a:pt x="1862667" y="45169"/>
                  </a:cubicBezTo>
                  <a:cubicBezTo>
                    <a:pt x="1857144" y="49588"/>
                    <a:pt x="1805616" y="61548"/>
                    <a:pt x="1803400" y="62102"/>
                  </a:cubicBezTo>
                  <a:cubicBezTo>
                    <a:pt x="1773846" y="91657"/>
                    <a:pt x="1788990" y="71464"/>
                    <a:pt x="1769533" y="129836"/>
                  </a:cubicBezTo>
                  <a:lnTo>
                    <a:pt x="1761067" y="155236"/>
                  </a:lnTo>
                  <a:cubicBezTo>
                    <a:pt x="1758245" y="268125"/>
                    <a:pt x="1778625" y="384018"/>
                    <a:pt x="1752600" y="493902"/>
                  </a:cubicBezTo>
                  <a:cubicBezTo>
                    <a:pt x="1747236" y="516548"/>
                    <a:pt x="1708024" y="479285"/>
                    <a:pt x="1684867" y="476969"/>
                  </a:cubicBezTo>
                  <a:lnTo>
                    <a:pt x="1600200" y="468502"/>
                  </a:lnTo>
                  <a:cubicBezTo>
                    <a:pt x="1583267" y="471324"/>
                    <a:pt x="1565686" y="471540"/>
                    <a:pt x="1549400" y="476969"/>
                  </a:cubicBezTo>
                  <a:cubicBezTo>
                    <a:pt x="1539747" y="480187"/>
                    <a:pt x="1533101" y="489351"/>
                    <a:pt x="1524000" y="493902"/>
                  </a:cubicBezTo>
                  <a:cubicBezTo>
                    <a:pt x="1516018" y="497893"/>
                    <a:pt x="1507067" y="499547"/>
                    <a:pt x="1498600" y="502369"/>
                  </a:cubicBezTo>
                  <a:cubicBezTo>
                    <a:pt x="1495778" y="510836"/>
                    <a:pt x="1496444" y="521458"/>
                    <a:pt x="1490133" y="527769"/>
                  </a:cubicBezTo>
                  <a:cubicBezTo>
                    <a:pt x="1483822" y="534080"/>
                    <a:pt x="1473445" y="534300"/>
                    <a:pt x="1464733" y="536236"/>
                  </a:cubicBezTo>
                  <a:cubicBezTo>
                    <a:pt x="1447975" y="539960"/>
                    <a:pt x="1430866" y="541880"/>
                    <a:pt x="1413933" y="544702"/>
                  </a:cubicBezTo>
                  <a:cubicBezTo>
                    <a:pt x="1405466" y="550347"/>
                    <a:pt x="1394890" y="553690"/>
                    <a:pt x="1388533" y="561636"/>
                  </a:cubicBezTo>
                  <a:cubicBezTo>
                    <a:pt x="1380548" y="571618"/>
                    <a:pt x="1373705" y="625159"/>
                    <a:pt x="1371600" y="629369"/>
                  </a:cubicBezTo>
                  <a:cubicBezTo>
                    <a:pt x="1358916" y="654737"/>
                    <a:pt x="1343378" y="655710"/>
                    <a:pt x="1320800" y="663236"/>
                  </a:cubicBezTo>
                  <a:cubicBezTo>
                    <a:pt x="1316525" y="669648"/>
                    <a:pt x="1297659" y="701547"/>
                    <a:pt x="1286933" y="705569"/>
                  </a:cubicBezTo>
                  <a:cubicBezTo>
                    <a:pt x="1279699" y="708282"/>
                    <a:pt x="1179601" y="722111"/>
                    <a:pt x="1176867" y="722502"/>
                  </a:cubicBezTo>
                  <a:cubicBezTo>
                    <a:pt x="1171222" y="728147"/>
                    <a:pt x="1164573" y="732940"/>
                    <a:pt x="1159933" y="739436"/>
                  </a:cubicBezTo>
                  <a:cubicBezTo>
                    <a:pt x="1150368" y="752827"/>
                    <a:pt x="1145243" y="769275"/>
                    <a:pt x="1134533" y="781769"/>
                  </a:cubicBezTo>
                  <a:cubicBezTo>
                    <a:pt x="1127911" y="789495"/>
                    <a:pt x="1117600" y="793058"/>
                    <a:pt x="1109133" y="798702"/>
                  </a:cubicBezTo>
                  <a:cubicBezTo>
                    <a:pt x="1106311" y="807169"/>
                    <a:pt x="1107929" y="818915"/>
                    <a:pt x="1100667" y="824102"/>
                  </a:cubicBezTo>
                  <a:cubicBezTo>
                    <a:pt x="1086143" y="834477"/>
                    <a:pt x="1049867" y="841036"/>
                    <a:pt x="1049867" y="841036"/>
                  </a:cubicBezTo>
                  <a:cubicBezTo>
                    <a:pt x="1022713" y="868188"/>
                    <a:pt x="1024122" y="875690"/>
                    <a:pt x="965200" y="849502"/>
                  </a:cubicBezTo>
                  <a:cubicBezTo>
                    <a:pt x="957045" y="845877"/>
                    <a:pt x="962308" y="831071"/>
                    <a:pt x="956733" y="824102"/>
                  </a:cubicBezTo>
                  <a:cubicBezTo>
                    <a:pt x="950376" y="816156"/>
                    <a:pt x="939800" y="812813"/>
                    <a:pt x="931333" y="807169"/>
                  </a:cubicBezTo>
                  <a:cubicBezTo>
                    <a:pt x="928511" y="798702"/>
                    <a:pt x="928442" y="788738"/>
                    <a:pt x="922867" y="781769"/>
                  </a:cubicBezTo>
                  <a:cubicBezTo>
                    <a:pt x="916510" y="773823"/>
                    <a:pt x="905413" y="771193"/>
                    <a:pt x="897467" y="764836"/>
                  </a:cubicBezTo>
                  <a:cubicBezTo>
                    <a:pt x="891233" y="759849"/>
                    <a:pt x="886178" y="753547"/>
                    <a:pt x="880533" y="747902"/>
                  </a:cubicBezTo>
                  <a:cubicBezTo>
                    <a:pt x="863980" y="772732"/>
                    <a:pt x="862143" y="770661"/>
                    <a:pt x="855133" y="798702"/>
                  </a:cubicBezTo>
                  <a:cubicBezTo>
                    <a:pt x="849503" y="821223"/>
                    <a:pt x="843359" y="873668"/>
                    <a:pt x="829733" y="891836"/>
                  </a:cubicBezTo>
                  <a:cubicBezTo>
                    <a:pt x="822160" y="901933"/>
                    <a:pt x="807156" y="903125"/>
                    <a:pt x="795867" y="908769"/>
                  </a:cubicBezTo>
                  <a:cubicBezTo>
                    <a:pt x="779217" y="883795"/>
                    <a:pt x="777979" y="878340"/>
                    <a:pt x="753533" y="857969"/>
                  </a:cubicBezTo>
                  <a:cubicBezTo>
                    <a:pt x="745716" y="851455"/>
                    <a:pt x="736600" y="846680"/>
                    <a:pt x="728133" y="841036"/>
                  </a:cubicBezTo>
                  <a:cubicBezTo>
                    <a:pt x="705555" y="843858"/>
                    <a:pt x="682352" y="843515"/>
                    <a:pt x="660400" y="849502"/>
                  </a:cubicBezTo>
                  <a:cubicBezTo>
                    <a:pt x="640793" y="854849"/>
                    <a:pt x="626385" y="875200"/>
                    <a:pt x="618067" y="891836"/>
                  </a:cubicBezTo>
                  <a:cubicBezTo>
                    <a:pt x="614076" y="899818"/>
                    <a:pt x="613591" y="909254"/>
                    <a:pt x="609600" y="917236"/>
                  </a:cubicBezTo>
                  <a:cubicBezTo>
                    <a:pt x="605049" y="926337"/>
                    <a:pt x="598311" y="934169"/>
                    <a:pt x="592667" y="942636"/>
                  </a:cubicBezTo>
                  <a:cubicBezTo>
                    <a:pt x="601134" y="951103"/>
                    <a:pt x="610402" y="958838"/>
                    <a:pt x="618067" y="968036"/>
                  </a:cubicBezTo>
                  <a:cubicBezTo>
                    <a:pt x="677004" y="1038762"/>
                    <a:pt x="586193" y="944629"/>
                    <a:pt x="660400" y="1018836"/>
                  </a:cubicBezTo>
                  <a:cubicBezTo>
                    <a:pt x="663222" y="1027303"/>
                    <a:pt x="663292" y="1037267"/>
                    <a:pt x="668867" y="1044236"/>
                  </a:cubicBezTo>
                  <a:cubicBezTo>
                    <a:pt x="675224" y="1052182"/>
                    <a:pt x="686450" y="1054655"/>
                    <a:pt x="694267" y="1061169"/>
                  </a:cubicBezTo>
                  <a:cubicBezTo>
                    <a:pt x="703465" y="1068834"/>
                    <a:pt x="711200" y="1078102"/>
                    <a:pt x="719667" y="1086569"/>
                  </a:cubicBezTo>
                  <a:cubicBezTo>
                    <a:pt x="722489" y="1095036"/>
                    <a:pt x="722946" y="1104707"/>
                    <a:pt x="728133" y="1111969"/>
                  </a:cubicBezTo>
                  <a:cubicBezTo>
                    <a:pt x="737412" y="1124960"/>
                    <a:pt x="762000" y="1145836"/>
                    <a:pt x="762000" y="1145836"/>
                  </a:cubicBezTo>
                  <a:cubicBezTo>
                    <a:pt x="771724" y="1243071"/>
                    <a:pt x="778868" y="1270451"/>
                    <a:pt x="762000" y="1382902"/>
                  </a:cubicBezTo>
                  <a:cubicBezTo>
                    <a:pt x="760816" y="1390796"/>
                    <a:pt x="750711" y="1394191"/>
                    <a:pt x="745067" y="1399836"/>
                  </a:cubicBezTo>
                  <a:cubicBezTo>
                    <a:pt x="723785" y="1463680"/>
                    <a:pt x="752493" y="1384984"/>
                    <a:pt x="719667" y="1450636"/>
                  </a:cubicBezTo>
                  <a:cubicBezTo>
                    <a:pt x="715676" y="1458618"/>
                    <a:pt x="715191" y="1468054"/>
                    <a:pt x="711200" y="1476036"/>
                  </a:cubicBezTo>
                  <a:cubicBezTo>
                    <a:pt x="706255" y="1485927"/>
                    <a:pt x="688585" y="1511618"/>
                    <a:pt x="677333" y="1518369"/>
                  </a:cubicBezTo>
                  <a:cubicBezTo>
                    <a:pt x="669680" y="1522961"/>
                    <a:pt x="660400" y="1524014"/>
                    <a:pt x="651933" y="1526836"/>
                  </a:cubicBezTo>
                  <a:lnTo>
                    <a:pt x="592667" y="1518369"/>
                  </a:lnTo>
                  <a:cubicBezTo>
                    <a:pt x="570113" y="1515362"/>
                    <a:pt x="546317" y="1517678"/>
                    <a:pt x="524933" y="1509902"/>
                  </a:cubicBezTo>
                  <a:cubicBezTo>
                    <a:pt x="503136" y="1501976"/>
                    <a:pt x="496998" y="1473500"/>
                    <a:pt x="482600" y="1459102"/>
                  </a:cubicBezTo>
                  <a:cubicBezTo>
                    <a:pt x="475405" y="1451907"/>
                    <a:pt x="465017" y="1448683"/>
                    <a:pt x="457200" y="1442169"/>
                  </a:cubicBezTo>
                  <a:cubicBezTo>
                    <a:pt x="448002" y="1434504"/>
                    <a:pt x="440998" y="1424434"/>
                    <a:pt x="431800" y="1416769"/>
                  </a:cubicBezTo>
                  <a:cubicBezTo>
                    <a:pt x="404901" y="1394353"/>
                    <a:pt x="406914" y="1401192"/>
                    <a:pt x="372533" y="1391369"/>
                  </a:cubicBezTo>
                  <a:cubicBezTo>
                    <a:pt x="287539" y="1367084"/>
                    <a:pt x="419098" y="1400892"/>
                    <a:pt x="313267" y="1374436"/>
                  </a:cubicBezTo>
                  <a:cubicBezTo>
                    <a:pt x="304800" y="1368791"/>
                    <a:pt x="296969" y="1362053"/>
                    <a:pt x="287867" y="1357502"/>
                  </a:cubicBezTo>
                  <a:cubicBezTo>
                    <a:pt x="279885" y="1353511"/>
                    <a:pt x="270120" y="1353628"/>
                    <a:pt x="262467" y="1349036"/>
                  </a:cubicBezTo>
                  <a:cubicBezTo>
                    <a:pt x="255622" y="1344929"/>
                    <a:pt x="251178" y="1337747"/>
                    <a:pt x="245533" y="1332102"/>
                  </a:cubicBezTo>
                  <a:cubicBezTo>
                    <a:pt x="180622" y="1334924"/>
                    <a:pt x="115344" y="1333122"/>
                    <a:pt x="50800" y="1340569"/>
                  </a:cubicBezTo>
                  <a:cubicBezTo>
                    <a:pt x="40691" y="1341735"/>
                    <a:pt x="34501" y="1352951"/>
                    <a:pt x="25400" y="1357502"/>
                  </a:cubicBezTo>
                  <a:cubicBezTo>
                    <a:pt x="17418" y="1361493"/>
                    <a:pt x="8467" y="1363147"/>
                    <a:pt x="0" y="1365969"/>
                  </a:cubicBezTo>
                  <a:cubicBezTo>
                    <a:pt x="5644" y="1397013"/>
                    <a:pt x="-4388" y="1435842"/>
                    <a:pt x="16933" y="1459102"/>
                  </a:cubicBezTo>
                  <a:cubicBezTo>
                    <a:pt x="34202" y="1477941"/>
                    <a:pt x="68477" y="1460845"/>
                    <a:pt x="93133" y="1467569"/>
                  </a:cubicBezTo>
                  <a:cubicBezTo>
                    <a:pt x="100834" y="1469669"/>
                    <a:pt x="103222" y="1480395"/>
                    <a:pt x="110067" y="1484502"/>
                  </a:cubicBezTo>
                  <a:cubicBezTo>
                    <a:pt x="117720" y="1489094"/>
                    <a:pt x="126809" y="1490804"/>
                    <a:pt x="135467" y="1492969"/>
                  </a:cubicBezTo>
                  <a:cubicBezTo>
                    <a:pt x="185457" y="1505467"/>
                    <a:pt x="213095" y="1504644"/>
                    <a:pt x="270933" y="1509902"/>
                  </a:cubicBezTo>
                  <a:cubicBezTo>
                    <a:pt x="279400" y="1515547"/>
                    <a:pt x="287034" y="1522703"/>
                    <a:pt x="296333" y="1526836"/>
                  </a:cubicBezTo>
                  <a:cubicBezTo>
                    <a:pt x="312644" y="1534085"/>
                    <a:pt x="332281" y="1533868"/>
                    <a:pt x="347133" y="1543769"/>
                  </a:cubicBezTo>
                  <a:cubicBezTo>
                    <a:pt x="355600" y="1549413"/>
                    <a:pt x="363234" y="1556569"/>
                    <a:pt x="372533" y="1560702"/>
                  </a:cubicBezTo>
                  <a:cubicBezTo>
                    <a:pt x="399043" y="1572484"/>
                    <a:pt x="429048" y="1579065"/>
                    <a:pt x="457200" y="1586102"/>
                  </a:cubicBezTo>
                  <a:cubicBezTo>
                    <a:pt x="462844" y="1591747"/>
                    <a:pt x="466993" y="1599466"/>
                    <a:pt x="474133" y="1603036"/>
                  </a:cubicBezTo>
                  <a:cubicBezTo>
                    <a:pt x="490098" y="1611019"/>
                    <a:pt x="524933" y="1619969"/>
                    <a:pt x="524933" y="1619969"/>
                  </a:cubicBezTo>
                  <a:cubicBezTo>
                    <a:pt x="530578" y="1625613"/>
                    <a:pt x="535022" y="1632795"/>
                    <a:pt x="541867" y="1636902"/>
                  </a:cubicBezTo>
                  <a:cubicBezTo>
                    <a:pt x="549520" y="1641494"/>
                    <a:pt x="558657" y="1643021"/>
                    <a:pt x="567267" y="1645369"/>
                  </a:cubicBezTo>
                  <a:cubicBezTo>
                    <a:pt x="672305" y="1674016"/>
                    <a:pt x="601936" y="1651280"/>
                    <a:pt x="660400" y="1670769"/>
                  </a:cubicBezTo>
                  <a:cubicBezTo>
                    <a:pt x="677333" y="1667947"/>
                    <a:pt x="698166" y="1673474"/>
                    <a:pt x="711200" y="1662302"/>
                  </a:cubicBezTo>
                  <a:cubicBezTo>
                    <a:pt x="722126" y="1652937"/>
                    <a:pt x="707693" y="1627951"/>
                    <a:pt x="719667" y="1619969"/>
                  </a:cubicBezTo>
                  <a:cubicBezTo>
                    <a:pt x="728134" y="1614325"/>
                    <a:pt x="729405" y="1638174"/>
                    <a:pt x="736600" y="1645369"/>
                  </a:cubicBezTo>
                  <a:cubicBezTo>
                    <a:pt x="738769" y="1647538"/>
                    <a:pt x="787453" y="1684096"/>
                    <a:pt x="795867" y="1687702"/>
                  </a:cubicBezTo>
                  <a:cubicBezTo>
                    <a:pt x="806562" y="1692286"/>
                    <a:pt x="818588" y="1692825"/>
                    <a:pt x="829733" y="1696169"/>
                  </a:cubicBezTo>
                  <a:cubicBezTo>
                    <a:pt x="846829" y="1701298"/>
                    <a:pt x="863600" y="1707458"/>
                    <a:pt x="880533" y="1713102"/>
                  </a:cubicBezTo>
                  <a:lnTo>
                    <a:pt x="905933" y="1721569"/>
                  </a:lnTo>
                  <a:cubicBezTo>
                    <a:pt x="911578" y="1730036"/>
                    <a:pt x="917818" y="1738134"/>
                    <a:pt x="922867" y="1746969"/>
                  </a:cubicBezTo>
                  <a:cubicBezTo>
                    <a:pt x="965843" y="1822177"/>
                    <a:pt x="915471" y="1744342"/>
                    <a:pt x="956733" y="1806236"/>
                  </a:cubicBezTo>
                  <a:cubicBezTo>
                    <a:pt x="1004711" y="1800591"/>
                    <a:pt x="1065546" y="1822472"/>
                    <a:pt x="1100667" y="1789302"/>
                  </a:cubicBezTo>
                  <a:cubicBezTo>
                    <a:pt x="1131512" y="1760170"/>
                    <a:pt x="1104448" y="1704470"/>
                    <a:pt x="1109133" y="1662302"/>
                  </a:cubicBezTo>
                  <a:cubicBezTo>
                    <a:pt x="1110119" y="1653432"/>
                    <a:pt x="1112121" y="1643947"/>
                    <a:pt x="1117600" y="1636902"/>
                  </a:cubicBezTo>
                  <a:cubicBezTo>
                    <a:pt x="1132302" y="1617999"/>
                    <a:pt x="1168400" y="1586102"/>
                    <a:pt x="1168400" y="1586102"/>
                  </a:cubicBezTo>
                  <a:cubicBezTo>
                    <a:pt x="1189049" y="1503511"/>
                    <a:pt x="1163836" y="1606640"/>
                    <a:pt x="1185333" y="1509902"/>
                  </a:cubicBezTo>
                  <a:cubicBezTo>
                    <a:pt x="1187857" y="1498543"/>
                    <a:pt x="1188596" y="1486444"/>
                    <a:pt x="1193800" y="1476036"/>
                  </a:cubicBezTo>
                  <a:cubicBezTo>
                    <a:pt x="1197370" y="1468896"/>
                    <a:pt x="1205089" y="1464747"/>
                    <a:pt x="1210733" y="1459102"/>
                  </a:cubicBezTo>
                  <a:cubicBezTo>
                    <a:pt x="1230885" y="1398649"/>
                    <a:pt x="1217766" y="1423154"/>
                    <a:pt x="1244600" y="1382902"/>
                  </a:cubicBezTo>
                  <a:cubicBezTo>
                    <a:pt x="1262339" y="1311951"/>
                    <a:pt x="1239807" y="1377393"/>
                    <a:pt x="1270000" y="1332102"/>
                  </a:cubicBezTo>
                  <a:cubicBezTo>
                    <a:pt x="1311004" y="1270595"/>
                    <a:pt x="1265042" y="1320127"/>
                    <a:pt x="1303867" y="1281302"/>
                  </a:cubicBezTo>
                  <a:cubicBezTo>
                    <a:pt x="1306689" y="1272835"/>
                    <a:pt x="1306758" y="1262871"/>
                    <a:pt x="1312333" y="1255902"/>
                  </a:cubicBezTo>
                  <a:cubicBezTo>
                    <a:pt x="1318690" y="1247956"/>
                    <a:pt x="1329787" y="1245326"/>
                    <a:pt x="1337733" y="1238969"/>
                  </a:cubicBezTo>
                  <a:cubicBezTo>
                    <a:pt x="1343966" y="1233982"/>
                    <a:pt x="1348434" y="1227023"/>
                    <a:pt x="1354667" y="1222036"/>
                  </a:cubicBezTo>
                  <a:cubicBezTo>
                    <a:pt x="1413599" y="1174891"/>
                    <a:pt x="1345138" y="1240031"/>
                    <a:pt x="1405467" y="1179702"/>
                  </a:cubicBezTo>
                  <a:cubicBezTo>
                    <a:pt x="1411111" y="1162769"/>
                    <a:pt x="1412499" y="1143754"/>
                    <a:pt x="1422400" y="1128902"/>
                  </a:cubicBezTo>
                  <a:cubicBezTo>
                    <a:pt x="1428044" y="1120435"/>
                    <a:pt x="1434782" y="1112603"/>
                    <a:pt x="1439333" y="1103502"/>
                  </a:cubicBezTo>
                  <a:cubicBezTo>
                    <a:pt x="1443324" y="1095520"/>
                    <a:pt x="1442849" y="1085528"/>
                    <a:pt x="1447800" y="1078102"/>
                  </a:cubicBezTo>
                  <a:cubicBezTo>
                    <a:pt x="1459593" y="1060412"/>
                    <a:pt x="1491416" y="1039040"/>
                    <a:pt x="1507067" y="1027302"/>
                  </a:cubicBezTo>
                  <a:cubicBezTo>
                    <a:pt x="1519562" y="1008560"/>
                    <a:pt x="1529843" y="989540"/>
                    <a:pt x="1549400" y="976502"/>
                  </a:cubicBezTo>
                  <a:cubicBezTo>
                    <a:pt x="1556826" y="971552"/>
                    <a:pt x="1566333" y="970858"/>
                    <a:pt x="1574800" y="968036"/>
                  </a:cubicBezTo>
                  <a:cubicBezTo>
                    <a:pt x="1616661" y="905244"/>
                    <a:pt x="1568456" y="973955"/>
                    <a:pt x="1608667" y="925702"/>
                  </a:cubicBezTo>
                  <a:cubicBezTo>
                    <a:pt x="1617701" y="914862"/>
                    <a:pt x="1622584" y="900038"/>
                    <a:pt x="1634067" y="891836"/>
                  </a:cubicBezTo>
                  <a:cubicBezTo>
                    <a:pt x="1643536" y="885073"/>
                    <a:pt x="1656644" y="886191"/>
                    <a:pt x="1667933" y="883369"/>
                  </a:cubicBezTo>
                  <a:cubicBezTo>
                    <a:pt x="1706191" y="845113"/>
                    <a:pt x="1657836" y="888418"/>
                    <a:pt x="1735667" y="849502"/>
                  </a:cubicBezTo>
                  <a:cubicBezTo>
                    <a:pt x="1788709" y="822981"/>
                    <a:pt x="1752108" y="843806"/>
                    <a:pt x="1803400" y="807169"/>
                  </a:cubicBezTo>
                  <a:cubicBezTo>
                    <a:pt x="1811680" y="801255"/>
                    <a:pt x="1821074" y="796858"/>
                    <a:pt x="1828800" y="790236"/>
                  </a:cubicBezTo>
                  <a:cubicBezTo>
                    <a:pt x="1840922" y="779846"/>
                    <a:pt x="1849383" y="765225"/>
                    <a:pt x="1862667" y="756369"/>
                  </a:cubicBezTo>
                  <a:cubicBezTo>
                    <a:pt x="1940845" y="704251"/>
                    <a:pt x="1844679" y="770759"/>
                    <a:pt x="1905000" y="722502"/>
                  </a:cubicBezTo>
                  <a:cubicBezTo>
                    <a:pt x="1912946" y="716145"/>
                    <a:pt x="1922795" y="712329"/>
                    <a:pt x="1930400" y="705569"/>
                  </a:cubicBezTo>
                  <a:cubicBezTo>
                    <a:pt x="1948299" y="689659"/>
                    <a:pt x="1967917" y="674695"/>
                    <a:pt x="1981200" y="654769"/>
                  </a:cubicBezTo>
                  <a:cubicBezTo>
                    <a:pt x="1993775" y="635905"/>
                    <a:pt x="1997829" y="626226"/>
                    <a:pt x="2015067" y="612436"/>
                  </a:cubicBezTo>
                  <a:cubicBezTo>
                    <a:pt x="2023013" y="606079"/>
                    <a:pt x="2032000" y="601147"/>
                    <a:pt x="2040467" y="595502"/>
                  </a:cubicBezTo>
                  <a:cubicBezTo>
                    <a:pt x="2051756" y="578569"/>
                    <a:pt x="2076580" y="564929"/>
                    <a:pt x="2074333" y="544702"/>
                  </a:cubicBezTo>
                  <a:cubicBezTo>
                    <a:pt x="2071511" y="519302"/>
                    <a:pt x="2070068" y="493711"/>
                    <a:pt x="2065867" y="468502"/>
                  </a:cubicBezTo>
                  <a:cubicBezTo>
                    <a:pt x="2056841" y="414344"/>
                    <a:pt x="2055496" y="474863"/>
                    <a:pt x="2048933" y="409236"/>
                  </a:cubicBezTo>
                  <a:cubicBezTo>
                    <a:pt x="2047248" y="392387"/>
                    <a:pt x="2070100" y="355614"/>
                    <a:pt x="2074333" y="324569"/>
                  </a:cubicBez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D17EF7C-75B1-47A0-BFDF-9E63A1A60E36}"/>
                </a:ext>
              </a:extLst>
            </p:cNvPr>
            <p:cNvSpPr/>
            <p:nvPr/>
          </p:nvSpPr>
          <p:spPr>
            <a:xfrm>
              <a:off x="7137400" y="2402260"/>
              <a:ext cx="626533" cy="1102940"/>
            </a:xfrm>
            <a:custGeom>
              <a:avLst/>
              <a:gdLst>
                <a:gd name="connsiteX0" fmla="*/ 558800 w 626533"/>
                <a:gd name="connsiteY0" fmla="*/ 1077540 h 1102940"/>
                <a:gd name="connsiteX1" fmla="*/ 541867 w 626533"/>
                <a:gd name="connsiteY1" fmla="*/ 1035207 h 1102940"/>
                <a:gd name="connsiteX2" fmla="*/ 524933 w 626533"/>
                <a:gd name="connsiteY2" fmla="*/ 1001340 h 1102940"/>
                <a:gd name="connsiteX3" fmla="*/ 558800 w 626533"/>
                <a:gd name="connsiteY3" fmla="*/ 984407 h 1102940"/>
                <a:gd name="connsiteX4" fmla="*/ 584200 w 626533"/>
                <a:gd name="connsiteY4" fmla="*/ 959007 h 1102940"/>
                <a:gd name="connsiteX5" fmla="*/ 618067 w 626533"/>
                <a:gd name="connsiteY5" fmla="*/ 950540 h 1102940"/>
                <a:gd name="connsiteX6" fmla="*/ 626533 w 626533"/>
                <a:gd name="connsiteY6" fmla="*/ 916673 h 1102940"/>
                <a:gd name="connsiteX7" fmla="*/ 609600 w 626533"/>
                <a:gd name="connsiteY7" fmla="*/ 848940 h 1102940"/>
                <a:gd name="connsiteX8" fmla="*/ 601133 w 626533"/>
                <a:gd name="connsiteY8" fmla="*/ 815073 h 1102940"/>
                <a:gd name="connsiteX9" fmla="*/ 592667 w 626533"/>
                <a:gd name="connsiteY9" fmla="*/ 789673 h 1102940"/>
                <a:gd name="connsiteX10" fmla="*/ 558800 w 626533"/>
                <a:gd name="connsiteY10" fmla="*/ 781207 h 1102940"/>
                <a:gd name="connsiteX11" fmla="*/ 541867 w 626533"/>
                <a:gd name="connsiteY11" fmla="*/ 755807 h 1102940"/>
                <a:gd name="connsiteX12" fmla="*/ 524933 w 626533"/>
                <a:gd name="connsiteY12" fmla="*/ 738873 h 1102940"/>
                <a:gd name="connsiteX13" fmla="*/ 491067 w 626533"/>
                <a:gd name="connsiteY13" fmla="*/ 569540 h 1102940"/>
                <a:gd name="connsiteX14" fmla="*/ 482600 w 626533"/>
                <a:gd name="connsiteY14" fmla="*/ 501807 h 1102940"/>
                <a:gd name="connsiteX15" fmla="*/ 457200 w 626533"/>
                <a:gd name="connsiteY15" fmla="*/ 383273 h 1102940"/>
                <a:gd name="connsiteX16" fmla="*/ 448733 w 626533"/>
                <a:gd name="connsiteY16" fmla="*/ 349407 h 1102940"/>
                <a:gd name="connsiteX17" fmla="*/ 474133 w 626533"/>
                <a:gd name="connsiteY17" fmla="*/ 307073 h 1102940"/>
                <a:gd name="connsiteX18" fmla="*/ 524933 w 626533"/>
                <a:gd name="connsiteY18" fmla="*/ 290140 h 1102940"/>
                <a:gd name="connsiteX19" fmla="*/ 541867 w 626533"/>
                <a:gd name="connsiteY19" fmla="*/ 273207 h 1102940"/>
                <a:gd name="connsiteX20" fmla="*/ 567267 w 626533"/>
                <a:gd name="connsiteY20" fmla="*/ 264740 h 1102940"/>
                <a:gd name="connsiteX21" fmla="*/ 533400 w 626533"/>
                <a:gd name="connsiteY21" fmla="*/ 188540 h 1102940"/>
                <a:gd name="connsiteX22" fmla="*/ 516467 w 626533"/>
                <a:gd name="connsiteY22" fmla="*/ 154673 h 1102940"/>
                <a:gd name="connsiteX23" fmla="*/ 491067 w 626533"/>
                <a:gd name="connsiteY23" fmla="*/ 146207 h 1102940"/>
                <a:gd name="connsiteX24" fmla="*/ 448733 w 626533"/>
                <a:gd name="connsiteY24" fmla="*/ 129273 h 1102940"/>
                <a:gd name="connsiteX25" fmla="*/ 465667 w 626533"/>
                <a:gd name="connsiteY25" fmla="*/ 112340 h 1102940"/>
                <a:gd name="connsiteX26" fmla="*/ 499533 w 626533"/>
                <a:gd name="connsiteY26" fmla="*/ 103873 h 1102940"/>
                <a:gd name="connsiteX27" fmla="*/ 508000 w 626533"/>
                <a:gd name="connsiteY27" fmla="*/ 78473 h 1102940"/>
                <a:gd name="connsiteX28" fmla="*/ 524933 w 626533"/>
                <a:gd name="connsiteY28" fmla="*/ 53073 h 1102940"/>
                <a:gd name="connsiteX29" fmla="*/ 516467 w 626533"/>
                <a:gd name="connsiteY29" fmla="*/ 27673 h 1102940"/>
                <a:gd name="connsiteX30" fmla="*/ 457200 w 626533"/>
                <a:gd name="connsiteY30" fmla="*/ 19207 h 1102940"/>
                <a:gd name="connsiteX31" fmla="*/ 431800 w 626533"/>
                <a:gd name="connsiteY31" fmla="*/ 10740 h 1102940"/>
                <a:gd name="connsiteX32" fmla="*/ 397933 w 626533"/>
                <a:gd name="connsiteY32" fmla="*/ 27673 h 1102940"/>
                <a:gd name="connsiteX33" fmla="*/ 364067 w 626533"/>
                <a:gd name="connsiteY33" fmla="*/ 36140 h 1102940"/>
                <a:gd name="connsiteX34" fmla="*/ 347133 w 626533"/>
                <a:gd name="connsiteY34" fmla="*/ 53073 h 1102940"/>
                <a:gd name="connsiteX35" fmla="*/ 321733 w 626533"/>
                <a:gd name="connsiteY35" fmla="*/ 61540 h 1102940"/>
                <a:gd name="connsiteX36" fmla="*/ 304800 w 626533"/>
                <a:gd name="connsiteY36" fmla="*/ 2273 h 1102940"/>
                <a:gd name="connsiteX37" fmla="*/ 279400 w 626533"/>
                <a:gd name="connsiteY37" fmla="*/ 10740 h 1102940"/>
                <a:gd name="connsiteX38" fmla="*/ 254000 w 626533"/>
                <a:gd name="connsiteY38" fmla="*/ 36140 h 1102940"/>
                <a:gd name="connsiteX39" fmla="*/ 211667 w 626533"/>
                <a:gd name="connsiteY39" fmla="*/ 70007 h 1102940"/>
                <a:gd name="connsiteX40" fmla="*/ 228600 w 626533"/>
                <a:gd name="connsiteY40" fmla="*/ 307073 h 1102940"/>
                <a:gd name="connsiteX41" fmla="*/ 237067 w 626533"/>
                <a:gd name="connsiteY41" fmla="*/ 340940 h 1102940"/>
                <a:gd name="connsiteX42" fmla="*/ 270933 w 626533"/>
                <a:gd name="connsiteY42" fmla="*/ 357873 h 1102940"/>
                <a:gd name="connsiteX43" fmla="*/ 270933 w 626533"/>
                <a:gd name="connsiteY43" fmla="*/ 442540 h 1102940"/>
                <a:gd name="connsiteX44" fmla="*/ 245533 w 626533"/>
                <a:gd name="connsiteY44" fmla="*/ 467940 h 1102940"/>
                <a:gd name="connsiteX45" fmla="*/ 270933 w 626533"/>
                <a:gd name="connsiteY45" fmla="*/ 510273 h 1102940"/>
                <a:gd name="connsiteX46" fmla="*/ 287867 w 626533"/>
                <a:gd name="connsiteY46" fmla="*/ 535673 h 1102940"/>
                <a:gd name="connsiteX47" fmla="*/ 313267 w 626533"/>
                <a:gd name="connsiteY47" fmla="*/ 544140 h 1102940"/>
                <a:gd name="connsiteX48" fmla="*/ 321733 w 626533"/>
                <a:gd name="connsiteY48" fmla="*/ 569540 h 1102940"/>
                <a:gd name="connsiteX49" fmla="*/ 194733 w 626533"/>
                <a:gd name="connsiteY49" fmla="*/ 671140 h 1102940"/>
                <a:gd name="connsiteX50" fmla="*/ 186267 w 626533"/>
                <a:gd name="connsiteY50" fmla="*/ 781207 h 1102940"/>
                <a:gd name="connsiteX51" fmla="*/ 194733 w 626533"/>
                <a:gd name="connsiteY51" fmla="*/ 806607 h 1102940"/>
                <a:gd name="connsiteX52" fmla="*/ 169333 w 626533"/>
                <a:gd name="connsiteY52" fmla="*/ 823540 h 1102940"/>
                <a:gd name="connsiteX53" fmla="*/ 135467 w 626533"/>
                <a:gd name="connsiteY53" fmla="*/ 857407 h 1102940"/>
                <a:gd name="connsiteX54" fmla="*/ 160867 w 626533"/>
                <a:gd name="connsiteY54" fmla="*/ 865873 h 1102940"/>
                <a:gd name="connsiteX55" fmla="*/ 177800 w 626533"/>
                <a:gd name="connsiteY55" fmla="*/ 882807 h 1102940"/>
                <a:gd name="connsiteX56" fmla="*/ 245533 w 626533"/>
                <a:gd name="connsiteY56" fmla="*/ 891273 h 1102940"/>
                <a:gd name="connsiteX57" fmla="*/ 237067 w 626533"/>
                <a:gd name="connsiteY57" fmla="*/ 925140 h 1102940"/>
                <a:gd name="connsiteX58" fmla="*/ 211667 w 626533"/>
                <a:gd name="connsiteY58" fmla="*/ 933607 h 1102940"/>
                <a:gd name="connsiteX59" fmla="*/ 59267 w 626533"/>
                <a:gd name="connsiteY59" fmla="*/ 942073 h 1102940"/>
                <a:gd name="connsiteX60" fmla="*/ 25400 w 626533"/>
                <a:gd name="connsiteY60" fmla="*/ 1001340 h 1102940"/>
                <a:gd name="connsiteX61" fmla="*/ 0 w 626533"/>
                <a:gd name="connsiteY61" fmla="*/ 1026740 h 1102940"/>
                <a:gd name="connsiteX62" fmla="*/ 25400 w 626533"/>
                <a:gd name="connsiteY62" fmla="*/ 1043673 h 1102940"/>
                <a:gd name="connsiteX63" fmla="*/ 59267 w 626533"/>
                <a:gd name="connsiteY63" fmla="*/ 1026740 h 1102940"/>
                <a:gd name="connsiteX64" fmla="*/ 93133 w 626533"/>
                <a:gd name="connsiteY64" fmla="*/ 1018273 h 1102940"/>
                <a:gd name="connsiteX65" fmla="*/ 135467 w 626533"/>
                <a:gd name="connsiteY65" fmla="*/ 992873 h 1102940"/>
                <a:gd name="connsiteX66" fmla="*/ 186267 w 626533"/>
                <a:gd name="connsiteY66" fmla="*/ 1026740 h 1102940"/>
                <a:gd name="connsiteX67" fmla="*/ 211667 w 626533"/>
                <a:gd name="connsiteY67" fmla="*/ 1035207 h 1102940"/>
                <a:gd name="connsiteX68" fmla="*/ 220133 w 626533"/>
                <a:gd name="connsiteY68" fmla="*/ 1009807 h 1102940"/>
                <a:gd name="connsiteX69" fmla="*/ 279400 w 626533"/>
                <a:gd name="connsiteY69" fmla="*/ 1035207 h 1102940"/>
                <a:gd name="connsiteX70" fmla="*/ 313267 w 626533"/>
                <a:gd name="connsiteY70" fmla="*/ 1069073 h 1102940"/>
                <a:gd name="connsiteX71" fmla="*/ 364067 w 626533"/>
                <a:gd name="connsiteY71" fmla="*/ 1102940 h 1102940"/>
                <a:gd name="connsiteX72" fmla="*/ 423333 w 626533"/>
                <a:gd name="connsiteY72" fmla="*/ 1094473 h 1102940"/>
                <a:gd name="connsiteX73" fmla="*/ 474133 w 626533"/>
                <a:gd name="connsiteY73" fmla="*/ 1077540 h 1102940"/>
                <a:gd name="connsiteX74" fmla="*/ 533400 w 626533"/>
                <a:gd name="connsiteY74" fmla="*/ 1060607 h 1102940"/>
                <a:gd name="connsiteX75" fmla="*/ 550333 w 626533"/>
                <a:gd name="connsiteY75" fmla="*/ 1043673 h 1102940"/>
                <a:gd name="connsiteX76" fmla="*/ 567267 w 626533"/>
                <a:gd name="connsiteY76" fmla="*/ 1018273 h 1102940"/>
                <a:gd name="connsiteX77" fmla="*/ 584200 w 626533"/>
                <a:gd name="connsiteY77" fmla="*/ 1009807 h 110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26533" h="1102940">
                  <a:moveTo>
                    <a:pt x="558800" y="1077540"/>
                  </a:moveTo>
                  <a:cubicBezTo>
                    <a:pt x="553156" y="1063429"/>
                    <a:pt x="548040" y="1049095"/>
                    <a:pt x="541867" y="1035207"/>
                  </a:cubicBezTo>
                  <a:cubicBezTo>
                    <a:pt x="536741" y="1023673"/>
                    <a:pt x="520942" y="1013314"/>
                    <a:pt x="524933" y="1001340"/>
                  </a:cubicBezTo>
                  <a:cubicBezTo>
                    <a:pt x="528924" y="989366"/>
                    <a:pt x="547511" y="990051"/>
                    <a:pt x="558800" y="984407"/>
                  </a:cubicBezTo>
                  <a:cubicBezTo>
                    <a:pt x="567267" y="975940"/>
                    <a:pt x="573804" y="964948"/>
                    <a:pt x="584200" y="959007"/>
                  </a:cubicBezTo>
                  <a:cubicBezTo>
                    <a:pt x="594303" y="953234"/>
                    <a:pt x="609839" y="958768"/>
                    <a:pt x="618067" y="950540"/>
                  </a:cubicBezTo>
                  <a:cubicBezTo>
                    <a:pt x="626295" y="942312"/>
                    <a:pt x="623711" y="927962"/>
                    <a:pt x="626533" y="916673"/>
                  </a:cubicBezTo>
                  <a:lnTo>
                    <a:pt x="609600" y="848940"/>
                  </a:lnTo>
                  <a:cubicBezTo>
                    <a:pt x="606778" y="837651"/>
                    <a:pt x="604813" y="826112"/>
                    <a:pt x="601133" y="815073"/>
                  </a:cubicBezTo>
                  <a:cubicBezTo>
                    <a:pt x="598311" y="806606"/>
                    <a:pt x="599636" y="795248"/>
                    <a:pt x="592667" y="789673"/>
                  </a:cubicBezTo>
                  <a:cubicBezTo>
                    <a:pt x="583580" y="782404"/>
                    <a:pt x="570089" y="784029"/>
                    <a:pt x="558800" y="781207"/>
                  </a:cubicBezTo>
                  <a:cubicBezTo>
                    <a:pt x="553156" y="772740"/>
                    <a:pt x="548224" y="763753"/>
                    <a:pt x="541867" y="755807"/>
                  </a:cubicBezTo>
                  <a:cubicBezTo>
                    <a:pt x="536880" y="749573"/>
                    <a:pt x="526062" y="746776"/>
                    <a:pt x="524933" y="738873"/>
                  </a:cubicBezTo>
                  <a:cubicBezTo>
                    <a:pt x="499913" y="563733"/>
                    <a:pt x="570081" y="595879"/>
                    <a:pt x="491067" y="569540"/>
                  </a:cubicBezTo>
                  <a:cubicBezTo>
                    <a:pt x="488245" y="546962"/>
                    <a:pt x="484982" y="524435"/>
                    <a:pt x="482600" y="501807"/>
                  </a:cubicBezTo>
                  <a:cubicBezTo>
                    <a:pt x="471451" y="395899"/>
                    <a:pt x="491999" y="435472"/>
                    <a:pt x="457200" y="383273"/>
                  </a:cubicBezTo>
                  <a:cubicBezTo>
                    <a:pt x="454378" y="371984"/>
                    <a:pt x="448733" y="361043"/>
                    <a:pt x="448733" y="349407"/>
                  </a:cubicBezTo>
                  <a:cubicBezTo>
                    <a:pt x="448733" y="334925"/>
                    <a:pt x="460721" y="313779"/>
                    <a:pt x="474133" y="307073"/>
                  </a:cubicBezTo>
                  <a:cubicBezTo>
                    <a:pt x="490098" y="299090"/>
                    <a:pt x="524933" y="290140"/>
                    <a:pt x="524933" y="290140"/>
                  </a:cubicBezTo>
                  <a:cubicBezTo>
                    <a:pt x="530578" y="284496"/>
                    <a:pt x="535022" y="277314"/>
                    <a:pt x="541867" y="273207"/>
                  </a:cubicBezTo>
                  <a:cubicBezTo>
                    <a:pt x="549520" y="268615"/>
                    <a:pt x="565331" y="273452"/>
                    <a:pt x="567267" y="264740"/>
                  </a:cubicBezTo>
                  <a:cubicBezTo>
                    <a:pt x="582452" y="196405"/>
                    <a:pt x="570674" y="200965"/>
                    <a:pt x="533400" y="188540"/>
                  </a:cubicBezTo>
                  <a:cubicBezTo>
                    <a:pt x="527756" y="177251"/>
                    <a:pt x="525392" y="163598"/>
                    <a:pt x="516467" y="154673"/>
                  </a:cubicBezTo>
                  <a:cubicBezTo>
                    <a:pt x="510156" y="148362"/>
                    <a:pt x="499423" y="149341"/>
                    <a:pt x="491067" y="146207"/>
                  </a:cubicBezTo>
                  <a:cubicBezTo>
                    <a:pt x="476836" y="140871"/>
                    <a:pt x="462844" y="134918"/>
                    <a:pt x="448733" y="129273"/>
                  </a:cubicBezTo>
                  <a:cubicBezTo>
                    <a:pt x="454378" y="123629"/>
                    <a:pt x="458527" y="115910"/>
                    <a:pt x="465667" y="112340"/>
                  </a:cubicBezTo>
                  <a:cubicBezTo>
                    <a:pt x="476075" y="107136"/>
                    <a:pt x="490447" y="111142"/>
                    <a:pt x="499533" y="103873"/>
                  </a:cubicBezTo>
                  <a:cubicBezTo>
                    <a:pt x="506502" y="98298"/>
                    <a:pt x="504009" y="86455"/>
                    <a:pt x="508000" y="78473"/>
                  </a:cubicBezTo>
                  <a:cubicBezTo>
                    <a:pt x="512551" y="69372"/>
                    <a:pt x="519289" y="61540"/>
                    <a:pt x="524933" y="53073"/>
                  </a:cubicBezTo>
                  <a:cubicBezTo>
                    <a:pt x="522111" y="44606"/>
                    <a:pt x="524449" y="31664"/>
                    <a:pt x="516467" y="27673"/>
                  </a:cubicBezTo>
                  <a:cubicBezTo>
                    <a:pt x="498618" y="18748"/>
                    <a:pt x="476769" y="23121"/>
                    <a:pt x="457200" y="19207"/>
                  </a:cubicBezTo>
                  <a:cubicBezTo>
                    <a:pt x="448449" y="17457"/>
                    <a:pt x="440267" y="13562"/>
                    <a:pt x="431800" y="10740"/>
                  </a:cubicBezTo>
                  <a:cubicBezTo>
                    <a:pt x="420511" y="16384"/>
                    <a:pt x="409751" y="23241"/>
                    <a:pt x="397933" y="27673"/>
                  </a:cubicBezTo>
                  <a:cubicBezTo>
                    <a:pt x="387038" y="31759"/>
                    <a:pt x="374475" y="30936"/>
                    <a:pt x="364067" y="36140"/>
                  </a:cubicBezTo>
                  <a:cubicBezTo>
                    <a:pt x="356927" y="39710"/>
                    <a:pt x="353978" y="48966"/>
                    <a:pt x="347133" y="53073"/>
                  </a:cubicBezTo>
                  <a:cubicBezTo>
                    <a:pt x="339480" y="57665"/>
                    <a:pt x="330200" y="58718"/>
                    <a:pt x="321733" y="61540"/>
                  </a:cubicBezTo>
                  <a:cubicBezTo>
                    <a:pt x="316089" y="41784"/>
                    <a:pt x="317953" y="18057"/>
                    <a:pt x="304800" y="2273"/>
                  </a:cubicBezTo>
                  <a:cubicBezTo>
                    <a:pt x="299087" y="-4583"/>
                    <a:pt x="286826" y="5789"/>
                    <a:pt x="279400" y="10740"/>
                  </a:cubicBezTo>
                  <a:cubicBezTo>
                    <a:pt x="269437" y="17382"/>
                    <a:pt x="263198" y="28475"/>
                    <a:pt x="254000" y="36140"/>
                  </a:cubicBezTo>
                  <a:cubicBezTo>
                    <a:pt x="189928" y="89533"/>
                    <a:pt x="260922" y="20749"/>
                    <a:pt x="211667" y="70007"/>
                  </a:cubicBezTo>
                  <a:cubicBezTo>
                    <a:pt x="217311" y="149029"/>
                    <a:pt x="221205" y="228196"/>
                    <a:pt x="228600" y="307073"/>
                  </a:cubicBezTo>
                  <a:cubicBezTo>
                    <a:pt x="229686" y="318659"/>
                    <a:pt x="229618" y="332001"/>
                    <a:pt x="237067" y="340940"/>
                  </a:cubicBezTo>
                  <a:cubicBezTo>
                    <a:pt x="245147" y="350636"/>
                    <a:pt x="259644" y="352229"/>
                    <a:pt x="270933" y="357873"/>
                  </a:cubicBezTo>
                  <a:cubicBezTo>
                    <a:pt x="279342" y="391509"/>
                    <a:pt x="287541" y="405173"/>
                    <a:pt x="270933" y="442540"/>
                  </a:cubicBezTo>
                  <a:cubicBezTo>
                    <a:pt x="266070" y="453482"/>
                    <a:pt x="254000" y="459473"/>
                    <a:pt x="245533" y="467940"/>
                  </a:cubicBezTo>
                  <a:cubicBezTo>
                    <a:pt x="254000" y="482051"/>
                    <a:pt x="262211" y="496318"/>
                    <a:pt x="270933" y="510273"/>
                  </a:cubicBezTo>
                  <a:cubicBezTo>
                    <a:pt x="276326" y="518902"/>
                    <a:pt x="279921" y="529316"/>
                    <a:pt x="287867" y="535673"/>
                  </a:cubicBezTo>
                  <a:cubicBezTo>
                    <a:pt x="294836" y="541248"/>
                    <a:pt x="304800" y="541318"/>
                    <a:pt x="313267" y="544140"/>
                  </a:cubicBezTo>
                  <a:cubicBezTo>
                    <a:pt x="316089" y="552607"/>
                    <a:pt x="321733" y="560615"/>
                    <a:pt x="321733" y="569540"/>
                  </a:cubicBezTo>
                  <a:cubicBezTo>
                    <a:pt x="321733" y="701261"/>
                    <a:pt x="329045" y="661546"/>
                    <a:pt x="194733" y="671140"/>
                  </a:cubicBezTo>
                  <a:cubicBezTo>
                    <a:pt x="173947" y="733500"/>
                    <a:pt x="172528" y="712512"/>
                    <a:pt x="186267" y="781207"/>
                  </a:cubicBezTo>
                  <a:cubicBezTo>
                    <a:pt x="188017" y="789958"/>
                    <a:pt x="191911" y="798140"/>
                    <a:pt x="194733" y="806607"/>
                  </a:cubicBezTo>
                  <a:cubicBezTo>
                    <a:pt x="186266" y="812251"/>
                    <a:pt x="179079" y="820616"/>
                    <a:pt x="169333" y="823540"/>
                  </a:cubicBezTo>
                  <a:cubicBezTo>
                    <a:pt x="132483" y="834595"/>
                    <a:pt x="75394" y="817359"/>
                    <a:pt x="135467" y="857407"/>
                  </a:cubicBezTo>
                  <a:cubicBezTo>
                    <a:pt x="142893" y="862357"/>
                    <a:pt x="152400" y="863051"/>
                    <a:pt x="160867" y="865873"/>
                  </a:cubicBezTo>
                  <a:cubicBezTo>
                    <a:pt x="166511" y="871518"/>
                    <a:pt x="170154" y="880513"/>
                    <a:pt x="177800" y="882807"/>
                  </a:cubicBezTo>
                  <a:cubicBezTo>
                    <a:pt x="199594" y="889345"/>
                    <a:pt x="227018" y="878048"/>
                    <a:pt x="245533" y="891273"/>
                  </a:cubicBezTo>
                  <a:cubicBezTo>
                    <a:pt x="255002" y="898036"/>
                    <a:pt x="244336" y="916053"/>
                    <a:pt x="237067" y="925140"/>
                  </a:cubicBezTo>
                  <a:cubicBezTo>
                    <a:pt x="231492" y="932109"/>
                    <a:pt x="220551" y="932761"/>
                    <a:pt x="211667" y="933607"/>
                  </a:cubicBezTo>
                  <a:cubicBezTo>
                    <a:pt x="161018" y="938431"/>
                    <a:pt x="110067" y="939251"/>
                    <a:pt x="59267" y="942073"/>
                  </a:cubicBezTo>
                  <a:cubicBezTo>
                    <a:pt x="5248" y="978087"/>
                    <a:pt x="59403" y="933335"/>
                    <a:pt x="25400" y="1001340"/>
                  </a:cubicBezTo>
                  <a:cubicBezTo>
                    <a:pt x="20045" y="1012050"/>
                    <a:pt x="8467" y="1018273"/>
                    <a:pt x="0" y="1026740"/>
                  </a:cubicBezTo>
                  <a:cubicBezTo>
                    <a:pt x="8467" y="1032384"/>
                    <a:pt x="15224" y="1043673"/>
                    <a:pt x="25400" y="1043673"/>
                  </a:cubicBezTo>
                  <a:cubicBezTo>
                    <a:pt x="38021" y="1043673"/>
                    <a:pt x="47449" y="1031172"/>
                    <a:pt x="59267" y="1026740"/>
                  </a:cubicBezTo>
                  <a:cubicBezTo>
                    <a:pt x="70162" y="1022654"/>
                    <a:pt x="81844" y="1021095"/>
                    <a:pt x="93133" y="1018273"/>
                  </a:cubicBezTo>
                  <a:cubicBezTo>
                    <a:pt x="107244" y="1009806"/>
                    <a:pt x="119402" y="996443"/>
                    <a:pt x="135467" y="992873"/>
                  </a:cubicBezTo>
                  <a:cubicBezTo>
                    <a:pt x="177313" y="983574"/>
                    <a:pt x="164533" y="1009353"/>
                    <a:pt x="186267" y="1026740"/>
                  </a:cubicBezTo>
                  <a:cubicBezTo>
                    <a:pt x="193236" y="1032315"/>
                    <a:pt x="203200" y="1032385"/>
                    <a:pt x="211667" y="1035207"/>
                  </a:cubicBezTo>
                  <a:cubicBezTo>
                    <a:pt x="214489" y="1026740"/>
                    <a:pt x="213822" y="1016118"/>
                    <a:pt x="220133" y="1009807"/>
                  </a:cubicBezTo>
                  <a:cubicBezTo>
                    <a:pt x="247163" y="982776"/>
                    <a:pt x="263399" y="1019207"/>
                    <a:pt x="279400" y="1035207"/>
                  </a:cubicBezTo>
                  <a:cubicBezTo>
                    <a:pt x="290689" y="1046496"/>
                    <a:pt x="299984" y="1060217"/>
                    <a:pt x="313267" y="1069073"/>
                  </a:cubicBezTo>
                  <a:lnTo>
                    <a:pt x="364067" y="1102940"/>
                  </a:lnTo>
                  <a:cubicBezTo>
                    <a:pt x="383822" y="1100118"/>
                    <a:pt x="403888" y="1098960"/>
                    <a:pt x="423333" y="1094473"/>
                  </a:cubicBezTo>
                  <a:cubicBezTo>
                    <a:pt x="440725" y="1090459"/>
                    <a:pt x="457200" y="1083184"/>
                    <a:pt x="474133" y="1077540"/>
                  </a:cubicBezTo>
                  <a:cubicBezTo>
                    <a:pt x="510578" y="1065392"/>
                    <a:pt x="490867" y="1071239"/>
                    <a:pt x="533400" y="1060607"/>
                  </a:cubicBezTo>
                  <a:cubicBezTo>
                    <a:pt x="539044" y="1054962"/>
                    <a:pt x="545346" y="1049906"/>
                    <a:pt x="550333" y="1043673"/>
                  </a:cubicBezTo>
                  <a:cubicBezTo>
                    <a:pt x="556690" y="1035727"/>
                    <a:pt x="560072" y="1025468"/>
                    <a:pt x="567267" y="1018273"/>
                  </a:cubicBezTo>
                  <a:cubicBezTo>
                    <a:pt x="571729" y="1013811"/>
                    <a:pt x="578556" y="1012629"/>
                    <a:pt x="584200" y="1009807"/>
                  </a:cubicBezTo>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D271C75D-A028-48AE-97B1-077CE5371CD0}"/>
                </a:ext>
              </a:extLst>
            </p:cNvPr>
            <p:cNvSpPr/>
            <p:nvPr/>
          </p:nvSpPr>
          <p:spPr>
            <a:xfrm>
              <a:off x="6883400" y="2754391"/>
              <a:ext cx="470613" cy="378276"/>
            </a:xfrm>
            <a:custGeom>
              <a:avLst/>
              <a:gdLst>
                <a:gd name="connsiteX0" fmla="*/ 414867 w 470613"/>
                <a:gd name="connsiteY0" fmla="*/ 5742 h 378276"/>
                <a:gd name="connsiteX1" fmla="*/ 338667 w 470613"/>
                <a:gd name="connsiteY1" fmla="*/ 14209 h 378276"/>
                <a:gd name="connsiteX2" fmla="*/ 262467 w 470613"/>
                <a:gd name="connsiteY2" fmla="*/ 22676 h 378276"/>
                <a:gd name="connsiteX3" fmla="*/ 254000 w 470613"/>
                <a:gd name="connsiteY3" fmla="*/ 81942 h 378276"/>
                <a:gd name="connsiteX4" fmla="*/ 160867 w 470613"/>
                <a:gd name="connsiteY4" fmla="*/ 56542 h 378276"/>
                <a:gd name="connsiteX5" fmla="*/ 143933 w 470613"/>
                <a:gd name="connsiteY5" fmla="*/ 31142 h 378276"/>
                <a:gd name="connsiteX6" fmla="*/ 84667 w 470613"/>
                <a:gd name="connsiteY6" fmla="*/ 39609 h 378276"/>
                <a:gd name="connsiteX7" fmla="*/ 110067 w 470613"/>
                <a:gd name="connsiteY7" fmla="*/ 149676 h 378276"/>
                <a:gd name="connsiteX8" fmla="*/ 127000 w 470613"/>
                <a:gd name="connsiteY8" fmla="*/ 183542 h 378276"/>
                <a:gd name="connsiteX9" fmla="*/ 118533 w 470613"/>
                <a:gd name="connsiteY9" fmla="*/ 234342 h 378276"/>
                <a:gd name="connsiteX10" fmla="*/ 101600 w 470613"/>
                <a:gd name="connsiteY10" fmla="*/ 251276 h 378276"/>
                <a:gd name="connsiteX11" fmla="*/ 8467 w 470613"/>
                <a:gd name="connsiteY11" fmla="*/ 268209 h 378276"/>
                <a:gd name="connsiteX12" fmla="*/ 0 w 470613"/>
                <a:gd name="connsiteY12" fmla="*/ 293609 h 378276"/>
                <a:gd name="connsiteX13" fmla="*/ 25400 w 470613"/>
                <a:gd name="connsiteY13" fmla="*/ 369809 h 378276"/>
                <a:gd name="connsiteX14" fmla="*/ 50800 w 470613"/>
                <a:gd name="connsiteY14" fmla="*/ 378276 h 378276"/>
                <a:gd name="connsiteX15" fmla="*/ 262467 w 470613"/>
                <a:gd name="connsiteY15" fmla="*/ 361342 h 378276"/>
                <a:gd name="connsiteX16" fmla="*/ 321733 w 470613"/>
                <a:gd name="connsiteY16" fmla="*/ 344409 h 378276"/>
                <a:gd name="connsiteX17" fmla="*/ 372533 w 470613"/>
                <a:gd name="connsiteY17" fmla="*/ 335942 h 378276"/>
                <a:gd name="connsiteX18" fmla="*/ 381000 w 470613"/>
                <a:gd name="connsiteY18" fmla="*/ 208942 h 378276"/>
                <a:gd name="connsiteX19" fmla="*/ 389467 w 470613"/>
                <a:gd name="connsiteY19" fmla="*/ 183542 h 378276"/>
                <a:gd name="connsiteX20" fmla="*/ 414867 w 470613"/>
                <a:gd name="connsiteY20" fmla="*/ 175076 h 378276"/>
                <a:gd name="connsiteX21" fmla="*/ 431800 w 470613"/>
                <a:gd name="connsiteY21" fmla="*/ 158142 h 378276"/>
                <a:gd name="connsiteX22" fmla="*/ 465667 w 470613"/>
                <a:gd name="connsiteY22" fmla="*/ 149676 h 378276"/>
                <a:gd name="connsiteX23" fmla="*/ 414867 w 470613"/>
                <a:gd name="connsiteY23" fmla="*/ 65009 h 378276"/>
                <a:gd name="connsiteX24" fmla="*/ 414867 w 470613"/>
                <a:gd name="connsiteY24" fmla="*/ 5742 h 37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0613" h="378276">
                  <a:moveTo>
                    <a:pt x="414867" y="5742"/>
                  </a:moveTo>
                  <a:cubicBezTo>
                    <a:pt x="402167" y="-2725"/>
                    <a:pt x="414616" y="-3318"/>
                    <a:pt x="338667" y="14209"/>
                  </a:cubicBezTo>
                  <a:cubicBezTo>
                    <a:pt x="313765" y="19956"/>
                    <a:pt x="287867" y="19854"/>
                    <a:pt x="262467" y="22676"/>
                  </a:cubicBezTo>
                  <a:cubicBezTo>
                    <a:pt x="259645" y="42431"/>
                    <a:pt x="271112" y="71675"/>
                    <a:pt x="254000" y="81942"/>
                  </a:cubicBezTo>
                  <a:cubicBezTo>
                    <a:pt x="217346" y="103934"/>
                    <a:pt x="181040" y="81759"/>
                    <a:pt x="160867" y="56542"/>
                  </a:cubicBezTo>
                  <a:cubicBezTo>
                    <a:pt x="154510" y="48596"/>
                    <a:pt x="149578" y="39609"/>
                    <a:pt x="143933" y="31142"/>
                  </a:cubicBezTo>
                  <a:cubicBezTo>
                    <a:pt x="124178" y="33964"/>
                    <a:pt x="94223" y="22090"/>
                    <a:pt x="84667" y="39609"/>
                  </a:cubicBezTo>
                  <a:cubicBezTo>
                    <a:pt x="56489" y="91269"/>
                    <a:pt x="90910" y="116151"/>
                    <a:pt x="110067" y="149676"/>
                  </a:cubicBezTo>
                  <a:cubicBezTo>
                    <a:pt x="116329" y="160634"/>
                    <a:pt x="121356" y="172253"/>
                    <a:pt x="127000" y="183542"/>
                  </a:cubicBezTo>
                  <a:cubicBezTo>
                    <a:pt x="124178" y="200475"/>
                    <a:pt x="124561" y="218268"/>
                    <a:pt x="118533" y="234342"/>
                  </a:cubicBezTo>
                  <a:cubicBezTo>
                    <a:pt x="115730" y="241816"/>
                    <a:pt x="108445" y="247169"/>
                    <a:pt x="101600" y="251276"/>
                  </a:cubicBezTo>
                  <a:cubicBezTo>
                    <a:pt x="80995" y="263639"/>
                    <a:pt x="17796" y="267043"/>
                    <a:pt x="8467" y="268209"/>
                  </a:cubicBezTo>
                  <a:cubicBezTo>
                    <a:pt x="5645" y="276676"/>
                    <a:pt x="0" y="284684"/>
                    <a:pt x="0" y="293609"/>
                  </a:cubicBezTo>
                  <a:cubicBezTo>
                    <a:pt x="0" y="315091"/>
                    <a:pt x="4955" y="353453"/>
                    <a:pt x="25400" y="369809"/>
                  </a:cubicBezTo>
                  <a:cubicBezTo>
                    <a:pt x="32369" y="375384"/>
                    <a:pt x="42333" y="375454"/>
                    <a:pt x="50800" y="378276"/>
                  </a:cubicBezTo>
                  <a:cubicBezTo>
                    <a:pt x="111429" y="374487"/>
                    <a:pt x="197980" y="371263"/>
                    <a:pt x="262467" y="361342"/>
                  </a:cubicBezTo>
                  <a:cubicBezTo>
                    <a:pt x="322402" y="352121"/>
                    <a:pt x="271940" y="355474"/>
                    <a:pt x="321733" y="344409"/>
                  </a:cubicBezTo>
                  <a:cubicBezTo>
                    <a:pt x="338491" y="340685"/>
                    <a:pt x="355600" y="338764"/>
                    <a:pt x="372533" y="335942"/>
                  </a:cubicBezTo>
                  <a:cubicBezTo>
                    <a:pt x="375355" y="293609"/>
                    <a:pt x="376315" y="251110"/>
                    <a:pt x="381000" y="208942"/>
                  </a:cubicBezTo>
                  <a:cubicBezTo>
                    <a:pt x="381986" y="200072"/>
                    <a:pt x="383156" y="189853"/>
                    <a:pt x="389467" y="183542"/>
                  </a:cubicBezTo>
                  <a:cubicBezTo>
                    <a:pt x="395778" y="177231"/>
                    <a:pt x="406400" y="177898"/>
                    <a:pt x="414867" y="175076"/>
                  </a:cubicBezTo>
                  <a:cubicBezTo>
                    <a:pt x="420511" y="169431"/>
                    <a:pt x="424660" y="161712"/>
                    <a:pt x="431800" y="158142"/>
                  </a:cubicBezTo>
                  <a:cubicBezTo>
                    <a:pt x="442208" y="152938"/>
                    <a:pt x="463385" y="161086"/>
                    <a:pt x="465667" y="149676"/>
                  </a:cubicBezTo>
                  <a:cubicBezTo>
                    <a:pt x="481418" y="70920"/>
                    <a:pt x="458230" y="75850"/>
                    <a:pt x="414867" y="65009"/>
                  </a:cubicBezTo>
                  <a:cubicBezTo>
                    <a:pt x="386146" y="45862"/>
                    <a:pt x="427567" y="14209"/>
                    <a:pt x="414867" y="5742"/>
                  </a:cubicBez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7" name="Group 1046">
            <a:extLst>
              <a:ext uri="{FF2B5EF4-FFF2-40B4-BE49-F238E27FC236}">
                <a16:creationId xmlns:a16="http://schemas.microsoft.com/office/drawing/2014/main" id="{24BEC9F7-3ECA-4B52-9872-8468CF98915E}"/>
              </a:ext>
            </a:extLst>
          </p:cNvPr>
          <p:cNvGrpSpPr/>
          <p:nvPr/>
        </p:nvGrpSpPr>
        <p:grpSpPr>
          <a:xfrm>
            <a:off x="6333067" y="4296150"/>
            <a:ext cx="4699000" cy="1372058"/>
            <a:chOff x="6333067" y="4296150"/>
            <a:chExt cx="4699000" cy="1372058"/>
          </a:xfrm>
        </p:grpSpPr>
        <p:sp>
          <p:nvSpPr>
            <p:cNvPr id="1024" name="Freeform: Shape 1023">
              <a:extLst>
                <a:ext uri="{FF2B5EF4-FFF2-40B4-BE49-F238E27FC236}">
                  <a16:creationId xmlns:a16="http://schemas.microsoft.com/office/drawing/2014/main" id="{CA17FC00-EB1A-4EC4-B906-7E59CD045828}"/>
                </a:ext>
              </a:extLst>
            </p:cNvPr>
            <p:cNvSpPr/>
            <p:nvPr/>
          </p:nvSpPr>
          <p:spPr>
            <a:xfrm>
              <a:off x="8060267" y="4772084"/>
              <a:ext cx="116164" cy="161797"/>
            </a:xfrm>
            <a:custGeom>
              <a:avLst/>
              <a:gdLst>
                <a:gd name="connsiteX0" fmla="*/ 110066 w 116164"/>
                <a:gd name="connsiteY0" fmla="*/ 931 h 161797"/>
                <a:gd name="connsiteX1" fmla="*/ 8466 w 116164"/>
                <a:gd name="connsiteY1" fmla="*/ 43264 h 161797"/>
                <a:gd name="connsiteX2" fmla="*/ 0 w 116164"/>
                <a:gd name="connsiteY2" fmla="*/ 77131 h 161797"/>
                <a:gd name="connsiteX3" fmla="*/ 42333 w 116164"/>
                <a:gd name="connsiteY3" fmla="*/ 127931 h 161797"/>
                <a:gd name="connsiteX4" fmla="*/ 67733 w 116164"/>
                <a:gd name="connsiteY4" fmla="*/ 136397 h 161797"/>
                <a:gd name="connsiteX5" fmla="*/ 76200 w 116164"/>
                <a:gd name="connsiteY5" fmla="*/ 161797 h 161797"/>
                <a:gd name="connsiteX6" fmla="*/ 84666 w 116164"/>
                <a:gd name="connsiteY6" fmla="*/ 136397 h 161797"/>
                <a:gd name="connsiteX7" fmla="*/ 93133 w 116164"/>
                <a:gd name="connsiteY7" fmla="*/ 85597 h 161797"/>
                <a:gd name="connsiteX8" fmla="*/ 101600 w 116164"/>
                <a:gd name="connsiteY8" fmla="*/ 17864 h 161797"/>
                <a:gd name="connsiteX9" fmla="*/ 110066 w 116164"/>
                <a:gd name="connsiteY9" fmla="*/ 931 h 16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164" h="161797">
                  <a:moveTo>
                    <a:pt x="110066" y="931"/>
                  </a:moveTo>
                  <a:cubicBezTo>
                    <a:pt x="94544" y="5164"/>
                    <a:pt x="30763" y="4243"/>
                    <a:pt x="8466" y="43264"/>
                  </a:cubicBezTo>
                  <a:cubicBezTo>
                    <a:pt x="2693" y="53367"/>
                    <a:pt x="2822" y="65842"/>
                    <a:pt x="0" y="77131"/>
                  </a:cubicBezTo>
                  <a:cubicBezTo>
                    <a:pt x="12495" y="95873"/>
                    <a:pt x="22776" y="114893"/>
                    <a:pt x="42333" y="127931"/>
                  </a:cubicBezTo>
                  <a:cubicBezTo>
                    <a:pt x="49759" y="132881"/>
                    <a:pt x="59266" y="133575"/>
                    <a:pt x="67733" y="136397"/>
                  </a:cubicBezTo>
                  <a:cubicBezTo>
                    <a:pt x="70555" y="144864"/>
                    <a:pt x="67275" y="161797"/>
                    <a:pt x="76200" y="161797"/>
                  </a:cubicBezTo>
                  <a:cubicBezTo>
                    <a:pt x="85125" y="161797"/>
                    <a:pt x="82730" y="145109"/>
                    <a:pt x="84666" y="136397"/>
                  </a:cubicBezTo>
                  <a:cubicBezTo>
                    <a:pt x="88390" y="119639"/>
                    <a:pt x="90705" y="102591"/>
                    <a:pt x="93133" y="85597"/>
                  </a:cubicBezTo>
                  <a:cubicBezTo>
                    <a:pt x="96351" y="63072"/>
                    <a:pt x="90550" y="37754"/>
                    <a:pt x="101600" y="17864"/>
                  </a:cubicBezTo>
                  <a:cubicBezTo>
                    <a:pt x="107251" y="7692"/>
                    <a:pt x="125588" y="-3302"/>
                    <a:pt x="110066" y="931"/>
                  </a:cubicBezTo>
                  <a:close/>
                </a:path>
              </a:pathLst>
            </a:custGeom>
            <a:solidFill>
              <a:schemeClr val="accent4">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6" name="Group 1045">
              <a:extLst>
                <a:ext uri="{FF2B5EF4-FFF2-40B4-BE49-F238E27FC236}">
                  <a16:creationId xmlns:a16="http://schemas.microsoft.com/office/drawing/2014/main" id="{5869297D-94D8-478F-AFCE-A7A8DFB08ABC}"/>
                </a:ext>
              </a:extLst>
            </p:cNvPr>
            <p:cNvGrpSpPr/>
            <p:nvPr/>
          </p:nvGrpSpPr>
          <p:grpSpPr>
            <a:xfrm>
              <a:off x="6333067" y="4296150"/>
              <a:ext cx="4699000" cy="1372058"/>
              <a:chOff x="6333067" y="4296150"/>
              <a:chExt cx="4699000" cy="1372058"/>
            </a:xfrm>
          </p:grpSpPr>
          <p:grpSp>
            <p:nvGrpSpPr>
              <p:cNvPr id="1038" name="Group 1037">
                <a:extLst>
                  <a:ext uri="{FF2B5EF4-FFF2-40B4-BE49-F238E27FC236}">
                    <a16:creationId xmlns:a16="http://schemas.microsoft.com/office/drawing/2014/main" id="{2A3A0CF8-F18A-4E9E-9DF9-1CD7AEBAD39A}"/>
                  </a:ext>
                </a:extLst>
              </p:cNvPr>
              <p:cNvGrpSpPr/>
              <p:nvPr/>
            </p:nvGrpSpPr>
            <p:grpSpPr>
              <a:xfrm>
                <a:off x="6333067" y="4336035"/>
                <a:ext cx="3623733" cy="1332173"/>
                <a:chOff x="6333067" y="4157133"/>
                <a:chExt cx="3623733" cy="1332173"/>
              </a:xfrm>
            </p:grpSpPr>
            <p:sp>
              <p:nvSpPr>
                <p:cNvPr id="28" name="Freeform: Shape 27">
                  <a:extLst>
                    <a:ext uri="{FF2B5EF4-FFF2-40B4-BE49-F238E27FC236}">
                      <a16:creationId xmlns:a16="http://schemas.microsoft.com/office/drawing/2014/main" id="{380E3839-3AF6-4D22-92B7-91E8EA98A4EA}"/>
                    </a:ext>
                  </a:extLst>
                </p:cNvPr>
                <p:cNvSpPr/>
                <p:nvPr/>
              </p:nvSpPr>
              <p:spPr>
                <a:xfrm>
                  <a:off x="6333067" y="4233235"/>
                  <a:ext cx="1253066" cy="880632"/>
                </a:xfrm>
                <a:custGeom>
                  <a:avLst/>
                  <a:gdLst>
                    <a:gd name="connsiteX0" fmla="*/ 203200 w 1253066"/>
                    <a:gd name="connsiteY0" fmla="*/ 25498 h 880632"/>
                    <a:gd name="connsiteX1" fmla="*/ 203200 w 1253066"/>
                    <a:gd name="connsiteY1" fmla="*/ 110165 h 880632"/>
                    <a:gd name="connsiteX2" fmla="*/ 177800 w 1253066"/>
                    <a:gd name="connsiteY2" fmla="*/ 144032 h 880632"/>
                    <a:gd name="connsiteX3" fmla="*/ 143933 w 1253066"/>
                    <a:gd name="connsiteY3" fmla="*/ 194832 h 880632"/>
                    <a:gd name="connsiteX4" fmla="*/ 135466 w 1253066"/>
                    <a:gd name="connsiteY4" fmla="*/ 228698 h 880632"/>
                    <a:gd name="connsiteX5" fmla="*/ 101600 w 1253066"/>
                    <a:gd name="connsiteY5" fmla="*/ 271032 h 880632"/>
                    <a:gd name="connsiteX6" fmla="*/ 76200 w 1253066"/>
                    <a:gd name="connsiteY6" fmla="*/ 279498 h 880632"/>
                    <a:gd name="connsiteX7" fmla="*/ 50800 w 1253066"/>
                    <a:gd name="connsiteY7" fmla="*/ 330298 h 880632"/>
                    <a:gd name="connsiteX8" fmla="*/ 33866 w 1253066"/>
                    <a:gd name="connsiteY8" fmla="*/ 347232 h 880632"/>
                    <a:gd name="connsiteX9" fmla="*/ 8466 w 1253066"/>
                    <a:gd name="connsiteY9" fmla="*/ 398032 h 880632"/>
                    <a:gd name="connsiteX10" fmla="*/ 25400 w 1253066"/>
                    <a:gd name="connsiteY10" fmla="*/ 414965 h 880632"/>
                    <a:gd name="connsiteX11" fmla="*/ 25400 w 1253066"/>
                    <a:gd name="connsiteY11" fmla="*/ 525032 h 880632"/>
                    <a:gd name="connsiteX12" fmla="*/ 0 w 1253066"/>
                    <a:gd name="connsiteY12" fmla="*/ 592765 h 880632"/>
                    <a:gd name="connsiteX13" fmla="*/ 8466 w 1253066"/>
                    <a:gd name="connsiteY13" fmla="*/ 626632 h 880632"/>
                    <a:gd name="connsiteX14" fmla="*/ 152400 w 1253066"/>
                    <a:gd name="connsiteY14" fmla="*/ 652032 h 880632"/>
                    <a:gd name="connsiteX15" fmla="*/ 169333 w 1253066"/>
                    <a:gd name="connsiteY15" fmla="*/ 702832 h 880632"/>
                    <a:gd name="connsiteX16" fmla="*/ 177800 w 1253066"/>
                    <a:gd name="connsiteY16" fmla="*/ 728232 h 880632"/>
                    <a:gd name="connsiteX17" fmla="*/ 186266 w 1253066"/>
                    <a:gd name="connsiteY17" fmla="*/ 762098 h 880632"/>
                    <a:gd name="connsiteX18" fmla="*/ 203200 w 1253066"/>
                    <a:gd name="connsiteY18" fmla="*/ 779032 h 880632"/>
                    <a:gd name="connsiteX19" fmla="*/ 220133 w 1253066"/>
                    <a:gd name="connsiteY19" fmla="*/ 838298 h 880632"/>
                    <a:gd name="connsiteX20" fmla="*/ 262466 w 1253066"/>
                    <a:gd name="connsiteY20" fmla="*/ 880632 h 880632"/>
                    <a:gd name="connsiteX21" fmla="*/ 287866 w 1253066"/>
                    <a:gd name="connsiteY21" fmla="*/ 863698 h 880632"/>
                    <a:gd name="connsiteX22" fmla="*/ 313266 w 1253066"/>
                    <a:gd name="connsiteY22" fmla="*/ 812898 h 880632"/>
                    <a:gd name="connsiteX23" fmla="*/ 364066 w 1253066"/>
                    <a:gd name="connsiteY23" fmla="*/ 821365 h 880632"/>
                    <a:gd name="connsiteX24" fmla="*/ 414866 w 1253066"/>
                    <a:gd name="connsiteY24" fmla="*/ 855232 h 880632"/>
                    <a:gd name="connsiteX25" fmla="*/ 440266 w 1253066"/>
                    <a:gd name="connsiteY25" fmla="*/ 863698 h 880632"/>
                    <a:gd name="connsiteX26" fmla="*/ 609600 w 1253066"/>
                    <a:gd name="connsiteY26" fmla="*/ 855232 h 880632"/>
                    <a:gd name="connsiteX27" fmla="*/ 635000 w 1253066"/>
                    <a:gd name="connsiteY27" fmla="*/ 846765 h 880632"/>
                    <a:gd name="connsiteX28" fmla="*/ 728133 w 1253066"/>
                    <a:gd name="connsiteY28" fmla="*/ 838298 h 880632"/>
                    <a:gd name="connsiteX29" fmla="*/ 787400 w 1253066"/>
                    <a:gd name="connsiteY29" fmla="*/ 770565 h 880632"/>
                    <a:gd name="connsiteX30" fmla="*/ 838200 w 1253066"/>
                    <a:gd name="connsiteY30" fmla="*/ 728232 h 880632"/>
                    <a:gd name="connsiteX31" fmla="*/ 863600 w 1253066"/>
                    <a:gd name="connsiteY31" fmla="*/ 719765 h 880632"/>
                    <a:gd name="connsiteX32" fmla="*/ 889000 w 1253066"/>
                    <a:gd name="connsiteY32" fmla="*/ 694365 h 880632"/>
                    <a:gd name="connsiteX33" fmla="*/ 897466 w 1253066"/>
                    <a:gd name="connsiteY33" fmla="*/ 618165 h 880632"/>
                    <a:gd name="connsiteX34" fmla="*/ 905933 w 1253066"/>
                    <a:gd name="connsiteY34" fmla="*/ 558898 h 880632"/>
                    <a:gd name="connsiteX35" fmla="*/ 956733 w 1253066"/>
                    <a:gd name="connsiteY35" fmla="*/ 516565 h 880632"/>
                    <a:gd name="connsiteX36" fmla="*/ 1032933 w 1253066"/>
                    <a:gd name="connsiteY36" fmla="*/ 457298 h 880632"/>
                    <a:gd name="connsiteX37" fmla="*/ 1193800 w 1253066"/>
                    <a:gd name="connsiteY37" fmla="*/ 448832 h 880632"/>
                    <a:gd name="connsiteX38" fmla="*/ 1210733 w 1253066"/>
                    <a:gd name="connsiteY38" fmla="*/ 431898 h 880632"/>
                    <a:gd name="connsiteX39" fmla="*/ 1227666 w 1253066"/>
                    <a:gd name="connsiteY39" fmla="*/ 406498 h 880632"/>
                    <a:gd name="connsiteX40" fmla="*/ 1253066 w 1253066"/>
                    <a:gd name="connsiteY40" fmla="*/ 389565 h 880632"/>
                    <a:gd name="connsiteX41" fmla="*/ 1219200 w 1253066"/>
                    <a:gd name="connsiteY41" fmla="*/ 321832 h 880632"/>
                    <a:gd name="connsiteX42" fmla="*/ 1176866 w 1253066"/>
                    <a:gd name="connsiteY42" fmla="*/ 330298 h 880632"/>
                    <a:gd name="connsiteX43" fmla="*/ 1143000 w 1253066"/>
                    <a:gd name="connsiteY43" fmla="*/ 372632 h 880632"/>
                    <a:gd name="connsiteX44" fmla="*/ 1092200 w 1253066"/>
                    <a:gd name="connsiteY44" fmla="*/ 389565 h 880632"/>
                    <a:gd name="connsiteX45" fmla="*/ 1075266 w 1253066"/>
                    <a:gd name="connsiteY45" fmla="*/ 406498 h 880632"/>
                    <a:gd name="connsiteX46" fmla="*/ 939800 w 1253066"/>
                    <a:gd name="connsiteY46" fmla="*/ 406498 h 880632"/>
                    <a:gd name="connsiteX47" fmla="*/ 931333 w 1253066"/>
                    <a:gd name="connsiteY47" fmla="*/ 381098 h 880632"/>
                    <a:gd name="connsiteX48" fmla="*/ 914400 w 1253066"/>
                    <a:gd name="connsiteY48" fmla="*/ 355698 h 880632"/>
                    <a:gd name="connsiteX49" fmla="*/ 905933 w 1253066"/>
                    <a:gd name="connsiteY49" fmla="*/ 313365 h 880632"/>
                    <a:gd name="connsiteX50" fmla="*/ 897466 w 1253066"/>
                    <a:gd name="connsiteY50" fmla="*/ 279498 h 880632"/>
                    <a:gd name="connsiteX51" fmla="*/ 889000 w 1253066"/>
                    <a:gd name="connsiteY51" fmla="*/ 220232 h 880632"/>
                    <a:gd name="connsiteX52" fmla="*/ 863600 w 1253066"/>
                    <a:gd name="connsiteY52" fmla="*/ 211765 h 880632"/>
                    <a:gd name="connsiteX53" fmla="*/ 795866 w 1253066"/>
                    <a:gd name="connsiteY53" fmla="*/ 203298 h 880632"/>
                    <a:gd name="connsiteX54" fmla="*/ 753533 w 1253066"/>
                    <a:gd name="connsiteY54" fmla="*/ 194832 h 880632"/>
                    <a:gd name="connsiteX55" fmla="*/ 685800 w 1253066"/>
                    <a:gd name="connsiteY55" fmla="*/ 144032 h 880632"/>
                    <a:gd name="connsiteX56" fmla="*/ 618066 w 1253066"/>
                    <a:gd name="connsiteY56" fmla="*/ 127098 h 880632"/>
                    <a:gd name="connsiteX57" fmla="*/ 575733 w 1253066"/>
                    <a:gd name="connsiteY57" fmla="*/ 93232 h 880632"/>
                    <a:gd name="connsiteX58" fmla="*/ 533400 w 1253066"/>
                    <a:gd name="connsiteY58" fmla="*/ 67832 h 880632"/>
                    <a:gd name="connsiteX59" fmla="*/ 516466 w 1253066"/>
                    <a:gd name="connsiteY59" fmla="*/ 50898 h 880632"/>
                    <a:gd name="connsiteX60" fmla="*/ 406400 w 1253066"/>
                    <a:gd name="connsiteY60" fmla="*/ 67832 h 880632"/>
                    <a:gd name="connsiteX61" fmla="*/ 313266 w 1253066"/>
                    <a:gd name="connsiteY61" fmla="*/ 59365 h 880632"/>
                    <a:gd name="connsiteX62" fmla="*/ 279400 w 1253066"/>
                    <a:gd name="connsiteY62" fmla="*/ 25498 h 880632"/>
                    <a:gd name="connsiteX63" fmla="*/ 228600 w 1253066"/>
                    <a:gd name="connsiteY63" fmla="*/ 98 h 880632"/>
                    <a:gd name="connsiteX64" fmla="*/ 203200 w 1253066"/>
                    <a:gd name="connsiteY64" fmla="*/ 25498 h 88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53066" h="880632">
                      <a:moveTo>
                        <a:pt x="203200" y="25498"/>
                      </a:moveTo>
                      <a:cubicBezTo>
                        <a:pt x="198967" y="43843"/>
                        <a:pt x="218770" y="75132"/>
                        <a:pt x="203200" y="110165"/>
                      </a:cubicBezTo>
                      <a:cubicBezTo>
                        <a:pt x="197469" y="123060"/>
                        <a:pt x="185892" y="132472"/>
                        <a:pt x="177800" y="144032"/>
                      </a:cubicBezTo>
                      <a:cubicBezTo>
                        <a:pt x="166129" y="160705"/>
                        <a:pt x="143933" y="194832"/>
                        <a:pt x="143933" y="194832"/>
                      </a:cubicBezTo>
                      <a:cubicBezTo>
                        <a:pt x="141111" y="206121"/>
                        <a:pt x="140050" y="218003"/>
                        <a:pt x="135466" y="228698"/>
                      </a:cubicBezTo>
                      <a:cubicBezTo>
                        <a:pt x="131473" y="238015"/>
                        <a:pt x="112103" y="264730"/>
                        <a:pt x="101600" y="271032"/>
                      </a:cubicBezTo>
                      <a:cubicBezTo>
                        <a:pt x="93947" y="275624"/>
                        <a:pt x="84667" y="276676"/>
                        <a:pt x="76200" y="279498"/>
                      </a:cubicBezTo>
                      <a:cubicBezTo>
                        <a:pt x="36764" y="318934"/>
                        <a:pt x="82008" y="267881"/>
                        <a:pt x="50800" y="330298"/>
                      </a:cubicBezTo>
                      <a:cubicBezTo>
                        <a:pt x="47230" y="337438"/>
                        <a:pt x="38853" y="340998"/>
                        <a:pt x="33866" y="347232"/>
                      </a:cubicBezTo>
                      <a:cubicBezTo>
                        <a:pt x="15109" y="370678"/>
                        <a:pt x="17409" y="371205"/>
                        <a:pt x="8466" y="398032"/>
                      </a:cubicBezTo>
                      <a:cubicBezTo>
                        <a:pt x="14111" y="403676"/>
                        <a:pt x="21293" y="408120"/>
                        <a:pt x="25400" y="414965"/>
                      </a:cubicBezTo>
                      <a:cubicBezTo>
                        <a:pt x="44568" y="446911"/>
                        <a:pt x="29245" y="496195"/>
                        <a:pt x="25400" y="525032"/>
                      </a:cubicBezTo>
                      <a:cubicBezTo>
                        <a:pt x="19297" y="570803"/>
                        <a:pt x="21832" y="560016"/>
                        <a:pt x="0" y="592765"/>
                      </a:cubicBezTo>
                      <a:cubicBezTo>
                        <a:pt x="2822" y="604054"/>
                        <a:pt x="-369" y="619059"/>
                        <a:pt x="8466" y="626632"/>
                      </a:cubicBezTo>
                      <a:cubicBezTo>
                        <a:pt x="33894" y="648427"/>
                        <a:pt x="137449" y="650673"/>
                        <a:pt x="152400" y="652032"/>
                      </a:cubicBezTo>
                      <a:lnTo>
                        <a:pt x="169333" y="702832"/>
                      </a:lnTo>
                      <a:cubicBezTo>
                        <a:pt x="172155" y="711299"/>
                        <a:pt x="175636" y="719574"/>
                        <a:pt x="177800" y="728232"/>
                      </a:cubicBezTo>
                      <a:cubicBezTo>
                        <a:pt x="180622" y="739521"/>
                        <a:pt x="181062" y="751690"/>
                        <a:pt x="186266" y="762098"/>
                      </a:cubicBezTo>
                      <a:cubicBezTo>
                        <a:pt x="189836" y="769238"/>
                        <a:pt x="197555" y="773387"/>
                        <a:pt x="203200" y="779032"/>
                      </a:cubicBezTo>
                      <a:cubicBezTo>
                        <a:pt x="203934" y="781968"/>
                        <a:pt x="215577" y="832223"/>
                        <a:pt x="220133" y="838298"/>
                      </a:cubicBezTo>
                      <a:cubicBezTo>
                        <a:pt x="232107" y="854263"/>
                        <a:pt x="262466" y="880632"/>
                        <a:pt x="262466" y="880632"/>
                      </a:cubicBezTo>
                      <a:cubicBezTo>
                        <a:pt x="270933" y="874987"/>
                        <a:pt x="280671" y="870893"/>
                        <a:pt x="287866" y="863698"/>
                      </a:cubicBezTo>
                      <a:cubicBezTo>
                        <a:pt x="304281" y="847283"/>
                        <a:pt x="306380" y="833559"/>
                        <a:pt x="313266" y="812898"/>
                      </a:cubicBezTo>
                      <a:cubicBezTo>
                        <a:pt x="330199" y="815720"/>
                        <a:pt x="348220" y="814762"/>
                        <a:pt x="364066" y="821365"/>
                      </a:cubicBezTo>
                      <a:cubicBezTo>
                        <a:pt x="382852" y="829193"/>
                        <a:pt x="395559" y="848797"/>
                        <a:pt x="414866" y="855232"/>
                      </a:cubicBezTo>
                      <a:lnTo>
                        <a:pt x="440266" y="863698"/>
                      </a:lnTo>
                      <a:cubicBezTo>
                        <a:pt x="496711" y="860876"/>
                        <a:pt x="553297" y="860128"/>
                        <a:pt x="609600" y="855232"/>
                      </a:cubicBezTo>
                      <a:cubicBezTo>
                        <a:pt x="618491" y="854459"/>
                        <a:pt x="626165" y="848027"/>
                        <a:pt x="635000" y="846765"/>
                      </a:cubicBezTo>
                      <a:cubicBezTo>
                        <a:pt x="665859" y="842356"/>
                        <a:pt x="697089" y="841120"/>
                        <a:pt x="728133" y="838298"/>
                      </a:cubicBezTo>
                      <a:cubicBezTo>
                        <a:pt x="756136" y="796293"/>
                        <a:pt x="737870" y="820094"/>
                        <a:pt x="787400" y="770565"/>
                      </a:cubicBezTo>
                      <a:cubicBezTo>
                        <a:pt x="806126" y="751839"/>
                        <a:pt x="814623" y="740020"/>
                        <a:pt x="838200" y="728232"/>
                      </a:cubicBezTo>
                      <a:cubicBezTo>
                        <a:pt x="846182" y="724241"/>
                        <a:pt x="855133" y="722587"/>
                        <a:pt x="863600" y="719765"/>
                      </a:cubicBezTo>
                      <a:cubicBezTo>
                        <a:pt x="872067" y="711298"/>
                        <a:pt x="885214" y="705724"/>
                        <a:pt x="889000" y="694365"/>
                      </a:cubicBezTo>
                      <a:cubicBezTo>
                        <a:pt x="897081" y="670120"/>
                        <a:pt x="894296" y="643524"/>
                        <a:pt x="897466" y="618165"/>
                      </a:cubicBezTo>
                      <a:cubicBezTo>
                        <a:pt x="899941" y="598363"/>
                        <a:pt x="898521" y="577427"/>
                        <a:pt x="905933" y="558898"/>
                      </a:cubicBezTo>
                      <a:cubicBezTo>
                        <a:pt x="913921" y="538929"/>
                        <a:pt x="942282" y="529410"/>
                        <a:pt x="956733" y="516565"/>
                      </a:cubicBezTo>
                      <a:cubicBezTo>
                        <a:pt x="982569" y="493600"/>
                        <a:pt x="996470" y="460613"/>
                        <a:pt x="1032933" y="457298"/>
                      </a:cubicBezTo>
                      <a:cubicBezTo>
                        <a:pt x="1086409" y="452437"/>
                        <a:pt x="1140178" y="451654"/>
                        <a:pt x="1193800" y="448832"/>
                      </a:cubicBezTo>
                      <a:cubicBezTo>
                        <a:pt x="1199444" y="443187"/>
                        <a:pt x="1205746" y="438131"/>
                        <a:pt x="1210733" y="431898"/>
                      </a:cubicBezTo>
                      <a:cubicBezTo>
                        <a:pt x="1217090" y="423952"/>
                        <a:pt x="1220471" y="413693"/>
                        <a:pt x="1227666" y="406498"/>
                      </a:cubicBezTo>
                      <a:cubicBezTo>
                        <a:pt x="1234861" y="399303"/>
                        <a:pt x="1244599" y="395209"/>
                        <a:pt x="1253066" y="389565"/>
                      </a:cubicBezTo>
                      <a:cubicBezTo>
                        <a:pt x="1249099" y="365762"/>
                        <a:pt x="1255225" y="326335"/>
                        <a:pt x="1219200" y="321832"/>
                      </a:cubicBezTo>
                      <a:cubicBezTo>
                        <a:pt x="1204920" y="320047"/>
                        <a:pt x="1190977" y="327476"/>
                        <a:pt x="1176866" y="330298"/>
                      </a:cubicBezTo>
                      <a:cubicBezTo>
                        <a:pt x="1170885" y="339270"/>
                        <a:pt x="1155063" y="366600"/>
                        <a:pt x="1143000" y="372632"/>
                      </a:cubicBezTo>
                      <a:cubicBezTo>
                        <a:pt x="1127035" y="380615"/>
                        <a:pt x="1092200" y="389565"/>
                        <a:pt x="1092200" y="389565"/>
                      </a:cubicBezTo>
                      <a:cubicBezTo>
                        <a:pt x="1086555" y="395209"/>
                        <a:pt x="1082839" y="403974"/>
                        <a:pt x="1075266" y="406498"/>
                      </a:cubicBezTo>
                      <a:cubicBezTo>
                        <a:pt x="1026941" y="422606"/>
                        <a:pt x="989423" y="412012"/>
                        <a:pt x="939800" y="406498"/>
                      </a:cubicBezTo>
                      <a:cubicBezTo>
                        <a:pt x="936978" y="398031"/>
                        <a:pt x="935324" y="389080"/>
                        <a:pt x="931333" y="381098"/>
                      </a:cubicBezTo>
                      <a:cubicBezTo>
                        <a:pt x="926782" y="371997"/>
                        <a:pt x="917973" y="365226"/>
                        <a:pt x="914400" y="355698"/>
                      </a:cubicBezTo>
                      <a:cubicBezTo>
                        <a:pt x="909347" y="342224"/>
                        <a:pt x="909055" y="327413"/>
                        <a:pt x="905933" y="313365"/>
                      </a:cubicBezTo>
                      <a:cubicBezTo>
                        <a:pt x="903409" y="302006"/>
                        <a:pt x="899548" y="290947"/>
                        <a:pt x="897466" y="279498"/>
                      </a:cubicBezTo>
                      <a:cubicBezTo>
                        <a:pt x="893896" y="259864"/>
                        <a:pt x="897924" y="238081"/>
                        <a:pt x="889000" y="220232"/>
                      </a:cubicBezTo>
                      <a:cubicBezTo>
                        <a:pt x="885009" y="212249"/>
                        <a:pt x="872381" y="213362"/>
                        <a:pt x="863600" y="211765"/>
                      </a:cubicBezTo>
                      <a:cubicBezTo>
                        <a:pt x="841213" y="207695"/>
                        <a:pt x="818355" y="206758"/>
                        <a:pt x="795866" y="203298"/>
                      </a:cubicBezTo>
                      <a:cubicBezTo>
                        <a:pt x="781643" y="201110"/>
                        <a:pt x="767644" y="197654"/>
                        <a:pt x="753533" y="194832"/>
                      </a:cubicBezTo>
                      <a:cubicBezTo>
                        <a:pt x="735352" y="176650"/>
                        <a:pt x="709738" y="148820"/>
                        <a:pt x="685800" y="144032"/>
                      </a:cubicBezTo>
                      <a:cubicBezTo>
                        <a:pt x="634715" y="133815"/>
                        <a:pt x="657118" y="140116"/>
                        <a:pt x="618066" y="127098"/>
                      </a:cubicBezTo>
                      <a:cubicBezTo>
                        <a:pt x="584339" y="76507"/>
                        <a:pt x="621174" y="120497"/>
                        <a:pt x="575733" y="93232"/>
                      </a:cubicBezTo>
                      <a:cubicBezTo>
                        <a:pt x="517624" y="58366"/>
                        <a:pt x="605353" y="91815"/>
                        <a:pt x="533400" y="67832"/>
                      </a:cubicBezTo>
                      <a:cubicBezTo>
                        <a:pt x="527755" y="62187"/>
                        <a:pt x="524416" y="51621"/>
                        <a:pt x="516466" y="50898"/>
                      </a:cubicBezTo>
                      <a:cubicBezTo>
                        <a:pt x="480709" y="47647"/>
                        <a:pt x="441379" y="59087"/>
                        <a:pt x="406400" y="67832"/>
                      </a:cubicBezTo>
                      <a:cubicBezTo>
                        <a:pt x="375355" y="65010"/>
                        <a:pt x="342839" y="69223"/>
                        <a:pt x="313266" y="59365"/>
                      </a:cubicBezTo>
                      <a:cubicBezTo>
                        <a:pt x="298120" y="54316"/>
                        <a:pt x="291521" y="35888"/>
                        <a:pt x="279400" y="25498"/>
                      </a:cubicBezTo>
                      <a:cubicBezTo>
                        <a:pt x="264200" y="12469"/>
                        <a:pt x="248195" y="4017"/>
                        <a:pt x="228600" y="98"/>
                      </a:cubicBezTo>
                      <a:cubicBezTo>
                        <a:pt x="223065" y="-1009"/>
                        <a:pt x="207433" y="7153"/>
                        <a:pt x="203200" y="25498"/>
                      </a:cubicBezTo>
                      <a:close/>
                    </a:path>
                  </a:pathLst>
                </a:custGeom>
                <a:solidFill>
                  <a:schemeClr val="accent4">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660FEED0-88C2-4B70-A16D-AC0AA27FA958}"/>
                    </a:ext>
                  </a:extLst>
                </p:cNvPr>
                <p:cNvSpPr/>
                <p:nvPr/>
              </p:nvSpPr>
              <p:spPr>
                <a:xfrm>
                  <a:off x="7662333" y="4157133"/>
                  <a:ext cx="2294467" cy="1332173"/>
                </a:xfrm>
                <a:custGeom>
                  <a:avLst/>
                  <a:gdLst>
                    <a:gd name="connsiteX0" fmla="*/ 2006600 w 2294467"/>
                    <a:gd name="connsiteY0" fmla="*/ 347134 h 1332173"/>
                    <a:gd name="connsiteX1" fmla="*/ 2048934 w 2294467"/>
                    <a:gd name="connsiteY1" fmla="*/ 338667 h 1332173"/>
                    <a:gd name="connsiteX2" fmla="*/ 2091267 w 2294467"/>
                    <a:gd name="connsiteY2" fmla="*/ 347134 h 1332173"/>
                    <a:gd name="connsiteX3" fmla="*/ 2133600 w 2294467"/>
                    <a:gd name="connsiteY3" fmla="*/ 397934 h 1332173"/>
                    <a:gd name="connsiteX4" fmla="*/ 2150534 w 2294467"/>
                    <a:gd name="connsiteY4" fmla="*/ 414867 h 1332173"/>
                    <a:gd name="connsiteX5" fmla="*/ 2150534 w 2294467"/>
                    <a:gd name="connsiteY5" fmla="*/ 508000 h 1332173"/>
                    <a:gd name="connsiteX6" fmla="*/ 2133600 w 2294467"/>
                    <a:gd name="connsiteY6" fmla="*/ 524934 h 1332173"/>
                    <a:gd name="connsiteX7" fmla="*/ 2142067 w 2294467"/>
                    <a:gd name="connsiteY7" fmla="*/ 575734 h 1332173"/>
                    <a:gd name="connsiteX8" fmla="*/ 2192867 w 2294467"/>
                    <a:gd name="connsiteY8" fmla="*/ 592667 h 1332173"/>
                    <a:gd name="connsiteX9" fmla="*/ 2209800 w 2294467"/>
                    <a:gd name="connsiteY9" fmla="*/ 618067 h 1332173"/>
                    <a:gd name="connsiteX10" fmla="*/ 2226734 w 2294467"/>
                    <a:gd name="connsiteY10" fmla="*/ 635000 h 1332173"/>
                    <a:gd name="connsiteX11" fmla="*/ 2235200 w 2294467"/>
                    <a:gd name="connsiteY11" fmla="*/ 660400 h 1332173"/>
                    <a:gd name="connsiteX12" fmla="*/ 2294467 w 2294467"/>
                    <a:gd name="connsiteY12" fmla="*/ 677334 h 1332173"/>
                    <a:gd name="connsiteX13" fmla="*/ 2184400 w 2294467"/>
                    <a:gd name="connsiteY13" fmla="*/ 711200 h 1332173"/>
                    <a:gd name="connsiteX14" fmla="*/ 2167467 w 2294467"/>
                    <a:gd name="connsiteY14" fmla="*/ 736600 h 1332173"/>
                    <a:gd name="connsiteX15" fmla="*/ 2125134 w 2294467"/>
                    <a:gd name="connsiteY15" fmla="*/ 770467 h 1332173"/>
                    <a:gd name="connsiteX16" fmla="*/ 2082800 w 2294467"/>
                    <a:gd name="connsiteY16" fmla="*/ 804334 h 1332173"/>
                    <a:gd name="connsiteX17" fmla="*/ 2023534 w 2294467"/>
                    <a:gd name="connsiteY17" fmla="*/ 795867 h 1332173"/>
                    <a:gd name="connsiteX18" fmla="*/ 1981200 w 2294467"/>
                    <a:gd name="connsiteY18" fmla="*/ 753534 h 1332173"/>
                    <a:gd name="connsiteX19" fmla="*/ 1905000 w 2294467"/>
                    <a:gd name="connsiteY19" fmla="*/ 745067 h 1332173"/>
                    <a:gd name="connsiteX20" fmla="*/ 1820334 w 2294467"/>
                    <a:gd name="connsiteY20" fmla="*/ 753534 h 1332173"/>
                    <a:gd name="connsiteX21" fmla="*/ 1769534 w 2294467"/>
                    <a:gd name="connsiteY21" fmla="*/ 770467 h 1332173"/>
                    <a:gd name="connsiteX22" fmla="*/ 1744134 w 2294467"/>
                    <a:gd name="connsiteY22" fmla="*/ 778934 h 1332173"/>
                    <a:gd name="connsiteX23" fmla="*/ 1794934 w 2294467"/>
                    <a:gd name="connsiteY23" fmla="*/ 762000 h 1332173"/>
                    <a:gd name="connsiteX24" fmla="*/ 1786467 w 2294467"/>
                    <a:gd name="connsiteY24" fmla="*/ 838200 h 1332173"/>
                    <a:gd name="connsiteX25" fmla="*/ 1684867 w 2294467"/>
                    <a:gd name="connsiteY25" fmla="*/ 863600 h 1332173"/>
                    <a:gd name="connsiteX26" fmla="*/ 1684867 w 2294467"/>
                    <a:gd name="connsiteY26" fmla="*/ 931334 h 1332173"/>
                    <a:gd name="connsiteX27" fmla="*/ 1718734 w 2294467"/>
                    <a:gd name="connsiteY27" fmla="*/ 939800 h 1332173"/>
                    <a:gd name="connsiteX28" fmla="*/ 1727200 w 2294467"/>
                    <a:gd name="connsiteY28" fmla="*/ 990600 h 1332173"/>
                    <a:gd name="connsiteX29" fmla="*/ 1794934 w 2294467"/>
                    <a:gd name="connsiteY29" fmla="*/ 999067 h 1332173"/>
                    <a:gd name="connsiteX30" fmla="*/ 1820334 w 2294467"/>
                    <a:gd name="connsiteY30" fmla="*/ 1016000 h 1332173"/>
                    <a:gd name="connsiteX31" fmla="*/ 1828800 w 2294467"/>
                    <a:gd name="connsiteY31" fmla="*/ 1049867 h 1332173"/>
                    <a:gd name="connsiteX32" fmla="*/ 1845734 w 2294467"/>
                    <a:gd name="connsiteY32" fmla="*/ 1066800 h 1332173"/>
                    <a:gd name="connsiteX33" fmla="*/ 1854200 w 2294467"/>
                    <a:gd name="connsiteY33" fmla="*/ 1109134 h 1332173"/>
                    <a:gd name="connsiteX34" fmla="*/ 1820334 w 2294467"/>
                    <a:gd name="connsiteY34" fmla="*/ 1168400 h 1332173"/>
                    <a:gd name="connsiteX35" fmla="*/ 1803400 w 2294467"/>
                    <a:gd name="connsiteY35" fmla="*/ 1151467 h 1332173"/>
                    <a:gd name="connsiteX36" fmla="*/ 1786467 w 2294467"/>
                    <a:gd name="connsiteY36" fmla="*/ 1126067 h 1332173"/>
                    <a:gd name="connsiteX37" fmla="*/ 1769534 w 2294467"/>
                    <a:gd name="connsiteY37" fmla="*/ 1159934 h 1332173"/>
                    <a:gd name="connsiteX38" fmla="*/ 1761067 w 2294467"/>
                    <a:gd name="connsiteY38" fmla="*/ 1202267 h 1332173"/>
                    <a:gd name="connsiteX39" fmla="*/ 1744134 w 2294467"/>
                    <a:gd name="connsiteY39" fmla="*/ 1176867 h 1332173"/>
                    <a:gd name="connsiteX40" fmla="*/ 1735667 w 2294467"/>
                    <a:gd name="connsiteY40" fmla="*/ 1329267 h 1332173"/>
                    <a:gd name="connsiteX41" fmla="*/ 1710267 w 2294467"/>
                    <a:gd name="connsiteY41" fmla="*/ 1312334 h 1332173"/>
                    <a:gd name="connsiteX42" fmla="*/ 1701800 w 2294467"/>
                    <a:gd name="connsiteY42" fmla="*/ 1261534 h 1332173"/>
                    <a:gd name="connsiteX43" fmla="*/ 1693334 w 2294467"/>
                    <a:gd name="connsiteY43" fmla="*/ 1236134 h 1332173"/>
                    <a:gd name="connsiteX44" fmla="*/ 1667934 w 2294467"/>
                    <a:gd name="connsiteY44" fmla="*/ 1244600 h 1332173"/>
                    <a:gd name="connsiteX45" fmla="*/ 1651000 w 2294467"/>
                    <a:gd name="connsiteY45" fmla="*/ 1261534 h 1332173"/>
                    <a:gd name="connsiteX46" fmla="*/ 1600200 w 2294467"/>
                    <a:gd name="connsiteY46" fmla="*/ 1253067 h 1332173"/>
                    <a:gd name="connsiteX47" fmla="*/ 1591734 w 2294467"/>
                    <a:gd name="connsiteY47" fmla="*/ 1219200 h 1332173"/>
                    <a:gd name="connsiteX48" fmla="*/ 1574800 w 2294467"/>
                    <a:gd name="connsiteY48" fmla="*/ 1168400 h 1332173"/>
                    <a:gd name="connsiteX49" fmla="*/ 1566334 w 2294467"/>
                    <a:gd name="connsiteY49" fmla="*/ 1049867 h 1332173"/>
                    <a:gd name="connsiteX50" fmla="*/ 1540934 w 2294467"/>
                    <a:gd name="connsiteY50" fmla="*/ 1032934 h 1332173"/>
                    <a:gd name="connsiteX51" fmla="*/ 1524000 w 2294467"/>
                    <a:gd name="connsiteY51" fmla="*/ 1016000 h 1332173"/>
                    <a:gd name="connsiteX52" fmla="*/ 1498600 w 2294467"/>
                    <a:gd name="connsiteY52" fmla="*/ 982134 h 1332173"/>
                    <a:gd name="connsiteX53" fmla="*/ 1464734 w 2294467"/>
                    <a:gd name="connsiteY53" fmla="*/ 914400 h 1332173"/>
                    <a:gd name="connsiteX54" fmla="*/ 1447800 w 2294467"/>
                    <a:gd name="connsiteY54" fmla="*/ 897467 h 1332173"/>
                    <a:gd name="connsiteX55" fmla="*/ 1430867 w 2294467"/>
                    <a:gd name="connsiteY55" fmla="*/ 872067 h 1332173"/>
                    <a:gd name="connsiteX56" fmla="*/ 1405467 w 2294467"/>
                    <a:gd name="connsiteY56" fmla="*/ 855134 h 1332173"/>
                    <a:gd name="connsiteX57" fmla="*/ 1380067 w 2294467"/>
                    <a:gd name="connsiteY57" fmla="*/ 635000 h 1332173"/>
                    <a:gd name="connsiteX58" fmla="*/ 1363134 w 2294467"/>
                    <a:gd name="connsiteY58" fmla="*/ 609600 h 1332173"/>
                    <a:gd name="connsiteX59" fmla="*/ 1320800 w 2294467"/>
                    <a:gd name="connsiteY59" fmla="*/ 558800 h 1332173"/>
                    <a:gd name="connsiteX60" fmla="*/ 1312334 w 2294467"/>
                    <a:gd name="connsiteY60" fmla="*/ 533400 h 1332173"/>
                    <a:gd name="connsiteX61" fmla="*/ 1261534 w 2294467"/>
                    <a:gd name="connsiteY61" fmla="*/ 508000 h 1332173"/>
                    <a:gd name="connsiteX62" fmla="*/ 1193800 w 2294467"/>
                    <a:gd name="connsiteY62" fmla="*/ 457200 h 1332173"/>
                    <a:gd name="connsiteX63" fmla="*/ 1159934 w 2294467"/>
                    <a:gd name="connsiteY63" fmla="*/ 406400 h 1332173"/>
                    <a:gd name="connsiteX64" fmla="*/ 1134534 w 2294467"/>
                    <a:gd name="connsiteY64" fmla="*/ 397934 h 1332173"/>
                    <a:gd name="connsiteX65" fmla="*/ 1083734 w 2294467"/>
                    <a:gd name="connsiteY65" fmla="*/ 364067 h 1332173"/>
                    <a:gd name="connsiteX66" fmla="*/ 1041400 w 2294467"/>
                    <a:gd name="connsiteY66" fmla="*/ 338667 h 1332173"/>
                    <a:gd name="connsiteX67" fmla="*/ 1016000 w 2294467"/>
                    <a:gd name="connsiteY67" fmla="*/ 313267 h 1332173"/>
                    <a:gd name="connsiteX68" fmla="*/ 999067 w 2294467"/>
                    <a:gd name="connsiteY68" fmla="*/ 245534 h 1332173"/>
                    <a:gd name="connsiteX69" fmla="*/ 990600 w 2294467"/>
                    <a:gd name="connsiteY69" fmla="*/ 220134 h 1332173"/>
                    <a:gd name="connsiteX70" fmla="*/ 982134 w 2294467"/>
                    <a:gd name="connsiteY70" fmla="*/ 186267 h 1332173"/>
                    <a:gd name="connsiteX71" fmla="*/ 956734 w 2294467"/>
                    <a:gd name="connsiteY71" fmla="*/ 169334 h 1332173"/>
                    <a:gd name="connsiteX72" fmla="*/ 948267 w 2294467"/>
                    <a:gd name="connsiteY72" fmla="*/ 237067 h 1332173"/>
                    <a:gd name="connsiteX73" fmla="*/ 922867 w 2294467"/>
                    <a:gd name="connsiteY73" fmla="*/ 254000 h 1332173"/>
                    <a:gd name="connsiteX74" fmla="*/ 855134 w 2294467"/>
                    <a:gd name="connsiteY74" fmla="*/ 220134 h 1332173"/>
                    <a:gd name="connsiteX75" fmla="*/ 846667 w 2294467"/>
                    <a:gd name="connsiteY75" fmla="*/ 186267 h 1332173"/>
                    <a:gd name="connsiteX76" fmla="*/ 838200 w 2294467"/>
                    <a:gd name="connsiteY76" fmla="*/ 152400 h 1332173"/>
                    <a:gd name="connsiteX77" fmla="*/ 795867 w 2294467"/>
                    <a:gd name="connsiteY77" fmla="*/ 160867 h 1332173"/>
                    <a:gd name="connsiteX78" fmla="*/ 762000 w 2294467"/>
                    <a:gd name="connsiteY78" fmla="*/ 211667 h 1332173"/>
                    <a:gd name="connsiteX79" fmla="*/ 787400 w 2294467"/>
                    <a:gd name="connsiteY79" fmla="*/ 338667 h 1332173"/>
                    <a:gd name="connsiteX80" fmla="*/ 795867 w 2294467"/>
                    <a:gd name="connsiteY80" fmla="*/ 364067 h 1332173"/>
                    <a:gd name="connsiteX81" fmla="*/ 821267 w 2294467"/>
                    <a:gd name="connsiteY81" fmla="*/ 389467 h 1332173"/>
                    <a:gd name="connsiteX82" fmla="*/ 838200 w 2294467"/>
                    <a:gd name="connsiteY82" fmla="*/ 423334 h 1332173"/>
                    <a:gd name="connsiteX83" fmla="*/ 855134 w 2294467"/>
                    <a:gd name="connsiteY83" fmla="*/ 440267 h 1332173"/>
                    <a:gd name="connsiteX84" fmla="*/ 863600 w 2294467"/>
                    <a:gd name="connsiteY84" fmla="*/ 465667 h 1332173"/>
                    <a:gd name="connsiteX85" fmla="*/ 897467 w 2294467"/>
                    <a:gd name="connsiteY85" fmla="*/ 499534 h 1332173"/>
                    <a:gd name="connsiteX86" fmla="*/ 956734 w 2294467"/>
                    <a:gd name="connsiteY86" fmla="*/ 567267 h 1332173"/>
                    <a:gd name="connsiteX87" fmla="*/ 999067 w 2294467"/>
                    <a:gd name="connsiteY87" fmla="*/ 592667 h 1332173"/>
                    <a:gd name="connsiteX88" fmla="*/ 1109134 w 2294467"/>
                    <a:gd name="connsiteY88" fmla="*/ 626534 h 1332173"/>
                    <a:gd name="connsiteX89" fmla="*/ 1117600 w 2294467"/>
                    <a:gd name="connsiteY89" fmla="*/ 685800 h 1332173"/>
                    <a:gd name="connsiteX90" fmla="*/ 1176867 w 2294467"/>
                    <a:gd name="connsiteY90" fmla="*/ 694267 h 1332173"/>
                    <a:gd name="connsiteX91" fmla="*/ 1202267 w 2294467"/>
                    <a:gd name="connsiteY91" fmla="*/ 711200 h 1332173"/>
                    <a:gd name="connsiteX92" fmla="*/ 1236134 w 2294467"/>
                    <a:gd name="connsiteY92" fmla="*/ 753534 h 1332173"/>
                    <a:gd name="connsiteX93" fmla="*/ 1244600 w 2294467"/>
                    <a:gd name="connsiteY93" fmla="*/ 778934 h 1332173"/>
                    <a:gd name="connsiteX94" fmla="*/ 1286934 w 2294467"/>
                    <a:gd name="connsiteY94" fmla="*/ 821267 h 1332173"/>
                    <a:gd name="connsiteX95" fmla="*/ 1337734 w 2294467"/>
                    <a:gd name="connsiteY95" fmla="*/ 838200 h 1332173"/>
                    <a:gd name="connsiteX96" fmla="*/ 1329267 w 2294467"/>
                    <a:gd name="connsiteY96" fmla="*/ 889000 h 1332173"/>
                    <a:gd name="connsiteX97" fmla="*/ 1303867 w 2294467"/>
                    <a:gd name="connsiteY97" fmla="*/ 897467 h 1332173"/>
                    <a:gd name="connsiteX98" fmla="*/ 1286934 w 2294467"/>
                    <a:gd name="connsiteY98" fmla="*/ 872067 h 1332173"/>
                    <a:gd name="connsiteX99" fmla="*/ 1244600 w 2294467"/>
                    <a:gd name="connsiteY99" fmla="*/ 838200 h 1332173"/>
                    <a:gd name="connsiteX100" fmla="*/ 1151467 w 2294467"/>
                    <a:gd name="connsiteY100" fmla="*/ 872067 h 1332173"/>
                    <a:gd name="connsiteX101" fmla="*/ 1159934 w 2294467"/>
                    <a:gd name="connsiteY101" fmla="*/ 965200 h 1332173"/>
                    <a:gd name="connsiteX102" fmla="*/ 1151467 w 2294467"/>
                    <a:gd name="connsiteY102" fmla="*/ 1058334 h 1332173"/>
                    <a:gd name="connsiteX103" fmla="*/ 1083734 w 2294467"/>
                    <a:gd name="connsiteY103" fmla="*/ 1066800 h 1332173"/>
                    <a:gd name="connsiteX104" fmla="*/ 1049867 w 2294467"/>
                    <a:gd name="connsiteY104" fmla="*/ 1075267 h 1332173"/>
                    <a:gd name="connsiteX105" fmla="*/ 1032934 w 2294467"/>
                    <a:gd name="connsiteY105" fmla="*/ 1126067 h 1332173"/>
                    <a:gd name="connsiteX106" fmla="*/ 1024467 w 2294467"/>
                    <a:gd name="connsiteY106" fmla="*/ 1202267 h 1332173"/>
                    <a:gd name="connsiteX107" fmla="*/ 973667 w 2294467"/>
                    <a:gd name="connsiteY107" fmla="*/ 1236134 h 1332173"/>
                    <a:gd name="connsiteX108" fmla="*/ 965200 w 2294467"/>
                    <a:gd name="connsiteY108" fmla="*/ 1261534 h 1332173"/>
                    <a:gd name="connsiteX109" fmla="*/ 914400 w 2294467"/>
                    <a:gd name="connsiteY109" fmla="*/ 1236134 h 1332173"/>
                    <a:gd name="connsiteX110" fmla="*/ 880534 w 2294467"/>
                    <a:gd name="connsiteY110" fmla="*/ 1227667 h 1332173"/>
                    <a:gd name="connsiteX111" fmla="*/ 821267 w 2294467"/>
                    <a:gd name="connsiteY111" fmla="*/ 1210734 h 1332173"/>
                    <a:gd name="connsiteX112" fmla="*/ 795867 w 2294467"/>
                    <a:gd name="connsiteY112" fmla="*/ 1193800 h 1332173"/>
                    <a:gd name="connsiteX113" fmla="*/ 745067 w 2294467"/>
                    <a:gd name="connsiteY113" fmla="*/ 1168400 h 1332173"/>
                    <a:gd name="connsiteX114" fmla="*/ 719667 w 2294467"/>
                    <a:gd name="connsiteY114" fmla="*/ 1109134 h 1332173"/>
                    <a:gd name="connsiteX115" fmla="*/ 711200 w 2294467"/>
                    <a:gd name="connsiteY115" fmla="*/ 1083734 h 1332173"/>
                    <a:gd name="connsiteX116" fmla="*/ 778934 w 2294467"/>
                    <a:gd name="connsiteY116" fmla="*/ 1075267 h 1332173"/>
                    <a:gd name="connsiteX117" fmla="*/ 1007534 w 2294467"/>
                    <a:gd name="connsiteY117" fmla="*/ 1066800 h 1332173"/>
                    <a:gd name="connsiteX118" fmla="*/ 1041400 w 2294467"/>
                    <a:gd name="connsiteY118" fmla="*/ 1058334 h 1332173"/>
                    <a:gd name="connsiteX119" fmla="*/ 1049867 w 2294467"/>
                    <a:gd name="connsiteY119" fmla="*/ 1032934 h 1332173"/>
                    <a:gd name="connsiteX120" fmla="*/ 1041400 w 2294467"/>
                    <a:gd name="connsiteY120" fmla="*/ 829734 h 1332173"/>
                    <a:gd name="connsiteX121" fmla="*/ 990600 w 2294467"/>
                    <a:gd name="connsiteY121" fmla="*/ 821267 h 1332173"/>
                    <a:gd name="connsiteX122" fmla="*/ 956734 w 2294467"/>
                    <a:gd name="connsiteY122" fmla="*/ 812800 h 1332173"/>
                    <a:gd name="connsiteX123" fmla="*/ 914400 w 2294467"/>
                    <a:gd name="connsiteY123" fmla="*/ 770467 h 1332173"/>
                    <a:gd name="connsiteX124" fmla="*/ 889000 w 2294467"/>
                    <a:gd name="connsiteY124" fmla="*/ 719667 h 1332173"/>
                    <a:gd name="connsiteX125" fmla="*/ 872067 w 2294467"/>
                    <a:gd name="connsiteY125" fmla="*/ 685800 h 1332173"/>
                    <a:gd name="connsiteX126" fmla="*/ 846667 w 2294467"/>
                    <a:gd name="connsiteY126" fmla="*/ 668867 h 1332173"/>
                    <a:gd name="connsiteX127" fmla="*/ 787400 w 2294467"/>
                    <a:gd name="connsiteY127" fmla="*/ 626534 h 1332173"/>
                    <a:gd name="connsiteX128" fmla="*/ 770467 w 2294467"/>
                    <a:gd name="connsiteY128" fmla="*/ 609600 h 1332173"/>
                    <a:gd name="connsiteX129" fmla="*/ 745067 w 2294467"/>
                    <a:gd name="connsiteY129" fmla="*/ 592667 h 1332173"/>
                    <a:gd name="connsiteX130" fmla="*/ 728134 w 2294467"/>
                    <a:gd name="connsiteY130" fmla="*/ 567267 h 1332173"/>
                    <a:gd name="connsiteX131" fmla="*/ 694267 w 2294467"/>
                    <a:gd name="connsiteY131" fmla="*/ 533400 h 1332173"/>
                    <a:gd name="connsiteX132" fmla="*/ 668867 w 2294467"/>
                    <a:gd name="connsiteY132" fmla="*/ 508000 h 1332173"/>
                    <a:gd name="connsiteX133" fmla="*/ 643467 w 2294467"/>
                    <a:gd name="connsiteY133" fmla="*/ 448734 h 1332173"/>
                    <a:gd name="connsiteX134" fmla="*/ 609600 w 2294467"/>
                    <a:gd name="connsiteY134" fmla="*/ 414867 h 1332173"/>
                    <a:gd name="connsiteX135" fmla="*/ 558800 w 2294467"/>
                    <a:gd name="connsiteY135" fmla="*/ 397934 h 1332173"/>
                    <a:gd name="connsiteX136" fmla="*/ 508000 w 2294467"/>
                    <a:gd name="connsiteY136" fmla="*/ 355600 h 1332173"/>
                    <a:gd name="connsiteX137" fmla="*/ 482600 w 2294467"/>
                    <a:gd name="connsiteY137" fmla="*/ 304800 h 1332173"/>
                    <a:gd name="connsiteX138" fmla="*/ 474134 w 2294467"/>
                    <a:gd name="connsiteY138" fmla="*/ 237067 h 1332173"/>
                    <a:gd name="connsiteX139" fmla="*/ 431800 w 2294467"/>
                    <a:gd name="connsiteY139" fmla="*/ 245534 h 1332173"/>
                    <a:gd name="connsiteX140" fmla="*/ 423334 w 2294467"/>
                    <a:gd name="connsiteY140" fmla="*/ 270934 h 1332173"/>
                    <a:gd name="connsiteX141" fmla="*/ 406400 w 2294467"/>
                    <a:gd name="connsiteY141" fmla="*/ 304800 h 1332173"/>
                    <a:gd name="connsiteX142" fmla="*/ 228600 w 2294467"/>
                    <a:gd name="connsiteY142" fmla="*/ 355600 h 1332173"/>
                    <a:gd name="connsiteX143" fmla="*/ 203200 w 2294467"/>
                    <a:gd name="connsiteY143" fmla="*/ 364067 h 1332173"/>
                    <a:gd name="connsiteX144" fmla="*/ 169334 w 2294467"/>
                    <a:gd name="connsiteY144" fmla="*/ 372534 h 1332173"/>
                    <a:gd name="connsiteX145" fmla="*/ 67734 w 2294467"/>
                    <a:gd name="connsiteY145" fmla="*/ 364067 h 1332173"/>
                    <a:gd name="connsiteX146" fmla="*/ 16934 w 2294467"/>
                    <a:gd name="connsiteY146" fmla="*/ 330200 h 1332173"/>
                    <a:gd name="connsiteX147" fmla="*/ 0 w 2294467"/>
                    <a:gd name="connsiteY147" fmla="*/ 304800 h 1332173"/>
                    <a:gd name="connsiteX148" fmla="*/ 8467 w 2294467"/>
                    <a:gd name="connsiteY148" fmla="*/ 262467 h 1332173"/>
                    <a:gd name="connsiteX149" fmla="*/ 16934 w 2294467"/>
                    <a:gd name="connsiteY149" fmla="*/ 237067 h 1332173"/>
                    <a:gd name="connsiteX150" fmla="*/ 93134 w 2294467"/>
                    <a:gd name="connsiteY150" fmla="*/ 194734 h 1332173"/>
                    <a:gd name="connsiteX151" fmla="*/ 160867 w 2294467"/>
                    <a:gd name="connsiteY151" fmla="*/ 186267 h 1332173"/>
                    <a:gd name="connsiteX152" fmla="*/ 237067 w 2294467"/>
                    <a:gd name="connsiteY152" fmla="*/ 143934 h 1332173"/>
                    <a:gd name="connsiteX153" fmla="*/ 254000 w 2294467"/>
                    <a:gd name="connsiteY153" fmla="*/ 127000 h 1332173"/>
                    <a:gd name="connsiteX154" fmla="*/ 321734 w 2294467"/>
                    <a:gd name="connsiteY154" fmla="*/ 127000 h 1332173"/>
                    <a:gd name="connsiteX155" fmla="*/ 330200 w 2294467"/>
                    <a:gd name="connsiteY155" fmla="*/ 169334 h 1332173"/>
                    <a:gd name="connsiteX156" fmla="*/ 347134 w 2294467"/>
                    <a:gd name="connsiteY156" fmla="*/ 135467 h 1332173"/>
                    <a:gd name="connsiteX157" fmla="*/ 431800 w 2294467"/>
                    <a:gd name="connsiteY157" fmla="*/ 76200 h 1332173"/>
                    <a:gd name="connsiteX158" fmla="*/ 474134 w 2294467"/>
                    <a:gd name="connsiteY158" fmla="*/ 42334 h 1332173"/>
                    <a:gd name="connsiteX159" fmla="*/ 508000 w 2294467"/>
                    <a:gd name="connsiteY159" fmla="*/ 16934 h 1332173"/>
                    <a:gd name="connsiteX160" fmla="*/ 770467 w 2294467"/>
                    <a:gd name="connsiteY160" fmla="*/ 8467 h 1332173"/>
                    <a:gd name="connsiteX161" fmla="*/ 982134 w 2294467"/>
                    <a:gd name="connsiteY161" fmla="*/ 0 h 1332173"/>
                    <a:gd name="connsiteX162" fmla="*/ 1092200 w 2294467"/>
                    <a:gd name="connsiteY162" fmla="*/ 16934 h 1332173"/>
                    <a:gd name="connsiteX163" fmla="*/ 1143000 w 2294467"/>
                    <a:gd name="connsiteY163" fmla="*/ 33867 h 1332173"/>
                    <a:gd name="connsiteX164" fmla="*/ 1168400 w 2294467"/>
                    <a:gd name="connsiteY164" fmla="*/ 42334 h 1332173"/>
                    <a:gd name="connsiteX165" fmla="*/ 1202267 w 2294467"/>
                    <a:gd name="connsiteY165" fmla="*/ 59267 h 1332173"/>
                    <a:gd name="connsiteX166" fmla="*/ 1244600 w 2294467"/>
                    <a:gd name="connsiteY166" fmla="*/ 67734 h 1332173"/>
                    <a:gd name="connsiteX167" fmla="*/ 1329267 w 2294467"/>
                    <a:gd name="connsiteY167" fmla="*/ 84667 h 1332173"/>
                    <a:gd name="connsiteX168" fmla="*/ 1380067 w 2294467"/>
                    <a:gd name="connsiteY168" fmla="*/ 110067 h 1332173"/>
                    <a:gd name="connsiteX169" fmla="*/ 1464734 w 2294467"/>
                    <a:gd name="connsiteY169" fmla="*/ 143934 h 1332173"/>
                    <a:gd name="connsiteX170" fmla="*/ 1515534 w 2294467"/>
                    <a:gd name="connsiteY170" fmla="*/ 169334 h 1332173"/>
                    <a:gd name="connsiteX171" fmla="*/ 1549400 w 2294467"/>
                    <a:gd name="connsiteY171" fmla="*/ 177800 h 1332173"/>
                    <a:gd name="connsiteX172" fmla="*/ 1625600 w 2294467"/>
                    <a:gd name="connsiteY172" fmla="*/ 194734 h 1332173"/>
                    <a:gd name="connsiteX173" fmla="*/ 1693334 w 2294467"/>
                    <a:gd name="connsiteY173" fmla="*/ 211667 h 1332173"/>
                    <a:gd name="connsiteX174" fmla="*/ 1769534 w 2294467"/>
                    <a:gd name="connsiteY174" fmla="*/ 254000 h 1332173"/>
                    <a:gd name="connsiteX175" fmla="*/ 1811867 w 2294467"/>
                    <a:gd name="connsiteY175" fmla="*/ 262467 h 1332173"/>
                    <a:gd name="connsiteX176" fmla="*/ 1888067 w 2294467"/>
                    <a:gd name="connsiteY176" fmla="*/ 296334 h 1332173"/>
                    <a:gd name="connsiteX177" fmla="*/ 1938867 w 2294467"/>
                    <a:gd name="connsiteY177" fmla="*/ 313267 h 1332173"/>
                    <a:gd name="connsiteX178" fmla="*/ 1964267 w 2294467"/>
                    <a:gd name="connsiteY178" fmla="*/ 321734 h 1332173"/>
                    <a:gd name="connsiteX179" fmla="*/ 2040467 w 2294467"/>
                    <a:gd name="connsiteY179" fmla="*/ 338667 h 1332173"/>
                    <a:gd name="connsiteX180" fmla="*/ 2074334 w 2294467"/>
                    <a:gd name="connsiteY180" fmla="*/ 355600 h 133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2294467" h="1332173">
                      <a:moveTo>
                        <a:pt x="2006600" y="347134"/>
                      </a:moveTo>
                      <a:cubicBezTo>
                        <a:pt x="2020711" y="344312"/>
                        <a:pt x="2034543" y="338667"/>
                        <a:pt x="2048934" y="338667"/>
                      </a:cubicBezTo>
                      <a:cubicBezTo>
                        <a:pt x="2063324" y="338667"/>
                        <a:pt x="2078396" y="340698"/>
                        <a:pt x="2091267" y="347134"/>
                      </a:cubicBezTo>
                      <a:cubicBezTo>
                        <a:pt x="2111381" y="357191"/>
                        <a:pt x="2120633" y="381725"/>
                        <a:pt x="2133600" y="397934"/>
                      </a:cubicBezTo>
                      <a:cubicBezTo>
                        <a:pt x="2138587" y="404167"/>
                        <a:pt x="2144889" y="409223"/>
                        <a:pt x="2150534" y="414867"/>
                      </a:cubicBezTo>
                      <a:cubicBezTo>
                        <a:pt x="2163428" y="453551"/>
                        <a:pt x="2167161" y="452576"/>
                        <a:pt x="2150534" y="508000"/>
                      </a:cubicBezTo>
                      <a:cubicBezTo>
                        <a:pt x="2148240" y="515646"/>
                        <a:pt x="2139245" y="519289"/>
                        <a:pt x="2133600" y="524934"/>
                      </a:cubicBezTo>
                      <a:cubicBezTo>
                        <a:pt x="2136422" y="541867"/>
                        <a:pt x="2130762" y="562815"/>
                        <a:pt x="2142067" y="575734"/>
                      </a:cubicBezTo>
                      <a:cubicBezTo>
                        <a:pt x="2153821" y="589167"/>
                        <a:pt x="2192867" y="592667"/>
                        <a:pt x="2192867" y="592667"/>
                      </a:cubicBezTo>
                      <a:cubicBezTo>
                        <a:pt x="2198511" y="601134"/>
                        <a:pt x="2203443" y="610121"/>
                        <a:pt x="2209800" y="618067"/>
                      </a:cubicBezTo>
                      <a:cubicBezTo>
                        <a:pt x="2214787" y="624300"/>
                        <a:pt x="2222627" y="628155"/>
                        <a:pt x="2226734" y="635000"/>
                      </a:cubicBezTo>
                      <a:cubicBezTo>
                        <a:pt x="2231326" y="642653"/>
                        <a:pt x="2227632" y="655670"/>
                        <a:pt x="2235200" y="660400"/>
                      </a:cubicBezTo>
                      <a:cubicBezTo>
                        <a:pt x="2252623" y="671290"/>
                        <a:pt x="2274711" y="671689"/>
                        <a:pt x="2294467" y="677334"/>
                      </a:cubicBezTo>
                      <a:cubicBezTo>
                        <a:pt x="2234741" y="737060"/>
                        <a:pt x="2314785" y="667739"/>
                        <a:pt x="2184400" y="711200"/>
                      </a:cubicBezTo>
                      <a:cubicBezTo>
                        <a:pt x="2174747" y="714418"/>
                        <a:pt x="2173824" y="728654"/>
                        <a:pt x="2167467" y="736600"/>
                      </a:cubicBezTo>
                      <a:cubicBezTo>
                        <a:pt x="2149295" y="759316"/>
                        <a:pt x="2149584" y="750908"/>
                        <a:pt x="2125134" y="770467"/>
                      </a:cubicBezTo>
                      <a:cubicBezTo>
                        <a:pt x="2064801" y="818732"/>
                        <a:pt x="2160993" y="752204"/>
                        <a:pt x="2082800" y="804334"/>
                      </a:cubicBezTo>
                      <a:cubicBezTo>
                        <a:pt x="2063045" y="801512"/>
                        <a:pt x="2041770" y="803972"/>
                        <a:pt x="2023534" y="795867"/>
                      </a:cubicBezTo>
                      <a:cubicBezTo>
                        <a:pt x="1950965" y="763614"/>
                        <a:pt x="2065056" y="774498"/>
                        <a:pt x="1981200" y="753534"/>
                      </a:cubicBezTo>
                      <a:cubicBezTo>
                        <a:pt x="1956407" y="747336"/>
                        <a:pt x="1930400" y="747889"/>
                        <a:pt x="1905000" y="745067"/>
                      </a:cubicBezTo>
                      <a:cubicBezTo>
                        <a:pt x="1876778" y="747889"/>
                        <a:pt x="1848211" y="748307"/>
                        <a:pt x="1820334" y="753534"/>
                      </a:cubicBezTo>
                      <a:cubicBezTo>
                        <a:pt x="1802790" y="756823"/>
                        <a:pt x="1786467" y="764823"/>
                        <a:pt x="1769534" y="770467"/>
                      </a:cubicBezTo>
                      <a:lnTo>
                        <a:pt x="1744134" y="778934"/>
                      </a:lnTo>
                      <a:lnTo>
                        <a:pt x="1794934" y="762000"/>
                      </a:lnTo>
                      <a:cubicBezTo>
                        <a:pt x="1792112" y="787400"/>
                        <a:pt x="1807135" y="823168"/>
                        <a:pt x="1786467" y="838200"/>
                      </a:cubicBezTo>
                      <a:cubicBezTo>
                        <a:pt x="1626045" y="954871"/>
                        <a:pt x="1742606" y="748123"/>
                        <a:pt x="1684867" y="863600"/>
                      </a:cubicBezTo>
                      <a:cubicBezTo>
                        <a:pt x="1682612" y="874876"/>
                        <a:pt x="1666911" y="916970"/>
                        <a:pt x="1684867" y="931334"/>
                      </a:cubicBezTo>
                      <a:cubicBezTo>
                        <a:pt x="1693954" y="938603"/>
                        <a:pt x="1707445" y="936978"/>
                        <a:pt x="1718734" y="939800"/>
                      </a:cubicBezTo>
                      <a:cubicBezTo>
                        <a:pt x="1721556" y="956733"/>
                        <a:pt x="1713649" y="980061"/>
                        <a:pt x="1727200" y="990600"/>
                      </a:cubicBezTo>
                      <a:cubicBezTo>
                        <a:pt x="1745161" y="1004569"/>
                        <a:pt x="1772982" y="993080"/>
                        <a:pt x="1794934" y="999067"/>
                      </a:cubicBezTo>
                      <a:cubicBezTo>
                        <a:pt x="1804751" y="1001744"/>
                        <a:pt x="1811867" y="1010356"/>
                        <a:pt x="1820334" y="1016000"/>
                      </a:cubicBezTo>
                      <a:cubicBezTo>
                        <a:pt x="1823156" y="1027289"/>
                        <a:pt x="1823596" y="1039459"/>
                        <a:pt x="1828800" y="1049867"/>
                      </a:cubicBezTo>
                      <a:cubicBezTo>
                        <a:pt x="1832370" y="1057007"/>
                        <a:pt x="1842590" y="1059463"/>
                        <a:pt x="1845734" y="1066800"/>
                      </a:cubicBezTo>
                      <a:cubicBezTo>
                        <a:pt x="1851403" y="1080027"/>
                        <a:pt x="1851378" y="1095023"/>
                        <a:pt x="1854200" y="1109134"/>
                      </a:cubicBezTo>
                      <a:cubicBezTo>
                        <a:pt x="1853921" y="1109692"/>
                        <a:pt x="1827172" y="1166690"/>
                        <a:pt x="1820334" y="1168400"/>
                      </a:cubicBezTo>
                      <a:cubicBezTo>
                        <a:pt x="1812590" y="1170336"/>
                        <a:pt x="1808387" y="1157700"/>
                        <a:pt x="1803400" y="1151467"/>
                      </a:cubicBezTo>
                      <a:cubicBezTo>
                        <a:pt x="1797043" y="1143521"/>
                        <a:pt x="1792111" y="1134534"/>
                        <a:pt x="1786467" y="1126067"/>
                      </a:cubicBezTo>
                      <a:cubicBezTo>
                        <a:pt x="1780823" y="1137356"/>
                        <a:pt x="1773525" y="1147960"/>
                        <a:pt x="1769534" y="1159934"/>
                      </a:cubicBezTo>
                      <a:cubicBezTo>
                        <a:pt x="1764983" y="1173586"/>
                        <a:pt x="1773041" y="1194285"/>
                        <a:pt x="1761067" y="1202267"/>
                      </a:cubicBezTo>
                      <a:cubicBezTo>
                        <a:pt x="1752600" y="1207911"/>
                        <a:pt x="1744134" y="1176867"/>
                        <a:pt x="1744134" y="1176867"/>
                      </a:cubicBezTo>
                      <a:cubicBezTo>
                        <a:pt x="1741312" y="1227667"/>
                        <a:pt x="1748007" y="1279908"/>
                        <a:pt x="1735667" y="1329267"/>
                      </a:cubicBezTo>
                      <a:cubicBezTo>
                        <a:pt x="1733199" y="1339139"/>
                        <a:pt x="1714818" y="1321435"/>
                        <a:pt x="1710267" y="1312334"/>
                      </a:cubicBezTo>
                      <a:cubicBezTo>
                        <a:pt x="1702590" y="1296979"/>
                        <a:pt x="1705524" y="1278292"/>
                        <a:pt x="1701800" y="1261534"/>
                      </a:cubicBezTo>
                      <a:cubicBezTo>
                        <a:pt x="1699864" y="1252822"/>
                        <a:pt x="1696156" y="1244601"/>
                        <a:pt x="1693334" y="1236134"/>
                      </a:cubicBezTo>
                      <a:cubicBezTo>
                        <a:pt x="1684867" y="1238956"/>
                        <a:pt x="1675587" y="1240008"/>
                        <a:pt x="1667934" y="1244600"/>
                      </a:cubicBezTo>
                      <a:cubicBezTo>
                        <a:pt x="1661089" y="1248707"/>
                        <a:pt x="1658921" y="1260544"/>
                        <a:pt x="1651000" y="1261534"/>
                      </a:cubicBezTo>
                      <a:cubicBezTo>
                        <a:pt x="1633966" y="1263663"/>
                        <a:pt x="1617133" y="1255889"/>
                        <a:pt x="1600200" y="1253067"/>
                      </a:cubicBezTo>
                      <a:cubicBezTo>
                        <a:pt x="1597378" y="1241778"/>
                        <a:pt x="1595078" y="1230346"/>
                        <a:pt x="1591734" y="1219200"/>
                      </a:cubicBezTo>
                      <a:cubicBezTo>
                        <a:pt x="1586605" y="1202103"/>
                        <a:pt x="1574800" y="1168400"/>
                        <a:pt x="1574800" y="1168400"/>
                      </a:cubicBezTo>
                      <a:cubicBezTo>
                        <a:pt x="1571978" y="1128889"/>
                        <a:pt x="1575941" y="1088296"/>
                        <a:pt x="1566334" y="1049867"/>
                      </a:cubicBezTo>
                      <a:cubicBezTo>
                        <a:pt x="1563866" y="1039995"/>
                        <a:pt x="1548880" y="1039291"/>
                        <a:pt x="1540934" y="1032934"/>
                      </a:cubicBezTo>
                      <a:cubicBezTo>
                        <a:pt x="1534700" y="1027947"/>
                        <a:pt x="1529110" y="1022132"/>
                        <a:pt x="1524000" y="1016000"/>
                      </a:cubicBezTo>
                      <a:cubicBezTo>
                        <a:pt x="1514966" y="1005160"/>
                        <a:pt x="1505710" y="994323"/>
                        <a:pt x="1498600" y="982134"/>
                      </a:cubicBezTo>
                      <a:cubicBezTo>
                        <a:pt x="1485881" y="960330"/>
                        <a:pt x="1482584" y="932249"/>
                        <a:pt x="1464734" y="914400"/>
                      </a:cubicBezTo>
                      <a:cubicBezTo>
                        <a:pt x="1459089" y="908756"/>
                        <a:pt x="1452787" y="903700"/>
                        <a:pt x="1447800" y="897467"/>
                      </a:cubicBezTo>
                      <a:cubicBezTo>
                        <a:pt x="1441443" y="889521"/>
                        <a:pt x="1438062" y="879262"/>
                        <a:pt x="1430867" y="872067"/>
                      </a:cubicBezTo>
                      <a:cubicBezTo>
                        <a:pt x="1423672" y="864872"/>
                        <a:pt x="1413934" y="860778"/>
                        <a:pt x="1405467" y="855134"/>
                      </a:cubicBezTo>
                      <a:cubicBezTo>
                        <a:pt x="1356778" y="757753"/>
                        <a:pt x="1408614" y="872890"/>
                        <a:pt x="1380067" y="635000"/>
                      </a:cubicBezTo>
                      <a:cubicBezTo>
                        <a:pt x="1378855" y="624897"/>
                        <a:pt x="1367685" y="618701"/>
                        <a:pt x="1363134" y="609600"/>
                      </a:cubicBezTo>
                      <a:cubicBezTo>
                        <a:pt x="1336812" y="556956"/>
                        <a:pt x="1364185" y="573262"/>
                        <a:pt x="1320800" y="558800"/>
                      </a:cubicBezTo>
                      <a:cubicBezTo>
                        <a:pt x="1317978" y="550333"/>
                        <a:pt x="1316926" y="541053"/>
                        <a:pt x="1312334" y="533400"/>
                      </a:cubicBezTo>
                      <a:cubicBezTo>
                        <a:pt x="1299014" y="511200"/>
                        <a:pt x="1285882" y="514087"/>
                        <a:pt x="1261534" y="508000"/>
                      </a:cubicBezTo>
                      <a:cubicBezTo>
                        <a:pt x="1252006" y="501648"/>
                        <a:pt x="1206330" y="475995"/>
                        <a:pt x="1193800" y="457200"/>
                      </a:cubicBezTo>
                      <a:cubicBezTo>
                        <a:pt x="1180079" y="436619"/>
                        <a:pt x="1181502" y="419341"/>
                        <a:pt x="1159934" y="406400"/>
                      </a:cubicBezTo>
                      <a:cubicBezTo>
                        <a:pt x="1152281" y="401808"/>
                        <a:pt x="1143001" y="400756"/>
                        <a:pt x="1134534" y="397934"/>
                      </a:cubicBezTo>
                      <a:cubicBezTo>
                        <a:pt x="1069949" y="333349"/>
                        <a:pt x="1144997" y="400824"/>
                        <a:pt x="1083734" y="364067"/>
                      </a:cubicBezTo>
                      <a:cubicBezTo>
                        <a:pt x="1025623" y="329201"/>
                        <a:pt x="1113354" y="362653"/>
                        <a:pt x="1041400" y="338667"/>
                      </a:cubicBezTo>
                      <a:cubicBezTo>
                        <a:pt x="1032933" y="330200"/>
                        <a:pt x="1020955" y="324167"/>
                        <a:pt x="1016000" y="313267"/>
                      </a:cubicBezTo>
                      <a:cubicBezTo>
                        <a:pt x="1006370" y="292080"/>
                        <a:pt x="1006427" y="267612"/>
                        <a:pt x="999067" y="245534"/>
                      </a:cubicBezTo>
                      <a:cubicBezTo>
                        <a:pt x="996245" y="237067"/>
                        <a:pt x="993052" y="228715"/>
                        <a:pt x="990600" y="220134"/>
                      </a:cubicBezTo>
                      <a:cubicBezTo>
                        <a:pt x="987403" y="208945"/>
                        <a:pt x="988589" y="195949"/>
                        <a:pt x="982134" y="186267"/>
                      </a:cubicBezTo>
                      <a:cubicBezTo>
                        <a:pt x="976490" y="177800"/>
                        <a:pt x="965201" y="174978"/>
                        <a:pt x="956734" y="169334"/>
                      </a:cubicBezTo>
                      <a:cubicBezTo>
                        <a:pt x="953912" y="191912"/>
                        <a:pt x="956718" y="215941"/>
                        <a:pt x="948267" y="237067"/>
                      </a:cubicBezTo>
                      <a:cubicBezTo>
                        <a:pt x="944488" y="246515"/>
                        <a:pt x="933043" y="254000"/>
                        <a:pt x="922867" y="254000"/>
                      </a:cubicBezTo>
                      <a:cubicBezTo>
                        <a:pt x="902155" y="254000"/>
                        <a:pt x="872378" y="231630"/>
                        <a:pt x="855134" y="220134"/>
                      </a:cubicBezTo>
                      <a:cubicBezTo>
                        <a:pt x="852312" y="208845"/>
                        <a:pt x="845021" y="197787"/>
                        <a:pt x="846667" y="186267"/>
                      </a:cubicBezTo>
                      <a:cubicBezTo>
                        <a:pt x="852138" y="147970"/>
                        <a:pt x="887649" y="168884"/>
                        <a:pt x="838200" y="152400"/>
                      </a:cubicBezTo>
                      <a:cubicBezTo>
                        <a:pt x="824089" y="155222"/>
                        <a:pt x="808738" y="154431"/>
                        <a:pt x="795867" y="160867"/>
                      </a:cubicBezTo>
                      <a:cubicBezTo>
                        <a:pt x="770499" y="173551"/>
                        <a:pt x="769526" y="189089"/>
                        <a:pt x="762000" y="211667"/>
                      </a:cubicBezTo>
                      <a:cubicBezTo>
                        <a:pt x="774542" y="349626"/>
                        <a:pt x="755339" y="263858"/>
                        <a:pt x="787400" y="338667"/>
                      </a:cubicBezTo>
                      <a:cubicBezTo>
                        <a:pt x="790916" y="346870"/>
                        <a:pt x="790916" y="356641"/>
                        <a:pt x="795867" y="364067"/>
                      </a:cubicBezTo>
                      <a:cubicBezTo>
                        <a:pt x="802509" y="374030"/>
                        <a:pt x="812800" y="381000"/>
                        <a:pt x="821267" y="389467"/>
                      </a:cubicBezTo>
                      <a:cubicBezTo>
                        <a:pt x="826911" y="400756"/>
                        <a:pt x="831199" y="412832"/>
                        <a:pt x="838200" y="423334"/>
                      </a:cubicBezTo>
                      <a:cubicBezTo>
                        <a:pt x="842628" y="429976"/>
                        <a:pt x="851027" y="433422"/>
                        <a:pt x="855134" y="440267"/>
                      </a:cubicBezTo>
                      <a:cubicBezTo>
                        <a:pt x="859726" y="447920"/>
                        <a:pt x="858413" y="458405"/>
                        <a:pt x="863600" y="465667"/>
                      </a:cubicBezTo>
                      <a:cubicBezTo>
                        <a:pt x="872879" y="478658"/>
                        <a:pt x="888611" y="486250"/>
                        <a:pt x="897467" y="499534"/>
                      </a:cubicBezTo>
                      <a:cubicBezTo>
                        <a:pt x="914246" y="524703"/>
                        <a:pt x="929216" y="550756"/>
                        <a:pt x="956734" y="567267"/>
                      </a:cubicBezTo>
                      <a:lnTo>
                        <a:pt x="999067" y="592667"/>
                      </a:lnTo>
                      <a:cubicBezTo>
                        <a:pt x="1024756" y="669730"/>
                        <a:pt x="973986" y="543366"/>
                        <a:pt x="1109134" y="626534"/>
                      </a:cubicBezTo>
                      <a:cubicBezTo>
                        <a:pt x="1126130" y="636993"/>
                        <a:pt x="1103489" y="671689"/>
                        <a:pt x="1117600" y="685800"/>
                      </a:cubicBezTo>
                      <a:cubicBezTo>
                        <a:pt x="1131711" y="699911"/>
                        <a:pt x="1157111" y="691445"/>
                        <a:pt x="1176867" y="694267"/>
                      </a:cubicBezTo>
                      <a:cubicBezTo>
                        <a:pt x="1185334" y="699911"/>
                        <a:pt x="1194321" y="704843"/>
                        <a:pt x="1202267" y="711200"/>
                      </a:cubicBezTo>
                      <a:cubicBezTo>
                        <a:pt x="1219499" y="724986"/>
                        <a:pt x="1223563" y="734678"/>
                        <a:pt x="1236134" y="753534"/>
                      </a:cubicBezTo>
                      <a:cubicBezTo>
                        <a:pt x="1238956" y="762001"/>
                        <a:pt x="1240609" y="770952"/>
                        <a:pt x="1244600" y="778934"/>
                      </a:cubicBezTo>
                      <a:cubicBezTo>
                        <a:pt x="1255082" y="799899"/>
                        <a:pt x="1265163" y="811591"/>
                        <a:pt x="1286934" y="821267"/>
                      </a:cubicBezTo>
                      <a:cubicBezTo>
                        <a:pt x="1303245" y="828516"/>
                        <a:pt x="1337734" y="838200"/>
                        <a:pt x="1337734" y="838200"/>
                      </a:cubicBezTo>
                      <a:cubicBezTo>
                        <a:pt x="1334912" y="855133"/>
                        <a:pt x="1337784" y="874095"/>
                        <a:pt x="1329267" y="889000"/>
                      </a:cubicBezTo>
                      <a:cubicBezTo>
                        <a:pt x="1324839" y="896749"/>
                        <a:pt x="1312153" y="900782"/>
                        <a:pt x="1303867" y="897467"/>
                      </a:cubicBezTo>
                      <a:cubicBezTo>
                        <a:pt x="1294419" y="893688"/>
                        <a:pt x="1293291" y="880013"/>
                        <a:pt x="1286934" y="872067"/>
                      </a:cubicBezTo>
                      <a:cubicBezTo>
                        <a:pt x="1273148" y="854835"/>
                        <a:pt x="1263456" y="850771"/>
                        <a:pt x="1244600" y="838200"/>
                      </a:cubicBezTo>
                      <a:cubicBezTo>
                        <a:pt x="1232378" y="839946"/>
                        <a:pt x="1158155" y="840857"/>
                        <a:pt x="1151467" y="872067"/>
                      </a:cubicBezTo>
                      <a:cubicBezTo>
                        <a:pt x="1144935" y="902547"/>
                        <a:pt x="1157112" y="934156"/>
                        <a:pt x="1159934" y="965200"/>
                      </a:cubicBezTo>
                      <a:cubicBezTo>
                        <a:pt x="1157112" y="996245"/>
                        <a:pt x="1170171" y="1033396"/>
                        <a:pt x="1151467" y="1058334"/>
                      </a:cubicBezTo>
                      <a:cubicBezTo>
                        <a:pt x="1137815" y="1076537"/>
                        <a:pt x="1106178" y="1063059"/>
                        <a:pt x="1083734" y="1066800"/>
                      </a:cubicBezTo>
                      <a:cubicBezTo>
                        <a:pt x="1072256" y="1068713"/>
                        <a:pt x="1061156" y="1072445"/>
                        <a:pt x="1049867" y="1075267"/>
                      </a:cubicBezTo>
                      <a:cubicBezTo>
                        <a:pt x="1044223" y="1092200"/>
                        <a:pt x="1034905" y="1108327"/>
                        <a:pt x="1032934" y="1126067"/>
                      </a:cubicBezTo>
                      <a:cubicBezTo>
                        <a:pt x="1030112" y="1151467"/>
                        <a:pt x="1032549" y="1178022"/>
                        <a:pt x="1024467" y="1202267"/>
                      </a:cubicBezTo>
                      <a:cubicBezTo>
                        <a:pt x="1016539" y="1226050"/>
                        <a:pt x="992699" y="1229790"/>
                        <a:pt x="973667" y="1236134"/>
                      </a:cubicBezTo>
                      <a:cubicBezTo>
                        <a:pt x="970845" y="1244601"/>
                        <a:pt x="973486" y="1258219"/>
                        <a:pt x="965200" y="1261534"/>
                      </a:cubicBezTo>
                      <a:cubicBezTo>
                        <a:pt x="933267" y="1274307"/>
                        <a:pt x="932923" y="1245396"/>
                        <a:pt x="914400" y="1236134"/>
                      </a:cubicBezTo>
                      <a:cubicBezTo>
                        <a:pt x="903992" y="1230930"/>
                        <a:pt x="891722" y="1230864"/>
                        <a:pt x="880534" y="1227667"/>
                      </a:cubicBezTo>
                      <a:cubicBezTo>
                        <a:pt x="795560" y="1203388"/>
                        <a:pt x="927074" y="1237183"/>
                        <a:pt x="821267" y="1210734"/>
                      </a:cubicBezTo>
                      <a:cubicBezTo>
                        <a:pt x="812800" y="1205089"/>
                        <a:pt x="804969" y="1198351"/>
                        <a:pt x="795867" y="1193800"/>
                      </a:cubicBezTo>
                      <a:cubicBezTo>
                        <a:pt x="725760" y="1158746"/>
                        <a:pt x="817861" y="1216931"/>
                        <a:pt x="745067" y="1168400"/>
                      </a:cubicBezTo>
                      <a:cubicBezTo>
                        <a:pt x="725210" y="1108832"/>
                        <a:pt x="751054" y="1182369"/>
                        <a:pt x="719667" y="1109134"/>
                      </a:cubicBezTo>
                      <a:cubicBezTo>
                        <a:pt x="716151" y="1100931"/>
                        <a:pt x="714022" y="1092201"/>
                        <a:pt x="711200" y="1083734"/>
                      </a:cubicBezTo>
                      <a:cubicBezTo>
                        <a:pt x="759671" y="1051419"/>
                        <a:pt x="710928" y="1075267"/>
                        <a:pt x="778934" y="1075267"/>
                      </a:cubicBezTo>
                      <a:cubicBezTo>
                        <a:pt x="855186" y="1075267"/>
                        <a:pt x="931334" y="1069622"/>
                        <a:pt x="1007534" y="1066800"/>
                      </a:cubicBezTo>
                      <a:cubicBezTo>
                        <a:pt x="1018823" y="1063978"/>
                        <a:pt x="1032314" y="1065603"/>
                        <a:pt x="1041400" y="1058334"/>
                      </a:cubicBezTo>
                      <a:cubicBezTo>
                        <a:pt x="1048369" y="1052759"/>
                        <a:pt x="1049867" y="1041859"/>
                        <a:pt x="1049867" y="1032934"/>
                      </a:cubicBezTo>
                      <a:cubicBezTo>
                        <a:pt x="1049867" y="965142"/>
                        <a:pt x="1059679" y="895015"/>
                        <a:pt x="1041400" y="829734"/>
                      </a:cubicBezTo>
                      <a:cubicBezTo>
                        <a:pt x="1036771" y="813203"/>
                        <a:pt x="1007434" y="824634"/>
                        <a:pt x="990600" y="821267"/>
                      </a:cubicBezTo>
                      <a:cubicBezTo>
                        <a:pt x="979190" y="818985"/>
                        <a:pt x="968023" y="815622"/>
                        <a:pt x="956734" y="812800"/>
                      </a:cubicBezTo>
                      <a:cubicBezTo>
                        <a:pt x="942623" y="798689"/>
                        <a:pt x="920710" y="789399"/>
                        <a:pt x="914400" y="770467"/>
                      </a:cubicBezTo>
                      <a:cubicBezTo>
                        <a:pt x="898878" y="723896"/>
                        <a:pt x="915262" y="765625"/>
                        <a:pt x="889000" y="719667"/>
                      </a:cubicBezTo>
                      <a:cubicBezTo>
                        <a:pt x="882738" y="708709"/>
                        <a:pt x="880147" y="695496"/>
                        <a:pt x="872067" y="685800"/>
                      </a:cubicBezTo>
                      <a:cubicBezTo>
                        <a:pt x="865553" y="677983"/>
                        <a:pt x="854484" y="675381"/>
                        <a:pt x="846667" y="668867"/>
                      </a:cubicBezTo>
                      <a:cubicBezTo>
                        <a:pt x="795180" y="625961"/>
                        <a:pt x="850068" y="657867"/>
                        <a:pt x="787400" y="626534"/>
                      </a:cubicBezTo>
                      <a:cubicBezTo>
                        <a:pt x="781756" y="620889"/>
                        <a:pt x="776700" y="614587"/>
                        <a:pt x="770467" y="609600"/>
                      </a:cubicBezTo>
                      <a:cubicBezTo>
                        <a:pt x="762521" y="603243"/>
                        <a:pt x="752262" y="599862"/>
                        <a:pt x="745067" y="592667"/>
                      </a:cubicBezTo>
                      <a:cubicBezTo>
                        <a:pt x="737872" y="585472"/>
                        <a:pt x="734756" y="574993"/>
                        <a:pt x="728134" y="567267"/>
                      </a:cubicBezTo>
                      <a:cubicBezTo>
                        <a:pt x="717744" y="555145"/>
                        <a:pt x="705556" y="544689"/>
                        <a:pt x="694267" y="533400"/>
                      </a:cubicBezTo>
                      <a:lnTo>
                        <a:pt x="668867" y="508000"/>
                      </a:lnTo>
                      <a:cubicBezTo>
                        <a:pt x="662328" y="488382"/>
                        <a:pt x="656021" y="465472"/>
                        <a:pt x="643467" y="448734"/>
                      </a:cubicBezTo>
                      <a:cubicBezTo>
                        <a:pt x="633888" y="435962"/>
                        <a:pt x="624746" y="419916"/>
                        <a:pt x="609600" y="414867"/>
                      </a:cubicBezTo>
                      <a:lnTo>
                        <a:pt x="558800" y="397934"/>
                      </a:lnTo>
                      <a:cubicBezTo>
                        <a:pt x="542616" y="387144"/>
                        <a:pt x="518029" y="373150"/>
                        <a:pt x="508000" y="355600"/>
                      </a:cubicBezTo>
                      <a:cubicBezTo>
                        <a:pt x="466390" y="282781"/>
                        <a:pt x="529172" y="351372"/>
                        <a:pt x="482600" y="304800"/>
                      </a:cubicBezTo>
                      <a:cubicBezTo>
                        <a:pt x="479778" y="282222"/>
                        <a:pt x="488942" y="254343"/>
                        <a:pt x="474134" y="237067"/>
                      </a:cubicBezTo>
                      <a:cubicBezTo>
                        <a:pt x="464769" y="226141"/>
                        <a:pt x="443774" y="237551"/>
                        <a:pt x="431800" y="245534"/>
                      </a:cubicBezTo>
                      <a:cubicBezTo>
                        <a:pt x="424374" y="250485"/>
                        <a:pt x="426850" y="262731"/>
                        <a:pt x="423334" y="270934"/>
                      </a:cubicBezTo>
                      <a:cubicBezTo>
                        <a:pt x="418362" y="282535"/>
                        <a:pt x="415899" y="296489"/>
                        <a:pt x="406400" y="304800"/>
                      </a:cubicBezTo>
                      <a:cubicBezTo>
                        <a:pt x="366177" y="339994"/>
                        <a:pt x="261991" y="348180"/>
                        <a:pt x="228600" y="355600"/>
                      </a:cubicBezTo>
                      <a:cubicBezTo>
                        <a:pt x="219888" y="357536"/>
                        <a:pt x="211781" y="361615"/>
                        <a:pt x="203200" y="364067"/>
                      </a:cubicBezTo>
                      <a:cubicBezTo>
                        <a:pt x="192012" y="367264"/>
                        <a:pt x="180623" y="369712"/>
                        <a:pt x="169334" y="372534"/>
                      </a:cubicBezTo>
                      <a:cubicBezTo>
                        <a:pt x="135467" y="369712"/>
                        <a:pt x="101136" y="370330"/>
                        <a:pt x="67734" y="364067"/>
                      </a:cubicBezTo>
                      <a:cubicBezTo>
                        <a:pt x="48405" y="360443"/>
                        <a:pt x="29081" y="345384"/>
                        <a:pt x="16934" y="330200"/>
                      </a:cubicBezTo>
                      <a:cubicBezTo>
                        <a:pt x="10577" y="322254"/>
                        <a:pt x="5645" y="313267"/>
                        <a:pt x="0" y="304800"/>
                      </a:cubicBezTo>
                      <a:cubicBezTo>
                        <a:pt x="2822" y="290689"/>
                        <a:pt x="4977" y="276428"/>
                        <a:pt x="8467" y="262467"/>
                      </a:cubicBezTo>
                      <a:cubicBezTo>
                        <a:pt x="10632" y="253809"/>
                        <a:pt x="10623" y="243378"/>
                        <a:pt x="16934" y="237067"/>
                      </a:cubicBezTo>
                      <a:cubicBezTo>
                        <a:pt x="32562" y="221439"/>
                        <a:pt x="67107" y="199466"/>
                        <a:pt x="93134" y="194734"/>
                      </a:cubicBezTo>
                      <a:cubicBezTo>
                        <a:pt x="115520" y="190664"/>
                        <a:pt x="138289" y="189089"/>
                        <a:pt x="160867" y="186267"/>
                      </a:cubicBezTo>
                      <a:cubicBezTo>
                        <a:pt x="219093" y="147449"/>
                        <a:pt x="192360" y="158835"/>
                        <a:pt x="237067" y="143934"/>
                      </a:cubicBezTo>
                      <a:cubicBezTo>
                        <a:pt x="242711" y="138289"/>
                        <a:pt x="246860" y="130570"/>
                        <a:pt x="254000" y="127000"/>
                      </a:cubicBezTo>
                      <a:cubicBezTo>
                        <a:pt x="284102" y="111949"/>
                        <a:pt x="291632" y="119475"/>
                        <a:pt x="321734" y="127000"/>
                      </a:cubicBezTo>
                      <a:cubicBezTo>
                        <a:pt x="324556" y="141111"/>
                        <a:pt x="316548" y="164783"/>
                        <a:pt x="330200" y="169334"/>
                      </a:cubicBezTo>
                      <a:cubicBezTo>
                        <a:pt x="342174" y="173325"/>
                        <a:pt x="340640" y="146290"/>
                        <a:pt x="347134" y="135467"/>
                      </a:cubicBezTo>
                      <a:cubicBezTo>
                        <a:pt x="385702" y="71187"/>
                        <a:pt x="364992" y="87335"/>
                        <a:pt x="431800" y="76200"/>
                      </a:cubicBezTo>
                      <a:cubicBezTo>
                        <a:pt x="494590" y="34341"/>
                        <a:pt x="425884" y="82542"/>
                        <a:pt x="474134" y="42334"/>
                      </a:cubicBezTo>
                      <a:cubicBezTo>
                        <a:pt x="484974" y="33300"/>
                        <a:pt x="493980" y="18536"/>
                        <a:pt x="508000" y="16934"/>
                      </a:cubicBezTo>
                      <a:cubicBezTo>
                        <a:pt x="594968" y="6995"/>
                        <a:pt x="682988" y="11591"/>
                        <a:pt x="770467" y="8467"/>
                      </a:cubicBezTo>
                      <a:lnTo>
                        <a:pt x="982134" y="0"/>
                      </a:lnTo>
                      <a:cubicBezTo>
                        <a:pt x="1018823" y="5645"/>
                        <a:pt x="1055876" y="9287"/>
                        <a:pt x="1092200" y="16934"/>
                      </a:cubicBezTo>
                      <a:cubicBezTo>
                        <a:pt x="1109666" y="20611"/>
                        <a:pt x="1126067" y="28223"/>
                        <a:pt x="1143000" y="33867"/>
                      </a:cubicBezTo>
                      <a:cubicBezTo>
                        <a:pt x="1151467" y="36689"/>
                        <a:pt x="1160417" y="38343"/>
                        <a:pt x="1168400" y="42334"/>
                      </a:cubicBezTo>
                      <a:cubicBezTo>
                        <a:pt x="1179689" y="47978"/>
                        <a:pt x="1190293" y="55276"/>
                        <a:pt x="1202267" y="59267"/>
                      </a:cubicBezTo>
                      <a:cubicBezTo>
                        <a:pt x="1215919" y="63818"/>
                        <a:pt x="1230442" y="65160"/>
                        <a:pt x="1244600" y="67734"/>
                      </a:cubicBezTo>
                      <a:cubicBezTo>
                        <a:pt x="1290346" y="76051"/>
                        <a:pt x="1289952" y="73434"/>
                        <a:pt x="1329267" y="84667"/>
                      </a:cubicBezTo>
                      <a:cubicBezTo>
                        <a:pt x="1388415" y="101567"/>
                        <a:pt x="1319770" y="82238"/>
                        <a:pt x="1380067" y="110067"/>
                      </a:cubicBezTo>
                      <a:cubicBezTo>
                        <a:pt x="1407666" y="122805"/>
                        <a:pt x="1437547" y="130340"/>
                        <a:pt x="1464734" y="143934"/>
                      </a:cubicBezTo>
                      <a:cubicBezTo>
                        <a:pt x="1481667" y="152401"/>
                        <a:pt x="1497956" y="162303"/>
                        <a:pt x="1515534" y="169334"/>
                      </a:cubicBezTo>
                      <a:cubicBezTo>
                        <a:pt x="1526338" y="173655"/>
                        <a:pt x="1538062" y="175184"/>
                        <a:pt x="1549400" y="177800"/>
                      </a:cubicBezTo>
                      <a:lnTo>
                        <a:pt x="1625600" y="194734"/>
                      </a:lnTo>
                      <a:cubicBezTo>
                        <a:pt x="1648254" y="200064"/>
                        <a:pt x="1693334" y="211667"/>
                        <a:pt x="1693334" y="211667"/>
                      </a:cubicBezTo>
                      <a:cubicBezTo>
                        <a:pt x="1731176" y="236895"/>
                        <a:pt x="1733766" y="245058"/>
                        <a:pt x="1769534" y="254000"/>
                      </a:cubicBezTo>
                      <a:cubicBezTo>
                        <a:pt x="1783495" y="257490"/>
                        <a:pt x="1797756" y="259645"/>
                        <a:pt x="1811867" y="262467"/>
                      </a:cubicBezTo>
                      <a:cubicBezTo>
                        <a:pt x="1852117" y="289300"/>
                        <a:pt x="1827616" y="276184"/>
                        <a:pt x="1888067" y="296334"/>
                      </a:cubicBezTo>
                      <a:lnTo>
                        <a:pt x="1938867" y="313267"/>
                      </a:lnTo>
                      <a:cubicBezTo>
                        <a:pt x="1947334" y="316089"/>
                        <a:pt x="1955609" y="319570"/>
                        <a:pt x="1964267" y="321734"/>
                      </a:cubicBezTo>
                      <a:cubicBezTo>
                        <a:pt x="2012095" y="333690"/>
                        <a:pt x="1986724" y="327918"/>
                        <a:pt x="2040467" y="338667"/>
                      </a:cubicBezTo>
                      <a:cubicBezTo>
                        <a:pt x="2068215" y="357166"/>
                        <a:pt x="2055691" y="355600"/>
                        <a:pt x="2074334" y="355600"/>
                      </a:cubicBezTo>
                    </a:path>
                  </a:pathLst>
                </a:custGeom>
                <a:solidFill>
                  <a:schemeClr val="accent4">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Freeform: Shape 1024">
                  <a:extLst>
                    <a:ext uri="{FF2B5EF4-FFF2-40B4-BE49-F238E27FC236}">
                      <a16:creationId xmlns:a16="http://schemas.microsoft.com/office/drawing/2014/main" id="{05292BBA-94AF-4166-BEAA-B60766BAFC9E}"/>
                    </a:ext>
                  </a:extLst>
                </p:cNvPr>
                <p:cNvSpPr/>
                <p:nvPr/>
              </p:nvSpPr>
              <p:spPr>
                <a:xfrm>
                  <a:off x="8004044" y="4817436"/>
                  <a:ext cx="166651" cy="279497"/>
                </a:xfrm>
                <a:custGeom>
                  <a:avLst/>
                  <a:gdLst>
                    <a:gd name="connsiteX0" fmla="*/ 107023 w 166651"/>
                    <a:gd name="connsiteY0" fmla="*/ 97 h 279497"/>
                    <a:gd name="connsiteX1" fmla="*/ 64689 w 166651"/>
                    <a:gd name="connsiteY1" fmla="*/ 33964 h 279497"/>
                    <a:gd name="connsiteX2" fmla="*/ 5423 w 166651"/>
                    <a:gd name="connsiteY2" fmla="*/ 59364 h 279497"/>
                    <a:gd name="connsiteX3" fmla="*/ 13889 w 166651"/>
                    <a:gd name="connsiteY3" fmla="*/ 228697 h 279497"/>
                    <a:gd name="connsiteX4" fmla="*/ 22356 w 166651"/>
                    <a:gd name="connsiteY4" fmla="*/ 254097 h 279497"/>
                    <a:gd name="connsiteX5" fmla="*/ 73156 w 166651"/>
                    <a:gd name="connsiteY5" fmla="*/ 279497 h 279497"/>
                    <a:gd name="connsiteX6" fmla="*/ 98556 w 166651"/>
                    <a:gd name="connsiteY6" fmla="*/ 271031 h 279497"/>
                    <a:gd name="connsiteX7" fmla="*/ 115489 w 166651"/>
                    <a:gd name="connsiteY7" fmla="*/ 245631 h 279497"/>
                    <a:gd name="connsiteX8" fmla="*/ 140889 w 166651"/>
                    <a:gd name="connsiteY8" fmla="*/ 220231 h 279497"/>
                    <a:gd name="connsiteX9" fmla="*/ 166289 w 166651"/>
                    <a:gd name="connsiteY9" fmla="*/ 84764 h 279497"/>
                    <a:gd name="connsiteX10" fmla="*/ 157823 w 166651"/>
                    <a:gd name="connsiteY10" fmla="*/ 25497 h 279497"/>
                    <a:gd name="connsiteX11" fmla="*/ 107023 w 166651"/>
                    <a:gd name="connsiteY11" fmla="*/ 97 h 27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651" h="279497">
                      <a:moveTo>
                        <a:pt x="107023" y="97"/>
                      </a:moveTo>
                      <a:cubicBezTo>
                        <a:pt x="91501" y="1508"/>
                        <a:pt x="80299" y="24858"/>
                        <a:pt x="64689" y="33964"/>
                      </a:cubicBezTo>
                      <a:cubicBezTo>
                        <a:pt x="46124" y="44794"/>
                        <a:pt x="10848" y="38567"/>
                        <a:pt x="5423" y="59364"/>
                      </a:cubicBezTo>
                      <a:cubicBezTo>
                        <a:pt x="-8843" y="114049"/>
                        <a:pt x="8993" y="172395"/>
                        <a:pt x="13889" y="228697"/>
                      </a:cubicBezTo>
                      <a:cubicBezTo>
                        <a:pt x="14662" y="237588"/>
                        <a:pt x="16781" y="247128"/>
                        <a:pt x="22356" y="254097"/>
                      </a:cubicBezTo>
                      <a:cubicBezTo>
                        <a:pt x="34294" y="269020"/>
                        <a:pt x="56422" y="273919"/>
                        <a:pt x="73156" y="279497"/>
                      </a:cubicBezTo>
                      <a:cubicBezTo>
                        <a:pt x="81623" y="276675"/>
                        <a:pt x="91587" y="276606"/>
                        <a:pt x="98556" y="271031"/>
                      </a:cubicBezTo>
                      <a:cubicBezTo>
                        <a:pt x="106502" y="264674"/>
                        <a:pt x="108975" y="253448"/>
                        <a:pt x="115489" y="245631"/>
                      </a:cubicBezTo>
                      <a:cubicBezTo>
                        <a:pt x="123154" y="236433"/>
                        <a:pt x="132422" y="228698"/>
                        <a:pt x="140889" y="220231"/>
                      </a:cubicBezTo>
                      <a:cubicBezTo>
                        <a:pt x="157603" y="170091"/>
                        <a:pt x="162523" y="160082"/>
                        <a:pt x="166289" y="84764"/>
                      </a:cubicBezTo>
                      <a:cubicBezTo>
                        <a:pt x="167286" y="64833"/>
                        <a:pt x="166748" y="43346"/>
                        <a:pt x="157823" y="25497"/>
                      </a:cubicBezTo>
                      <a:cubicBezTo>
                        <a:pt x="151512" y="12876"/>
                        <a:pt x="122545" y="-1314"/>
                        <a:pt x="107023" y="97"/>
                      </a:cubicBezTo>
                      <a:close/>
                    </a:path>
                  </a:pathLst>
                </a:custGeom>
                <a:solidFill>
                  <a:schemeClr val="accent4">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7" name="Freeform: Shape 1026">
                <a:extLst>
                  <a:ext uri="{FF2B5EF4-FFF2-40B4-BE49-F238E27FC236}">
                    <a16:creationId xmlns:a16="http://schemas.microsoft.com/office/drawing/2014/main" id="{7931D511-4699-4858-BD8C-79239B9D66EC}"/>
                  </a:ext>
                </a:extLst>
              </p:cNvPr>
              <p:cNvSpPr/>
              <p:nvPr/>
            </p:nvSpPr>
            <p:spPr>
              <a:xfrm>
                <a:off x="10574867" y="4296150"/>
                <a:ext cx="457200" cy="237461"/>
              </a:xfrm>
              <a:custGeom>
                <a:avLst/>
                <a:gdLst>
                  <a:gd name="connsiteX0" fmla="*/ 372533 w 457200"/>
                  <a:gd name="connsiteY0" fmla="*/ 220133 h 237461"/>
                  <a:gd name="connsiteX1" fmla="*/ 330200 w 457200"/>
                  <a:gd name="connsiteY1" fmla="*/ 237066 h 237461"/>
                  <a:gd name="connsiteX2" fmla="*/ 287866 w 457200"/>
                  <a:gd name="connsiteY2" fmla="*/ 211666 h 237461"/>
                  <a:gd name="connsiteX3" fmla="*/ 228600 w 457200"/>
                  <a:gd name="connsiteY3" fmla="*/ 194733 h 237461"/>
                  <a:gd name="connsiteX4" fmla="*/ 160866 w 457200"/>
                  <a:gd name="connsiteY4" fmla="*/ 160866 h 237461"/>
                  <a:gd name="connsiteX5" fmla="*/ 135466 w 457200"/>
                  <a:gd name="connsiteY5" fmla="*/ 143933 h 237461"/>
                  <a:gd name="connsiteX6" fmla="*/ 33866 w 457200"/>
                  <a:gd name="connsiteY6" fmla="*/ 135466 h 237461"/>
                  <a:gd name="connsiteX7" fmla="*/ 16933 w 457200"/>
                  <a:gd name="connsiteY7" fmla="*/ 110066 h 237461"/>
                  <a:gd name="connsiteX8" fmla="*/ 0 w 457200"/>
                  <a:gd name="connsiteY8" fmla="*/ 50800 h 237461"/>
                  <a:gd name="connsiteX9" fmla="*/ 8466 w 457200"/>
                  <a:gd name="connsiteY9" fmla="*/ 25400 h 237461"/>
                  <a:gd name="connsiteX10" fmla="*/ 33866 w 457200"/>
                  <a:gd name="connsiteY10" fmla="*/ 16933 h 237461"/>
                  <a:gd name="connsiteX11" fmla="*/ 59266 w 457200"/>
                  <a:gd name="connsiteY11" fmla="*/ 0 h 237461"/>
                  <a:gd name="connsiteX12" fmla="*/ 135466 w 457200"/>
                  <a:gd name="connsiteY12" fmla="*/ 8466 h 237461"/>
                  <a:gd name="connsiteX13" fmla="*/ 186266 w 457200"/>
                  <a:gd name="connsiteY13" fmla="*/ 50800 h 237461"/>
                  <a:gd name="connsiteX14" fmla="*/ 245533 w 457200"/>
                  <a:gd name="connsiteY14" fmla="*/ 84666 h 237461"/>
                  <a:gd name="connsiteX15" fmla="*/ 296333 w 457200"/>
                  <a:gd name="connsiteY15" fmla="*/ 118533 h 237461"/>
                  <a:gd name="connsiteX16" fmla="*/ 321733 w 457200"/>
                  <a:gd name="connsiteY16" fmla="*/ 135466 h 237461"/>
                  <a:gd name="connsiteX17" fmla="*/ 355600 w 457200"/>
                  <a:gd name="connsiteY17" fmla="*/ 177800 h 237461"/>
                  <a:gd name="connsiteX18" fmla="*/ 406400 w 457200"/>
                  <a:gd name="connsiteY18" fmla="*/ 194733 h 237461"/>
                  <a:gd name="connsiteX19" fmla="*/ 457200 w 457200"/>
                  <a:gd name="connsiteY19" fmla="*/ 203200 h 23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237461">
                    <a:moveTo>
                      <a:pt x="372533" y="220133"/>
                    </a:moveTo>
                    <a:cubicBezTo>
                      <a:pt x="358422" y="225777"/>
                      <a:pt x="345281" y="235181"/>
                      <a:pt x="330200" y="237066"/>
                    </a:cubicBezTo>
                    <a:cubicBezTo>
                      <a:pt x="303733" y="240375"/>
                      <a:pt x="305291" y="222121"/>
                      <a:pt x="287866" y="211666"/>
                    </a:cubicBezTo>
                    <a:cubicBezTo>
                      <a:pt x="279194" y="206463"/>
                      <a:pt x="234921" y="196313"/>
                      <a:pt x="228600" y="194733"/>
                    </a:cubicBezTo>
                    <a:cubicBezTo>
                      <a:pt x="172937" y="139074"/>
                      <a:pt x="277615" y="238697"/>
                      <a:pt x="160866" y="160866"/>
                    </a:cubicBezTo>
                    <a:cubicBezTo>
                      <a:pt x="152399" y="155222"/>
                      <a:pt x="145444" y="145929"/>
                      <a:pt x="135466" y="143933"/>
                    </a:cubicBezTo>
                    <a:cubicBezTo>
                      <a:pt x="102142" y="137268"/>
                      <a:pt x="67733" y="138288"/>
                      <a:pt x="33866" y="135466"/>
                    </a:cubicBezTo>
                    <a:cubicBezTo>
                      <a:pt x="28222" y="126999"/>
                      <a:pt x="21484" y="119167"/>
                      <a:pt x="16933" y="110066"/>
                    </a:cubicBezTo>
                    <a:cubicBezTo>
                      <a:pt x="10858" y="97916"/>
                      <a:pt x="2714" y="61656"/>
                      <a:pt x="0" y="50800"/>
                    </a:cubicBezTo>
                    <a:cubicBezTo>
                      <a:pt x="2822" y="42333"/>
                      <a:pt x="2155" y="31711"/>
                      <a:pt x="8466" y="25400"/>
                    </a:cubicBezTo>
                    <a:cubicBezTo>
                      <a:pt x="14777" y="19089"/>
                      <a:pt x="25884" y="20924"/>
                      <a:pt x="33866" y="16933"/>
                    </a:cubicBezTo>
                    <a:cubicBezTo>
                      <a:pt x="42967" y="12382"/>
                      <a:pt x="50799" y="5644"/>
                      <a:pt x="59266" y="0"/>
                    </a:cubicBezTo>
                    <a:cubicBezTo>
                      <a:pt x="84666" y="2822"/>
                      <a:pt x="111040" y="950"/>
                      <a:pt x="135466" y="8466"/>
                    </a:cubicBezTo>
                    <a:cubicBezTo>
                      <a:pt x="158885" y="15672"/>
                      <a:pt x="168878" y="36889"/>
                      <a:pt x="186266" y="50800"/>
                    </a:cubicBezTo>
                    <a:cubicBezTo>
                      <a:pt x="215552" y="74229"/>
                      <a:pt x="210771" y="63809"/>
                      <a:pt x="245533" y="84666"/>
                    </a:cubicBezTo>
                    <a:cubicBezTo>
                      <a:pt x="262984" y="95137"/>
                      <a:pt x="279400" y="107244"/>
                      <a:pt x="296333" y="118533"/>
                    </a:cubicBezTo>
                    <a:lnTo>
                      <a:pt x="321733" y="135466"/>
                    </a:lnTo>
                    <a:cubicBezTo>
                      <a:pt x="327716" y="144440"/>
                      <a:pt x="343535" y="171768"/>
                      <a:pt x="355600" y="177800"/>
                    </a:cubicBezTo>
                    <a:cubicBezTo>
                      <a:pt x="371565" y="185782"/>
                      <a:pt x="388794" y="191798"/>
                      <a:pt x="406400" y="194733"/>
                    </a:cubicBezTo>
                    <a:lnTo>
                      <a:pt x="457200" y="203200"/>
                    </a:lnTo>
                  </a:path>
                </a:pathLst>
              </a:custGeom>
              <a:solidFill>
                <a:schemeClr val="accent4">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39" name="Group 1038">
            <a:extLst>
              <a:ext uri="{FF2B5EF4-FFF2-40B4-BE49-F238E27FC236}">
                <a16:creationId xmlns:a16="http://schemas.microsoft.com/office/drawing/2014/main" id="{7E6C3C79-20C7-4BC5-9BB8-B4B165B6B185}"/>
              </a:ext>
            </a:extLst>
          </p:cNvPr>
          <p:cNvGrpSpPr/>
          <p:nvPr/>
        </p:nvGrpSpPr>
        <p:grpSpPr>
          <a:xfrm>
            <a:off x="6950826" y="145968"/>
            <a:ext cx="3675967" cy="1576725"/>
            <a:chOff x="6950826" y="145968"/>
            <a:chExt cx="3675967" cy="1576725"/>
          </a:xfrm>
        </p:grpSpPr>
        <p:sp>
          <p:nvSpPr>
            <p:cNvPr id="1034" name="Freeform: Shape 1033">
              <a:extLst>
                <a:ext uri="{FF2B5EF4-FFF2-40B4-BE49-F238E27FC236}">
                  <a16:creationId xmlns:a16="http://schemas.microsoft.com/office/drawing/2014/main" id="{13EF52D0-53D6-4695-ADDC-FF803C62D9D8}"/>
                </a:ext>
              </a:extLst>
            </p:cNvPr>
            <p:cNvSpPr/>
            <p:nvPr/>
          </p:nvSpPr>
          <p:spPr>
            <a:xfrm>
              <a:off x="9063003" y="145968"/>
              <a:ext cx="264533" cy="203442"/>
            </a:xfrm>
            <a:custGeom>
              <a:avLst/>
              <a:gdLst>
                <a:gd name="connsiteX0" fmla="*/ 196800 w 264533"/>
                <a:gd name="connsiteY0" fmla="*/ 177947 h 203442"/>
                <a:gd name="connsiteX1" fmla="*/ 188333 w 264533"/>
                <a:gd name="connsiteY1" fmla="*/ 127147 h 203442"/>
                <a:gd name="connsiteX2" fmla="*/ 239133 w 264533"/>
                <a:gd name="connsiteY2" fmla="*/ 101747 h 203442"/>
                <a:gd name="connsiteX3" fmla="*/ 264533 w 264533"/>
                <a:gd name="connsiteY3" fmla="*/ 84813 h 203442"/>
                <a:gd name="connsiteX4" fmla="*/ 239133 w 264533"/>
                <a:gd name="connsiteY4" fmla="*/ 76347 h 203442"/>
                <a:gd name="connsiteX5" fmla="*/ 205266 w 264533"/>
                <a:gd name="connsiteY5" fmla="*/ 34013 h 203442"/>
                <a:gd name="connsiteX6" fmla="*/ 179866 w 264533"/>
                <a:gd name="connsiteY6" fmla="*/ 25547 h 203442"/>
                <a:gd name="connsiteX7" fmla="*/ 52866 w 264533"/>
                <a:gd name="connsiteY7" fmla="*/ 17080 h 203442"/>
                <a:gd name="connsiteX8" fmla="*/ 27466 w 264533"/>
                <a:gd name="connsiteY8" fmla="*/ 147 h 203442"/>
                <a:gd name="connsiteX9" fmla="*/ 10533 w 264533"/>
                <a:gd name="connsiteY9" fmla="*/ 84813 h 203442"/>
                <a:gd name="connsiteX10" fmla="*/ 52866 w 264533"/>
                <a:gd name="connsiteY10" fmla="*/ 93280 h 203442"/>
                <a:gd name="connsiteX11" fmla="*/ 78266 w 264533"/>
                <a:gd name="connsiteY11" fmla="*/ 101747 h 203442"/>
                <a:gd name="connsiteX12" fmla="*/ 86733 w 264533"/>
                <a:gd name="connsiteY12" fmla="*/ 169480 h 203442"/>
                <a:gd name="connsiteX13" fmla="*/ 146000 w 264533"/>
                <a:gd name="connsiteY13" fmla="*/ 203347 h 203442"/>
                <a:gd name="connsiteX14" fmla="*/ 196800 w 264533"/>
                <a:gd name="connsiteY14" fmla="*/ 177947 h 20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533" h="203442">
                  <a:moveTo>
                    <a:pt x="196800" y="177947"/>
                  </a:moveTo>
                  <a:cubicBezTo>
                    <a:pt x="203855" y="165247"/>
                    <a:pt x="186204" y="144181"/>
                    <a:pt x="188333" y="127147"/>
                  </a:cubicBezTo>
                  <a:cubicBezTo>
                    <a:pt x="190768" y="107666"/>
                    <a:pt x="230650" y="103868"/>
                    <a:pt x="239133" y="101747"/>
                  </a:cubicBezTo>
                  <a:cubicBezTo>
                    <a:pt x="247600" y="96102"/>
                    <a:pt x="264533" y="94989"/>
                    <a:pt x="264533" y="84813"/>
                  </a:cubicBezTo>
                  <a:cubicBezTo>
                    <a:pt x="264533" y="75888"/>
                    <a:pt x="246102" y="81922"/>
                    <a:pt x="239133" y="76347"/>
                  </a:cubicBezTo>
                  <a:cubicBezTo>
                    <a:pt x="204521" y="48658"/>
                    <a:pt x="239791" y="54728"/>
                    <a:pt x="205266" y="34013"/>
                  </a:cubicBezTo>
                  <a:cubicBezTo>
                    <a:pt x="197613" y="29421"/>
                    <a:pt x="188736" y="26533"/>
                    <a:pt x="179866" y="25547"/>
                  </a:cubicBezTo>
                  <a:cubicBezTo>
                    <a:pt x="137698" y="20862"/>
                    <a:pt x="95199" y="19902"/>
                    <a:pt x="52866" y="17080"/>
                  </a:cubicBezTo>
                  <a:cubicBezTo>
                    <a:pt x="44399" y="11436"/>
                    <a:pt x="37503" y="-1526"/>
                    <a:pt x="27466" y="147"/>
                  </a:cubicBezTo>
                  <a:cubicBezTo>
                    <a:pt x="-10966" y="6553"/>
                    <a:pt x="-1425" y="68869"/>
                    <a:pt x="10533" y="84813"/>
                  </a:cubicBezTo>
                  <a:cubicBezTo>
                    <a:pt x="19167" y="96325"/>
                    <a:pt x="38905" y="89790"/>
                    <a:pt x="52866" y="93280"/>
                  </a:cubicBezTo>
                  <a:cubicBezTo>
                    <a:pt x="61524" y="95445"/>
                    <a:pt x="69799" y="98925"/>
                    <a:pt x="78266" y="101747"/>
                  </a:cubicBezTo>
                  <a:cubicBezTo>
                    <a:pt x="81088" y="124325"/>
                    <a:pt x="77317" y="148766"/>
                    <a:pt x="86733" y="169480"/>
                  </a:cubicBezTo>
                  <a:cubicBezTo>
                    <a:pt x="93470" y="184301"/>
                    <a:pt x="128887" y="200495"/>
                    <a:pt x="146000" y="203347"/>
                  </a:cubicBezTo>
                  <a:cubicBezTo>
                    <a:pt x="154351" y="204739"/>
                    <a:pt x="189745" y="190647"/>
                    <a:pt x="196800" y="177947"/>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6" name="Group 1035">
              <a:extLst>
                <a:ext uri="{FF2B5EF4-FFF2-40B4-BE49-F238E27FC236}">
                  <a16:creationId xmlns:a16="http://schemas.microsoft.com/office/drawing/2014/main" id="{3B0AE432-D15D-4031-AD43-346B55613469}"/>
                </a:ext>
              </a:extLst>
            </p:cNvPr>
            <p:cNvGrpSpPr/>
            <p:nvPr/>
          </p:nvGrpSpPr>
          <p:grpSpPr>
            <a:xfrm>
              <a:off x="6950826" y="195419"/>
              <a:ext cx="3675967" cy="1527274"/>
              <a:chOff x="6950826" y="16517"/>
              <a:chExt cx="3675967" cy="1527274"/>
            </a:xfrm>
          </p:grpSpPr>
          <p:sp>
            <p:nvSpPr>
              <p:cNvPr id="1028" name="Freeform: Shape 1027">
                <a:extLst>
                  <a:ext uri="{FF2B5EF4-FFF2-40B4-BE49-F238E27FC236}">
                    <a16:creationId xmlns:a16="http://schemas.microsoft.com/office/drawing/2014/main" id="{C25AD2BF-483B-4155-B4AE-9B2693652E27}"/>
                  </a:ext>
                </a:extLst>
              </p:cNvPr>
              <p:cNvSpPr/>
              <p:nvPr/>
            </p:nvSpPr>
            <p:spPr>
              <a:xfrm>
                <a:off x="6950826" y="1100667"/>
                <a:ext cx="508739" cy="443124"/>
              </a:xfrm>
              <a:custGeom>
                <a:avLst/>
                <a:gdLst>
                  <a:gd name="connsiteX0" fmla="*/ 499841 w 508739"/>
                  <a:gd name="connsiteY0" fmla="*/ 389466 h 443124"/>
                  <a:gd name="connsiteX1" fmla="*/ 499841 w 508739"/>
                  <a:gd name="connsiteY1" fmla="*/ 194733 h 443124"/>
                  <a:gd name="connsiteX2" fmla="*/ 474441 w 508739"/>
                  <a:gd name="connsiteY2" fmla="*/ 127000 h 443124"/>
                  <a:gd name="connsiteX3" fmla="*/ 406707 w 508739"/>
                  <a:gd name="connsiteY3" fmla="*/ 186266 h 443124"/>
                  <a:gd name="connsiteX4" fmla="*/ 355907 w 508739"/>
                  <a:gd name="connsiteY4" fmla="*/ 160866 h 443124"/>
                  <a:gd name="connsiteX5" fmla="*/ 347441 w 508739"/>
                  <a:gd name="connsiteY5" fmla="*/ 135466 h 443124"/>
                  <a:gd name="connsiteX6" fmla="*/ 322041 w 508739"/>
                  <a:gd name="connsiteY6" fmla="*/ 118533 h 443124"/>
                  <a:gd name="connsiteX7" fmla="*/ 271241 w 508739"/>
                  <a:gd name="connsiteY7" fmla="*/ 93133 h 443124"/>
                  <a:gd name="connsiteX8" fmla="*/ 211974 w 508739"/>
                  <a:gd name="connsiteY8" fmla="*/ 110066 h 443124"/>
                  <a:gd name="connsiteX9" fmla="*/ 186574 w 508739"/>
                  <a:gd name="connsiteY9" fmla="*/ 118533 h 443124"/>
                  <a:gd name="connsiteX10" fmla="*/ 203507 w 508739"/>
                  <a:gd name="connsiteY10" fmla="*/ 93133 h 443124"/>
                  <a:gd name="connsiteX11" fmla="*/ 203507 w 508739"/>
                  <a:gd name="connsiteY11" fmla="*/ 0 h 443124"/>
                  <a:gd name="connsiteX12" fmla="*/ 152707 w 508739"/>
                  <a:gd name="connsiteY12" fmla="*/ 8466 h 443124"/>
                  <a:gd name="connsiteX13" fmla="*/ 101907 w 508739"/>
                  <a:gd name="connsiteY13" fmla="*/ 25400 h 443124"/>
                  <a:gd name="connsiteX14" fmla="*/ 51107 w 508739"/>
                  <a:gd name="connsiteY14" fmla="*/ 33866 h 443124"/>
                  <a:gd name="connsiteX15" fmla="*/ 59574 w 508739"/>
                  <a:gd name="connsiteY15" fmla="*/ 59266 h 443124"/>
                  <a:gd name="connsiteX16" fmla="*/ 84974 w 508739"/>
                  <a:gd name="connsiteY16" fmla="*/ 67733 h 443124"/>
                  <a:gd name="connsiteX17" fmla="*/ 118841 w 508739"/>
                  <a:gd name="connsiteY17" fmla="*/ 84666 h 443124"/>
                  <a:gd name="connsiteX18" fmla="*/ 135774 w 508739"/>
                  <a:gd name="connsiteY18" fmla="*/ 101600 h 443124"/>
                  <a:gd name="connsiteX19" fmla="*/ 127307 w 508739"/>
                  <a:gd name="connsiteY19" fmla="*/ 127000 h 443124"/>
                  <a:gd name="connsiteX20" fmla="*/ 84974 w 508739"/>
                  <a:gd name="connsiteY20" fmla="*/ 84666 h 443124"/>
                  <a:gd name="connsiteX21" fmla="*/ 59574 w 508739"/>
                  <a:gd name="connsiteY21" fmla="*/ 76200 h 443124"/>
                  <a:gd name="connsiteX22" fmla="*/ 17241 w 508739"/>
                  <a:gd name="connsiteY22" fmla="*/ 84666 h 443124"/>
                  <a:gd name="connsiteX23" fmla="*/ 307 w 508739"/>
                  <a:gd name="connsiteY23" fmla="*/ 118533 h 443124"/>
                  <a:gd name="connsiteX24" fmla="*/ 51107 w 508739"/>
                  <a:gd name="connsiteY24" fmla="*/ 143933 h 443124"/>
                  <a:gd name="connsiteX25" fmla="*/ 59574 w 508739"/>
                  <a:gd name="connsiteY25" fmla="*/ 169333 h 443124"/>
                  <a:gd name="connsiteX26" fmla="*/ 42641 w 508739"/>
                  <a:gd name="connsiteY26" fmla="*/ 262466 h 443124"/>
                  <a:gd name="connsiteX27" fmla="*/ 25707 w 508739"/>
                  <a:gd name="connsiteY27" fmla="*/ 287866 h 443124"/>
                  <a:gd name="connsiteX28" fmla="*/ 34174 w 508739"/>
                  <a:gd name="connsiteY28" fmla="*/ 347133 h 443124"/>
                  <a:gd name="connsiteX29" fmla="*/ 76507 w 508739"/>
                  <a:gd name="connsiteY29" fmla="*/ 355600 h 443124"/>
                  <a:gd name="connsiteX30" fmla="*/ 110374 w 508739"/>
                  <a:gd name="connsiteY30" fmla="*/ 364066 h 443124"/>
                  <a:gd name="connsiteX31" fmla="*/ 254307 w 508739"/>
                  <a:gd name="connsiteY31" fmla="*/ 406400 h 443124"/>
                  <a:gd name="connsiteX32" fmla="*/ 271241 w 508739"/>
                  <a:gd name="connsiteY32" fmla="*/ 423333 h 443124"/>
                  <a:gd name="connsiteX33" fmla="*/ 338974 w 508739"/>
                  <a:gd name="connsiteY33" fmla="*/ 440266 h 443124"/>
                  <a:gd name="connsiteX34" fmla="*/ 482907 w 508739"/>
                  <a:gd name="connsiteY34" fmla="*/ 414866 h 443124"/>
                  <a:gd name="connsiteX35" fmla="*/ 499841 w 508739"/>
                  <a:gd name="connsiteY35" fmla="*/ 389466 h 44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8739" h="443124">
                    <a:moveTo>
                      <a:pt x="499841" y="389466"/>
                    </a:moveTo>
                    <a:cubicBezTo>
                      <a:pt x="502663" y="352777"/>
                      <a:pt x="518370" y="315174"/>
                      <a:pt x="499841" y="194733"/>
                    </a:cubicBezTo>
                    <a:cubicBezTo>
                      <a:pt x="496175" y="170900"/>
                      <a:pt x="482908" y="149578"/>
                      <a:pt x="474441" y="127000"/>
                    </a:cubicBezTo>
                    <a:cubicBezTo>
                      <a:pt x="409223" y="148739"/>
                      <a:pt x="430270" y="127360"/>
                      <a:pt x="406707" y="186266"/>
                    </a:cubicBezTo>
                    <a:cubicBezTo>
                      <a:pt x="382357" y="180179"/>
                      <a:pt x="369228" y="183068"/>
                      <a:pt x="355907" y="160866"/>
                    </a:cubicBezTo>
                    <a:cubicBezTo>
                      <a:pt x="351315" y="153213"/>
                      <a:pt x="353016" y="142435"/>
                      <a:pt x="347441" y="135466"/>
                    </a:cubicBezTo>
                    <a:cubicBezTo>
                      <a:pt x="341084" y="127520"/>
                      <a:pt x="329987" y="124890"/>
                      <a:pt x="322041" y="118533"/>
                    </a:cubicBezTo>
                    <a:cubicBezTo>
                      <a:pt x="287730" y="91085"/>
                      <a:pt x="326188" y="106871"/>
                      <a:pt x="271241" y="93133"/>
                    </a:cubicBezTo>
                    <a:cubicBezTo>
                      <a:pt x="210341" y="113434"/>
                      <a:pt x="286393" y="88804"/>
                      <a:pt x="211974" y="110066"/>
                    </a:cubicBezTo>
                    <a:cubicBezTo>
                      <a:pt x="203393" y="112518"/>
                      <a:pt x="195041" y="115711"/>
                      <a:pt x="186574" y="118533"/>
                    </a:cubicBezTo>
                    <a:cubicBezTo>
                      <a:pt x="192218" y="110066"/>
                      <a:pt x="199499" y="102486"/>
                      <a:pt x="203507" y="93133"/>
                    </a:cubicBezTo>
                    <a:cubicBezTo>
                      <a:pt x="219190" y="56538"/>
                      <a:pt x="209545" y="42262"/>
                      <a:pt x="203507" y="0"/>
                    </a:cubicBezTo>
                    <a:cubicBezTo>
                      <a:pt x="186574" y="2822"/>
                      <a:pt x="169361" y="4302"/>
                      <a:pt x="152707" y="8466"/>
                    </a:cubicBezTo>
                    <a:cubicBezTo>
                      <a:pt x="135391" y="12795"/>
                      <a:pt x="119514" y="22466"/>
                      <a:pt x="101907" y="25400"/>
                    </a:cubicBezTo>
                    <a:lnTo>
                      <a:pt x="51107" y="33866"/>
                    </a:lnTo>
                    <a:cubicBezTo>
                      <a:pt x="53929" y="42333"/>
                      <a:pt x="53263" y="52955"/>
                      <a:pt x="59574" y="59266"/>
                    </a:cubicBezTo>
                    <a:cubicBezTo>
                      <a:pt x="65885" y="65577"/>
                      <a:pt x="76771" y="64217"/>
                      <a:pt x="84974" y="67733"/>
                    </a:cubicBezTo>
                    <a:cubicBezTo>
                      <a:pt x="96575" y="72705"/>
                      <a:pt x="107552" y="79022"/>
                      <a:pt x="118841" y="84666"/>
                    </a:cubicBezTo>
                    <a:cubicBezTo>
                      <a:pt x="124485" y="90311"/>
                      <a:pt x="134209" y="93772"/>
                      <a:pt x="135774" y="101600"/>
                    </a:cubicBezTo>
                    <a:cubicBezTo>
                      <a:pt x="137524" y="110351"/>
                      <a:pt x="135774" y="129822"/>
                      <a:pt x="127307" y="127000"/>
                    </a:cubicBezTo>
                    <a:cubicBezTo>
                      <a:pt x="108375" y="120689"/>
                      <a:pt x="103906" y="90976"/>
                      <a:pt x="84974" y="84666"/>
                    </a:cubicBezTo>
                    <a:lnTo>
                      <a:pt x="59574" y="76200"/>
                    </a:lnTo>
                    <a:cubicBezTo>
                      <a:pt x="45463" y="79022"/>
                      <a:pt x="28951" y="76302"/>
                      <a:pt x="17241" y="84666"/>
                    </a:cubicBezTo>
                    <a:cubicBezTo>
                      <a:pt x="6970" y="92002"/>
                      <a:pt x="-1768" y="106083"/>
                      <a:pt x="307" y="118533"/>
                    </a:cubicBezTo>
                    <a:cubicBezTo>
                      <a:pt x="2238" y="130118"/>
                      <a:pt x="43151" y="141281"/>
                      <a:pt x="51107" y="143933"/>
                    </a:cubicBezTo>
                    <a:cubicBezTo>
                      <a:pt x="53929" y="152400"/>
                      <a:pt x="59574" y="160408"/>
                      <a:pt x="59574" y="169333"/>
                    </a:cubicBezTo>
                    <a:cubicBezTo>
                      <a:pt x="59574" y="186837"/>
                      <a:pt x="54547" y="238655"/>
                      <a:pt x="42641" y="262466"/>
                    </a:cubicBezTo>
                    <a:cubicBezTo>
                      <a:pt x="38090" y="271568"/>
                      <a:pt x="31352" y="279399"/>
                      <a:pt x="25707" y="287866"/>
                    </a:cubicBezTo>
                    <a:cubicBezTo>
                      <a:pt x="28529" y="307622"/>
                      <a:pt x="22200" y="331168"/>
                      <a:pt x="34174" y="347133"/>
                    </a:cubicBezTo>
                    <a:cubicBezTo>
                      <a:pt x="42808" y="358645"/>
                      <a:pt x="62459" y="352478"/>
                      <a:pt x="76507" y="355600"/>
                    </a:cubicBezTo>
                    <a:cubicBezTo>
                      <a:pt x="87866" y="358124"/>
                      <a:pt x="99085" y="361244"/>
                      <a:pt x="110374" y="364066"/>
                    </a:cubicBezTo>
                    <a:cubicBezTo>
                      <a:pt x="187111" y="415224"/>
                      <a:pt x="140906" y="396090"/>
                      <a:pt x="254307" y="406400"/>
                    </a:cubicBezTo>
                    <a:cubicBezTo>
                      <a:pt x="259952" y="412044"/>
                      <a:pt x="263829" y="420368"/>
                      <a:pt x="271241" y="423333"/>
                    </a:cubicBezTo>
                    <a:cubicBezTo>
                      <a:pt x="292849" y="431976"/>
                      <a:pt x="338974" y="440266"/>
                      <a:pt x="338974" y="440266"/>
                    </a:cubicBezTo>
                    <a:cubicBezTo>
                      <a:pt x="408305" y="435644"/>
                      <a:pt x="448323" y="460978"/>
                      <a:pt x="482907" y="414866"/>
                    </a:cubicBezTo>
                    <a:cubicBezTo>
                      <a:pt x="486693" y="409817"/>
                      <a:pt x="497019" y="426155"/>
                      <a:pt x="499841" y="38946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reeform: Shape 1028">
                <a:extLst>
                  <a:ext uri="{FF2B5EF4-FFF2-40B4-BE49-F238E27FC236}">
                    <a16:creationId xmlns:a16="http://schemas.microsoft.com/office/drawing/2014/main" id="{539D30B7-E168-4764-A46A-5B62295A45A9}"/>
                  </a:ext>
                </a:extLst>
              </p:cNvPr>
              <p:cNvSpPr/>
              <p:nvPr/>
            </p:nvSpPr>
            <p:spPr>
              <a:xfrm>
                <a:off x="9008533" y="1142798"/>
                <a:ext cx="594070" cy="288069"/>
              </a:xfrm>
              <a:custGeom>
                <a:avLst/>
                <a:gdLst>
                  <a:gd name="connsiteX0" fmla="*/ 550334 w 594070"/>
                  <a:gd name="connsiteY0" fmla="*/ 118735 h 288069"/>
                  <a:gd name="connsiteX1" fmla="*/ 592667 w 594070"/>
                  <a:gd name="connsiteY1" fmla="*/ 93335 h 288069"/>
                  <a:gd name="connsiteX2" fmla="*/ 584200 w 594070"/>
                  <a:gd name="connsiteY2" fmla="*/ 67935 h 288069"/>
                  <a:gd name="connsiteX3" fmla="*/ 533400 w 594070"/>
                  <a:gd name="connsiteY3" fmla="*/ 25602 h 288069"/>
                  <a:gd name="connsiteX4" fmla="*/ 482600 w 594070"/>
                  <a:gd name="connsiteY4" fmla="*/ 202 h 288069"/>
                  <a:gd name="connsiteX5" fmla="*/ 397934 w 594070"/>
                  <a:gd name="connsiteY5" fmla="*/ 8669 h 288069"/>
                  <a:gd name="connsiteX6" fmla="*/ 381000 w 594070"/>
                  <a:gd name="connsiteY6" fmla="*/ 25602 h 288069"/>
                  <a:gd name="connsiteX7" fmla="*/ 313267 w 594070"/>
                  <a:gd name="connsiteY7" fmla="*/ 17135 h 288069"/>
                  <a:gd name="connsiteX8" fmla="*/ 287867 w 594070"/>
                  <a:gd name="connsiteY8" fmla="*/ 202 h 288069"/>
                  <a:gd name="connsiteX9" fmla="*/ 270934 w 594070"/>
                  <a:gd name="connsiteY9" fmla="*/ 25602 h 288069"/>
                  <a:gd name="connsiteX10" fmla="*/ 245534 w 594070"/>
                  <a:gd name="connsiteY10" fmla="*/ 42535 h 288069"/>
                  <a:gd name="connsiteX11" fmla="*/ 237067 w 594070"/>
                  <a:gd name="connsiteY11" fmla="*/ 67935 h 288069"/>
                  <a:gd name="connsiteX12" fmla="*/ 177800 w 594070"/>
                  <a:gd name="connsiteY12" fmla="*/ 84869 h 288069"/>
                  <a:gd name="connsiteX13" fmla="*/ 169334 w 594070"/>
                  <a:gd name="connsiteY13" fmla="*/ 135669 h 288069"/>
                  <a:gd name="connsiteX14" fmla="*/ 110067 w 594070"/>
                  <a:gd name="connsiteY14" fmla="*/ 127202 h 288069"/>
                  <a:gd name="connsiteX15" fmla="*/ 84667 w 594070"/>
                  <a:gd name="connsiteY15" fmla="*/ 118735 h 288069"/>
                  <a:gd name="connsiteX16" fmla="*/ 33867 w 594070"/>
                  <a:gd name="connsiteY16" fmla="*/ 161069 h 288069"/>
                  <a:gd name="connsiteX17" fmla="*/ 0 w 594070"/>
                  <a:gd name="connsiteY17" fmla="*/ 211869 h 288069"/>
                  <a:gd name="connsiteX18" fmla="*/ 84667 w 594070"/>
                  <a:gd name="connsiteY18" fmla="*/ 220335 h 288069"/>
                  <a:gd name="connsiteX19" fmla="*/ 118534 w 594070"/>
                  <a:gd name="connsiteY19" fmla="*/ 271135 h 288069"/>
                  <a:gd name="connsiteX20" fmla="*/ 143934 w 594070"/>
                  <a:gd name="connsiteY20" fmla="*/ 288069 h 288069"/>
                  <a:gd name="connsiteX21" fmla="*/ 237067 w 594070"/>
                  <a:gd name="connsiteY21" fmla="*/ 279602 h 288069"/>
                  <a:gd name="connsiteX22" fmla="*/ 270934 w 594070"/>
                  <a:gd name="connsiteY22" fmla="*/ 254202 h 288069"/>
                  <a:gd name="connsiteX23" fmla="*/ 321734 w 594070"/>
                  <a:gd name="connsiteY23" fmla="*/ 228802 h 288069"/>
                  <a:gd name="connsiteX24" fmla="*/ 347134 w 594070"/>
                  <a:gd name="connsiteY24" fmla="*/ 203402 h 288069"/>
                  <a:gd name="connsiteX25" fmla="*/ 406400 w 594070"/>
                  <a:gd name="connsiteY25" fmla="*/ 169535 h 288069"/>
                  <a:gd name="connsiteX26" fmla="*/ 457200 w 594070"/>
                  <a:gd name="connsiteY26" fmla="*/ 135669 h 288069"/>
                  <a:gd name="connsiteX27" fmla="*/ 482600 w 594070"/>
                  <a:gd name="connsiteY27" fmla="*/ 118735 h 288069"/>
                  <a:gd name="connsiteX28" fmla="*/ 550334 w 594070"/>
                  <a:gd name="connsiteY28" fmla="*/ 118735 h 28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4070" h="288069">
                    <a:moveTo>
                      <a:pt x="550334" y="118735"/>
                    </a:moveTo>
                    <a:cubicBezTo>
                      <a:pt x="568679" y="114502"/>
                      <a:pt x="583539" y="107027"/>
                      <a:pt x="592667" y="93335"/>
                    </a:cubicBezTo>
                    <a:cubicBezTo>
                      <a:pt x="597617" y="85909"/>
                      <a:pt x="588191" y="75917"/>
                      <a:pt x="584200" y="67935"/>
                    </a:cubicBezTo>
                    <a:cubicBezTo>
                      <a:pt x="566910" y="33355"/>
                      <a:pt x="568127" y="45446"/>
                      <a:pt x="533400" y="25602"/>
                    </a:cubicBezTo>
                    <a:cubicBezTo>
                      <a:pt x="487442" y="-659"/>
                      <a:pt x="529171" y="15726"/>
                      <a:pt x="482600" y="202"/>
                    </a:cubicBezTo>
                    <a:cubicBezTo>
                      <a:pt x="454378" y="3024"/>
                      <a:pt x="425450" y="1790"/>
                      <a:pt x="397934" y="8669"/>
                    </a:cubicBezTo>
                    <a:cubicBezTo>
                      <a:pt x="390190" y="10605"/>
                      <a:pt x="388943" y="24808"/>
                      <a:pt x="381000" y="25602"/>
                    </a:cubicBezTo>
                    <a:cubicBezTo>
                      <a:pt x="358360" y="27866"/>
                      <a:pt x="335845" y="19957"/>
                      <a:pt x="313267" y="17135"/>
                    </a:cubicBezTo>
                    <a:cubicBezTo>
                      <a:pt x="304800" y="11491"/>
                      <a:pt x="297845" y="-1794"/>
                      <a:pt x="287867" y="202"/>
                    </a:cubicBezTo>
                    <a:cubicBezTo>
                      <a:pt x="277889" y="2198"/>
                      <a:pt x="278129" y="18407"/>
                      <a:pt x="270934" y="25602"/>
                    </a:cubicBezTo>
                    <a:cubicBezTo>
                      <a:pt x="263739" y="32797"/>
                      <a:pt x="254001" y="36891"/>
                      <a:pt x="245534" y="42535"/>
                    </a:cubicBezTo>
                    <a:cubicBezTo>
                      <a:pt x="242712" y="51002"/>
                      <a:pt x="243378" y="61624"/>
                      <a:pt x="237067" y="67935"/>
                    </a:cubicBezTo>
                    <a:cubicBezTo>
                      <a:pt x="233018" y="71984"/>
                      <a:pt x="178093" y="84796"/>
                      <a:pt x="177800" y="84869"/>
                    </a:cubicBezTo>
                    <a:cubicBezTo>
                      <a:pt x="174978" y="101802"/>
                      <a:pt x="179312" y="121700"/>
                      <a:pt x="169334" y="135669"/>
                    </a:cubicBezTo>
                    <a:cubicBezTo>
                      <a:pt x="148550" y="164766"/>
                      <a:pt x="125076" y="134706"/>
                      <a:pt x="110067" y="127202"/>
                    </a:cubicBezTo>
                    <a:cubicBezTo>
                      <a:pt x="102085" y="123211"/>
                      <a:pt x="93134" y="121557"/>
                      <a:pt x="84667" y="118735"/>
                    </a:cubicBezTo>
                    <a:cubicBezTo>
                      <a:pt x="62090" y="133787"/>
                      <a:pt x="51418" y="138504"/>
                      <a:pt x="33867" y="161069"/>
                    </a:cubicBezTo>
                    <a:cubicBezTo>
                      <a:pt x="21372" y="177133"/>
                      <a:pt x="0" y="211869"/>
                      <a:pt x="0" y="211869"/>
                    </a:cubicBezTo>
                    <a:cubicBezTo>
                      <a:pt x="28222" y="214691"/>
                      <a:pt x="57151" y="213456"/>
                      <a:pt x="84667" y="220335"/>
                    </a:cubicBezTo>
                    <a:cubicBezTo>
                      <a:pt x="101028" y="224425"/>
                      <a:pt x="113045" y="264548"/>
                      <a:pt x="118534" y="271135"/>
                    </a:cubicBezTo>
                    <a:cubicBezTo>
                      <a:pt x="125048" y="278952"/>
                      <a:pt x="135467" y="282424"/>
                      <a:pt x="143934" y="288069"/>
                    </a:cubicBezTo>
                    <a:cubicBezTo>
                      <a:pt x="174978" y="285247"/>
                      <a:pt x="206947" y="287634"/>
                      <a:pt x="237067" y="279602"/>
                    </a:cubicBezTo>
                    <a:cubicBezTo>
                      <a:pt x="250702" y="275966"/>
                      <a:pt x="259451" y="262404"/>
                      <a:pt x="270934" y="254202"/>
                    </a:cubicBezTo>
                    <a:cubicBezTo>
                      <a:pt x="299656" y="233687"/>
                      <a:pt x="290280" y="239287"/>
                      <a:pt x="321734" y="228802"/>
                    </a:cubicBezTo>
                    <a:cubicBezTo>
                      <a:pt x="330201" y="220335"/>
                      <a:pt x="337936" y="211067"/>
                      <a:pt x="347134" y="203402"/>
                    </a:cubicBezTo>
                    <a:cubicBezTo>
                      <a:pt x="372233" y="182487"/>
                      <a:pt x="376832" y="187276"/>
                      <a:pt x="406400" y="169535"/>
                    </a:cubicBezTo>
                    <a:cubicBezTo>
                      <a:pt x="423851" y="159064"/>
                      <a:pt x="440267" y="146958"/>
                      <a:pt x="457200" y="135669"/>
                    </a:cubicBezTo>
                    <a:cubicBezTo>
                      <a:pt x="465667" y="130024"/>
                      <a:pt x="472946" y="121953"/>
                      <a:pt x="482600" y="118735"/>
                    </a:cubicBezTo>
                    <a:cubicBezTo>
                      <a:pt x="511787" y="109007"/>
                      <a:pt x="531989" y="122968"/>
                      <a:pt x="550334" y="11873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410160DA-711F-446F-ABC1-2C08E37684FE}"/>
                  </a:ext>
                </a:extLst>
              </p:cNvPr>
              <p:cNvSpPr/>
              <p:nvPr/>
            </p:nvSpPr>
            <p:spPr>
              <a:xfrm>
                <a:off x="10253133" y="16517"/>
                <a:ext cx="373660" cy="849138"/>
              </a:xfrm>
              <a:custGeom>
                <a:avLst/>
                <a:gdLst>
                  <a:gd name="connsiteX0" fmla="*/ 372534 w 373660"/>
                  <a:gd name="connsiteY0" fmla="*/ 753950 h 849138"/>
                  <a:gd name="connsiteX1" fmla="*/ 270934 w 373660"/>
                  <a:gd name="connsiteY1" fmla="*/ 703150 h 849138"/>
                  <a:gd name="connsiteX2" fmla="*/ 237067 w 373660"/>
                  <a:gd name="connsiteY2" fmla="*/ 652350 h 849138"/>
                  <a:gd name="connsiteX3" fmla="*/ 220134 w 373660"/>
                  <a:gd name="connsiteY3" fmla="*/ 635416 h 849138"/>
                  <a:gd name="connsiteX4" fmla="*/ 203200 w 373660"/>
                  <a:gd name="connsiteY4" fmla="*/ 584616 h 849138"/>
                  <a:gd name="connsiteX5" fmla="*/ 194734 w 373660"/>
                  <a:gd name="connsiteY5" fmla="*/ 550750 h 849138"/>
                  <a:gd name="connsiteX6" fmla="*/ 177800 w 373660"/>
                  <a:gd name="connsiteY6" fmla="*/ 533816 h 849138"/>
                  <a:gd name="connsiteX7" fmla="*/ 169334 w 373660"/>
                  <a:gd name="connsiteY7" fmla="*/ 508416 h 849138"/>
                  <a:gd name="connsiteX8" fmla="*/ 160867 w 373660"/>
                  <a:gd name="connsiteY8" fmla="*/ 466083 h 849138"/>
                  <a:gd name="connsiteX9" fmla="*/ 143934 w 373660"/>
                  <a:gd name="connsiteY9" fmla="*/ 423750 h 849138"/>
                  <a:gd name="connsiteX10" fmla="*/ 143934 w 373660"/>
                  <a:gd name="connsiteY10" fmla="*/ 271350 h 849138"/>
                  <a:gd name="connsiteX11" fmla="*/ 152400 w 373660"/>
                  <a:gd name="connsiteY11" fmla="*/ 245950 h 849138"/>
                  <a:gd name="connsiteX12" fmla="*/ 169334 w 373660"/>
                  <a:gd name="connsiteY12" fmla="*/ 229016 h 849138"/>
                  <a:gd name="connsiteX13" fmla="*/ 194734 w 373660"/>
                  <a:gd name="connsiteY13" fmla="*/ 178216 h 849138"/>
                  <a:gd name="connsiteX14" fmla="*/ 203200 w 373660"/>
                  <a:gd name="connsiteY14" fmla="*/ 127416 h 849138"/>
                  <a:gd name="connsiteX15" fmla="*/ 220134 w 373660"/>
                  <a:gd name="connsiteY15" fmla="*/ 110483 h 849138"/>
                  <a:gd name="connsiteX16" fmla="*/ 237067 w 373660"/>
                  <a:gd name="connsiteY16" fmla="*/ 85083 h 849138"/>
                  <a:gd name="connsiteX17" fmla="*/ 228600 w 373660"/>
                  <a:gd name="connsiteY17" fmla="*/ 17350 h 849138"/>
                  <a:gd name="connsiteX18" fmla="*/ 211667 w 373660"/>
                  <a:gd name="connsiteY18" fmla="*/ 416 h 849138"/>
                  <a:gd name="connsiteX19" fmla="*/ 135467 w 373660"/>
                  <a:gd name="connsiteY19" fmla="*/ 8883 h 849138"/>
                  <a:gd name="connsiteX20" fmla="*/ 118534 w 373660"/>
                  <a:gd name="connsiteY20" fmla="*/ 93550 h 849138"/>
                  <a:gd name="connsiteX21" fmla="*/ 101600 w 373660"/>
                  <a:gd name="connsiteY21" fmla="*/ 110483 h 849138"/>
                  <a:gd name="connsiteX22" fmla="*/ 84667 w 373660"/>
                  <a:gd name="connsiteY22" fmla="*/ 178216 h 849138"/>
                  <a:gd name="connsiteX23" fmla="*/ 76200 w 373660"/>
                  <a:gd name="connsiteY23" fmla="*/ 212083 h 849138"/>
                  <a:gd name="connsiteX24" fmla="*/ 25400 w 373660"/>
                  <a:gd name="connsiteY24" fmla="*/ 279816 h 849138"/>
                  <a:gd name="connsiteX25" fmla="*/ 16934 w 373660"/>
                  <a:gd name="connsiteY25" fmla="*/ 305216 h 849138"/>
                  <a:gd name="connsiteX26" fmla="*/ 8467 w 373660"/>
                  <a:gd name="connsiteY26" fmla="*/ 347550 h 849138"/>
                  <a:gd name="connsiteX27" fmla="*/ 0 w 373660"/>
                  <a:gd name="connsiteY27" fmla="*/ 381416 h 849138"/>
                  <a:gd name="connsiteX28" fmla="*/ 16934 w 373660"/>
                  <a:gd name="connsiteY28" fmla="*/ 449150 h 849138"/>
                  <a:gd name="connsiteX29" fmla="*/ 67734 w 373660"/>
                  <a:gd name="connsiteY29" fmla="*/ 491483 h 849138"/>
                  <a:gd name="connsiteX30" fmla="*/ 67734 w 373660"/>
                  <a:gd name="connsiteY30" fmla="*/ 584616 h 849138"/>
                  <a:gd name="connsiteX31" fmla="*/ 50800 w 373660"/>
                  <a:gd name="connsiteY31" fmla="*/ 601550 h 849138"/>
                  <a:gd name="connsiteX32" fmla="*/ 42334 w 373660"/>
                  <a:gd name="connsiteY32" fmla="*/ 626950 h 849138"/>
                  <a:gd name="connsiteX33" fmla="*/ 93134 w 373660"/>
                  <a:gd name="connsiteY33" fmla="*/ 643883 h 849138"/>
                  <a:gd name="connsiteX34" fmla="*/ 118534 w 373660"/>
                  <a:gd name="connsiteY34" fmla="*/ 660816 h 849138"/>
                  <a:gd name="connsiteX35" fmla="*/ 59267 w 373660"/>
                  <a:gd name="connsiteY35" fmla="*/ 720083 h 849138"/>
                  <a:gd name="connsiteX36" fmla="*/ 50800 w 373660"/>
                  <a:gd name="connsiteY36" fmla="*/ 762416 h 849138"/>
                  <a:gd name="connsiteX37" fmla="*/ 67734 w 373660"/>
                  <a:gd name="connsiteY37" fmla="*/ 779350 h 849138"/>
                  <a:gd name="connsiteX38" fmla="*/ 203200 w 373660"/>
                  <a:gd name="connsiteY38" fmla="*/ 779350 h 849138"/>
                  <a:gd name="connsiteX39" fmla="*/ 220134 w 373660"/>
                  <a:gd name="connsiteY39" fmla="*/ 796283 h 849138"/>
                  <a:gd name="connsiteX40" fmla="*/ 355600 w 373660"/>
                  <a:gd name="connsiteY40" fmla="*/ 830150 h 849138"/>
                  <a:gd name="connsiteX41" fmla="*/ 364067 w 373660"/>
                  <a:gd name="connsiteY41" fmla="*/ 804750 h 849138"/>
                  <a:gd name="connsiteX42" fmla="*/ 355600 w 373660"/>
                  <a:gd name="connsiteY42" fmla="*/ 779350 h 849138"/>
                  <a:gd name="connsiteX43" fmla="*/ 347134 w 373660"/>
                  <a:gd name="connsiteY43" fmla="*/ 728550 h 849138"/>
                  <a:gd name="connsiteX44" fmla="*/ 330200 w 373660"/>
                  <a:gd name="connsiteY44" fmla="*/ 711616 h 849138"/>
                  <a:gd name="connsiteX45" fmla="*/ 372534 w 373660"/>
                  <a:gd name="connsiteY45" fmla="*/ 753950 h 84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73660" h="849138">
                    <a:moveTo>
                      <a:pt x="372534" y="753950"/>
                    </a:moveTo>
                    <a:cubicBezTo>
                      <a:pt x="362656" y="752539"/>
                      <a:pt x="372535" y="737017"/>
                      <a:pt x="270934" y="703150"/>
                    </a:cubicBezTo>
                    <a:cubicBezTo>
                      <a:pt x="254294" y="697603"/>
                      <a:pt x="242995" y="661242"/>
                      <a:pt x="237067" y="652350"/>
                    </a:cubicBezTo>
                    <a:cubicBezTo>
                      <a:pt x="232639" y="645708"/>
                      <a:pt x="225778" y="641061"/>
                      <a:pt x="220134" y="635416"/>
                    </a:cubicBezTo>
                    <a:cubicBezTo>
                      <a:pt x="214489" y="618483"/>
                      <a:pt x="207529" y="601932"/>
                      <a:pt x="203200" y="584616"/>
                    </a:cubicBezTo>
                    <a:cubicBezTo>
                      <a:pt x="200378" y="573327"/>
                      <a:pt x="199938" y="561158"/>
                      <a:pt x="194734" y="550750"/>
                    </a:cubicBezTo>
                    <a:cubicBezTo>
                      <a:pt x="191164" y="543610"/>
                      <a:pt x="183445" y="539461"/>
                      <a:pt x="177800" y="533816"/>
                    </a:cubicBezTo>
                    <a:cubicBezTo>
                      <a:pt x="174978" y="525349"/>
                      <a:pt x="171498" y="517074"/>
                      <a:pt x="169334" y="508416"/>
                    </a:cubicBezTo>
                    <a:cubicBezTo>
                      <a:pt x="165844" y="494455"/>
                      <a:pt x="165002" y="479867"/>
                      <a:pt x="160867" y="466083"/>
                    </a:cubicBezTo>
                    <a:cubicBezTo>
                      <a:pt x="156500" y="451526"/>
                      <a:pt x="149578" y="437861"/>
                      <a:pt x="143934" y="423750"/>
                    </a:cubicBezTo>
                    <a:cubicBezTo>
                      <a:pt x="134902" y="342467"/>
                      <a:pt x="130387" y="352633"/>
                      <a:pt x="143934" y="271350"/>
                    </a:cubicBezTo>
                    <a:cubicBezTo>
                      <a:pt x="145401" y="262547"/>
                      <a:pt x="147808" y="253603"/>
                      <a:pt x="152400" y="245950"/>
                    </a:cubicBezTo>
                    <a:cubicBezTo>
                      <a:pt x="156507" y="239105"/>
                      <a:pt x="164347" y="235250"/>
                      <a:pt x="169334" y="229016"/>
                    </a:cubicBezTo>
                    <a:cubicBezTo>
                      <a:pt x="188091" y="205570"/>
                      <a:pt x="185791" y="205043"/>
                      <a:pt x="194734" y="178216"/>
                    </a:cubicBezTo>
                    <a:cubicBezTo>
                      <a:pt x="197556" y="161283"/>
                      <a:pt x="197172" y="143490"/>
                      <a:pt x="203200" y="127416"/>
                    </a:cubicBezTo>
                    <a:cubicBezTo>
                      <a:pt x="206003" y="119942"/>
                      <a:pt x="215147" y="116716"/>
                      <a:pt x="220134" y="110483"/>
                    </a:cubicBezTo>
                    <a:cubicBezTo>
                      <a:pt x="226491" y="102537"/>
                      <a:pt x="231423" y="93550"/>
                      <a:pt x="237067" y="85083"/>
                    </a:cubicBezTo>
                    <a:cubicBezTo>
                      <a:pt x="234245" y="62505"/>
                      <a:pt x="235138" y="39144"/>
                      <a:pt x="228600" y="17350"/>
                    </a:cubicBezTo>
                    <a:cubicBezTo>
                      <a:pt x="226306" y="9704"/>
                      <a:pt x="219617" y="1139"/>
                      <a:pt x="211667" y="416"/>
                    </a:cubicBezTo>
                    <a:cubicBezTo>
                      <a:pt x="186216" y="-1898"/>
                      <a:pt x="160867" y="6061"/>
                      <a:pt x="135467" y="8883"/>
                    </a:cubicBezTo>
                    <a:cubicBezTo>
                      <a:pt x="134000" y="19151"/>
                      <a:pt x="129615" y="75081"/>
                      <a:pt x="118534" y="93550"/>
                    </a:cubicBezTo>
                    <a:cubicBezTo>
                      <a:pt x="114427" y="100395"/>
                      <a:pt x="107245" y="104839"/>
                      <a:pt x="101600" y="110483"/>
                    </a:cubicBezTo>
                    <a:cubicBezTo>
                      <a:pt x="86471" y="155873"/>
                      <a:pt x="98291" y="116912"/>
                      <a:pt x="84667" y="178216"/>
                    </a:cubicBezTo>
                    <a:cubicBezTo>
                      <a:pt x="82143" y="189575"/>
                      <a:pt x="81404" y="201675"/>
                      <a:pt x="76200" y="212083"/>
                    </a:cubicBezTo>
                    <a:cubicBezTo>
                      <a:pt x="57051" y="250381"/>
                      <a:pt x="49215" y="256002"/>
                      <a:pt x="25400" y="279816"/>
                    </a:cubicBezTo>
                    <a:cubicBezTo>
                      <a:pt x="22578" y="288283"/>
                      <a:pt x="19098" y="296558"/>
                      <a:pt x="16934" y="305216"/>
                    </a:cubicBezTo>
                    <a:cubicBezTo>
                      <a:pt x="13444" y="319177"/>
                      <a:pt x="11589" y="333502"/>
                      <a:pt x="8467" y="347550"/>
                    </a:cubicBezTo>
                    <a:cubicBezTo>
                      <a:pt x="5943" y="358909"/>
                      <a:pt x="2822" y="370127"/>
                      <a:pt x="0" y="381416"/>
                    </a:cubicBezTo>
                    <a:cubicBezTo>
                      <a:pt x="1222" y="387523"/>
                      <a:pt x="9495" y="437992"/>
                      <a:pt x="16934" y="449150"/>
                    </a:cubicBezTo>
                    <a:cubicBezTo>
                      <a:pt x="29973" y="468708"/>
                      <a:pt x="48991" y="478988"/>
                      <a:pt x="67734" y="491483"/>
                    </a:cubicBezTo>
                    <a:cubicBezTo>
                      <a:pt x="80628" y="530167"/>
                      <a:pt x="84361" y="529192"/>
                      <a:pt x="67734" y="584616"/>
                    </a:cubicBezTo>
                    <a:cubicBezTo>
                      <a:pt x="65440" y="592262"/>
                      <a:pt x="56445" y="595905"/>
                      <a:pt x="50800" y="601550"/>
                    </a:cubicBezTo>
                    <a:cubicBezTo>
                      <a:pt x="47978" y="610017"/>
                      <a:pt x="36023" y="620639"/>
                      <a:pt x="42334" y="626950"/>
                    </a:cubicBezTo>
                    <a:cubicBezTo>
                      <a:pt x="54955" y="639571"/>
                      <a:pt x="78282" y="633982"/>
                      <a:pt x="93134" y="643883"/>
                    </a:cubicBezTo>
                    <a:lnTo>
                      <a:pt x="118534" y="660816"/>
                    </a:lnTo>
                    <a:cubicBezTo>
                      <a:pt x="70503" y="692837"/>
                      <a:pt x="69699" y="678357"/>
                      <a:pt x="59267" y="720083"/>
                    </a:cubicBezTo>
                    <a:cubicBezTo>
                      <a:pt x="55777" y="734044"/>
                      <a:pt x="53622" y="748305"/>
                      <a:pt x="50800" y="762416"/>
                    </a:cubicBezTo>
                    <a:cubicBezTo>
                      <a:pt x="56445" y="768061"/>
                      <a:pt x="59769" y="778819"/>
                      <a:pt x="67734" y="779350"/>
                    </a:cubicBezTo>
                    <a:cubicBezTo>
                      <a:pt x="250756" y="791552"/>
                      <a:pt x="127355" y="754067"/>
                      <a:pt x="203200" y="779350"/>
                    </a:cubicBezTo>
                    <a:cubicBezTo>
                      <a:pt x="208845" y="784994"/>
                      <a:pt x="216989" y="788946"/>
                      <a:pt x="220134" y="796283"/>
                    </a:cubicBezTo>
                    <a:cubicBezTo>
                      <a:pt x="255574" y="878976"/>
                      <a:pt x="159243" y="843239"/>
                      <a:pt x="355600" y="830150"/>
                    </a:cubicBezTo>
                    <a:cubicBezTo>
                      <a:pt x="358422" y="821683"/>
                      <a:pt x="364067" y="813675"/>
                      <a:pt x="364067" y="804750"/>
                    </a:cubicBezTo>
                    <a:cubicBezTo>
                      <a:pt x="364067" y="795825"/>
                      <a:pt x="357536" y="788062"/>
                      <a:pt x="355600" y="779350"/>
                    </a:cubicBezTo>
                    <a:cubicBezTo>
                      <a:pt x="351876" y="762592"/>
                      <a:pt x="353162" y="744624"/>
                      <a:pt x="347134" y="728550"/>
                    </a:cubicBezTo>
                    <a:cubicBezTo>
                      <a:pt x="344331" y="721075"/>
                      <a:pt x="338183" y="711616"/>
                      <a:pt x="330200" y="711616"/>
                    </a:cubicBezTo>
                    <a:cubicBezTo>
                      <a:pt x="323889" y="711616"/>
                      <a:pt x="382412" y="755361"/>
                      <a:pt x="372534" y="75395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Freeform: Shape 1034">
                <a:extLst>
                  <a:ext uri="{FF2B5EF4-FFF2-40B4-BE49-F238E27FC236}">
                    <a16:creationId xmlns:a16="http://schemas.microsoft.com/office/drawing/2014/main" id="{4343B260-0D62-4096-8194-1FEE9B9226FE}"/>
                  </a:ext>
                </a:extLst>
              </p:cNvPr>
              <p:cNvSpPr/>
              <p:nvPr/>
            </p:nvSpPr>
            <p:spPr>
              <a:xfrm>
                <a:off x="8898126" y="84667"/>
                <a:ext cx="356973" cy="423333"/>
              </a:xfrm>
              <a:custGeom>
                <a:avLst/>
                <a:gdLst>
                  <a:gd name="connsiteX0" fmla="*/ 339007 w 356973"/>
                  <a:gd name="connsiteY0" fmla="*/ 347133 h 423333"/>
                  <a:gd name="connsiteX1" fmla="*/ 347474 w 356973"/>
                  <a:gd name="connsiteY1" fmla="*/ 296333 h 423333"/>
                  <a:gd name="connsiteX2" fmla="*/ 355941 w 356973"/>
                  <a:gd name="connsiteY2" fmla="*/ 262466 h 423333"/>
                  <a:gd name="connsiteX3" fmla="*/ 330541 w 356973"/>
                  <a:gd name="connsiteY3" fmla="*/ 254000 h 423333"/>
                  <a:gd name="connsiteX4" fmla="*/ 271274 w 356973"/>
                  <a:gd name="connsiteY4" fmla="*/ 245533 h 423333"/>
                  <a:gd name="connsiteX5" fmla="*/ 279741 w 356973"/>
                  <a:gd name="connsiteY5" fmla="*/ 160866 h 423333"/>
                  <a:gd name="connsiteX6" fmla="*/ 245874 w 356973"/>
                  <a:gd name="connsiteY6" fmla="*/ 84666 h 423333"/>
                  <a:gd name="connsiteX7" fmla="*/ 203541 w 356973"/>
                  <a:gd name="connsiteY7" fmla="*/ 33866 h 423333"/>
                  <a:gd name="connsiteX8" fmla="*/ 169674 w 356973"/>
                  <a:gd name="connsiteY8" fmla="*/ 16933 h 423333"/>
                  <a:gd name="connsiteX9" fmla="*/ 144274 w 356973"/>
                  <a:gd name="connsiteY9" fmla="*/ 0 h 423333"/>
                  <a:gd name="connsiteX10" fmla="*/ 118874 w 356973"/>
                  <a:gd name="connsiteY10" fmla="*/ 16933 h 423333"/>
                  <a:gd name="connsiteX11" fmla="*/ 144274 w 356973"/>
                  <a:gd name="connsiteY11" fmla="*/ 42333 h 423333"/>
                  <a:gd name="connsiteX12" fmla="*/ 161207 w 356973"/>
                  <a:gd name="connsiteY12" fmla="*/ 67733 h 423333"/>
                  <a:gd name="connsiteX13" fmla="*/ 127341 w 356973"/>
                  <a:gd name="connsiteY13" fmla="*/ 59266 h 423333"/>
                  <a:gd name="connsiteX14" fmla="*/ 101941 w 356973"/>
                  <a:gd name="connsiteY14" fmla="*/ 50800 h 423333"/>
                  <a:gd name="connsiteX15" fmla="*/ 59607 w 356973"/>
                  <a:gd name="connsiteY15" fmla="*/ 16933 h 423333"/>
                  <a:gd name="connsiteX16" fmla="*/ 34207 w 356973"/>
                  <a:gd name="connsiteY16" fmla="*/ 0 h 423333"/>
                  <a:gd name="connsiteX17" fmla="*/ 25741 w 356973"/>
                  <a:gd name="connsiteY17" fmla="*/ 152400 h 423333"/>
                  <a:gd name="connsiteX18" fmla="*/ 341 w 356973"/>
                  <a:gd name="connsiteY18" fmla="*/ 160866 h 423333"/>
                  <a:gd name="connsiteX19" fmla="*/ 17274 w 356973"/>
                  <a:gd name="connsiteY19" fmla="*/ 186266 h 423333"/>
                  <a:gd name="connsiteX20" fmla="*/ 85007 w 356973"/>
                  <a:gd name="connsiteY20" fmla="*/ 203200 h 423333"/>
                  <a:gd name="connsiteX21" fmla="*/ 110407 w 356973"/>
                  <a:gd name="connsiteY21" fmla="*/ 220133 h 423333"/>
                  <a:gd name="connsiteX22" fmla="*/ 85007 w 356973"/>
                  <a:gd name="connsiteY22" fmla="*/ 287866 h 423333"/>
                  <a:gd name="connsiteX23" fmla="*/ 93474 w 356973"/>
                  <a:gd name="connsiteY23" fmla="*/ 355600 h 423333"/>
                  <a:gd name="connsiteX24" fmla="*/ 161207 w 356973"/>
                  <a:gd name="connsiteY24" fmla="*/ 423333 h 423333"/>
                  <a:gd name="connsiteX25" fmla="*/ 212007 w 356973"/>
                  <a:gd name="connsiteY25" fmla="*/ 406400 h 423333"/>
                  <a:gd name="connsiteX26" fmla="*/ 178141 w 356973"/>
                  <a:gd name="connsiteY26" fmla="*/ 355600 h 423333"/>
                  <a:gd name="connsiteX27" fmla="*/ 186607 w 356973"/>
                  <a:gd name="connsiteY27" fmla="*/ 287866 h 423333"/>
                  <a:gd name="connsiteX28" fmla="*/ 212007 w 356973"/>
                  <a:gd name="connsiteY28" fmla="*/ 270933 h 423333"/>
                  <a:gd name="connsiteX29" fmla="*/ 228941 w 356973"/>
                  <a:gd name="connsiteY29" fmla="*/ 220133 h 423333"/>
                  <a:gd name="connsiteX30" fmla="*/ 254341 w 356973"/>
                  <a:gd name="connsiteY30" fmla="*/ 228600 h 423333"/>
                  <a:gd name="connsiteX31" fmla="*/ 262807 w 356973"/>
                  <a:gd name="connsiteY31" fmla="*/ 254000 h 423333"/>
                  <a:gd name="connsiteX32" fmla="*/ 288207 w 356973"/>
                  <a:gd name="connsiteY32" fmla="*/ 321733 h 423333"/>
                  <a:gd name="connsiteX33" fmla="*/ 305141 w 356973"/>
                  <a:gd name="connsiteY33" fmla="*/ 338666 h 423333"/>
                  <a:gd name="connsiteX34" fmla="*/ 339007 w 356973"/>
                  <a:gd name="connsiteY34" fmla="*/ 347133 h 42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6973" h="423333">
                    <a:moveTo>
                      <a:pt x="339007" y="347133"/>
                    </a:moveTo>
                    <a:cubicBezTo>
                      <a:pt x="346062" y="340078"/>
                      <a:pt x="344107" y="313167"/>
                      <a:pt x="347474" y="296333"/>
                    </a:cubicBezTo>
                    <a:cubicBezTo>
                      <a:pt x="349756" y="284923"/>
                      <a:pt x="360263" y="273270"/>
                      <a:pt x="355941" y="262466"/>
                    </a:cubicBezTo>
                    <a:cubicBezTo>
                      <a:pt x="352627" y="254180"/>
                      <a:pt x="339292" y="255750"/>
                      <a:pt x="330541" y="254000"/>
                    </a:cubicBezTo>
                    <a:cubicBezTo>
                      <a:pt x="310972" y="250086"/>
                      <a:pt x="291030" y="248355"/>
                      <a:pt x="271274" y="245533"/>
                    </a:cubicBezTo>
                    <a:cubicBezTo>
                      <a:pt x="274096" y="217311"/>
                      <a:pt x="279741" y="189229"/>
                      <a:pt x="279741" y="160866"/>
                    </a:cubicBezTo>
                    <a:cubicBezTo>
                      <a:pt x="279741" y="100013"/>
                      <a:pt x="276134" y="120979"/>
                      <a:pt x="245874" y="84666"/>
                    </a:cubicBezTo>
                    <a:cubicBezTo>
                      <a:pt x="224032" y="58456"/>
                      <a:pt x="234097" y="55691"/>
                      <a:pt x="203541" y="33866"/>
                    </a:cubicBezTo>
                    <a:cubicBezTo>
                      <a:pt x="193270" y="26530"/>
                      <a:pt x="180633" y="23195"/>
                      <a:pt x="169674" y="16933"/>
                    </a:cubicBezTo>
                    <a:cubicBezTo>
                      <a:pt x="160839" y="11885"/>
                      <a:pt x="152741" y="5644"/>
                      <a:pt x="144274" y="0"/>
                    </a:cubicBezTo>
                    <a:cubicBezTo>
                      <a:pt x="135807" y="5644"/>
                      <a:pt x="118874" y="6757"/>
                      <a:pt x="118874" y="16933"/>
                    </a:cubicBezTo>
                    <a:cubicBezTo>
                      <a:pt x="118874" y="28907"/>
                      <a:pt x="136609" y="33135"/>
                      <a:pt x="144274" y="42333"/>
                    </a:cubicBezTo>
                    <a:cubicBezTo>
                      <a:pt x="150788" y="50150"/>
                      <a:pt x="168402" y="60538"/>
                      <a:pt x="161207" y="67733"/>
                    </a:cubicBezTo>
                    <a:cubicBezTo>
                      <a:pt x="152979" y="75961"/>
                      <a:pt x="138529" y="62463"/>
                      <a:pt x="127341" y="59266"/>
                    </a:cubicBezTo>
                    <a:cubicBezTo>
                      <a:pt x="118760" y="56814"/>
                      <a:pt x="110408" y="53622"/>
                      <a:pt x="101941" y="50800"/>
                    </a:cubicBezTo>
                    <a:cubicBezTo>
                      <a:pt x="23748" y="-1330"/>
                      <a:pt x="119940" y="65198"/>
                      <a:pt x="59607" y="16933"/>
                    </a:cubicBezTo>
                    <a:cubicBezTo>
                      <a:pt x="51661" y="10576"/>
                      <a:pt x="42674" y="5644"/>
                      <a:pt x="34207" y="0"/>
                    </a:cubicBezTo>
                    <a:cubicBezTo>
                      <a:pt x="31385" y="50800"/>
                      <a:pt x="36222" y="102613"/>
                      <a:pt x="25741" y="152400"/>
                    </a:cubicBezTo>
                    <a:cubicBezTo>
                      <a:pt x="23902" y="161133"/>
                      <a:pt x="2506" y="152208"/>
                      <a:pt x="341" y="160866"/>
                    </a:cubicBezTo>
                    <a:cubicBezTo>
                      <a:pt x="-2127" y="170738"/>
                      <a:pt x="9328" y="179909"/>
                      <a:pt x="17274" y="186266"/>
                    </a:cubicBezTo>
                    <a:cubicBezTo>
                      <a:pt x="25952" y="193209"/>
                      <a:pt x="82898" y="202778"/>
                      <a:pt x="85007" y="203200"/>
                    </a:cubicBezTo>
                    <a:cubicBezTo>
                      <a:pt x="93474" y="208844"/>
                      <a:pt x="107939" y="210261"/>
                      <a:pt x="110407" y="220133"/>
                    </a:cubicBezTo>
                    <a:cubicBezTo>
                      <a:pt x="120187" y="259250"/>
                      <a:pt x="104986" y="267888"/>
                      <a:pt x="85007" y="287866"/>
                    </a:cubicBezTo>
                    <a:cubicBezTo>
                      <a:pt x="87829" y="310444"/>
                      <a:pt x="85821" y="334172"/>
                      <a:pt x="93474" y="355600"/>
                    </a:cubicBezTo>
                    <a:cubicBezTo>
                      <a:pt x="111243" y="405352"/>
                      <a:pt x="123463" y="404461"/>
                      <a:pt x="161207" y="423333"/>
                    </a:cubicBezTo>
                    <a:cubicBezTo>
                      <a:pt x="178140" y="417689"/>
                      <a:pt x="221908" y="421252"/>
                      <a:pt x="212007" y="406400"/>
                    </a:cubicBezTo>
                    <a:lnTo>
                      <a:pt x="178141" y="355600"/>
                    </a:lnTo>
                    <a:cubicBezTo>
                      <a:pt x="180963" y="333022"/>
                      <a:pt x="178157" y="308992"/>
                      <a:pt x="186607" y="287866"/>
                    </a:cubicBezTo>
                    <a:cubicBezTo>
                      <a:pt x="190386" y="278418"/>
                      <a:pt x="206614" y="279562"/>
                      <a:pt x="212007" y="270933"/>
                    </a:cubicBezTo>
                    <a:cubicBezTo>
                      <a:pt x="221467" y="255797"/>
                      <a:pt x="228941" y="220133"/>
                      <a:pt x="228941" y="220133"/>
                    </a:cubicBezTo>
                    <a:cubicBezTo>
                      <a:pt x="237408" y="222955"/>
                      <a:pt x="248030" y="222289"/>
                      <a:pt x="254341" y="228600"/>
                    </a:cubicBezTo>
                    <a:cubicBezTo>
                      <a:pt x="260652" y="234911"/>
                      <a:pt x="260643" y="245342"/>
                      <a:pt x="262807" y="254000"/>
                    </a:cubicBezTo>
                    <a:cubicBezTo>
                      <a:pt x="273869" y="298250"/>
                      <a:pt x="262868" y="290059"/>
                      <a:pt x="288207" y="321733"/>
                    </a:cubicBezTo>
                    <a:cubicBezTo>
                      <a:pt x="293194" y="327966"/>
                      <a:pt x="298001" y="335096"/>
                      <a:pt x="305141" y="338666"/>
                    </a:cubicBezTo>
                    <a:cubicBezTo>
                      <a:pt x="310189" y="341190"/>
                      <a:pt x="331952" y="354188"/>
                      <a:pt x="339007" y="347133"/>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45" name="Group 1044">
            <a:extLst>
              <a:ext uri="{FF2B5EF4-FFF2-40B4-BE49-F238E27FC236}">
                <a16:creationId xmlns:a16="http://schemas.microsoft.com/office/drawing/2014/main" id="{E252D353-2F21-4C01-8523-D795A0EB454A}"/>
              </a:ext>
            </a:extLst>
          </p:cNvPr>
          <p:cNvGrpSpPr/>
          <p:nvPr/>
        </p:nvGrpSpPr>
        <p:grpSpPr>
          <a:xfrm>
            <a:off x="7217589" y="4037911"/>
            <a:ext cx="4369256" cy="770317"/>
            <a:chOff x="7217589" y="4037911"/>
            <a:chExt cx="4369256" cy="770317"/>
          </a:xfrm>
          <a:solidFill>
            <a:srgbClr val="CC00CC"/>
          </a:solidFill>
        </p:grpSpPr>
        <p:sp>
          <p:nvSpPr>
            <p:cNvPr id="1041" name="Freeform: Shape 1040">
              <a:extLst>
                <a:ext uri="{FF2B5EF4-FFF2-40B4-BE49-F238E27FC236}">
                  <a16:creationId xmlns:a16="http://schemas.microsoft.com/office/drawing/2014/main" id="{EA080035-582C-4AEC-AA57-05BAD01059C5}"/>
                </a:ext>
              </a:extLst>
            </p:cNvPr>
            <p:cNvSpPr/>
            <p:nvPr/>
          </p:nvSpPr>
          <p:spPr>
            <a:xfrm>
              <a:off x="7217589" y="4601497"/>
              <a:ext cx="235303" cy="206731"/>
            </a:xfrm>
            <a:custGeom>
              <a:avLst/>
              <a:gdLst>
                <a:gd name="connsiteX0" fmla="*/ 235263 w 235303"/>
                <a:gd name="connsiteY0" fmla="*/ 186813 h 206731"/>
                <a:gd name="connsiteX1" fmla="*/ 186101 w 235303"/>
                <a:gd name="connsiteY1" fmla="*/ 167148 h 206731"/>
                <a:gd name="connsiteX2" fmla="*/ 225430 w 235303"/>
                <a:gd name="connsiteY2" fmla="*/ 108155 h 206731"/>
                <a:gd name="connsiteX3" fmla="*/ 195934 w 235303"/>
                <a:gd name="connsiteY3" fmla="*/ 98322 h 206731"/>
                <a:gd name="connsiteX4" fmla="*/ 146772 w 235303"/>
                <a:gd name="connsiteY4" fmla="*/ 88490 h 206731"/>
                <a:gd name="connsiteX5" fmla="*/ 97611 w 235303"/>
                <a:gd name="connsiteY5" fmla="*/ 29497 h 206731"/>
                <a:gd name="connsiteX6" fmla="*/ 68114 w 235303"/>
                <a:gd name="connsiteY6" fmla="*/ 0 h 206731"/>
                <a:gd name="connsiteX7" fmla="*/ 38617 w 235303"/>
                <a:gd name="connsiteY7" fmla="*/ 108155 h 206731"/>
                <a:gd name="connsiteX8" fmla="*/ 97611 w 235303"/>
                <a:gd name="connsiteY8" fmla="*/ 117987 h 206731"/>
                <a:gd name="connsiteX9" fmla="*/ 146772 w 235303"/>
                <a:gd name="connsiteY9" fmla="*/ 176980 h 206731"/>
                <a:gd name="connsiteX10" fmla="*/ 176269 w 235303"/>
                <a:gd name="connsiteY10" fmla="*/ 186813 h 206731"/>
                <a:gd name="connsiteX11" fmla="*/ 235263 w 235303"/>
                <a:gd name="connsiteY11" fmla="*/ 186813 h 20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303" h="206731">
                  <a:moveTo>
                    <a:pt x="235263" y="186813"/>
                  </a:moveTo>
                  <a:cubicBezTo>
                    <a:pt x="236902" y="183535"/>
                    <a:pt x="188290" y="184661"/>
                    <a:pt x="186101" y="167148"/>
                  </a:cubicBezTo>
                  <a:cubicBezTo>
                    <a:pt x="183169" y="143697"/>
                    <a:pt x="225430" y="108155"/>
                    <a:pt x="225430" y="108155"/>
                  </a:cubicBezTo>
                  <a:cubicBezTo>
                    <a:pt x="215598" y="104877"/>
                    <a:pt x="205988" y="100836"/>
                    <a:pt x="195934" y="98322"/>
                  </a:cubicBezTo>
                  <a:cubicBezTo>
                    <a:pt x="179721" y="94269"/>
                    <a:pt x="161720" y="95964"/>
                    <a:pt x="146772" y="88490"/>
                  </a:cubicBezTo>
                  <a:cubicBezTo>
                    <a:pt x="122155" y="76181"/>
                    <a:pt x="113742" y="48854"/>
                    <a:pt x="97611" y="29497"/>
                  </a:cubicBezTo>
                  <a:cubicBezTo>
                    <a:pt x="88709" y="18815"/>
                    <a:pt x="77946" y="9832"/>
                    <a:pt x="68114" y="0"/>
                  </a:cubicBezTo>
                  <a:cubicBezTo>
                    <a:pt x="12580" y="11107"/>
                    <a:pt x="-37128" y="4006"/>
                    <a:pt x="38617" y="108155"/>
                  </a:cubicBezTo>
                  <a:cubicBezTo>
                    <a:pt x="50343" y="124278"/>
                    <a:pt x="77946" y="114710"/>
                    <a:pt x="97611" y="117987"/>
                  </a:cubicBezTo>
                  <a:cubicBezTo>
                    <a:pt x="112121" y="139752"/>
                    <a:pt x="124061" y="161839"/>
                    <a:pt x="146772" y="176980"/>
                  </a:cubicBezTo>
                  <a:cubicBezTo>
                    <a:pt x="155396" y="182729"/>
                    <a:pt x="166437" y="183535"/>
                    <a:pt x="176269" y="186813"/>
                  </a:cubicBezTo>
                  <a:cubicBezTo>
                    <a:pt x="205024" y="229944"/>
                    <a:pt x="233624" y="190091"/>
                    <a:pt x="235263" y="186813"/>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Freeform: Shape 1041">
              <a:extLst>
                <a:ext uri="{FF2B5EF4-FFF2-40B4-BE49-F238E27FC236}">
                  <a16:creationId xmlns:a16="http://schemas.microsoft.com/office/drawing/2014/main" id="{768906C4-74A2-41A4-8279-84B8E646D135}"/>
                </a:ext>
              </a:extLst>
            </p:cNvPr>
            <p:cNvSpPr/>
            <p:nvPr/>
          </p:nvSpPr>
          <p:spPr>
            <a:xfrm>
              <a:off x="7964129" y="4218039"/>
              <a:ext cx="745600" cy="265471"/>
            </a:xfrm>
            <a:custGeom>
              <a:avLst/>
              <a:gdLst>
                <a:gd name="connsiteX0" fmla="*/ 727587 w 745600"/>
                <a:gd name="connsiteY0" fmla="*/ 108155 h 265471"/>
                <a:gd name="connsiteX1" fmla="*/ 737419 w 745600"/>
                <a:gd name="connsiteY1" fmla="*/ 58993 h 265471"/>
                <a:gd name="connsiteX2" fmla="*/ 707923 w 745600"/>
                <a:gd name="connsiteY2" fmla="*/ 49161 h 265471"/>
                <a:gd name="connsiteX3" fmla="*/ 609600 w 745600"/>
                <a:gd name="connsiteY3" fmla="*/ 39329 h 265471"/>
                <a:gd name="connsiteX4" fmla="*/ 570271 w 745600"/>
                <a:gd name="connsiteY4" fmla="*/ 19664 h 265471"/>
                <a:gd name="connsiteX5" fmla="*/ 412955 w 745600"/>
                <a:gd name="connsiteY5" fmla="*/ 9832 h 265471"/>
                <a:gd name="connsiteX6" fmla="*/ 344129 w 745600"/>
                <a:gd name="connsiteY6" fmla="*/ 0 h 265471"/>
                <a:gd name="connsiteX7" fmla="*/ 216310 w 745600"/>
                <a:gd name="connsiteY7" fmla="*/ 9832 h 265471"/>
                <a:gd name="connsiteX8" fmla="*/ 196645 w 745600"/>
                <a:gd name="connsiteY8" fmla="*/ 39329 h 265471"/>
                <a:gd name="connsiteX9" fmla="*/ 117987 w 745600"/>
                <a:gd name="connsiteY9" fmla="*/ 68826 h 265471"/>
                <a:gd name="connsiteX10" fmla="*/ 58994 w 745600"/>
                <a:gd name="connsiteY10" fmla="*/ 117987 h 265471"/>
                <a:gd name="connsiteX11" fmla="*/ 29497 w 745600"/>
                <a:gd name="connsiteY11" fmla="*/ 186813 h 265471"/>
                <a:gd name="connsiteX12" fmla="*/ 19665 w 745600"/>
                <a:gd name="connsiteY12" fmla="*/ 226142 h 265471"/>
                <a:gd name="connsiteX13" fmla="*/ 0 w 745600"/>
                <a:gd name="connsiteY13" fmla="*/ 255638 h 265471"/>
                <a:gd name="connsiteX14" fmla="*/ 29497 w 745600"/>
                <a:gd name="connsiteY14" fmla="*/ 265471 h 265471"/>
                <a:gd name="connsiteX15" fmla="*/ 78658 w 745600"/>
                <a:gd name="connsiteY15" fmla="*/ 255638 h 265471"/>
                <a:gd name="connsiteX16" fmla="*/ 98323 w 745600"/>
                <a:gd name="connsiteY16" fmla="*/ 226142 h 265471"/>
                <a:gd name="connsiteX17" fmla="*/ 147484 w 745600"/>
                <a:gd name="connsiteY17" fmla="*/ 157316 h 265471"/>
                <a:gd name="connsiteX18" fmla="*/ 314632 w 745600"/>
                <a:gd name="connsiteY18" fmla="*/ 127819 h 265471"/>
                <a:gd name="connsiteX19" fmla="*/ 383458 w 745600"/>
                <a:gd name="connsiteY19" fmla="*/ 108155 h 265471"/>
                <a:gd name="connsiteX20" fmla="*/ 560439 w 745600"/>
                <a:gd name="connsiteY20" fmla="*/ 117987 h 265471"/>
                <a:gd name="connsiteX21" fmla="*/ 727587 w 745600"/>
                <a:gd name="connsiteY21" fmla="*/ 108155 h 26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5600" h="265471">
                  <a:moveTo>
                    <a:pt x="727587" y="108155"/>
                  </a:moveTo>
                  <a:cubicBezTo>
                    <a:pt x="757084" y="98323"/>
                    <a:pt x="742704" y="74847"/>
                    <a:pt x="737419" y="58993"/>
                  </a:cubicBezTo>
                  <a:cubicBezTo>
                    <a:pt x="734142" y="49161"/>
                    <a:pt x="718166" y="50737"/>
                    <a:pt x="707923" y="49161"/>
                  </a:cubicBezTo>
                  <a:cubicBezTo>
                    <a:pt x="675368" y="44153"/>
                    <a:pt x="642374" y="42606"/>
                    <a:pt x="609600" y="39329"/>
                  </a:cubicBezTo>
                  <a:cubicBezTo>
                    <a:pt x="596490" y="32774"/>
                    <a:pt x="584766" y="21838"/>
                    <a:pt x="570271" y="19664"/>
                  </a:cubicBezTo>
                  <a:cubicBezTo>
                    <a:pt x="518311" y="11870"/>
                    <a:pt x="465298" y="14383"/>
                    <a:pt x="412955" y="9832"/>
                  </a:cubicBezTo>
                  <a:cubicBezTo>
                    <a:pt x="389867" y="7824"/>
                    <a:pt x="367071" y="3277"/>
                    <a:pt x="344129" y="0"/>
                  </a:cubicBezTo>
                  <a:cubicBezTo>
                    <a:pt x="301523" y="3277"/>
                    <a:pt x="257599" y="-1178"/>
                    <a:pt x="216310" y="9832"/>
                  </a:cubicBezTo>
                  <a:cubicBezTo>
                    <a:pt x="204892" y="12877"/>
                    <a:pt x="206261" y="32461"/>
                    <a:pt x="196645" y="39329"/>
                  </a:cubicBezTo>
                  <a:cubicBezTo>
                    <a:pt x="162843" y="63473"/>
                    <a:pt x="149557" y="53041"/>
                    <a:pt x="117987" y="68826"/>
                  </a:cubicBezTo>
                  <a:cubicBezTo>
                    <a:pt x="98820" y="78409"/>
                    <a:pt x="71077" y="101071"/>
                    <a:pt x="58994" y="117987"/>
                  </a:cubicBezTo>
                  <a:cubicBezTo>
                    <a:pt x="46507" y="135469"/>
                    <a:pt x="35611" y="165414"/>
                    <a:pt x="29497" y="186813"/>
                  </a:cubicBezTo>
                  <a:cubicBezTo>
                    <a:pt x="25785" y="199806"/>
                    <a:pt x="24988" y="213722"/>
                    <a:pt x="19665" y="226142"/>
                  </a:cubicBezTo>
                  <a:cubicBezTo>
                    <a:pt x="15010" y="237003"/>
                    <a:pt x="6555" y="245806"/>
                    <a:pt x="0" y="255638"/>
                  </a:cubicBezTo>
                  <a:cubicBezTo>
                    <a:pt x="9832" y="258916"/>
                    <a:pt x="19133" y="265471"/>
                    <a:pt x="29497" y="265471"/>
                  </a:cubicBezTo>
                  <a:cubicBezTo>
                    <a:pt x="46209" y="265471"/>
                    <a:pt x="64148" y="263929"/>
                    <a:pt x="78658" y="255638"/>
                  </a:cubicBezTo>
                  <a:cubicBezTo>
                    <a:pt x="88918" y="249775"/>
                    <a:pt x="92460" y="236402"/>
                    <a:pt x="98323" y="226142"/>
                  </a:cubicBezTo>
                  <a:cubicBezTo>
                    <a:pt x="118864" y="190196"/>
                    <a:pt x="112690" y="182169"/>
                    <a:pt x="147484" y="157316"/>
                  </a:cubicBezTo>
                  <a:cubicBezTo>
                    <a:pt x="198962" y="120546"/>
                    <a:pt x="248210" y="132928"/>
                    <a:pt x="314632" y="127819"/>
                  </a:cubicBezTo>
                  <a:cubicBezTo>
                    <a:pt x="328542" y="123183"/>
                    <a:pt x="371112" y="108155"/>
                    <a:pt x="383458" y="108155"/>
                  </a:cubicBezTo>
                  <a:cubicBezTo>
                    <a:pt x="442543" y="108155"/>
                    <a:pt x="501445" y="114710"/>
                    <a:pt x="560439" y="117987"/>
                  </a:cubicBezTo>
                  <a:cubicBezTo>
                    <a:pt x="665114" y="131071"/>
                    <a:pt x="698090" y="117987"/>
                    <a:pt x="727587" y="108155"/>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Freeform: Shape 1042">
              <a:extLst>
                <a:ext uri="{FF2B5EF4-FFF2-40B4-BE49-F238E27FC236}">
                  <a16:creationId xmlns:a16="http://schemas.microsoft.com/office/drawing/2014/main" id="{2AA1BA74-3F2E-4512-B943-2228ABD0187A}"/>
                </a:ext>
              </a:extLst>
            </p:cNvPr>
            <p:cNvSpPr/>
            <p:nvPr/>
          </p:nvSpPr>
          <p:spPr>
            <a:xfrm>
              <a:off x="9316310" y="4037911"/>
              <a:ext cx="319363" cy="514424"/>
            </a:xfrm>
            <a:custGeom>
              <a:avLst/>
              <a:gdLst>
                <a:gd name="connsiteX0" fmla="*/ 24335 w 319363"/>
                <a:gd name="connsiteY0" fmla="*/ 3147 h 514424"/>
                <a:gd name="connsiteX1" fmla="*/ 93161 w 319363"/>
                <a:gd name="connsiteY1" fmla="*/ 12979 h 514424"/>
                <a:gd name="connsiteX2" fmla="*/ 132490 w 319363"/>
                <a:gd name="connsiteY2" fmla="*/ 71973 h 514424"/>
                <a:gd name="connsiteX3" fmla="*/ 161987 w 319363"/>
                <a:gd name="connsiteY3" fmla="*/ 81805 h 514424"/>
                <a:gd name="connsiteX4" fmla="*/ 240645 w 319363"/>
                <a:gd name="connsiteY4" fmla="*/ 150631 h 514424"/>
                <a:gd name="connsiteX5" fmla="*/ 289806 w 319363"/>
                <a:gd name="connsiteY5" fmla="*/ 209624 h 514424"/>
                <a:gd name="connsiteX6" fmla="*/ 309471 w 319363"/>
                <a:gd name="connsiteY6" fmla="*/ 278450 h 514424"/>
                <a:gd name="connsiteX7" fmla="*/ 319303 w 319363"/>
                <a:gd name="connsiteY7" fmla="*/ 307947 h 514424"/>
                <a:gd name="connsiteX8" fmla="*/ 289806 w 319363"/>
                <a:gd name="connsiteY8" fmla="*/ 455431 h 514424"/>
                <a:gd name="connsiteX9" fmla="*/ 260309 w 319363"/>
                <a:gd name="connsiteY9" fmla="*/ 465263 h 514424"/>
                <a:gd name="connsiteX10" fmla="*/ 230813 w 319363"/>
                <a:gd name="connsiteY10" fmla="*/ 484928 h 514424"/>
                <a:gd name="connsiteX11" fmla="*/ 171819 w 319363"/>
                <a:gd name="connsiteY11" fmla="*/ 514424 h 514424"/>
                <a:gd name="connsiteX12" fmla="*/ 122658 w 319363"/>
                <a:gd name="connsiteY12" fmla="*/ 504592 h 514424"/>
                <a:gd name="connsiteX13" fmla="*/ 122658 w 319363"/>
                <a:gd name="connsiteY13" fmla="*/ 425934 h 514424"/>
                <a:gd name="connsiteX14" fmla="*/ 181651 w 319363"/>
                <a:gd name="connsiteY14" fmla="*/ 406270 h 514424"/>
                <a:gd name="connsiteX15" fmla="*/ 211148 w 319363"/>
                <a:gd name="connsiteY15" fmla="*/ 396437 h 514424"/>
                <a:gd name="connsiteX16" fmla="*/ 240645 w 319363"/>
                <a:gd name="connsiteY16" fmla="*/ 386605 h 514424"/>
                <a:gd name="connsiteX17" fmla="*/ 201316 w 319363"/>
                <a:gd name="connsiteY17" fmla="*/ 229289 h 514424"/>
                <a:gd name="connsiteX18" fmla="*/ 171819 w 319363"/>
                <a:gd name="connsiteY18" fmla="*/ 219457 h 514424"/>
                <a:gd name="connsiteX19" fmla="*/ 83329 w 319363"/>
                <a:gd name="connsiteY19" fmla="*/ 170295 h 514424"/>
                <a:gd name="connsiteX20" fmla="*/ 53832 w 319363"/>
                <a:gd name="connsiteY20" fmla="*/ 130966 h 514424"/>
                <a:gd name="connsiteX21" fmla="*/ 14503 w 319363"/>
                <a:gd name="connsiteY21" fmla="*/ 62141 h 514424"/>
                <a:gd name="connsiteX22" fmla="*/ 24335 w 319363"/>
                <a:gd name="connsiteY22" fmla="*/ 3147 h 51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9363" h="514424">
                  <a:moveTo>
                    <a:pt x="24335" y="3147"/>
                  </a:moveTo>
                  <a:cubicBezTo>
                    <a:pt x="37445" y="-5047"/>
                    <a:pt x="71644" y="4372"/>
                    <a:pt x="93161" y="12979"/>
                  </a:cubicBezTo>
                  <a:cubicBezTo>
                    <a:pt x="156798" y="38434"/>
                    <a:pt x="98277" y="37760"/>
                    <a:pt x="132490" y="71973"/>
                  </a:cubicBezTo>
                  <a:cubicBezTo>
                    <a:pt x="139819" y="79302"/>
                    <a:pt x="152155" y="78528"/>
                    <a:pt x="161987" y="81805"/>
                  </a:cubicBezTo>
                  <a:cubicBezTo>
                    <a:pt x="217700" y="165378"/>
                    <a:pt x="125938" y="35924"/>
                    <a:pt x="240645" y="150631"/>
                  </a:cubicBezTo>
                  <a:cubicBezTo>
                    <a:pt x="278498" y="188484"/>
                    <a:pt x="262429" y="168558"/>
                    <a:pt x="289806" y="209624"/>
                  </a:cubicBezTo>
                  <a:cubicBezTo>
                    <a:pt x="313380" y="280348"/>
                    <a:pt x="284779" y="192028"/>
                    <a:pt x="309471" y="278450"/>
                  </a:cubicBezTo>
                  <a:cubicBezTo>
                    <a:pt x="312318" y="288415"/>
                    <a:pt x="316026" y="298115"/>
                    <a:pt x="319303" y="307947"/>
                  </a:cubicBezTo>
                  <a:cubicBezTo>
                    <a:pt x="317163" y="333623"/>
                    <a:pt x="328766" y="424264"/>
                    <a:pt x="289806" y="455431"/>
                  </a:cubicBezTo>
                  <a:cubicBezTo>
                    <a:pt x="281713" y="461905"/>
                    <a:pt x="270141" y="461986"/>
                    <a:pt x="260309" y="465263"/>
                  </a:cubicBezTo>
                  <a:cubicBezTo>
                    <a:pt x="250477" y="471818"/>
                    <a:pt x="241382" y="479643"/>
                    <a:pt x="230813" y="484928"/>
                  </a:cubicBezTo>
                  <a:cubicBezTo>
                    <a:pt x="149386" y="525642"/>
                    <a:pt x="256367" y="458060"/>
                    <a:pt x="171819" y="514424"/>
                  </a:cubicBezTo>
                  <a:cubicBezTo>
                    <a:pt x="155432" y="511147"/>
                    <a:pt x="135496" y="515290"/>
                    <a:pt x="122658" y="504592"/>
                  </a:cubicBezTo>
                  <a:cubicBezTo>
                    <a:pt x="109363" y="493513"/>
                    <a:pt x="109732" y="437013"/>
                    <a:pt x="122658" y="425934"/>
                  </a:cubicBezTo>
                  <a:cubicBezTo>
                    <a:pt x="138396" y="412444"/>
                    <a:pt x="161987" y="412825"/>
                    <a:pt x="181651" y="406270"/>
                  </a:cubicBezTo>
                  <a:lnTo>
                    <a:pt x="211148" y="396437"/>
                  </a:lnTo>
                  <a:lnTo>
                    <a:pt x="240645" y="386605"/>
                  </a:lnTo>
                  <a:cubicBezTo>
                    <a:pt x="238707" y="374006"/>
                    <a:pt x="239539" y="259868"/>
                    <a:pt x="201316" y="229289"/>
                  </a:cubicBezTo>
                  <a:cubicBezTo>
                    <a:pt x="193223" y="222815"/>
                    <a:pt x="181651" y="222734"/>
                    <a:pt x="171819" y="219457"/>
                  </a:cubicBezTo>
                  <a:cubicBezTo>
                    <a:pt x="104202" y="174379"/>
                    <a:pt x="135246" y="187602"/>
                    <a:pt x="83329" y="170295"/>
                  </a:cubicBezTo>
                  <a:cubicBezTo>
                    <a:pt x="73497" y="157185"/>
                    <a:pt x="61962" y="145194"/>
                    <a:pt x="53832" y="130966"/>
                  </a:cubicBezTo>
                  <a:cubicBezTo>
                    <a:pt x="13097" y="59681"/>
                    <a:pt x="90887" y="151256"/>
                    <a:pt x="14503" y="62141"/>
                  </a:cubicBezTo>
                  <a:cubicBezTo>
                    <a:pt x="-17311" y="25024"/>
                    <a:pt x="11225" y="11341"/>
                    <a:pt x="24335" y="3147"/>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Freeform: Shape 1043">
              <a:extLst>
                <a:ext uri="{FF2B5EF4-FFF2-40B4-BE49-F238E27FC236}">
                  <a16:creationId xmlns:a16="http://schemas.microsoft.com/office/drawing/2014/main" id="{66A5C213-52B4-4E66-8653-84B8C0F8644E}"/>
                </a:ext>
              </a:extLst>
            </p:cNvPr>
            <p:cNvSpPr/>
            <p:nvPr/>
          </p:nvSpPr>
          <p:spPr>
            <a:xfrm>
              <a:off x="10946493" y="4444181"/>
              <a:ext cx="640352" cy="129133"/>
            </a:xfrm>
            <a:custGeom>
              <a:avLst/>
              <a:gdLst>
                <a:gd name="connsiteX0" fmla="*/ 6642 w 640352"/>
                <a:gd name="connsiteY0" fmla="*/ 68825 h 129133"/>
                <a:gd name="connsiteX1" fmla="*/ 55804 w 640352"/>
                <a:gd name="connsiteY1" fmla="*/ 58993 h 129133"/>
                <a:gd name="connsiteX2" fmla="*/ 114797 w 640352"/>
                <a:gd name="connsiteY2" fmla="*/ 78658 h 129133"/>
                <a:gd name="connsiteX3" fmla="*/ 203288 w 640352"/>
                <a:gd name="connsiteY3" fmla="*/ 98322 h 129133"/>
                <a:gd name="connsiteX4" fmla="*/ 429430 w 640352"/>
                <a:gd name="connsiteY4" fmla="*/ 88490 h 129133"/>
                <a:gd name="connsiteX5" fmla="*/ 458926 w 640352"/>
                <a:gd name="connsiteY5" fmla="*/ 68825 h 129133"/>
                <a:gd name="connsiteX6" fmla="*/ 567081 w 640352"/>
                <a:gd name="connsiteY6" fmla="*/ 78658 h 129133"/>
                <a:gd name="connsiteX7" fmla="*/ 635907 w 640352"/>
                <a:gd name="connsiteY7" fmla="*/ 127819 h 129133"/>
                <a:gd name="connsiteX8" fmla="*/ 626075 w 640352"/>
                <a:gd name="connsiteY8" fmla="*/ 88490 h 129133"/>
                <a:gd name="connsiteX9" fmla="*/ 596578 w 640352"/>
                <a:gd name="connsiteY9" fmla="*/ 78658 h 129133"/>
                <a:gd name="connsiteX10" fmla="*/ 567081 w 640352"/>
                <a:gd name="connsiteY10" fmla="*/ 58993 h 129133"/>
                <a:gd name="connsiteX11" fmla="*/ 547417 w 640352"/>
                <a:gd name="connsiteY11" fmla="*/ 29496 h 129133"/>
                <a:gd name="connsiteX12" fmla="*/ 468759 w 640352"/>
                <a:gd name="connsiteY12" fmla="*/ 0 h 129133"/>
                <a:gd name="connsiteX13" fmla="*/ 370436 w 640352"/>
                <a:gd name="connsiteY13" fmla="*/ 9832 h 129133"/>
                <a:gd name="connsiteX14" fmla="*/ 311442 w 640352"/>
                <a:gd name="connsiteY14" fmla="*/ 29496 h 129133"/>
                <a:gd name="connsiteX15" fmla="*/ 281946 w 640352"/>
                <a:gd name="connsiteY15" fmla="*/ 49161 h 129133"/>
                <a:gd name="connsiteX16" fmla="*/ 213120 w 640352"/>
                <a:gd name="connsiteY16" fmla="*/ 29496 h 129133"/>
                <a:gd name="connsiteX17" fmla="*/ 6642 w 640352"/>
                <a:gd name="connsiteY17" fmla="*/ 68825 h 12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0352" h="129133">
                  <a:moveTo>
                    <a:pt x="6642" y="68825"/>
                  </a:moveTo>
                  <a:cubicBezTo>
                    <a:pt x="-19577" y="73741"/>
                    <a:pt x="39161" y="57480"/>
                    <a:pt x="55804" y="58993"/>
                  </a:cubicBezTo>
                  <a:cubicBezTo>
                    <a:pt x="76447" y="60870"/>
                    <a:pt x="94351" y="75250"/>
                    <a:pt x="114797" y="78658"/>
                  </a:cubicBezTo>
                  <a:cubicBezTo>
                    <a:pt x="184014" y="90194"/>
                    <a:pt x="154878" y="82186"/>
                    <a:pt x="203288" y="98322"/>
                  </a:cubicBezTo>
                  <a:cubicBezTo>
                    <a:pt x="278669" y="95045"/>
                    <a:pt x="354475" y="97139"/>
                    <a:pt x="429430" y="88490"/>
                  </a:cubicBezTo>
                  <a:cubicBezTo>
                    <a:pt x="441169" y="87135"/>
                    <a:pt x="447139" y="69667"/>
                    <a:pt x="458926" y="68825"/>
                  </a:cubicBezTo>
                  <a:cubicBezTo>
                    <a:pt x="495034" y="66246"/>
                    <a:pt x="531029" y="75380"/>
                    <a:pt x="567081" y="78658"/>
                  </a:cubicBezTo>
                  <a:cubicBezTo>
                    <a:pt x="572565" y="84142"/>
                    <a:pt x="620378" y="138171"/>
                    <a:pt x="635907" y="127819"/>
                  </a:cubicBezTo>
                  <a:cubicBezTo>
                    <a:pt x="647151" y="120323"/>
                    <a:pt x="634517" y="99042"/>
                    <a:pt x="626075" y="88490"/>
                  </a:cubicBezTo>
                  <a:cubicBezTo>
                    <a:pt x="619601" y="80397"/>
                    <a:pt x="606410" y="81935"/>
                    <a:pt x="596578" y="78658"/>
                  </a:cubicBezTo>
                  <a:cubicBezTo>
                    <a:pt x="586746" y="72103"/>
                    <a:pt x="575437" y="67349"/>
                    <a:pt x="567081" y="58993"/>
                  </a:cubicBezTo>
                  <a:cubicBezTo>
                    <a:pt x="558725" y="50637"/>
                    <a:pt x="556495" y="37061"/>
                    <a:pt x="547417" y="29496"/>
                  </a:cubicBezTo>
                  <a:cubicBezTo>
                    <a:pt x="525383" y="11134"/>
                    <a:pt x="495219" y="6615"/>
                    <a:pt x="468759" y="0"/>
                  </a:cubicBezTo>
                  <a:cubicBezTo>
                    <a:pt x="435985" y="3277"/>
                    <a:pt x="402810" y="3762"/>
                    <a:pt x="370436" y="9832"/>
                  </a:cubicBezTo>
                  <a:cubicBezTo>
                    <a:pt x="350063" y="13652"/>
                    <a:pt x="311442" y="29496"/>
                    <a:pt x="311442" y="29496"/>
                  </a:cubicBezTo>
                  <a:cubicBezTo>
                    <a:pt x="301610" y="36051"/>
                    <a:pt x="293644" y="47490"/>
                    <a:pt x="281946" y="49161"/>
                  </a:cubicBezTo>
                  <a:cubicBezTo>
                    <a:pt x="250849" y="53604"/>
                    <a:pt x="241411" y="30726"/>
                    <a:pt x="213120" y="29496"/>
                  </a:cubicBezTo>
                  <a:cubicBezTo>
                    <a:pt x="147634" y="26649"/>
                    <a:pt x="32861" y="63909"/>
                    <a:pt x="6642" y="68825"/>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332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39"/>
                                        </p:tgtEl>
                                        <p:attrNameLst>
                                          <p:attrName>style.visibility</p:attrName>
                                        </p:attrNameLst>
                                      </p:cBhvr>
                                      <p:to>
                                        <p:strVal val="visible"/>
                                      </p:to>
                                    </p:set>
                                    <p:animEffect transition="in" filter="barn(inVertical)">
                                      <p:cBhvr>
                                        <p:cTn id="27" dur="500"/>
                                        <p:tgtEl>
                                          <p:spTgt spid="103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37"/>
                                        </p:tgtEl>
                                        <p:attrNameLst>
                                          <p:attrName>style.visibility</p:attrName>
                                        </p:attrNameLst>
                                      </p:cBhvr>
                                      <p:to>
                                        <p:strVal val="visible"/>
                                      </p:to>
                                    </p:set>
                                    <p:animEffect transition="in" filter="barn(inVertical)">
                                      <p:cBhvr>
                                        <p:cTn id="37" dur="500"/>
                                        <p:tgtEl>
                                          <p:spTgt spid="103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45"/>
                                        </p:tgtEl>
                                        <p:attrNameLst>
                                          <p:attrName>style.visibility</p:attrName>
                                        </p:attrNameLst>
                                      </p:cBhvr>
                                      <p:to>
                                        <p:strVal val="visible"/>
                                      </p:to>
                                    </p:set>
                                    <p:animEffect transition="in" filter="barn(inVertical)">
                                      <p:cBhvr>
                                        <p:cTn id="42" dur="500"/>
                                        <p:tgtEl>
                                          <p:spTgt spid="104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47"/>
                                        </p:tgtEl>
                                        <p:attrNameLst>
                                          <p:attrName>style.visibility</p:attrName>
                                        </p:attrNameLst>
                                      </p:cBhvr>
                                      <p:to>
                                        <p:strVal val="visible"/>
                                      </p:to>
                                    </p:set>
                                    <p:animEffect transition="in" filter="barn(inVertical)">
                                      <p:cBhvr>
                                        <p:cTn id="47" dur="500"/>
                                        <p:tgtEl>
                                          <p:spTgt spid="104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8"/>
                                        </p:tgtEl>
                                        <p:attrNameLst>
                                          <p:attrName>fillcolor</p:attrName>
                                        </p:attrNameLst>
                                      </p:cBhvr>
                                      <p:to>
                                        <a:schemeClr val="accent2"/>
                                      </p:to>
                                    </p:animClr>
                                    <p:set>
                                      <p:cBhvr>
                                        <p:cTn id="52" dur="2000" fill="hold"/>
                                        <p:tgtEl>
                                          <p:spTgt spid="18"/>
                                        </p:tgtEl>
                                        <p:attrNameLst>
                                          <p:attrName>fill.type</p:attrName>
                                        </p:attrNameLst>
                                      </p:cBhvr>
                                      <p:to>
                                        <p:strVal val="solid"/>
                                      </p:to>
                                    </p:set>
                                    <p:set>
                                      <p:cBhvr>
                                        <p:cTn id="53" dur="20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99572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2062</Words>
  <Application>Microsoft Office PowerPoint</Application>
  <PresentationFormat>Widescreen</PresentationFormat>
  <Paragraphs>364</Paragraphs>
  <Slides>42</Slides>
  <Notes>29</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#9Slide03 BoosterNextFYBlack</vt:lpstr>
      <vt:lpstr>#9Slide03 SFU Futura_12</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NGUYỄN THỊ MINH THƯ</cp:lastModifiedBy>
  <cp:revision>10</cp:revision>
  <dcterms:created xsi:type="dcterms:W3CDTF">2022-06-16T09:57:54Z</dcterms:created>
  <dcterms:modified xsi:type="dcterms:W3CDTF">2022-08-27T08:02:42Z</dcterms:modified>
</cp:coreProperties>
</file>