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379" r:id="rId4"/>
    <p:sldId id="1230" r:id="rId5"/>
    <p:sldId id="380" r:id="rId6"/>
    <p:sldId id="1231" r:id="rId7"/>
    <p:sldId id="1232" r:id="rId8"/>
    <p:sldId id="1233" r:id="rId9"/>
    <p:sldId id="1234" r:id="rId10"/>
    <p:sldId id="1235" r:id="rId11"/>
    <p:sldId id="258" r:id="rId12"/>
    <p:sldId id="275" r:id="rId13"/>
    <p:sldId id="259" r:id="rId14"/>
    <p:sldId id="1236" r:id="rId15"/>
    <p:sldId id="1239" r:id="rId16"/>
    <p:sldId id="1241" r:id="rId17"/>
    <p:sldId id="1240" r:id="rId18"/>
    <p:sldId id="1237" r:id="rId19"/>
    <p:sldId id="1243" r:id="rId20"/>
    <p:sldId id="1242" r:id="rId21"/>
    <p:sldId id="316" r:id="rId22"/>
    <p:sldId id="1249" r:id="rId23"/>
    <p:sldId id="1294" r:id="rId24"/>
    <p:sldId id="1248" r:id="rId25"/>
    <p:sldId id="1247" r:id="rId26"/>
    <p:sldId id="1295" r:id="rId27"/>
    <p:sldId id="1245" r:id="rId28"/>
    <p:sldId id="264" r:id="rId29"/>
    <p:sldId id="335" r:id="rId30"/>
    <p:sldId id="31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16DE41"/>
    <a:srgbClr val="2F0AB6"/>
    <a:srgbClr val="FF3399"/>
    <a:srgbClr val="FEFCCE"/>
    <a:srgbClr val="FCF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90" autoAdjust="0"/>
  </p:normalViewPr>
  <p:slideViewPr>
    <p:cSldViewPr snapToGrid="0">
      <p:cViewPr varScale="1">
        <p:scale>
          <a:sx n="75" d="100"/>
          <a:sy n="75" d="100"/>
        </p:scale>
        <p:origin x="9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770B8-E5BD-4F67-9E83-D9B514E3790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9604A-0174-459E-82B1-6075CC25B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60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9604A-0174-459E-82B1-6075CC25BA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35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6249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0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2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9604A-0174-459E-82B1-6075CC25BA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63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9604A-0174-459E-82B1-6075CC25BA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02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9604A-0174-459E-82B1-6075CC25BA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3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3336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6677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8430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563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11392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0211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22557-44B9-4D2C-9EF5-6E7BD6E2D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C58A3-023F-4106-AE88-41983D15A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E6127-5984-4F35-AFF9-4A0B6C05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B9F2-B3B5-4EE4-A2A1-20E9329B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4CCBC-3D91-4D07-A6CB-1E17E4140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9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376C5-7B0F-4054-9BDD-227FEA32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60FC1B-1317-4EF1-AF9E-9FEB1D4A5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9B6FF-C7A6-45B9-9B89-7BF29DED2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93BAA-D1C0-4BAA-AE4D-EE2E8992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37A24-C7BC-4684-A2B9-13FE990D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4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40CD07-C260-4CF6-BCF1-3728165D5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414FA-FF36-4F14-AAC9-372733338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76079-DEB3-44C6-8178-CBC032EB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A6E0B-597C-4434-A054-C0B705A9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6BDA1-43FA-4962-897E-32B5A976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3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E9394C-3D98-4A05-BFE0-564AF0E70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F174B3B-856B-4937-8EF9-7951BB1C7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86B57B0-E4D6-4FE3-BA15-E0891CF7A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52E09-E54B-426C-93EB-26829E099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75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AFCE3-2EAC-4FA9-B9AE-C025B943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F3DDA-BD54-4AA7-943A-D9B06293B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859DE-908D-430C-B9F2-5F187611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8BA2A-6D01-4DED-96EB-F45320B2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A1065-9C49-4836-9A59-C36B598D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5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EBC25-9247-48F6-A7EC-6621C04C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593A6-580D-4741-B956-108AFF2C2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61E8E-5F06-4A60-984D-DF87F694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D6E36-D6E2-4AD9-A5E9-AA5A574E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3AFC3-4CCC-4A0F-9C12-53B58180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2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8D2C-81EE-4022-9775-595418908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2AAE1-DC8E-446C-AA84-2B315DEC2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352D6-43EE-449D-BA3A-2F1066DC7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A627A-3A6D-4C9B-946F-F78FA71B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BF424-D8C8-4C53-9C0D-23FC9DA8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C52EF-A593-4C93-AD93-7F878353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6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411F-F9F9-4674-BED6-9E888257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D9FEC-6494-4A72-95D0-B0AE4C246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7DB0E-DFE9-483F-A548-2D6E68760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908DE-E14C-447B-8F56-27AB8F6FA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AF8DE5-0559-4167-A4E0-09878EFBC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6633D-E0F7-43C7-BCA7-16FD2DF61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6A479A-6FC0-46ED-BCD3-32A324E07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B297B-3FB5-4037-9FE9-9059563B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7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6EA62-7042-4BF2-B1CB-4E3A4AEA0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D4AD9-C2E2-43E7-A3FC-5DB057A8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2FE01-909B-4CFE-A14B-B334CFC9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664C2-A64C-49EB-9D61-A1AD2A76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1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C9F1F-B4D4-49DC-913E-4E818B3F7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79D36-9A0F-4B9B-A055-742121E9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61619-804A-4D14-9063-9104E56D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2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0564-C1FB-4024-B239-4C013A60E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5A3AE-937B-46A2-9CD7-C0FAC4E6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985D0-65B3-49C3-97B9-3E72D3B01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02D5-D87C-4746-BD2E-0B20E5FC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F1165-B03E-4567-BF2F-DF16848F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2BA17-BA0B-4071-950A-536BF097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9DDD4-2FB3-4852-83D4-826ECF57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5090A7-995B-4DF5-950F-0A6BE07872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C0268-4D93-4F15-B2E4-E18C30426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02D29-F793-477B-81D5-9EECE08C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37CC9-7923-4294-9846-18EA32ED9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422B3-194F-4AE9-946E-18364DC6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84F40A-723E-488F-8320-2DAA09DA9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86122-9BBA-4ADE-B84C-17FD77F2F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245A6-1212-4664-97EB-1CC7B0BB0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FAB1A-70D2-46C8-BECD-4D5E7F8CF508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C00A6-2612-43AF-89A6-68AA272E9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14A83-D34F-4925-A4C2-3077CEB64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9EF7-E956-4073-9862-CDD4911B2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3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pe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pe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audio" Target="NUL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audio1.wav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8B16-DB41-40DD-BB95-134487EDE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22"/>
          <a:stretch/>
        </p:blipFill>
        <p:spPr>
          <a:xfrm>
            <a:off x="52617" y="0"/>
            <a:ext cx="12086766" cy="14294883"/>
          </a:xfrm>
          <a:prstGeom prst="rect">
            <a:avLst/>
          </a:prstGeom>
          <a:ln>
            <a:solidFill>
              <a:srgbClr val="FEFCCE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4700FF-B5CC-4F97-8EF9-8F11599B06E5}"/>
              </a:ext>
            </a:extLst>
          </p:cNvPr>
          <p:cNvSpPr/>
          <p:nvPr/>
        </p:nvSpPr>
        <p:spPr>
          <a:xfrm>
            <a:off x="2838203" y="0"/>
            <a:ext cx="8977745" cy="2363190"/>
          </a:xfrm>
          <a:prstGeom prst="rect">
            <a:avLst/>
          </a:prstGeom>
          <a:solidFill>
            <a:srgbClr val="FCF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CF3B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04124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7623" y="3353463"/>
            <a:ext cx="2930487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A2C7EC-4C3F-43FB-BE9E-5B6B7A0DBF0B}"/>
              </a:ext>
            </a:extLst>
          </p:cNvPr>
          <p:cNvSpPr/>
          <p:nvPr/>
        </p:nvSpPr>
        <p:spPr>
          <a:xfrm>
            <a:off x="5148526" y="1140889"/>
            <a:ext cx="6109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châu lục tiếp giáp châu Á.</a:t>
            </a:r>
            <a:endParaRPr lang="en-US" sz="36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DFA5C-41E4-41EC-8D4A-5962BFE66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78" y="1934518"/>
            <a:ext cx="7868362" cy="44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4D737-C50D-4A4F-AFDC-288CF92B2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" t="6160" r="1704" b="-565"/>
          <a:stretch/>
        </p:blipFill>
        <p:spPr>
          <a:xfrm>
            <a:off x="0" y="0"/>
            <a:ext cx="12192000" cy="3218935"/>
          </a:xfrm>
          <a:prstGeom prst="rect">
            <a:avLst/>
          </a:prstGeom>
        </p:spPr>
      </p:pic>
      <p:pic>
        <p:nvPicPr>
          <p:cNvPr id="5" name="image109.jpg" descr="Image result for Iceland&quot;">
            <a:extLst>
              <a:ext uri="{FF2B5EF4-FFF2-40B4-BE49-F238E27FC236}">
                <a16:creationId xmlns:a16="http://schemas.microsoft.com/office/drawing/2014/main" id="{5007C9E5-E3B4-43BA-912F-1C56CC291FEE}"/>
              </a:ext>
            </a:extLst>
          </p:cNvPr>
          <p:cNvPicPr/>
          <p:nvPr/>
        </p:nvPicPr>
        <p:blipFill rotWithShape="1">
          <a:blip r:embed="rId3"/>
          <a:srcRect t="24949" r="1" b="1"/>
          <a:stretch/>
        </p:blipFill>
        <p:spPr>
          <a:xfrm>
            <a:off x="6343831" y="3544064"/>
            <a:ext cx="5593278" cy="2949430"/>
          </a:xfrm>
          <a:prstGeom prst="rect">
            <a:avLst/>
          </a:prstGeom>
        </p:spPr>
      </p:pic>
      <p:pic>
        <p:nvPicPr>
          <p:cNvPr id="6" name="image97.jpg" descr="Image result for Iceland&quot;">
            <a:extLst>
              <a:ext uri="{FF2B5EF4-FFF2-40B4-BE49-F238E27FC236}">
                <a16:creationId xmlns:a16="http://schemas.microsoft.com/office/drawing/2014/main" id="{5B1BD345-D293-420B-A4F9-EFEBB148360A}"/>
              </a:ext>
            </a:extLst>
          </p:cNvPr>
          <p:cNvPicPr/>
          <p:nvPr/>
        </p:nvPicPr>
        <p:blipFill rotWithShape="1">
          <a:blip r:embed="rId4"/>
          <a:srcRect t="24949" r="1" b="1"/>
          <a:stretch/>
        </p:blipFill>
        <p:spPr>
          <a:xfrm>
            <a:off x="254891" y="3544064"/>
            <a:ext cx="5899629" cy="294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07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3401746" y="315236"/>
            <a:ext cx="5573891" cy="106187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1211250" y="2382978"/>
            <a:ext cx="9429041" cy="872949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DED13C-8ABF-4A0B-A908-754825BE4939}"/>
              </a:ext>
            </a:extLst>
          </p:cNvPr>
          <p:cNvSpPr txBox="1"/>
          <p:nvPr/>
        </p:nvSpPr>
        <p:spPr>
          <a:xfrm>
            <a:off x="1807511" y="2539432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449021" y="2382978"/>
            <a:ext cx="1301952" cy="872949"/>
            <a:chOff x="344605" y="154323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1500488" y="3825321"/>
            <a:ext cx="607596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1099997" y="3995160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1390667" y="3825322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2381399" y="4129770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Hình ảnh 9">
            <a:extLst>
              <a:ext uri="{FF2B5EF4-FFF2-40B4-BE49-F238E27FC236}">
                <a16:creationId xmlns:a16="http://schemas.microsoft.com/office/drawing/2014/main" id="{71525D11-4738-4972-8E72-243123A04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208" y="-25044"/>
            <a:ext cx="1639789" cy="171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8" grpId="0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BF5D05-B5CC-4D24-92A1-5B39850257E2}"/>
              </a:ext>
            </a:extLst>
          </p:cNvPr>
          <p:cNvGrpSpPr/>
          <p:nvPr/>
        </p:nvGrpSpPr>
        <p:grpSpPr>
          <a:xfrm>
            <a:off x="762229" y="0"/>
            <a:ext cx="9429041" cy="872949"/>
            <a:chOff x="1133366" y="2220084"/>
            <a:chExt cx="5681780" cy="9144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A4E7377-0DBA-4010-8103-2A4275096013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3C07F4-7023-43DE-B160-280206593B07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B415C8F-BBB7-4436-872E-C05F8F851246}"/>
              </a:ext>
            </a:extLst>
          </p:cNvPr>
          <p:cNvSpPr txBox="1"/>
          <p:nvPr/>
        </p:nvSpPr>
        <p:spPr>
          <a:xfrm>
            <a:off x="1358490" y="156454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3AF091-5F3C-4AF7-A412-88FF108DE00D}"/>
              </a:ext>
            </a:extLst>
          </p:cNvPr>
          <p:cNvGrpSpPr/>
          <p:nvPr/>
        </p:nvGrpSpPr>
        <p:grpSpPr>
          <a:xfrm>
            <a:off x="0" y="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634DE0CA-AB6F-4C49-9953-2D170B652EA3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C8FAC6BA-413D-4B66-9093-578308C472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13A4CD-692A-45E3-BD2B-DD8C3FEB01C6}"/>
              </a:ext>
            </a:extLst>
          </p:cNvPr>
          <p:cNvGrpSpPr/>
          <p:nvPr/>
        </p:nvGrpSpPr>
        <p:grpSpPr>
          <a:xfrm>
            <a:off x="6580818" y="1029402"/>
            <a:ext cx="5175753" cy="5774538"/>
            <a:chOff x="6580818" y="1029402"/>
            <a:chExt cx="5175753" cy="577453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0BA9144-8B49-495E-8D6A-D6900CEB5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5C1D03-013B-4B9B-B692-5DAB118AF390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86B5AF4-4F48-473C-89F8-AC43C06130FF}"/>
              </a:ext>
            </a:extLst>
          </p:cNvPr>
          <p:cNvSpPr/>
          <p:nvPr/>
        </p:nvSpPr>
        <p:spPr>
          <a:xfrm>
            <a:off x="95003" y="2062317"/>
            <a:ext cx="6335714" cy="2092881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hình 1.1 và thông tin trong bài, em hãy:</a:t>
            </a:r>
          </a:p>
          <a:p>
            <a:pPr algn="just"/>
            <a:r>
              <a:rPr lang="vi-VN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Trình bày đặc điểm kích thước và hình dạng của châu Âu.</a:t>
            </a:r>
          </a:p>
          <a:p>
            <a:pPr algn="just"/>
            <a:r>
              <a:rPr lang="vi-VN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đặc điểm vị trí địa lí của châu Âu.</a:t>
            </a:r>
            <a:endParaRPr lang="en-US" sz="26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7ED0C88-12AE-484F-9C43-0F71BD6D275C}"/>
              </a:ext>
            </a:extLst>
          </p:cNvPr>
          <p:cNvSpPr/>
          <p:nvPr/>
        </p:nvSpPr>
        <p:spPr>
          <a:xfrm>
            <a:off x="1122717" y="1292243"/>
            <a:ext cx="3948045" cy="601181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41E622-53D1-4AAC-9EDB-A990279BE8FC}"/>
              </a:ext>
            </a:extLst>
          </p:cNvPr>
          <p:cNvSpPr txBox="1"/>
          <p:nvPr/>
        </p:nvSpPr>
        <p:spPr>
          <a:xfrm>
            <a:off x="1320179" y="1300017"/>
            <a:ext cx="524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</a:t>
            </a:r>
            <a:r>
              <a:rPr lang="vi-VN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1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2BDD453-19E3-4A84-9CD8-FF0D131256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8908" y="1271024"/>
            <a:ext cx="1253093" cy="704315"/>
          </a:xfrm>
          <a:prstGeom prst="rect">
            <a:avLst/>
          </a:prstGeom>
        </p:spPr>
      </p:pic>
      <p:pic>
        <p:nvPicPr>
          <p:cNvPr id="21" name="image246.jpg">
            <a:extLst>
              <a:ext uri="{FF2B5EF4-FFF2-40B4-BE49-F238E27FC236}">
                <a16:creationId xmlns:a16="http://schemas.microsoft.com/office/drawing/2014/main" id="{8B9EE014-BA33-4644-AA4C-B1AC9D5CD27E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66206" y="4242176"/>
            <a:ext cx="5025837" cy="2503348"/>
          </a:xfrm>
          <a:prstGeom prst="rect">
            <a:avLst/>
          </a:prstGeom>
          <a:ln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F503E5-4175-4379-98EF-B40CEB0AB6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11" t="49918" r="67591" b="40164"/>
          <a:stretch/>
        </p:blipFill>
        <p:spPr>
          <a:xfrm>
            <a:off x="-64969" y="1234109"/>
            <a:ext cx="1186898" cy="77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5" grpId="0"/>
      <p:bldP spid="11" grpId="0" animBg="1"/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E585B1-CF5B-41A7-BBA8-1A1BFD6CF80F}"/>
              </a:ext>
            </a:extLst>
          </p:cNvPr>
          <p:cNvGrpSpPr/>
          <p:nvPr/>
        </p:nvGrpSpPr>
        <p:grpSpPr>
          <a:xfrm>
            <a:off x="866866" y="91041"/>
            <a:ext cx="9429041" cy="872949"/>
            <a:chOff x="1133366" y="2220084"/>
            <a:chExt cx="5681780" cy="9144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C37422AA-989F-41B1-A3E7-841480C1EB3E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1F1194-7EAE-41E3-A549-3946BFB1B1A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003D5E1-3187-430C-9424-EE49EAD5045B}"/>
              </a:ext>
            </a:extLst>
          </p:cNvPr>
          <p:cNvSpPr txBox="1"/>
          <p:nvPr/>
        </p:nvSpPr>
        <p:spPr>
          <a:xfrm>
            <a:off x="1463127" y="247495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AF5606-6FB8-43D0-8260-6985802D1999}"/>
              </a:ext>
            </a:extLst>
          </p:cNvPr>
          <p:cNvGrpSpPr/>
          <p:nvPr/>
        </p:nvGrpSpPr>
        <p:grpSpPr>
          <a:xfrm>
            <a:off x="104637" y="91041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63E70041-48FC-49B7-88AF-79D0C729507B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7DE0431C-7E7A-4A21-97E1-E61C1FA6B8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DCBB777-82D3-4CF9-868F-50DF6EBE3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356464"/>
              </p:ext>
            </p:extLst>
          </p:nvPr>
        </p:nvGraphicFramePr>
        <p:xfrm>
          <a:off x="104637" y="1873414"/>
          <a:ext cx="6418876" cy="4964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24803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2994073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lục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8932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8DD80D7-1F78-4605-87D3-11F6499E54EB}"/>
              </a:ext>
            </a:extLst>
          </p:cNvPr>
          <p:cNvSpPr txBox="1"/>
          <p:nvPr/>
        </p:nvSpPr>
        <p:spPr>
          <a:xfrm>
            <a:off x="1333115" y="1140691"/>
            <a:ext cx="36025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FA81C60C-CF79-439E-A66C-BDD3F7AA72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2273" y="1019215"/>
            <a:ext cx="1360401" cy="781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3428F-74E7-4745-9F91-2BBFF37961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11" t="49918" r="67591" b="40164"/>
          <a:stretch/>
        </p:blipFill>
        <p:spPr>
          <a:xfrm>
            <a:off x="104638" y="1047966"/>
            <a:ext cx="1108336" cy="77022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C61CDC-075B-447C-B8BB-3651548D0923}"/>
              </a:ext>
            </a:extLst>
          </p:cNvPr>
          <p:cNvGrpSpPr/>
          <p:nvPr/>
        </p:nvGrpSpPr>
        <p:grpSpPr>
          <a:xfrm>
            <a:off x="6782699" y="1033588"/>
            <a:ext cx="5175753" cy="5774538"/>
            <a:chOff x="6580818" y="1029402"/>
            <a:chExt cx="5175753" cy="5774538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7F97324-9362-488E-A7BB-C4D806B7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EA5C67-4DFF-412A-8F18-F0B2B2EB292E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0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A107644-4825-4C65-A5EA-5C7DBDCFF10B}"/>
              </a:ext>
            </a:extLst>
          </p:cNvPr>
          <p:cNvGrpSpPr/>
          <p:nvPr/>
        </p:nvGrpSpPr>
        <p:grpSpPr>
          <a:xfrm>
            <a:off x="2897580" y="102127"/>
            <a:ext cx="7920841" cy="6592827"/>
            <a:chOff x="6580818" y="1029402"/>
            <a:chExt cx="5175753" cy="572166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170AF77-424E-4C3D-B9B3-ED86438A5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807BB6-D4D6-4934-B63C-7FF01B6EE433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3472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8" name="Oval 67">
            <a:extLst>
              <a:ext uri="{FF2B5EF4-FFF2-40B4-BE49-F238E27FC236}">
                <a16:creationId xmlns:a16="http://schemas.microsoft.com/office/drawing/2014/main" id="{1BAA109F-5C46-4A3C-95AA-42EBD1C00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197" y="1240673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9">
            <a:extLst>
              <a:ext uri="{FF2B5EF4-FFF2-40B4-BE49-F238E27FC236}">
                <a16:creationId xmlns:a16="http://schemas.microsoft.com/office/drawing/2014/main" id="{A2040D2F-B680-4967-A1EC-1496E3C35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197" y="569074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Oval 67">
            <a:extLst>
              <a:ext uri="{FF2B5EF4-FFF2-40B4-BE49-F238E27FC236}">
                <a16:creationId xmlns:a16="http://schemas.microsoft.com/office/drawing/2014/main" id="{42F74A94-A08E-4E1D-841B-F861A94F5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361" y="505398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71">
            <a:extLst>
              <a:ext uri="{FF2B5EF4-FFF2-40B4-BE49-F238E27FC236}">
                <a16:creationId xmlns:a16="http://schemas.microsoft.com/office/drawing/2014/main" id="{3F3FFA54-85A8-46FB-8058-1908E1DD5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8682" y="5456008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D2282BBE-04CF-42F8-B441-7EB9A2854C99}"/>
              </a:ext>
            </a:extLst>
          </p:cNvPr>
          <p:cNvSpPr txBox="1">
            <a:spLocks noChangeArrowheads="1"/>
          </p:cNvSpPr>
          <p:nvPr/>
        </p:nvSpPr>
        <p:spPr bwMode="auto">
          <a:xfrm rot="16741152">
            <a:off x="2178353" y="2791274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10990410-9360-4A01-8DB5-FB10FF749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145" y="163046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9B4FDFAA-A6C2-4BB1-8061-E5F9FB971E6C}"/>
              </a:ext>
            </a:extLst>
          </p:cNvPr>
          <p:cNvSpPr txBox="1">
            <a:spLocks noChangeArrowheads="1"/>
          </p:cNvSpPr>
          <p:nvPr/>
        </p:nvSpPr>
        <p:spPr bwMode="auto">
          <a:xfrm rot="2650682">
            <a:off x="9838358" y="1577540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0C6A53F5-D3FC-49E8-8700-019E93BC183B}"/>
              </a:ext>
            </a:extLst>
          </p:cNvPr>
          <p:cNvSpPr txBox="1">
            <a:spLocks noChangeArrowheads="1"/>
          </p:cNvSpPr>
          <p:nvPr/>
        </p:nvSpPr>
        <p:spPr bwMode="auto">
          <a:xfrm rot="454103">
            <a:off x="4648294" y="5382291"/>
            <a:ext cx="22657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3CC744F8-4722-4EA3-8322-1721B4F7B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7226" y="5814609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104F1A-004C-4BB5-877D-8451F613D33A}"/>
              </a:ext>
            </a:extLst>
          </p:cNvPr>
          <p:cNvSpPr/>
          <p:nvPr/>
        </p:nvSpPr>
        <p:spPr>
          <a:xfrm>
            <a:off x="9322130" y="1092530"/>
            <a:ext cx="950026" cy="1662545"/>
          </a:xfrm>
          <a:custGeom>
            <a:avLst/>
            <a:gdLst>
              <a:gd name="connsiteX0" fmla="*/ 47501 w 950026"/>
              <a:gd name="connsiteY0" fmla="*/ 0 h 1662545"/>
              <a:gd name="connsiteX1" fmla="*/ 23751 w 950026"/>
              <a:gd name="connsiteY1" fmla="*/ 201880 h 1662545"/>
              <a:gd name="connsiteX2" fmla="*/ 0 w 950026"/>
              <a:gd name="connsiteY2" fmla="*/ 285008 h 1662545"/>
              <a:gd name="connsiteX3" fmla="*/ 23751 w 950026"/>
              <a:gd name="connsiteY3" fmla="*/ 581891 h 1662545"/>
              <a:gd name="connsiteX4" fmla="*/ 95002 w 950026"/>
              <a:gd name="connsiteY4" fmla="*/ 724395 h 1662545"/>
              <a:gd name="connsiteX5" fmla="*/ 142504 w 950026"/>
              <a:gd name="connsiteY5" fmla="*/ 807522 h 1662545"/>
              <a:gd name="connsiteX6" fmla="*/ 154379 w 950026"/>
              <a:gd name="connsiteY6" fmla="*/ 843148 h 1662545"/>
              <a:gd name="connsiteX7" fmla="*/ 190005 w 950026"/>
              <a:gd name="connsiteY7" fmla="*/ 866899 h 1662545"/>
              <a:gd name="connsiteX8" fmla="*/ 225631 w 950026"/>
              <a:gd name="connsiteY8" fmla="*/ 902525 h 1662545"/>
              <a:gd name="connsiteX9" fmla="*/ 237506 w 950026"/>
              <a:gd name="connsiteY9" fmla="*/ 938151 h 1662545"/>
              <a:gd name="connsiteX10" fmla="*/ 273132 w 950026"/>
              <a:gd name="connsiteY10" fmla="*/ 973776 h 1662545"/>
              <a:gd name="connsiteX11" fmla="*/ 320634 w 950026"/>
              <a:gd name="connsiteY11" fmla="*/ 1009402 h 1662545"/>
              <a:gd name="connsiteX12" fmla="*/ 356260 w 950026"/>
              <a:gd name="connsiteY12" fmla="*/ 1033153 h 1662545"/>
              <a:gd name="connsiteX13" fmla="*/ 391886 w 950026"/>
              <a:gd name="connsiteY13" fmla="*/ 1068779 h 1662545"/>
              <a:gd name="connsiteX14" fmla="*/ 415636 w 950026"/>
              <a:gd name="connsiteY14" fmla="*/ 1104405 h 1662545"/>
              <a:gd name="connsiteX15" fmla="*/ 451262 w 950026"/>
              <a:gd name="connsiteY15" fmla="*/ 1140031 h 1662545"/>
              <a:gd name="connsiteX16" fmla="*/ 475013 w 950026"/>
              <a:gd name="connsiteY16" fmla="*/ 1175657 h 1662545"/>
              <a:gd name="connsiteX17" fmla="*/ 510639 w 950026"/>
              <a:gd name="connsiteY17" fmla="*/ 1211283 h 1662545"/>
              <a:gd name="connsiteX18" fmla="*/ 558140 w 950026"/>
              <a:gd name="connsiteY18" fmla="*/ 1282535 h 1662545"/>
              <a:gd name="connsiteX19" fmla="*/ 605641 w 950026"/>
              <a:gd name="connsiteY19" fmla="*/ 1341912 h 1662545"/>
              <a:gd name="connsiteX20" fmla="*/ 653143 w 950026"/>
              <a:gd name="connsiteY20" fmla="*/ 1413164 h 1662545"/>
              <a:gd name="connsiteX21" fmla="*/ 700644 w 950026"/>
              <a:gd name="connsiteY21" fmla="*/ 1484415 h 1662545"/>
              <a:gd name="connsiteX22" fmla="*/ 771896 w 950026"/>
              <a:gd name="connsiteY22" fmla="*/ 1543792 h 1662545"/>
              <a:gd name="connsiteX23" fmla="*/ 807522 w 950026"/>
              <a:gd name="connsiteY23" fmla="*/ 1555667 h 1662545"/>
              <a:gd name="connsiteX24" fmla="*/ 878774 w 950026"/>
              <a:gd name="connsiteY24" fmla="*/ 1603169 h 1662545"/>
              <a:gd name="connsiteX25" fmla="*/ 914400 w 950026"/>
              <a:gd name="connsiteY25" fmla="*/ 1626919 h 1662545"/>
              <a:gd name="connsiteX26" fmla="*/ 950026 w 950026"/>
              <a:gd name="connsiteY26" fmla="*/ 1662545 h 166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50026" h="1662545">
                <a:moveTo>
                  <a:pt x="47501" y="0"/>
                </a:moveTo>
                <a:cubicBezTo>
                  <a:pt x="39584" y="67293"/>
                  <a:pt x="33333" y="134804"/>
                  <a:pt x="23751" y="201880"/>
                </a:cubicBezTo>
                <a:cubicBezTo>
                  <a:pt x="20024" y="227970"/>
                  <a:pt x="8458" y="259634"/>
                  <a:pt x="0" y="285008"/>
                </a:cubicBezTo>
                <a:cubicBezTo>
                  <a:pt x="2198" y="322373"/>
                  <a:pt x="8982" y="512970"/>
                  <a:pt x="23751" y="581891"/>
                </a:cubicBezTo>
                <a:cubicBezTo>
                  <a:pt x="46137" y="686361"/>
                  <a:pt x="45460" y="625314"/>
                  <a:pt x="95002" y="724395"/>
                </a:cubicBezTo>
                <a:cubicBezTo>
                  <a:pt x="125136" y="784662"/>
                  <a:pt x="108933" y="757167"/>
                  <a:pt x="142504" y="807522"/>
                </a:cubicBezTo>
                <a:cubicBezTo>
                  <a:pt x="146462" y="819397"/>
                  <a:pt x="146559" y="833373"/>
                  <a:pt x="154379" y="843148"/>
                </a:cubicBezTo>
                <a:cubicBezTo>
                  <a:pt x="163295" y="854293"/>
                  <a:pt x="179041" y="857762"/>
                  <a:pt x="190005" y="866899"/>
                </a:cubicBezTo>
                <a:cubicBezTo>
                  <a:pt x="202907" y="877650"/>
                  <a:pt x="213756" y="890650"/>
                  <a:pt x="225631" y="902525"/>
                </a:cubicBezTo>
                <a:cubicBezTo>
                  <a:pt x="229589" y="914400"/>
                  <a:pt x="230562" y="927736"/>
                  <a:pt x="237506" y="938151"/>
                </a:cubicBezTo>
                <a:cubicBezTo>
                  <a:pt x="246822" y="952124"/>
                  <a:pt x="260381" y="962847"/>
                  <a:pt x="273132" y="973776"/>
                </a:cubicBezTo>
                <a:cubicBezTo>
                  <a:pt x="288160" y="986657"/>
                  <a:pt x="304528" y="997898"/>
                  <a:pt x="320634" y="1009402"/>
                </a:cubicBezTo>
                <a:cubicBezTo>
                  <a:pt x="332248" y="1017698"/>
                  <a:pt x="345296" y="1024016"/>
                  <a:pt x="356260" y="1033153"/>
                </a:cubicBezTo>
                <a:cubicBezTo>
                  <a:pt x="369162" y="1043904"/>
                  <a:pt x="381135" y="1055877"/>
                  <a:pt x="391886" y="1068779"/>
                </a:cubicBezTo>
                <a:cubicBezTo>
                  <a:pt x="401023" y="1079743"/>
                  <a:pt x="406499" y="1093441"/>
                  <a:pt x="415636" y="1104405"/>
                </a:cubicBezTo>
                <a:cubicBezTo>
                  <a:pt x="426387" y="1117307"/>
                  <a:pt x="440511" y="1127129"/>
                  <a:pt x="451262" y="1140031"/>
                </a:cubicBezTo>
                <a:cubicBezTo>
                  <a:pt x="460399" y="1150995"/>
                  <a:pt x="465876" y="1164693"/>
                  <a:pt x="475013" y="1175657"/>
                </a:cubicBezTo>
                <a:cubicBezTo>
                  <a:pt x="485764" y="1188559"/>
                  <a:pt x="500328" y="1198026"/>
                  <a:pt x="510639" y="1211283"/>
                </a:cubicBezTo>
                <a:cubicBezTo>
                  <a:pt x="528164" y="1233815"/>
                  <a:pt x="540308" y="1260245"/>
                  <a:pt x="558140" y="1282535"/>
                </a:cubicBezTo>
                <a:lnTo>
                  <a:pt x="605641" y="1341912"/>
                </a:lnTo>
                <a:cubicBezTo>
                  <a:pt x="628354" y="1410046"/>
                  <a:pt x="601252" y="1346448"/>
                  <a:pt x="653143" y="1413164"/>
                </a:cubicBezTo>
                <a:cubicBezTo>
                  <a:pt x="670668" y="1435696"/>
                  <a:pt x="680460" y="1464231"/>
                  <a:pt x="700644" y="1484415"/>
                </a:cubicBezTo>
                <a:cubicBezTo>
                  <a:pt x="726907" y="1510678"/>
                  <a:pt x="738831" y="1527259"/>
                  <a:pt x="771896" y="1543792"/>
                </a:cubicBezTo>
                <a:cubicBezTo>
                  <a:pt x="783092" y="1549390"/>
                  <a:pt x="795647" y="1551709"/>
                  <a:pt x="807522" y="1555667"/>
                </a:cubicBezTo>
                <a:lnTo>
                  <a:pt x="878774" y="1603169"/>
                </a:lnTo>
                <a:cubicBezTo>
                  <a:pt x="890649" y="1611086"/>
                  <a:pt x="904308" y="1616827"/>
                  <a:pt x="914400" y="1626919"/>
                </a:cubicBezTo>
                <a:lnTo>
                  <a:pt x="950026" y="166254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5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E585B1-CF5B-41A7-BBA8-1A1BFD6CF80F}"/>
              </a:ext>
            </a:extLst>
          </p:cNvPr>
          <p:cNvGrpSpPr/>
          <p:nvPr/>
        </p:nvGrpSpPr>
        <p:grpSpPr>
          <a:xfrm>
            <a:off x="866866" y="91041"/>
            <a:ext cx="9429041" cy="872949"/>
            <a:chOff x="1133366" y="2220084"/>
            <a:chExt cx="5681780" cy="9144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C37422AA-989F-41B1-A3E7-841480C1EB3E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1F1194-7EAE-41E3-A549-3946BFB1B1A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003D5E1-3187-430C-9424-EE49EAD5045B}"/>
              </a:ext>
            </a:extLst>
          </p:cNvPr>
          <p:cNvSpPr txBox="1"/>
          <p:nvPr/>
        </p:nvSpPr>
        <p:spPr>
          <a:xfrm>
            <a:off x="1463127" y="247495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AF5606-6FB8-43D0-8260-6985802D1999}"/>
              </a:ext>
            </a:extLst>
          </p:cNvPr>
          <p:cNvGrpSpPr/>
          <p:nvPr/>
        </p:nvGrpSpPr>
        <p:grpSpPr>
          <a:xfrm>
            <a:off x="104637" y="91041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63E70041-48FC-49B7-88AF-79D0C729507B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7DE0431C-7E7A-4A21-97E1-E61C1FA6B8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DCBB777-82D3-4CF9-868F-50DF6EBE3BCB}"/>
              </a:ext>
            </a:extLst>
          </p:cNvPr>
          <p:cNvGraphicFramePr>
            <a:graphicFrameLocks noGrp="1"/>
          </p:cNvGraphicFramePr>
          <p:nvPr/>
        </p:nvGraphicFramePr>
        <p:xfrm>
          <a:off x="104637" y="1873414"/>
          <a:ext cx="6418876" cy="4964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24803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2994073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lục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8932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8DD80D7-1F78-4605-87D3-11F6499E54EB}"/>
              </a:ext>
            </a:extLst>
          </p:cNvPr>
          <p:cNvSpPr txBox="1"/>
          <p:nvPr/>
        </p:nvSpPr>
        <p:spPr>
          <a:xfrm>
            <a:off x="1333115" y="1140691"/>
            <a:ext cx="36025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FA81C60C-CF79-439E-A66C-BDD3F7AA72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2273" y="1019215"/>
            <a:ext cx="1360401" cy="781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3428F-74E7-4745-9F91-2BBFF37961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11" t="49918" r="67591" b="40164"/>
          <a:stretch/>
        </p:blipFill>
        <p:spPr>
          <a:xfrm>
            <a:off x="104638" y="1047966"/>
            <a:ext cx="1108336" cy="77022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C61CDC-075B-447C-B8BB-3651548D0923}"/>
              </a:ext>
            </a:extLst>
          </p:cNvPr>
          <p:cNvGrpSpPr/>
          <p:nvPr/>
        </p:nvGrpSpPr>
        <p:grpSpPr>
          <a:xfrm>
            <a:off x="6782699" y="1033588"/>
            <a:ext cx="5175753" cy="5774538"/>
            <a:chOff x="6580818" y="1029402"/>
            <a:chExt cx="5175753" cy="5774538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7F97324-9362-488E-A7BB-C4D806B7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EA5C67-4DFF-412A-8F18-F0B2B2EB292E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AB3A924-4C98-4EBB-9950-8C1BB0BB1EEA}"/>
              </a:ext>
            </a:extLst>
          </p:cNvPr>
          <p:cNvSpPr/>
          <p:nvPr/>
        </p:nvSpPr>
        <p:spPr>
          <a:xfrm>
            <a:off x="3085127" y="3686620"/>
            <a:ext cx="3397170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8121B0-42E6-49A2-ACE0-95227EEBB5DC}"/>
              </a:ext>
            </a:extLst>
          </p:cNvPr>
          <p:cNvSpPr/>
          <p:nvPr/>
        </p:nvSpPr>
        <p:spPr>
          <a:xfrm>
            <a:off x="3116499" y="4290668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10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 đến 60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D7CC29-A893-41DA-922F-D4446705E122}"/>
              </a:ext>
            </a:extLst>
          </p:cNvPr>
          <p:cNvSpPr/>
          <p:nvPr/>
        </p:nvSpPr>
        <p:spPr>
          <a:xfrm>
            <a:off x="3085127" y="3108730"/>
            <a:ext cx="2868618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ĐTD, BBD, ĐTH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5C3790-A284-4144-BC70-195502C100BE}"/>
              </a:ext>
            </a:extLst>
          </p:cNvPr>
          <p:cNvSpPr/>
          <p:nvPr/>
        </p:nvSpPr>
        <p:spPr>
          <a:xfrm>
            <a:off x="3085127" y="2495771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 Á, Châu Phi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FB4B9C-D9B7-446A-8EF4-2850D0389F3F}"/>
              </a:ext>
            </a:extLst>
          </p:cNvPr>
          <p:cNvSpPr/>
          <p:nvPr/>
        </p:nvSpPr>
        <p:spPr>
          <a:xfrm>
            <a:off x="3085127" y="4796497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 - Âu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F97EB4-0D3C-4FC5-AB15-FCC9685E063E}"/>
              </a:ext>
            </a:extLst>
          </p:cNvPr>
          <p:cNvSpPr/>
          <p:nvPr/>
        </p:nvSpPr>
        <p:spPr>
          <a:xfrm>
            <a:off x="3654037" y="5498202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triệu km</a:t>
            </a:r>
            <a:r>
              <a:rPr lang="en-US" sz="2000" baseline="30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42DA2E-84DA-40C6-B9DE-C208023623C9}"/>
              </a:ext>
            </a:extLst>
          </p:cNvPr>
          <p:cNvSpPr/>
          <p:nvPr/>
        </p:nvSpPr>
        <p:spPr>
          <a:xfrm>
            <a:off x="3721741" y="6046056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Đới ôn hòa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D80AA661-4956-4A72-8407-0BE47A2DB2E4}"/>
              </a:ext>
            </a:extLst>
          </p:cNvPr>
          <p:cNvSpPr txBox="1">
            <a:spLocks noChangeArrowheads="1"/>
          </p:cNvSpPr>
          <p:nvPr/>
        </p:nvSpPr>
        <p:spPr bwMode="auto">
          <a:xfrm rot="3356108">
            <a:off x="10936076" y="2187885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4172C2C7-A563-48DE-A2CA-6983D32C5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608" y="5893280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709B214-AB03-4B41-AE67-D4C58E0E6B32}"/>
              </a:ext>
            </a:extLst>
          </p:cNvPr>
          <p:cNvSpPr/>
          <p:nvPr/>
        </p:nvSpPr>
        <p:spPr>
          <a:xfrm>
            <a:off x="10913422" y="1878371"/>
            <a:ext cx="771897" cy="1550629"/>
          </a:xfrm>
          <a:custGeom>
            <a:avLst/>
            <a:gdLst>
              <a:gd name="connsiteX0" fmla="*/ 47501 w 950026"/>
              <a:gd name="connsiteY0" fmla="*/ 0 h 1662545"/>
              <a:gd name="connsiteX1" fmla="*/ 23751 w 950026"/>
              <a:gd name="connsiteY1" fmla="*/ 201880 h 1662545"/>
              <a:gd name="connsiteX2" fmla="*/ 0 w 950026"/>
              <a:gd name="connsiteY2" fmla="*/ 285008 h 1662545"/>
              <a:gd name="connsiteX3" fmla="*/ 23751 w 950026"/>
              <a:gd name="connsiteY3" fmla="*/ 581891 h 1662545"/>
              <a:gd name="connsiteX4" fmla="*/ 95002 w 950026"/>
              <a:gd name="connsiteY4" fmla="*/ 724395 h 1662545"/>
              <a:gd name="connsiteX5" fmla="*/ 142504 w 950026"/>
              <a:gd name="connsiteY5" fmla="*/ 807522 h 1662545"/>
              <a:gd name="connsiteX6" fmla="*/ 154379 w 950026"/>
              <a:gd name="connsiteY6" fmla="*/ 843148 h 1662545"/>
              <a:gd name="connsiteX7" fmla="*/ 190005 w 950026"/>
              <a:gd name="connsiteY7" fmla="*/ 866899 h 1662545"/>
              <a:gd name="connsiteX8" fmla="*/ 225631 w 950026"/>
              <a:gd name="connsiteY8" fmla="*/ 902525 h 1662545"/>
              <a:gd name="connsiteX9" fmla="*/ 237506 w 950026"/>
              <a:gd name="connsiteY9" fmla="*/ 938151 h 1662545"/>
              <a:gd name="connsiteX10" fmla="*/ 273132 w 950026"/>
              <a:gd name="connsiteY10" fmla="*/ 973776 h 1662545"/>
              <a:gd name="connsiteX11" fmla="*/ 320634 w 950026"/>
              <a:gd name="connsiteY11" fmla="*/ 1009402 h 1662545"/>
              <a:gd name="connsiteX12" fmla="*/ 356260 w 950026"/>
              <a:gd name="connsiteY12" fmla="*/ 1033153 h 1662545"/>
              <a:gd name="connsiteX13" fmla="*/ 391886 w 950026"/>
              <a:gd name="connsiteY13" fmla="*/ 1068779 h 1662545"/>
              <a:gd name="connsiteX14" fmla="*/ 415636 w 950026"/>
              <a:gd name="connsiteY14" fmla="*/ 1104405 h 1662545"/>
              <a:gd name="connsiteX15" fmla="*/ 451262 w 950026"/>
              <a:gd name="connsiteY15" fmla="*/ 1140031 h 1662545"/>
              <a:gd name="connsiteX16" fmla="*/ 475013 w 950026"/>
              <a:gd name="connsiteY16" fmla="*/ 1175657 h 1662545"/>
              <a:gd name="connsiteX17" fmla="*/ 510639 w 950026"/>
              <a:gd name="connsiteY17" fmla="*/ 1211283 h 1662545"/>
              <a:gd name="connsiteX18" fmla="*/ 558140 w 950026"/>
              <a:gd name="connsiteY18" fmla="*/ 1282535 h 1662545"/>
              <a:gd name="connsiteX19" fmla="*/ 605641 w 950026"/>
              <a:gd name="connsiteY19" fmla="*/ 1341912 h 1662545"/>
              <a:gd name="connsiteX20" fmla="*/ 653143 w 950026"/>
              <a:gd name="connsiteY20" fmla="*/ 1413164 h 1662545"/>
              <a:gd name="connsiteX21" fmla="*/ 700644 w 950026"/>
              <a:gd name="connsiteY21" fmla="*/ 1484415 h 1662545"/>
              <a:gd name="connsiteX22" fmla="*/ 771896 w 950026"/>
              <a:gd name="connsiteY22" fmla="*/ 1543792 h 1662545"/>
              <a:gd name="connsiteX23" fmla="*/ 807522 w 950026"/>
              <a:gd name="connsiteY23" fmla="*/ 1555667 h 1662545"/>
              <a:gd name="connsiteX24" fmla="*/ 878774 w 950026"/>
              <a:gd name="connsiteY24" fmla="*/ 1603169 h 1662545"/>
              <a:gd name="connsiteX25" fmla="*/ 914400 w 950026"/>
              <a:gd name="connsiteY25" fmla="*/ 1626919 h 1662545"/>
              <a:gd name="connsiteX26" fmla="*/ 950026 w 950026"/>
              <a:gd name="connsiteY26" fmla="*/ 1662545 h 166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50026" h="1662545">
                <a:moveTo>
                  <a:pt x="47501" y="0"/>
                </a:moveTo>
                <a:cubicBezTo>
                  <a:pt x="39584" y="67293"/>
                  <a:pt x="33333" y="134804"/>
                  <a:pt x="23751" y="201880"/>
                </a:cubicBezTo>
                <a:cubicBezTo>
                  <a:pt x="20024" y="227970"/>
                  <a:pt x="8458" y="259634"/>
                  <a:pt x="0" y="285008"/>
                </a:cubicBezTo>
                <a:cubicBezTo>
                  <a:pt x="2198" y="322373"/>
                  <a:pt x="8982" y="512970"/>
                  <a:pt x="23751" y="581891"/>
                </a:cubicBezTo>
                <a:cubicBezTo>
                  <a:pt x="46137" y="686361"/>
                  <a:pt x="45460" y="625314"/>
                  <a:pt x="95002" y="724395"/>
                </a:cubicBezTo>
                <a:cubicBezTo>
                  <a:pt x="125136" y="784662"/>
                  <a:pt x="108933" y="757167"/>
                  <a:pt x="142504" y="807522"/>
                </a:cubicBezTo>
                <a:cubicBezTo>
                  <a:pt x="146462" y="819397"/>
                  <a:pt x="146559" y="833373"/>
                  <a:pt x="154379" y="843148"/>
                </a:cubicBezTo>
                <a:cubicBezTo>
                  <a:pt x="163295" y="854293"/>
                  <a:pt x="179041" y="857762"/>
                  <a:pt x="190005" y="866899"/>
                </a:cubicBezTo>
                <a:cubicBezTo>
                  <a:pt x="202907" y="877650"/>
                  <a:pt x="213756" y="890650"/>
                  <a:pt x="225631" y="902525"/>
                </a:cubicBezTo>
                <a:cubicBezTo>
                  <a:pt x="229589" y="914400"/>
                  <a:pt x="230562" y="927736"/>
                  <a:pt x="237506" y="938151"/>
                </a:cubicBezTo>
                <a:cubicBezTo>
                  <a:pt x="246822" y="952124"/>
                  <a:pt x="260381" y="962847"/>
                  <a:pt x="273132" y="973776"/>
                </a:cubicBezTo>
                <a:cubicBezTo>
                  <a:pt x="288160" y="986657"/>
                  <a:pt x="304528" y="997898"/>
                  <a:pt x="320634" y="1009402"/>
                </a:cubicBezTo>
                <a:cubicBezTo>
                  <a:pt x="332248" y="1017698"/>
                  <a:pt x="345296" y="1024016"/>
                  <a:pt x="356260" y="1033153"/>
                </a:cubicBezTo>
                <a:cubicBezTo>
                  <a:pt x="369162" y="1043904"/>
                  <a:pt x="381135" y="1055877"/>
                  <a:pt x="391886" y="1068779"/>
                </a:cubicBezTo>
                <a:cubicBezTo>
                  <a:pt x="401023" y="1079743"/>
                  <a:pt x="406499" y="1093441"/>
                  <a:pt x="415636" y="1104405"/>
                </a:cubicBezTo>
                <a:cubicBezTo>
                  <a:pt x="426387" y="1117307"/>
                  <a:pt x="440511" y="1127129"/>
                  <a:pt x="451262" y="1140031"/>
                </a:cubicBezTo>
                <a:cubicBezTo>
                  <a:pt x="460399" y="1150995"/>
                  <a:pt x="465876" y="1164693"/>
                  <a:pt x="475013" y="1175657"/>
                </a:cubicBezTo>
                <a:cubicBezTo>
                  <a:pt x="485764" y="1188559"/>
                  <a:pt x="500328" y="1198026"/>
                  <a:pt x="510639" y="1211283"/>
                </a:cubicBezTo>
                <a:cubicBezTo>
                  <a:pt x="528164" y="1233815"/>
                  <a:pt x="540308" y="1260245"/>
                  <a:pt x="558140" y="1282535"/>
                </a:cubicBezTo>
                <a:lnTo>
                  <a:pt x="605641" y="1341912"/>
                </a:lnTo>
                <a:cubicBezTo>
                  <a:pt x="628354" y="1410046"/>
                  <a:pt x="601252" y="1346448"/>
                  <a:pt x="653143" y="1413164"/>
                </a:cubicBezTo>
                <a:cubicBezTo>
                  <a:pt x="670668" y="1435696"/>
                  <a:pt x="680460" y="1464231"/>
                  <a:pt x="700644" y="1484415"/>
                </a:cubicBezTo>
                <a:cubicBezTo>
                  <a:pt x="726907" y="1510678"/>
                  <a:pt x="738831" y="1527259"/>
                  <a:pt x="771896" y="1543792"/>
                </a:cubicBezTo>
                <a:cubicBezTo>
                  <a:pt x="783092" y="1549390"/>
                  <a:pt x="795647" y="1551709"/>
                  <a:pt x="807522" y="1555667"/>
                </a:cubicBezTo>
                <a:lnTo>
                  <a:pt x="878774" y="1603169"/>
                </a:lnTo>
                <a:cubicBezTo>
                  <a:pt x="890649" y="1611086"/>
                  <a:pt x="904308" y="1616827"/>
                  <a:pt x="914400" y="1626919"/>
                </a:cubicBezTo>
                <a:lnTo>
                  <a:pt x="950026" y="166254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B3B658C4-52E4-4745-9E6D-7FFBA18D8005}"/>
              </a:ext>
            </a:extLst>
          </p:cNvPr>
          <p:cNvSpPr txBox="1">
            <a:spLocks noChangeArrowheads="1"/>
          </p:cNvSpPr>
          <p:nvPr/>
        </p:nvSpPr>
        <p:spPr bwMode="auto">
          <a:xfrm rot="16741152">
            <a:off x="5850838" y="2988604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FB2F51EF-15A2-46F1-B804-9399D2AFE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630" y="1740991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1660B99E-0575-4CF6-B99A-A272F16286C6}"/>
              </a:ext>
            </a:extLst>
          </p:cNvPr>
          <p:cNvSpPr txBox="1">
            <a:spLocks noChangeArrowheads="1"/>
          </p:cNvSpPr>
          <p:nvPr/>
        </p:nvSpPr>
        <p:spPr bwMode="auto">
          <a:xfrm rot="1609687">
            <a:off x="7902006" y="5480826"/>
            <a:ext cx="22657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29" name="Oval 67">
            <a:extLst>
              <a:ext uri="{FF2B5EF4-FFF2-40B4-BE49-F238E27FC236}">
                <a16:creationId xmlns:a16="http://schemas.microsoft.com/office/drawing/2014/main" id="{FA740122-A18E-4C07-97ED-5A441C3E4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068" y="2026173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AutoShape 69">
            <a:extLst>
              <a:ext uri="{FF2B5EF4-FFF2-40B4-BE49-F238E27FC236}">
                <a16:creationId xmlns:a16="http://schemas.microsoft.com/office/drawing/2014/main" id="{71E1F901-F904-4AA5-86B2-59163CFC1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6667" y="1317694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Oval 67">
            <a:extLst>
              <a:ext uri="{FF2B5EF4-FFF2-40B4-BE49-F238E27FC236}">
                <a16:creationId xmlns:a16="http://schemas.microsoft.com/office/drawing/2014/main" id="{40580627-5550-4B2D-BDC7-3A28A59EB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265" y="5257590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AutoShape 71">
            <a:extLst>
              <a:ext uri="{FF2B5EF4-FFF2-40B4-BE49-F238E27FC236}">
                <a16:creationId xmlns:a16="http://schemas.microsoft.com/office/drawing/2014/main" id="{D7AC52A7-5573-42BD-9868-1D32D66D1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87" y="5693665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75782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/>
      <p:bldP spid="27" grpId="0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B27AB3-5BB2-4034-BAAC-DD67D4BE6624}"/>
              </a:ext>
            </a:extLst>
          </p:cNvPr>
          <p:cNvGrpSpPr/>
          <p:nvPr/>
        </p:nvGrpSpPr>
        <p:grpSpPr>
          <a:xfrm>
            <a:off x="4288881" y="375760"/>
            <a:ext cx="7147057" cy="6310713"/>
            <a:chOff x="7767600" y="1144748"/>
            <a:chExt cx="5175753" cy="57794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46457C-F16B-4CAF-9CCA-CC4794ED8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600" y="1144748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EBB464-8C17-4A5A-B965-E4736A6B3F83}"/>
                </a:ext>
              </a:extLst>
            </p:cNvPr>
            <p:cNvSpPr txBox="1"/>
            <p:nvPr/>
          </p:nvSpPr>
          <p:spPr>
            <a:xfrm>
              <a:off x="8354991" y="6557757"/>
              <a:ext cx="4326577" cy="3664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5" name="Freeform 7">
            <a:extLst>
              <a:ext uri="{FF2B5EF4-FFF2-40B4-BE49-F238E27FC236}">
                <a16:creationId xmlns:a16="http://schemas.microsoft.com/office/drawing/2014/main" id="{17EBD740-A267-41AD-A749-3F46395226C8}"/>
              </a:ext>
            </a:extLst>
          </p:cNvPr>
          <p:cNvSpPr>
            <a:spLocks/>
          </p:cNvSpPr>
          <p:nvPr/>
        </p:nvSpPr>
        <p:spPr bwMode="auto">
          <a:xfrm>
            <a:off x="4678878" y="1496291"/>
            <a:ext cx="4785756" cy="3859480"/>
          </a:xfrm>
          <a:custGeom>
            <a:avLst/>
            <a:gdLst>
              <a:gd name="T0" fmla="*/ 2147483647 w 3464"/>
              <a:gd name="T1" fmla="*/ 2147483647 h 1832"/>
              <a:gd name="T2" fmla="*/ 2147483647 w 3464"/>
              <a:gd name="T3" fmla="*/ 2147483647 h 1832"/>
              <a:gd name="T4" fmla="*/ 2147483647 w 3464"/>
              <a:gd name="T5" fmla="*/ 2147483647 h 1832"/>
              <a:gd name="T6" fmla="*/ 2147483647 w 3464"/>
              <a:gd name="T7" fmla="*/ 2147483647 h 1832"/>
              <a:gd name="T8" fmla="*/ 2147483647 w 3464"/>
              <a:gd name="T9" fmla="*/ 2147483647 h 1832"/>
              <a:gd name="T10" fmla="*/ 2147483647 w 3464"/>
              <a:gd name="T11" fmla="*/ 2147483647 h 1832"/>
              <a:gd name="T12" fmla="*/ 2147483647 w 3464"/>
              <a:gd name="T13" fmla="*/ 2147483647 h 1832"/>
              <a:gd name="T14" fmla="*/ 2147483647 w 3464"/>
              <a:gd name="T15" fmla="*/ 2147483647 h 1832"/>
              <a:gd name="T16" fmla="*/ 2147483647 w 3464"/>
              <a:gd name="T17" fmla="*/ 2147483647 h 1832"/>
              <a:gd name="T18" fmla="*/ 2147483647 w 3464"/>
              <a:gd name="T19" fmla="*/ 2147483647 h 1832"/>
              <a:gd name="T20" fmla="*/ 2147483647 w 3464"/>
              <a:gd name="T21" fmla="*/ 2147483647 h 1832"/>
              <a:gd name="T22" fmla="*/ 2147483647 w 3464"/>
              <a:gd name="T23" fmla="*/ 2147483647 h 1832"/>
              <a:gd name="T24" fmla="*/ 2147483647 w 3464"/>
              <a:gd name="T25" fmla="*/ 2147483647 h 1832"/>
              <a:gd name="T26" fmla="*/ 2147483647 w 3464"/>
              <a:gd name="T27" fmla="*/ 2147483647 h 1832"/>
              <a:gd name="T28" fmla="*/ 2147483647 w 3464"/>
              <a:gd name="T29" fmla="*/ 2147483647 h 1832"/>
              <a:gd name="T30" fmla="*/ 2147483647 w 3464"/>
              <a:gd name="T31" fmla="*/ 2147483647 h 1832"/>
              <a:gd name="T32" fmla="*/ 2147483647 w 3464"/>
              <a:gd name="T33" fmla="*/ 2147483647 h 1832"/>
              <a:gd name="T34" fmla="*/ 2147483647 w 3464"/>
              <a:gd name="T35" fmla="*/ 2147483647 h 1832"/>
              <a:gd name="T36" fmla="*/ 2147483647 w 3464"/>
              <a:gd name="T37" fmla="*/ 2147483647 h 1832"/>
              <a:gd name="T38" fmla="*/ 2147483647 w 3464"/>
              <a:gd name="T39" fmla="*/ 2147483647 h 1832"/>
              <a:gd name="T40" fmla="*/ 2147483647 w 3464"/>
              <a:gd name="T41" fmla="*/ 2147483647 h 1832"/>
              <a:gd name="T42" fmla="*/ 2147483647 w 3464"/>
              <a:gd name="T43" fmla="*/ 2147483647 h 1832"/>
              <a:gd name="T44" fmla="*/ 2147483647 w 3464"/>
              <a:gd name="T45" fmla="*/ 2147483647 h 1832"/>
              <a:gd name="T46" fmla="*/ 2147483647 w 3464"/>
              <a:gd name="T47" fmla="*/ 2147483647 h 1832"/>
              <a:gd name="T48" fmla="*/ 2147483647 w 3464"/>
              <a:gd name="T49" fmla="*/ 2147483647 h 1832"/>
              <a:gd name="T50" fmla="*/ 2147483647 w 3464"/>
              <a:gd name="T51" fmla="*/ 2147483647 h 1832"/>
              <a:gd name="T52" fmla="*/ 2147483647 w 3464"/>
              <a:gd name="T53" fmla="*/ 2147483647 h 1832"/>
              <a:gd name="T54" fmla="*/ 2147483647 w 3464"/>
              <a:gd name="T55" fmla="*/ 2147483647 h 1832"/>
              <a:gd name="T56" fmla="*/ 2147483647 w 3464"/>
              <a:gd name="T57" fmla="*/ 2147483647 h 1832"/>
              <a:gd name="T58" fmla="*/ 2147483647 w 3464"/>
              <a:gd name="T59" fmla="*/ 2147483647 h 1832"/>
              <a:gd name="T60" fmla="*/ 2147483647 w 3464"/>
              <a:gd name="T61" fmla="*/ 2147483647 h 1832"/>
              <a:gd name="T62" fmla="*/ 2147483647 w 3464"/>
              <a:gd name="T63" fmla="*/ 2147483647 h 1832"/>
              <a:gd name="T64" fmla="*/ 2147483647 w 3464"/>
              <a:gd name="T65" fmla="*/ 2147483647 h 1832"/>
              <a:gd name="T66" fmla="*/ 2147483647 w 3464"/>
              <a:gd name="T67" fmla="*/ 2147483647 h 1832"/>
              <a:gd name="T68" fmla="*/ 2147483647 w 3464"/>
              <a:gd name="T69" fmla="*/ 2147483647 h 1832"/>
              <a:gd name="T70" fmla="*/ 2147483647 w 3464"/>
              <a:gd name="T71" fmla="*/ 2147483647 h 1832"/>
              <a:gd name="T72" fmla="*/ 2147483647 w 3464"/>
              <a:gd name="T73" fmla="*/ 2147483647 h 1832"/>
              <a:gd name="T74" fmla="*/ 2147483647 w 3464"/>
              <a:gd name="T75" fmla="*/ 2147483647 h 1832"/>
              <a:gd name="T76" fmla="*/ 2147483647 w 3464"/>
              <a:gd name="T77" fmla="*/ 2147483647 h 1832"/>
              <a:gd name="T78" fmla="*/ 2147483647 w 3464"/>
              <a:gd name="T79" fmla="*/ 2147483647 h 1832"/>
              <a:gd name="T80" fmla="*/ 2147483647 w 3464"/>
              <a:gd name="T81" fmla="*/ 2147483647 h 1832"/>
              <a:gd name="T82" fmla="*/ 2147483647 w 3464"/>
              <a:gd name="T83" fmla="*/ 2147483647 h 1832"/>
              <a:gd name="T84" fmla="*/ 2147483647 w 3464"/>
              <a:gd name="T85" fmla="*/ 2147483647 h 1832"/>
              <a:gd name="T86" fmla="*/ 2147483647 w 3464"/>
              <a:gd name="T87" fmla="*/ 2147483647 h 1832"/>
              <a:gd name="T88" fmla="*/ 2147483647 w 3464"/>
              <a:gd name="T89" fmla="*/ 2147483647 h 1832"/>
              <a:gd name="T90" fmla="*/ 2147483647 w 3464"/>
              <a:gd name="T91" fmla="*/ 2147483647 h 1832"/>
              <a:gd name="T92" fmla="*/ 2147483647 w 3464"/>
              <a:gd name="T93" fmla="*/ 2147483647 h 1832"/>
              <a:gd name="T94" fmla="*/ 2147483647 w 3464"/>
              <a:gd name="T95" fmla="*/ 2147483647 h 1832"/>
              <a:gd name="T96" fmla="*/ 2147483647 w 3464"/>
              <a:gd name="T97" fmla="*/ 2147483647 h 1832"/>
              <a:gd name="T98" fmla="*/ 2147483647 w 3464"/>
              <a:gd name="T99" fmla="*/ 2147483647 h 1832"/>
              <a:gd name="T100" fmla="*/ 2147483647 w 3464"/>
              <a:gd name="T101" fmla="*/ 2147483647 h 1832"/>
              <a:gd name="T102" fmla="*/ 2147483647 w 3464"/>
              <a:gd name="T103" fmla="*/ 2147483647 h 1832"/>
              <a:gd name="T104" fmla="*/ 2147483647 w 3464"/>
              <a:gd name="T105" fmla="*/ 2147483647 h 1832"/>
              <a:gd name="T106" fmla="*/ 2147483647 w 3464"/>
              <a:gd name="T107" fmla="*/ 2147483647 h 18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64"/>
              <a:gd name="T163" fmla="*/ 0 h 1832"/>
              <a:gd name="T164" fmla="*/ 3464 w 3464"/>
              <a:gd name="T165" fmla="*/ 1832 h 18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64" h="1832">
                <a:moveTo>
                  <a:pt x="3464" y="0"/>
                </a:moveTo>
                <a:cubicBezTo>
                  <a:pt x="3392" y="92"/>
                  <a:pt x="3320" y="184"/>
                  <a:pt x="3272" y="192"/>
                </a:cubicBezTo>
                <a:cubicBezTo>
                  <a:pt x="3224" y="200"/>
                  <a:pt x="3192" y="56"/>
                  <a:pt x="3176" y="48"/>
                </a:cubicBezTo>
                <a:cubicBezTo>
                  <a:pt x="3160" y="40"/>
                  <a:pt x="3192" y="104"/>
                  <a:pt x="3176" y="144"/>
                </a:cubicBezTo>
                <a:cubicBezTo>
                  <a:pt x="3160" y="184"/>
                  <a:pt x="3112" y="264"/>
                  <a:pt x="3080" y="288"/>
                </a:cubicBezTo>
                <a:cubicBezTo>
                  <a:pt x="3048" y="312"/>
                  <a:pt x="3008" y="280"/>
                  <a:pt x="2984" y="288"/>
                </a:cubicBezTo>
                <a:cubicBezTo>
                  <a:pt x="2960" y="296"/>
                  <a:pt x="2928" y="304"/>
                  <a:pt x="2936" y="336"/>
                </a:cubicBezTo>
                <a:cubicBezTo>
                  <a:pt x="2944" y="368"/>
                  <a:pt x="3032" y="464"/>
                  <a:pt x="3032" y="480"/>
                </a:cubicBezTo>
                <a:cubicBezTo>
                  <a:pt x="3032" y="496"/>
                  <a:pt x="2968" y="472"/>
                  <a:pt x="2936" y="432"/>
                </a:cubicBezTo>
                <a:cubicBezTo>
                  <a:pt x="2904" y="392"/>
                  <a:pt x="2832" y="272"/>
                  <a:pt x="2840" y="240"/>
                </a:cubicBezTo>
                <a:cubicBezTo>
                  <a:pt x="2848" y="208"/>
                  <a:pt x="2952" y="248"/>
                  <a:pt x="2984" y="240"/>
                </a:cubicBezTo>
                <a:cubicBezTo>
                  <a:pt x="3016" y="232"/>
                  <a:pt x="3048" y="216"/>
                  <a:pt x="3032" y="192"/>
                </a:cubicBezTo>
                <a:cubicBezTo>
                  <a:pt x="3016" y="168"/>
                  <a:pt x="2968" y="120"/>
                  <a:pt x="2888" y="96"/>
                </a:cubicBezTo>
                <a:cubicBezTo>
                  <a:pt x="2808" y="72"/>
                  <a:pt x="2648" y="56"/>
                  <a:pt x="2552" y="48"/>
                </a:cubicBezTo>
                <a:cubicBezTo>
                  <a:pt x="2456" y="40"/>
                  <a:pt x="2384" y="32"/>
                  <a:pt x="2312" y="48"/>
                </a:cubicBezTo>
                <a:cubicBezTo>
                  <a:pt x="2240" y="64"/>
                  <a:pt x="2176" y="104"/>
                  <a:pt x="2120" y="144"/>
                </a:cubicBezTo>
                <a:cubicBezTo>
                  <a:pt x="2064" y="184"/>
                  <a:pt x="2032" y="240"/>
                  <a:pt x="1976" y="288"/>
                </a:cubicBezTo>
                <a:cubicBezTo>
                  <a:pt x="1920" y="336"/>
                  <a:pt x="1832" y="408"/>
                  <a:pt x="1784" y="432"/>
                </a:cubicBezTo>
                <a:cubicBezTo>
                  <a:pt x="1736" y="456"/>
                  <a:pt x="1728" y="416"/>
                  <a:pt x="1688" y="432"/>
                </a:cubicBezTo>
                <a:cubicBezTo>
                  <a:pt x="1648" y="448"/>
                  <a:pt x="1576" y="496"/>
                  <a:pt x="1544" y="528"/>
                </a:cubicBezTo>
                <a:cubicBezTo>
                  <a:pt x="1512" y="560"/>
                  <a:pt x="1488" y="592"/>
                  <a:pt x="1496" y="624"/>
                </a:cubicBezTo>
                <a:cubicBezTo>
                  <a:pt x="1504" y="656"/>
                  <a:pt x="1544" y="712"/>
                  <a:pt x="1592" y="720"/>
                </a:cubicBezTo>
                <a:cubicBezTo>
                  <a:pt x="1640" y="728"/>
                  <a:pt x="1736" y="696"/>
                  <a:pt x="1784" y="672"/>
                </a:cubicBezTo>
                <a:cubicBezTo>
                  <a:pt x="1832" y="648"/>
                  <a:pt x="1872" y="576"/>
                  <a:pt x="1880" y="576"/>
                </a:cubicBezTo>
                <a:cubicBezTo>
                  <a:pt x="1888" y="576"/>
                  <a:pt x="1840" y="632"/>
                  <a:pt x="1832" y="672"/>
                </a:cubicBezTo>
                <a:cubicBezTo>
                  <a:pt x="1824" y="712"/>
                  <a:pt x="1792" y="784"/>
                  <a:pt x="1832" y="816"/>
                </a:cubicBezTo>
                <a:cubicBezTo>
                  <a:pt x="1872" y="848"/>
                  <a:pt x="2024" y="880"/>
                  <a:pt x="2072" y="864"/>
                </a:cubicBezTo>
                <a:cubicBezTo>
                  <a:pt x="2120" y="848"/>
                  <a:pt x="2096" y="760"/>
                  <a:pt x="2120" y="720"/>
                </a:cubicBezTo>
                <a:cubicBezTo>
                  <a:pt x="2144" y="680"/>
                  <a:pt x="2208" y="656"/>
                  <a:pt x="2216" y="624"/>
                </a:cubicBezTo>
                <a:cubicBezTo>
                  <a:pt x="2224" y="592"/>
                  <a:pt x="2168" y="552"/>
                  <a:pt x="2168" y="528"/>
                </a:cubicBezTo>
                <a:cubicBezTo>
                  <a:pt x="2168" y="504"/>
                  <a:pt x="2184" y="512"/>
                  <a:pt x="2216" y="480"/>
                </a:cubicBezTo>
                <a:cubicBezTo>
                  <a:pt x="2248" y="448"/>
                  <a:pt x="2320" y="368"/>
                  <a:pt x="2360" y="336"/>
                </a:cubicBezTo>
                <a:cubicBezTo>
                  <a:pt x="2400" y="304"/>
                  <a:pt x="2440" y="280"/>
                  <a:pt x="2456" y="288"/>
                </a:cubicBezTo>
                <a:cubicBezTo>
                  <a:pt x="2472" y="296"/>
                  <a:pt x="2480" y="352"/>
                  <a:pt x="2456" y="384"/>
                </a:cubicBezTo>
                <a:cubicBezTo>
                  <a:pt x="2432" y="416"/>
                  <a:pt x="2336" y="448"/>
                  <a:pt x="2312" y="480"/>
                </a:cubicBezTo>
                <a:cubicBezTo>
                  <a:pt x="2288" y="512"/>
                  <a:pt x="2304" y="552"/>
                  <a:pt x="2312" y="576"/>
                </a:cubicBezTo>
                <a:cubicBezTo>
                  <a:pt x="2320" y="600"/>
                  <a:pt x="2312" y="616"/>
                  <a:pt x="2360" y="624"/>
                </a:cubicBezTo>
                <a:cubicBezTo>
                  <a:pt x="2408" y="632"/>
                  <a:pt x="2544" y="632"/>
                  <a:pt x="2600" y="624"/>
                </a:cubicBezTo>
                <a:cubicBezTo>
                  <a:pt x="2656" y="616"/>
                  <a:pt x="2688" y="576"/>
                  <a:pt x="2696" y="576"/>
                </a:cubicBezTo>
                <a:cubicBezTo>
                  <a:pt x="2704" y="576"/>
                  <a:pt x="2680" y="608"/>
                  <a:pt x="2648" y="624"/>
                </a:cubicBezTo>
                <a:cubicBezTo>
                  <a:pt x="2616" y="640"/>
                  <a:pt x="2544" y="664"/>
                  <a:pt x="2504" y="672"/>
                </a:cubicBezTo>
                <a:cubicBezTo>
                  <a:pt x="2464" y="680"/>
                  <a:pt x="2408" y="656"/>
                  <a:pt x="2408" y="672"/>
                </a:cubicBezTo>
                <a:cubicBezTo>
                  <a:pt x="2408" y="688"/>
                  <a:pt x="2504" y="744"/>
                  <a:pt x="2504" y="768"/>
                </a:cubicBezTo>
                <a:cubicBezTo>
                  <a:pt x="2504" y="792"/>
                  <a:pt x="2432" y="816"/>
                  <a:pt x="2408" y="816"/>
                </a:cubicBezTo>
                <a:cubicBezTo>
                  <a:pt x="2384" y="816"/>
                  <a:pt x="2376" y="752"/>
                  <a:pt x="2360" y="768"/>
                </a:cubicBezTo>
                <a:cubicBezTo>
                  <a:pt x="2344" y="784"/>
                  <a:pt x="2336" y="880"/>
                  <a:pt x="2312" y="912"/>
                </a:cubicBezTo>
                <a:cubicBezTo>
                  <a:pt x="2288" y="944"/>
                  <a:pt x="2256" y="960"/>
                  <a:pt x="2216" y="960"/>
                </a:cubicBezTo>
                <a:cubicBezTo>
                  <a:pt x="2176" y="960"/>
                  <a:pt x="2128" y="912"/>
                  <a:pt x="2072" y="912"/>
                </a:cubicBezTo>
                <a:cubicBezTo>
                  <a:pt x="2016" y="912"/>
                  <a:pt x="1936" y="952"/>
                  <a:pt x="1880" y="960"/>
                </a:cubicBezTo>
                <a:cubicBezTo>
                  <a:pt x="1824" y="968"/>
                  <a:pt x="1776" y="976"/>
                  <a:pt x="1736" y="960"/>
                </a:cubicBezTo>
                <a:cubicBezTo>
                  <a:pt x="1696" y="944"/>
                  <a:pt x="1640" y="888"/>
                  <a:pt x="1640" y="864"/>
                </a:cubicBezTo>
                <a:cubicBezTo>
                  <a:pt x="1640" y="840"/>
                  <a:pt x="1736" y="824"/>
                  <a:pt x="1736" y="816"/>
                </a:cubicBezTo>
                <a:cubicBezTo>
                  <a:pt x="1736" y="808"/>
                  <a:pt x="1664" y="800"/>
                  <a:pt x="1640" y="816"/>
                </a:cubicBezTo>
                <a:cubicBezTo>
                  <a:pt x="1616" y="832"/>
                  <a:pt x="1624" y="888"/>
                  <a:pt x="1592" y="912"/>
                </a:cubicBezTo>
                <a:cubicBezTo>
                  <a:pt x="1560" y="936"/>
                  <a:pt x="1488" y="952"/>
                  <a:pt x="1448" y="960"/>
                </a:cubicBezTo>
                <a:cubicBezTo>
                  <a:pt x="1408" y="968"/>
                  <a:pt x="1376" y="960"/>
                  <a:pt x="1352" y="960"/>
                </a:cubicBezTo>
                <a:cubicBezTo>
                  <a:pt x="1328" y="960"/>
                  <a:pt x="1320" y="952"/>
                  <a:pt x="1304" y="960"/>
                </a:cubicBezTo>
                <a:cubicBezTo>
                  <a:pt x="1288" y="968"/>
                  <a:pt x="1296" y="992"/>
                  <a:pt x="1256" y="1008"/>
                </a:cubicBezTo>
                <a:cubicBezTo>
                  <a:pt x="1216" y="1024"/>
                  <a:pt x="1120" y="1032"/>
                  <a:pt x="1064" y="1056"/>
                </a:cubicBezTo>
                <a:cubicBezTo>
                  <a:pt x="1008" y="1080"/>
                  <a:pt x="952" y="1144"/>
                  <a:pt x="920" y="1152"/>
                </a:cubicBezTo>
                <a:cubicBezTo>
                  <a:pt x="888" y="1160"/>
                  <a:pt x="888" y="1112"/>
                  <a:pt x="872" y="1104"/>
                </a:cubicBezTo>
                <a:cubicBezTo>
                  <a:pt x="856" y="1096"/>
                  <a:pt x="840" y="1096"/>
                  <a:pt x="824" y="1104"/>
                </a:cubicBezTo>
                <a:cubicBezTo>
                  <a:pt x="808" y="1112"/>
                  <a:pt x="808" y="1152"/>
                  <a:pt x="776" y="1152"/>
                </a:cubicBezTo>
                <a:cubicBezTo>
                  <a:pt x="744" y="1152"/>
                  <a:pt x="632" y="1096"/>
                  <a:pt x="632" y="1104"/>
                </a:cubicBezTo>
                <a:cubicBezTo>
                  <a:pt x="632" y="1112"/>
                  <a:pt x="752" y="1160"/>
                  <a:pt x="776" y="1200"/>
                </a:cubicBezTo>
                <a:cubicBezTo>
                  <a:pt x="800" y="1240"/>
                  <a:pt x="808" y="1304"/>
                  <a:pt x="776" y="1344"/>
                </a:cubicBezTo>
                <a:cubicBezTo>
                  <a:pt x="744" y="1384"/>
                  <a:pt x="656" y="1448"/>
                  <a:pt x="584" y="1440"/>
                </a:cubicBezTo>
                <a:cubicBezTo>
                  <a:pt x="512" y="1432"/>
                  <a:pt x="408" y="1312"/>
                  <a:pt x="344" y="1296"/>
                </a:cubicBezTo>
                <a:cubicBezTo>
                  <a:pt x="280" y="1280"/>
                  <a:pt x="248" y="1320"/>
                  <a:pt x="200" y="1344"/>
                </a:cubicBezTo>
                <a:cubicBezTo>
                  <a:pt x="152" y="1368"/>
                  <a:pt x="88" y="1392"/>
                  <a:pt x="56" y="1440"/>
                </a:cubicBezTo>
                <a:cubicBezTo>
                  <a:pt x="24" y="1488"/>
                  <a:pt x="0" y="1600"/>
                  <a:pt x="8" y="1632"/>
                </a:cubicBezTo>
                <a:cubicBezTo>
                  <a:pt x="16" y="1664"/>
                  <a:pt x="80" y="1616"/>
                  <a:pt x="104" y="1632"/>
                </a:cubicBezTo>
                <a:cubicBezTo>
                  <a:pt x="128" y="1648"/>
                  <a:pt x="120" y="1712"/>
                  <a:pt x="152" y="1728"/>
                </a:cubicBezTo>
                <a:cubicBezTo>
                  <a:pt x="184" y="1744"/>
                  <a:pt x="240" y="1728"/>
                  <a:pt x="296" y="1728"/>
                </a:cubicBezTo>
                <a:cubicBezTo>
                  <a:pt x="352" y="1728"/>
                  <a:pt x="440" y="1744"/>
                  <a:pt x="488" y="1728"/>
                </a:cubicBezTo>
                <a:cubicBezTo>
                  <a:pt x="536" y="1712"/>
                  <a:pt x="560" y="1632"/>
                  <a:pt x="584" y="1632"/>
                </a:cubicBezTo>
                <a:cubicBezTo>
                  <a:pt x="608" y="1632"/>
                  <a:pt x="616" y="1736"/>
                  <a:pt x="632" y="1728"/>
                </a:cubicBezTo>
                <a:cubicBezTo>
                  <a:pt x="648" y="1720"/>
                  <a:pt x="656" y="1608"/>
                  <a:pt x="680" y="1584"/>
                </a:cubicBezTo>
                <a:cubicBezTo>
                  <a:pt x="704" y="1560"/>
                  <a:pt x="720" y="1592"/>
                  <a:pt x="776" y="1584"/>
                </a:cubicBezTo>
                <a:cubicBezTo>
                  <a:pt x="832" y="1576"/>
                  <a:pt x="960" y="1568"/>
                  <a:pt x="1016" y="1536"/>
                </a:cubicBezTo>
                <a:cubicBezTo>
                  <a:pt x="1072" y="1504"/>
                  <a:pt x="1080" y="1392"/>
                  <a:pt x="1112" y="1392"/>
                </a:cubicBezTo>
                <a:cubicBezTo>
                  <a:pt x="1144" y="1392"/>
                  <a:pt x="1184" y="1520"/>
                  <a:pt x="1208" y="1536"/>
                </a:cubicBezTo>
                <a:cubicBezTo>
                  <a:pt x="1232" y="1552"/>
                  <a:pt x="1232" y="1504"/>
                  <a:pt x="1256" y="1488"/>
                </a:cubicBezTo>
                <a:cubicBezTo>
                  <a:pt x="1280" y="1472"/>
                  <a:pt x="1312" y="1448"/>
                  <a:pt x="1352" y="1440"/>
                </a:cubicBezTo>
                <a:cubicBezTo>
                  <a:pt x="1392" y="1432"/>
                  <a:pt x="1456" y="1432"/>
                  <a:pt x="1496" y="1440"/>
                </a:cubicBezTo>
                <a:cubicBezTo>
                  <a:pt x="1536" y="1448"/>
                  <a:pt x="1552" y="1464"/>
                  <a:pt x="1592" y="1488"/>
                </a:cubicBezTo>
                <a:cubicBezTo>
                  <a:pt x="1632" y="1512"/>
                  <a:pt x="1680" y="1544"/>
                  <a:pt x="1736" y="1584"/>
                </a:cubicBezTo>
                <a:cubicBezTo>
                  <a:pt x="1792" y="1624"/>
                  <a:pt x="1880" y="1688"/>
                  <a:pt x="1928" y="1728"/>
                </a:cubicBezTo>
                <a:cubicBezTo>
                  <a:pt x="1976" y="1768"/>
                  <a:pt x="2008" y="1816"/>
                  <a:pt x="2024" y="1824"/>
                </a:cubicBezTo>
                <a:cubicBezTo>
                  <a:pt x="2040" y="1832"/>
                  <a:pt x="2016" y="1800"/>
                  <a:pt x="2024" y="1776"/>
                </a:cubicBezTo>
                <a:cubicBezTo>
                  <a:pt x="2032" y="1752"/>
                  <a:pt x="2088" y="1712"/>
                  <a:pt x="2072" y="1680"/>
                </a:cubicBezTo>
                <a:cubicBezTo>
                  <a:pt x="2056" y="1648"/>
                  <a:pt x="1992" y="1624"/>
                  <a:pt x="1928" y="1584"/>
                </a:cubicBezTo>
                <a:cubicBezTo>
                  <a:pt x="1864" y="1544"/>
                  <a:pt x="1712" y="1472"/>
                  <a:pt x="1688" y="1440"/>
                </a:cubicBezTo>
                <a:cubicBezTo>
                  <a:pt x="1664" y="1408"/>
                  <a:pt x="1752" y="1384"/>
                  <a:pt x="1784" y="1392"/>
                </a:cubicBezTo>
                <a:cubicBezTo>
                  <a:pt x="1816" y="1400"/>
                  <a:pt x="1832" y="1464"/>
                  <a:pt x="1880" y="1488"/>
                </a:cubicBezTo>
                <a:cubicBezTo>
                  <a:pt x="1928" y="1512"/>
                  <a:pt x="2008" y="1512"/>
                  <a:pt x="2072" y="1536"/>
                </a:cubicBezTo>
                <a:cubicBezTo>
                  <a:pt x="2136" y="1560"/>
                  <a:pt x="2240" y="1608"/>
                  <a:pt x="2264" y="1632"/>
                </a:cubicBezTo>
                <a:cubicBezTo>
                  <a:pt x="2288" y="1656"/>
                  <a:pt x="2192" y="1648"/>
                  <a:pt x="2216" y="1680"/>
                </a:cubicBezTo>
                <a:cubicBezTo>
                  <a:pt x="2240" y="1712"/>
                  <a:pt x="2368" y="1824"/>
                  <a:pt x="2408" y="1824"/>
                </a:cubicBezTo>
                <a:cubicBezTo>
                  <a:pt x="2448" y="1824"/>
                  <a:pt x="2416" y="1712"/>
                  <a:pt x="2456" y="1680"/>
                </a:cubicBezTo>
                <a:cubicBezTo>
                  <a:pt x="2496" y="1648"/>
                  <a:pt x="2608" y="1632"/>
                  <a:pt x="2648" y="1632"/>
                </a:cubicBezTo>
                <a:cubicBezTo>
                  <a:pt x="2688" y="1632"/>
                  <a:pt x="2664" y="1672"/>
                  <a:pt x="2696" y="1680"/>
                </a:cubicBezTo>
                <a:cubicBezTo>
                  <a:pt x="2728" y="1688"/>
                  <a:pt x="2808" y="1696"/>
                  <a:pt x="2840" y="1680"/>
                </a:cubicBezTo>
                <a:cubicBezTo>
                  <a:pt x="2872" y="1664"/>
                  <a:pt x="2888" y="1608"/>
                  <a:pt x="2888" y="1584"/>
                </a:cubicBezTo>
                <a:cubicBezTo>
                  <a:pt x="2888" y="1560"/>
                  <a:pt x="2832" y="1576"/>
                  <a:pt x="2840" y="1536"/>
                </a:cubicBezTo>
                <a:cubicBezTo>
                  <a:pt x="2848" y="1496"/>
                  <a:pt x="2896" y="1376"/>
                  <a:pt x="2936" y="1344"/>
                </a:cubicBezTo>
                <a:cubicBezTo>
                  <a:pt x="2976" y="1312"/>
                  <a:pt x="3032" y="1336"/>
                  <a:pt x="3080" y="1344"/>
                </a:cubicBezTo>
                <a:cubicBezTo>
                  <a:pt x="3128" y="1352"/>
                  <a:pt x="3200" y="1384"/>
                  <a:pt x="3224" y="13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797237-5E7B-4008-9E4E-210B2D2FB680}"/>
              </a:ext>
            </a:extLst>
          </p:cNvPr>
          <p:cNvSpPr/>
          <p:nvPr/>
        </p:nvSpPr>
        <p:spPr>
          <a:xfrm>
            <a:off x="111703" y="977798"/>
            <a:ext cx="40315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 bờ biển bị cắt xẻ mạnh tạo thành nhiều bán đảo, biển và vịnh biển ăn sâu vào đất liền</a:t>
            </a:r>
            <a:endParaRPr lang="en-US">
              <a:solidFill>
                <a:srgbClr val="3333FF"/>
              </a:solidFill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209BF591-AEE7-44C4-8599-676DAA053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0070" y="3050562"/>
            <a:ext cx="1424153" cy="914400"/>
          </a:xfrm>
          <a:prstGeom prst="wedgeRectCallout">
            <a:avLst>
              <a:gd name="adj1" fmla="val 17283"/>
              <a:gd name="adj2" fmla="val 9674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Bán đảo Ibêrich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0BEDEE15-5CBA-43A1-945F-703B85EE8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833" y="520598"/>
            <a:ext cx="2514600" cy="914400"/>
          </a:xfrm>
          <a:prstGeom prst="wedgeRectCallout">
            <a:avLst>
              <a:gd name="adj1" fmla="val 49685"/>
              <a:gd name="adj2" fmla="val 1052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Bán đảo Xcan-đi-na-vi</a:t>
            </a: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33ADC0F9-14C9-4A91-B71F-EC2E316E9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833" y="5523658"/>
            <a:ext cx="2133600" cy="533400"/>
          </a:xfrm>
          <a:prstGeom prst="wedgeRectCallout">
            <a:avLst>
              <a:gd name="adj1" fmla="val 22305"/>
              <a:gd name="adj2" fmla="val -14640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BĐ I-ta-li-a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8542006C-199C-44B4-B1D8-551A34843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5137" y="5377838"/>
            <a:ext cx="2313650" cy="609600"/>
          </a:xfrm>
          <a:prstGeom prst="wedgeRectCallout">
            <a:avLst>
              <a:gd name="adj1" fmla="val -62273"/>
              <a:gd name="adj2" fmla="val -11796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BĐ Ban- căng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CEA81F-7456-4F63-ADE9-C260EF8CDFB5}"/>
              </a:ext>
            </a:extLst>
          </p:cNvPr>
          <p:cNvSpPr/>
          <p:nvPr/>
        </p:nvSpPr>
        <p:spPr>
          <a:xfrm>
            <a:off x="44531" y="3382198"/>
            <a:ext cx="39821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châu lục có</a:t>
            </a:r>
            <a:endParaRPr lang="en-US" sz="240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dạng lồi lõm phức tạp</a:t>
            </a:r>
            <a:r>
              <a:rPr lang="vi-VN">
                <a:solidFill>
                  <a:srgbClr val="3333FF"/>
                </a:solidFill>
                <a:cs typeface="Arial" panose="020B0604020202020204" pitchFamily="34" charset="0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E585B1-CF5B-41A7-BBA8-1A1BFD6CF80F}"/>
              </a:ext>
            </a:extLst>
          </p:cNvPr>
          <p:cNvGrpSpPr/>
          <p:nvPr/>
        </p:nvGrpSpPr>
        <p:grpSpPr>
          <a:xfrm>
            <a:off x="866866" y="91041"/>
            <a:ext cx="9429041" cy="872949"/>
            <a:chOff x="1133366" y="2220084"/>
            <a:chExt cx="5681780" cy="9144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C37422AA-989F-41B1-A3E7-841480C1EB3E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1F1194-7EAE-41E3-A549-3946BFB1B1A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003D5E1-3187-430C-9424-EE49EAD5045B}"/>
              </a:ext>
            </a:extLst>
          </p:cNvPr>
          <p:cNvSpPr txBox="1"/>
          <p:nvPr/>
        </p:nvSpPr>
        <p:spPr>
          <a:xfrm>
            <a:off x="1463127" y="247495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AF5606-6FB8-43D0-8260-6985802D1999}"/>
              </a:ext>
            </a:extLst>
          </p:cNvPr>
          <p:cNvGrpSpPr/>
          <p:nvPr/>
        </p:nvGrpSpPr>
        <p:grpSpPr>
          <a:xfrm>
            <a:off x="104637" y="91041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63E70041-48FC-49B7-88AF-79D0C729507B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7DE0431C-7E7A-4A21-97E1-E61C1FA6B8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862B4E2-E975-4D34-87FA-C5243383B302}"/>
              </a:ext>
            </a:extLst>
          </p:cNvPr>
          <p:cNvSpPr/>
          <p:nvPr/>
        </p:nvSpPr>
        <p:spPr>
          <a:xfrm>
            <a:off x="496523" y="1146135"/>
            <a:ext cx="11901316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Vị trí, giới hạn:</a:t>
            </a:r>
          </a:p>
          <a:p>
            <a:pPr algn="just"/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Nằm ở phía tây của lục địa Á – Âu</a:t>
            </a:r>
          </a:p>
          <a:p>
            <a:pPr algn="just"/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Lãnh thổ trên đất liền trải dài từ khoảng 36</a:t>
            </a:r>
            <a:r>
              <a:rPr lang="en-US" sz="3600" baseline="30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– 71</a:t>
            </a:r>
            <a:r>
              <a:rPr lang="en-US" sz="3600" baseline="30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600">
                <a:solidFill>
                  <a:srgbClr val="3333FF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Tiếp giáp:+ Ba mặt giáp biển và đại dương</a:t>
            </a:r>
            <a:endParaRPr lang="en-US" sz="3600">
              <a:solidFill>
                <a:srgbClr val="3333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        </a:t>
            </a:r>
            <a:r>
              <a:rPr lang="vi-VN" sz="3600">
                <a:solidFill>
                  <a:srgbClr val="3333FF"/>
                </a:solidFill>
                <a:ea typeface="Cambria" panose="02040503050406030204" pitchFamily="18" charset="0"/>
                <a:cs typeface="Arial" panose="020B0604020202020204" pitchFamily="34" charset="0"/>
              </a:rPr>
              <a:t>+ Ranh giới với châu Á là dãy U-ran</a:t>
            </a:r>
            <a:endParaRPr lang="en-US" sz="3600">
              <a:solidFill>
                <a:srgbClr val="3333FF"/>
              </a:solidFill>
            </a:endParaRPr>
          </a:p>
        </p:txBody>
      </p:sp>
      <p:pic>
        <p:nvPicPr>
          <p:cNvPr id="11" name="Picture 10" descr="book9">
            <a:extLst>
              <a:ext uri="{FF2B5EF4-FFF2-40B4-BE49-F238E27FC236}">
                <a16:creationId xmlns:a16="http://schemas.microsoft.com/office/drawing/2014/main" id="{6CACBFA9-1ACC-4556-B43C-E5C106752C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60" y="975782"/>
            <a:ext cx="1057826" cy="72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2B1DD3-3DC0-430B-9DB5-D3A1E6DC8248}"/>
              </a:ext>
            </a:extLst>
          </p:cNvPr>
          <p:cNvSpPr/>
          <p:nvPr/>
        </p:nvSpPr>
        <p:spPr>
          <a:xfrm>
            <a:off x="445587" y="4003705"/>
            <a:ext cx="120336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Kích </a:t>
            </a:r>
            <a:r>
              <a:rPr lang="vi-VN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 và hình dạng :</a:t>
            </a:r>
          </a:p>
          <a:p>
            <a:pPr algn="just"/>
            <a:r>
              <a:rPr lang="vi-VN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Diện tích nhỏ, khoảng 10,5 triệu km</a:t>
            </a:r>
            <a:r>
              <a:rPr lang="vi-VN" sz="3600" baseline="30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Lãnh thổ tựa như 1 bán đảo lớn của lục địa Á - Âu; đường bờ biển bị cắt xẻ mạnh tạo thành nhiều bán đảo, biển và vịnh biển ăn sâu vào đất liền</a:t>
            </a:r>
            <a:br>
              <a:rPr lang="vi-VN" sz="3600">
                <a:solidFill>
                  <a:srgbClr val="3333FF"/>
                </a:solidFill>
                <a:latin typeface="OpenSans"/>
              </a:rPr>
            </a:br>
            <a:endParaRPr lang="en-US" sz="360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9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6F10DD-A3DC-4C87-8242-FDE3E1820BA8}"/>
              </a:ext>
            </a:extLst>
          </p:cNvPr>
          <p:cNvGrpSpPr/>
          <p:nvPr/>
        </p:nvGrpSpPr>
        <p:grpSpPr>
          <a:xfrm>
            <a:off x="5664530" y="261257"/>
            <a:ext cx="6270171" cy="6335486"/>
            <a:chOff x="6580818" y="1029402"/>
            <a:chExt cx="5175753" cy="5755118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147EC90-90D1-4287-B989-633355D2C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946A08-0065-484B-80F3-AEB47FF894F2}"/>
                </a:ext>
              </a:extLst>
            </p:cNvPr>
            <p:cNvSpPr txBox="1"/>
            <p:nvPr/>
          </p:nvSpPr>
          <p:spPr>
            <a:xfrm>
              <a:off x="7429994" y="638441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B1AEA2F-F100-4907-9827-BCCF5171CE97}"/>
              </a:ext>
            </a:extLst>
          </p:cNvPr>
          <p:cNvSpPr/>
          <p:nvPr/>
        </p:nvSpPr>
        <p:spPr>
          <a:xfrm>
            <a:off x="405673" y="1709500"/>
            <a:ext cx="3626068" cy="2680138"/>
          </a:xfrm>
          <a:prstGeom prst="wedgeRoundRectCallout">
            <a:avLst>
              <a:gd name="adj1" fmla="val 92210"/>
              <a:gd name="adj2" fmla="val -276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0E0CE-0229-4DC3-9BA1-FEA706FEE4CE}"/>
              </a:ext>
            </a:extLst>
          </p:cNvPr>
          <p:cNvSpPr txBox="1"/>
          <p:nvPr/>
        </p:nvSpPr>
        <p:spPr>
          <a:xfrm>
            <a:off x="612892" y="1926184"/>
            <a:ext cx="34188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trên 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1.1 các biển: 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Trung Hải, Biển Bắc, Ban- Tích, biển Đen, Biển Trắng?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2638D-870E-42EE-9C49-3AD990A4C357}"/>
              </a:ext>
            </a:extLst>
          </p:cNvPr>
          <p:cNvSpPr txBox="1"/>
          <p:nvPr/>
        </p:nvSpPr>
        <p:spPr>
          <a:xfrm rot="571264">
            <a:off x="6810007" y="4987939"/>
            <a:ext cx="248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Địa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Hải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B8555-7682-4A9D-B7F4-FD3B9B92CE2D}"/>
              </a:ext>
            </a:extLst>
          </p:cNvPr>
          <p:cNvSpPr txBox="1"/>
          <p:nvPr/>
        </p:nvSpPr>
        <p:spPr>
          <a:xfrm>
            <a:off x="7222131" y="2803221"/>
            <a:ext cx="166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Bắc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F3BA56-E7E4-49CC-A4C4-B1EF68DF83F2}"/>
              </a:ext>
            </a:extLst>
          </p:cNvPr>
          <p:cNvSpPr txBox="1"/>
          <p:nvPr/>
        </p:nvSpPr>
        <p:spPr>
          <a:xfrm rot="18185306">
            <a:off x="8135124" y="2823946"/>
            <a:ext cx="132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B. Ban </a:t>
            </a:r>
            <a:r>
              <a:rPr lang="en-US" sz="2000" b="1" dirty="0" err="1">
                <a:solidFill>
                  <a:srgbClr val="FF0000"/>
                </a:solidFill>
              </a:rPr>
              <a:t>tích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32C1D-95FB-4EFF-A061-2D807A16F395}"/>
              </a:ext>
            </a:extLst>
          </p:cNvPr>
          <p:cNvSpPr txBox="1"/>
          <p:nvPr/>
        </p:nvSpPr>
        <p:spPr>
          <a:xfrm rot="20406158">
            <a:off x="9423345" y="4296543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Cloud Callout 15">
            <a:extLst>
              <a:ext uri="{FF2B5EF4-FFF2-40B4-BE49-F238E27FC236}">
                <a16:creationId xmlns:a16="http://schemas.microsoft.com/office/drawing/2014/main" id="{FD8C3928-DC0C-4625-9EFD-0842B77C27A4}"/>
              </a:ext>
            </a:extLst>
          </p:cNvPr>
          <p:cNvSpPr/>
          <p:nvPr/>
        </p:nvSpPr>
        <p:spPr>
          <a:xfrm>
            <a:off x="9347036" y="652685"/>
            <a:ext cx="1906824" cy="900361"/>
          </a:xfrm>
          <a:prstGeom prst="cloudCallout">
            <a:avLst>
              <a:gd name="adj1" fmla="val -36367"/>
              <a:gd name="adj2" fmla="val 1039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455582-04E0-45C9-933C-FF46189A6300}"/>
              </a:ext>
            </a:extLst>
          </p:cNvPr>
          <p:cNvSpPr txBox="1"/>
          <p:nvPr/>
        </p:nvSpPr>
        <p:spPr>
          <a:xfrm>
            <a:off x="9613252" y="931170"/>
            <a:ext cx="132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Trắng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3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215C0-68CE-4A44-89FC-36BE625E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114" y="-106879"/>
            <a:ext cx="12308114" cy="13040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D161D-11C6-45A3-BE5A-2D19A59CE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114" y="0"/>
            <a:ext cx="1054265" cy="79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31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94EC21F-A0BD-407B-A173-1CEDEFF58AD2}"/>
              </a:ext>
            </a:extLst>
          </p:cNvPr>
          <p:cNvGrpSpPr/>
          <p:nvPr/>
        </p:nvGrpSpPr>
        <p:grpSpPr>
          <a:xfrm>
            <a:off x="234236" y="108344"/>
            <a:ext cx="607596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7CAB56D9-EBAB-456B-9D00-973D9A32B10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7D9BB4-ECF0-4C7A-8897-4FE42DF5F30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D679C2E-CFBB-4D63-B28B-67E9C90001D9}"/>
              </a:ext>
            </a:extLst>
          </p:cNvPr>
          <p:cNvSpPr txBox="1"/>
          <p:nvPr/>
        </p:nvSpPr>
        <p:spPr>
          <a:xfrm>
            <a:off x="-166255" y="278183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C02D1324-4E02-4007-9ED5-FD27D7660C77}"/>
              </a:ext>
            </a:extLst>
          </p:cNvPr>
          <p:cNvSpPr/>
          <p:nvPr/>
        </p:nvSpPr>
        <p:spPr>
          <a:xfrm>
            <a:off x="124415" y="108345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8526AC26-0884-4215-B548-68BD2BCA566B}"/>
              </a:ext>
            </a:extLst>
          </p:cNvPr>
          <p:cNvSpPr/>
          <p:nvPr/>
        </p:nvSpPr>
        <p:spPr>
          <a:xfrm rot="5400000">
            <a:off x="1115147" y="412793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21C69C-11D7-4DB3-9205-0C9C74DF0550}"/>
              </a:ext>
            </a:extLst>
          </p:cNvPr>
          <p:cNvGrpSpPr/>
          <p:nvPr/>
        </p:nvGrpSpPr>
        <p:grpSpPr>
          <a:xfrm>
            <a:off x="6486375" y="565242"/>
            <a:ext cx="5647559" cy="6231266"/>
            <a:chOff x="6580818" y="1029402"/>
            <a:chExt cx="5175753" cy="5774538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0B26F33-1346-4E5E-BC47-1971B15DC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E783E2-11C2-4392-AB4D-BA1B37F7FB3E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7" name="Text Box 5">
            <a:extLst>
              <a:ext uri="{FF2B5EF4-FFF2-40B4-BE49-F238E27FC236}">
                <a16:creationId xmlns:a16="http://schemas.microsoft.com/office/drawing/2014/main" id="{4FFF6240-A972-4142-B7E5-99E01C64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4" y="2558033"/>
            <a:ext cx="53912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Châu Âu có những </a:t>
            </a:r>
          </a:p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dạng địa hình chính nào?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DC046EFD-8C15-4369-AE74-4A5B33315C28}"/>
              </a:ext>
            </a:extLst>
          </p:cNvPr>
          <p:cNvSpPr>
            <a:spLocks/>
          </p:cNvSpPr>
          <p:nvPr/>
        </p:nvSpPr>
        <p:spPr bwMode="auto">
          <a:xfrm>
            <a:off x="6772940" y="3911846"/>
            <a:ext cx="3255784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95859310-85DE-4761-AC10-37E53C415F3E}"/>
              </a:ext>
            </a:extLst>
          </p:cNvPr>
          <p:cNvSpPr>
            <a:spLocks/>
          </p:cNvSpPr>
          <p:nvPr/>
        </p:nvSpPr>
        <p:spPr bwMode="auto">
          <a:xfrm>
            <a:off x="8444211" y="1768070"/>
            <a:ext cx="1725841" cy="1402004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B3345AF2-5254-4641-A42E-EB80E3C57EE8}"/>
              </a:ext>
            </a:extLst>
          </p:cNvPr>
          <p:cNvSpPr>
            <a:spLocks/>
          </p:cNvSpPr>
          <p:nvPr/>
        </p:nvSpPr>
        <p:spPr bwMode="auto">
          <a:xfrm>
            <a:off x="10951175" y="176806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372E8353-FA8A-4FEA-9E6F-CD48E8781F71}"/>
              </a:ext>
            </a:extLst>
          </p:cNvPr>
          <p:cNvSpPr>
            <a:spLocks/>
          </p:cNvSpPr>
          <p:nvPr/>
        </p:nvSpPr>
        <p:spPr bwMode="auto">
          <a:xfrm>
            <a:off x="8609607" y="1496292"/>
            <a:ext cx="2909454" cy="2938118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2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CF91D46-3A0D-4FF9-B446-C2A7575D084E}"/>
              </a:ext>
            </a:extLst>
          </p:cNvPr>
          <p:cNvGraphicFramePr>
            <a:graphicFrameLocks noGrp="1"/>
          </p:cNvGraphicFramePr>
          <p:nvPr/>
        </p:nvGraphicFramePr>
        <p:xfrm>
          <a:off x="161583" y="2449323"/>
          <a:ext cx="11707256" cy="433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393">
                  <a:extLst>
                    <a:ext uri="{9D8B030D-6E8A-4147-A177-3AD203B41FA5}">
                      <a16:colId xmlns:a16="http://schemas.microsoft.com/office/drawing/2014/main" val="1701253827"/>
                    </a:ext>
                  </a:extLst>
                </a:gridCol>
                <a:gridCol w="2765235">
                  <a:extLst>
                    <a:ext uri="{9D8B030D-6E8A-4147-A177-3AD203B41FA5}">
                      <a16:colId xmlns:a16="http://schemas.microsoft.com/office/drawing/2014/main" val="1984170640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3040698063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2121716280"/>
                    </a:ext>
                  </a:extLst>
                </a:gridCol>
              </a:tblGrid>
              <a:tr h="866066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55772"/>
                  </a:ext>
                </a:extLst>
              </a:tr>
              <a:tr h="866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25886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2197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39059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25276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182237" y="2449323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F19D70D-BAF3-460D-AFCC-4A3580E0F91D}"/>
              </a:ext>
            </a:extLst>
          </p:cNvPr>
          <p:cNvSpPr txBox="1"/>
          <p:nvPr/>
        </p:nvSpPr>
        <p:spPr>
          <a:xfrm>
            <a:off x="1275207" y="252618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284831" y="3569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33E22-044A-46FE-840C-42E89C0FDFD2}"/>
              </a:ext>
            </a:extLst>
          </p:cNvPr>
          <p:cNvSpPr txBox="1"/>
          <p:nvPr/>
        </p:nvSpPr>
        <p:spPr>
          <a:xfrm>
            <a:off x="6687235" y="3416980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EDB73A-C647-4868-9674-CE8AF936ACE4}"/>
              </a:ext>
            </a:extLst>
          </p:cNvPr>
          <p:cNvSpPr txBox="1"/>
          <p:nvPr/>
        </p:nvSpPr>
        <p:spPr>
          <a:xfrm>
            <a:off x="9547949" y="341697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E3F060-1201-4FC5-8715-C60A46C0AAD3}"/>
              </a:ext>
            </a:extLst>
          </p:cNvPr>
          <p:cNvSpPr/>
          <p:nvPr/>
        </p:nvSpPr>
        <p:spPr>
          <a:xfrm>
            <a:off x="251784" y="809312"/>
            <a:ext cx="11617055" cy="1596014"/>
          </a:xfrm>
          <a:prstGeom prst="rect">
            <a:avLst/>
          </a:prstGeom>
          <a:ln w="15875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ựa vào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 1 và  thông tin mục a (SGK):</a:t>
            </a: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Kể tên và xác định các đồng bằng, các dãy núi chính ở Châu Âu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tích đặc điểm các khu vực địa hình Châu </a:t>
            </a:r>
            <a:r>
              <a:rPr lang="vi-VN" sz="280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C98DDB-54B9-42C9-97A2-2F44B1EC07AD}"/>
              </a:ext>
            </a:extLst>
          </p:cNvPr>
          <p:cNvSpPr txBox="1"/>
          <p:nvPr/>
        </p:nvSpPr>
        <p:spPr>
          <a:xfrm>
            <a:off x="3535304" y="4360530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4DD9E2-76E6-4AC4-B73A-3352F0E40147}"/>
              </a:ext>
            </a:extLst>
          </p:cNvPr>
          <p:cNvSpPr txBox="1"/>
          <p:nvPr/>
        </p:nvSpPr>
        <p:spPr>
          <a:xfrm>
            <a:off x="6384288" y="5123619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890AA-C03D-40AE-B44C-48168A55FE03}"/>
              </a:ext>
            </a:extLst>
          </p:cNvPr>
          <p:cNvSpPr txBox="1"/>
          <p:nvPr/>
        </p:nvSpPr>
        <p:spPr>
          <a:xfrm>
            <a:off x="9156551" y="6077969"/>
            <a:ext cx="242554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378B5-4E1F-40BC-A654-1BA6577FBD99}"/>
              </a:ext>
            </a:extLst>
          </p:cNvPr>
          <p:cNvSpPr txBox="1"/>
          <p:nvPr/>
        </p:nvSpPr>
        <p:spPr>
          <a:xfrm>
            <a:off x="323161" y="4320705"/>
            <a:ext cx="171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42C2F9-C675-4B80-AABD-01300CC18043}"/>
              </a:ext>
            </a:extLst>
          </p:cNvPr>
          <p:cNvSpPr txBox="1"/>
          <p:nvPr/>
        </p:nvSpPr>
        <p:spPr>
          <a:xfrm>
            <a:off x="345593" y="5123619"/>
            <a:ext cx="241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D0AECF-14FF-46BF-97FB-06EC86C8C379}"/>
              </a:ext>
            </a:extLst>
          </p:cNvPr>
          <p:cNvSpPr txBox="1"/>
          <p:nvPr/>
        </p:nvSpPr>
        <p:spPr>
          <a:xfrm>
            <a:off x="323161" y="6077969"/>
            <a:ext cx="249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địa hình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4E1721-7730-4AF8-A0C6-DA39FE4E9829}"/>
              </a:ext>
            </a:extLst>
          </p:cNvPr>
          <p:cNvGrpSpPr/>
          <p:nvPr/>
        </p:nvGrpSpPr>
        <p:grpSpPr>
          <a:xfrm>
            <a:off x="4261696" y="78347"/>
            <a:ext cx="5316548" cy="654105"/>
            <a:chOff x="4109546" y="1116773"/>
            <a:chExt cx="4337069" cy="65410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67D2449-BF81-45BD-A361-9D10B6CD4771}"/>
                </a:ext>
              </a:extLst>
            </p:cNvPr>
            <p:cNvSpPr/>
            <p:nvPr/>
          </p:nvSpPr>
          <p:spPr>
            <a:xfrm>
              <a:off x="4109546" y="1116773"/>
              <a:ext cx="3412306" cy="60118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31414F-EA2E-4780-8C1F-BF4FA5379D30}"/>
                </a:ext>
              </a:extLst>
            </p:cNvPr>
            <p:cNvSpPr txBox="1"/>
            <p:nvPr/>
          </p:nvSpPr>
          <p:spPr>
            <a:xfrm>
              <a:off x="4169978" y="1124547"/>
              <a:ext cx="427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260F3E1-E034-4ABD-86CD-5F1EF7A33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56" y="37373"/>
            <a:ext cx="1214522" cy="775227"/>
          </a:xfrm>
          <a:prstGeom prst="rect">
            <a:avLst/>
          </a:prstGeom>
        </p:spPr>
      </p:pic>
      <p:pic>
        <p:nvPicPr>
          <p:cNvPr id="36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83D4DD92-06EF-430F-830A-01235F169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7036" y="33489"/>
            <a:ext cx="1214522" cy="698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51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6" grpId="0"/>
      <p:bldP spid="14" grpId="0"/>
      <p:bldP spid="16" grpId="0"/>
      <p:bldP spid="17" grpId="0"/>
      <p:bldP spid="18" grpId="0"/>
      <p:bldP spid="19" grpId="0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5AE36-5861-4314-8089-9BCA13F99DAF}"/>
              </a:ext>
            </a:extLst>
          </p:cNvPr>
          <p:cNvGrpSpPr/>
          <p:nvPr/>
        </p:nvGrpSpPr>
        <p:grpSpPr>
          <a:xfrm>
            <a:off x="5047013" y="85762"/>
            <a:ext cx="7086921" cy="6679100"/>
            <a:chOff x="6486375" y="565242"/>
            <a:chExt cx="5647559" cy="61996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2A64C0-67FF-4E7E-890E-794E08440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7E0572-FF40-4AAF-9D51-41B3436D4D44}"/>
                </a:ext>
              </a:extLst>
            </p:cNvPr>
            <p:cNvSpPr txBox="1"/>
            <p:nvPr/>
          </p:nvSpPr>
          <p:spPr>
            <a:xfrm>
              <a:off x="6808261" y="6364752"/>
              <a:ext cx="47209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D3B9BF-4530-4CC1-84E1-B529C6B53FC0}"/>
              </a:ext>
            </a:extLst>
          </p:cNvPr>
          <p:cNvSpPr txBox="1"/>
          <p:nvPr/>
        </p:nvSpPr>
        <p:spPr>
          <a:xfrm>
            <a:off x="159677" y="85762"/>
            <a:ext cx="1994179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154065-12DE-4131-91FB-3D87849AE24E}"/>
              </a:ext>
            </a:extLst>
          </p:cNvPr>
          <p:cNvSpPr/>
          <p:nvPr/>
        </p:nvSpPr>
        <p:spPr>
          <a:xfrm>
            <a:off x="9583387" y="2113808"/>
            <a:ext cx="1626919" cy="85502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E951F9-B689-4D5E-9F7D-D99F67F152A2}"/>
              </a:ext>
            </a:extLst>
          </p:cNvPr>
          <p:cNvSpPr/>
          <p:nvPr/>
        </p:nvSpPr>
        <p:spPr>
          <a:xfrm rot="19815307">
            <a:off x="8008755" y="3021863"/>
            <a:ext cx="1743859" cy="42682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2E06D5-F915-48F8-9514-64B471D1B8C4}"/>
              </a:ext>
            </a:extLst>
          </p:cNvPr>
          <p:cNvSpPr/>
          <p:nvPr/>
        </p:nvSpPr>
        <p:spPr>
          <a:xfrm rot="19815307">
            <a:off x="6407372" y="3844879"/>
            <a:ext cx="1039524" cy="35056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1">
            <a:extLst>
              <a:ext uri="{FF2B5EF4-FFF2-40B4-BE49-F238E27FC236}">
                <a16:creationId xmlns:a16="http://schemas.microsoft.com/office/drawing/2014/main" id="{F02F9B0D-132B-4568-BE14-65C0C91BC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6" y="3348489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Đông Âu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1">
            <a:extLst>
              <a:ext uri="{FF2B5EF4-FFF2-40B4-BE49-F238E27FC236}">
                <a16:creationId xmlns:a16="http://schemas.microsoft.com/office/drawing/2014/main" id="{323485A1-F3A1-4ED8-8B26-1738918A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6" y="3989751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Bắc Âu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1">
            <a:extLst>
              <a:ext uri="{FF2B5EF4-FFF2-40B4-BE49-F238E27FC236}">
                <a16:creationId xmlns:a16="http://schemas.microsoft.com/office/drawing/2014/main" id="{6360A551-8BEE-478C-A6F7-30702E9B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6" y="4714967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Tây Âu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56FE9A-E08D-4A11-92F6-37BEBA80F426}"/>
              </a:ext>
            </a:extLst>
          </p:cNvPr>
          <p:cNvSpPr/>
          <p:nvPr/>
        </p:nvSpPr>
        <p:spPr>
          <a:xfrm>
            <a:off x="6255680" y="961901"/>
            <a:ext cx="5119440" cy="3468320"/>
          </a:xfrm>
          <a:custGeom>
            <a:avLst/>
            <a:gdLst>
              <a:gd name="connsiteX0" fmla="*/ 106878 w 4013860"/>
              <a:gd name="connsiteY0" fmla="*/ 3087584 h 3099460"/>
              <a:gd name="connsiteX1" fmla="*/ 130629 w 4013860"/>
              <a:gd name="connsiteY1" fmla="*/ 2980706 h 3099460"/>
              <a:gd name="connsiteX2" fmla="*/ 166255 w 4013860"/>
              <a:gd name="connsiteY2" fmla="*/ 2956956 h 3099460"/>
              <a:gd name="connsiteX3" fmla="*/ 190005 w 4013860"/>
              <a:gd name="connsiteY3" fmla="*/ 2921330 h 3099460"/>
              <a:gd name="connsiteX4" fmla="*/ 190005 w 4013860"/>
              <a:gd name="connsiteY4" fmla="*/ 2778826 h 3099460"/>
              <a:gd name="connsiteX5" fmla="*/ 166255 w 4013860"/>
              <a:gd name="connsiteY5" fmla="*/ 2743200 h 3099460"/>
              <a:gd name="connsiteX6" fmla="*/ 118753 w 4013860"/>
              <a:gd name="connsiteY6" fmla="*/ 2660073 h 3099460"/>
              <a:gd name="connsiteX7" fmla="*/ 47502 w 4013860"/>
              <a:gd name="connsiteY7" fmla="*/ 2612571 h 3099460"/>
              <a:gd name="connsiteX8" fmla="*/ 23751 w 4013860"/>
              <a:gd name="connsiteY8" fmla="*/ 2576945 h 3099460"/>
              <a:gd name="connsiteX9" fmla="*/ 0 w 4013860"/>
              <a:gd name="connsiteY9" fmla="*/ 2505693 h 3099460"/>
              <a:gd name="connsiteX10" fmla="*/ 11876 w 4013860"/>
              <a:gd name="connsiteY10" fmla="*/ 2446317 h 3099460"/>
              <a:gd name="connsiteX11" fmla="*/ 225631 w 4013860"/>
              <a:gd name="connsiteY11" fmla="*/ 2470067 h 3099460"/>
              <a:gd name="connsiteX12" fmla="*/ 320634 w 4013860"/>
              <a:gd name="connsiteY12" fmla="*/ 2481943 h 3099460"/>
              <a:gd name="connsiteX13" fmla="*/ 285008 w 4013860"/>
              <a:gd name="connsiteY13" fmla="*/ 2470067 h 3099460"/>
              <a:gd name="connsiteX14" fmla="*/ 261257 w 4013860"/>
              <a:gd name="connsiteY14" fmla="*/ 2398815 h 3099460"/>
              <a:gd name="connsiteX15" fmla="*/ 308759 w 4013860"/>
              <a:gd name="connsiteY15" fmla="*/ 2386940 h 3099460"/>
              <a:gd name="connsiteX16" fmla="*/ 380011 w 4013860"/>
              <a:gd name="connsiteY16" fmla="*/ 2422566 h 3099460"/>
              <a:gd name="connsiteX17" fmla="*/ 427512 w 4013860"/>
              <a:gd name="connsiteY17" fmla="*/ 2434441 h 3099460"/>
              <a:gd name="connsiteX18" fmla="*/ 570016 w 4013860"/>
              <a:gd name="connsiteY18" fmla="*/ 2446317 h 3099460"/>
              <a:gd name="connsiteX19" fmla="*/ 546265 w 4013860"/>
              <a:gd name="connsiteY19" fmla="*/ 2410691 h 3099460"/>
              <a:gd name="connsiteX20" fmla="*/ 534390 w 4013860"/>
              <a:gd name="connsiteY20" fmla="*/ 2375065 h 3099460"/>
              <a:gd name="connsiteX21" fmla="*/ 605642 w 4013860"/>
              <a:gd name="connsiteY21" fmla="*/ 2351314 h 3099460"/>
              <a:gd name="connsiteX22" fmla="*/ 641268 w 4013860"/>
              <a:gd name="connsiteY22" fmla="*/ 2339439 h 3099460"/>
              <a:gd name="connsiteX23" fmla="*/ 712520 w 4013860"/>
              <a:gd name="connsiteY23" fmla="*/ 2291938 h 3099460"/>
              <a:gd name="connsiteX24" fmla="*/ 748146 w 4013860"/>
              <a:gd name="connsiteY24" fmla="*/ 2268187 h 3099460"/>
              <a:gd name="connsiteX25" fmla="*/ 819398 w 4013860"/>
              <a:gd name="connsiteY25" fmla="*/ 2196935 h 3099460"/>
              <a:gd name="connsiteX26" fmla="*/ 902525 w 4013860"/>
              <a:gd name="connsiteY26" fmla="*/ 2113808 h 3099460"/>
              <a:gd name="connsiteX27" fmla="*/ 1045029 w 4013860"/>
              <a:gd name="connsiteY27" fmla="*/ 2101932 h 3099460"/>
              <a:gd name="connsiteX28" fmla="*/ 1080655 w 4013860"/>
              <a:gd name="connsiteY28" fmla="*/ 2090057 h 3099460"/>
              <a:gd name="connsiteX29" fmla="*/ 1104405 w 4013860"/>
              <a:gd name="connsiteY29" fmla="*/ 2054431 h 3099460"/>
              <a:gd name="connsiteX30" fmla="*/ 1128156 w 4013860"/>
              <a:gd name="connsiteY30" fmla="*/ 1828800 h 3099460"/>
              <a:gd name="connsiteX31" fmla="*/ 1128156 w 4013860"/>
              <a:gd name="connsiteY31" fmla="*/ 1828800 h 3099460"/>
              <a:gd name="connsiteX32" fmla="*/ 1163782 w 4013860"/>
              <a:gd name="connsiteY32" fmla="*/ 1805049 h 3099460"/>
              <a:gd name="connsiteX33" fmla="*/ 1211283 w 4013860"/>
              <a:gd name="connsiteY33" fmla="*/ 1757548 h 3099460"/>
              <a:gd name="connsiteX34" fmla="*/ 1235034 w 4013860"/>
              <a:gd name="connsiteY34" fmla="*/ 1721922 h 3099460"/>
              <a:gd name="connsiteX35" fmla="*/ 1282535 w 4013860"/>
              <a:gd name="connsiteY35" fmla="*/ 2006930 h 3099460"/>
              <a:gd name="connsiteX36" fmla="*/ 1330037 w 4013860"/>
              <a:gd name="connsiteY36" fmla="*/ 2018805 h 3099460"/>
              <a:gd name="connsiteX37" fmla="*/ 1425039 w 4013860"/>
              <a:gd name="connsiteY37" fmla="*/ 2054431 h 3099460"/>
              <a:gd name="connsiteX38" fmla="*/ 1460665 w 4013860"/>
              <a:gd name="connsiteY38" fmla="*/ 2066306 h 3099460"/>
              <a:gd name="connsiteX39" fmla="*/ 1555668 w 4013860"/>
              <a:gd name="connsiteY39" fmla="*/ 2090057 h 3099460"/>
              <a:gd name="connsiteX40" fmla="*/ 1591294 w 4013860"/>
              <a:gd name="connsiteY40" fmla="*/ 2101932 h 3099460"/>
              <a:gd name="connsiteX41" fmla="*/ 1662546 w 4013860"/>
              <a:gd name="connsiteY41" fmla="*/ 2113808 h 3099460"/>
              <a:gd name="connsiteX42" fmla="*/ 1733798 w 4013860"/>
              <a:gd name="connsiteY42" fmla="*/ 2101932 h 3099460"/>
              <a:gd name="connsiteX43" fmla="*/ 1769424 w 4013860"/>
              <a:gd name="connsiteY43" fmla="*/ 2078182 h 3099460"/>
              <a:gd name="connsiteX44" fmla="*/ 1816925 w 4013860"/>
              <a:gd name="connsiteY44" fmla="*/ 2066306 h 3099460"/>
              <a:gd name="connsiteX45" fmla="*/ 1888177 w 4013860"/>
              <a:gd name="connsiteY45" fmla="*/ 1995054 h 3099460"/>
              <a:gd name="connsiteX46" fmla="*/ 1900052 w 4013860"/>
              <a:gd name="connsiteY46" fmla="*/ 1959428 h 3099460"/>
              <a:gd name="connsiteX47" fmla="*/ 1923803 w 4013860"/>
              <a:gd name="connsiteY47" fmla="*/ 1852551 h 3099460"/>
              <a:gd name="connsiteX48" fmla="*/ 1935678 w 4013860"/>
              <a:gd name="connsiteY48" fmla="*/ 1781299 h 3099460"/>
              <a:gd name="connsiteX49" fmla="*/ 1971304 w 4013860"/>
              <a:gd name="connsiteY49" fmla="*/ 1698171 h 3099460"/>
              <a:gd name="connsiteX50" fmla="*/ 2042556 w 4013860"/>
              <a:gd name="connsiteY50" fmla="*/ 1615044 h 3099460"/>
              <a:gd name="connsiteX51" fmla="*/ 2078182 w 4013860"/>
              <a:gd name="connsiteY51" fmla="*/ 1591293 h 3099460"/>
              <a:gd name="connsiteX52" fmla="*/ 2125683 w 4013860"/>
              <a:gd name="connsiteY52" fmla="*/ 1555667 h 3099460"/>
              <a:gd name="connsiteX53" fmla="*/ 2196935 w 4013860"/>
              <a:gd name="connsiteY53" fmla="*/ 1508166 h 3099460"/>
              <a:gd name="connsiteX54" fmla="*/ 2268187 w 4013860"/>
              <a:gd name="connsiteY54" fmla="*/ 1448790 h 3099460"/>
              <a:gd name="connsiteX55" fmla="*/ 2339439 w 4013860"/>
              <a:gd name="connsiteY55" fmla="*/ 1425039 h 3099460"/>
              <a:gd name="connsiteX56" fmla="*/ 2434442 w 4013860"/>
              <a:gd name="connsiteY56" fmla="*/ 1401288 h 3099460"/>
              <a:gd name="connsiteX57" fmla="*/ 2529444 w 4013860"/>
              <a:gd name="connsiteY57" fmla="*/ 1365662 h 3099460"/>
              <a:gd name="connsiteX58" fmla="*/ 2600696 w 4013860"/>
              <a:gd name="connsiteY58" fmla="*/ 1341912 h 3099460"/>
              <a:gd name="connsiteX59" fmla="*/ 2671948 w 4013860"/>
              <a:gd name="connsiteY59" fmla="*/ 1294410 h 3099460"/>
              <a:gd name="connsiteX60" fmla="*/ 2743200 w 4013860"/>
              <a:gd name="connsiteY60" fmla="*/ 1211283 h 3099460"/>
              <a:gd name="connsiteX61" fmla="*/ 2731325 w 4013860"/>
              <a:gd name="connsiteY61" fmla="*/ 724395 h 3099460"/>
              <a:gd name="connsiteX62" fmla="*/ 2743200 w 4013860"/>
              <a:gd name="connsiteY62" fmla="*/ 629392 h 3099460"/>
              <a:gd name="connsiteX63" fmla="*/ 2802577 w 4013860"/>
              <a:gd name="connsiteY63" fmla="*/ 546265 h 3099460"/>
              <a:gd name="connsiteX64" fmla="*/ 2885704 w 4013860"/>
              <a:gd name="connsiteY64" fmla="*/ 463138 h 3099460"/>
              <a:gd name="connsiteX65" fmla="*/ 2921330 w 4013860"/>
              <a:gd name="connsiteY65" fmla="*/ 427512 h 3099460"/>
              <a:gd name="connsiteX66" fmla="*/ 2956956 w 4013860"/>
              <a:gd name="connsiteY66" fmla="*/ 391886 h 3099460"/>
              <a:gd name="connsiteX67" fmla="*/ 2980707 w 4013860"/>
              <a:gd name="connsiteY67" fmla="*/ 356260 h 3099460"/>
              <a:gd name="connsiteX68" fmla="*/ 3051959 w 4013860"/>
              <a:gd name="connsiteY68" fmla="*/ 308758 h 3099460"/>
              <a:gd name="connsiteX69" fmla="*/ 3123211 w 4013860"/>
              <a:gd name="connsiteY69" fmla="*/ 249382 h 3099460"/>
              <a:gd name="connsiteX70" fmla="*/ 3158837 w 4013860"/>
              <a:gd name="connsiteY70" fmla="*/ 237506 h 3099460"/>
              <a:gd name="connsiteX71" fmla="*/ 3194463 w 4013860"/>
              <a:gd name="connsiteY71" fmla="*/ 201880 h 3099460"/>
              <a:gd name="connsiteX72" fmla="*/ 3230089 w 4013860"/>
              <a:gd name="connsiteY72" fmla="*/ 190005 h 3099460"/>
              <a:gd name="connsiteX73" fmla="*/ 3265715 w 4013860"/>
              <a:gd name="connsiteY73" fmla="*/ 142504 h 3099460"/>
              <a:gd name="connsiteX74" fmla="*/ 3336966 w 4013860"/>
              <a:gd name="connsiteY74" fmla="*/ 95003 h 3099460"/>
              <a:gd name="connsiteX75" fmla="*/ 3372592 w 4013860"/>
              <a:gd name="connsiteY75" fmla="*/ 71252 h 3099460"/>
              <a:gd name="connsiteX76" fmla="*/ 3443844 w 4013860"/>
              <a:gd name="connsiteY76" fmla="*/ 23751 h 3099460"/>
              <a:gd name="connsiteX77" fmla="*/ 3479470 w 4013860"/>
              <a:gd name="connsiteY77" fmla="*/ 0 h 3099460"/>
              <a:gd name="connsiteX78" fmla="*/ 3515096 w 4013860"/>
              <a:gd name="connsiteY78" fmla="*/ 356260 h 3099460"/>
              <a:gd name="connsiteX79" fmla="*/ 3538847 w 4013860"/>
              <a:gd name="connsiteY79" fmla="*/ 439387 h 3099460"/>
              <a:gd name="connsiteX80" fmla="*/ 3562598 w 4013860"/>
              <a:gd name="connsiteY80" fmla="*/ 546265 h 3099460"/>
              <a:gd name="connsiteX81" fmla="*/ 3574473 w 4013860"/>
              <a:gd name="connsiteY81" fmla="*/ 581891 h 3099460"/>
              <a:gd name="connsiteX82" fmla="*/ 3598224 w 4013860"/>
              <a:gd name="connsiteY82" fmla="*/ 617517 h 3099460"/>
              <a:gd name="connsiteX83" fmla="*/ 3621974 w 4013860"/>
              <a:gd name="connsiteY83" fmla="*/ 771896 h 3099460"/>
              <a:gd name="connsiteX84" fmla="*/ 3645725 w 4013860"/>
              <a:gd name="connsiteY84" fmla="*/ 819397 h 3099460"/>
              <a:gd name="connsiteX85" fmla="*/ 3669476 w 4013860"/>
              <a:gd name="connsiteY85" fmla="*/ 926275 h 3099460"/>
              <a:gd name="connsiteX86" fmla="*/ 3693226 w 4013860"/>
              <a:gd name="connsiteY86" fmla="*/ 961901 h 3099460"/>
              <a:gd name="connsiteX87" fmla="*/ 3705102 w 4013860"/>
              <a:gd name="connsiteY87" fmla="*/ 997527 h 3099460"/>
              <a:gd name="connsiteX88" fmla="*/ 3716977 w 4013860"/>
              <a:gd name="connsiteY88" fmla="*/ 1080654 h 3099460"/>
              <a:gd name="connsiteX89" fmla="*/ 3752603 w 4013860"/>
              <a:gd name="connsiteY89" fmla="*/ 1104405 h 3099460"/>
              <a:gd name="connsiteX90" fmla="*/ 3764478 w 4013860"/>
              <a:gd name="connsiteY90" fmla="*/ 1140031 h 3099460"/>
              <a:gd name="connsiteX91" fmla="*/ 3811979 w 4013860"/>
              <a:gd name="connsiteY91" fmla="*/ 1223158 h 3099460"/>
              <a:gd name="connsiteX92" fmla="*/ 3835730 w 4013860"/>
              <a:gd name="connsiteY92" fmla="*/ 1270660 h 3099460"/>
              <a:gd name="connsiteX93" fmla="*/ 3883231 w 4013860"/>
              <a:gd name="connsiteY93" fmla="*/ 1341912 h 3099460"/>
              <a:gd name="connsiteX94" fmla="*/ 3906982 w 4013860"/>
              <a:gd name="connsiteY94" fmla="*/ 1377538 h 3099460"/>
              <a:gd name="connsiteX95" fmla="*/ 3930733 w 4013860"/>
              <a:gd name="connsiteY95" fmla="*/ 1472540 h 3099460"/>
              <a:gd name="connsiteX96" fmla="*/ 3942608 w 4013860"/>
              <a:gd name="connsiteY96" fmla="*/ 1508166 h 3099460"/>
              <a:gd name="connsiteX97" fmla="*/ 3966359 w 4013860"/>
              <a:gd name="connsiteY97" fmla="*/ 1543792 h 3099460"/>
              <a:gd name="connsiteX98" fmla="*/ 3990109 w 4013860"/>
              <a:gd name="connsiteY98" fmla="*/ 1686296 h 3099460"/>
              <a:gd name="connsiteX99" fmla="*/ 4001985 w 4013860"/>
              <a:gd name="connsiteY99" fmla="*/ 1721922 h 3099460"/>
              <a:gd name="connsiteX100" fmla="*/ 4013860 w 4013860"/>
              <a:gd name="connsiteY100" fmla="*/ 1781299 h 3099460"/>
              <a:gd name="connsiteX101" fmla="*/ 4001985 w 4013860"/>
              <a:gd name="connsiteY101" fmla="*/ 2101932 h 3099460"/>
              <a:gd name="connsiteX102" fmla="*/ 3990109 w 4013860"/>
              <a:gd name="connsiteY102" fmla="*/ 2137558 h 3099460"/>
              <a:gd name="connsiteX103" fmla="*/ 3978234 w 4013860"/>
              <a:gd name="connsiteY103" fmla="*/ 2185060 h 3099460"/>
              <a:gd name="connsiteX104" fmla="*/ 3954483 w 4013860"/>
              <a:gd name="connsiteY104" fmla="*/ 2256312 h 3099460"/>
              <a:gd name="connsiteX105" fmla="*/ 3942608 w 4013860"/>
              <a:gd name="connsiteY105" fmla="*/ 2291938 h 3099460"/>
              <a:gd name="connsiteX106" fmla="*/ 3930733 w 4013860"/>
              <a:gd name="connsiteY106" fmla="*/ 2363190 h 3099460"/>
              <a:gd name="connsiteX107" fmla="*/ 3918857 w 4013860"/>
              <a:gd name="connsiteY107" fmla="*/ 2553195 h 3099460"/>
              <a:gd name="connsiteX108" fmla="*/ 3906982 w 4013860"/>
              <a:gd name="connsiteY108" fmla="*/ 2588821 h 3099460"/>
              <a:gd name="connsiteX109" fmla="*/ 3895107 w 4013860"/>
              <a:gd name="connsiteY109" fmla="*/ 2719449 h 3099460"/>
              <a:gd name="connsiteX110" fmla="*/ 3859481 w 4013860"/>
              <a:gd name="connsiteY110" fmla="*/ 2826327 h 3099460"/>
              <a:gd name="connsiteX111" fmla="*/ 3740727 w 4013860"/>
              <a:gd name="connsiteY111" fmla="*/ 2850078 h 3099460"/>
              <a:gd name="connsiteX112" fmla="*/ 3538847 w 4013860"/>
              <a:gd name="connsiteY112" fmla="*/ 2885704 h 3099460"/>
              <a:gd name="connsiteX113" fmla="*/ 3467595 w 4013860"/>
              <a:gd name="connsiteY113" fmla="*/ 2897579 h 3099460"/>
              <a:gd name="connsiteX114" fmla="*/ 3265715 w 4013860"/>
              <a:gd name="connsiteY114" fmla="*/ 2909454 h 3099460"/>
              <a:gd name="connsiteX115" fmla="*/ 3123211 w 4013860"/>
              <a:gd name="connsiteY115" fmla="*/ 2921330 h 3099460"/>
              <a:gd name="connsiteX116" fmla="*/ 3087585 w 4013860"/>
              <a:gd name="connsiteY116" fmla="*/ 2850078 h 3099460"/>
              <a:gd name="connsiteX117" fmla="*/ 3063834 w 4013860"/>
              <a:gd name="connsiteY117" fmla="*/ 2814452 h 3099460"/>
              <a:gd name="connsiteX118" fmla="*/ 3051959 w 4013860"/>
              <a:gd name="connsiteY118" fmla="*/ 2778826 h 3099460"/>
              <a:gd name="connsiteX119" fmla="*/ 2921330 w 4013860"/>
              <a:gd name="connsiteY119" fmla="*/ 2802577 h 3099460"/>
              <a:gd name="connsiteX120" fmla="*/ 2885704 w 4013860"/>
              <a:gd name="connsiteY120" fmla="*/ 2826327 h 3099460"/>
              <a:gd name="connsiteX121" fmla="*/ 2814452 w 4013860"/>
              <a:gd name="connsiteY121" fmla="*/ 2850078 h 3099460"/>
              <a:gd name="connsiteX122" fmla="*/ 2790702 w 4013860"/>
              <a:gd name="connsiteY122" fmla="*/ 2885704 h 3099460"/>
              <a:gd name="connsiteX123" fmla="*/ 2731325 w 4013860"/>
              <a:gd name="connsiteY123" fmla="*/ 2945080 h 3099460"/>
              <a:gd name="connsiteX124" fmla="*/ 2695699 w 4013860"/>
              <a:gd name="connsiteY124" fmla="*/ 2933205 h 3099460"/>
              <a:gd name="connsiteX125" fmla="*/ 2683824 w 4013860"/>
              <a:gd name="connsiteY125" fmla="*/ 2873828 h 3099460"/>
              <a:gd name="connsiteX126" fmla="*/ 2671948 w 4013860"/>
              <a:gd name="connsiteY126" fmla="*/ 2624447 h 3099460"/>
              <a:gd name="connsiteX127" fmla="*/ 2636322 w 4013860"/>
              <a:gd name="connsiteY127" fmla="*/ 2588821 h 3099460"/>
              <a:gd name="connsiteX128" fmla="*/ 2600696 w 4013860"/>
              <a:gd name="connsiteY128" fmla="*/ 2541319 h 3099460"/>
              <a:gd name="connsiteX129" fmla="*/ 2588821 w 4013860"/>
              <a:gd name="connsiteY129" fmla="*/ 2493818 h 3099460"/>
              <a:gd name="connsiteX130" fmla="*/ 2434442 w 4013860"/>
              <a:gd name="connsiteY130" fmla="*/ 2458192 h 3099460"/>
              <a:gd name="connsiteX131" fmla="*/ 2291938 w 4013860"/>
              <a:gd name="connsiteY131" fmla="*/ 2422566 h 3099460"/>
              <a:gd name="connsiteX132" fmla="*/ 2244437 w 4013860"/>
              <a:gd name="connsiteY132" fmla="*/ 2386940 h 3099460"/>
              <a:gd name="connsiteX133" fmla="*/ 2173185 w 4013860"/>
              <a:gd name="connsiteY133" fmla="*/ 2375065 h 3099460"/>
              <a:gd name="connsiteX134" fmla="*/ 2042556 w 4013860"/>
              <a:gd name="connsiteY134" fmla="*/ 2339439 h 3099460"/>
              <a:gd name="connsiteX135" fmla="*/ 1959429 w 4013860"/>
              <a:gd name="connsiteY135" fmla="*/ 2351314 h 3099460"/>
              <a:gd name="connsiteX136" fmla="*/ 1888177 w 4013860"/>
              <a:gd name="connsiteY136" fmla="*/ 2410691 h 3099460"/>
              <a:gd name="connsiteX137" fmla="*/ 1864426 w 4013860"/>
              <a:gd name="connsiteY137" fmla="*/ 2446317 h 3099460"/>
              <a:gd name="connsiteX138" fmla="*/ 1793174 w 4013860"/>
              <a:gd name="connsiteY138" fmla="*/ 2470067 h 3099460"/>
              <a:gd name="connsiteX139" fmla="*/ 1710047 w 4013860"/>
              <a:gd name="connsiteY139" fmla="*/ 2493818 h 3099460"/>
              <a:gd name="connsiteX140" fmla="*/ 1638795 w 4013860"/>
              <a:gd name="connsiteY140" fmla="*/ 2446317 h 3099460"/>
              <a:gd name="connsiteX141" fmla="*/ 1567543 w 4013860"/>
              <a:gd name="connsiteY141" fmla="*/ 2375065 h 3099460"/>
              <a:gd name="connsiteX142" fmla="*/ 1531917 w 4013860"/>
              <a:gd name="connsiteY142" fmla="*/ 2351314 h 3099460"/>
              <a:gd name="connsiteX143" fmla="*/ 1496291 w 4013860"/>
              <a:gd name="connsiteY143" fmla="*/ 2315688 h 3099460"/>
              <a:gd name="connsiteX144" fmla="*/ 1425039 w 4013860"/>
              <a:gd name="connsiteY144" fmla="*/ 2291938 h 3099460"/>
              <a:gd name="connsiteX145" fmla="*/ 1389413 w 4013860"/>
              <a:gd name="connsiteY145" fmla="*/ 2280062 h 3099460"/>
              <a:gd name="connsiteX146" fmla="*/ 1353787 w 4013860"/>
              <a:gd name="connsiteY146" fmla="*/ 2268187 h 3099460"/>
              <a:gd name="connsiteX147" fmla="*/ 1068779 w 4013860"/>
              <a:gd name="connsiteY147" fmla="*/ 2280062 h 3099460"/>
              <a:gd name="connsiteX148" fmla="*/ 985652 w 4013860"/>
              <a:gd name="connsiteY148" fmla="*/ 2291938 h 3099460"/>
              <a:gd name="connsiteX149" fmla="*/ 950026 w 4013860"/>
              <a:gd name="connsiteY149" fmla="*/ 2315688 h 3099460"/>
              <a:gd name="connsiteX150" fmla="*/ 926276 w 4013860"/>
              <a:gd name="connsiteY150" fmla="*/ 2351314 h 3099460"/>
              <a:gd name="connsiteX151" fmla="*/ 914400 w 4013860"/>
              <a:gd name="connsiteY151" fmla="*/ 2386940 h 3099460"/>
              <a:gd name="connsiteX152" fmla="*/ 878774 w 4013860"/>
              <a:gd name="connsiteY152" fmla="*/ 2410691 h 3099460"/>
              <a:gd name="connsiteX153" fmla="*/ 855024 w 4013860"/>
              <a:gd name="connsiteY153" fmla="*/ 2481943 h 3099460"/>
              <a:gd name="connsiteX154" fmla="*/ 771896 w 4013860"/>
              <a:gd name="connsiteY154" fmla="*/ 2565070 h 3099460"/>
              <a:gd name="connsiteX155" fmla="*/ 748146 w 4013860"/>
              <a:gd name="connsiteY155" fmla="*/ 2612571 h 3099460"/>
              <a:gd name="connsiteX156" fmla="*/ 641268 w 4013860"/>
              <a:gd name="connsiteY156" fmla="*/ 2671948 h 3099460"/>
              <a:gd name="connsiteX157" fmla="*/ 605642 w 4013860"/>
              <a:gd name="connsiteY157" fmla="*/ 2695699 h 3099460"/>
              <a:gd name="connsiteX158" fmla="*/ 570016 w 4013860"/>
              <a:gd name="connsiteY158" fmla="*/ 2707574 h 3099460"/>
              <a:gd name="connsiteX159" fmla="*/ 498764 w 4013860"/>
              <a:gd name="connsiteY159" fmla="*/ 2766951 h 3099460"/>
              <a:gd name="connsiteX160" fmla="*/ 415637 w 4013860"/>
              <a:gd name="connsiteY160" fmla="*/ 2802577 h 3099460"/>
              <a:gd name="connsiteX161" fmla="*/ 380011 w 4013860"/>
              <a:gd name="connsiteY161" fmla="*/ 2838203 h 3099460"/>
              <a:gd name="connsiteX162" fmla="*/ 344385 w 4013860"/>
              <a:gd name="connsiteY162" fmla="*/ 2861953 h 3099460"/>
              <a:gd name="connsiteX163" fmla="*/ 320634 w 4013860"/>
              <a:gd name="connsiteY163" fmla="*/ 2897579 h 3099460"/>
              <a:gd name="connsiteX164" fmla="*/ 249382 w 4013860"/>
              <a:gd name="connsiteY164" fmla="*/ 2992582 h 3099460"/>
              <a:gd name="connsiteX165" fmla="*/ 201881 w 4013860"/>
              <a:gd name="connsiteY165" fmla="*/ 3063834 h 3099460"/>
              <a:gd name="connsiteX166" fmla="*/ 178130 w 4013860"/>
              <a:gd name="connsiteY166" fmla="*/ 3099460 h 3099460"/>
              <a:gd name="connsiteX167" fmla="*/ 106878 w 4013860"/>
              <a:gd name="connsiteY167" fmla="*/ 3087584 h 30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4013860" h="3099460">
                <a:moveTo>
                  <a:pt x="106878" y="3087584"/>
                </a:moveTo>
                <a:cubicBezTo>
                  <a:pt x="107140" y="3086272"/>
                  <a:pt x="125836" y="2987895"/>
                  <a:pt x="130629" y="2980706"/>
                </a:cubicBezTo>
                <a:cubicBezTo>
                  <a:pt x="138546" y="2968831"/>
                  <a:pt x="154380" y="2964873"/>
                  <a:pt x="166255" y="2956956"/>
                </a:cubicBezTo>
                <a:cubicBezTo>
                  <a:pt x="174172" y="2945081"/>
                  <a:pt x="183622" y="2934095"/>
                  <a:pt x="190005" y="2921330"/>
                </a:cubicBezTo>
                <a:cubicBezTo>
                  <a:pt x="213227" y="2874886"/>
                  <a:pt x="203235" y="2831745"/>
                  <a:pt x="190005" y="2778826"/>
                </a:cubicBezTo>
                <a:cubicBezTo>
                  <a:pt x="186543" y="2764980"/>
                  <a:pt x="174172" y="2755075"/>
                  <a:pt x="166255" y="2743200"/>
                </a:cubicBezTo>
                <a:cubicBezTo>
                  <a:pt x="153467" y="2692051"/>
                  <a:pt x="162667" y="2694229"/>
                  <a:pt x="118753" y="2660073"/>
                </a:cubicBezTo>
                <a:cubicBezTo>
                  <a:pt x="96221" y="2642548"/>
                  <a:pt x="47502" y="2612571"/>
                  <a:pt x="47502" y="2612571"/>
                </a:cubicBezTo>
                <a:cubicBezTo>
                  <a:pt x="39585" y="2600696"/>
                  <a:pt x="29548" y="2589987"/>
                  <a:pt x="23751" y="2576945"/>
                </a:cubicBezTo>
                <a:cubicBezTo>
                  <a:pt x="13583" y="2554067"/>
                  <a:pt x="0" y="2505693"/>
                  <a:pt x="0" y="2505693"/>
                </a:cubicBezTo>
                <a:cubicBezTo>
                  <a:pt x="3959" y="2485901"/>
                  <a:pt x="-7705" y="2451212"/>
                  <a:pt x="11876" y="2446317"/>
                </a:cubicBezTo>
                <a:cubicBezTo>
                  <a:pt x="216292" y="2395213"/>
                  <a:pt x="130648" y="2452797"/>
                  <a:pt x="225631" y="2470067"/>
                </a:cubicBezTo>
                <a:cubicBezTo>
                  <a:pt x="257030" y="2475776"/>
                  <a:pt x="288966" y="2477984"/>
                  <a:pt x="320634" y="2481943"/>
                </a:cubicBezTo>
                <a:cubicBezTo>
                  <a:pt x="308759" y="2477984"/>
                  <a:pt x="292284" y="2480253"/>
                  <a:pt x="285008" y="2470067"/>
                </a:cubicBezTo>
                <a:cubicBezTo>
                  <a:pt x="270456" y="2449695"/>
                  <a:pt x="261257" y="2398815"/>
                  <a:pt x="261257" y="2398815"/>
                </a:cubicBezTo>
                <a:cubicBezTo>
                  <a:pt x="277091" y="2394857"/>
                  <a:pt x="292438" y="2386940"/>
                  <a:pt x="308759" y="2386940"/>
                </a:cubicBezTo>
                <a:cubicBezTo>
                  <a:pt x="342120" y="2386940"/>
                  <a:pt x="351990" y="2410557"/>
                  <a:pt x="380011" y="2422566"/>
                </a:cubicBezTo>
                <a:cubicBezTo>
                  <a:pt x="395012" y="2428995"/>
                  <a:pt x="411678" y="2430483"/>
                  <a:pt x="427512" y="2434441"/>
                </a:cubicBezTo>
                <a:cubicBezTo>
                  <a:pt x="475041" y="2466128"/>
                  <a:pt x="493963" y="2489776"/>
                  <a:pt x="570016" y="2446317"/>
                </a:cubicBezTo>
                <a:cubicBezTo>
                  <a:pt x="582408" y="2439236"/>
                  <a:pt x="554182" y="2422566"/>
                  <a:pt x="546265" y="2410691"/>
                </a:cubicBezTo>
                <a:cubicBezTo>
                  <a:pt x="542307" y="2398816"/>
                  <a:pt x="525539" y="2383916"/>
                  <a:pt x="534390" y="2375065"/>
                </a:cubicBezTo>
                <a:cubicBezTo>
                  <a:pt x="552093" y="2357362"/>
                  <a:pt x="581891" y="2359231"/>
                  <a:pt x="605642" y="2351314"/>
                </a:cubicBezTo>
                <a:lnTo>
                  <a:pt x="641268" y="2339439"/>
                </a:lnTo>
                <a:lnTo>
                  <a:pt x="712520" y="2291938"/>
                </a:lnTo>
                <a:cubicBezTo>
                  <a:pt x="724395" y="2284021"/>
                  <a:pt x="738054" y="2278279"/>
                  <a:pt x="748146" y="2268187"/>
                </a:cubicBezTo>
                <a:lnTo>
                  <a:pt x="819398" y="2196935"/>
                </a:lnTo>
                <a:lnTo>
                  <a:pt x="902525" y="2113808"/>
                </a:lnTo>
                <a:lnTo>
                  <a:pt x="1045029" y="2101932"/>
                </a:lnTo>
                <a:cubicBezTo>
                  <a:pt x="1056904" y="2097974"/>
                  <a:pt x="1070880" y="2097877"/>
                  <a:pt x="1080655" y="2090057"/>
                </a:cubicBezTo>
                <a:cubicBezTo>
                  <a:pt x="1091800" y="2081141"/>
                  <a:pt x="1101852" y="2068473"/>
                  <a:pt x="1104405" y="2054431"/>
                </a:cubicBezTo>
                <a:cubicBezTo>
                  <a:pt x="1117933" y="1980025"/>
                  <a:pt x="1120239" y="1904010"/>
                  <a:pt x="1128156" y="1828800"/>
                </a:cubicBezTo>
                <a:lnTo>
                  <a:pt x="1128156" y="1828800"/>
                </a:lnTo>
                <a:lnTo>
                  <a:pt x="1163782" y="1805049"/>
                </a:lnTo>
                <a:cubicBezTo>
                  <a:pt x="1189691" y="1727320"/>
                  <a:pt x="1153706" y="1803609"/>
                  <a:pt x="1211283" y="1757548"/>
                </a:cubicBezTo>
                <a:cubicBezTo>
                  <a:pt x="1222428" y="1748632"/>
                  <a:pt x="1227117" y="1733797"/>
                  <a:pt x="1235034" y="1721922"/>
                </a:cubicBezTo>
                <a:cubicBezTo>
                  <a:pt x="1245589" y="1964691"/>
                  <a:pt x="1160712" y="1972123"/>
                  <a:pt x="1282535" y="2006930"/>
                </a:cubicBezTo>
                <a:cubicBezTo>
                  <a:pt x="1298228" y="2011414"/>
                  <a:pt x="1314203" y="2014847"/>
                  <a:pt x="1330037" y="2018805"/>
                </a:cubicBezTo>
                <a:cubicBezTo>
                  <a:pt x="1403826" y="2055700"/>
                  <a:pt x="1349586" y="2032874"/>
                  <a:pt x="1425039" y="2054431"/>
                </a:cubicBezTo>
                <a:cubicBezTo>
                  <a:pt x="1437075" y="2057870"/>
                  <a:pt x="1448588" y="2063012"/>
                  <a:pt x="1460665" y="2066306"/>
                </a:cubicBezTo>
                <a:cubicBezTo>
                  <a:pt x="1492157" y="2074895"/>
                  <a:pt x="1524701" y="2079735"/>
                  <a:pt x="1555668" y="2090057"/>
                </a:cubicBezTo>
                <a:cubicBezTo>
                  <a:pt x="1567543" y="2094015"/>
                  <a:pt x="1579074" y="2099217"/>
                  <a:pt x="1591294" y="2101932"/>
                </a:cubicBezTo>
                <a:cubicBezTo>
                  <a:pt x="1614799" y="2107155"/>
                  <a:pt x="1638795" y="2109849"/>
                  <a:pt x="1662546" y="2113808"/>
                </a:cubicBezTo>
                <a:cubicBezTo>
                  <a:pt x="1686297" y="2109849"/>
                  <a:pt x="1710955" y="2109546"/>
                  <a:pt x="1733798" y="2101932"/>
                </a:cubicBezTo>
                <a:cubicBezTo>
                  <a:pt x="1747338" y="2097419"/>
                  <a:pt x="1756306" y="2083804"/>
                  <a:pt x="1769424" y="2078182"/>
                </a:cubicBezTo>
                <a:cubicBezTo>
                  <a:pt x="1784425" y="2071753"/>
                  <a:pt x="1801091" y="2070265"/>
                  <a:pt x="1816925" y="2066306"/>
                </a:cubicBezTo>
                <a:cubicBezTo>
                  <a:pt x="1840676" y="2042555"/>
                  <a:pt x="1877556" y="2026919"/>
                  <a:pt x="1888177" y="1995054"/>
                </a:cubicBezTo>
                <a:cubicBezTo>
                  <a:pt x="1892135" y="1983179"/>
                  <a:pt x="1896613" y="1971464"/>
                  <a:pt x="1900052" y="1959428"/>
                </a:cubicBezTo>
                <a:cubicBezTo>
                  <a:pt x="1909580" y="1926080"/>
                  <a:pt x="1917683" y="1886212"/>
                  <a:pt x="1923803" y="1852551"/>
                </a:cubicBezTo>
                <a:cubicBezTo>
                  <a:pt x="1928110" y="1828861"/>
                  <a:pt x="1930455" y="1804804"/>
                  <a:pt x="1935678" y="1781299"/>
                </a:cubicBezTo>
                <a:cubicBezTo>
                  <a:pt x="1941251" y="1756219"/>
                  <a:pt x="1958784" y="1718203"/>
                  <a:pt x="1971304" y="1698171"/>
                </a:cubicBezTo>
                <a:cubicBezTo>
                  <a:pt x="1988397" y="1670822"/>
                  <a:pt x="2017211" y="1636165"/>
                  <a:pt x="2042556" y="1615044"/>
                </a:cubicBezTo>
                <a:cubicBezTo>
                  <a:pt x="2053520" y="1605907"/>
                  <a:pt x="2066568" y="1599589"/>
                  <a:pt x="2078182" y="1591293"/>
                </a:cubicBezTo>
                <a:cubicBezTo>
                  <a:pt x="2094287" y="1579789"/>
                  <a:pt x="2109469" y="1567017"/>
                  <a:pt x="2125683" y="1555667"/>
                </a:cubicBezTo>
                <a:cubicBezTo>
                  <a:pt x="2149068" y="1539298"/>
                  <a:pt x="2176751" y="1528350"/>
                  <a:pt x="2196935" y="1508166"/>
                </a:cubicBezTo>
                <a:cubicBezTo>
                  <a:pt x="2219309" y="1485792"/>
                  <a:pt x="2238426" y="1462017"/>
                  <a:pt x="2268187" y="1448790"/>
                </a:cubicBezTo>
                <a:cubicBezTo>
                  <a:pt x="2291065" y="1438622"/>
                  <a:pt x="2315688" y="1432956"/>
                  <a:pt x="2339439" y="1425039"/>
                </a:cubicBezTo>
                <a:cubicBezTo>
                  <a:pt x="2394210" y="1406782"/>
                  <a:pt x="2362797" y="1415618"/>
                  <a:pt x="2434442" y="1401288"/>
                </a:cubicBezTo>
                <a:cubicBezTo>
                  <a:pt x="2496439" y="1359958"/>
                  <a:pt x="2442529" y="1389366"/>
                  <a:pt x="2529444" y="1365662"/>
                </a:cubicBezTo>
                <a:cubicBezTo>
                  <a:pt x="2553597" y="1359075"/>
                  <a:pt x="2600696" y="1341912"/>
                  <a:pt x="2600696" y="1341912"/>
                </a:cubicBezTo>
                <a:cubicBezTo>
                  <a:pt x="2624447" y="1326078"/>
                  <a:pt x="2654821" y="1317246"/>
                  <a:pt x="2671948" y="1294410"/>
                </a:cubicBezTo>
                <a:cubicBezTo>
                  <a:pt x="2717651" y="1233474"/>
                  <a:pt x="2693579" y="1260904"/>
                  <a:pt x="2743200" y="1211283"/>
                </a:cubicBezTo>
                <a:cubicBezTo>
                  <a:pt x="2739242" y="1048987"/>
                  <a:pt x="2731325" y="886739"/>
                  <a:pt x="2731325" y="724395"/>
                </a:cubicBezTo>
                <a:cubicBezTo>
                  <a:pt x="2731325" y="692481"/>
                  <a:pt x="2736024" y="660489"/>
                  <a:pt x="2743200" y="629392"/>
                </a:cubicBezTo>
                <a:cubicBezTo>
                  <a:pt x="2762155" y="547252"/>
                  <a:pt x="2755974" y="588208"/>
                  <a:pt x="2802577" y="546265"/>
                </a:cubicBezTo>
                <a:cubicBezTo>
                  <a:pt x="2831704" y="520051"/>
                  <a:pt x="2857995" y="490847"/>
                  <a:pt x="2885704" y="463138"/>
                </a:cubicBezTo>
                <a:lnTo>
                  <a:pt x="2921330" y="427512"/>
                </a:lnTo>
                <a:cubicBezTo>
                  <a:pt x="2933205" y="415637"/>
                  <a:pt x="2947640" y="405860"/>
                  <a:pt x="2956956" y="391886"/>
                </a:cubicBezTo>
                <a:cubicBezTo>
                  <a:pt x="2964873" y="380011"/>
                  <a:pt x="2969966" y="365658"/>
                  <a:pt x="2980707" y="356260"/>
                </a:cubicBezTo>
                <a:cubicBezTo>
                  <a:pt x="3002189" y="337463"/>
                  <a:pt x="3031775" y="328942"/>
                  <a:pt x="3051959" y="308758"/>
                </a:cubicBezTo>
                <a:cubicBezTo>
                  <a:pt x="3078224" y="282493"/>
                  <a:pt x="3090143" y="265916"/>
                  <a:pt x="3123211" y="249382"/>
                </a:cubicBezTo>
                <a:cubicBezTo>
                  <a:pt x="3134407" y="243784"/>
                  <a:pt x="3146962" y="241465"/>
                  <a:pt x="3158837" y="237506"/>
                </a:cubicBezTo>
                <a:cubicBezTo>
                  <a:pt x="3170712" y="225631"/>
                  <a:pt x="3180489" y="211196"/>
                  <a:pt x="3194463" y="201880"/>
                </a:cubicBezTo>
                <a:cubicBezTo>
                  <a:pt x="3204878" y="194936"/>
                  <a:pt x="3220473" y="198019"/>
                  <a:pt x="3230089" y="190005"/>
                </a:cubicBezTo>
                <a:cubicBezTo>
                  <a:pt x="3245294" y="177334"/>
                  <a:pt x="3250922" y="155653"/>
                  <a:pt x="3265715" y="142504"/>
                </a:cubicBezTo>
                <a:cubicBezTo>
                  <a:pt x="3287049" y="123540"/>
                  <a:pt x="3313216" y="110837"/>
                  <a:pt x="3336966" y="95003"/>
                </a:cubicBezTo>
                <a:lnTo>
                  <a:pt x="3372592" y="71252"/>
                </a:lnTo>
                <a:lnTo>
                  <a:pt x="3443844" y="23751"/>
                </a:lnTo>
                <a:lnTo>
                  <a:pt x="3479470" y="0"/>
                </a:lnTo>
                <a:cubicBezTo>
                  <a:pt x="3563907" y="126654"/>
                  <a:pt x="3492503" y="6079"/>
                  <a:pt x="3515096" y="356260"/>
                </a:cubicBezTo>
                <a:cubicBezTo>
                  <a:pt x="3517027" y="386192"/>
                  <a:pt x="3531767" y="411066"/>
                  <a:pt x="3538847" y="439387"/>
                </a:cubicBezTo>
                <a:cubicBezTo>
                  <a:pt x="3563338" y="537354"/>
                  <a:pt x="3538213" y="460919"/>
                  <a:pt x="3562598" y="546265"/>
                </a:cubicBezTo>
                <a:cubicBezTo>
                  <a:pt x="3566037" y="558301"/>
                  <a:pt x="3568875" y="570695"/>
                  <a:pt x="3574473" y="581891"/>
                </a:cubicBezTo>
                <a:cubicBezTo>
                  <a:pt x="3580856" y="594657"/>
                  <a:pt x="3590307" y="605642"/>
                  <a:pt x="3598224" y="617517"/>
                </a:cubicBezTo>
                <a:cubicBezTo>
                  <a:pt x="3599574" y="626968"/>
                  <a:pt x="3617481" y="756918"/>
                  <a:pt x="3621974" y="771896"/>
                </a:cubicBezTo>
                <a:cubicBezTo>
                  <a:pt x="3627061" y="788852"/>
                  <a:pt x="3637808" y="803563"/>
                  <a:pt x="3645725" y="819397"/>
                </a:cubicBezTo>
                <a:cubicBezTo>
                  <a:pt x="3647840" y="829972"/>
                  <a:pt x="3663184" y="911595"/>
                  <a:pt x="3669476" y="926275"/>
                </a:cubicBezTo>
                <a:cubicBezTo>
                  <a:pt x="3675098" y="939393"/>
                  <a:pt x="3686843" y="949136"/>
                  <a:pt x="3693226" y="961901"/>
                </a:cubicBezTo>
                <a:cubicBezTo>
                  <a:pt x="3698824" y="973097"/>
                  <a:pt x="3701143" y="985652"/>
                  <a:pt x="3705102" y="997527"/>
                </a:cubicBezTo>
                <a:cubicBezTo>
                  <a:pt x="3709060" y="1025236"/>
                  <a:pt x="3705609" y="1055076"/>
                  <a:pt x="3716977" y="1080654"/>
                </a:cubicBezTo>
                <a:cubicBezTo>
                  <a:pt x="3722774" y="1093696"/>
                  <a:pt x="3743687" y="1093260"/>
                  <a:pt x="3752603" y="1104405"/>
                </a:cubicBezTo>
                <a:cubicBezTo>
                  <a:pt x="3760423" y="1114180"/>
                  <a:pt x="3759547" y="1128525"/>
                  <a:pt x="3764478" y="1140031"/>
                </a:cubicBezTo>
                <a:cubicBezTo>
                  <a:pt x="3795235" y="1211796"/>
                  <a:pt x="3777907" y="1163532"/>
                  <a:pt x="3811979" y="1223158"/>
                </a:cubicBezTo>
                <a:cubicBezTo>
                  <a:pt x="3820762" y="1238529"/>
                  <a:pt x="3826622" y="1255480"/>
                  <a:pt x="3835730" y="1270660"/>
                </a:cubicBezTo>
                <a:cubicBezTo>
                  <a:pt x="3850416" y="1295137"/>
                  <a:pt x="3867397" y="1318161"/>
                  <a:pt x="3883231" y="1341912"/>
                </a:cubicBezTo>
                <a:lnTo>
                  <a:pt x="3906982" y="1377538"/>
                </a:lnTo>
                <a:cubicBezTo>
                  <a:pt x="3914899" y="1409205"/>
                  <a:pt x="3920411" y="1441573"/>
                  <a:pt x="3930733" y="1472540"/>
                </a:cubicBezTo>
                <a:cubicBezTo>
                  <a:pt x="3934691" y="1484415"/>
                  <a:pt x="3937010" y="1496970"/>
                  <a:pt x="3942608" y="1508166"/>
                </a:cubicBezTo>
                <a:cubicBezTo>
                  <a:pt x="3948991" y="1520932"/>
                  <a:pt x="3958442" y="1531917"/>
                  <a:pt x="3966359" y="1543792"/>
                </a:cubicBezTo>
                <a:cubicBezTo>
                  <a:pt x="3994199" y="1627316"/>
                  <a:pt x="3963592" y="1527197"/>
                  <a:pt x="3990109" y="1686296"/>
                </a:cubicBezTo>
                <a:cubicBezTo>
                  <a:pt x="3992167" y="1698643"/>
                  <a:pt x="3998949" y="1709778"/>
                  <a:pt x="4001985" y="1721922"/>
                </a:cubicBezTo>
                <a:cubicBezTo>
                  <a:pt x="4006880" y="1741504"/>
                  <a:pt x="4009902" y="1761507"/>
                  <a:pt x="4013860" y="1781299"/>
                </a:cubicBezTo>
                <a:cubicBezTo>
                  <a:pt x="4009902" y="1888177"/>
                  <a:pt x="4009099" y="1995218"/>
                  <a:pt x="4001985" y="2101932"/>
                </a:cubicBezTo>
                <a:cubicBezTo>
                  <a:pt x="4001152" y="2114422"/>
                  <a:pt x="3993548" y="2125522"/>
                  <a:pt x="3990109" y="2137558"/>
                </a:cubicBezTo>
                <a:cubicBezTo>
                  <a:pt x="3985625" y="2153251"/>
                  <a:pt x="3982924" y="2169427"/>
                  <a:pt x="3978234" y="2185060"/>
                </a:cubicBezTo>
                <a:cubicBezTo>
                  <a:pt x="3971040" y="2209040"/>
                  <a:pt x="3962400" y="2232561"/>
                  <a:pt x="3954483" y="2256312"/>
                </a:cubicBezTo>
                <a:cubicBezTo>
                  <a:pt x="3950525" y="2268187"/>
                  <a:pt x="3944666" y="2279591"/>
                  <a:pt x="3942608" y="2291938"/>
                </a:cubicBezTo>
                <a:lnTo>
                  <a:pt x="3930733" y="2363190"/>
                </a:lnTo>
                <a:cubicBezTo>
                  <a:pt x="3926774" y="2426525"/>
                  <a:pt x="3925500" y="2490085"/>
                  <a:pt x="3918857" y="2553195"/>
                </a:cubicBezTo>
                <a:cubicBezTo>
                  <a:pt x="3917547" y="2565644"/>
                  <a:pt x="3908752" y="2576429"/>
                  <a:pt x="3906982" y="2588821"/>
                </a:cubicBezTo>
                <a:cubicBezTo>
                  <a:pt x="3900799" y="2632104"/>
                  <a:pt x="3900216" y="2676026"/>
                  <a:pt x="3895107" y="2719449"/>
                </a:cubicBezTo>
                <a:cubicBezTo>
                  <a:pt x="3892084" y="2745143"/>
                  <a:pt x="3889949" y="2806015"/>
                  <a:pt x="3859481" y="2826327"/>
                </a:cubicBezTo>
                <a:cubicBezTo>
                  <a:pt x="3847669" y="2834202"/>
                  <a:pt x="3740965" y="2850038"/>
                  <a:pt x="3740727" y="2850078"/>
                </a:cubicBezTo>
                <a:cubicBezTo>
                  <a:pt x="3616956" y="2891334"/>
                  <a:pt x="3713691" y="2865134"/>
                  <a:pt x="3538847" y="2885704"/>
                </a:cubicBezTo>
                <a:cubicBezTo>
                  <a:pt x="3514934" y="2888517"/>
                  <a:pt x="3491583" y="2895493"/>
                  <a:pt x="3467595" y="2897579"/>
                </a:cubicBezTo>
                <a:cubicBezTo>
                  <a:pt x="3400439" y="2903419"/>
                  <a:pt x="3333008" y="2905496"/>
                  <a:pt x="3265715" y="2909454"/>
                </a:cubicBezTo>
                <a:cubicBezTo>
                  <a:pt x="3171620" y="2940819"/>
                  <a:pt x="3219158" y="2937321"/>
                  <a:pt x="3123211" y="2921330"/>
                </a:cubicBezTo>
                <a:cubicBezTo>
                  <a:pt x="3055144" y="2819230"/>
                  <a:pt x="3136751" y="2948410"/>
                  <a:pt x="3087585" y="2850078"/>
                </a:cubicBezTo>
                <a:cubicBezTo>
                  <a:pt x="3081202" y="2837312"/>
                  <a:pt x="3071751" y="2826327"/>
                  <a:pt x="3063834" y="2814452"/>
                </a:cubicBezTo>
                <a:cubicBezTo>
                  <a:pt x="3059876" y="2802577"/>
                  <a:pt x="3064179" y="2781541"/>
                  <a:pt x="3051959" y="2778826"/>
                </a:cubicBezTo>
                <a:cubicBezTo>
                  <a:pt x="3034950" y="2775046"/>
                  <a:pt x="2951769" y="2787358"/>
                  <a:pt x="2921330" y="2802577"/>
                </a:cubicBezTo>
                <a:cubicBezTo>
                  <a:pt x="2908565" y="2808960"/>
                  <a:pt x="2898746" y="2820531"/>
                  <a:pt x="2885704" y="2826327"/>
                </a:cubicBezTo>
                <a:cubicBezTo>
                  <a:pt x="2862826" y="2836495"/>
                  <a:pt x="2814452" y="2850078"/>
                  <a:pt x="2814452" y="2850078"/>
                </a:cubicBezTo>
                <a:cubicBezTo>
                  <a:pt x="2806535" y="2861953"/>
                  <a:pt x="2800794" y="2875612"/>
                  <a:pt x="2790702" y="2885704"/>
                </a:cubicBezTo>
                <a:cubicBezTo>
                  <a:pt x="2711530" y="2964876"/>
                  <a:pt x="2794664" y="2850073"/>
                  <a:pt x="2731325" y="2945080"/>
                </a:cubicBezTo>
                <a:cubicBezTo>
                  <a:pt x="2719450" y="2941122"/>
                  <a:pt x="2702643" y="2943620"/>
                  <a:pt x="2695699" y="2933205"/>
                </a:cubicBezTo>
                <a:cubicBezTo>
                  <a:pt x="2684503" y="2916411"/>
                  <a:pt x="2685372" y="2893953"/>
                  <a:pt x="2683824" y="2873828"/>
                </a:cubicBezTo>
                <a:cubicBezTo>
                  <a:pt x="2677441" y="2790852"/>
                  <a:pt x="2685630" y="2706536"/>
                  <a:pt x="2671948" y="2624447"/>
                </a:cubicBezTo>
                <a:cubicBezTo>
                  <a:pt x="2669187" y="2607881"/>
                  <a:pt x="2647252" y="2601572"/>
                  <a:pt x="2636322" y="2588821"/>
                </a:cubicBezTo>
                <a:cubicBezTo>
                  <a:pt x="2623441" y="2573793"/>
                  <a:pt x="2612571" y="2557153"/>
                  <a:pt x="2600696" y="2541319"/>
                </a:cubicBezTo>
                <a:cubicBezTo>
                  <a:pt x="2596738" y="2525485"/>
                  <a:pt x="2597874" y="2507398"/>
                  <a:pt x="2588821" y="2493818"/>
                </a:cubicBezTo>
                <a:cubicBezTo>
                  <a:pt x="2561003" y="2452091"/>
                  <a:pt x="2453373" y="2460085"/>
                  <a:pt x="2434442" y="2458192"/>
                </a:cubicBezTo>
                <a:cubicBezTo>
                  <a:pt x="2340347" y="2426827"/>
                  <a:pt x="2387885" y="2438557"/>
                  <a:pt x="2291938" y="2422566"/>
                </a:cubicBezTo>
                <a:cubicBezTo>
                  <a:pt x="2276104" y="2410691"/>
                  <a:pt x="2262814" y="2394291"/>
                  <a:pt x="2244437" y="2386940"/>
                </a:cubicBezTo>
                <a:cubicBezTo>
                  <a:pt x="2222081" y="2377998"/>
                  <a:pt x="2196729" y="2380110"/>
                  <a:pt x="2173185" y="2375065"/>
                </a:cubicBezTo>
                <a:cubicBezTo>
                  <a:pt x="2098187" y="2358994"/>
                  <a:pt x="2096821" y="2357527"/>
                  <a:pt x="2042556" y="2339439"/>
                </a:cubicBezTo>
                <a:cubicBezTo>
                  <a:pt x="2014847" y="2343397"/>
                  <a:pt x="1986239" y="2343271"/>
                  <a:pt x="1959429" y="2351314"/>
                </a:cubicBezTo>
                <a:cubicBezTo>
                  <a:pt x="1938671" y="2357541"/>
                  <a:pt x="1899957" y="2396555"/>
                  <a:pt x="1888177" y="2410691"/>
                </a:cubicBezTo>
                <a:cubicBezTo>
                  <a:pt x="1879040" y="2421655"/>
                  <a:pt x="1876529" y="2438753"/>
                  <a:pt x="1864426" y="2446317"/>
                </a:cubicBezTo>
                <a:cubicBezTo>
                  <a:pt x="1843196" y="2459586"/>
                  <a:pt x="1816925" y="2462150"/>
                  <a:pt x="1793174" y="2470067"/>
                </a:cubicBezTo>
                <a:cubicBezTo>
                  <a:pt x="1742053" y="2487107"/>
                  <a:pt x="1769707" y="2478903"/>
                  <a:pt x="1710047" y="2493818"/>
                </a:cubicBezTo>
                <a:cubicBezTo>
                  <a:pt x="1686296" y="2477984"/>
                  <a:pt x="1658979" y="2466501"/>
                  <a:pt x="1638795" y="2446317"/>
                </a:cubicBezTo>
                <a:cubicBezTo>
                  <a:pt x="1615044" y="2422566"/>
                  <a:pt x="1595490" y="2393697"/>
                  <a:pt x="1567543" y="2375065"/>
                </a:cubicBezTo>
                <a:cubicBezTo>
                  <a:pt x="1555668" y="2367148"/>
                  <a:pt x="1542881" y="2360451"/>
                  <a:pt x="1531917" y="2351314"/>
                </a:cubicBezTo>
                <a:cubicBezTo>
                  <a:pt x="1519015" y="2340563"/>
                  <a:pt x="1510972" y="2323844"/>
                  <a:pt x="1496291" y="2315688"/>
                </a:cubicBezTo>
                <a:cubicBezTo>
                  <a:pt x="1474406" y="2303530"/>
                  <a:pt x="1448790" y="2299855"/>
                  <a:pt x="1425039" y="2291938"/>
                </a:cubicBezTo>
                <a:lnTo>
                  <a:pt x="1389413" y="2280062"/>
                </a:lnTo>
                <a:lnTo>
                  <a:pt x="1353787" y="2268187"/>
                </a:lnTo>
                <a:cubicBezTo>
                  <a:pt x="1258784" y="2272145"/>
                  <a:pt x="1163667" y="2273940"/>
                  <a:pt x="1068779" y="2280062"/>
                </a:cubicBezTo>
                <a:cubicBezTo>
                  <a:pt x="1040847" y="2281864"/>
                  <a:pt x="1012462" y="2283895"/>
                  <a:pt x="985652" y="2291938"/>
                </a:cubicBezTo>
                <a:cubicBezTo>
                  <a:pt x="971982" y="2296039"/>
                  <a:pt x="961901" y="2307771"/>
                  <a:pt x="950026" y="2315688"/>
                </a:cubicBezTo>
                <a:cubicBezTo>
                  <a:pt x="942109" y="2327563"/>
                  <a:pt x="932659" y="2338549"/>
                  <a:pt x="926276" y="2351314"/>
                </a:cubicBezTo>
                <a:cubicBezTo>
                  <a:pt x="920678" y="2362510"/>
                  <a:pt x="922220" y="2377165"/>
                  <a:pt x="914400" y="2386940"/>
                </a:cubicBezTo>
                <a:cubicBezTo>
                  <a:pt x="905484" y="2398085"/>
                  <a:pt x="890649" y="2402774"/>
                  <a:pt x="878774" y="2410691"/>
                </a:cubicBezTo>
                <a:cubicBezTo>
                  <a:pt x="870857" y="2434442"/>
                  <a:pt x="872727" y="2464240"/>
                  <a:pt x="855024" y="2481943"/>
                </a:cubicBezTo>
                <a:lnTo>
                  <a:pt x="771896" y="2565070"/>
                </a:lnTo>
                <a:cubicBezTo>
                  <a:pt x="763979" y="2580904"/>
                  <a:pt x="760663" y="2600053"/>
                  <a:pt x="748146" y="2612571"/>
                </a:cubicBezTo>
                <a:cubicBezTo>
                  <a:pt x="707311" y="2653406"/>
                  <a:pt x="686068" y="2657015"/>
                  <a:pt x="641268" y="2671948"/>
                </a:cubicBezTo>
                <a:cubicBezTo>
                  <a:pt x="629393" y="2679865"/>
                  <a:pt x="618408" y="2689316"/>
                  <a:pt x="605642" y="2695699"/>
                </a:cubicBezTo>
                <a:cubicBezTo>
                  <a:pt x="594446" y="2701297"/>
                  <a:pt x="580431" y="2700630"/>
                  <a:pt x="570016" y="2707574"/>
                </a:cubicBezTo>
                <a:cubicBezTo>
                  <a:pt x="491226" y="2760100"/>
                  <a:pt x="576469" y="2728098"/>
                  <a:pt x="498764" y="2766951"/>
                </a:cubicBezTo>
                <a:cubicBezTo>
                  <a:pt x="447075" y="2792796"/>
                  <a:pt x="473301" y="2761388"/>
                  <a:pt x="415637" y="2802577"/>
                </a:cubicBezTo>
                <a:cubicBezTo>
                  <a:pt x="401971" y="2812339"/>
                  <a:pt x="392913" y="2827452"/>
                  <a:pt x="380011" y="2838203"/>
                </a:cubicBezTo>
                <a:cubicBezTo>
                  <a:pt x="369047" y="2847340"/>
                  <a:pt x="356260" y="2854036"/>
                  <a:pt x="344385" y="2861953"/>
                </a:cubicBezTo>
                <a:cubicBezTo>
                  <a:pt x="336468" y="2873828"/>
                  <a:pt x="329029" y="2886036"/>
                  <a:pt x="320634" y="2897579"/>
                </a:cubicBezTo>
                <a:cubicBezTo>
                  <a:pt x="297351" y="2929592"/>
                  <a:pt x="271339" y="2959646"/>
                  <a:pt x="249382" y="2992582"/>
                </a:cubicBezTo>
                <a:lnTo>
                  <a:pt x="201881" y="3063834"/>
                </a:lnTo>
                <a:cubicBezTo>
                  <a:pt x="193964" y="3075709"/>
                  <a:pt x="192402" y="3099460"/>
                  <a:pt x="178130" y="3099460"/>
                </a:cubicBezTo>
                <a:lnTo>
                  <a:pt x="106878" y="3087584"/>
                </a:lnTo>
                <a:close/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785345-5565-48F5-A0BD-BF29034C2513}"/>
              </a:ext>
            </a:extLst>
          </p:cNvPr>
          <p:cNvSpPr/>
          <p:nvPr/>
        </p:nvSpPr>
        <p:spPr>
          <a:xfrm>
            <a:off x="159677" y="1047723"/>
            <a:ext cx="47225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3333FF"/>
                </a:solidFill>
              </a:rPr>
              <a:t>+ Chiếm phần lớn diện tích, phân bố chủ yếu ở phía đông và trung tâm, tạo thành 1 dải.</a:t>
            </a:r>
          </a:p>
        </p:txBody>
      </p:sp>
    </p:spTree>
    <p:extLst>
      <p:ext uri="{BB962C8B-B14F-4D97-AF65-F5344CB8AC3E}">
        <p14:creationId xmlns:p14="http://schemas.microsoft.com/office/powerpoint/2010/main" val="250518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B81EBD-B094-4AE2-BAD3-6B3FA78C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35" y="1208744"/>
            <a:ext cx="7221618" cy="51364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3FB33-73DE-409C-8BF2-FADAF16AE432}"/>
              </a:ext>
            </a:extLst>
          </p:cNvPr>
          <p:cNvGrpSpPr/>
          <p:nvPr/>
        </p:nvGrpSpPr>
        <p:grpSpPr>
          <a:xfrm>
            <a:off x="128010" y="1428182"/>
            <a:ext cx="4338690" cy="5458711"/>
            <a:chOff x="211276" y="1553378"/>
            <a:chExt cx="4338690" cy="545871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F43ED69-BF42-49FF-8567-ED25B99B8FA7}"/>
                </a:ext>
              </a:extLst>
            </p:cNvPr>
            <p:cNvSpPr/>
            <p:nvPr/>
          </p:nvSpPr>
          <p:spPr>
            <a:xfrm>
              <a:off x="211276" y="1553378"/>
              <a:ext cx="4338690" cy="470898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F590C8-C630-44F3-BC4B-83983020A736}"/>
                </a:ext>
              </a:extLst>
            </p:cNvPr>
            <p:cNvSpPr txBox="1"/>
            <p:nvPr/>
          </p:nvSpPr>
          <p:spPr>
            <a:xfrm>
              <a:off x="428811" y="2303108"/>
              <a:ext cx="4116329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Đông Âu gồm các vùng đất cao, đồi thoải xen với các vùng đất thấp hoặc thung lũng rộng.</a:t>
              </a:r>
            </a:p>
            <a:p>
              <a:pPr algn="just"/>
              <a:r>
                <a:rPr lang="en-US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 Âu </a:t>
              </a:r>
              <a: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đồng bằng lớn nhất, chiếm hơn 50% diện tích châu Âu.</a:t>
              </a:r>
              <a:b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b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3000" i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id="{E7FF9462-54CA-4C28-88A8-3975656481B1}"/>
                </a:ext>
              </a:extLst>
            </p:cNvPr>
            <p:cNvSpPr/>
            <p:nvPr/>
          </p:nvSpPr>
          <p:spPr>
            <a:xfrm>
              <a:off x="1116419" y="1565614"/>
              <a:ext cx="2668089" cy="517793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3456C-D4D4-49D9-85E3-DAB343058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189" y="1261326"/>
            <a:ext cx="7047393" cy="54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7DDA16-A775-47D0-9561-E255236C4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189" y="1267097"/>
            <a:ext cx="7299572" cy="5533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91A2AF-0DA0-48D2-A574-393E49EC8A65}"/>
              </a:ext>
            </a:extLst>
          </p:cNvPr>
          <p:cNvSpPr txBox="1"/>
          <p:nvPr/>
        </p:nvSpPr>
        <p:spPr>
          <a:xfrm>
            <a:off x="345545" y="201938"/>
            <a:ext cx="1827639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5DCBF0-400B-4B20-8495-9EBBFAC7E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913" y="1330442"/>
            <a:ext cx="7196030" cy="54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5AE36-5861-4314-8089-9BCA13F99DAF}"/>
              </a:ext>
            </a:extLst>
          </p:cNvPr>
          <p:cNvGrpSpPr/>
          <p:nvPr/>
        </p:nvGrpSpPr>
        <p:grpSpPr>
          <a:xfrm>
            <a:off x="5047013" y="85762"/>
            <a:ext cx="7086921" cy="6679100"/>
            <a:chOff x="6486375" y="565242"/>
            <a:chExt cx="5647559" cy="61996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2A64C0-67FF-4E7E-890E-794E08440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7E0572-FF40-4AAF-9D51-41B3436D4D44}"/>
                </a:ext>
              </a:extLst>
            </p:cNvPr>
            <p:cNvSpPr txBox="1"/>
            <p:nvPr/>
          </p:nvSpPr>
          <p:spPr>
            <a:xfrm>
              <a:off x="6808261" y="6364752"/>
              <a:ext cx="47209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D3B9BF-4530-4CC1-84E1-B529C6B53FC0}"/>
              </a:ext>
            </a:extLst>
          </p:cNvPr>
          <p:cNvSpPr txBox="1"/>
          <p:nvPr/>
        </p:nvSpPr>
        <p:spPr>
          <a:xfrm>
            <a:off x="159678" y="85762"/>
            <a:ext cx="2322266" cy="477839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núi chính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154065-12DE-4131-91FB-3D87849AE24E}"/>
              </a:ext>
            </a:extLst>
          </p:cNvPr>
          <p:cNvSpPr/>
          <p:nvPr/>
        </p:nvSpPr>
        <p:spPr>
          <a:xfrm rot="18809407">
            <a:off x="7386217" y="1910889"/>
            <a:ext cx="1786177" cy="36401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2E06D5-F915-48F8-9514-64B471D1B8C4}"/>
              </a:ext>
            </a:extLst>
          </p:cNvPr>
          <p:cNvSpPr/>
          <p:nvPr/>
        </p:nvSpPr>
        <p:spPr>
          <a:xfrm rot="21035454">
            <a:off x="7071254" y="4104523"/>
            <a:ext cx="1094979" cy="3077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1">
            <a:extLst>
              <a:ext uri="{FF2B5EF4-FFF2-40B4-BE49-F238E27FC236}">
                <a16:creationId xmlns:a16="http://schemas.microsoft.com/office/drawing/2014/main" id="{F02F9B0D-132B-4568-BE14-65C0C91BC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0" y="909181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  <a:latin typeface="+mn-lt"/>
              </a:rPr>
              <a:t>D. Xcan-đi-na-vi.</a:t>
            </a:r>
          </a:p>
        </p:txBody>
      </p:sp>
      <p:sp>
        <p:nvSpPr>
          <p:cNvPr id="11" name="Text Box 41">
            <a:extLst>
              <a:ext uri="{FF2B5EF4-FFF2-40B4-BE49-F238E27FC236}">
                <a16:creationId xmlns:a16="http://schemas.microsoft.com/office/drawing/2014/main" id="{323485A1-F3A1-4ED8-8B26-1738918A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0" y="1395172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  <a:latin typeface="+mn-lt"/>
              </a:rPr>
              <a:t>D. An-pơ.</a:t>
            </a:r>
            <a:endParaRPr lang="en-US" sz="2800" dirty="0">
              <a:solidFill>
                <a:srgbClr val="3333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1">
            <a:extLst>
              <a:ext uri="{FF2B5EF4-FFF2-40B4-BE49-F238E27FC236}">
                <a16:creationId xmlns:a16="http://schemas.microsoft.com/office/drawing/2014/main" id="{6360A551-8BEE-478C-A6F7-30702E9B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0" y="1910239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  <a:latin typeface="+mn-lt"/>
              </a:rPr>
              <a:t>D. A-pen-nin.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825551-F55D-427D-AAAB-2F678FFBB96B}"/>
              </a:ext>
            </a:extLst>
          </p:cNvPr>
          <p:cNvSpPr/>
          <p:nvPr/>
        </p:nvSpPr>
        <p:spPr>
          <a:xfrm>
            <a:off x="292890" y="24890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</a:rPr>
              <a:t>D. An-pơ-đi-na-rich.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E593E5-4FE6-4902-8093-A05F75729BF9}"/>
              </a:ext>
            </a:extLst>
          </p:cNvPr>
          <p:cNvSpPr/>
          <p:nvPr/>
        </p:nvSpPr>
        <p:spPr>
          <a:xfrm>
            <a:off x="292890" y="314568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</a:rPr>
              <a:t>D. Cac-pat.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3526C8-6CFD-4770-AC6D-A7B7690A6F84}"/>
              </a:ext>
            </a:extLst>
          </p:cNvPr>
          <p:cNvSpPr/>
          <p:nvPr/>
        </p:nvSpPr>
        <p:spPr>
          <a:xfrm>
            <a:off x="292890" y="377466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</a:rPr>
              <a:t>D. Cap-ca.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A24015-A636-453A-8176-40C506B187CD}"/>
              </a:ext>
            </a:extLst>
          </p:cNvPr>
          <p:cNvSpPr/>
          <p:nvPr/>
        </p:nvSpPr>
        <p:spPr>
          <a:xfrm>
            <a:off x="292890" y="44639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</a:rPr>
              <a:t>D. U-ran.</a:t>
            </a: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CF3D2D4-08F1-467A-BF2A-8C0850BA644C}"/>
              </a:ext>
            </a:extLst>
          </p:cNvPr>
          <p:cNvSpPr/>
          <p:nvPr/>
        </p:nvSpPr>
        <p:spPr>
          <a:xfrm rot="2826429">
            <a:off x="7431785" y="4627524"/>
            <a:ext cx="908480" cy="3376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EB9718-7081-4935-9619-CF8B10C72707}"/>
              </a:ext>
            </a:extLst>
          </p:cNvPr>
          <p:cNvSpPr/>
          <p:nvPr/>
        </p:nvSpPr>
        <p:spPr>
          <a:xfrm rot="2826429">
            <a:off x="8023415" y="4599920"/>
            <a:ext cx="1052421" cy="3077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986BFA-E856-4696-8874-5E1097AAE1BB}"/>
              </a:ext>
            </a:extLst>
          </p:cNvPr>
          <p:cNvSpPr/>
          <p:nvPr/>
        </p:nvSpPr>
        <p:spPr>
          <a:xfrm rot="2306618">
            <a:off x="8405631" y="3984420"/>
            <a:ext cx="1151812" cy="3607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8BDE63-F9E0-4FA9-8C31-C6BAF447DE8D}"/>
              </a:ext>
            </a:extLst>
          </p:cNvPr>
          <p:cNvSpPr/>
          <p:nvPr/>
        </p:nvSpPr>
        <p:spPr>
          <a:xfrm rot="212338">
            <a:off x="10528353" y="4199995"/>
            <a:ext cx="1151812" cy="3607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38C2C2-4697-42CB-96A8-7DD5CDFDF517}"/>
              </a:ext>
            </a:extLst>
          </p:cNvPr>
          <p:cNvSpPr/>
          <p:nvPr/>
        </p:nvSpPr>
        <p:spPr>
          <a:xfrm rot="3566019">
            <a:off x="10194635" y="1843064"/>
            <a:ext cx="1888863" cy="3755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1" grpId="0"/>
      <p:bldP spid="12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02A730-C084-48AB-B91B-F907B47E7B71}"/>
              </a:ext>
            </a:extLst>
          </p:cNvPr>
          <p:cNvGrpSpPr/>
          <p:nvPr/>
        </p:nvGrpSpPr>
        <p:grpSpPr>
          <a:xfrm>
            <a:off x="5355771" y="475013"/>
            <a:ext cx="6778163" cy="6321495"/>
            <a:chOff x="6486375" y="565242"/>
            <a:chExt cx="5647559" cy="623126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6816EA7-4824-41A0-9827-90F358CD3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FCD96E-A7B9-4081-86F7-695B9E69613C}"/>
                </a:ext>
              </a:extLst>
            </p:cNvPr>
            <p:cNvSpPr txBox="1"/>
            <p:nvPr/>
          </p:nvSpPr>
          <p:spPr>
            <a:xfrm>
              <a:off x="7235772" y="6364752"/>
              <a:ext cx="4720975" cy="4317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1906D15-90E8-4864-8D09-295D7F2DDE87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24C96A-4FB8-41FB-880E-6DFA6A8481D3}"/>
              </a:ext>
            </a:extLst>
          </p:cNvPr>
          <p:cNvSpPr/>
          <p:nvPr/>
        </p:nvSpPr>
        <p:spPr>
          <a:xfrm>
            <a:off x="0" y="779692"/>
            <a:ext cx="53557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3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3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hía bắc và trung tâm chạy theo hướng bắc nam </a:t>
            </a:r>
            <a:r>
              <a:rPr lang="en-US" sz="3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CAF663-8AF8-4354-B5AB-49F0548D54DB}"/>
              </a:ext>
            </a:extLst>
          </p:cNvPr>
          <p:cNvSpPr/>
          <p:nvPr/>
        </p:nvSpPr>
        <p:spPr>
          <a:xfrm>
            <a:off x="0" y="1878707"/>
            <a:ext cx="53557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3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D.Xcan-đi-na-vi, D. U-ran,….</a:t>
            </a:r>
            <a:endParaRPr lang="en-US" sz="30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4A80C97-9E28-43D5-97F9-0B1D404427D8}"/>
              </a:ext>
            </a:extLst>
          </p:cNvPr>
          <p:cNvSpPr/>
          <p:nvPr/>
        </p:nvSpPr>
        <p:spPr>
          <a:xfrm rot="18809407">
            <a:off x="7528718" y="2290899"/>
            <a:ext cx="1786177" cy="36401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6A27AE-89D0-41FE-BC4C-32A7B5B0478C}"/>
              </a:ext>
            </a:extLst>
          </p:cNvPr>
          <p:cNvSpPr/>
          <p:nvPr/>
        </p:nvSpPr>
        <p:spPr>
          <a:xfrm rot="3566019">
            <a:off x="10301511" y="2223074"/>
            <a:ext cx="1888863" cy="3755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109.jpg" descr="Image result for Iceland&quot;">
            <a:extLst>
              <a:ext uri="{FF2B5EF4-FFF2-40B4-BE49-F238E27FC236}">
                <a16:creationId xmlns:a16="http://schemas.microsoft.com/office/drawing/2014/main" id="{E57EDBDA-FED3-4694-88F2-C908C69E632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31228" y="2516058"/>
            <a:ext cx="5085046" cy="4018985"/>
          </a:xfrm>
          <a:prstGeom prst="rect">
            <a:avLst/>
          </a:prstGeom>
          <a:ln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F4C737-DC86-4FA2-86DD-5D81B8EF9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2705"/>
            <a:ext cx="5357339" cy="42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9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02A730-C084-48AB-B91B-F907B47E7B71}"/>
              </a:ext>
            </a:extLst>
          </p:cNvPr>
          <p:cNvGrpSpPr/>
          <p:nvPr/>
        </p:nvGrpSpPr>
        <p:grpSpPr>
          <a:xfrm>
            <a:off x="6156386" y="487329"/>
            <a:ext cx="5923139" cy="6345246"/>
            <a:chOff x="6486375" y="565242"/>
            <a:chExt cx="5647559" cy="623126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6816EA7-4824-41A0-9827-90F358CD3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FCD96E-A7B9-4081-86F7-695B9E69613C}"/>
                </a:ext>
              </a:extLst>
            </p:cNvPr>
            <p:cNvSpPr txBox="1"/>
            <p:nvPr/>
          </p:nvSpPr>
          <p:spPr>
            <a:xfrm>
              <a:off x="7215883" y="6364752"/>
              <a:ext cx="4720975" cy="4317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1906D15-90E8-4864-8D09-295D7F2DDE87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43C4D8-0083-46A0-B4F1-80331A866D77}"/>
              </a:ext>
            </a:extLst>
          </p:cNvPr>
          <p:cNvSpPr/>
          <p:nvPr/>
        </p:nvSpPr>
        <p:spPr>
          <a:xfrm>
            <a:off x="80672" y="802162"/>
            <a:ext cx="5830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núi trẻ: chỉ chiếm 1,5% diện tích lãnh thổ,</a:t>
            </a:r>
            <a:endParaRPr lang="en-US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52A4CE-30EF-4294-AEBB-75B240DFB837}"/>
              </a:ext>
            </a:extLst>
          </p:cNvPr>
          <p:cNvSpPr/>
          <p:nvPr/>
        </p:nvSpPr>
        <p:spPr>
          <a:xfrm>
            <a:off x="80670" y="1967280"/>
            <a:ext cx="6096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bố chủ yếu ở phía nam</a:t>
            </a:r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Pê-rê-nê, An-pơ, Cac-pat, Ban-căng,…</a:t>
            </a:r>
            <a:endParaRPr lang="en-US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626064-7D3B-4675-9A7A-B9563FCA4593}"/>
              </a:ext>
            </a:extLst>
          </p:cNvPr>
          <p:cNvSpPr/>
          <p:nvPr/>
        </p:nvSpPr>
        <p:spPr>
          <a:xfrm rot="1184515">
            <a:off x="7145233" y="4485167"/>
            <a:ext cx="619855" cy="28493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707F848-B119-4837-BD2A-A300783F828F}"/>
              </a:ext>
            </a:extLst>
          </p:cNvPr>
          <p:cNvSpPr/>
          <p:nvPr/>
        </p:nvSpPr>
        <p:spPr>
          <a:xfrm rot="21071644">
            <a:off x="7740611" y="4281306"/>
            <a:ext cx="1151812" cy="3607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35A70A2-8A83-4F4A-9DC4-1215B3A58E45}"/>
              </a:ext>
            </a:extLst>
          </p:cNvPr>
          <p:cNvSpPr/>
          <p:nvPr/>
        </p:nvSpPr>
        <p:spPr>
          <a:xfrm rot="2659811">
            <a:off x="8847769" y="4090241"/>
            <a:ext cx="964818" cy="3488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F4AFA1-C14F-4AC2-A586-C7C93A7E08FC}"/>
              </a:ext>
            </a:extLst>
          </p:cNvPr>
          <p:cNvSpPr/>
          <p:nvPr/>
        </p:nvSpPr>
        <p:spPr>
          <a:xfrm rot="1410245">
            <a:off x="9145695" y="4687677"/>
            <a:ext cx="544298" cy="2427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63306D89-E093-457C-AC72-4D3287F0C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0" y="3596315"/>
            <a:ext cx="5480323" cy="3172968"/>
          </a:xfrm>
          <a:prstGeom prst="rect">
            <a:avLst/>
          </a:prstGeom>
        </p:spPr>
      </p:pic>
      <p:pic>
        <p:nvPicPr>
          <p:cNvPr id="17" name="Picture 16" descr="A picture containing mountain, grass, sky, nature&#10;&#10;Description automatically generated">
            <a:extLst>
              <a:ext uri="{FF2B5EF4-FFF2-40B4-BE49-F238E27FC236}">
                <a16:creationId xmlns:a16="http://schemas.microsoft.com/office/drawing/2014/main" id="{C088D8BE-F608-44D6-A4E2-BE28F3B4C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6" y="3520078"/>
            <a:ext cx="5641510" cy="324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9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 animBg="1"/>
      <p:bldP spid="12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94EC21F-A0BD-407B-A173-1CEDEFF58AD2}"/>
              </a:ext>
            </a:extLst>
          </p:cNvPr>
          <p:cNvGrpSpPr/>
          <p:nvPr/>
        </p:nvGrpSpPr>
        <p:grpSpPr>
          <a:xfrm>
            <a:off x="234236" y="108344"/>
            <a:ext cx="607596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7CAB56D9-EBAB-456B-9D00-973D9A32B10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7D9BB4-ECF0-4C7A-8897-4FE42DF5F30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D679C2E-CFBB-4D63-B28B-67E9C90001D9}"/>
              </a:ext>
            </a:extLst>
          </p:cNvPr>
          <p:cNvSpPr txBox="1"/>
          <p:nvPr/>
        </p:nvSpPr>
        <p:spPr>
          <a:xfrm>
            <a:off x="-166255" y="278183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C02D1324-4E02-4007-9ED5-FD27D7660C77}"/>
              </a:ext>
            </a:extLst>
          </p:cNvPr>
          <p:cNvSpPr/>
          <p:nvPr/>
        </p:nvSpPr>
        <p:spPr>
          <a:xfrm>
            <a:off x="124415" y="108345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8526AC26-0884-4215-B548-68BD2BCA566B}"/>
              </a:ext>
            </a:extLst>
          </p:cNvPr>
          <p:cNvSpPr/>
          <p:nvPr/>
        </p:nvSpPr>
        <p:spPr>
          <a:xfrm rot="5400000">
            <a:off x="1115147" y="412793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7FD3B2-6369-48E9-9474-55C57FFD942B}"/>
              </a:ext>
            </a:extLst>
          </p:cNvPr>
          <p:cNvSpPr/>
          <p:nvPr/>
        </p:nvSpPr>
        <p:spPr>
          <a:xfrm>
            <a:off x="124415" y="1958858"/>
            <a:ext cx="1204485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*Đ</a:t>
            </a:r>
            <a:r>
              <a:rPr lang="vi-VN" sz="3200" b="1" i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ồng bằng:</a:t>
            </a:r>
            <a:endParaRPr lang="vi-VN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Chiếm phần lớn diện tích, phân bố chủ yếu ở phía đông và trung tâm, tạo thành 1 dải.</a:t>
            </a:r>
          </a:p>
          <a:p>
            <a:pPr algn="just"/>
            <a:r>
              <a:rPr lang="en-US" sz="3200" b="1" i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*Miền </a:t>
            </a:r>
            <a:r>
              <a:rPr lang="vi-VN" sz="3200" b="1" i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núi:</a:t>
            </a:r>
            <a:endParaRPr lang="vi-VN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Địa hình núi già: phía bắc và trung tâm chạy theo hướng bắc nam (D. Xcan-đi-na-vi, D. U-ran,…).</a:t>
            </a:r>
          </a:p>
          <a:p>
            <a:pPr algn="just"/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Địa hình núi trẻ: chỉ chiếm 1,5% diện tích lãnh thổ, phân bố chủ yếu ở phía nam (D. Pê-rê-nê, An-pơ, Cac-pat, Ban-căng,…).</a:t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E385918-0CA6-471E-B44A-1EC5BCF57684}"/>
              </a:ext>
            </a:extLst>
          </p:cNvPr>
          <p:cNvSpPr/>
          <p:nvPr/>
        </p:nvSpPr>
        <p:spPr>
          <a:xfrm>
            <a:off x="908079" y="1131320"/>
            <a:ext cx="2274508" cy="5312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pic>
        <p:nvPicPr>
          <p:cNvPr id="16" name="Picture 15" descr="book9">
            <a:extLst>
              <a:ext uri="{FF2B5EF4-FFF2-40B4-BE49-F238E27FC236}">
                <a16:creationId xmlns:a16="http://schemas.microsoft.com/office/drawing/2014/main" id="{08EACCC9-BFEB-463C-92AE-C2E74A3977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624" y="1258111"/>
            <a:ext cx="1701169" cy="116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38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5504A173-F379-46A6-AAD5-717B817C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4953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98457" name="Group 153">
            <a:extLst>
              <a:ext uri="{FF2B5EF4-FFF2-40B4-BE49-F238E27FC236}">
                <a16:creationId xmlns:a16="http://schemas.microsoft.com/office/drawing/2014/main" id="{1DB3F9EA-1B81-49A9-9C16-340C3D6D178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124200" y="533400"/>
          <a:ext cx="6324600" cy="838200"/>
        </p:xfrm>
        <a:graphic>
          <a:graphicData uri="http://schemas.openxmlformats.org/drawingml/2006/table">
            <a:tbl>
              <a:tblPr/>
              <a:tblGrid>
                <a:gridCol w="90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25" name="Group 21">
            <a:extLst>
              <a:ext uri="{FF2B5EF4-FFF2-40B4-BE49-F238E27FC236}">
                <a16:creationId xmlns:a16="http://schemas.microsoft.com/office/drawing/2014/main" id="{27E31B41-8DFD-4591-B58F-21FB2FDA6EC9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038600" y="1371600"/>
          <a:ext cx="4495800" cy="6096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39" name="Group 35">
            <a:extLst>
              <a:ext uri="{FF2B5EF4-FFF2-40B4-BE49-F238E27FC236}">
                <a16:creationId xmlns:a16="http://schemas.microsoft.com/office/drawing/2014/main" id="{CD5D9B6A-845E-46E2-AB16-D15C29B6BFBC}"/>
              </a:ext>
            </a:extLst>
          </p:cNvPr>
          <p:cNvGraphicFramePr>
            <a:graphicFrameLocks noGrp="1"/>
          </p:cNvGraphicFramePr>
          <p:nvPr/>
        </p:nvGraphicFramePr>
        <p:xfrm>
          <a:off x="4876800" y="1981201"/>
          <a:ext cx="2743200" cy="720725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349" name="Text Box 45">
            <a:extLst>
              <a:ext uri="{FF2B5EF4-FFF2-40B4-BE49-F238E27FC236}">
                <a16:creationId xmlns:a16="http://schemas.microsoft.com/office/drawing/2014/main" id="{56C31AD5-E768-4212-926E-A2B215E6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438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50" name="Text Box 46">
            <a:extLst>
              <a:ext uri="{FF2B5EF4-FFF2-40B4-BE49-F238E27FC236}">
                <a16:creationId xmlns:a16="http://schemas.microsoft.com/office/drawing/2014/main" id="{412DFB08-5F4F-4C58-8532-8ECC9260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Ò</a:t>
            </a:r>
          </a:p>
        </p:txBody>
      </p:sp>
      <p:sp>
        <p:nvSpPr>
          <p:cNvPr id="98351" name="Text Box 47">
            <a:extLst>
              <a:ext uri="{FF2B5EF4-FFF2-40B4-BE49-F238E27FC236}">
                <a16:creationId xmlns:a16="http://schemas.microsoft.com/office/drawing/2014/main" id="{7F4DE629-7B18-45E8-9280-5984C83C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352" name="Text Box 48">
            <a:extLst>
              <a:ext uri="{FF2B5EF4-FFF2-40B4-BE49-F238E27FC236}">
                <a16:creationId xmlns:a16="http://schemas.microsoft.com/office/drawing/2014/main" id="{EAD9ACC8-6191-476C-A092-1669060E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3" name="Text Box 49">
            <a:extLst>
              <a:ext uri="{FF2B5EF4-FFF2-40B4-BE49-F238E27FC236}">
                <a16:creationId xmlns:a16="http://schemas.microsoft.com/office/drawing/2014/main" id="{7E25CDB0-5F79-4953-9C10-910372C7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354" name="Text Box 50">
            <a:extLst>
              <a:ext uri="{FF2B5EF4-FFF2-40B4-BE49-F238E27FC236}">
                <a16:creationId xmlns:a16="http://schemas.microsoft.com/office/drawing/2014/main" id="{ABC838D4-57C3-43D3-8819-8ECFDB0E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355" name="Text Box 51">
            <a:extLst>
              <a:ext uri="{FF2B5EF4-FFF2-40B4-BE49-F238E27FC236}">
                <a16:creationId xmlns:a16="http://schemas.microsoft.com/office/drawing/2014/main" id="{CF6D6654-D2A2-415D-86BC-97B832A3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6" name="Text Box 52">
            <a:extLst>
              <a:ext uri="{FF2B5EF4-FFF2-40B4-BE49-F238E27FC236}">
                <a16:creationId xmlns:a16="http://schemas.microsoft.com/office/drawing/2014/main" id="{5B3C018C-4BF5-4399-8730-23AB7E65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Ă</a:t>
            </a:r>
          </a:p>
        </p:txBody>
      </p:sp>
      <p:sp>
        <p:nvSpPr>
          <p:cNvPr id="98357" name="Text Box 53">
            <a:extLst>
              <a:ext uri="{FF2B5EF4-FFF2-40B4-BE49-F238E27FC236}">
                <a16:creationId xmlns:a16="http://schemas.microsoft.com/office/drawing/2014/main" id="{72DA0606-197F-4A79-A3CC-5B163CE7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76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358" name="Text Box 54">
            <a:extLst>
              <a:ext uri="{FF2B5EF4-FFF2-40B4-BE49-F238E27FC236}">
                <a16:creationId xmlns:a16="http://schemas.microsoft.com/office/drawing/2014/main" id="{16E45957-A6E0-4AB4-B095-4C88368B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9" name="Text Box 55">
            <a:extLst>
              <a:ext uri="{FF2B5EF4-FFF2-40B4-BE49-F238E27FC236}">
                <a16:creationId xmlns:a16="http://schemas.microsoft.com/office/drawing/2014/main" id="{4ED57B3C-5EEA-44C1-99A4-6890BFA4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60" name="Text Box 56">
            <a:extLst>
              <a:ext uri="{FF2B5EF4-FFF2-40B4-BE49-F238E27FC236}">
                <a16:creationId xmlns:a16="http://schemas.microsoft.com/office/drawing/2014/main" id="{FF79BD0E-03FE-4DA1-8FA3-570D951F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8361" name="Text Box 57">
            <a:extLst>
              <a:ext uri="{FF2B5EF4-FFF2-40B4-BE49-F238E27FC236}">
                <a16:creationId xmlns:a16="http://schemas.microsoft.com/office/drawing/2014/main" id="{CDDCB34D-6BA2-44FD-A30F-70AACE53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9075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Á</a:t>
            </a:r>
          </a:p>
        </p:txBody>
      </p:sp>
      <p:sp>
        <p:nvSpPr>
          <p:cNvPr id="98362" name="Text Box 58">
            <a:extLst>
              <a:ext uri="{FF2B5EF4-FFF2-40B4-BE49-F238E27FC236}">
                <a16:creationId xmlns:a16="http://schemas.microsoft.com/office/drawing/2014/main" id="{5BF40F69-69F9-4D11-B4FC-A0232ECBF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363" name="Text Box 59">
            <a:extLst>
              <a:ext uri="{FF2B5EF4-FFF2-40B4-BE49-F238E27FC236}">
                <a16:creationId xmlns:a16="http://schemas.microsoft.com/office/drawing/2014/main" id="{00C1487D-CE04-4053-9439-5D3A7939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90751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364" name="Text Box 60">
            <a:extLst>
              <a:ext uri="{FF2B5EF4-FFF2-40B4-BE49-F238E27FC236}">
                <a16:creationId xmlns:a16="http://schemas.microsoft.com/office/drawing/2014/main" id="{CB1CA9B8-CE99-41C8-818C-64C548C6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6</a:t>
            </a:r>
          </a:p>
        </p:txBody>
      </p:sp>
      <p:sp>
        <p:nvSpPr>
          <p:cNvPr id="98365" name="Text Box 61">
            <a:extLst>
              <a:ext uri="{FF2B5EF4-FFF2-40B4-BE49-F238E27FC236}">
                <a16:creationId xmlns:a16="http://schemas.microsoft.com/office/drawing/2014/main" id="{CB0200ED-309E-4348-8FFB-530133EC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1</a:t>
            </a:r>
          </a:p>
        </p:txBody>
      </p:sp>
      <p:sp>
        <p:nvSpPr>
          <p:cNvPr id="98366" name="Text Box 62">
            <a:extLst>
              <a:ext uri="{FF2B5EF4-FFF2-40B4-BE49-F238E27FC236}">
                <a16:creationId xmlns:a16="http://schemas.microsoft.com/office/drawing/2014/main" id="{7F979879-7658-47C9-9E66-2D24804F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053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2</a:t>
            </a:r>
          </a:p>
        </p:txBody>
      </p:sp>
      <p:sp>
        <p:nvSpPr>
          <p:cNvPr id="98367" name="Text Box 63">
            <a:extLst>
              <a:ext uri="{FF2B5EF4-FFF2-40B4-BE49-F238E27FC236}">
                <a16:creationId xmlns:a16="http://schemas.microsoft.com/office/drawing/2014/main" id="{A17877B6-A306-418B-B227-34F056C05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3</a:t>
            </a:r>
          </a:p>
        </p:txBody>
      </p:sp>
      <p:sp>
        <p:nvSpPr>
          <p:cNvPr id="98368" name="Text Box 64">
            <a:extLst>
              <a:ext uri="{FF2B5EF4-FFF2-40B4-BE49-F238E27FC236}">
                <a16:creationId xmlns:a16="http://schemas.microsoft.com/office/drawing/2014/main" id="{DB99BBA4-90DA-4C3F-B534-1FB92935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43600"/>
            <a:ext cx="9144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4</a:t>
            </a:r>
          </a:p>
        </p:txBody>
      </p:sp>
      <p:sp>
        <p:nvSpPr>
          <p:cNvPr id="98369" name="Text Box 65">
            <a:extLst>
              <a:ext uri="{FF2B5EF4-FFF2-40B4-BE49-F238E27FC236}">
                <a16:creationId xmlns:a16="http://schemas.microsoft.com/office/drawing/2014/main" id="{C8E18984-6CCA-4DF5-8CA7-A42FFAB8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5</a:t>
            </a:r>
          </a:p>
        </p:txBody>
      </p:sp>
      <p:graphicFrame>
        <p:nvGraphicFramePr>
          <p:cNvPr id="98370" name="Group 66">
            <a:extLst>
              <a:ext uri="{FF2B5EF4-FFF2-40B4-BE49-F238E27FC236}">
                <a16:creationId xmlns:a16="http://schemas.microsoft.com/office/drawing/2014/main" id="{4D0E7AAD-C0C4-410E-9CE5-DFF61617F4D3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1600200" y="2667000"/>
          <a:ext cx="8991600" cy="6858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96" name="Group 92">
            <a:extLst>
              <a:ext uri="{FF2B5EF4-FFF2-40B4-BE49-F238E27FC236}">
                <a16:creationId xmlns:a16="http://schemas.microsoft.com/office/drawing/2014/main" id="{4CEB066F-FBAC-4031-9605-5B9977AAFD9D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3352800"/>
          <a:ext cx="5181600" cy="685800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12" name="Text Box 108">
            <a:extLst>
              <a:ext uri="{FF2B5EF4-FFF2-40B4-BE49-F238E27FC236}">
                <a16:creationId xmlns:a16="http://schemas.microsoft.com/office/drawing/2014/main" id="{02B26D98-29E7-4820-83C6-92B54E93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13" name="Text Box 109">
            <a:extLst>
              <a:ext uri="{FF2B5EF4-FFF2-40B4-BE49-F238E27FC236}">
                <a16:creationId xmlns:a16="http://schemas.microsoft.com/office/drawing/2014/main" id="{D4B0EC3C-4AEC-4667-88CD-4263F667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414" name="Text Box 110">
            <a:extLst>
              <a:ext uri="{FF2B5EF4-FFF2-40B4-BE49-F238E27FC236}">
                <a16:creationId xmlns:a16="http://schemas.microsoft.com/office/drawing/2014/main" id="{63E2DBF5-E2E8-478D-9E8E-71DE03D3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15" name="Text Box 111">
            <a:extLst>
              <a:ext uri="{FF2B5EF4-FFF2-40B4-BE49-F238E27FC236}">
                <a16:creationId xmlns:a16="http://schemas.microsoft.com/office/drawing/2014/main" id="{DD7454CA-7CE5-46CB-B41D-6639F493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16" name="Text Box 112">
            <a:extLst>
              <a:ext uri="{FF2B5EF4-FFF2-40B4-BE49-F238E27FC236}">
                <a16:creationId xmlns:a16="http://schemas.microsoft.com/office/drawing/2014/main" id="{F70D1AAB-D607-4474-8BD4-2815243B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noFill/>
          <a:ln w="9525">
            <a:solidFill>
              <a:srgbClr val="2B0C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17" name="Text Box 113">
            <a:extLst>
              <a:ext uri="{FF2B5EF4-FFF2-40B4-BE49-F238E27FC236}">
                <a16:creationId xmlns:a16="http://schemas.microsoft.com/office/drawing/2014/main" id="{9EEE0120-1EEE-4C75-B03F-EB7F8EC0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5052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graphicFrame>
        <p:nvGraphicFramePr>
          <p:cNvPr id="98418" name="Group 114">
            <a:extLst>
              <a:ext uri="{FF2B5EF4-FFF2-40B4-BE49-F238E27FC236}">
                <a16:creationId xmlns:a16="http://schemas.microsoft.com/office/drawing/2014/main" id="{69E5F59F-51E5-421D-8C27-D2405C41F883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4038601"/>
          <a:ext cx="3733800" cy="747713"/>
        </p:xfrm>
        <a:graphic>
          <a:graphicData uri="http://schemas.openxmlformats.org/drawingml/2006/table">
            <a:tbl>
              <a:tblPr/>
              <a:tblGrid>
                <a:gridCol w="9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30" name="Text Box 126">
            <a:extLst>
              <a:ext uri="{FF2B5EF4-FFF2-40B4-BE49-F238E27FC236}">
                <a16:creationId xmlns:a16="http://schemas.microsoft.com/office/drawing/2014/main" id="{76361B25-1214-4D11-83C0-32203C00E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191001"/>
            <a:ext cx="6096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1" name="Text Box 127">
            <a:extLst>
              <a:ext uri="{FF2B5EF4-FFF2-40B4-BE49-F238E27FC236}">
                <a16:creationId xmlns:a16="http://schemas.microsoft.com/office/drawing/2014/main" id="{C73D76EE-D131-483C-A4E9-4111CDA1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910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2" name="Text Box 128">
            <a:extLst>
              <a:ext uri="{FF2B5EF4-FFF2-40B4-BE49-F238E27FC236}">
                <a16:creationId xmlns:a16="http://schemas.microsoft.com/office/drawing/2014/main" id="{B1FA8051-CFA3-4016-95C6-10A369CA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1910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3" name="Text Box 129">
            <a:extLst>
              <a:ext uri="{FF2B5EF4-FFF2-40B4-BE49-F238E27FC236}">
                <a16:creationId xmlns:a16="http://schemas.microsoft.com/office/drawing/2014/main" id="{4B7CC460-6172-4D16-A0D9-EACD34BAC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1910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34" name="Text Box 130">
            <a:extLst>
              <a:ext uri="{FF2B5EF4-FFF2-40B4-BE49-F238E27FC236}">
                <a16:creationId xmlns:a16="http://schemas.microsoft.com/office/drawing/2014/main" id="{834D4AB9-DD49-4A77-A43C-4F4C412F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35" name="Text Box 131">
            <a:extLst>
              <a:ext uri="{FF2B5EF4-FFF2-40B4-BE49-F238E27FC236}">
                <a16:creationId xmlns:a16="http://schemas.microsoft.com/office/drawing/2014/main" id="{56A10BC8-96EF-420C-993E-7828FAB1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6" name="Text Box 132">
            <a:extLst>
              <a:ext uri="{FF2B5EF4-FFF2-40B4-BE49-F238E27FC236}">
                <a16:creationId xmlns:a16="http://schemas.microsoft.com/office/drawing/2014/main" id="{469DA89B-45CC-4E68-8262-03AD7B6A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98437" name="Text Box 133">
            <a:extLst>
              <a:ext uri="{FF2B5EF4-FFF2-40B4-BE49-F238E27FC236}">
                <a16:creationId xmlns:a16="http://schemas.microsoft.com/office/drawing/2014/main" id="{307FF9DB-96A2-4319-B2D4-934A6F1A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95600"/>
            <a:ext cx="685800" cy="457200"/>
          </a:xfrm>
          <a:prstGeom prst="rect">
            <a:avLst/>
          </a:prstGeom>
          <a:solidFill>
            <a:srgbClr val="2B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8" name="Text Box 134">
            <a:extLst>
              <a:ext uri="{FF2B5EF4-FFF2-40B4-BE49-F238E27FC236}">
                <a16:creationId xmlns:a16="http://schemas.microsoft.com/office/drawing/2014/main" id="{BFA2911F-7957-439C-A545-CA56E34C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8956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9" name="Text Box 135">
            <a:extLst>
              <a:ext uri="{FF2B5EF4-FFF2-40B4-BE49-F238E27FC236}">
                <a16:creationId xmlns:a16="http://schemas.microsoft.com/office/drawing/2014/main" id="{82679C0E-D7C1-442A-960F-9922D61D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40" name="Text Box 136">
            <a:extLst>
              <a:ext uri="{FF2B5EF4-FFF2-40B4-BE49-F238E27FC236}">
                <a16:creationId xmlns:a16="http://schemas.microsoft.com/office/drawing/2014/main" id="{CB8B02F5-193A-45D9-B3C4-2AE9D783B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41" name="Text Box 137">
            <a:extLst>
              <a:ext uri="{FF2B5EF4-FFF2-40B4-BE49-F238E27FC236}">
                <a16:creationId xmlns:a16="http://schemas.microsoft.com/office/drawing/2014/main" id="{B8DEF7BC-68AE-4E20-83FA-6F9D526DA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2" name="Text Box 138">
            <a:extLst>
              <a:ext uri="{FF2B5EF4-FFF2-40B4-BE49-F238E27FC236}">
                <a16:creationId xmlns:a16="http://schemas.microsoft.com/office/drawing/2014/main" id="{9FF3DF7E-06EB-4A59-89AB-B887D7B3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2895600"/>
            <a:ext cx="3810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Ả</a:t>
            </a:r>
          </a:p>
        </p:txBody>
      </p:sp>
      <p:sp>
        <p:nvSpPr>
          <p:cNvPr id="98443" name="Text Box 139">
            <a:extLst>
              <a:ext uri="{FF2B5EF4-FFF2-40B4-BE49-F238E27FC236}">
                <a16:creationId xmlns:a16="http://schemas.microsoft.com/office/drawing/2014/main" id="{68DFB5A4-7112-4D64-A2A1-D6466F16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2895600"/>
            <a:ext cx="304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44" name="Text Box 140">
            <a:extLst>
              <a:ext uri="{FF2B5EF4-FFF2-40B4-BE49-F238E27FC236}">
                <a16:creationId xmlns:a16="http://schemas.microsoft.com/office/drawing/2014/main" id="{CC0B092D-64B7-4103-82C6-9771006E4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45" name="Text Box 141">
            <a:extLst>
              <a:ext uri="{FF2B5EF4-FFF2-40B4-BE49-F238E27FC236}">
                <a16:creationId xmlns:a16="http://schemas.microsoft.com/office/drawing/2014/main" id="{20AE4506-7FEF-4C8E-A4F4-9065A02D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6" name="Text Box 142">
            <a:extLst>
              <a:ext uri="{FF2B5EF4-FFF2-40B4-BE49-F238E27FC236}">
                <a16:creationId xmlns:a16="http://schemas.microsoft.com/office/drawing/2014/main" id="{A0CA9B08-0918-4D61-AA8B-807530028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858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447" name="Text Box 143">
            <a:extLst>
              <a:ext uri="{FF2B5EF4-FFF2-40B4-BE49-F238E27FC236}">
                <a16:creationId xmlns:a16="http://schemas.microsoft.com/office/drawing/2014/main" id="{2F012CF1-7788-4CFA-B552-BCDC5BC6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8" name="Text Box 144">
            <a:extLst>
              <a:ext uri="{FF2B5EF4-FFF2-40B4-BE49-F238E27FC236}">
                <a16:creationId xmlns:a16="http://schemas.microsoft.com/office/drawing/2014/main" id="{934CC868-42AA-4D9C-BDDA-8FE0F3EEA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9" name="Text Box 145">
            <a:extLst>
              <a:ext uri="{FF2B5EF4-FFF2-40B4-BE49-F238E27FC236}">
                <a16:creationId xmlns:a16="http://schemas.microsoft.com/office/drawing/2014/main" id="{0FB6608E-DAA6-4E2D-A463-DFE740A3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05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0" name="Text Box 146">
            <a:extLst>
              <a:ext uri="{FF2B5EF4-FFF2-40B4-BE49-F238E27FC236}">
                <a16:creationId xmlns:a16="http://schemas.microsoft.com/office/drawing/2014/main" id="{E6E00703-7A59-4F26-B84C-A2FCEA87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8194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1" name="Text Box 147">
            <a:extLst>
              <a:ext uri="{FF2B5EF4-FFF2-40B4-BE49-F238E27FC236}">
                <a16:creationId xmlns:a16="http://schemas.microsoft.com/office/drawing/2014/main" id="{895005ED-4058-4AD7-97A4-68014499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257801"/>
            <a:ext cx="74676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Đây là một bán đảo lớn nhất nằm phía Nam châu Âu</a:t>
            </a:r>
          </a:p>
        </p:txBody>
      </p:sp>
      <p:sp>
        <p:nvSpPr>
          <p:cNvPr id="98452" name="Text Box 148">
            <a:extLst>
              <a:ext uri="{FF2B5EF4-FFF2-40B4-BE49-F238E27FC236}">
                <a16:creationId xmlns:a16="http://schemas.microsoft.com/office/drawing/2014/main" id="{2F021445-B34A-4E72-88AD-9369D8AF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105401"/>
            <a:ext cx="71628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Đại bộ phận lãnh thổ châu Âu nằm trong đới nào ?</a:t>
            </a:r>
          </a:p>
        </p:txBody>
      </p:sp>
      <p:sp>
        <p:nvSpPr>
          <p:cNvPr id="98453" name="Text Box 149">
            <a:extLst>
              <a:ext uri="{FF2B5EF4-FFF2-40B4-BE49-F238E27FC236}">
                <a16:creationId xmlns:a16="http://schemas.microsoft.com/office/drawing/2014/main" id="{E44B4EC7-0700-4DBF-BFC6-5F1E95FA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181601"/>
            <a:ext cx="5029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nằm trong lục địa nào ?</a:t>
            </a:r>
          </a:p>
        </p:txBody>
      </p:sp>
      <p:sp>
        <p:nvSpPr>
          <p:cNvPr id="98454" name="Text Box 150">
            <a:extLst>
              <a:ext uri="{FF2B5EF4-FFF2-40B4-BE49-F238E27FC236}">
                <a16:creationId xmlns:a16="http://schemas.microsoft.com/office/drawing/2014/main" id="{0F907C86-9FAB-4599-AA1B-B7991760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105401"/>
            <a:ext cx="64008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tiếp giáp với biển nào ở phía Nam ?</a:t>
            </a:r>
          </a:p>
        </p:txBody>
      </p:sp>
      <p:sp>
        <p:nvSpPr>
          <p:cNvPr id="98455" name="Text Box 151">
            <a:extLst>
              <a:ext uri="{FF2B5EF4-FFF2-40B4-BE49-F238E27FC236}">
                <a16:creationId xmlns:a16="http://schemas.microsoft.com/office/drawing/2014/main" id="{D7BF7585-C215-4299-9AC9-20841321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105401"/>
            <a:ext cx="68580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Đồng bằng lớn nhất châu Âu là đồng bằng nào ?</a:t>
            </a:r>
          </a:p>
        </p:txBody>
      </p:sp>
      <p:sp>
        <p:nvSpPr>
          <p:cNvPr id="98456" name="Text Box 152">
            <a:extLst>
              <a:ext uri="{FF2B5EF4-FFF2-40B4-BE49-F238E27FC236}">
                <a16:creationId xmlns:a16="http://schemas.microsoft.com/office/drawing/2014/main" id="{20B1133B-9DAD-4331-AD5B-88C22638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257801"/>
            <a:ext cx="6858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ngăn cách với châu Á bởi dãy núi nào 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9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9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9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2000"/>
                                        <p:tgtEl>
                                          <p:spTgt spid="9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2000"/>
                                        <p:tgtEl>
                                          <p:spTgt spid="9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9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3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3000"/>
                                        <p:tgtEl>
                                          <p:spTgt spid="9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9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2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4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7" dur="20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2" dur="2000"/>
                                        <p:tgtEl>
                                          <p:spTgt spid="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5" dur="2000"/>
                                        <p:tgtEl>
                                          <p:spTgt spid="9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8" dur="2000"/>
                                        <p:tgtEl>
                                          <p:spTgt spid="9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1" dur="2000"/>
                                        <p:tgtEl>
                                          <p:spTgt spid="9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4" dur="2000"/>
                                        <p:tgtEl>
                                          <p:spTgt spid="9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7" dur="2000"/>
                                        <p:tgtEl>
                                          <p:spTgt spid="9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1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7" dur="2000"/>
                                        <p:tgtEl>
                                          <p:spTgt spid="9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0" dur="20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5" dur="2000"/>
                                        <p:tgtEl>
                                          <p:spTgt spid="9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8" dur="2000"/>
                                        <p:tgtEl>
                                          <p:spTgt spid="9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2000"/>
                                        <p:tgtEl>
                                          <p:spTgt spid="9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4" dur="2000"/>
                                        <p:tgtEl>
                                          <p:spTgt spid="9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 nodeType="clickPar">
                      <p:stCondLst>
                        <p:cond delay="indefinite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4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6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7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4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2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49" grpId="0" animBg="1"/>
      <p:bldP spid="98350" grpId="0" animBg="1"/>
      <p:bldP spid="98351" grpId="0" animBg="1"/>
      <p:bldP spid="98352" grpId="0" animBg="1"/>
      <p:bldP spid="98353" grpId="0" animBg="1"/>
      <p:bldP spid="98354" grpId="0" animBg="1"/>
      <p:bldP spid="98355" grpId="0" animBg="1"/>
      <p:bldP spid="98356" grpId="0" animBg="1"/>
      <p:bldP spid="98357" grpId="0" animBg="1"/>
      <p:bldP spid="98358" grpId="0" animBg="1"/>
      <p:bldP spid="98359" grpId="0" animBg="1"/>
      <p:bldP spid="98360" grpId="0" animBg="1"/>
      <p:bldP spid="98361" grpId="0" animBg="1"/>
      <p:bldP spid="98362" grpId="0" animBg="1"/>
      <p:bldP spid="98363" grpId="0" animBg="1"/>
      <p:bldP spid="98364" grpId="0" animBg="1"/>
      <p:bldP spid="98365" grpId="0" animBg="1"/>
      <p:bldP spid="98366" grpId="0" animBg="1"/>
      <p:bldP spid="98367" grpId="0" animBg="1"/>
      <p:bldP spid="98368" grpId="0" animBg="1"/>
      <p:bldP spid="98369" grpId="0" animBg="1"/>
      <p:bldP spid="98412" grpId="0" animBg="1"/>
      <p:bldP spid="98413" grpId="0" animBg="1"/>
      <p:bldP spid="98414" grpId="0" animBg="1"/>
      <p:bldP spid="98415" grpId="0" animBg="1"/>
      <p:bldP spid="98416" grpId="0" animBg="1"/>
      <p:bldP spid="98417" grpId="0" animBg="1"/>
      <p:bldP spid="98430" grpId="0" animBg="1"/>
      <p:bldP spid="98431" grpId="0" animBg="1"/>
      <p:bldP spid="98432" grpId="0" animBg="1"/>
      <p:bldP spid="98433" grpId="0" animBg="1"/>
      <p:bldP spid="98434" grpId="0" animBg="1"/>
      <p:bldP spid="98435" grpId="0" animBg="1"/>
      <p:bldP spid="98436" grpId="0" animBg="1"/>
      <p:bldP spid="98437" grpId="0" animBg="1"/>
      <p:bldP spid="98438" grpId="0" animBg="1"/>
      <p:bldP spid="98439" grpId="0" animBg="1"/>
      <p:bldP spid="98440" grpId="0" animBg="1"/>
      <p:bldP spid="98441" grpId="0" animBg="1"/>
      <p:bldP spid="98442" grpId="0" animBg="1"/>
      <p:bldP spid="98443" grpId="0" animBg="1"/>
      <p:bldP spid="98444" grpId="0" animBg="1"/>
      <p:bldP spid="98445" grpId="0" animBg="1"/>
      <p:bldP spid="98445" grpId="1" animBg="1"/>
      <p:bldP spid="98446" grpId="0" animBg="1"/>
      <p:bldP spid="98446" grpId="1" animBg="1"/>
      <p:bldP spid="98447" grpId="0" animBg="1"/>
      <p:bldP spid="98447" grpId="1" animBg="1"/>
      <p:bldP spid="98448" grpId="0" animBg="1"/>
      <p:bldP spid="98448" grpId="1" animBg="1"/>
      <p:bldP spid="98449" grpId="0" animBg="1"/>
      <p:bldP spid="98449" grpId="1" animBg="1"/>
      <p:bldP spid="98450" grpId="0" animBg="1"/>
      <p:bldP spid="98450" grpId="1" animBg="1"/>
      <p:bldP spid="98451" grpId="0" animBg="1"/>
      <p:bldP spid="98451" grpId="1" animBg="1"/>
      <p:bldP spid="98452" grpId="0" animBg="1"/>
      <p:bldP spid="98452" grpId="1" animBg="1"/>
      <p:bldP spid="98453" grpId="0" animBg="1"/>
      <p:bldP spid="98453" grpId="1" animBg="1"/>
      <p:bldP spid="98454" grpId="0" animBg="1"/>
      <p:bldP spid="98454" grpId="1" animBg="1"/>
      <p:bldP spid="98455" grpId="0" animBg="1"/>
      <p:bldP spid="98455" grpId="1" animBg="1"/>
      <p:bldP spid="984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76787" y="3174651"/>
            <a:ext cx="5200603" cy="1465121"/>
            <a:chOff x="6778038" y="2742002"/>
            <a:chExt cx="5200603" cy="1465121"/>
          </a:xfrm>
        </p:grpSpPr>
        <p:sp>
          <p:nvSpPr>
            <p:cNvPr id="9" name="Rectangle 8"/>
            <p:cNvSpPr/>
            <p:nvPr/>
          </p:nvSpPr>
          <p:spPr>
            <a:xfrm>
              <a:off x="6778038" y="2818139"/>
              <a:ext cx="3966162" cy="1078372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R="0" lv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10 giây,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loạt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000" b="1" dirty="0">
                <a:solidFill>
                  <a:srgbClr val="FF000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6" descr="Hình ảnh Bảng điểm Cậu Bé, Cậu Bé Clipart, Phim Hoạt Hình, Ký Clipart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94750" l="10000" r="90000">
                          <a14:foregroundMark x1="66417" y1="94750" x2="66417" y2="94750"/>
                          <a14:foregroundMark x1="67750" y1="77000" x2="67750" y2="77000"/>
                          <a14:foregroundMark x1="55250" y1="19000" x2="55250" y2="19000"/>
                          <a14:foregroundMark x1="63500" y1="6583" x2="63500" y2="6583"/>
                          <a14:foregroundMark x1="58750" y1="4750" x2="58750" y2="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0" r="10647" b="11725"/>
            <a:stretch/>
          </p:blipFill>
          <p:spPr bwMode="auto">
            <a:xfrm>
              <a:off x="10881361" y="2742002"/>
              <a:ext cx="1097280" cy="1465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92530" y="141951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-47290"/>
            <a:ext cx="513505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839842" y="1459721"/>
            <a:ext cx="6732885" cy="1077218"/>
          </a:xfrm>
          <a:prstGeom prst="rect">
            <a:avLst/>
          </a:prstGeom>
          <a:ln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 tên 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danh thuộc quốc gia nào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28848" y="5042118"/>
            <a:ext cx="6341065" cy="1396804"/>
            <a:chOff x="7425881" y="4990161"/>
            <a:chExt cx="6341065" cy="1396804"/>
          </a:xfrm>
        </p:grpSpPr>
        <p:sp>
          <p:nvSpPr>
            <p:cNvPr id="5" name="Rectangle 4"/>
            <p:cNvSpPr/>
            <p:nvPr/>
          </p:nvSpPr>
          <p:spPr>
            <a:xfrm>
              <a:off x="7425881" y="4990161"/>
              <a:ext cx="4554987" cy="1384995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ngồi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HS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quyền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đoán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theo.</a:t>
              </a:r>
              <a:endPara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8" name="Picture 4" descr="Sit Down Icons - Download Free Vector Icons | Noun Projec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2770" y="5172789"/>
              <a:ext cx="1214176" cy="1214176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92929" y="3059343"/>
            <a:ext cx="5467544" cy="1500303"/>
            <a:chOff x="251365" y="2736747"/>
            <a:chExt cx="5467544" cy="1500303"/>
          </a:xfrm>
        </p:grpSpPr>
        <p:sp>
          <p:nvSpPr>
            <p:cNvPr id="4" name="Rectangle 3"/>
            <p:cNvSpPr/>
            <p:nvPr/>
          </p:nvSpPr>
          <p:spPr>
            <a:xfrm>
              <a:off x="251365" y="2852055"/>
              <a:ext cx="3834465" cy="1384995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GV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chiếu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lượt</a:t>
              </a:r>
              <a:r>
                <a:rPr lang="en-US" sz="2800" b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A4</a:t>
              </a:r>
              <a:endPara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9" name="Picture 2" descr="Album Ảnh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5" b="7061"/>
            <a:stretch/>
          </p:blipFill>
          <p:spPr bwMode="auto">
            <a:xfrm>
              <a:off x="4085830" y="2736747"/>
              <a:ext cx="1633079" cy="1390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02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…….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338" y="3309560"/>
            <a:ext cx="3804889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Lễ hội đấu bò tót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(Tây Ban Nha)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4" name="Picture 3" descr="A picture containing ground, outdoor, person, stadium&#10;&#10;Description automatically generated">
            <a:extLst>
              <a:ext uri="{FF2B5EF4-FFF2-40B4-BE49-F238E27FC236}">
                <a16:creationId xmlns:a16="http://schemas.microsoft.com/office/drawing/2014/main" id="{EE01B880-8381-4927-81D2-39DB080EE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3" y="1330202"/>
            <a:ext cx="7286692" cy="52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4295206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Truyện cổ  Andersen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(Đan Mạch)</a:t>
            </a:r>
            <a:endParaRPr lang="en-US" sz="36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A19ED3-1E0C-45BA-9A04-5C9607AAE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33" y="1110315"/>
            <a:ext cx="7682299" cy="549691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364DDD-5B5A-437B-A2D9-3BB82BC32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73" y="928274"/>
            <a:ext cx="4932045" cy="58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7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8715" y="3366970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Eiffel (Pháp)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3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0" name="image56.jpg">
            <a:extLst>
              <a:ext uri="{FF2B5EF4-FFF2-40B4-BE49-F238E27FC236}">
                <a16:creationId xmlns:a16="http://schemas.microsoft.com/office/drawing/2014/main" id="{C721FABE-D63B-45EA-86B9-876C7010C01A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645572" y="708382"/>
            <a:ext cx="7094483" cy="59656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4006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/>
              <a:t> </a:t>
            </a: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đồng hồ BigBen (Anh)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4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2D680E-9BEC-48D6-8233-3ED64AD99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56" y="1462881"/>
            <a:ext cx="7620000" cy="51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7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loa kèn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(Quốc hoa của Ý)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70.jpg">
            <a:extLst>
              <a:ext uri="{FF2B5EF4-FFF2-40B4-BE49-F238E27FC236}">
                <a16:creationId xmlns:a16="http://schemas.microsoft.com/office/drawing/2014/main" id="{E2984F02-F1C2-4350-99EC-9E274421D1E1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464157" y="1649304"/>
            <a:ext cx="7499416" cy="485659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3628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nghiêng Pisa (I-ta-li-a)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6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20" y="1464055"/>
            <a:ext cx="74104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6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1245</Words>
  <Application>Microsoft Office PowerPoint</Application>
  <PresentationFormat>Widescreen</PresentationFormat>
  <Paragraphs>268</Paragraphs>
  <Slides>30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#9Slide03 SFU Futura_12</vt:lpstr>
      <vt:lpstr>#9Slide05 SVNUT Triumph</vt:lpstr>
      <vt:lpstr>#9Slide07 FS Playlist Caps</vt:lpstr>
      <vt:lpstr>.VnArialH</vt:lpstr>
      <vt:lpstr>Arial</vt:lpstr>
      <vt:lpstr>Calibri</vt:lpstr>
      <vt:lpstr>Calibri Light</vt:lpstr>
      <vt:lpstr>OpenSans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NGUYỄN THỊ MINH THƯ</cp:lastModifiedBy>
  <cp:revision>34</cp:revision>
  <dcterms:created xsi:type="dcterms:W3CDTF">2022-06-12T03:09:02Z</dcterms:created>
  <dcterms:modified xsi:type="dcterms:W3CDTF">2022-08-27T08:02:21Z</dcterms:modified>
</cp:coreProperties>
</file>