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1" r:id="rId1"/>
  </p:sldMasterIdLst>
  <p:notesMasterIdLst>
    <p:notesMasterId r:id="rId31"/>
  </p:notesMasterIdLst>
  <p:sldIdLst>
    <p:sldId id="605" r:id="rId2"/>
    <p:sldId id="606" r:id="rId3"/>
    <p:sldId id="622" r:id="rId4"/>
    <p:sldId id="623" r:id="rId5"/>
    <p:sldId id="608" r:id="rId6"/>
    <p:sldId id="596" r:id="rId7"/>
    <p:sldId id="597" r:id="rId8"/>
    <p:sldId id="547" r:id="rId9"/>
    <p:sldId id="548" r:id="rId10"/>
    <p:sldId id="619" r:id="rId11"/>
    <p:sldId id="576" r:id="rId12"/>
    <p:sldId id="601" r:id="rId13"/>
    <p:sldId id="609" r:id="rId14"/>
    <p:sldId id="628" r:id="rId15"/>
    <p:sldId id="577" r:id="rId16"/>
    <p:sldId id="549" r:id="rId17"/>
    <p:sldId id="582" r:id="rId18"/>
    <p:sldId id="616" r:id="rId19"/>
    <p:sldId id="602" r:id="rId20"/>
    <p:sldId id="603" r:id="rId21"/>
    <p:sldId id="554" r:id="rId22"/>
    <p:sldId id="604" r:id="rId23"/>
    <p:sldId id="630" r:id="rId24"/>
    <p:sldId id="624" r:id="rId25"/>
    <p:sldId id="626" r:id="rId26"/>
    <p:sldId id="625" r:id="rId27"/>
    <p:sldId id="627" r:id="rId28"/>
    <p:sldId id="598" r:id="rId29"/>
    <p:sldId id="617" r:id="rId30"/>
  </p:sldIdLst>
  <p:sldSz cx="12192000" cy="6858000"/>
  <p:notesSz cx="6742113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CC"/>
    <a:srgbClr val="D60093"/>
    <a:srgbClr val="F8F8F8"/>
    <a:srgbClr val="A0FCFE"/>
    <a:srgbClr val="FFFF00"/>
    <a:srgbClr val="FFCC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38" autoAdjust="0"/>
    <p:restoredTop sz="94679" autoAdjust="0"/>
  </p:normalViewPr>
  <p:slideViewPr>
    <p:cSldViewPr>
      <p:cViewPr varScale="1">
        <p:scale>
          <a:sx n="88" d="100"/>
          <a:sy n="88" d="100"/>
        </p:scale>
        <p:origin x="288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525" y="0"/>
            <a:ext cx="2921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" y="739775"/>
            <a:ext cx="6583363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89475"/>
            <a:ext cx="5392737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210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525" y="9377363"/>
            <a:ext cx="29210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8A02014-A61A-4295-96CD-A1F1C849C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86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fld id="{1418C0EC-50BF-48A9-9818-BFCA567E9E4C}" type="slidenum">
              <a:rPr lang="en-US" sz="1200" b="0" smtClean="0">
                <a:solidFill>
                  <a:srgbClr val="000000"/>
                </a:solidFill>
              </a:rPr>
              <a:pPr/>
              <a:t>19</a:t>
            </a:fld>
            <a:endParaRPr lang="en-US" sz="1200" b="0" smtClean="0">
              <a:solidFill>
                <a:srgbClr val="000000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83363" cy="3703638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8568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fld id="{1418C0EC-50BF-48A9-9818-BFCA567E9E4C}" type="slidenum">
              <a:rPr lang="en-US" sz="1200" b="0" smtClean="0">
                <a:solidFill>
                  <a:srgbClr val="000000"/>
                </a:solidFill>
              </a:rPr>
              <a:pPr/>
              <a:t>20</a:t>
            </a:fld>
            <a:endParaRPr lang="en-US" sz="1200" b="0" smtClean="0">
              <a:solidFill>
                <a:srgbClr val="000000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83363" cy="3703638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9307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fld id="{1418C0EC-50BF-48A9-9818-BFCA567E9E4C}" type="slidenum">
              <a:rPr lang="en-US" sz="1200" b="0" smtClean="0">
                <a:solidFill>
                  <a:srgbClr val="000000"/>
                </a:solidFill>
              </a:rPr>
              <a:pPr/>
              <a:t>21</a:t>
            </a:fld>
            <a:endParaRPr lang="en-US" sz="1200" b="0" smtClean="0">
              <a:solidFill>
                <a:srgbClr val="000000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83363" cy="3703638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6722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fld id="{1418C0EC-50BF-48A9-9818-BFCA567E9E4C}" type="slidenum">
              <a:rPr lang="en-US" sz="1200" b="0" smtClean="0">
                <a:solidFill>
                  <a:srgbClr val="000000"/>
                </a:solidFill>
              </a:rPr>
              <a:pPr/>
              <a:t>22</a:t>
            </a:fld>
            <a:endParaRPr lang="en-US" sz="1200" b="0" smtClean="0">
              <a:solidFill>
                <a:srgbClr val="000000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83363" cy="3703638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577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3E9AC-8634-49A1-8FCB-FD9A1147B4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4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B7ACA-360C-407E-9897-C0BA10DAD1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8C0B3F-2C87-4ABA-AB5F-7E2FAE39C5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38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F47C3-90AD-4F98-B58B-D4B1AEA42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45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ED48F-EF97-4FB1-8750-54C1ACA1BE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5D795-A747-468D-A650-CAA1BDF15C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EC5A4-0B7A-43DD-B25F-98E8281449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6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29B01-8DF0-4708-A4AF-0C42008522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8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51609-7821-49CF-AFA0-433A9E0482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37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E1B98-3741-43D2-9EF9-CBBC6E7241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66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019B95-88ED-4DC3-90F8-27F0B241D3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7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1F6AC-04B5-4E30-B09B-A461BEE362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6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24802C-BD8B-487E-8B0A-41FDE20FD2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5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1999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66800" y="107991"/>
            <a:ext cx="1036320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TRƯỜNG THCS LƯƠNG VĂN CHÁNH</a:t>
            </a:r>
          </a:p>
          <a:p>
            <a:pPr algn="ctr">
              <a:defRPr/>
            </a:pP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TỔ KHOA HỌC TỰ NHIÊN.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4396880"/>
            <a:ext cx="89915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360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60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 HỌC TỰ NHIÊN 7</a:t>
            </a:r>
          </a:p>
        </p:txBody>
      </p:sp>
      <p:sp>
        <p:nvSpPr>
          <p:cNvPr id="8" name="WordArt 7"/>
          <p:cNvSpPr>
            <a:spLocks noChangeArrowheads="1" noChangeShapeType="1"/>
          </p:cNvSpPr>
          <p:nvPr/>
        </p:nvSpPr>
        <p:spPr bwMode="auto">
          <a:xfrm>
            <a:off x="2319455" y="2037799"/>
            <a:ext cx="6781800" cy="397548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34655"/>
              </a:avLst>
            </a:prstTxWarp>
          </a:bodyPr>
          <a:lstStyle/>
          <a:p>
            <a:pPr algn="ctr"/>
            <a:r>
              <a:rPr lang="vi-VN" sz="7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Nhiệt liệt chào mừng quý thầ</a:t>
            </a:r>
            <a:r>
              <a:rPr lang="en-US" sz="7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lang="vi-VN" sz="7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, cô về dự giờ, thăm lớp!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57400" y="5435694"/>
            <a:ext cx="730591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vi-VN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IÊN</a:t>
            </a:r>
            <a:r>
              <a:rPr lang="vi-VN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PHAN THỊ THANH TÂM</a:t>
            </a:r>
            <a:endParaRPr lang="vi-VN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34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38450"/>
            <a:ext cx="7137400" cy="280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94001"/>
            <a:ext cx="7113588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04913"/>
            <a:ext cx="7239000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422526"/>
            <a:ext cx="4024313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447800" y="99999"/>
            <a:ext cx="9448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48 - BÀI 37: SINH SẢN Ở SINH VẬT(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" y="1168714"/>
            <a:ext cx="6525025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3.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hiểu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hữu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623270"/>
            <a:ext cx="5313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III.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hữu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800" u="sng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30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130380" y="1371600"/>
            <a:ext cx="660821" cy="89529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57501" y="5940695"/>
            <a:ext cx="586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447800" y="99999"/>
            <a:ext cx="9448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48 - BÀI 37: SINH SẢN Ở SINH VẬT(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746330"/>
            <a:ext cx="5313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III.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hữu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800" u="sng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1000" y="1406853"/>
            <a:ext cx="6525025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3.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hiểu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hữu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1026" name="Picture 2" descr="Ảnh Cá ch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69784"/>
            <a:ext cx="501140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nh học 7 Bài 35: Ếch đ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5484"/>
            <a:ext cx="4953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69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130380" y="1371600"/>
            <a:ext cx="660821" cy="89529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62300" y="5877464"/>
            <a:ext cx="548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 descr="untitl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249" y="2157682"/>
            <a:ext cx="5036751" cy="363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47800" y="99999"/>
            <a:ext cx="9448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48 - BÀI 37: SINH SẢN Ở SINH VẬT(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746330"/>
            <a:ext cx="5313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III.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hữu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800" u="sng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1000" y="1406853"/>
            <a:ext cx="6525025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3.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hiểu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hữu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2050" name="Picture 2" descr="Rùa biển đua nhau lên bờ đẻ 60 triệu quả trứng | Báo Dân tr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3" y="2146000"/>
            <a:ext cx="5115557" cy="364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71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130380" y="1371600"/>
            <a:ext cx="660821" cy="89529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84708" y="6019800"/>
            <a:ext cx="426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14287" r="4762" b="2380"/>
          <a:stretch>
            <a:fillRect/>
          </a:stretch>
        </p:blipFill>
        <p:spPr bwMode="auto">
          <a:xfrm>
            <a:off x="914399" y="2012762"/>
            <a:ext cx="4703909" cy="378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308" y="2012762"/>
            <a:ext cx="4900892" cy="378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447800" y="99999"/>
            <a:ext cx="9448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48 - BÀI 37: SINH SẢN Ở SINH VẬT(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746330"/>
            <a:ext cx="5313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III.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hữu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800" u="sng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81000" y="1406853"/>
            <a:ext cx="6525025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3.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hiểu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hữu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514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á bảy màu là loài động vật đẻ noãn thai s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199"/>
            <a:ext cx="48768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Ở thằn lằn, con đực tiết chất nhờn đặc bao phủ khối tinh dịch bên tr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81199"/>
            <a:ext cx="48768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47800" y="99999"/>
            <a:ext cx="9448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48 - BÀI 37: SINH SẢN Ở SINH VẬT(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746330"/>
            <a:ext cx="5313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III.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hữu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800" u="sng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81000" y="1406853"/>
            <a:ext cx="6525025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3.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hiểu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hữu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5200" y="6088092"/>
            <a:ext cx="4668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noãn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3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Box 6"/>
          <p:cNvSpPr txBox="1">
            <a:spLocks noChangeArrowheads="1"/>
          </p:cNvSpPr>
          <p:nvPr/>
        </p:nvSpPr>
        <p:spPr bwMode="auto">
          <a:xfrm>
            <a:off x="847545" y="5952246"/>
            <a:ext cx="101921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EE38967-9B0E-0302-DB20-B54F298ACC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49823"/>
            <a:ext cx="4953000" cy="38285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4F50A71-4C87-C6E6-EACE-E39777CFF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983271"/>
            <a:ext cx="4953000" cy="3795094"/>
          </a:xfrm>
          <a:prstGeom prst="rect">
            <a:avLst/>
          </a:prstGeom>
        </p:spPr>
      </p:pic>
      <p:sp>
        <p:nvSpPr>
          <p:cNvPr id="13" name="Cloud 12">
            <a:extLst>
              <a:ext uri="{FF2B5EF4-FFF2-40B4-BE49-F238E27FC236}"/>
            </a:extLst>
          </p:cNvPr>
          <p:cNvSpPr/>
          <p:nvPr/>
        </p:nvSpPr>
        <p:spPr>
          <a:xfrm>
            <a:off x="7848600" y="773392"/>
            <a:ext cx="3338592" cy="959986"/>
          </a:xfrm>
          <a:prstGeom prst="cloud">
            <a:avLst/>
          </a:prstGeom>
          <a:solidFill>
            <a:srgbClr val="00B050"/>
          </a:solidFill>
          <a:ln>
            <a:solidFill>
              <a:srgbClr val="0000FF"/>
            </a:solidFill>
          </a:ln>
          <a:effectLst>
            <a:outerShdw blurRad="127000" dist="63500" dir="3000000" sx="101000" sy="101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contrasting" dir="t">
              <a:rot lat="0" lon="0" rev="7800000"/>
            </a:lightRig>
          </a:scene3d>
          <a:sp3d prstMaterial="flat">
            <a:bevelT w="177800"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i="1" dirty="0" err="1">
                <a:solidFill>
                  <a:srgbClr val="FFFF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Thảo</a:t>
            </a:r>
            <a:r>
              <a:rPr lang="en-US" i="1" dirty="0">
                <a:solidFill>
                  <a:srgbClr val="FFFF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i="1" dirty="0">
                <a:solidFill>
                  <a:srgbClr val="FFFF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nhóm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447800" y="99999"/>
            <a:ext cx="9448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48 - BÀI 37: SINH SẢN Ở SINH VẬT(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4800" y="746330"/>
            <a:ext cx="5313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III.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hữu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800" u="sng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81000" y="1406853"/>
            <a:ext cx="6525025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3.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hiểu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hữu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604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Line 4"/>
          <p:cNvSpPr>
            <a:spLocks noChangeShapeType="1"/>
          </p:cNvSpPr>
          <p:nvPr/>
        </p:nvSpPr>
        <p:spPr bwMode="auto">
          <a:xfrm flipH="1">
            <a:off x="4419600" y="3217864"/>
            <a:ext cx="6350" cy="5381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5" name="Line 4"/>
          <p:cNvSpPr>
            <a:spLocks noChangeShapeType="1"/>
          </p:cNvSpPr>
          <p:nvPr/>
        </p:nvSpPr>
        <p:spPr bwMode="auto">
          <a:xfrm flipH="1">
            <a:off x="4457700" y="2270126"/>
            <a:ext cx="6350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6" name="Line 9"/>
          <p:cNvSpPr>
            <a:spLocks noChangeShapeType="1"/>
          </p:cNvSpPr>
          <p:nvPr/>
        </p:nvSpPr>
        <p:spPr bwMode="auto">
          <a:xfrm>
            <a:off x="4905266" y="4130588"/>
            <a:ext cx="2033023" cy="38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7" name="Rectangle 32"/>
          <p:cNvSpPr>
            <a:spLocks noChangeArrowheads="1"/>
          </p:cNvSpPr>
          <p:nvPr/>
        </p:nvSpPr>
        <p:spPr bwMode="auto">
          <a:xfrm>
            <a:off x="3848100" y="2736850"/>
            <a:ext cx="1485900" cy="476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GB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8" name="Rectangle 34"/>
          <p:cNvSpPr>
            <a:spLocks noChangeArrowheads="1"/>
          </p:cNvSpPr>
          <p:nvPr/>
        </p:nvSpPr>
        <p:spPr bwMode="auto">
          <a:xfrm>
            <a:off x="5626100" y="1889125"/>
            <a:ext cx="2146301" cy="8270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GB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GB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GB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GB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84999" name="Rectangle 36"/>
          <p:cNvSpPr>
            <a:spLocks noChangeArrowheads="1"/>
          </p:cNvSpPr>
          <p:nvPr/>
        </p:nvSpPr>
        <p:spPr bwMode="auto">
          <a:xfrm>
            <a:off x="1447800" y="1889125"/>
            <a:ext cx="1981200" cy="847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5000" name="Rectangle 36"/>
          <p:cNvSpPr>
            <a:spLocks noChangeArrowheads="1"/>
          </p:cNvSpPr>
          <p:nvPr/>
        </p:nvSpPr>
        <p:spPr bwMode="auto">
          <a:xfrm>
            <a:off x="1905000" y="870170"/>
            <a:ext cx="1333500" cy="61483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001" name="Line 4"/>
          <p:cNvSpPr>
            <a:spLocks noChangeShapeType="1"/>
          </p:cNvSpPr>
          <p:nvPr/>
        </p:nvSpPr>
        <p:spPr bwMode="auto">
          <a:xfrm>
            <a:off x="2438400" y="1516062"/>
            <a:ext cx="0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2" name="Rectangle 36"/>
          <p:cNvSpPr>
            <a:spLocks noChangeArrowheads="1"/>
          </p:cNvSpPr>
          <p:nvPr/>
        </p:nvSpPr>
        <p:spPr bwMode="auto">
          <a:xfrm>
            <a:off x="5943601" y="887257"/>
            <a:ext cx="1328737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003" name="Line 4"/>
          <p:cNvSpPr>
            <a:spLocks noChangeShapeType="1"/>
          </p:cNvSpPr>
          <p:nvPr/>
        </p:nvSpPr>
        <p:spPr bwMode="auto">
          <a:xfrm flipH="1">
            <a:off x="6553200" y="1447801"/>
            <a:ext cx="0" cy="441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>
            <a:stCxn id="84999" idx="3"/>
            <a:endCxn id="84998" idx="1"/>
          </p:cNvCxnSpPr>
          <p:nvPr/>
        </p:nvCxnSpPr>
        <p:spPr bwMode="auto">
          <a:xfrm flipV="1">
            <a:off x="3429000" y="2302668"/>
            <a:ext cx="2197100" cy="1032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5005" name="Rectangle 32"/>
          <p:cNvSpPr>
            <a:spLocks noChangeArrowheads="1"/>
          </p:cNvSpPr>
          <p:nvPr/>
        </p:nvSpPr>
        <p:spPr bwMode="auto">
          <a:xfrm>
            <a:off x="3429000" y="1727200"/>
            <a:ext cx="2057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GB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GB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006" name="Rectangle 32"/>
          <p:cNvSpPr>
            <a:spLocks noChangeArrowheads="1"/>
          </p:cNvSpPr>
          <p:nvPr/>
        </p:nvSpPr>
        <p:spPr bwMode="auto">
          <a:xfrm>
            <a:off x="3657601" y="3768725"/>
            <a:ext cx="1300163" cy="541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Phôi</a:t>
            </a:r>
            <a:endParaRPr lang="en-GB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007" name="Rectangle 32"/>
          <p:cNvSpPr>
            <a:spLocks noChangeArrowheads="1"/>
          </p:cNvSpPr>
          <p:nvPr/>
        </p:nvSpPr>
        <p:spPr bwMode="auto">
          <a:xfrm>
            <a:off x="3848100" y="5257800"/>
            <a:ext cx="1143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GB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85009" name="Rectangle 32"/>
          <p:cNvSpPr>
            <a:spLocks noChangeArrowheads="1"/>
          </p:cNvSpPr>
          <p:nvPr/>
        </p:nvSpPr>
        <p:spPr bwMode="auto">
          <a:xfrm>
            <a:off x="5252630" y="3328944"/>
            <a:ext cx="137677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GB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GB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GB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010" name="Rectangle 32"/>
          <p:cNvSpPr>
            <a:spLocks noChangeArrowheads="1"/>
          </p:cNvSpPr>
          <p:nvPr/>
        </p:nvSpPr>
        <p:spPr bwMode="auto">
          <a:xfrm>
            <a:off x="6976486" y="3882938"/>
            <a:ext cx="1511297" cy="495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GB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GB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011" name="Line 4"/>
          <p:cNvSpPr>
            <a:spLocks noChangeShapeType="1"/>
          </p:cNvSpPr>
          <p:nvPr/>
        </p:nvSpPr>
        <p:spPr bwMode="auto">
          <a:xfrm flipV="1">
            <a:off x="8496853" y="4236734"/>
            <a:ext cx="619125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2" name="Rectangle 32"/>
          <p:cNvSpPr>
            <a:spLocks noChangeArrowheads="1"/>
          </p:cNvSpPr>
          <p:nvPr/>
        </p:nvSpPr>
        <p:spPr bwMode="auto">
          <a:xfrm>
            <a:off x="8535050" y="3636964"/>
            <a:ext cx="61055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endParaRPr lang="en-GB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013" name="Rectangle 32"/>
          <p:cNvSpPr>
            <a:spLocks noChangeArrowheads="1"/>
          </p:cNvSpPr>
          <p:nvPr/>
        </p:nvSpPr>
        <p:spPr bwMode="auto">
          <a:xfrm>
            <a:off x="9220200" y="3895725"/>
            <a:ext cx="1375160" cy="546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non</a:t>
            </a:r>
          </a:p>
        </p:txBody>
      </p:sp>
      <p:sp>
        <p:nvSpPr>
          <p:cNvPr id="85014" name="Line 4"/>
          <p:cNvSpPr>
            <a:spLocks noChangeShapeType="1"/>
          </p:cNvSpPr>
          <p:nvPr/>
        </p:nvSpPr>
        <p:spPr bwMode="auto">
          <a:xfrm flipH="1">
            <a:off x="4457700" y="4322764"/>
            <a:ext cx="635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5" name="Rectangle 32"/>
          <p:cNvSpPr>
            <a:spLocks noChangeArrowheads="1"/>
          </p:cNvSpPr>
          <p:nvPr/>
        </p:nvSpPr>
        <p:spPr bwMode="auto">
          <a:xfrm>
            <a:off x="1720422" y="4390760"/>
            <a:ext cx="274362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GB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GB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GB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GB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GB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56240" y="156212"/>
            <a:ext cx="6402721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3.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hiểu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hữu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1524000" y="6123911"/>
            <a:ext cx="9467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85977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nimBg="1"/>
      <p:bldP spid="84995" grpId="0" animBg="1"/>
      <p:bldP spid="84996" grpId="0" animBg="1"/>
      <p:bldP spid="84997" grpId="0" animBg="1"/>
      <p:bldP spid="84998" grpId="0" animBg="1"/>
      <p:bldP spid="84999" grpId="0" animBg="1"/>
      <p:bldP spid="85000" grpId="0" animBg="1"/>
      <p:bldP spid="85001" grpId="0" animBg="1"/>
      <p:bldP spid="85002" grpId="0" animBg="1"/>
      <p:bldP spid="85003" grpId="0" animBg="1"/>
      <p:bldP spid="85005" grpId="0"/>
      <p:bldP spid="85006" grpId="0" animBg="1"/>
      <p:bldP spid="85007" grpId="0" animBg="1"/>
      <p:bldP spid="85009" grpId="0"/>
      <p:bldP spid="85010" grpId="0" animBg="1"/>
      <p:bldP spid="85011" grpId="0" animBg="1"/>
      <p:bldP spid="85012" grpId="0"/>
      <p:bldP spid="85013" grpId="0" animBg="1"/>
      <p:bldP spid="85014" grpId="0" animBg="1"/>
      <p:bldP spid="8501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EE38967-9B0E-0302-DB20-B54F298ACC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49822"/>
            <a:ext cx="4800600" cy="44509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4F50A71-4C87-C6E6-EACE-E39777CFF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983271"/>
            <a:ext cx="4876800" cy="4417528"/>
          </a:xfrm>
          <a:prstGeom prst="rect">
            <a:avLst/>
          </a:prstGeom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447800" y="99999"/>
            <a:ext cx="9448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48 - BÀI 37: SINH SẢN Ở SINH VẬT(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4800" y="746330"/>
            <a:ext cx="5313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III.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hữu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800" u="sng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81000" y="1406853"/>
            <a:ext cx="6525025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3.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hiểu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hữu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279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130380" y="1371600"/>
            <a:ext cx="660821" cy="89529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47800" y="99999"/>
            <a:ext cx="9448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48 - BÀI 37: SINH SẢN Ở SINH VẬT(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746330"/>
            <a:ext cx="5313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III.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hữu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800" u="sng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04800" y="1397119"/>
            <a:ext cx="929640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4.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Tìm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hiểu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ứng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hữu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873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AutoShape 6" descr="Nên mua cây quất chơi Tết 2020 ở đâu đẹp nhất?-Vườn cây Hòa Bình"/>
          <p:cNvSpPr>
            <a:spLocks noChangeAspect="1" noChangeArrowheads="1"/>
          </p:cNvSpPr>
          <p:nvPr/>
        </p:nvSpPr>
        <p:spPr bwMode="auto">
          <a:xfrm>
            <a:off x="1728788" y="-2428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88" y="1915881"/>
            <a:ext cx="7491412" cy="43325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86200" y="6248400"/>
            <a:ext cx="426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47800" y="99999"/>
            <a:ext cx="9448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48 - BÀI 37: SINH SẢN Ở SINH VẬT(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746330"/>
            <a:ext cx="5313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III.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hữu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800" u="sng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57200" y="1392661"/>
            <a:ext cx="929640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4.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Tìm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hiểu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ứng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hữu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177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00400" y="1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4" name="Rectangle 3"/>
          <p:cNvSpPr/>
          <p:nvPr/>
        </p:nvSpPr>
        <p:spPr>
          <a:xfrm>
            <a:off x="437965" y="1371600"/>
            <a:ext cx="11201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965" y="769442"/>
            <a:ext cx="8888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Cho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2033249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274" y="2586828"/>
            <a:ext cx="115978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nhụy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nhụy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273" y="4459682"/>
            <a:ext cx="115978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nhụy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phôi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V="1">
            <a:off x="5607895" y="6019800"/>
            <a:ext cx="619125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7010400" y="6027737"/>
            <a:ext cx="619125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5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/>
      <p:bldP spid="6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AutoShape 6" descr="Nên mua cây quất chơi Tết 2020 ở đâu đẹp nhất?-Vườn cây Hòa Bình"/>
          <p:cNvSpPr>
            <a:spLocks noChangeAspect="1" noChangeArrowheads="1"/>
          </p:cNvSpPr>
          <p:nvPr/>
        </p:nvSpPr>
        <p:spPr bwMode="auto">
          <a:xfrm>
            <a:off x="1728788" y="-2428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15881"/>
            <a:ext cx="5562600" cy="41887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070" y="1915881"/>
            <a:ext cx="5251330" cy="41801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52800" y="6232353"/>
            <a:ext cx="487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47800" y="99999"/>
            <a:ext cx="9448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48 - BÀI 37: SINH SẢN Ở SINH VẬT(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746330"/>
            <a:ext cx="5313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III.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hữu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800" u="sng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20615" y="1342486"/>
            <a:ext cx="929640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4.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Tìm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hiểu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ứng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hữu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941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AutoShape 6" descr="Nên mua cây quất chơi Tết 2020 ở đâu đẹp nhất?-Vườn cây Hòa Bình"/>
          <p:cNvSpPr>
            <a:spLocks noChangeAspect="1" noChangeArrowheads="1"/>
          </p:cNvSpPr>
          <p:nvPr/>
        </p:nvSpPr>
        <p:spPr bwMode="auto">
          <a:xfrm>
            <a:off x="1728788" y="-2428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>
              <a:solidFill>
                <a:srgbClr val="0000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0CA40DA-3275-D4FA-C992-8E2552B117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60466"/>
            <a:ext cx="5181600" cy="40593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894114"/>
            <a:ext cx="5257800" cy="41256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47800" y="6172200"/>
            <a:ext cx="922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47800" y="99999"/>
            <a:ext cx="9448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48 - BÀI 37: SINH SẢN Ở SINH VẬT(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746330"/>
            <a:ext cx="5313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III.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hữu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800" u="sng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20615" y="1342486"/>
            <a:ext cx="929640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4.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Tìm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hiểu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ứng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hữu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269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AutoShape 6" descr="Nên mua cây quất chơi Tết 2020 ở đâu đẹp nhất?-Vườn cây Hòa Bình"/>
          <p:cNvSpPr>
            <a:spLocks noChangeAspect="1" noChangeArrowheads="1"/>
          </p:cNvSpPr>
          <p:nvPr/>
        </p:nvSpPr>
        <p:spPr bwMode="auto">
          <a:xfrm>
            <a:off x="1728788" y="-2428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53145"/>
            <a:ext cx="4800599" cy="41216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953145"/>
            <a:ext cx="5410200" cy="40622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24475" y="6248400"/>
            <a:ext cx="32443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6062527"/>
            <a:ext cx="32443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447800" y="99999"/>
            <a:ext cx="9448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48 - BÀI 37: SINH SẢN Ở SINH VẬT(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746330"/>
            <a:ext cx="5313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III.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hữu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800" u="sng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0615" y="1342486"/>
            <a:ext cx="929640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4.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Tìm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hiểu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ứng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hữu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076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4881564"/>
            <a:ext cx="4718050" cy="17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8" y="5257800"/>
            <a:ext cx="1689100" cy="7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4754563"/>
            <a:ext cx="1830388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4814889"/>
            <a:ext cx="1804988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14" y="4102101"/>
            <a:ext cx="1927225" cy="87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6" y="1547813"/>
            <a:ext cx="3128963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1" y="2501901"/>
            <a:ext cx="49117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755901"/>
            <a:ext cx="1912938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2197100"/>
            <a:ext cx="2084388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2390776"/>
            <a:ext cx="1912938" cy="6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6" y="1152526"/>
            <a:ext cx="32861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1" y="1592264"/>
            <a:ext cx="1965325" cy="10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1528763"/>
            <a:ext cx="3132138" cy="139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6" y="190501"/>
            <a:ext cx="3800475" cy="1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00150"/>
            <a:ext cx="242728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35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5" name="Rectangle 63">
            <a:extLst>
              <a:ext uri="{FF2B5EF4-FFF2-40B4-BE49-F238E27FC236}">
                <a16:creationId xmlns="" xmlns:a16="http://schemas.microsoft.com/office/drawing/2014/main" id="{C76E09EF-F995-105B-6EFD-B5AC4D23D2BA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1774033" y="3036095"/>
            <a:ext cx="928687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" name="Rectangle 63">
            <a:extLst>
              <a:ext uri="{FF2B5EF4-FFF2-40B4-BE49-F238E27FC236}">
                <a16:creationId xmlns="" xmlns:a16="http://schemas.microsoft.com/office/drawing/2014/main" id="{C12F3253-BC60-6205-9F4F-F4863F140A6E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1774033" y="1893095"/>
            <a:ext cx="928687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" name="Rectangle 63">
            <a:extLst>
              <a:ext uri="{FF2B5EF4-FFF2-40B4-BE49-F238E27FC236}">
                <a16:creationId xmlns="" xmlns:a16="http://schemas.microsoft.com/office/drawing/2014/main" id="{25C174A6-3593-4FF5-44B4-24018AB77059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1774032" y="4250532"/>
            <a:ext cx="928688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" name="Rectangle 63">
            <a:extLst>
              <a:ext uri="{FF2B5EF4-FFF2-40B4-BE49-F238E27FC236}">
                <a16:creationId xmlns="" xmlns:a16="http://schemas.microsoft.com/office/drawing/2014/main" id="{74BC61D6-DA41-C94C-49A1-C664A6FCF47E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1774033" y="5464970"/>
            <a:ext cx="928687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74">
            <a:extLst>
              <a:ext uri="{FF2B5EF4-FFF2-40B4-BE49-F238E27FC236}">
                <a16:creationId xmlns="" xmlns:a16="http://schemas.microsoft.com/office/drawing/2014/main" id="{9DD97E33-1B90-78C5-7172-B3428BB1F7B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019147" y="2097769"/>
            <a:ext cx="446088" cy="822552"/>
            <a:chOff x="1872" y="722"/>
            <a:chExt cx="2014" cy="3820"/>
          </a:xfrm>
        </p:grpSpPr>
        <p:sp>
          <p:nvSpPr>
            <p:cNvPr id="8267" name="AutoShape 75">
              <a:extLst>
                <a:ext uri="{FF2B5EF4-FFF2-40B4-BE49-F238E27FC236}">
                  <a16:creationId xmlns="" xmlns:a16="http://schemas.microsoft.com/office/drawing/2014/main" id="{94019F39-C269-E2C4-197F-119B4A587DF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1" y="245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68" name="AutoShape 76">
              <a:extLst>
                <a:ext uri="{FF2B5EF4-FFF2-40B4-BE49-F238E27FC236}">
                  <a16:creationId xmlns="" xmlns:a16="http://schemas.microsoft.com/office/drawing/2014/main" id="{F0AC7948-F042-105A-AC1B-1A3122E8F8E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7" y="242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69" name="AutoShape 77">
              <a:extLst>
                <a:ext uri="{FF2B5EF4-FFF2-40B4-BE49-F238E27FC236}">
                  <a16:creationId xmlns="" xmlns:a16="http://schemas.microsoft.com/office/drawing/2014/main" id="{4618A530-32B7-1182-D012-7D1A9754511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5" y="336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63" name="Oval 78">
              <a:extLst>
                <a:ext uri="{FF2B5EF4-FFF2-40B4-BE49-F238E27FC236}">
                  <a16:creationId xmlns="" xmlns:a16="http://schemas.microsoft.com/office/drawing/2014/main" id="{EA40F03A-7841-18B9-AFB3-EB61E568BC8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4" name="Oval 79">
              <a:extLst>
                <a:ext uri="{FF2B5EF4-FFF2-40B4-BE49-F238E27FC236}">
                  <a16:creationId xmlns="" xmlns:a16="http://schemas.microsoft.com/office/drawing/2014/main" id="{824B168A-69CF-6A76-FC06-EE128E2E64B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72" name="Oval 80">
              <a:extLst>
                <a:ext uri="{FF2B5EF4-FFF2-40B4-BE49-F238E27FC236}">
                  <a16:creationId xmlns="" xmlns:a16="http://schemas.microsoft.com/office/drawing/2014/main" id="{46ABFE92-BC13-874B-8254-5757F7718BA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96" y="722"/>
              <a:ext cx="1173" cy="381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66" name="Oval 81">
              <a:extLst>
                <a:ext uri="{FF2B5EF4-FFF2-40B4-BE49-F238E27FC236}">
                  <a16:creationId xmlns="" xmlns:a16="http://schemas.microsoft.com/office/drawing/2014/main" id="{C5D76780-E89A-8FCC-BBED-0138D8B80E6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99" y="723"/>
              <a:ext cx="1173" cy="381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74" name="Oval 82">
              <a:extLst>
                <a:ext uri="{FF2B5EF4-FFF2-40B4-BE49-F238E27FC236}">
                  <a16:creationId xmlns="" xmlns:a16="http://schemas.microsoft.com/office/drawing/2014/main" id="{B06C862E-A014-1200-41CF-1338E6913D2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8" y="722"/>
              <a:ext cx="1097" cy="381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68" name="Oval 83">
              <a:extLst>
                <a:ext uri="{FF2B5EF4-FFF2-40B4-BE49-F238E27FC236}">
                  <a16:creationId xmlns="" xmlns:a16="http://schemas.microsoft.com/office/drawing/2014/main" id="{DDC77007-68A1-BD93-85B7-D40143086D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723"/>
              <a:ext cx="1096" cy="381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8209" name="AutoShape 17">
            <a:extLst>
              <a:ext uri="{FF2B5EF4-FFF2-40B4-BE49-F238E27FC236}">
                <a16:creationId xmlns="" xmlns:a16="http://schemas.microsoft.com/office/drawing/2014/main" id="{761DDB82-147B-4479-C1E3-A93FB8EDB94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81200" y="214338"/>
            <a:ext cx="9632408" cy="1714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cap="rnd" algn="ctr">
            <a:solidFill>
              <a:srgbClr val="FFC000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" name="Group 27">
            <a:extLst>
              <a:ext uri="{FF2B5EF4-FFF2-40B4-BE49-F238E27FC236}">
                <a16:creationId xmlns="" xmlns:a16="http://schemas.microsoft.com/office/drawing/2014/main" id="{56AFCBFF-BA21-E785-C54C-ED42DC8B1EA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674019" y="2031207"/>
            <a:ext cx="992188" cy="930275"/>
            <a:chOff x="1872" y="1824"/>
            <a:chExt cx="2014" cy="1821"/>
          </a:xfrm>
        </p:grpSpPr>
        <p:sp>
          <p:nvSpPr>
            <p:cNvPr id="8220" name="AutoShape 28">
              <a:extLst>
                <a:ext uri="{FF2B5EF4-FFF2-40B4-BE49-F238E27FC236}">
                  <a16:creationId xmlns="" xmlns:a16="http://schemas.microsoft.com/office/drawing/2014/main" id="{78A885F0-DE6A-9D55-F6B8-C175C323849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1" y="255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>
              <a:extLst>
                <a:ext uri="{FF2B5EF4-FFF2-40B4-BE49-F238E27FC236}">
                  <a16:creationId xmlns="" xmlns:a16="http://schemas.microsoft.com/office/drawing/2014/main" id="{D7998926-BB82-7445-2249-CCB62B6877A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52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>
              <a:extLst>
                <a:ext uri="{FF2B5EF4-FFF2-40B4-BE49-F238E27FC236}">
                  <a16:creationId xmlns="" xmlns:a16="http://schemas.microsoft.com/office/drawing/2014/main" id="{79F4314B-2026-78FF-14AD-92EEB72E048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49" name="Oval 31">
              <a:extLst>
                <a:ext uri="{FF2B5EF4-FFF2-40B4-BE49-F238E27FC236}">
                  <a16:creationId xmlns="" xmlns:a16="http://schemas.microsoft.com/office/drawing/2014/main" id="{98F554FB-07CA-F059-DB50-6047AFF8779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0" name="Oval 32">
              <a:extLst>
                <a:ext uri="{FF2B5EF4-FFF2-40B4-BE49-F238E27FC236}">
                  <a16:creationId xmlns="" xmlns:a16="http://schemas.microsoft.com/office/drawing/2014/main" id="{57DA1B3F-C385-DEDD-F5E6-619018D5B7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25" name="Oval 33">
              <a:extLst>
                <a:ext uri="{FF2B5EF4-FFF2-40B4-BE49-F238E27FC236}">
                  <a16:creationId xmlns="" xmlns:a16="http://schemas.microsoft.com/office/drawing/2014/main" id="{EFB3DE08-281C-B2B7-F484-5DD5A8FB8C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52" name="Oval 34">
              <a:extLst>
                <a:ext uri="{FF2B5EF4-FFF2-40B4-BE49-F238E27FC236}">
                  <a16:creationId xmlns="" xmlns:a16="http://schemas.microsoft.com/office/drawing/2014/main" id="{CDA455C4-5FBD-FF01-C067-E5A04B7E937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27" name="Oval 35">
              <a:extLst>
                <a:ext uri="{FF2B5EF4-FFF2-40B4-BE49-F238E27FC236}">
                  <a16:creationId xmlns="" xmlns:a16="http://schemas.microsoft.com/office/drawing/2014/main" id="{0B02C418-ABE8-6587-48D2-E56AF1252AB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54" name="Oval 36">
              <a:extLst>
                <a:ext uri="{FF2B5EF4-FFF2-40B4-BE49-F238E27FC236}">
                  <a16:creationId xmlns="" xmlns:a16="http://schemas.microsoft.com/office/drawing/2014/main" id="{CD31C90C-118F-62B7-74D0-FFC79DC0369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" name="Group 74">
            <a:extLst>
              <a:ext uri="{FF2B5EF4-FFF2-40B4-BE49-F238E27FC236}">
                <a16:creationId xmlns="" xmlns:a16="http://schemas.microsoft.com/office/drawing/2014/main" id="{1ADE7430-4636-133A-11DC-60914BC2820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019148" y="3312207"/>
            <a:ext cx="446087" cy="822552"/>
            <a:chOff x="1872" y="722"/>
            <a:chExt cx="2014" cy="3820"/>
          </a:xfrm>
        </p:grpSpPr>
        <p:sp>
          <p:nvSpPr>
            <p:cNvPr id="94" name="AutoShape 75">
              <a:extLst>
                <a:ext uri="{FF2B5EF4-FFF2-40B4-BE49-F238E27FC236}">
                  <a16:creationId xmlns="" xmlns:a16="http://schemas.microsoft.com/office/drawing/2014/main" id="{CE4FDD74-CCD3-85BB-075E-692D97791F3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1" y="245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95" name="AutoShape 76">
              <a:extLst>
                <a:ext uri="{FF2B5EF4-FFF2-40B4-BE49-F238E27FC236}">
                  <a16:creationId xmlns="" xmlns:a16="http://schemas.microsoft.com/office/drawing/2014/main" id="{D8DF9C63-493C-1D5D-C143-946F678B507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7" y="242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96" name="AutoShape 77">
              <a:extLst>
                <a:ext uri="{FF2B5EF4-FFF2-40B4-BE49-F238E27FC236}">
                  <a16:creationId xmlns="" xmlns:a16="http://schemas.microsoft.com/office/drawing/2014/main" id="{4C4AC128-8440-79F4-0858-F5230BF9A0F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5" y="336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40" name="Oval 78">
              <a:extLst>
                <a:ext uri="{FF2B5EF4-FFF2-40B4-BE49-F238E27FC236}">
                  <a16:creationId xmlns="" xmlns:a16="http://schemas.microsoft.com/office/drawing/2014/main" id="{ECE576A5-C59A-95E8-5EF4-2A513A169F5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41" name="Oval 79">
              <a:extLst>
                <a:ext uri="{FF2B5EF4-FFF2-40B4-BE49-F238E27FC236}">
                  <a16:creationId xmlns="" xmlns:a16="http://schemas.microsoft.com/office/drawing/2014/main" id="{FD8B4CAE-98CB-030E-0D5C-32841C02FA6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9" name="Oval 80">
              <a:extLst>
                <a:ext uri="{FF2B5EF4-FFF2-40B4-BE49-F238E27FC236}">
                  <a16:creationId xmlns="" xmlns:a16="http://schemas.microsoft.com/office/drawing/2014/main" id="{0A26EAEB-16F5-7ADA-421A-A8D3F55126F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96" y="722"/>
              <a:ext cx="1173" cy="381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43" name="Oval 81">
              <a:extLst>
                <a:ext uri="{FF2B5EF4-FFF2-40B4-BE49-F238E27FC236}">
                  <a16:creationId xmlns="" xmlns:a16="http://schemas.microsoft.com/office/drawing/2014/main" id="{107FF1CE-8E44-B552-E431-2B6CCF6D06B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99" y="723"/>
              <a:ext cx="1173" cy="381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1" name="Oval 82">
              <a:extLst>
                <a:ext uri="{FF2B5EF4-FFF2-40B4-BE49-F238E27FC236}">
                  <a16:creationId xmlns="" xmlns:a16="http://schemas.microsoft.com/office/drawing/2014/main" id="{C97BB7B1-21A2-361B-D6C6-7921346736B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8" y="722"/>
              <a:ext cx="1097" cy="381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45" name="Oval 83">
              <a:extLst>
                <a:ext uri="{FF2B5EF4-FFF2-40B4-BE49-F238E27FC236}">
                  <a16:creationId xmlns="" xmlns:a16="http://schemas.microsoft.com/office/drawing/2014/main" id="{6C57B8ED-4D5D-C2EA-64D8-DFFCF32B189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723"/>
              <a:ext cx="1096" cy="381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6" name="Group 74">
            <a:extLst>
              <a:ext uri="{FF2B5EF4-FFF2-40B4-BE49-F238E27FC236}">
                <a16:creationId xmlns="" xmlns:a16="http://schemas.microsoft.com/office/drawing/2014/main" id="{DC763473-7031-6C37-2DFA-EAC9CC4926D3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019148" y="4509182"/>
            <a:ext cx="446087" cy="822552"/>
            <a:chOff x="1872" y="722"/>
            <a:chExt cx="2014" cy="3820"/>
          </a:xfrm>
        </p:grpSpPr>
        <p:sp>
          <p:nvSpPr>
            <p:cNvPr id="107" name="AutoShape 75">
              <a:extLst>
                <a:ext uri="{FF2B5EF4-FFF2-40B4-BE49-F238E27FC236}">
                  <a16:creationId xmlns="" xmlns:a16="http://schemas.microsoft.com/office/drawing/2014/main" id="{1FFB26B2-8953-0C6A-D128-13D6042A3D0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1" y="245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08" name="AutoShape 76">
              <a:extLst>
                <a:ext uri="{FF2B5EF4-FFF2-40B4-BE49-F238E27FC236}">
                  <a16:creationId xmlns="" xmlns:a16="http://schemas.microsoft.com/office/drawing/2014/main" id="{284DEF87-6E57-1198-6236-850B6B393CA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7" y="242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09" name="AutoShape 77">
              <a:extLst>
                <a:ext uri="{FF2B5EF4-FFF2-40B4-BE49-F238E27FC236}">
                  <a16:creationId xmlns="" xmlns:a16="http://schemas.microsoft.com/office/drawing/2014/main" id="{843ECCDA-E634-DD43-0FC9-079A14EA6B4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5" y="336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31" name="Oval 78">
              <a:extLst>
                <a:ext uri="{FF2B5EF4-FFF2-40B4-BE49-F238E27FC236}">
                  <a16:creationId xmlns="" xmlns:a16="http://schemas.microsoft.com/office/drawing/2014/main" id="{9C74EA1F-CF48-5239-4DE9-92B8E9F5AD0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32" name="Oval 79">
              <a:extLst>
                <a:ext uri="{FF2B5EF4-FFF2-40B4-BE49-F238E27FC236}">
                  <a16:creationId xmlns="" xmlns:a16="http://schemas.microsoft.com/office/drawing/2014/main" id="{0F40F4AF-B9D0-41B9-5149-2A364CE2D47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" name="Oval 80">
              <a:extLst>
                <a:ext uri="{FF2B5EF4-FFF2-40B4-BE49-F238E27FC236}">
                  <a16:creationId xmlns="" xmlns:a16="http://schemas.microsoft.com/office/drawing/2014/main" id="{606C412F-F595-F769-4362-4C14ECDD73C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96" y="722"/>
              <a:ext cx="1173" cy="381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34" name="Oval 81">
              <a:extLst>
                <a:ext uri="{FF2B5EF4-FFF2-40B4-BE49-F238E27FC236}">
                  <a16:creationId xmlns="" xmlns:a16="http://schemas.microsoft.com/office/drawing/2014/main" id="{C2A0B8F8-3ADF-D3AC-5067-BADF21FF188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99" y="723"/>
              <a:ext cx="1173" cy="381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4" name="Oval 82">
              <a:extLst>
                <a:ext uri="{FF2B5EF4-FFF2-40B4-BE49-F238E27FC236}">
                  <a16:creationId xmlns="" xmlns:a16="http://schemas.microsoft.com/office/drawing/2014/main" id="{44A0E9E1-EE6C-F24E-7853-B69E80FE54B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8" y="722"/>
              <a:ext cx="1097" cy="381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36" name="Oval 83">
              <a:extLst>
                <a:ext uri="{FF2B5EF4-FFF2-40B4-BE49-F238E27FC236}">
                  <a16:creationId xmlns="" xmlns:a16="http://schemas.microsoft.com/office/drawing/2014/main" id="{57DA529D-8514-D743-BB74-B74083263A0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723"/>
              <a:ext cx="1096" cy="381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7" name="Group 74">
            <a:extLst>
              <a:ext uri="{FF2B5EF4-FFF2-40B4-BE49-F238E27FC236}">
                <a16:creationId xmlns="" xmlns:a16="http://schemas.microsoft.com/office/drawing/2014/main" id="{7E45FD08-02A5-56A1-41DB-A884A9C6F2AA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019148" y="5652182"/>
            <a:ext cx="446087" cy="822552"/>
            <a:chOff x="1872" y="722"/>
            <a:chExt cx="2014" cy="3820"/>
          </a:xfrm>
        </p:grpSpPr>
        <p:sp>
          <p:nvSpPr>
            <p:cNvPr id="117" name="AutoShape 75">
              <a:extLst>
                <a:ext uri="{FF2B5EF4-FFF2-40B4-BE49-F238E27FC236}">
                  <a16:creationId xmlns="" xmlns:a16="http://schemas.microsoft.com/office/drawing/2014/main" id="{61E26D9F-8F03-8272-FAE2-76466F32681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1" y="245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18" name="AutoShape 76">
              <a:extLst>
                <a:ext uri="{FF2B5EF4-FFF2-40B4-BE49-F238E27FC236}">
                  <a16:creationId xmlns="" xmlns:a16="http://schemas.microsoft.com/office/drawing/2014/main" id="{A80FB96F-26B9-156A-4A4C-8C731331C9B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7" y="242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19" name="AutoShape 77">
              <a:extLst>
                <a:ext uri="{FF2B5EF4-FFF2-40B4-BE49-F238E27FC236}">
                  <a16:creationId xmlns="" xmlns:a16="http://schemas.microsoft.com/office/drawing/2014/main" id="{0E6CC81A-9ADF-1BBE-59E4-358174AC36D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5" y="336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22" name="Oval 78">
              <a:extLst>
                <a:ext uri="{FF2B5EF4-FFF2-40B4-BE49-F238E27FC236}">
                  <a16:creationId xmlns="" xmlns:a16="http://schemas.microsoft.com/office/drawing/2014/main" id="{CC929CB3-D918-A7B1-B62D-6FC567140D8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23" name="Oval 79">
              <a:extLst>
                <a:ext uri="{FF2B5EF4-FFF2-40B4-BE49-F238E27FC236}">
                  <a16:creationId xmlns="" xmlns:a16="http://schemas.microsoft.com/office/drawing/2014/main" id="{1D3B8035-3D19-BBE4-01A9-66D9C05BC8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" name="Oval 80">
              <a:extLst>
                <a:ext uri="{FF2B5EF4-FFF2-40B4-BE49-F238E27FC236}">
                  <a16:creationId xmlns="" xmlns:a16="http://schemas.microsoft.com/office/drawing/2014/main" id="{19392E9A-9EF5-510A-DB44-348C32A6301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96" y="722"/>
              <a:ext cx="1173" cy="381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25" name="Oval 81">
              <a:extLst>
                <a:ext uri="{FF2B5EF4-FFF2-40B4-BE49-F238E27FC236}">
                  <a16:creationId xmlns="" xmlns:a16="http://schemas.microsoft.com/office/drawing/2014/main" id="{C2D1E83C-0A66-F18A-4613-E6BDE611213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99" y="723"/>
              <a:ext cx="1173" cy="381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" name="Oval 82">
              <a:extLst>
                <a:ext uri="{FF2B5EF4-FFF2-40B4-BE49-F238E27FC236}">
                  <a16:creationId xmlns="" xmlns:a16="http://schemas.microsoft.com/office/drawing/2014/main" id="{61015068-0647-F002-C9BB-DA010B6768A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8" y="722"/>
              <a:ext cx="1097" cy="381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27" name="Oval 83">
              <a:extLst>
                <a:ext uri="{FF2B5EF4-FFF2-40B4-BE49-F238E27FC236}">
                  <a16:creationId xmlns="" xmlns:a16="http://schemas.microsoft.com/office/drawing/2014/main" id="{315FCE04-F725-3216-57AC-26B8162A69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723"/>
              <a:ext cx="1096" cy="381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9" name="Group 37">
            <a:extLst>
              <a:ext uri="{FF2B5EF4-FFF2-40B4-BE49-F238E27FC236}">
                <a16:creationId xmlns="" xmlns:a16="http://schemas.microsoft.com/office/drawing/2014/main" id="{C3AC335B-F194-A383-0448-C742CF2303D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705770" y="3245645"/>
            <a:ext cx="992187" cy="930275"/>
            <a:chOff x="1872" y="1824"/>
            <a:chExt cx="2014" cy="1821"/>
          </a:xfrm>
        </p:grpSpPr>
        <p:sp>
          <p:nvSpPr>
            <p:cNvPr id="8230" name="AutoShape 38">
              <a:extLst>
                <a:ext uri="{FF2B5EF4-FFF2-40B4-BE49-F238E27FC236}">
                  <a16:creationId xmlns="" xmlns:a16="http://schemas.microsoft.com/office/drawing/2014/main" id="{6E2577E5-C2A1-08BE-25F0-75043667FD3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1" y="255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31" name="AutoShape 39">
              <a:extLst>
                <a:ext uri="{FF2B5EF4-FFF2-40B4-BE49-F238E27FC236}">
                  <a16:creationId xmlns="" xmlns:a16="http://schemas.microsoft.com/office/drawing/2014/main" id="{6F737E91-5560-0D67-C791-CD20CA92859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52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32" name="AutoShape 40">
              <a:extLst>
                <a:ext uri="{FF2B5EF4-FFF2-40B4-BE49-F238E27FC236}">
                  <a16:creationId xmlns="" xmlns:a16="http://schemas.microsoft.com/office/drawing/2014/main" id="{28E4BBFE-ACCA-0155-6088-9BC31B8F4FD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08" name="Oval 41">
              <a:extLst>
                <a:ext uri="{FF2B5EF4-FFF2-40B4-BE49-F238E27FC236}">
                  <a16:creationId xmlns="" xmlns:a16="http://schemas.microsoft.com/office/drawing/2014/main" id="{08339DAF-0E43-8262-3B25-1BD730C687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09" name="Oval 42">
              <a:extLst>
                <a:ext uri="{FF2B5EF4-FFF2-40B4-BE49-F238E27FC236}">
                  <a16:creationId xmlns="" xmlns:a16="http://schemas.microsoft.com/office/drawing/2014/main" id="{B4F7B3BB-1E5E-C4C7-87BC-F8E4DE35460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35" name="Oval 43">
              <a:extLst>
                <a:ext uri="{FF2B5EF4-FFF2-40B4-BE49-F238E27FC236}">
                  <a16:creationId xmlns="" xmlns:a16="http://schemas.microsoft.com/office/drawing/2014/main" id="{02C8BA8B-66B9-DC59-D3B1-8CB1BF84E03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11" name="Oval 44">
              <a:extLst>
                <a:ext uri="{FF2B5EF4-FFF2-40B4-BE49-F238E27FC236}">
                  <a16:creationId xmlns="" xmlns:a16="http://schemas.microsoft.com/office/drawing/2014/main" id="{E0EED939-730F-ED36-A767-BA2EBE6CBC0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37" name="Oval 45">
              <a:extLst>
                <a:ext uri="{FF2B5EF4-FFF2-40B4-BE49-F238E27FC236}">
                  <a16:creationId xmlns="" xmlns:a16="http://schemas.microsoft.com/office/drawing/2014/main" id="{1C872DBF-B0CD-86F4-6548-8DF0B637B8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13" name="Oval 46">
              <a:extLst>
                <a:ext uri="{FF2B5EF4-FFF2-40B4-BE49-F238E27FC236}">
                  <a16:creationId xmlns="" xmlns:a16="http://schemas.microsoft.com/office/drawing/2014/main" id="{2B95BEF7-CE82-17BB-7F3E-EAFD87EA85C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0" name="Group 27">
            <a:extLst>
              <a:ext uri="{FF2B5EF4-FFF2-40B4-BE49-F238E27FC236}">
                <a16:creationId xmlns="" xmlns:a16="http://schemas.microsoft.com/office/drawing/2014/main" id="{7471AD1A-4367-4E78-515A-5625513C7D8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674020" y="4468020"/>
            <a:ext cx="992187" cy="930275"/>
            <a:chOff x="1872" y="1824"/>
            <a:chExt cx="2014" cy="1821"/>
          </a:xfrm>
        </p:grpSpPr>
        <p:sp>
          <p:nvSpPr>
            <p:cNvPr id="133" name="AutoShape 28">
              <a:extLst>
                <a:ext uri="{FF2B5EF4-FFF2-40B4-BE49-F238E27FC236}">
                  <a16:creationId xmlns="" xmlns:a16="http://schemas.microsoft.com/office/drawing/2014/main" id="{529E109C-FAC8-74D5-CDA1-CC435E52AF7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1" y="255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34" name="AutoShape 29">
              <a:extLst>
                <a:ext uri="{FF2B5EF4-FFF2-40B4-BE49-F238E27FC236}">
                  <a16:creationId xmlns="" xmlns:a16="http://schemas.microsoft.com/office/drawing/2014/main" id="{B2798A40-F150-46E7-8253-99E5D80CDFF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52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35" name="AutoShape 30">
              <a:extLst>
                <a:ext uri="{FF2B5EF4-FFF2-40B4-BE49-F238E27FC236}">
                  <a16:creationId xmlns="" xmlns:a16="http://schemas.microsoft.com/office/drawing/2014/main" id="{812959ED-FC93-7F9D-D344-9D18D9E4EDD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099" name="Oval 31">
              <a:extLst>
                <a:ext uri="{FF2B5EF4-FFF2-40B4-BE49-F238E27FC236}">
                  <a16:creationId xmlns="" xmlns:a16="http://schemas.microsoft.com/office/drawing/2014/main" id="{72F22B59-6D0D-AF44-16CD-E3C42292615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00" name="Oval 32">
              <a:extLst>
                <a:ext uri="{FF2B5EF4-FFF2-40B4-BE49-F238E27FC236}">
                  <a16:creationId xmlns="" xmlns:a16="http://schemas.microsoft.com/office/drawing/2014/main" id="{70122A73-F4BB-720E-DCAB-E56F8F2FEC7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8" name="Oval 33">
              <a:extLst>
                <a:ext uri="{FF2B5EF4-FFF2-40B4-BE49-F238E27FC236}">
                  <a16:creationId xmlns="" xmlns:a16="http://schemas.microsoft.com/office/drawing/2014/main" id="{DAA72BAD-2A23-884C-ACE0-7D06152FC21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02" name="Oval 34">
              <a:extLst>
                <a:ext uri="{FF2B5EF4-FFF2-40B4-BE49-F238E27FC236}">
                  <a16:creationId xmlns="" xmlns:a16="http://schemas.microsoft.com/office/drawing/2014/main" id="{E90BD82C-9E03-7CE2-1458-47CBC95C01A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0" name="Oval 35">
              <a:extLst>
                <a:ext uri="{FF2B5EF4-FFF2-40B4-BE49-F238E27FC236}">
                  <a16:creationId xmlns="" xmlns:a16="http://schemas.microsoft.com/office/drawing/2014/main" id="{CD1091F5-3038-F0D2-1E71-6C38692201D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04" name="Oval 36">
              <a:extLst>
                <a:ext uri="{FF2B5EF4-FFF2-40B4-BE49-F238E27FC236}">
                  <a16:creationId xmlns="" xmlns:a16="http://schemas.microsoft.com/office/drawing/2014/main" id="{F0C60A9F-172A-9DBA-43F7-15B2523B3F6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="" xmlns:a16="http://schemas.microsoft.com/office/drawing/2014/main" id="{094DDF1B-5DBA-8DA9-EE39-0DB1A4246719}"/>
              </a:ext>
            </a:extLst>
          </p:cNvPr>
          <p:cNvGrpSpPr>
            <a:grpSpLocks/>
          </p:cNvGrpSpPr>
          <p:nvPr/>
        </p:nvGrpSpPr>
        <p:grpSpPr bwMode="auto">
          <a:xfrm>
            <a:off x="2724151" y="5696853"/>
            <a:ext cx="8889457" cy="1200151"/>
            <a:chOff x="508" y="2060"/>
            <a:chExt cx="3190" cy="756"/>
          </a:xfrm>
        </p:grpSpPr>
        <p:sp>
          <p:nvSpPr>
            <p:cNvPr id="143" name="AutoShape 12">
              <a:extLst>
                <a:ext uri="{FF2B5EF4-FFF2-40B4-BE49-F238E27FC236}">
                  <a16:creationId xmlns="" xmlns:a16="http://schemas.microsoft.com/office/drawing/2014/main" id="{2A7CE4F3-781C-1FE8-B09A-29C52402C66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44" name="AutoShape 13">
              <a:extLst>
                <a:ext uri="{FF2B5EF4-FFF2-40B4-BE49-F238E27FC236}">
                  <a16:creationId xmlns="" xmlns:a16="http://schemas.microsoft.com/office/drawing/2014/main" id="{714BAF62-39F9-4DB8-685D-3D72A3804AE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14" y="2134"/>
              <a:ext cx="273" cy="360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45" name="Freeform 14">
              <a:extLst>
                <a:ext uri="{FF2B5EF4-FFF2-40B4-BE49-F238E27FC236}">
                  <a16:creationId xmlns="" xmlns:a16="http://schemas.microsoft.com/office/drawing/2014/main" id="{8F27B9D2-148D-5835-29ED-C68239581F6D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46" name="Text Box 15">
              <a:extLst>
                <a:ext uri="{FF2B5EF4-FFF2-40B4-BE49-F238E27FC236}">
                  <a16:creationId xmlns="" xmlns:a16="http://schemas.microsoft.com/office/drawing/2014/main" id="{C91FFC06-64F7-8CAB-F18D-38326C96FE8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77" y="2139"/>
              <a:ext cx="175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D</a:t>
              </a:r>
            </a:p>
          </p:txBody>
        </p:sp>
        <p:sp>
          <p:nvSpPr>
            <p:cNvPr id="2095" name="Text Box 16">
              <a:extLst>
                <a:ext uri="{FF2B5EF4-FFF2-40B4-BE49-F238E27FC236}">
                  <a16:creationId xmlns="" xmlns:a16="http://schemas.microsoft.com/office/drawing/2014/main" id="{5B557F8A-B4AD-6396-5EDE-C7F8582A6C0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87" y="2060"/>
              <a:ext cx="2911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lọc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giữa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giao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tử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giao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tử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đực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tử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triển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mới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vi-VN" alt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37">
            <a:extLst>
              <a:ext uri="{FF2B5EF4-FFF2-40B4-BE49-F238E27FC236}">
                <a16:creationId xmlns="" xmlns:a16="http://schemas.microsoft.com/office/drawing/2014/main" id="{51C5B8EA-911D-9B32-A41B-08A647BC73D1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705770" y="5611020"/>
            <a:ext cx="992187" cy="930275"/>
            <a:chOff x="1872" y="1824"/>
            <a:chExt cx="2014" cy="1821"/>
          </a:xfrm>
        </p:grpSpPr>
        <p:sp>
          <p:nvSpPr>
            <p:cNvPr id="149" name="AutoShape 38">
              <a:extLst>
                <a:ext uri="{FF2B5EF4-FFF2-40B4-BE49-F238E27FC236}">
                  <a16:creationId xmlns="" xmlns:a16="http://schemas.microsoft.com/office/drawing/2014/main" id="{D072BA32-0C4D-023E-BA46-EF9C38E20AE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1" y="255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50" name="AutoShape 39">
              <a:extLst>
                <a:ext uri="{FF2B5EF4-FFF2-40B4-BE49-F238E27FC236}">
                  <a16:creationId xmlns="" xmlns:a16="http://schemas.microsoft.com/office/drawing/2014/main" id="{C92FAA4F-ADE1-7B93-F68D-A3D8A68A518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52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51" name="AutoShape 40">
              <a:extLst>
                <a:ext uri="{FF2B5EF4-FFF2-40B4-BE49-F238E27FC236}">
                  <a16:creationId xmlns="" xmlns:a16="http://schemas.microsoft.com/office/drawing/2014/main" id="{535AADD2-4FA8-33E6-C534-50FBA37E12B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085" name="Oval 41">
              <a:extLst>
                <a:ext uri="{FF2B5EF4-FFF2-40B4-BE49-F238E27FC236}">
                  <a16:creationId xmlns="" xmlns:a16="http://schemas.microsoft.com/office/drawing/2014/main" id="{D9C958B1-E426-4166-DD2D-D95AB3ACE8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86" name="Oval 42">
              <a:extLst>
                <a:ext uri="{FF2B5EF4-FFF2-40B4-BE49-F238E27FC236}">
                  <a16:creationId xmlns="" xmlns:a16="http://schemas.microsoft.com/office/drawing/2014/main" id="{EBB6EA7E-D834-582D-0C7C-9F83BCF4030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" name="Oval 43">
              <a:extLst>
                <a:ext uri="{FF2B5EF4-FFF2-40B4-BE49-F238E27FC236}">
                  <a16:creationId xmlns="" xmlns:a16="http://schemas.microsoft.com/office/drawing/2014/main" id="{8240F923-85B0-ABEF-24D8-4C0CEE27B1E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088" name="Oval 44">
              <a:extLst>
                <a:ext uri="{FF2B5EF4-FFF2-40B4-BE49-F238E27FC236}">
                  <a16:creationId xmlns="" xmlns:a16="http://schemas.microsoft.com/office/drawing/2014/main" id="{CD150914-27A5-26DE-6D96-8E300FA0FA4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6" name="Oval 45">
              <a:extLst>
                <a:ext uri="{FF2B5EF4-FFF2-40B4-BE49-F238E27FC236}">
                  <a16:creationId xmlns="" xmlns:a16="http://schemas.microsoft.com/office/drawing/2014/main" id="{9BBCDF80-5F2D-0D2E-7D28-FEE8DF9D348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090" name="Oval 46">
              <a:extLst>
                <a:ext uri="{FF2B5EF4-FFF2-40B4-BE49-F238E27FC236}">
                  <a16:creationId xmlns="" xmlns:a16="http://schemas.microsoft.com/office/drawing/2014/main" id="{3DA806CB-A383-AF16-7B9A-EE2927EC5DC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97" name="Rectangle 20">
            <a:extLst>
              <a:ext uri="{FF2B5EF4-FFF2-40B4-BE49-F238E27FC236}">
                <a16:creationId xmlns="" xmlns:a16="http://schemas.microsoft.com/office/drawing/2014/main" id="{6780150E-A6B8-6639-7FC5-6573E021E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5742887"/>
            <a:ext cx="8735454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16" name="10-Point Star 115">
            <a:extLst>
              <a:ext uri="{FF2B5EF4-FFF2-40B4-BE49-F238E27FC236}">
                <a16:creationId xmlns="" xmlns:a16="http://schemas.microsoft.com/office/drawing/2014/main" id="{9D6EF613-E477-0D77-367F-8B6767B31927}"/>
              </a:ext>
            </a:extLst>
          </p:cNvPr>
          <p:cNvSpPr/>
          <p:nvPr/>
        </p:nvSpPr>
        <p:spPr>
          <a:xfrm>
            <a:off x="11578015" y="6286606"/>
            <a:ext cx="500063" cy="500062"/>
          </a:xfrm>
          <a:prstGeom prst="star10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076" name="Text Box 26">
            <a:extLst>
              <a:ext uri="{FF2B5EF4-FFF2-40B4-BE49-F238E27FC236}">
                <a16:creationId xmlns="" xmlns:a16="http://schemas.microsoft.com/office/drawing/2014/main" id="{94DD2563-8B00-B7FA-5448-04BBAD46B07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60404" y="601203"/>
            <a:ext cx="90016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1/ </a:t>
            </a:r>
            <a:r>
              <a:rPr lang="en-US" alt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alt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sản</a:t>
            </a:r>
            <a:r>
              <a:rPr lang="en-US" alt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hữu</a:t>
            </a:r>
            <a:r>
              <a:rPr lang="en-US" alt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tính</a:t>
            </a:r>
            <a:r>
              <a:rPr lang="en-US" alt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ở </a:t>
            </a:r>
            <a:r>
              <a:rPr lang="en-US" alt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</a:t>
            </a:r>
            <a:r>
              <a:rPr lang="en-US" alt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en-US" alt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alt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</a:t>
            </a:r>
            <a:r>
              <a:rPr lang="en-US" alt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kết</a:t>
            </a:r>
            <a:r>
              <a:rPr lang="en-US" alt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hợp</a:t>
            </a:r>
            <a:r>
              <a:rPr lang="en-US" alt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alt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0">
            <a:extLst>
              <a:ext uri="{FF2B5EF4-FFF2-40B4-BE49-F238E27FC236}">
                <a16:creationId xmlns="" xmlns:a16="http://schemas.microsoft.com/office/drawing/2014/main" id="{9D313847-3D70-A650-D319-F52D94931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951" y="2165371"/>
            <a:ext cx="8880397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FF"/>
              </a:solidFill>
            </a:endParaRPr>
          </a:p>
        </p:txBody>
      </p:sp>
      <p:grpSp>
        <p:nvGrpSpPr>
          <p:cNvPr id="21" name="Group 11">
            <a:extLst>
              <a:ext uri="{FF2B5EF4-FFF2-40B4-BE49-F238E27FC236}">
                <a16:creationId xmlns="" xmlns:a16="http://schemas.microsoft.com/office/drawing/2014/main" id="{130F0F19-FFA3-7607-FDDA-61E4D467C313}"/>
              </a:ext>
            </a:extLst>
          </p:cNvPr>
          <p:cNvGrpSpPr>
            <a:grpSpLocks/>
          </p:cNvGrpSpPr>
          <p:nvPr/>
        </p:nvGrpSpPr>
        <p:grpSpPr bwMode="auto">
          <a:xfrm>
            <a:off x="2727326" y="2114571"/>
            <a:ext cx="8702674" cy="830263"/>
            <a:chOff x="508" y="2030"/>
            <a:chExt cx="3072" cy="523"/>
          </a:xfrm>
        </p:grpSpPr>
        <p:sp>
          <p:nvSpPr>
            <p:cNvPr id="22" name="AutoShape 12">
              <a:extLst>
                <a:ext uri="{FF2B5EF4-FFF2-40B4-BE49-F238E27FC236}">
                  <a16:creationId xmlns="" xmlns:a16="http://schemas.microsoft.com/office/drawing/2014/main" id="{31B46E78-02B4-E286-6D8F-52C20D584C8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3" name="AutoShape 13">
              <a:extLst>
                <a:ext uri="{FF2B5EF4-FFF2-40B4-BE49-F238E27FC236}">
                  <a16:creationId xmlns="" xmlns:a16="http://schemas.microsoft.com/office/drawing/2014/main" id="{9A096DF7-2BF0-7F60-EA2E-777ACEA8C95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14" y="2147"/>
              <a:ext cx="272" cy="352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="" xmlns:a16="http://schemas.microsoft.com/office/drawing/2014/main" id="{73AAD99D-DB1C-BBA8-8ABD-E19DE66520DB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5" name="Text Box 15">
              <a:extLst>
                <a:ext uri="{FF2B5EF4-FFF2-40B4-BE49-F238E27FC236}">
                  <a16:creationId xmlns="" xmlns:a16="http://schemas.microsoft.com/office/drawing/2014/main" id="{C4CBFAF4-AA6A-BA9F-5885-F6F704D8CF5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73" y="2139"/>
              <a:ext cx="171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A</a:t>
              </a:r>
            </a:p>
          </p:txBody>
        </p:sp>
        <p:sp>
          <p:nvSpPr>
            <p:cNvPr id="26" name="Text Box 16">
              <a:extLst>
                <a:ext uri="{FF2B5EF4-FFF2-40B4-BE49-F238E27FC236}">
                  <a16:creationId xmlns="" xmlns:a16="http://schemas.microsoft.com/office/drawing/2014/main" id="{9536E90F-DD7F-96D2-BD4A-4F43E790D15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94" y="2030"/>
              <a:ext cx="276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đực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triển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2400" dirty="0"/>
            </a:p>
          </p:txBody>
        </p:sp>
      </p:grpSp>
      <p:sp>
        <p:nvSpPr>
          <p:cNvPr id="2053" name="Rectangle 20">
            <a:extLst>
              <a:ext uri="{FF2B5EF4-FFF2-40B4-BE49-F238E27FC236}">
                <a16:creationId xmlns="" xmlns:a16="http://schemas.microsoft.com/office/drawing/2014/main" id="{3025E6B9-E426-1235-5409-6C36E2B56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891" y="4579167"/>
            <a:ext cx="8889457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FF"/>
              </a:solidFill>
            </a:endParaRPr>
          </a:p>
        </p:txBody>
      </p:sp>
      <p:grpSp>
        <p:nvGrpSpPr>
          <p:cNvPr id="2054" name="Group 11">
            <a:extLst>
              <a:ext uri="{FF2B5EF4-FFF2-40B4-BE49-F238E27FC236}">
                <a16:creationId xmlns="" xmlns:a16="http://schemas.microsoft.com/office/drawing/2014/main" id="{1A19600E-76E8-656F-1615-C96BB989B3EC}"/>
              </a:ext>
            </a:extLst>
          </p:cNvPr>
          <p:cNvGrpSpPr>
            <a:grpSpLocks/>
          </p:cNvGrpSpPr>
          <p:nvPr/>
        </p:nvGrpSpPr>
        <p:grpSpPr bwMode="auto">
          <a:xfrm>
            <a:off x="2721440" y="4493443"/>
            <a:ext cx="9068862" cy="830262"/>
            <a:chOff x="508" y="2022"/>
            <a:chExt cx="3198" cy="523"/>
          </a:xfrm>
        </p:grpSpPr>
        <p:sp>
          <p:nvSpPr>
            <p:cNvPr id="2055" name="AutoShape 12">
              <a:extLst>
                <a:ext uri="{FF2B5EF4-FFF2-40B4-BE49-F238E27FC236}">
                  <a16:creationId xmlns="" xmlns:a16="http://schemas.microsoft.com/office/drawing/2014/main" id="{E16CCC3F-6D25-4677-D3F4-6A3282F0924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056" name="AutoShape 13">
              <a:extLst>
                <a:ext uri="{FF2B5EF4-FFF2-40B4-BE49-F238E27FC236}">
                  <a16:creationId xmlns="" xmlns:a16="http://schemas.microsoft.com/office/drawing/2014/main" id="{FE124443-B31F-0274-B54F-EA6E8F6BE73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14" y="2147"/>
              <a:ext cx="271" cy="352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057" name="Freeform 14">
              <a:extLst>
                <a:ext uri="{FF2B5EF4-FFF2-40B4-BE49-F238E27FC236}">
                  <a16:creationId xmlns="" xmlns:a16="http://schemas.microsoft.com/office/drawing/2014/main" id="{AEFAAAF7-5754-6C9A-D2DA-3BBDF54CA4C6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058" name="Text Box 15">
              <a:extLst>
                <a:ext uri="{FF2B5EF4-FFF2-40B4-BE49-F238E27FC236}">
                  <a16:creationId xmlns="" xmlns:a16="http://schemas.microsoft.com/office/drawing/2014/main" id="{DC679C87-199A-A0FD-F5D4-075456EFF1D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61" y="2139"/>
              <a:ext cx="164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C</a:t>
              </a:r>
            </a:p>
          </p:txBody>
        </p:sp>
        <p:sp>
          <p:nvSpPr>
            <p:cNvPr id="2059" name="Text Box 16">
              <a:extLst>
                <a:ext uri="{FF2B5EF4-FFF2-40B4-BE49-F238E27FC236}">
                  <a16:creationId xmlns="" xmlns:a16="http://schemas.microsoft.com/office/drawing/2014/main" id="{E6F4CC22-A483-7623-6DD3-BB0FAC436F8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53" y="2022"/>
              <a:ext cx="2953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lọc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đực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triển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60" name="Group 5">
            <a:extLst>
              <a:ext uri="{FF2B5EF4-FFF2-40B4-BE49-F238E27FC236}">
                <a16:creationId xmlns="" xmlns:a16="http://schemas.microsoft.com/office/drawing/2014/main" id="{C3F8EE8E-EB57-8B54-D546-92099CBC3051}"/>
              </a:ext>
            </a:extLst>
          </p:cNvPr>
          <p:cNvGrpSpPr>
            <a:grpSpLocks/>
          </p:cNvGrpSpPr>
          <p:nvPr/>
        </p:nvGrpSpPr>
        <p:grpSpPr bwMode="auto">
          <a:xfrm>
            <a:off x="2586038" y="3300729"/>
            <a:ext cx="8897800" cy="830262"/>
            <a:chOff x="384" y="1267"/>
            <a:chExt cx="3082" cy="523"/>
          </a:xfrm>
        </p:grpSpPr>
        <p:sp>
          <p:nvSpPr>
            <p:cNvPr id="2061" name="AutoShape 6">
              <a:extLst>
                <a:ext uri="{FF2B5EF4-FFF2-40B4-BE49-F238E27FC236}">
                  <a16:creationId xmlns="" xmlns:a16="http://schemas.microsoft.com/office/drawing/2014/main" id="{0E1B9A09-6FC7-FCA9-3E96-80AB272DE84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062" name="AutoShape 7">
              <a:extLst>
                <a:ext uri="{FF2B5EF4-FFF2-40B4-BE49-F238E27FC236}">
                  <a16:creationId xmlns="" xmlns:a16="http://schemas.microsoft.com/office/drawing/2014/main" id="{05D2217E-8959-647B-95B7-723FA9E4249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48" y="1379"/>
              <a:ext cx="271" cy="331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3" name="Freeform 8">
              <a:extLst>
                <a:ext uri="{FF2B5EF4-FFF2-40B4-BE49-F238E27FC236}">
                  <a16:creationId xmlns="" xmlns:a16="http://schemas.microsoft.com/office/drawing/2014/main" id="{113228B0-C74D-A64E-BAB5-F0418E48BC21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064" name="Text Box 9">
              <a:extLst>
                <a:ext uri="{FF2B5EF4-FFF2-40B4-BE49-F238E27FC236}">
                  <a16:creationId xmlns="" xmlns:a16="http://schemas.microsoft.com/office/drawing/2014/main" id="{D973F119-34AD-6823-0F0F-9729FE9F46D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78" y="1383"/>
              <a:ext cx="21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B</a:t>
              </a:r>
            </a:p>
          </p:txBody>
        </p:sp>
        <p:sp>
          <p:nvSpPr>
            <p:cNvPr id="2065" name="Text Box 10">
              <a:extLst>
                <a:ext uri="{FF2B5EF4-FFF2-40B4-BE49-F238E27FC236}">
                  <a16:creationId xmlns="" xmlns:a16="http://schemas.microsoft.com/office/drawing/2014/main" id="{7B2561D4-EE7F-6062-44BF-3EEED367CCE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29" y="1267"/>
              <a:ext cx="273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Ngẫu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đực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triển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66" name="Rectangle 18">
            <a:extLst>
              <a:ext uri="{FF2B5EF4-FFF2-40B4-BE49-F238E27FC236}">
                <a16:creationId xmlns="" xmlns:a16="http://schemas.microsoft.com/office/drawing/2014/main" id="{98F245A8-112D-2C06-1747-4FB8F0BED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951" y="3353116"/>
            <a:ext cx="8880397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FF"/>
              </a:solidFill>
            </a:endParaRPr>
          </a:p>
        </p:txBody>
      </p:sp>
      <p:pic>
        <p:nvPicPr>
          <p:cNvPr id="2067" name="Picture 122">
            <a:extLst>
              <a:ext uri="{FF2B5EF4-FFF2-40B4-BE49-F238E27FC236}">
                <a16:creationId xmlns="" xmlns:a16="http://schemas.microsoft.com/office/drawing/2014/main" id="{2A46DD94-53A4-0FBD-5B7E-5900A6026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3245" y="5381580"/>
            <a:ext cx="52387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" name="Explosion: 14 Points 2067">
            <a:extLst>
              <a:ext uri="{FF2B5EF4-FFF2-40B4-BE49-F238E27FC236}">
                <a16:creationId xmlns="" xmlns:a16="http://schemas.microsoft.com/office/drawing/2014/main" id="{60F2F01C-7C43-4933-F8F4-9106D48DB075}"/>
              </a:ext>
            </a:extLst>
          </p:cNvPr>
          <p:cNvSpPr/>
          <p:nvPr/>
        </p:nvSpPr>
        <p:spPr>
          <a:xfrm flipH="1">
            <a:off x="2559565" y="2263662"/>
            <a:ext cx="7420532" cy="374478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thưởng</a:t>
            </a: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bịch</a:t>
            </a: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oshi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82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  <p:bldLst>
      <p:bldP spid="8255" grpId="0" animBg="1"/>
      <p:bldP spid="103" grpId="0" animBg="1"/>
      <p:bldP spid="104" grpId="0" animBg="1"/>
      <p:bldP spid="105" grpId="0" animBg="1"/>
      <p:bldP spid="197" grpId="0" animBg="1"/>
      <p:bldP spid="13" grpId="0" animBg="1"/>
      <p:bldP spid="2053" grpId="0" animBg="1"/>
      <p:bldP spid="2066" grpId="0" animBg="1"/>
      <p:bldP spid="2068" grpId="0" animBg="1"/>
      <p:bldP spid="206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5" name="Rectangle 63">
            <a:extLst>
              <a:ext uri="{FF2B5EF4-FFF2-40B4-BE49-F238E27FC236}">
                <a16:creationId xmlns="" xmlns:a16="http://schemas.microsoft.com/office/drawing/2014/main" id="{C76E09EF-F995-105B-6EFD-B5AC4D23D2BA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1774033" y="3036095"/>
            <a:ext cx="928687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" name="Rectangle 63">
            <a:extLst>
              <a:ext uri="{FF2B5EF4-FFF2-40B4-BE49-F238E27FC236}">
                <a16:creationId xmlns="" xmlns:a16="http://schemas.microsoft.com/office/drawing/2014/main" id="{C12F3253-BC60-6205-9F4F-F4863F140A6E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1774033" y="1893095"/>
            <a:ext cx="928687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" name="Rectangle 63">
            <a:extLst>
              <a:ext uri="{FF2B5EF4-FFF2-40B4-BE49-F238E27FC236}">
                <a16:creationId xmlns="" xmlns:a16="http://schemas.microsoft.com/office/drawing/2014/main" id="{25C174A6-3593-4FF5-44B4-24018AB77059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1774032" y="4250532"/>
            <a:ext cx="928688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" name="Rectangle 63">
            <a:extLst>
              <a:ext uri="{FF2B5EF4-FFF2-40B4-BE49-F238E27FC236}">
                <a16:creationId xmlns="" xmlns:a16="http://schemas.microsoft.com/office/drawing/2014/main" id="{74BC61D6-DA41-C94C-49A1-C664A6FCF47E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1774033" y="5464970"/>
            <a:ext cx="928687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74">
            <a:extLst>
              <a:ext uri="{FF2B5EF4-FFF2-40B4-BE49-F238E27FC236}">
                <a16:creationId xmlns="" xmlns:a16="http://schemas.microsoft.com/office/drawing/2014/main" id="{9DD97E33-1B90-78C5-7172-B3428BB1F7B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019147" y="2097769"/>
            <a:ext cx="446088" cy="822552"/>
            <a:chOff x="1872" y="722"/>
            <a:chExt cx="2014" cy="3820"/>
          </a:xfrm>
        </p:grpSpPr>
        <p:sp>
          <p:nvSpPr>
            <p:cNvPr id="8267" name="AutoShape 75">
              <a:extLst>
                <a:ext uri="{FF2B5EF4-FFF2-40B4-BE49-F238E27FC236}">
                  <a16:creationId xmlns="" xmlns:a16="http://schemas.microsoft.com/office/drawing/2014/main" id="{94019F39-C269-E2C4-197F-119B4A587DF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1" y="245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68" name="AutoShape 76">
              <a:extLst>
                <a:ext uri="{FF2B5EF4-FFF2-40B4-BE49-F238E27FC236}">
                  <a16:creationId xmlns="" xmlns:a16="http://schemas.microsoft.com/office/drawing/2014/main" id="{F0AC7948-F042-105A-AC1B-1A3122E8F8E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7" y="242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69" name="AutoShape 77">
              <a:extLst>
                <a:ext uri="{FF2B5EF4-FFF2-40B4-BE49-F238E27FC236}">
                  <a16:creationId xmlns="" xmlns:a16="http://schemas.microsoft.com/office/drawing/2014/main" id="{4618A530-32B7-1182-D012-7D1A9754511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5" y="336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63" name="Oval 78">
              <a:extLst>
                <a:ext uri="{FF2B5EF4-FFF2-40B4-BE49-F238E27FC236}">
                  <a16:creationId xmlns="" xmlns:a16="http://schemas.microsoft.com/office/drawing/2014/main" id="{EA40F03A-7841-18B9-AFB3-EB61E568BC8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4" name="Oval 79">
              <a:extLst>
                <a:ext uri="{FF2B5EF4-FFF2-40B4-BE49-F238E27FC236}">
                  <a16:creationId xmlns="" xmlns:a16="http://schemas.microsoft.com/office/drawing/2014/main" id="{824B168A-69CF-6A76-FC06-EE128E2E64B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72" name="Oval 80">
              <a:extLst>
                <a:ext uri="{FF2B5EF4-FFF2-40B4-BE49-F238E27FC236}">
                  <a16:creationId xmlns="" xmlns:a16="http://schemas.microsoft.com/office/drawing/2014/main" id="{46ABFE92-BC13-874B-8254-5757F7718BA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96" y="722"/>
              <a:ext cx="1173" cy="381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66" name="Oval 81">
              <a:extLst>
                <a:ext uri="{FF2B5EF4-FFF2-40B4-BE49-F238E27FC236}">
                  <a16:creationId xmlns="" xmlns:a16="http://schemas.microsoft.com/office/drawing/2014/main" id="{C5D76780-E89A-8FCC-BBED-0138D8B80E6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99" y="723"/>
              <a:ext cx="1173" cy="381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74" name="Oval 82">
              <a:extLst>
                <a:ext uri="{FF2B5EF4-FFF2-40B4-BE49-F238E27FC236}">
                  <a16:creationId xmlns="" xmlns:a16="http://schemas.microsoft.com/office/drawing/2014/main" id="{B06C862E-A014-1200-41CF-1338E6913D2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8" y="722"/>
              <a:ext cx="1097" cy="381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68" name="Oval 83">
              <a:extLst>
                <a:ext uri="{FF2B5EF4-FFF2-40B4-BE49-F238E27FC236}">
                  <a16:creationId xmlns="" xmlns:a16="http://schemas.microsoft.com/office/drawing/2014/main" id="{DDC77007-68A1-BD93-85B7-D40143086D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723"/>
              <a:ext cx="1096" cy="381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8209" name="AutoShape 17">
            <a:extLst>
              <a:ext uri="{FF2B5EF4-FFF2-40B4-BE49-F238E27FC236}">
                <a16:creationId xmlns="" xmlns:a16="http://schemas.microsoft.com/office/drawing/2014/main" id="{761DDB82-147B-4479-C1E3-A93FB8EDB94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81200" y="214338"/>
            <a:ext cx="8186766" cy="1714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cap="rnd" algn="ctr">
            <a:solidFill>
              <a:srgbClr val="FFC000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" name="Group 27">
            <a:extLst>
              <a:ext uri="{FF2B5EF4-FFF2-40B4-BE49-F238E27FC236}">
                <a16:creationId xmlns="" xmlns:a16="http://schemas.microsoft.com/office/drawing/2014/main" id="{56AFCBFF-BA21-E785-C54C-ED42DC8B1EA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674019" y="2031207"/>
            <a:ext cx="992188" cy="930275"/>
            <a:chOff x="1872" y="1824"/>
            <a:chExt cx="2014" cy="1821"/>
          </a:xfrm>
        </p:grpSpPr>
        <p:sp>
          <p:nvSpPr>
            <p:cNvPr id="8220" name="AutoShape 28">
              <a:extLst>
                <a:ext uri="{FF2B5EF4-FFF2-40B4-BE49-F238E27FC236}">
                  <a16:creationId xmlns="" xmlns:a16="http://schemas.microsoft.com/office/drawing/2014/main" id="{78A885F0-DE6A-9D55-F6B8-C175C323849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1" y="255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>
              <a:extLst>
                <a:ext uri="{FF2B5EF4-FFF2-40B4-BE49-F238E27FC236}">
                  <a16:creationId xmlns="" xmlns:a16="http://schemas.microsoft.com/office/drawing/2014/main" id="{D7998926-BB82-7445-2249-CCB62B6877A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52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>
              <a:extLst>
                <a:ext uri="{FF2B5EF4-FFF2-40B4-BE49-F238E27FC236}">
                  <a16:creationId xmlns="" xmlns:a16="http://schemas.microsoft.com/office/drawing/2014/main" id="{79F4314B-2026-78FF-14AD-92EEB72E048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49" name="Oval 31">
              <a:extLst>
                <a:ext uri="{FF2B5EF4-FFF2-40B4-BE49-F238E27FC236}">
                  <a16:creationId xmlns="" xmlns:a16="http://schemas.microsoft.com/office/drawing/2014/main" id="{98F554FB-07CA-F059-DB50-6047AFF8779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0" name="Oval 32">
              <a:extLst>
                <a:ext uri="{FF2B5EF4-FFF2-40B4-BE49-F238E27FC236}">
                  <a16:creationId xmlns="" xmlns:a16="http://schemas.microsoft.com/office/drawing/2014/main" id="{57DA1B3F-C385-DEDD-F5E6-619018D5B7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25" name="Oval 33">
              <a:extLst>
                <a:ext uri="{FF2B5EF4-FFF2-40B4-BE49-F238E27FC236}">
                  <a16:creationId xmlns="" xmlns:a16="http://schemas.microsoft.com/office/drawing/2014/main" id="{EFB3DE08-281C-B2B7-F484-5DD5A8FB8C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52" name="Oval 34">
              <a:extLst>
                <a:ext uri="{FF2B5EF4-FFF2-40B4-BE49-F238E27FC236}">
                  <a16:creationId xmlns="" xmlns:a16="http://schemas.microsoft.com/office/drawing/2014/main" id="{CDA455C4-5FBD-FF01-C067-E5A04B7E937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27" name="Oval 35">
              <a:extLst>
                <a:ext uri="{FF2B5EF4-FFF2-40B4-BE49-F238E27FC236}">
                  <a16:creationId xmlns="" xmlns:a16="http://schemas.microsoft.com/office/drawing/2014/main" id="{0B02C418-ABE8-6587-48D2-E56AF1252AB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54" name="Oval 36">
              <a:extLst>
                <a:ext uri="{FF2B5EF4-FFF2-40B4-BE49-F238E27FC236}">
                  <a16:creationId xmlns="" xmlns:a16="http://schemas.microsoft.com/office/drawing/2014/main" id="{CD31C90C-118F-62B7-74D0-FFC79DC0369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" name="Group 74">
            <a:extLst>
              <a:ext uri="{FF2B5EF4-FFF2-40B4-BE49-F238E27FC236}">
                <a16:creationId xmlns="" xmlns:a16="http://schemas.microsoft.com/office/drawing/2014/main" id="{1ADE7430-4636-133A-11DC-60914BC2820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019148" y="3312207"/>
            <a:ext cx="446087" cy="822552"/>
            <a:chOff x="1872" y="722"/>
            <a:chExt cx="2014" cy="3820"/>
          </a:xfrm>
        </p:grpSpPr>
        <p:sp>
          <p:nvSpPr>
            <p:cNvPr id="94" name="AutoShape 75">
              <a:extLst>
                <a:ext uri="{FF2B5EF4-FFF2-40B4-BE49-F238E27FC236}">
                  <a16:creationId xmlns="" xmlns:a16="http://schemas.microsoft.com/office/drawing/2014/main" id="{CE4FDD74-CCD3-85BB-075E-692D97791F3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1" y="245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95" name="AutoShape 76">
              <a:extLst>
                <a:ext uri="{FF2B5EF4-FFF2-40B4-BE49-F238E27FC236}">
                  <a16:creationId xmlns="" xmlns:a16="http://schemas.microsoft.com/office/drawing/2014/main" id="{D8DF9C63-493C-1D5D-C143-946F678B507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7" y="242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96" name="AutoShape 77">
              <a:extLst>
                <a:ext uri="{FF2B5EF4-FFF2-40B4-BE49-F238E27FC236}">
                  <a16:creationId xmlns="" xmlns:a16="http://schemas.microsoft.com/office/drawing/2014/main" id="{4C4AC128-8440-79F4-0858-F5230BF9A0F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5" y="336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40" name="Oval 78">
              <a:extLst>
                <a:ext uri="{FF2B5EF4-FFF2-40B4-BE49-F238E27FC236}">
                  <a16:creationId xmlns="" xmlns:a16="http://schemas.microsoft.com/office/drawing/2014/main" id="{ECE576A5-C59A-95E8-5EF4-2A513A169F5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41" name="Oval 79">
              <a:extLst>
                <a:ext uri="{FF2B5EF4-FFF2-40B4-BE49-F238E27FC236}">
                  <a16:creationId xmlns="" xmlns:a16="http://schemas.microsoft.com/office/drawing/2014/main" id="{FD8B4CAE-98CB-030E-0D5C-32841C02FA6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9" name="Oval 80">
              <a:extLst>
                <a:ext uri="{FF2B5EF4-FFF2-40B4-BE49-F238E27FC236}">
                  <a16:creationId xmlns="" xmlns:a16="http://schemas.microsoft.com/office/drawing/2014/main" id="{0A26EAEB-16F5-7ADA-421A-A8D3F55126F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96" y="722"/>
              <a:ext cx="1173" cy="381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43" name="Oval 81">
              <a:extLst>
                <a:ext uri="{FF2B5EF4-FFF2-40B4-BE49-F238E27FC236}">
                  <a16:creationId xmlns="" xmlns:a16="http://schemas.microsoft.com/office/drawing/2014/main" id="{107FF1CE-8E44-B552-E431-2B6CCF6D06B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99" y="723"/>
              <a:ext cx="1173" cy="381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1" name="Oval 82">
              <a:extLst>
                <a:ext uri="{FF2B5EF4-FFF2-40B4-BE49-F238E27FC236}">
                  <a16:creationId xmlns="" xmlns:a16="http://schemas.microsoft.com/office/drawing/2014/main" id="{C97BB7B1-21A2-361B-D6C6-7921346736B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8" y="722"/>
              <a:ext cx="1097" cy="381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45" name="Oval 83">
              <a:extLst>
                <a:ext uri="{FF2B5EF4-FFF2-40B4-BE49-F238E27FC236}">
                  <a16:creationId xmlns="" xmlns:a16="http://schemas.microsoft.com/office/drawing/2014/main" id="{6C57B8ED-4D5D-C2EA-64D8-DFFCF32B189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723"/>
              <a:ext cx="1096" cy="381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6" name="Group 74">
            <a:extLst>
              <a:ext uri="{FF2B5EF4-FFF2-40B4-BE49-F238E27FC236}">
                <a16:creationId xmlns="" xmlns:a16="http://schemas.microsoft.com/office/drawing/2014/main" id="{DC763473-7031-6C37-2DFA-EAC9CC4926D3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019148" y="4509182"/>
            <a:ext cx="446087" cy="822552"/>
            <a:chOff x="1872" y="722"/>
            <a:chExt cx="2014" cy="3820"/>
          </a:xfrm>
        </p:grpSpPr>
        <p:sp>
          <p:nvSpPr>
            <p:cNvPr id="107" name="AutoShape 75">
              <a:extLst>
                <a:ext uri="{FF2B5EF4-FFF2-40B4-BE49-F238E27FC236}">
                  <a16:creationId xmlns="" xmlns:a16="http://schemas.microsoft.com/office/drawing/2014/main" id="{1FFB26B2-8953-0C6A-D128-13D6042A3D0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1" y="245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08" name="AutoShape 76">
              <a:extLst>
                <a:ext uri="{FF2B5EF4-FFF2-40B4-BE49-F238E27FC236}">
                  <a16:creationId xmlns="" xmlns:a16="http://schemas.microsoft.com/office/drawing/2014/main" id="{284DEF87-6E57-1198-6236-850B6B393CA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7" y="242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09" name="AutoShape 77">
              <a:extLst>
                <a:ext uri="{FF2B5EF4-FFF2-40B4-BE49-F238E27FC236}">
                  <a16:creationId xmlns="" xmlns:a16="http://schemas.microsoft.com/office/drawing/2014/main" id="{843ECCDA-E634-DD43-0FC9-079A14EA6B4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5" y="336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31" name="Oval 78">
              <a:extLst>
                <a:ext uri="{FF2B5EF4-FFF2-40B4-BE49-F238E27FC236}">
                  <a16:creationId xmlns="" xmlns:a16="http://schemas.microsoft.com/office/drawing/2014/main" id="{9C74EA1F-CF48-5239-4DE9-92B8E9F5AD0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32" name="Oval 79">
              <a:extLst>
                <a:ext uri="{FF2B5EF4-FFF2-40B4-BE49-F238E27FC236}">
                  <a16:creationId xmlns="" xmlns:a16="http://schemas.microsoft.com/office/drawing/2014/main" id="{0F40F4AF-B9D0-41B9-5149-2A364CE2D47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" name="Oval 80">
              <a:extLst>
                <a:ext uri="{FF2B5EF4-FFF2-40B4-BE49-F238E27FC236}">
                  <a16:creationId xmlns="" xmlns:a16="http://schemas.microsoft.com/office/drawing/2014/main" id="{606C412F-F595-F769-4362-4C14ECDD73C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96" y="722"/>
              <a:ext cx="1173" cy="381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34" name="Oval 81">
              <a:extLst>
                <a:ext uri="{FF2B5EF4-FFF2-40B4-BE49-F238E27FC236}">
                  <a16:creationId xmlns="" xmlns:a16="http://schemas.microsoft.com/office/drawing/2014/main" id="{C2A0B8F8-3ADF-D3AC-5067-BADF21FF188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99" y="723"/>
              <a:ext cx="1173" cy="381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4" name="Oval 82">
              <a:extLst>
                <a:ext uri="{FF2B5EF4-FFF2-40B4-BE49-F238E27FC236}">
                  <a16:creationId xmlns="" xmlns:a16="http://schemas.microsoft.com/office/drawing/2014/main" id="{44A0E9E1-EE6C-F24E-7853-B69E80FE54B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8" y="722"/>
              <a:ext cx="1097" cy="381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36" name="Oval 83">
              <a:extLst>
                <a:ext uri="{FF2B5EF4-FFF2-40B4-BE49-F238E27FC236}">
                  <a16:creationId xmlns="" xmlns:a16="http://schemas.microsoft.com/office/drawing/2014/main" id="{57DA529D-8514-D743-BB74-B74083263A0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723"/>
              <a:ext cx="1096" cy="381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7" name="Group 74">
            <a:extLst>
              <a:ext uri="{FF2B5EF4-FFF2-40B4-BE49-F238E27FC236}">
                <a16:creationId xmlns="" xmlns:a16="http://schemas.microsoft.com/office/drawing/2014/main" id="{7E45FD08-02A5-56A1-41DB-A884A9C6F2AA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019148" y="5652182"/>
            <a:ext cx="446087" cy="822552"/>
            <a:chOff x="1872" y="722"/>
            <a:chExt cx="2014" cy="3820"/>
          </a:xfrm>
        </p:grpSpPr>
        <p:sp>
          <p:nvSpPr>
            <p:cNvPr id="117" name="AutoShape 75">
              <a:extLst>
                <a:ext uri="{FF2B5EF4-FFF2-40B4-BE49-F238E27FC236}">
                  <a16:creationId xmlns="" xmlns:a16="http://schemas.microsoft.com/office/drawing/2014/main" id="{61E26D9F-8F03-8272-FAE2-76466F32681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1" y="245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18" name="AutoShape 76">
              <a:extLst>
                <a:ext uri="{FF2B5EF4-FFF2-40B4-BE49-F238E27FC236}">
                  <a16:creationId xmlns="" xmlns:a16="http://schemas.microsoft.com/office/drawing/2014/main" id="{A80FB96F-26B9-156A-4A4C-8C731331C9B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7" y="242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19" name="AutoShape 77">
              <a:extLst>
                <a:ext uri="{FF2B5EF4-FFF2-40B4-BE49-F238E27FC236}">
                  <a16:creationId xmlns="" xmlns:a16="http://schemas.microsoft.com/office/drawing/2014/main" id="{0E6CC81A-9ADF-1BBE-59E4-358174AC36D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5" y="336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22" name="Oval 78">
              <a:extLst>
                <a:ext uri="{FF2B5EF4-FFF2-40B4-BE49-F238E27FC236}">
                  <a16:creationId xmlns="" xmlns:a16="http://schemas.microsoft.com/office/drawing/2014/main" id="{CC929CB3-D918-A7B1-B62D-6FC567140D8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23" name="Oval 79">
              <a:extLst>
                <a:ext uri="{FF2B5EF4-FFF2-40B4-BE49-F238E27FC236}">
                  <a16:creationId xmlns="" xmlns:a16="http://schemas.microsoft.com/office/drawing/2014/main" id="{1D3B8035-3D19-BBE4-01A9-66D9C05BC8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" name="Oval 80">
              <a:extLst>
                <a:ext uri="{FF2B5EF4-FFF2-40B4-BE49-F238E27FC236}">
                  <a16:creationId xmlns="" xmlns:a16="http://schemas.microsoft.com/office/drawing/2014/main" id="{19392E9A-9EF5-510A-DB44-348C32A6301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96" y="722"/>
              <a:ext cx="1173" cy="381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25" name="Oval 81">
              <a:extLst>
                <a:ext uri="{FF2B5EF4-FFF2-40B4-BE49-F238E27FC236}">
                  <a16:creationId xmlns="" xmlns:a16="http://schemas.microsoft.com/office/drawing/2014/main" id="{C2D1E83C-0A66-F18A-4613-E6BDE611213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99" y="723"/>
              <a:ext cx="1173" cy="381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" name="Oval 82">
              <a:extLst>
                <a:ext uri="{FF2B5EF4-FFF2-40B4-BE49-F238E27FC236}">
                  <a16:creationId xmlns="" xmlns:a16="http://schemas.microsoft.com/office/drawing/2014/main" id="{61015068-0647-F002-C9BB-DA010B6768A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8" y="722"/>
              <a:ext cx="1097" cy="381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27" name="Oval 83">
              <a:extLst>
                <a:ext uri="{FF2B5EF4-FFF2-40B4-BE49-F238E27FC236}">
                  <a16:creationId xmlns="" xmlns:a16="http://schemas.microsoft.com/office/drawing/2014/main" id="{315FCE04-F725-3216-57AC-26B8162A69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723"/>
              <a:ext cx="1096" cy="381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9" name="Group 37">
            <a:extLst>
              <a:ext uri="{FF2B5EF4-FFF2-40B4-BE49-F238E27FC236}">
                <a16:creationId xmlns="" xmlns:a16="http://schemas.microsoft.com/office/drawing/2014/main" id="{C3AC335B-F194-A383-0448-C742CF2303D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705770" y="3245645"/>
            <a:ext cx="992187" cy="930275"/>
            <a:chOff x="1872" y="1824"/>
            <a:chExt cx="2014" cy="1821"/>
          </a:xfrm>
        </p:grpSpPr>
        <p:sp>
          <p:nvSpPr>
            <p:cNvPr id="8230" name="AutoShape 38">
              <a:extLst>
                <a:ext uri="{FF2B5EF4-FFF2-40B4-BE49-F238E27FC236}">
                  <a16:creationId xmlns="" xmlns:a16="http://schemas.microsoft.com/office/drawing/2014/main" id="{6E2577E5-C2A1-08BE-25F0-75043667FD3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1" y="255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31" name="AutoShape 39">
              <a:extLst>
                <a:ext uri="{FF2B5EF4-FFF2-40B4-BE49-F238E27FC236}">
                  <a16:creationId xmlns="" xmlns:a16="http://schemas.microsoft.com/office/drawing/2014/main" id="{6F737E91-5560-0D67-C791-CD20CA92859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52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32" name="AutoShape 40">
              <a:extLst>
                <a:ext uri="{FF2B5EF4-FFF2-40B4-BE49-F238E27FC236}">
                  <a16:creationId xmlns="" xmlns:a16="http://schemas.microsoft.com/office/drawing/2014/main" id="{28E4BBFE-ACCA-0155-6088-9BC31B8F4FD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08" name="Oval 41">
              <a:extLst>
                <a:ext uri="{FF2B5EF4-FFF2-40B4-BE49-F238E27FC236}">
                  <a16:creationId xmlns="" xmlns:a16="http://schemas.microsoft.com/office/drawing/2014/main" id="{08339DAF-0E43-8262-3B25-1BD730C687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09" name="Oval 42">
              <a:extLst>
                <a:ext uri="{FF2B5EF4-FFF2-40B4-BE49-F238E27FC236}">
                  <a16:creationId xmlns="" xmlns:a16="http://schemas.microsoft.com/office/drawing/2014/main" id="{B4F7B3BB-1E5E-C4C7-87BC-F8E4DE35460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35" name="Oval 43">
              <a:extLst>
                <a:ext uri="{FF2B5EF4-FFF2-40B4-BE49-F238E27FC236}">
                  <a16:creationId xmlns="" xmlns:a16="http://schemas.microsoft.com/office/drawing/2014/main" id="{02C8BA8B-66B9-DC59-D3B1-8CB1BF84E03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11" name="Oval 44">
              <a:extLst>
                <a:ext uri="{FF2B5EF4-FFF2-40B4-BE49-F238E27FC236}">
                  <a16:creationId xmlns="" xmlns:a16="http://schemas.microsoft.com/office/drawing/2014/main" id="{E0EED939-730F-ED36-A767-BA2EBE6CBC0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37" name="Oval 45">
              <a:extLst>
                <a:ext uri="{FF2B5EF4-FFF2-40B4-BE49-F238E27FC236}">
                  <a16:creationId xmlns="" xmlns:a16="http://schemas.microsoft.com/office/drawing/2014/main" id="{1C872DBF-B0CD-86F4-6548-8DF0B637B8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13" name="Oval 46">
              <a:extLst>
                <a:ext uri="{FF2B5EF4-FFF2-40B4-BE49-F238E27FC236}">
                  <a16:creationId xmlns="" xmlns:a16="http://schemas.microsoft.com/office/drawing/2014/main" id="{2B95BEF7-CE82-17BB-7F3E-EAFD87EA85C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0" name="Group 27">
            <a:extLst>
              <a:ext uri="{FF2B5EF4-FFF2-40B4-BE49-F238E27FC236}">
                <a16:creationId xmlns="" xmlns:a16="http://schemas.microsoft.com/office/drawing/2014/main" id="{7471AD1A-4367-4E78-515A-5625513C7D8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674020" y="4468020"/>
            <a:ext cx="992187" cy="930275"/>
            <a:chOff x="1872" y="1824"/>
            <a:chExt cx="2014" cy="1821"/>
          </a:xfrm>
        </p:grpSpPr>
        <p:sp>
          <p:nvSpPr>
            <p:cNvPr id="133" name="AutoShape 28">
              <a:extLst>
                <a:ext uri="{FF2B5EF4-FFF2-40B4-BE49-F238E27FC236}">
                  <a16:creationId xmlns="" xmlns:a16="http://schemas.microsoft.com/office/drawing/2014/main" id="{529E109C-FAC8-74D5-CDA1-CC435E52AF7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1" y="255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34" name="AutoShape 29">
              <a:extLst>
                <a:ext uri="{FF2B5EF4-FFF2-40B4-BE49-F238E27FC236}">
                  <a16:creationId xmlns="" xmlns:a16="http://schemas.microsoft.com/office/drawing/2014/main" id="{B2798A40-F150-46E7-8253-99E5D80CDFF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52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35" name="AutoShape 30">
              <a:extLst>
                <a:ext uri="{FF2B5EF4-FFF2-40B4-BE49-F238E27FC236}">
                  <a16:creationId xmlns="" xmlns:a16="http://schemas.microsoft.com/office/drawing/2014/main" id="{812959ED-FC93-7F9D-D344-9D18D9E4EDD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099" name="Oval 31">
              <a:extLst>
                <a:ext uri="{FF2B5EF4-FFF2-40B4-BE49-F238E27FC236}">
                  <a16:creationId xmlns="" xmlns:a16="http://schemas.microsoft.com/office/drawing/2014/main" id="{72F22B59-6D0D-AF44-16CD-E3C42292615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00" name="Oval 32">
              <a:extLst>
                <a:ext uri="{FF2B5EF4-FFF2-40B4-BE49-F238E27FC236}">
                  <a16:creationId xmlns="" xmlns:a16="http://schemas.microsoft.com/office/drawing/2014/main" id="{70122A73-F4BB-720E-DCAB-E56F8F2FEC7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8" name="Oval 33">
              <a:extLst>
                <a:ext uri="{FF2B5EF4-FFF2-40B4-BE49-F238E27FC236}">
                  <a16:creationId xmlns="" xmlns:a16="http://schemas.microsoft.com/office/drawing/2014/main" id="{DAA72BAD-2A23-884C-ACE0-7D06152FC21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02" name="Oval 34">
              <a:extLst>
                <a:ext uri="{FF2B5EF4-FFF2-40B4-BE49-F238E27FC236}">
                  <a16:creationId xmlns="" xmlns:a16="http://schemas.microsoft.com/office/drawing/2014/main" id="{E90BD82C-9E03-7CE2-1458-47CBC95C01A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0" name="Oval 35">
              <a:extLst>
                <a:ext uri="{FF2B5EF4-FFF2-40B4-BE49-F238E27FC236}">
                  <a16:creationId xmlns="" xmlns:a16="http://schemas.microsoft.com/office/drawing/2014/main" id="{CD1091F5-3038-F0D2-1E71-6C38692201D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04" name="Oval 36">
              <a:extLst>
                <a:ext uri="{FF2B5EF4-FFF2-40B4-BE49-F238E27FC236}">
                  <a16:creationId xmlns="" xmlns:a16="http://schemas.microsoft.com/office/drawing/2014/main" id="{F0C60A9F-172A-9DBA-43F7-15B2523B3F6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="" xmlns:a16="http://schemas.microsoft.com/office/drawing/2014/main" id="{094DDF1B-5DBA-8DA9-EE39-0DB1A4246719}"/>
              </a:ext>
            </a:extLst>
          </p:cNvPr>
          <p:cNvGrpSpPr>
            <a:grpSpLocks/>
          </p:cNvGrpSpPr>
          <p:nvPr/>
        </p:nvGrpSpPr>
        <p:grpSpPr bwMode="auto">
          <a:xfrm>
            <a:off x="2724151" y="5779404"/>
            <a:ext cx="7229475" cy="901701"/>
            <a:chOff x="508" y="2112"/>
            <a:chExt cx="3072" cy="568"/>
          </a:xfrm>
        </p:grpSpPr>
        <p:sp>
          <p:nvSpPr>
            <p:cNvPr id="143" name="AutoShape 12">
              <a:extLst>
                <a:ext uri="{FF2B5EF4-FFF2-40B4-BE49-F238E27FC236}">
                  <a16:creationId xmlns="" xmlns:a16="http://schemas.microsoft.com/office/drawing/2014/main" id="{2A7CE4F3-781C-1FE8-B09A-29C52402C66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44" name="AutoShape 13">
              <a:extLst>
                <a:ext uri="{FF2B5EF4-FFF2-40B4-BE49-F238E27FC236}">
                  <a16:creationId xmlns="" xmlns:a16="http://schemas.microsoft.com/office/drawing/2014/main" id="{714BAF62-39F9-4DB8-685D-3D72A3804AE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14" y="2134"/>
              <a:ext cx="273" cy="360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45" name="Freeform 14">
              <a:extLst>
                <a:ext uri="{FF2B5EF4-FFF2-40B4-BE49-F238E27FC236}">
                  <a16:creationId xmlns="" xmlns:a16="http://schemas.microsoft.com/office/drawing/2014/main" id="{8F27B9D2-148D-5835-29ED-C68239581F6D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46" name="Text Box 15">
              <a:extLst>
                <a:ext uri="{FF2B5EF4-FFF2-40B4-BE49-F238E27FC236}">
                  <a16:creationId xmlns="" xmlns:a16="http://schemas.microsoft.com/office/drawing/2014/main" id="{C91FFC06-64F7-8CAB-F18D-38326C96FE8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77" y="2139"/>
              <a:ext cx="175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D</a:t>
              </a:r>
            </a:p>
          </p:txBody>
        </p:sp>
        <p:sp>
          <p:nvSpPr>
            <p:cNvPr id="2095" name="Text Box 16">
              <a:extLst>
                <a:ext uri="{FF2B5EF4-FFF2-40B4-BE49-F238E27FC236}">
                  <a16:creationId xmlns="" xmlns:a16="http://schemas.microsoft.com/office/drawing/2014/main" id="{5B557F8A-B4AD-6396-5EDE-C7F8582A6C0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18" y="2157"/>
              <a:ext cx="273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Thụ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thụ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37">
            <a:extLst>
              <a:ext uri="{FF2B5EF4-FFF2-40B4-BE49-F238E27FC236}">
                <a16:creationId xmlns="" xmlns:a16="http://schemas.microsoft.com/office/drawing/2014/main" id="{51C5B8EA-911D-9B32-A41B-08A647BC73D1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705770" y="5611020"/>
            <a:ext cx="992187" cy="930275"/>
            <a:chOff x="1872" y="1824"/>
            <a:chExt cx="2014" cy="1821"/>
          </a:xfrm>
        </p:grpSpPr>
        <p:sp>
          <p:nvSpPr>
            <p:cNvPr id="149" name="AutoShape 38">
              <a:extLst>
                <a:ext uri="{FF2B5EF4-FFF2-40B4-BE49-F238E27FC236}">
                  <a16:creationId xmlns="" xmlns:a16="http://schemas.microsoft.com/office/drawing/2014/main" id="{D072BA32-0C4D-023E-BA46-EF9C38E20AE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1" y="255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50" name="AutoShape 39">
              <a:extLst>
                <a:ext uri="{FF2B5EF4-FFF2-40B4-BE49-F238E27FC236}">
                  <a16:creationId xmlns="" xmlns:a16="http://schemas.microsoft.com/office/drawing/2014/main" id="{C92FAA4F-ADE1-7B93-F68D-A3D8A68A518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52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51" name="AutoShape 40">
              <a:extLst>
                <a:ext uri="{FF2B5EF4-FFF2-40B4-BE49-F238E27FC236}">
                  <a16:creationId xmlns="" xmlns:a16="http://schemas.microsoft.com/office/drawing/2014/main" id="{535AADD2-4FA8-33E6-C534-50FBA37E12B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085" name="Oval 41">
              <a:extLst>
                <a:ext uri="{FF2B5EF4-FFF2-40B4-BE49-F238E27FC236}">
                  <a16:creationId xmlns="" xmlns:a16="http://schemas.microsoft.com/office/drawing/2014/main" id="{D9C958B1-E426-4166-DD2D-D95AB3ACE8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86" name="Oval 42">
              <a:extLst>
                <a:ext uri="{FF2B5EF4-FFF2-40B4-BE49-F238E27FC236}">
                  <a16:creationId xmlns="" xmlns:a16="http://schemas.microsoft.com/office/drawing/2014/main" id="{EBB6EA7E-D834-582D-0C7C-9F83BCF4030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" name="Oval 43">
              <a:extLst>
                <a:ext uri="{FF2B5EF4-FFF2-40B4-BE49-F238E27FC236}">
                  <a16:creationId xmlns="" xmlns:a16="http://schemas.microsoft.com/office/drawing/2014/main" id="{8240F923-85B0-ABEF-24D8-4C0CEE27B1E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088" name="Oval 44">
              <a:extLst>
                <a:ext uri="{FF2B5EF4-FFF2-40B4-BE49-F238E27FC236}">
                  <a16:creationId xmlns="" xmlns:a16="http://schemas.microsoft.com/office/drawing/2014/main" id="{CD150914-27A5-26DE-6D96-8E300FA0FA4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6" name="Oval 45">
              <a:extLst>
                <a:ext uri="{FF2B5EF4-FFF2-40B4-BE49-F238E27FC236}">
                  <a16:creationId xmlns="" xmlns:a16="http://schemas.microsoft.com/office/drawing/2014/main" id="{9BBCDF80-5F2D-0D2E-7D28-FEE8DF9D348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090" name="Oval 46">
              <a:extLst>
                <a:ext uri="{FF2B5EF4-FFF2-40B4-BE49-F238E27FC236}">
                  <a16:creationId xmlns="" xmlns:a16="http://schemas.microsoft.com/office/drawing/2014/main" id="{3DA806CB-A383-AF16-7B9A-EE2927EC5DC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97" name="Rectangle 20">
            <a:extLst>
              <a:ext uri="{FF2B5EF4-FFF2-40B4-BE49-F238E27FC236}">
                <a16:creationId xmlns="" xmlns:a16="http://schemas.microsoft.com/office/drawing/2014/main" id="{6780150E-A6B8-6639-7FC5-6573E021E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5742887"/>
            <a:ext cx="7377113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16" name="10-Point Star 115">
            <a:extLst>
              <a:ext uri="{FF2B5EF4-FFF2-40B4-BE49-F238E27FC236}">
                <a16:creationId xmlns="" xmlns:a16="http://schemas.microsoft.com/office/drawing/2014/main" id="{9D6EF613-E477-0D77-367F-8B6767B31927}"/>
              </a:ext>
            </a:extLst>
          </p:cNvPr>
          <p:cNvSpPr/>
          <p:nvPr/>
        </p:nvSpPr>
        <p:spPr>
          <a:xfrm>
            <a:off x="10882428" y="6263466"/>
            <a:ext cx="500063" cy="500062"/>
          </a:xfrm>
          <a:prstGeom prst="star10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076" name="Text Box 26">
            <a:extLst>
              <a:ext uri="{FF2B5EF4-FFF2-40B4-BE49-F238E27FC236}">
                <a16:creationId xmlns="" xmlns:a16="http://schemas.microsoft.com/office/drawing/2014/main" id="{94DD2563-8B00-B7FA-5448-04BBAD46B07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60404" y="440779"/>
            <a:ext cx="76646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vi-VN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/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Ở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sản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hữu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tính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thức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thụ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tinh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0">
            <a:extLst>
              <a:ext uri="{FF2B5EF4-FFF2-40B4-BE49-F238E27FC236}">
                <a16:creationId xmlns="" xmlns:a16="http://schemas.microsoft.com/office/drawing/2014/main" id="{9D313847-3D70-A650-D319-F52D94931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951" y="2165371"/>
            <a:ext cx="7377113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FF"/>
              </a:solidFill>
            </a:endParaRPr>
          </a:p>
        </p:txBody>
      </p:sp>
      <p:grpSp>
        <p:nvGrpSpPr>
          <p:cNvPr id="21" name="Group 11">
            <a:extLst>
              <a:ext uri="{FF2B5EF4-FFF2-40B4-BE49-F238E27FC236}">
                <a16:creationId xmlns="" xmlns:a16="http://schemas.microsoft.com/office/drawing/2014/main" id="{130F0F19-FFA3-7607-FDDA-61E4D467C313}"/>
              </a:ext>
            </a:extLst>
          </p:cNvPr>
          <p:cNvGrpSpPr>
            <a:grpSpLocks/>
          </p:cNvGrpSpPr>
          <p:nvPr/>
        </p:nvGrpSpPr>
        <p:grpSpPr bwMode="auto">
          <a:xfrm>
            <a:off x="2727326" y="2244747"/>
            <a:ext cx="7229475" cy="614363"/>
            <a:chOff x="508" y="2112"/>
            <a:chExt cx="3072" cy="387"/>
          </a:xfrm>
        </p:grpSpPr>
        <p:sp>
          <p:nvSpPr>
            <p:cNvPr id="22" name="AutoShape 12">
              <a:extLst>
                <a:ext uri="{FF2B5EF4-FFF2-40B4-BE49-F238E27FC236}">
                  <a16:creationId xmlns="" xmlns:a16="http://schemas.microsoft.com/office/drawing/2014/main" id="{31B46E78-02B4-E286-6D8F-52C20D584C8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3" name="AutoShape 13">
              <a:extLst>
                <a:ext uri="{FF2B5EF4-FFF2-40B4-BE49-F238E27FC236}">
                  <a16:creationId xmlns="" xmlns:a16="http://schemas.microsoft.com/office/drawing/2014/main" id="{9A096DF7-2BF0-7F60-EA2E-777ACEA8C95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14" y="2147"/>
              <a:ext cx="272" cy="352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="" xmlns:a16="http://schemas.microsoft.com/office/drawing/2014/main" id="{73AAD99D-DB1C-BBA8-8ABD-E19DE66520DB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5" name="Text Box 15">
              <a:extLst>
                <a:ext uri="{FF2B5EF4-FFF2-40B4-BE49-F238E27FC236}">
                  <a16:creationId xmlns="" xmlns:a16="http://schemas.microsoft.com/office/drawing/2014/main" id="{C4CBFAF4-AA6A-BA9F-5885-F6F704D8CF5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73" y="2139"/>
              <a:ext cx="171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A</a:t>
              </a:r>
            </a:p>
          </p:txBody>
        </p:sp>
        <p:sp>
          <p:nvSpPr>
            <p:cNvPr id="26" name="Text Box 16">
              <a:extLst>
                <a:ext uri="{FF2B5EF4-FFF2-40B4-BE49-F238E27FC236}">
                  <a16:creationId xmlns="" xmlns:a16="http://schemas.microsoft.com/office/drawing/2014/main" id="{9536E90F-DD7F-96D2-BD4A-4F43E790D15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86" y="2197"/>
              <a:ext cx="276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thụ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thụ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chéo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53" name="Rectangle 20">
            <a:extLst>
              <a:ext uri="{FF2B5EF4-FFF2-40B4-BE49-F238E27FC236}">
                <a16:creationId xmlns="" xmlns:a16="http://schemas.microsoft.com/office/drawing/2014/main" id="{3025E6B9-E426-1235-5409-6C36E2B56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891" y="4579167"/>
            <a:ext cx="7377113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FF"/>
              </a:solidFill>
            </a:endParaRPr>
          </a:p>
        </p:txBody>
      </p:sp>
      <p:grpSp>
        <p:nvGrpSpPr>
          <p:cNvPr id="2054" name="Group 11">
            <a:extLst>
              <a:ext uri="{FF2B5EF4-FFF2-40B4-BE49-F238E27FC236}">
                <a16:creationId xmlns="" xmlns:a16="http://schemas.microsoft.com/office/drawing/2014/main" id="{1A19600E-76E8-656F-1615-C96BB989B3EC}"/>
              </a:ext>
            </a:extLst>
          </p:cNvPr>
          <p:cNvGrpSpPr>
            <a:grpSpLocks/>
          </p:cNvGrpSpPr>
          <p:nvPr/>
        </p:nvGrpSpPr>
        <p:grpSpPr bwMode="auto">
          <a:xfrm>
            <a:off x="2721441" y="4636317"/>
            <a:ext cx="7229475" cy="614362"/>
            <a:chOff x="508" y="2112"/>
            <a:chExt cx="3072" cy="387"/>
          </a:xfrm>
        </p:grpSpPr>
        <p:sp>
          <p:nvSpPr>
            <p:cNvPr id="2055" name="AutoShape 12">
              <a:extLst>
                <a:ext uri="{FF2B5EF4-FFF2-40B4-BE49-F238E27FC236}">
                  <a16:creationId xmlns="" xmlns:a16="http://schemas.microsoft.com/office/drawing/2014/main" id="{E16CCC3F-6D25-4677-D3F4-6A3282F0924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056" name="AutoShape 13">
              <a:extLst>
                <a:ext uri="{FF2B5EF4-FFF2-40B4-BE49-F238E27FC236}">
                  <a16:creationId xmlns="" xmlns:a16="http://schemas.microsoft.com/office/drawing/2014/main" id="{FE124443-B31F-0274-B54F-EA6E8F6BE73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14" y="2147"/>
              <a:ext cx="271" cy="352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057" name="Freeform 14">
              <a:extLst>
                <a:ext uri="{FF2B5EF4-FFF2-40B4-BE49-F238E27FC236}">
                  <a16:creationId xmlns="" xmlns:a16="http://schemas.microsoft.com/office/drawing/2014/main" id="{AEFAAAF7-5754-6C9A-D2DA-3BBDF54CA4C6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058" name="Text Box 15">
              <a:extLst>
                <a:ext uri="{FF2B5EF4-FFF2-40B4-BE49-F238E27FC236}">
                  <a16:creationId xmlns="" xmlns:a16="http://schemas.microsoft.com/office/drawing/2014/main" id="{DC679C87-199A-A0FD-F5D4-075456EFF1D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61" y="2139"/>
              <a:ext cx="164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C</a:t>
              </a:r>
            </a:p>
          </p:txBody>
        </p:sp>
        <p:sp>
          <p:nvSpPr>
            <p:cNvPr id="2059" name="Text Box 16">
              <a:extLst>
                <a:ext uri="{FF2B5EF4-FFF2-40B4-BE49-F238E27FC236}">
                  <a16:creationId xmlns="" xmlns:a16="http://schemas.microsoft.com/office/drawing/2014/main" id="{E6F4CC22-A483-7623-6DD3-BB0FAC436F8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85" y="2153"/>
              <a:ext cx="279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Thụ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thụ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chéo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60" name="Group 5">
            <a:extLst>
              <a:ext uri="{FF2B5EF4-FFF2-40B4-BE49-F238E27FC236}">
                <a16:creationId xmlns="" xmlns:a16="http://schemas.microsoft.com/office/drawing/2014/main" id="{C3F8EE8E-EB57-8B54-D546-92099CBC3051}"/>
              </a:ext>
            </a:extLst>
          </p:cNvPr>
          <p:cNvGrpSpPr>
            <a:grpSpLocks/>
          </p:cNvGrpSpPr>
          <p:nvPr/>
        </p:nvGrpSpPr>
        <p:grpSpPr bwMode="auto">
          <a:xfrm>
            <a:off x="2586038" y="3422967"/>
            <a:ext cx="7403562" cy="604837"/>
            <a:chOff x="384" y="1344"/>
            <a:chExt cx="3087" cy="381"/>
          </a:xfrm>
        </p:grpSpPr>
        <p:sp>
          <p:nvSpPr>
            <p:cNvPr id="2061" name="AutoShape 6">
              <a:extLst>
                <a:ext uri="{FF2B5EF4-FFF2-40B4-BE49-F238E27FC236}">
                  <a16:creationId xmlns="" xmlns:a16="http://schemas.microsoft.com/office/drawing/2014/main" id="{0E1B9A09-6FC7-FCA9-3E96-80AB272DE84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062" name="AutoShape 7">
              <a:extLst>
                <a:ext uri="{FF2B5EF4-FFF2-40B4-BE49-F238E27FC236}">
                  <a16:creationId xmlns="" xmlns:a16="http://schemas.microsoft.com/office/drawing/2014/main" id="{05D2217E-8959-647B-95B7-723FA9E4249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48" y="1379"/>
              <a:ext cx="271" cy="331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3" name="Freeform 8">
              <a:extLst>
                <a:ext uri="{FF2B5EF4-FFF2-40B4-BE49-F238E27FC236}">
                  <a16:creationId xmlns="" xmlns:a16="http://schemas.microsoft.com/office/drawing/2014/main" id="{113228B0-C74D-A64E-BAB5-F0418E48BC21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064" name="Text Box 9">
              <a:extLst>
                <a:ext uri="{FF2B5EF4-FFF2-40B4-BE49-F238E27FC236}">
                  <a16:creationId xmlns="" xmlns:a16="http://schemas.microsoft.com/office/drawing/2014/main" id="{D973F119-34AD-6823-0F0F-9729FE9F46D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78" y="1383"/>
              <a:ext cx="21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B</a:t>
              </a:r>
            </a:p>
          </p:txBody>
        </p:sp>
        <p:sp>
          <p:nvSpPr>
            <p:cNvPr id="2065" name="Text Box 10">
              <a:extLst>
                <a:ext uri="{FF2B5EF4-FFF2-40B4-BE49-F238E27FC236}">
                  <a16:creationId xmlns="" xmlns:a16="http://schemas.microsoft.com/office/drawing/2014/main" id="{7B2561D4-EE7F-6062-44BF-3EEED367CCE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34" y="1416"/>
              <a:ext cx="273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Thụ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thụ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66" name="Rectangle 18">
            <a:extLst>
              <a:ext uri="{FF2B5EF4-FFF2-40B4-BE49-F238E27FC236}">
                <a16:creationId xmlns="" xmlns:a16="http://schemas.microsoft.com/office/drawing/2014/main" id="{98F245A8-112D-2C06-1747-4FB8F0BED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951" y="3353116"/>
            <a:ext cx="7377113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FF"/>
              </a:solidFill>
            </a:endParaRPr>
          </a:p>
        </p:txBody>
      </p:sp>
      <p:pic>
        <p:nvPicPr>
          <p:cNvPr id="2067" name="Picture 122">
            <a:extLst>
              <a:ext uri="{FF2B5EF4-FFF2-40B4-BE49-F238E27FC236}">
                <a16:creationId xmlns="" xmlns:a16="http://schemas.microsoft.com/office/drawing/2014/main" id="{2A46DD94-53A4-0FBD-5B7E-5900A6026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040" y="5388866"/>
            <a:ext cx="52387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" name="Explosion: 14 Points 2067">
            <a:extLst>
              <a:ext uri="{FF2B5EF4-FFF2-40B4-BE49-F238E27FC236}">
                <a16:creationId xmlns="" xmlns:a16="http://schemas.microsoft.com/office/drawing/2014/main" id="{60F2F01C-7C43-4933-F8F4-9106D48DB075}"/>
              </a:ext>
            </a:extLst>
          </p:cNvPr>
          <p:cNvSpPr/>
          <p:nvPr/>
        </p:nvSpPr>
        <p:spPr>
          <a:xfrm flipH="1">
            <a:off x="2262274" y="2130313"/>
            <a:ext cx="7420532" cy="374478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thưởng</a:t>
            </a: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 </a:t>
            </a:r>
            <a:r>
              <a:rPr lang="en-US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tràng</a:t>
            </a:r>
            <a:r>
              <a:rPr lang="en-US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pháo</a:t>
            </a:r>
            <a:r>
              <a:rPr lang="en-US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tay</a:t>
            </a:r>
            <a:r>
              <a:rPr lang="en-US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7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  <p:bldLst>
      <p:bldP spid="8255" grpId="0" animBg="1"/>
      <p:bldP spid="103" grpId="0" animBg="1"/>
      <p:bldP spid="104" grpId="0" animBg="1"/>
      <p:bldP spid="105" grpId="0" animBg="1"/>
      <p:bldP spid="197" grpId="0" animBg="1"/>
      <p:bldP spid="13" grpId="0" animBg="1"/>
      <p:bldP spid="2053" grpId="0" animBg="1"/>
      <p:bldP spid="2066" grpId="0" animBg="1"/>
      <p:bldP spid="2068" grpId="0" animBg="1"/>
      <p:bldP spid="206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5" name="Rectangle 63">
            <a:extLst>
              <a:ext uri="{FF2B5EF4-FFF2-40B4-BE49-F238E27FC236}">
                <a16:creationId xmlns="" xmlns:a16="http://schemas.microsoft.com/office/drawing/2014/main" id="{C76E09EF-F995-105B-6EFD-B5AC4D23D2BA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1774033" y="3036095"/>
            <a:ext cx="928687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" name="Rectangle 63">
            <a:extLst>
              <a:ext uri="{FF2B5EF4-FFF2-40B4-BE49-F238E27FC236}">
                <a16:creationId xmlns="" xmlns:a16="http://schemas.microsoft.com/office/drawing/2014/main" id="{C12F3253-BC60-6205-9F4F-F4863F140A6E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1774033" y="1893095"/>
            <a:ext cx="928687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" name="Rectangle 63">
            <a:extLst>
              <a:ext uri="{FF2B5EF4-FFF2-40B4-BE49-F238E27FC236}">
                <a16:creationId xmlns="" xmlns:a16="http://schemas.microsoft.com/office/drawing/2014/main" id="{25C174A6-3593-4FF5-44B4-24018AB77059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1774032" y="4250532"/>
            <a:ext cx="928688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" name="Rectangle 63">
            <a:extLst>
              <a:ext uri="{FF2B5EF4-FFF2-40B4-BE49-F238E27FC236}">
                <a16:creationId xmlns="" xmlns:a16="http://schemas.microsoft.com/office/drawing/2014/main" id="{74BC61D6-DA41-C94C-49A1-C664A6FCF47E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1774033" y="5464970"/>
            <a:ext cx="928687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74">
            <a:extLst>
              <a:ext uri="{FF2B5EF4-FFF2-40B4-BE49-F238E27FC236}">
                <a16:creationId xmlns="" xmlns:a16="http://schemas.microsoft.com/office/drawing/2014/main" id="{9DD97E33-1B90-78C5-7172-B3428BB1F7B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019147" y="2097769"/>
            <a:ext cx="446088" cy="822552"/>
            <a:chOff x="1872" y="722"/>
            <a:chExt cx="2014" cy="3820"/>
          </a:xfrm>
        </p:grpSpPr>
        <p:sp>
          <p:nvSpPr>
            <p:cNvPr id="8267" name="AutoShape 75">
              <a:extLst>
                <a:ext uri="{FF2B5EF4-FFF2-40B4-BE49-F238E27FC236}">
                  <a16:creationId xmlns="" xmlns:a16="http://schemas.microsoft.com/office/drawing/2014/main" id="{94019F39-C269-E2C4-197F-119B4A587DF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1" y="245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68" name="AutoShape 76">
              <a:extLst>
                <a:ext uri="{FF2B5EF4-FFF2-40B4-BE49-F238E27FC236}">
                  <a16:creationId xmlns="" xmlns:a16="http://schemas.microsoft.com/office/drawing/2014/main" id="{F0AC7948-F042-105A-AC1B-1A3122E8F8E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7" y="242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69" name="AutoShape 77">
              <a:extLst>
                <a:ext uri="{FF2B5EF4-FFF2-40B4-BE49-F238E27FC236}">
                  <a16:creationId xmlns="" xmlns:a16="http://schemas.microsoft.com/office/drawing/2014/main" id="{4618A530-32B7-1182-D012-7D1A9754511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5" y="336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63" name="Oval 78">
              <a:extLst>
                <a:ext uri="{FF2B5EF4-FFF2-40B4-BE49-F238E27FC236}">
                  <a16:creationId xmlns="" xmlns:a16="http://schemas.microsoft.com/office/drawing/2014/main" id="{EA40F03A-7841-18B9-AFB3-EB61E568BC8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4" name="Oval 79">
              <a:extLst>
                <a:ext uri="{FF2B5EF4-FFF2-40B4-BE49-F238E27FC236}">
                  <a16:creationId xmlns="" xmlns:a16="http://schemas.microsoft.com/office/drawing/2014/main" id="{824B168A-69CF-6A76-FC06-EE128E2E64B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72" name="Oval 80">
              <a:extLst>
                <a:ext uri="{FF2B5EF4-FFF2-40B4-BE49-F238E27FC236}">
                  <a16:creationId xmlns="" xmlns:a16="http://schemas.microsoft.com/office/drawing/2014/main" id="{46ABFE92-BC13-874B-8254-5757F7718BA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96" y="722"/>
              <a:ext cx="1173" cy="381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66" name="Oval 81">
              <a:extLst>
                <a:ext uri="{FF2B5EF4-FFF2-40B4-BE49-F238E27FC236}">
                  <a16:creationId xmlns="" xmlns:a16="http://schemas.microsoft.com/office/drawing/2014/main" id="{C5D76780-E89A-8FCC-BBED-0138D8B80E6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99" y="723"/>
              <a:ext cx="1173" cy="381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74" name="Oval 82">
              <a:extLst>
                <a:ext uri="{FF2B5EF4-FFF2-40B4-BE49-F238E27FC236}">
                  <a16:creationId xmlns="" xmlns:a16="http://schemas.microsoft.com/office/drawing/2014/main" id="{B06C862E-A014-1200-41CF-1338E6913D2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8" y="722"/>
              <a:ext cx="1097" cy="381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68" name="Oval 83">
              <a:extLst>
                <a:ext uri="{FF2B5EF4-FFF2-40B4-BE49-F238E27FC236}">
                  <a16:creationId xmlns="" xmlns:a16="http://schemas.microsoft.com/office/drawing/2014/main" id="{DDC77007-68A1-BD93-85B7-D40143086D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723"/>
              <a:ext cx="1096" cy="381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" name="Group 5">
            <a:extLst>
              <a:ext uri="{FF2B5EF4-FFF2-40B4-BE49-F238E27FC236}">
                <a16:creationId xmlns="" xmlns:a16="http://schemas.microsoft.com/office/drawing/2014/main" id="{6156EAE1-A3D9-EB91-C76F-DDC8DE5BDD60}"/>
              </a:ext>
            </a:extLst>
          </p:cNvPr>
          <p:cNvGrpSpPr>
            <a:grpSpLocks/>
          </p:cNvGrpSpPr>
          <p:nvPr/>
        </p:nvGrpSpPr>
        <p:grpSpPr bwMode="auto">
          <a:xfrm>
            <a:off x="2586039" y="4522537"/>
            <a:ext cx="9252263" cy="1200492"/>
            <a:chOff x="384" y="1301"/>
            <a:chExt cx="3122" cy="673"/>
          </a:xfrm>
        </p:grpSpPr>
        <p:sp>
          <p:nvSpPr>
            <p:cNvPr id="8198" name="AutoShape 6">
              <a:extLst>
                <a:ext uri="{FF2B5EF4-FFF2-40B4-BE49-F238E27FC236}">
                  <a16:creationId xmlns="" xmlns:a16="http://schemas.microsoft.com/office/drawing/2014/main" id="{0E3F6A08-1706-CCD3-21CD-0EBEBCDE319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56" name="AutoShape 7">
              <a:extLst>
                <a:ext uri="{FF2B5EF4-FFF2-40B4-BE49-F238E27FC236}">
                  <a16:creationId xmlns="" xmlns:a16="http://schemas.microsoft.com/office/drawing/2014/main" id="{1DC68C8B-3FDF-5408-81DB-8D4BCF8F407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48" y="1379"/>
              <a:ext cx="271" cy="331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00" name="Freeform 8">
              <a:extLst>
                <a:ext uri="{FF2B5EF4-FFF2-40B4-BE49-F238E27FC236}">
                  <a16:creationId xmlns="" xmlns:a16="http://schemas.microsoft.com/office/drawing/2014/main" id="{650A8944-BDA7-AC12-F4EC-53737D32591B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1" name="Text Box 9">
              <a:extLst>
                <a:ext uri="{FF2B5EF4-FFF2-40B4-BE49-F238E27FC236}">
                  <a16:creationId xmlns="" xmlns:a16="http://schemas.microsoft.com/office/drawing/2014/main" id="{3EF7CDF4-1F94-4D9F-3EA1-644AD369E94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78" y="1383"/>
              <a:ext cx="211" cy="2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C</a:t>
              </a:r>
            </a:p>
          </p:txBody>
        </p:sp>
        <p:sp>
          <p:nvSpPr>
            <p:cNvPr id="2159" name="Text Box 10">
              <a:extLst>
                <a:ext uri="{FF2B5EF4-FFF2-40B4-BE49-F238E27FC236}">
                  <a16:creationId xmlns="" xmlns:a16="http://schemas.microsoft.com/office/drawing/2014/main" id="{AD500AFB-482B-37DF-1CF1-23D8A43900C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05" y="1301"/>
              <a:ext cx="2801" cy="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đực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trùng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trứng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-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thụ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triển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phôi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209" name="AutoShape 17">
            <a:extLst>
              <a:ext uri="{FF2B5EF4-FFF2-40B4-BE49-F238E27FC236}">
                <a16:creationId xmlns="" xmlns:a16="http://schemas.microsoft.com/office/drawing/2014/main" id="{761DDB82-147B-4479-C1E3-A93FB8EDB94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81199" y="214338"/>
            <a:ext cx="9892665" cy="1714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cap="rnd" algn="ctr">
            <a:solidFill>
              <a:srgbClr val="FFC000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210" name="Rectangle 18">
            <a:extLst>
              <a:ext uri="{FF2B5EF4-FFF2-40B4-BE49-F238E27FC236}">
                <a16:creationId xmlns="" xmlns:a16="http://schemas.microsoft.com/office/drawing/2014/main" id="{48A5336D-CBBE-29F9-3C8F-EAD4C55D7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951" y="4621783"/>
            <a:ext cx="9134640" cy="965014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8212" name="Rectangle 20">
            <a:extLst>
              <a:ext uri="{FF2B5EF4-FFF2-40B4-BE49-F238E27FC236}">
                <a16:creationId xmlns="" xmlns:a16="http://schemas.microsoft.com/office/drawing/2014/main" id="{DFAA80C3-79E1-4459-6BCE-4E8F570EA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6539" y="3243171"/>
            <a:ext cx="9159489" cy="808515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FF"/>
              </a:solidFill>
            </a:endParaRPr>
          </a:p>
        </p:txBody>
      </p:sp>
      <p:grpSp>
        <p:nvGrpSpPr>
          <p:cNvPr id="4" name="Group 27">
            <a:extLst>
              <a:ext uri="{FF2B5EF4-FFF2-40B4-BE49-F238E27FC236}">
                <a16:creationId xmlns="" xmlns:a16="http://schemas.microsoft.com/office/drawing/2014/main" id="{56AFCBFF-BA21-E785-C54C-ED42DC8B1EA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674019" y="2031207"/>
            <a:ext cx="992188" cy="930275"/>
            <a:chOff x="1872" y="1824"/>
            <a:chExt cx="2014" cy="1821"/>
          </a:xfrm>
        </p:grpSpPr>
        <p:sp>
          <p:nvSpPr>
            <p:cNvPr id="8220" name="AutoShape 28">
              <a:extLst>
                <a:ext uri="{FF2B5EF4-FFF2-40B4-BE49-F238E27FC236}">
                  <a16:creationId xmlns="" xmlns:a16="http://schemas.microsoft.com/office/drawing/2014/main" id="{78A885F0-DE6A-9D55-F6B8-C175C323849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1" y="255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>
              <a:extLst>
                <a:ext uri="{FF2B5EF4-FFF2-40B4-BE49-F238E27FC236}">
                  <a16:creationId xmlns="" xmlns:a16="http://schemas.microsoft.com/office/drawing/2014/main" id="{D7998926-BB82-7445-2249-CCB62B6877A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52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>
              <a:extLst>
                <a:ext uri="{FF2B5EF4-FFF2-40B4-BE49-F238E27FC236}">
                  <a16:creationId xmlns="" xmlns:a16="http://schemas.microsoft.com/office/drawing/2014/main" id="{79F4314B-2026-78FF-14AD-92EEB72E048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49" name="Oval 31">
              <a:extLst>
                <a:ext uri="{FF2B5EF4-FFF2-40B4-BE49-F238E27FC236}">
                  <a16:creationId xmlns="" xmlns:a16="http://schemas.microsoft.com/office/drawing/2014/main" id="{98F554FB-07CA-F059-DB50-6047AFF8779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0" name="Oval 32">
              <a:extLst>
                <a:ext uri="{FF2B5EF4-FFF2-40B4-BE49-F238E27FC236}">
                  <a16:creationId xmlns="" xmlns:a16="http://schemas.microsoft.com/office/drawing/2014/main" id="{57DA1B3F-C385-DEDD-F5E6-619018D5B7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25" name="Oval 33">
              <a:extLst>
                <a:ext uri="{FF2B5EF4-FFF2-40B4-BE49-F238E27FC236}">
                  <a16:creationId xmlns="" xmlns:a16="http://schemas.microsoft.com/office/drawing/2014/main" id="{EFB3DE08-281C-B2B7-F484-5DD5A8FB8C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52" name="Oval 34">
              <a:extLst>
                <a:ext uri="{FF2B5EF4-FFF2-40B4-BE49-F238E27FC236}">
                  <a16:creationId xmlns="" xmlns:a16="http://schemas.microsoft.com/office/drawing/2014/main" id="{CDA455C4-5FBD-FF01-C067-E5A04B7E937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27" name="Oval 35">
              <a:extLst>
                <a:ext uri="{FF2B5EF4-FFF2-40B4-BE49-F238E27FC236}">
                  <a16:creationId xmlns="" xmlns:a16="http://schemas.microsoft.com/office/drawing/2014/main" id="{0B02C418-ABE8-6587-48D2-E56AF1252AB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54" name="Oval 36">
              <a:extLst>
                <a:ext uri="{FF2B5EF4-FFF2-40B4-BE49-F238E27FC236}">
                  <a16:creationId xmlns="" xmlns:a16="http://schemas.microsoft.com/office/drawing/2014/main" id="{CD31C90C-118F-62B7-74D0-FFC79DC0369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" name="Group 74">
            <a:extLst>
              <a:ext uri="{FF2B5EF4-FFF2-40B4-BE49-F238E27FC236}">
                <a16:creationId xmlns="" xmlns:a16="http://schemas.microsoft.com/office/drawing/2014/main" id="{1ADE7430-4636-133A-11DC-60914BC2820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019148" y="3312207"/>
            <a:ext cx="446087" cy="822552"/>
            <a:chOff x="1872" y="722"/>
            <a:chExt cx="2014" cy="3820"/>
          </a:xfrm>
        </p:grpSpPr>
        <p:sp>
          <p:nvSpPr>
            <p:cNvPr id="94" name="AutoShape 75">
              <a:extLst>
                <a:ext uri="{FF2B5EF4-FFF2-40B4-BE49-F238E27FC236}">
                  <a16:creationId xmlns="" xmlns:a16="http://schemas.microsoft.com/office/drawing/2014/main" id="{CE4FDD74-CCD3-85BB-075E-692D97791F3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1" y="245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95" name="AutoShape 76">
              <a:extLst>
                <a:ext uri="{FF2B5EF4-FFF2-40B4-BE49-F238E27FC236}">
                  <a16:creationId xmlns="" xmlns:a16="http://schemas.microsoft.com/office/drawing/2014/main" id="{D8DF9C63-493C-1D5D-C143-946F678B507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7" y="242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96" name="AutoShape 77">
              <a:extLst>
                <a:ext uri="{FF2B5EF4-FFF2-40B4-BE49-F238E27FC236}">
                  <a16:creationId xmlns="" xmlns:a16="http://schemas.microsoft.com/office/drawing/2014/main" id="{4C4AC128-8440-79F4-0858-F5230BF9A0F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5" y="336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40" name="Oval 78">
              <a:extLst>
                <a:ext uri="{FF2B5EF4-FFF2-40B4-BE49-F238E27FC236}">
                  <a16:creationId xmlns="" xmlns:a16="http://schemas.microsoft.com/office/drawing/2014/main" id="{ECE576A5-C59A-95E8-5EF4-2A513A169F5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41" name="Oval 79">
              <a:extLst>
                <a:ext uri="{FF2B5EF4-FFF2-40B4-BE49-F238E27FC236}">
                  <a16:creationId xmlns="" xmlns:a16="http://schemas.microsoft.com/office/drawing/2014/main" id="{FD8B4CAE-98CB-030E-0D5C-32841C02FA6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9" name="Oval 80">
              <a:extLst>
                <a:ext uri="{FF2B5EF4-FFF2-40B4-BE49-F238E27FC236}">
                  <a16:creationId xmlns="" xmlns:a16="http://schemas.microsoft.com/office/drawing/2014/main" id="{0A26EAEB-16F5-7ADA-421A-A8D3F55126F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96" y="722"/>
              <a:ext cx="1173" cy="381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43" name="Oval 81">
              <a:extLst>
                <a:ext uri="{FF2B5EF4-FFF2-40B4-BE49-F238E27FC236}">
                  <a16:creationId xmlns="" xmlns:a16="http://schemas.microsoft.com/office/drawing/2014/main" id="{107FF1CE-8E44-B552-E431-2B6CCF6D06B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99" y="723"/>
              <a:ext cx="1173" cy="381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1" name="Oval 82">
              <a:extLst>
                <a:ext uri="{FF2B5EF4-FFF2-40B4-BE49-F238E27FC236}">
                  <a16:creationId xmlns="" xmlns:a16="http://schemas.microsoft.com/office/drawing/2014/main" id="{C97BB7B1-21A2-361B-D6C6-7921346736B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8" y="722"/>
              <a:ext cx="1097" cy="381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45" name="Oval 83">
              <a:extLst>
                <a:ext uri="{FF2B5EF4-FFF2-40B4-BE49-F238E27FC236}">
                  <a16:creationId xmlns="" xmlns:a16="http://schemas.microsoft.com/office/drawing/2014/main" id="{6C57B8ED-4D5D-C2EA-64D8-DFFCF32B189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723"/>
              <a:ext cx="1096" cy="381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6" name="Group 74">
            <a:extLst>
              <a:ext uri="{FF2B5EF4-FFF2-40B4-BE49-F238E27FC236}">
                <a16:creationId xmlns="" xmlns:a16="http://schemas.microsoft.com/office/drawing/2014/main" id="{DC763473-7031-6C37-2DFA-EAC9CC4926D3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019148" y="4509182"/>
            <a:ext cx="446087" cy="822552"/>
            <a:chOff x="1872" y="722"/>
            <a:chExt cx="2014" cy="3820"/>
          </a:xfrm>
        </p:grpSpPr>
        <p:sp>
          <p:nvSpPr>
            <p:cNvPr id="107" name="AutoShape 75">
              <a:extLst>
                <a:ext uri="{FF2B5EF4-FFF2-40B4-BE49-F238E27FC236}">
                  <a16:creationId xmlns="" xmlns:a16="http://schemas.microsoft.com/office/drawing/2014/main" id="{1FFB26B2-8953-0C6A-D128-13D6042A3D0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1" y="245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08" name="AutoShape 76">
              <a:extLst>
                <a:ext uri="{FF2B5EF4-FFF2-40B4-BE49-F238E27FC236}">
                  <a16:creationId xmlns="" xmlns:a16="http://schemas.microsoft.com/office/drawing/2014/main" id="{284DEF87-6E57-1198-6236-850B6B393CA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7" y="242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09" name="AutoShape 77">
              <a:extLst>
                <a:ext uri="{FF2B5EF4-FFF2-40B4-BE49-F238E27FC236}">
                  <a16:creationId xmlns="" xmlns:a16="http://schemas.microsoft.com/office/drawing/2014/main" id="{843ECCDA-E634-DD43-0FC9-079A14EA6B4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5" y="336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31" name="Oval 78">
              <a:extLst>
                <a:ext uri="{FF2B5EF4-FFF2-40B4-BE49-F238E27FC236}">
                  <a16:creationId xmlns="" xmlns:a16="http://schemas.microsoft.com/office/drawing/2014/main" id="{9C74EA1F-CF48-5239-4DE9-92B8E9F5AD0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32" name="Oval 79">
              <a:extLst>
                <a:ext uri="{FF2B5EF4-FFF2-40B4-BE49-F238E27FC236}">
                  <a16:creationId xmlns="" xmlns:a16="http://schemas.microsoft.com/office/drawing/2014/main" id="{0F40F4AF-B9D0-41B9-5149-2A364CE2D47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" name="Oval 80">
              <a:extLst>
                <a:ext uri="{FF2B5EF4-FFF2-40B4-BE49-F238E27FC236}">
                  <a16:creationId xmlns="" xmlns:a16="http://schemas.microsoft.com/office/drawing/2014/main" id="{606C412F-F595-F769-4362-4C14ECDD73C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96" y="722"/>
              <a:ext cx="1173" cy="381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34" name="Oval 81">
              <a:extLst>
                <a:ext uri="{FF2B5EF4-FFF2-40B4-BE49-F238E27FC236}">
                  <a16:creationId xmlns="" xmlns:a16="http://schemas.microsoft.com/office/drawing/2014/main" id="{C2A0B8F8-3ADF-D3AC-5067-BADF21FF188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99" y="723"/>
              <a:ext cx="1173" cy="381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4" name="Oval 82">
              <a:extLst>
                <a:ext uri="{FF2B5EF4-FFF2-40B4-BE49-F238E27FC236}">
                  <a16:creationId xmlns="" xmlns:a16="http://schemas.microsoft.com/office/drawing/2014/main" id="{44A0E9E1-EE6C-F24E-7853-B69E80FE54B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8" y="722"/>
              <a:ext cx="1097" cy="381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36" name="Oval 83">
              <a:extLst>
                <a:ext uri="{FF2B5EF4-FFF2-40B4-BE49-F238E27FC236}">
                  <a16:creationId xmlns="" xmlns:a16="http://schemas.microsoft.com/office/drawing/2014/main" id="{57DA529D-8514-D743-BB74-B74083263A0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723"/>
              <a:ext cx="1096" cy="381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7" name="Group 74">
            <a:extLst>
              <a:ext uri="{FF2B5EF4-FFF2-40B4-BE49-F238E27FC236}">
                <a16:creationId xmlns="" xmlns:a16="http://schemas.microsoft.com/office/drawing/2014/main" id="{7E45FD08-02A5-56A1-41DB-A884A9C6F2AA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019148" y="5652182"/>
            <a:ext cx="446087" cy="822552"/>
            <a:chOff x="1872" y="722"/>
            <a:chExt cx="2014" cy="3820"/>
          </a:xfrm>
        </p:grpSpPr>
        <p:sp>
          <p:nvSpPr>
            <p:cNvPr id="117" name="AutoShape 75">
              <a:extLst>
                <a:ext uri="{FF2B5EF4-FFF2-40B4-BE49-F238E27FC236}">
                  <a16:creationId xmlns="" xmlns:a16="http://schemas.microsoft.com/office/drawing/2014/main" id="{61E26D9F-8F03-8272-FAE2-76466F32681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1" y="245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18" name="AutoShape 76">
              <a:extLst>
                <a:ext uri="{FF2B5EF4-FFF2-40B4-BE49-F238E27FC236}">
                  <a16:creationId xmlns="" xmlns:a16="http://schemas.microsoft.com/office/drawing/2014/main" id="{A80FB96F-26B9-156A-4A4C-8C731331C9B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7" y="242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19" name="AutoShape 77">
              <a:extLst>
                <a:ext uri="{FF2B5EF4-FFF2-40B4-BE49-F238E27FC236}">
                  <a16:creationId xmlns="" xmlns:a16="http://schemas.microsoft.com/office/drawing/2014/main" id="{0E6CC81A-9ADF-1BBE-59E4-358174AC36D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5" y="336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22" name="Oval 78">
              <a:extLst>
                <a:ext uri="{FF2B5EF4-FFF2-40B4-BE49-F238E27FC236}">
                  <a16:creationId xmlns="" xmlns:a16="http://schemas.microsoft.com/office/drawing/2014/main" id="{CC929CB3-D918-A7B1-B62D-6FC567140D8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23" name="Oval 79">
              <a:extLst>
                <a:ext uri="{FF2B5EF4-FFF2-40B4-BE49-F238E27FC236}">
                  <a16:creationId xmlns="" xmlns:a16="http://schemas.microsoft.com/office/drawing/2014/main" id="{1D3B8035-3D19-BBE4-01A9-66D9C05BC8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" name="Oval 80">
              <a:extLst>
                <a:ext uri="{FF2B5EF4-FFF2-40B4-BE49-F238E27FC236}">
                  <a16:creationId xmlns="" xmlns:a16="http://schemas.microsoft.com/office/drawing/2014/main" id="{19392E9A-9EF5-510A-DB44-348C32A6301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96" y="722"/>
              <a:ext cx="1173" cy="381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25" name="Oval 81">
              <a:extLst>
                <a:ext uri="{FF2B5EF4-FFF2-40B4-BE49-F238E27FC236}">
                  <a16:creationId xmlns="" xmlns:a16="http://schemas.microsoft.com/office/drawing/2014/main" id="{C2D1E83C-0A66-F18A-4613-E6BDE611213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99" y="723"/>
              <a:ext cx="1173" cy="381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" name="Oval 82">
              <a:extLst>
                <a:ext uri="{FF2B5EF4-FFF2-40B4-BE49-F238E27FC236}">
                  <a16:creationId xmlns="" xmlns:a16="http://schemas.microsoft.com/office/drawing/2014/main" id="{61015068-0647-F002-C9BB-DA010B6768A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8" y="722"/>
              <a:ext cx="1097" cy="381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27" name="Oval 83">
              <a:extLst>
                <a:ext uri="{FF2B5EF4-FFF2-40B4-BE49-F238E27FC236}">
                  <a16:creationId xmlns="" xmlns:a16="http://schemas.microsoft.com/office/drawing/2014/main" id="{315FCE04-F725-3216-57AC-26B8162A69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723"/>
              <a:ext cx="1096" cy="381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="" xmlns:a16="http://schemas.microsoft.com/office/drawing/2014/main" id="{168D9BD3-56E7-B620-897A-E7CFAFC2FCC4}"/>
              </a:ext>
            </a:extLst>
          </p:cNvPr>
          <p:cNvGrpSpPr>
            <a:grpSpLocks/>
          </p:cNvGrpSpPr>
          <p:nvPr/>
        </p:nvGrpSpPr>
        <p:grpSpPr bwMode="auto">
          <a:xfrm>
            <a:off x="2727324" y="3215409"/>
            <a:ext cx="9446083" cy="1200358"/>
            <a:chOff x="508" y="2068"/>
            <a:chExt cx="3133" cy="723"/>
          </a:xfrm>
        </p:grpSpPr>
        <p:sp>
          <p:nvSpPr>
            <p:cNvPr id="8204" name="AutoShape 12">
              <a:extLst>
                <a:ext uri="{FF2B5EF4-FFF2-40B4-BE49-F238E27FC236}">
                  <a16:creationId xmlns="" xmlns:a16="http://schemas.microsoft.com/office/drawing/2014/main" id="{C08998E6-0989-F576-F721-F6B15999699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5" name="AutoShape 13">
              <a:extLst>
                <a:ext uri="{FF2B5EF4-FFF2-40B4-BE49-F238E27FC236}">
                  <a16:creationId xmlns="" xmlns:a16="http://schemas.microsoft.com/office/drawing/2014/main" id="{8E0461DF-8E46-CC58-DA69-E55407664C0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14" y="2147"/>
              <a:ext cx="272" cy="352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6" name="Freeform 14">
              <a:extLst>
                <a:ext uri="{FF2B5EF4-FFF2-40B4-BE49-F238E27FC236}">
                  <a16:creationId xmlns="" xmlns:a16="http://schemas.microsoft.com/office/drawing/2014/main" id="{9F0DE55E-7537-7B16-A151-4CAE8C0FA4E2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7" name="Text Box 15">
              <a:extLst>
                <a:ext uri="{FF2B5EF4-FFF2-40B4-BE49-F238E27FC236}">
                  <a16:creationId xmlns="" xmlns:a16="http://schemas.microsoft.com/office/drawing/2014/main" id="{269E189C-8A35-90D1-A643-914AE7C3CDA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80" y="2139"/>
              <a:ext cx="157" cy="3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B</a:t>
              </a:r>
            </a:p>
          </p:txBody>
        </p:sp>
        <p:sp>
          <p:nvSpPr>
            <p:cNvPr id="2118" name="Text Box 16">
              <a:extLst>
                <a:ext uri="{FF2B5EF4-FFF2-40B4-BE49-F238E27FC236}">
                  <a16:creationId xmlns="" xmlns:a16="http://schemas.microsoft.com/office/drawing/2014/main" id="{13BBA726-9546-24DF-CA37-732A38D9166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84" y="2068"/>
              <a:ext cx="2857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triển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phôi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thụ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đực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trùng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trứng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.</a:t>
              </a:r>
              <a:endPara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37">
            <a:extLst>
              <a:ext uri="{FF2B5EF4-FFF2-40B4-BE49-F238E27FC236}">
                <a16:creationId xmlns="" xmlns:a16="http://schemas.microsoft.com/office/drawing/2014/main" id="{C3AC335B-F194-A383-0448-C742CF2303D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705770" y="3245645"/>
            <a:ext cx="992187" cy="930275"/>
            <a:chOff x="1872" y="1824"/>
            <a:chExt cx="2014" cy="1821"/>
          </a:xfrm>
        </p:grpSpPr>
        <p:sp>
          <p:nvSpPr>
            <p:cNvPr id="8230" name="AutoShape 38">
              <a:extLst>
                <a:ext uri="{FF2B5EF4-FFF2-40B4-BE49-F238E27FC236}">
                  <a16:creationId xmlns="" xmlns:a16="http://schemas.microsoft.com/office/drawing/2014/main" id="{6E2577E5-C2A1-08BE-25F0-75043667FD3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1" y="255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31" name="AutoShape 39">
              <a:extLst>
                <a:ext uri="{FF2B5EF4-FFF2-40B4-BE49-F238E27FC236}">
                  <a16:creationId xmlns="" xmlns:a16="http://schemas.microsoft.com/office/drawing/2014/main" id="{6F737E91-5560-0D67-C791-CD20CA92859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52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32" name="AutoShape 40">
              <a:extLst>
                <a:ext uri="{FF2B5EF4-FFF2-40B4-BE49-F238E27FC236}">
                  <a16:creationId xmlns="" xmlns:a16="http://schemas.microsoft.com/office/drawing/2014/main" id="{28E4BBFE-ACCA-0155-6088-9BC31B8F4FD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08" name="Oval 41">
              <a:extLst>
                <a:ext uri="{FF2B5EF4-FFF2-40B4-BE49-F238E27FC236}">
                  <a16:creationId xmlns="" xmlns:a16="http://schemas.microsoft.com/office/drawing/2014/main" id="{08339DAF-0E43-8262-3B25-1BD730C687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09" name="Oval 42">
              <a:extLst>
                <a:ext uri="{FF2B5EF4-FFF2-40B4-BE49-F238E27FC236}">
                  <a16:creationId xmlns="" xmlns:a16="http://schemas.microsoft.com/office/drawing/2014/main" id="{B4F7B3BB-1E5E-C4C7-87BC-F8E4DE35460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35" name="Oval 43">
              <a:extLst>
                <a:ext uri="{FF2B5EF4-FFF2-40B4-BE49-F238E27FC236}">
                  <a16:creationId xmlns="" xmlns:a16="http://schemas.microsoft.com/office/drawing/2014/main" id="{02C8BA8B-66B9-DC59-D3B1-8CB1BF84E03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11" name="Oval 44">
              <a:extLst>
                <a:ext uri="{FF2B5EF4-FFF2-40B4-BE49-F238E27FC236}">
                  <a16:creationId xmlns="" xmlns:a16="http://schemas.microsoft.com/office/drawing/2014/main" id="{E0EED939-730F-ED36-A767-BA2EBE6CBC0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37" name="Oval 45">
              <a:extLst>
                <a:ext uri="{FF2B5EF4-FFF2-40B4-BE49-F238E27FC236}">
                  <a16:creationId xmlns="" xmlns:a16="http://schemas.microsoft.com/office/drawing/2014/main" id="{1C872DBF-B0CD-86F4-6548-8DF0B637B8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13" name="Oval 46">
              <a:extLst>
                <a:ext uri="{FF2B5EF4-FFF2-40B4-BE49-F238E27FC236}">
                  <a16:creationId xmlns="" xmlns:a16="http://schemas.microsoft.com/office/drawing/2014/main" id="{2B95BEF7-CE82-17BB-7F3E-EAFD87EA85C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0" name="Group 27">
            <a:extLst>
              <a:ext uri="{FF2B5EF4-FFF2-40B4-BE49-F238E27FC236}">
                <a16:creationId xmlns="" xmlns:a16="http://schemas.microsoft.com/office/drawing/2014/main" id="{7471AD1A-4367-4E78-515A-5625513C7D8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674020" y="4468020"/>
            <a:ext cx="992187" cy="930275"/>
            <a:chOff x="1872" y="1824"/>
            <a:chExt cx="2014" cy="1821"/>
          </a:xfrm>
        </p:grpSpPr>
        <p:sp>
          <p:nvSpPr>
            <p:cNvPr id="133" name="AutoShape 28">
              <a:extLst>
                <a:ext uri="{FF2B5EF4-FFF2-40B4-BE49-F238E27FC236}">
                  <a16:creationId xmlns="" xmlns:a16="http://schemas.microsoft.com/office/drawing/2014/main" id="{529E109C-FAC8-74D5-CDA1-CC435E52AF7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1" y="255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34" name="AutoShape 29">
              <a:extLst>
                <a:ext uri="{FF2B5EF4-FFF2-40B4-BE49-F238E27FC236}">
                  <a16:creationId xmlns="" xmlns:a16="http://schemas.microsoft.com/office/drawing/2014/main" id="{B2798A40-F150-46E7-8253-99E5D80CDFF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52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35" name="AutoShape 30">
              <a:extLst>
                <a:ext uri="{FF2B5EF4-FFF2-40B4-BE49-F238E27FC236}">
                  <a16:creationId xmlns="" xmlns:a16="http://schemas.microsoft.com/office/drawing/2014/main" id="{812959ED-FC93-7F9D-D344-9D18D9E4EDD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099" name="Oval 31">
              <a:extLst>
                <a:ext uri="{FF2B5EF4-FFF2-40B4-BE49-F238E27FC236}">
                  <a16:creationId xmlns="" xmlns:a16="http://schemas.microsoft.com/office/drawing/2014/main" id="{72F22B59-6D0D-AF44-16CD-E3C42292615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00" name="Oval 32">
              <a:extLst>
                <a:ext uri="{FF2B5EF4-FFF2-40B4-BE49-F238E27FC236}">
                  <a16:creationId xmlns="" xmlns:a16="http://schemas.microsoft.com/office/drawing/2014/main" id="{70122A73-F4BB-720E-DCAB-E56F8F2FEC7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8" name="Oval 33">
              <a:extLst>
                <a:ext uri="{FF2B5EF4-FFF2-40B4-BE49-F238E27FC236}">
                  <a16:creationId xmlns="" xmlns:a16="http://schemas.microsoft.com/office/drawing/2014/main" id="{DAA72BAD-2A23-884C-ACE0-7D06152FC21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02" name="Oval 34">
              <a:extLst>
                <a:ext uri="{FF2B5EF4-FFF2-40B4-BE49-F238E27FC236}">
                  <a16:creationId xmlns="" xmlns:a16="http://schemas.microsoft.com/office/drawing/2014/main" id="{E90BD82C-9E03-7CE2-1458-47CBC95C01A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0" name="Oval 35">
              <a:extLst>
                <a:ext uri="{FF2B5EF4-FFF2-40B4-BE49-F238E27FC236}">
                  <a16:creationId xmlns="" xmlns:a16="http://schemas.microsoft.com/office/drawing/2014/main" id="{CD1091F5-3038-F0D2-1E71-6C38692201D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04" name="Oval 36">
              <a:extLst>
                <a:ext uri="{FF2B5EF4-FFF2-40B4-BE49-F238E27FC236}">
                  <a16:creationId xmlns="" xmlns:a16="http://schemas.microsoft.com/office/drawing/2014/main" id="{F0C60A9F-172A-9DBA-43F7-15B2523B3F6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="" xmlns:a16="http://schemas.microsoft.com/office/drawing/2014/main" id="{094DDF1B-5DBA-8DA9-EE39-0DB1A4246719}"/>
              </a:ext>
            </a:extLst>
          </p:cNvPr>
          <p:cNvGrpSpPr>
            <a:grpSpLocks/>
          </p:cNvGrpSpPr>
          <p:nvPr/>
        </p:nvGrpSpPr>
        <p:grpSpPr bwMode="auto">
          <a:xfrm>
            <a:off x="2724151" y="5630866"/>
            <a:ext cx="9033590" cy="1570039"/>
            <a:chOff x="508" y="2036"/>
            <a:chExt cx="3317" cy="989"/>
          </a:xfrm>
        </p:grpSpPr>
        <p:sp>
          <p:nvSpPr>
            <p:cNvPr id="143" name="AutoShape 12">
              <a:extLst>
                <a:ext uri="{FF2B5EF4-FFF2-40B4-BE49-F238E27FC236}">
                  <a16:creationId xmlns="" xmlns:a16="http://schemas.microsoft.com/office/drawing/2014/main" id="{2A7CE4F3-781C-1FE8-B09A-29C52402C66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44" name="AutoShape 13">
              <a:extLst>
                <a:ext uri="{FF2B5EF4-FFF2-40B4-BE49-F238E27FC236}">
                  <a16:creationId xmlns="" xmlns:a16="http://schemas.microsoft.com/office/drawing/2014/main" id="{714BAF62-39F9-4DB8-685D-3D72A3804AE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14" y="2134"/>
              <a:ext cx="273" cy="360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45" name="Freeform 14">
              <a:extLst>
                <a:ext uri="{FF2B5EF4-FFF2-40B4-BE49-F238E27FC236}">
                  <a16:creationId xmlns="" xmlns:a16="http://schemas.microsoft.com/office/drawing/2014/main" id="{8F27B9D2-148D-5835-29ED-C68239581F6D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46" name="Text Box 15">
              <a:extLst>
                <a:ext uri="{FF2B5EF4-FFF2-40B4-BE49-F238E27FC236}">
                  <a16:creationId xmlns="" xmlns:a16="http://schemas.microsoft.com/office/drawing/2014/main" id="{C91FFC06-64F7-8CAB-F18D-38326C96FE8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75" y="2139"/>
              <a:ext cx="178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D</a:t>
              </a:r>
            </a:p>
          </p:txBody>
        </p:sp>
        <p:sp>
          <p:nvSpPr>
            <p:cNvPr id="2095" name="Text Box 16">
              <a:extLst>
                <a:ext uri="{FF2B5EF4-FFF2-40B4-BE49-F238E27FC236}">
                  <a16:creationId xmlns="" xmlns:a16="http://schemas.microsoft.com/office/drawing/2014/main" id="{5B557F8A-B4AD-6396-5EDE-C7F8582A6C0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83" y="2036"/>
              <a:ext cx="3042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Thụ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đực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trùng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trứng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triển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phôi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altLang="en-US" sz="2400" dirty="0"/>
            </a:p>
          </p:txBody>
        </p:sp>
      </p:grpSp>
      <p:grpSp>
        <p:nvGrpSpPr>
          <p:cNvPr id="12" name="Group 37">
            <a:extLst>
              <a:ext uri="{FF2B5EF4-FFF2-40B4-BE49-F238E27FC236}">
                <a16:creationId xmlns="" xmlns:a16="http://schemas.microsoft.com/office/drawing/2014/main" id="{51C5B8EA-911D-9B32-A41B-08A647BC73D1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705770" y="5611020"/>
            <a:ext cx="992187" cy="930275"/>
            <a:chOff x="1872" y="1824"/>
            <a:chExt cx="2014" cy="1821"/>
          </a:xfrm>
        </p:grpSpPr>
        <p:sp>
          <p:nvSpPr>
            <p:cNvPr id="149" name="AutoShape 38">
              <a:extLst>
                <a:ext uri="{FF2B5EF4-FFF2-40B4-BE49-F238E27FC236}">
                  <a16:creationId xmlns="" xmlns:a16="http://schemas.microsoft.com/office/drawing/2014/main" id="{D072BA32-0C4D-023E-BA46-EF9C38E20AE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1" y="255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50" name="AutoShape 39">
              <a:extLst>
                <a:ext uri="{FF2B5EF4-FFF2-40B4-BE49-F238E27FC236}">
                  <a16:creationId xmlns="" xmlns:a16="http://schemas.microsoft.com/office/drawing/2014/main" id="{C92FAA4F-ADE1-7B93-F68D-A3D8A68A518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52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51" name="AutoShape 40">
              <a:extLst>
                <a:ext uri="{FF2B5EF4-FFF2-40B4-BE49-F238E27FC236}">
                  <a16:creationId xmlns="" xmlns:a16="http://schemas.microsoft.com/office/drawing/2014/main" id="{535AADD2-4FA8-33E6-C534-50FBA37E12B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085" name="Oval 41">
              <a:extLst>
                <a:ext uri="{FF2B5EF4-FFF2-40B4-BE49-F238E27FC236}">
                  <a16:creationId xmlns="" xmlns:a16="http://schemas.microsoft.com/office/drawing/2014/main" id="{D9C958B1-E426-4166-DD2D-D95AB3ACE8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86" name="Oval 42">
              <a:extLst>
                <a:ext uri="{FF2B5EF4-FFF2-40B4-BE49-F238E27FC236}">
                  <a16:creationId xmlns="" xmlns:a16="http://schemas.microsoft.com/office/drawing/2014/main" id="{EBB6EA7E-D834-582D-0C7C-9F83BCF4030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" name="Oval 43">
              <a:extLst>
                <a:ext uri="{FF2B5EF4-FFF2-40B4-BE49-F238E27FC236}">
                  <a16:creationId xmlns="" xmlns:a16="http://schemas.microsoft.com/office/drawing/2014/main" id="{8240F923-85B0-ABEF-24D8-4C0CEE27B1E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088" name="Oval 44">
              <a:extLst>
                <a:ext uri="{FF2B5EF4-FFF2-40B4-BE49-F238E27FC236}">
                  <a16:creationId xmlns="" xmlns:a16="http://schemas.microsoft.com/office/drawing/2014/main" id="{CD150914-27A5-26DE-6D96-8E300FA0FA4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6" name="Oval 45">
              <a:extLst>
                <a:ext uri="{FF2B5EF4-FFF2-40B4-BE49-F238E27FC236}">
                  <a16:creationId xmlns="" xmlns:a16="http://schemas.microsoft.com/office/drawing/2014/main" id="{9BBCDF80-5F2D-0D2E-7D28-FEE8DF9D348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090" name="Oval 46">
              <a:extLst>
                <a:ext uri="{FF2B5EF4-FFF2-40B4-BE49-F238E27FC236}">
                  <a16:creationId xmlns="" xmlns:a16="http://schemas.microsoft.com/office/drawing/2014/main" id="{3DA806CB-A383-AF16-7B9A-EE2927EC5DC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97" name="Rectangle 20">
            <a:extLst>
              <a:ext uri="{FF2B5EF4-FFF2-40B4-BE49-F238E27FC236}">
                <a16:creationId xmlns="" xmlns:a16="http://schemas.microsoft.com/office/drawing/2014/main" id="{6780150E-A6B8-6639-7FC5-6573E021E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5715000"/>
            <a:ext cx="8731162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16" name="10-Point Star 115">
            <a:extLst>
              <a:ext uri="{FF2B5EF4-FFF2-40B4-BE49-F238E27FC236}">
                <a16:creationId xmlns="" xmlns:a16="http://schemas.microsoft.com/office/drawing/2014/main" id="{9D6EF613-E477-0D77-367F-8B6767B31927}"/>
              </a:ext>
            </a:extLst>
          </p:cNvPr>
          <p:cNvSpPr/>
          <p:nvPr/>
        </p:nvSpPr>
        <p:spPr>
          <a:xfrm>
            <a:off x="11575996" y="6372289"/>
            <a:ext cx="500063" cy="500062"/>
          </a:xfrm>
          <a:prstGeom prst="star10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076" name="Text Box 26">
            <a:extLst>
              <a:ext uri="{FF2B5EF4-FFF2-40B4-BE49-F238E27FC236}">
                <a16:creationId xmlns="" xmlns:a16="http://schemas.microsoft.com/office/drawing/2014/main" id="{94DD2563-8B00-B7FA-5448-04BBAD46B07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60404" y="440779"/>
            <a:ext cx="921559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vi-VN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0">
            <a:extLst>
              <a:ext uri="{FF2B5EF4-FFF2-40B4-BE49-F238E27FC236}">
                <a16:creationId xmlns="" xmlns:a16="http://schemas.microsoft.com/office/drawing/2014/main" id="{2E52A956-32EA-0283-8F71-3C8930EAA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891" y="2104401"/>
            <a:ext cx="9234975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FF"/>
              </a:solidFill>
            </a:endParaRPr>
          </a:p>
        </p:txBody>
      </p:sp>
      <p:grpSp>
        <p:nvGrpSpPr>
          <p:cNvPr id="15" name="Group 11">
            <a:extLst>
              <a:ext uri="{FF2B5EF4-FFF2-40B4-BE49-F238E27FC236}">
                <a16:creationId xmlns="" xmlns:a16="http://schemas.microsoft.com/office/drawing/2014/main" id="{2679C2A9-495C-4AE7-DD7F-701F1528FC37}"/>
              </a:ext>
            </a:extLst>
          </p:cNvPr>
          <p:cNvGrpSpPr>
            <a:grpSpLocks/>
          </p:cNvGrpSpPr>
          <p:nvPr/>
        </p:nvGrpSpPr>
        <p:grpSpPr bwMode="auto">
          <a:xfrm>
            <a:off x="2721440" y="1983232"/>
            <a:ext cx="9089560" cy="831692"/>
            <a:chOff x="508" y="2037"/>
            <a:chExt cx="3072" cy="489"/>
          </a:xfrm>
        </p:grpSpPr>
        <p:sp>
          <p:nvSpPr>
            <p:cNvPr id="16" name="AutoShape 12">
              <a:extLst>
                <a:ext uri="{FF2B5EF4-FFF2-40B4-BE49-F238E27FC236}">
                  <a16:creationId xmlns="" xmlns:a16="http://schemas.microsoft.com/office/drawing/2014/main" id="{2BF6AB88-CD08-67DD-2A78-394618B826A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7" name="AutoShape 13">
              <a:extLst>
                <a:ext uri="{FF2B5EF4-FFF2-40B4-BE49-F238E27FC236}">
                  <a16:creationId xmlns="" xmlns:a16="http://schemas.microsoft.com/office/drawing/2014/main" id="{47FFA30D-B63D-FFDB-266B-E90D4343FA7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14" y="2147"/>
              <a:ext cx="271" cy="352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="" xmlns:a16="http://schemas.microsoft.com/office/drawing/2014/main" id="{FD315525-8372-1F13-D73E-52FDB6CBC6BE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9" name="Text Box 15">
              <a:extLst>
                <a:ext uri="{FF2B5EF4-FFF2-40B4-BE49-F238E27FC236}">
                  <a16:creationId xmlns="" xmlns:a16="http://schemas.microsoft.com/office/drawing/2014/main" id="{129104BD-099B-EF8B-01CE-B679D3E0BB4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64" y="2139"/>
              <a:ext cx="159" cy="3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A</a:t>
              </a:r>
            </a:p>
          </p:txBody>
        </p:sp>
        <p:sp>
          <p:nvSpPr>
            <p:cNvPr id="20" name="Text Box 16">
              <a:extLst>
                <a:ext uri="{FF2B5EF4-FFF2-40B4-BE49-F238E27FC236}">
                  <a16:creationId xmlns="" xmlns:a16="http://schemas.microsoft.com/office/drawing/2014/main" id="{E93D5483-43B2-0814-0009-C166F336C05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69" y="2037"/>
              <a:ext cx="2793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đực</a:t>
              </a:r>
              <a:r>
                <a:rPr lang="en-US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trùng</a:t>
              </a:r>
              <a:r>
                <a:rPr lang="en-US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trứng</a:t>
              </a:r>
              <a:r>
                <a:rPr lang="en-US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-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triển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phôi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Picture 122">
            <a:extLst>
              <a:ext uri="{FF2B5EF4-FFF2-40B4-BE49-F238E27FC236}">
                <a16:creationId xmlns="" xmlns:a16="http://schemas.microsoft.com/office/drawing/2014/main" id="{35643E22-7D09-BC4D-3438-9903F5BAC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9532" y="5578477"/>
            <a:ext cx="52387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xplosion: 14 Points 21">
            <a:extLst>
              <a:ext uri="{FF2B5EF4-FFF2-40B4-BE49-F238E27FC236}">
                <a16:creationId xmlns="" xmlns:a16="http://schemas.microsoft.com/office/drawing/2014/main" id="{DB0FC677-4732-A460-F5EE-758BCFEFCCF4}"/>
              </a:ext>
            </a:extLst>
          </p:cNvPr>
          <p:cNvSpPr/>
          <p:nvPr/>
        </p:nvSpPr>
        <p:spPr>
          <a:xfrm flipH="1">
            <a:off x="3283596" y="1794604"/>
            <a:ext cx="7420532" cy="374478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thưởng</a:t>
            </a:r>
            <a:r>
              <a:rPr lang="en-US" altLang="en-US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 </a:t>
            </a:r>
            <a:r>
              <a:rPr lang="en-US" altLang="en-US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cây</a:t>
            </a:r>
            <a:r>
              <a:rPr lang="en-US" altLang="en-US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kẹo</a:t>
            </a:r>
            <a:r>
              <a:rPr lang="en-US" altLang="en-US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mút</a:t>
            </a:r>
            <a:r>
              <a:rPr lang="en-US" altLang="en-US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vi-VN" altLang="en-US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8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8255" grpId="0" animBg="1"/>
      <p:bldP spid="103" grpId="0" animBg="1"/>
      <p:bldP spid="104" grpId="0" animBg="1"/>
      <p:bldP spid="105" grpId="0" animBg="1"/>
      <p:bldP spid="8210" grpId="0" animBg="1"/>
      <p:bldP spid="8212" grpId="0" animBg="1"/>
      <p:bldP spid="197" grpId="0" animBg="1"/>
      <p:bldP spid="14" grpId="0" animBg="1"/>
      <p:bldP spid="22" grpId="0" animBg="1"/>
      <p:bldP spid="2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5" name="Rectangle 63">
            <a:extLst>
              <a:ext uri="{FF2B5EF4-FFF2-40B4-BE49-F238E27FC236}">
                <a16:creationId xmlns="" xmlns:a16="http://schemas.microsoft.com/office/drawing/2014/main" id="{C76E09EF-F995-105B-6EFD-B5AC4D23D2BA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1774033" y="3036095"/>
            <a:ext cx="928687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" name="Rectangle 63">
            <a:extLst>
              <a:ext uri="{FF2B5EF4-FFF2-40B4-BE49-F238E27FC236}">
                <a16:creationId xmlns="" xmlns:a16="http://schemas.microsoft.com/office/drawing/2014/main" id="{C12F3253-BC60-6205-9F4F-F4863F140A6E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1774033" y="1893095"/>
            <a:ext cx="928687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" name="Rectangle 63">
            <a:extLst>
              <a:ext uri="{FF2B5EF4-FFF2-40B4-BE49-F238E27FC236}">
                <a16:creationId xmlns="" xmlns:a16="http://schemas.microsoft.com/office/drawing/2014/main" id="{25C174A6-3593-4FF5-44B4-24018AB77059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1774032" y="4250532"/>
            <a:ext cx="928688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" name="Rectangle 63">
            <a:extLst>
              <a:ext uri="{FF2B5EF4-FFF2-40B4-BE49-F238E27FC236}">
                <a16:creationId xmlns="" xmlns:a16="http://schemas.microsoft.com/office/drawing/2014/main" id="{74BC61D6-DA41-C94C-49A1-C664A6FCF47E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1774033" y="5464970"/>
            <a:ext cx="928687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74">
            <a:extLst>
              <a:ext uri="{FF2B5EF4-FFF2-40B4-BE49-F238E27FC236}">
                <a16:creationId xmlns="" xmlns:a16="http://schemas.microsoft.com/office/drawing/2014/main" id="{9DD97E33-1B90-78C5-7172-B3428BB1F7B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019147" y="2097769"/>
            <a:ext cx="446088" cy="822552"/>
            <a:chOff x="1872" y="722"/>
            <a:chExt cx="2014" cy="3820"/>
          </a:xfrm>
        </p:grpSpPr>
        <p:sp>
          <p:nvSpPr>
            <p:cNvPr id="8267" name="AutoShape 75">
              <a:extLst>
                <a:ext uri="{FF2B5EF4-FFF2-40B4-BE49-F238E27FC236}">
                  <a16:creationId xmlns="" xmlns:a16="http://schemas.microsoft.com/office/drawing/2014/main" id="{94019F39-C269-E2C4-197F-119B4A587DF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1" y="245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68" name="AutoShape 76">
              <a:extLst>
                <a:ext uri="{FF2B5EF4-FFF2-40B4-BE49-F238E27FC236}">
                  <a16:creationId xmlns="" xmlns:a16="http://schemas.microsoft.com/office/drawing/2014/main" id="{F0AC7948-F042-105A-AC1B-1A3122E8F8E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7" y="242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69" name="AutoShape 77">
              <a:extLst>
                <a:ext uri="{FF2B5EF4-FFF2-40B4-BE49-F238E27FC236}">
                  <a16:creationId xmlns="" xmlns:a16="http://schemas.microsoft.com/office/drawing/2014/main" id="{4618A530-32B7-1182-D012-7D1A9754511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5" y="336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63" name="Oval 78">
              <a:extLst>
                <a:ext uri="{FF2B5EF4-FFF2-40B4-BE49-F238E27FC236}">
                  <a16:creationId xmlns="" xmlns:a16="http://schemas.microsoft.com/office/drawing/2014/main" id="{EA40F03A-7841-18B9-AFB3-EB61E568BC8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4" name="Oval 79">
              <a:extLst>
                <a:ext uri="{FF2B5EF4-FFF2-40B4-BE49-F238E27FC236}">
                  <a16:creationId xmlns="" xmlns:a16="http://schemas.microsoft.com/office/drawing/2014/main" id="{824B168A-69CF-6A76-FC06-EE128E2E64B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72" name="Oval 80">
              <a:extLst>
                <a:ext uri="{FF2B5EF4-FFF2-40B4-BE49-F238E27FC236}">
                  <a16:creationId xmlns="" xmlns:a16="http://schemas.microsoft.com/office/drawing/2014/main" id="{46ABFE92-BC13-874B-8254-5757F7718BA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96" y="722"/>
              <a:ext cx="1173" cy="381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66" name="Oval 81">
              <a:extLst>
                <a:ext uri="{FF2B5EF4-FFF2-40B4-BE49-F238E27FC236}">
                  <a16:creationId xmlns="" xmlns:a16="http://schemas.microsoft.com/office/drawing/2014/main" id="{C5D76780-E89A-8FCC-BBED-0138D8B80E6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99" y="723"/>
              <a:ext cx="1173" cy="381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74" name="Oval 82">
              <a:extLst>
                <a:ext uri="{FF2B5EF4-FFF2-40B4-BE49-F238E27FC236}">
                  <a16:creationId xmlns="" xmlns:a16="http://schemas.microsoft.com/office/drawing/2014/main" id="{B06C862E-A014-1200-41CF-1338E6913D2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8" y="722"/>
              <a:ext cx="1097" cy="381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68" name="Oval 83">
              <a:extLst>
                <a:ext uri="{FF2B5EF4-FFF2-40B4-BE49-F238E27FC236}">
                  <a16:creationId xmlns="" xmlns:a16="http://schemas.microsoft.com/office/drawing/2014/main" id="{DDC77007-68A1-BD93-85B7-D40143086D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723"/>
              <a:ext cx="1096" cy="381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" name="Group 5">
            <a:extLst>
              <a:ext uri="{FF2B5EF4-FFF2-40B4-BE49-F238E27FC236}">
                <a16:creationId xmlns="" xmlns:a16="http://schemas.microsoft.com/office/drawing/2014/main" id="{6156EAE1-A3D9-EB91-C76F-DDC8DE5BDD60}"/>
              </a:ext>
            </a:extLst>
          </p:cNvPr>
          <p:cNvGrpSpPr>
            <a:grpSpLocks/>
          </p:cNvGrpSpPr>
          <p:nvPr/>
        </p:nvGrpSpPr>
        <p:grpSpPr bwMode="auto">
          <a:xfrm>
            <a:off x="2586038" y="5739594"/>
            <a:ext cx="7403562" cy="604837"/>
            <a:chOff x="384" y="1344"/>
            <a:chExt cx="3087" cy="381"/>
          </a:xfrm>
        </p:grpSpPr>
        <p:sp>
          <p:nvSpPr>
            <p:cNvPr id="8198" name="AutoShape 6">
              <a:extLst>
                <a:ext uri="{FF2B5EF4-FFF2-40B4-BE49-F238E27FC236}">
                  <a16:creationId xmlns="" xmlns:a16="http://schemas.microsoft.com/office/drawing/2014/main" id="{0E3F6A08-1706-CCD3-21CD-0EBEBCDE319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56" name="AutoShape 7">
              <a:extLst>
                <a:ext uri="{FF2B5EF4-FFF2-40B4-BE49-F238E27FC236}">
                  <a16:creationId xmlns="" xmlns:a16="http://schemas.microsoft.com/office/drawing/2014/main" id="{1DC68C8B-3FDF-5408-81DB-8D4BCF8F407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48" y="1379"/>
              <a:ext cx="271" cy="331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00" name="Freeform 8">
              <a:extLst>
                <a:ext uri="{FF2B5EF4-FFF2-40B4-BE49-F238E27FC236}">
                  <a16:creationId xmlns="" xmlns:a16="http://schemas.microsoft.com/office/drawing/2014/main" id="{650A8944-BDA7-AC12-F4EC-53737D32591B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1" name="Text Box 9">
              <a:extLst>
                <a:ext uri="{FF2B5EF4-FFF2-40B4-BE49-F238E27FC236}">
                  <a16:creationId xmlns="" xmlns:a16="http://schemas.microsoft.com/office/drawing/2014/main" id="{3EF7CDF4-1F94-4D9F-3EA1-644AD369E94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78" y="1383"/>
              <a:ext cx="21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D</a:t>
              </a:r>
            </a:p>
          </p:txBody>
        </p:sp>
        <p:sp>
          <p:nvSpPr>
            <p:cNvPr id="2159" name="Text Box 10">
              <a:extLst>
                <a:ext uri="{FF2B5EF4-FFF2-40B4-BE49-F238E27FC236}">
                  <a16:creationId xmlns="" xmlns:a16="http://schemas.microsoft.com/office/drawing/2014/main" id="{AD500AFB-482B-37DF-1CF1-23D8A43900C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34" y="1416"/>
              <a:ext cx="273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Chim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bồ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câu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,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ếch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,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cá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chép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,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thằn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lằn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.</a:t>
              </a:r>
              <a:endParaRPr lang="vi-VN" altLang="en-US" sz="2400" dirty="0">
                <a:solidFill>
                  <a:srgbClr val="C00000"/>
                </a:solidFill>
                <a:latin typeface="Calibri" panose="020F0502020204030204"/>
              </a:endParaRPr>
            </a:p>
          </p:txBody>
        </p:sp>
      </p:grpSp>
      <p:sp>
        <p:nvSpPr>
          <p:cNvPr id="8209" name="AutoShape 17">
            <a:extLst>
              <a:ext uri="{FF2B5EF4-FFF2-40B4-BE49-F238E27FC236}">
                <a16:creationId xmlns="" xmlns:a16="http://schemas.microsoft.com/office/drawing/2014/main" id="{761DDB82-147B-4479-C1E3-A93FB8EDB94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81200" y="214338"/>
            <a:ext cx="8186766" cy="1714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cap="rnd" algn="ctr">
            <a:solidFill>
              <a:srgbClr val="FFC000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210" name="Rectangle 18">
            <a:extLst>
              <a:ext uri="{FF2B5EF4-FFF2-40B4-BE49-F238E27FC236}">
                <a16:creationId xmlns="" xmlns:a16="http://schemas.microsoft.com/office/drawing/2014/main" id="{48A5336D-CBBE-29F9-3C8F-EAD4C55D7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951" y="5669743"/>
            <a:ext cx="7377113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FF"/>
              </a:solidFill>
            </a:endParaRPr>
          </a:p>
        </p:txBody>
      </p:sp>
      <p:grpSp>
        <p:nvGrpSpPr>
          <p:cNvPr id="4" name="Group 27">
            <a:extLst>
              <a:ext uri="{FF2B5EF4-FFF2-40B4-BE49-F238E27FC236}">
                <a16:creationId xmlns="" xmlns:a16="http://schemas.microsoft.com/office/drawing/2014/main" id="{56AFCBFF-BA21-E785-C54C-ED42DC8B1EA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674019" y="2031207"/>
            <a:ext cx="992188" cy="930275"/>
            <a:chOff x="1872" y="1824"/>
            <a:chExt cx="2014" cy="1821"/>
          </a:xfrm>
        </p:grpSpPr>
        <p:sp>
          <p:nvSpPr>
            <p:cNvPr id="8220" name="AutoShape 28">
              <a:extLst>
                <a:ext uri="{FF2B5EF4-FFF2-40B4-BE49-F238E27FC236}">
                  <a16:creationId xmlns="" xmlns:a16="http://schemas.microsoft.com/office/drawing/2014/main" id="{78A885F0-DE6A-9D55-F6B8-C175C323849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1" y="255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>
              <a:extLst>
                <a:ext uri="{FF2B5EF4-FFF2-40B4-BE49-F238E27FC236}">
                  <a16:creationId xmlns="" xmlns:a16="http://schemas.microsoft.com/office/drawing/2014/main" id="{D7998926-BB82-7445-2249-CCB62B6877A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52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>
              <a:extLst>
                <a:ext uri="{FF2B5EF4-FFF2-40B4-BE49-F238E27FC236}">
                  <a16:creationId xmlns="" xmlns:a16="http://schemas.microsoft.com/office/drawing/2014/main" id="{79F4314B-2026-78FF-14AD-92EEB72E048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49" name="Oval 31">
              <a:extLst>
                <a:ext uri="{FF2B5EF4-FFF2-40B4-BE49-F238E27FC236}">
                  <a16:creationId xmlns="" xmlns:a16="http://schemas.microsoft.com/office/drawing/2014/main" id="{98F554FB-07CA-F059-DB50-6047AFF8779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0" name="Oval 32">
              <a:extLst>
                <a:ext uri="{FF2B5EF4-FFF2-40B4-BE49-F238E27FC236}">
                  <a16:creationId xmlns="" xmlns:a16="http://schemas.microsoft.com/office/drawing/2014/main" id="{57DA1B3F-C385-DEDD-F5E6-619018D5B7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25" name="Oval 33">
              <a:extLst>
                <a:ext uri="{FF2B5EF4-FFF2-40B4-BE49-F238E27FC236}">
                  <a16:creationId xmlns="" xmlns:a16="http://schemas.microsoft.com/office/drawing/2014/main" id="{EFB3DE08-281C-B2B7-F484-5DD5A8FB8C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52" name="Oval 34">
              <a:extLst>
                <a:ext uri="{FF2B5EF4-FFF2-40B4-BE49-F238E27FC236}">
                  <a16:creationId xmlns="" xmlns:a16="http://schemas.microsoft.com/office/drawing/2014/main" id="{CDA455C4-5FBD-FF01-C067-E5A04B7E937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27" name="Oval 35">
              <a:extLst>
                <a:ext uri="{FF2B5EF4-FFF2-40B4-BE49-F238E27FC236}">
                  <a16:creationId xmlns="" xmlns:a16="http://schemas.microsoft.com/office/drawing/2014/main" id="{0B02C418-ABE8-6587-48D2-E56AF1252AB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54" name="Oval 36">
              <a:extLst>
                <a:ext uri="{FF2B5EF4-FFF2-40B4-BE49-F238E27FC236}">
                  <a16:creationId xmlns="" xmlns:a16="http://schemas.microsoft.com/office/drawing/2014/main" id="{CD31C90C-118F-62B7-74D0-FFC79DC0369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" name="Group 74">
            <a:extLst>
              <a:ext uri="{FF2B5EF4-FFF2-40B4-BE49-F238E27FC236}">
                <a16:creationId xmlns="" xmlns:a16="http://schemas.microsoft.com/office/drawing/2014/main" id="{1ADE7430-4636-133A-11DC-60914BC2820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019148" y="3312207"/>
            <a:ext cx="446087" cy="822552"/>
            <a:chOff x="1872" y="722"/>
            <a:chExt cx="2014" cy="3820"/>
          </a:xfrm>
        </p:grpSpPr>
        <p:sp>
          <p:nvSpPr>
            <p:cNvPr id="94" name="AutoShape 75">
              <a:extLst>
                <a:ext uri="{FF2B5EF4-FFF2-40B4-BE49-F238E27FC236}">
                  <a16:creationId xmlns="" xmlns:a16="http://schemas.microsoft.com/office/drawing/2014/main" id="{CE4FDD74-CCD3-85BB-075E-692D97791F3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1" y="245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95" name="AutoShape 76">
              <a:extLst>
                <a:ext uri="{FF2B5EF4-FFF2-40B4-BE49-F238E27FC236}">
                  <a16:creationId xmlns="" xmlns:a16="http://schemas.microsoft.com/office/drawing/2014/main" id="{D8DF9C63-493C-1D5D-C143-946F678B507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7" y="242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96" name="AutoShape 77">
              <a:extLst>
                <a:ext uri="{FF2B5EF4-FFF2-40B4-BE49-F238E27FC236}">
                  <a16:creationId xmlns="" xmlns:a16="http://schemas.microsoft.com/office/drawing/2014/main" id="{4C4AC128-8440-79F4-0858-F5230BF9A0F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5" y="336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40" name="Oval 78">
              <a:extLst>
                <a:ext uri="{FF2B5EF4-FFF2-40B4-BE49-F238E27FC236}">
                  <a16:creationId xmlns="" xmlns:a16="http://schemas.microsoft.com/office/drawing/2014/main" id="{ECE576A5-C59A-95E8-5EF4-2A513A169F5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41" name="Oval 79">
              <a:extLst>
                <a:ext uri="{FF2B5EF4-FFF2-40B4-BE49-F238E27FC236}">
                  <a16:creationId xmlns="" xmlns:a16="http://schemas.microsoft.com/office/drawing/2014/main" id="{FD8B4CAE-98CB-030E-0D5C-32841C02FA6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9" name="Oval 80">
              <a:extLst>
                <a:ext uri="{FF2B5EF4-FFF2-40B4-BE49-F238E27FC236}">
                  <a16:creationId xmlns="" xmlns:a16="http://schemas.microsoft.com/office/drawing/2014/main" id="{0A26EAEB-16F5-7ADA-421A-A8D3F55126F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96" y="722"/>
              <a:ext cx="1173" cy="381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43" name="Oval 81">
              <a:extLst>
                <a:ext uri="{FF2B5EF4-FFF2-40B4-BE49-F238E27FC236}">
                  <a16:creationId xmlns="" xmlns:a16="http://schemas.microsoft.com/office/drawing/2014/main" id="{107FF1CE-8E44-B552-E431-2B6CCF6D06B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99" y="723"/>
              <a:ext cx="1173" cy="381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1" name="Oval 82">
              <a:extLst>
                <a:ext uri="{FF2B5EF4-FFF2-40B4-BE49-F238E27FC236}">
                  <a16:creationId xmlns="" xmlns:a16="http://schemas.microsoft.com/office/drawing/2014/main" id="{C97BB7B1-21A2-361B-D6C6-7921346736B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8" y="722"/>
              <a:ext cx="1097" cy="381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45" name="Oval 83">
              <a:extLst>
                <a:ext uri="{FF2B5EF4-FFF2-40B4-BE49-F238E27FC236}">
                  <a16:creationId xmlns="" xmlns:a16="http://schemas.microsoft.com/office/drawing/2014/main" id="{6C57B8ED-4D5D-C2EA-64D8-DFFCF32B189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723"/>
              <a:ext cx="1096" cy="381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6" name="Group 74">
            <a:extLst>
              <a:ext uri="{FF2B5EF4-FFF2-40B4-BE49-F238E27FC236}">
                <a16:creationId xmlns="" xmlns:a16="http://schemas.microsoft.com/office/drawing/2014/main" id="{DC763473-7031-6C37-2DFA-EAC9CC4926D3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019148" y="4509182"/>
            <a:ext cx="446087" cy="822552"/>
            <a:chOff x="1872" y="722"/>
            <a:chExt cx="2014" cy="3820"/>
          </a:xfrm>
        </p:grpSpPr>
        <p:sp>
          <p:nvSpPr>
            <p:cNvPr id="107" name="AutoShape 75">
              <a:extLst>
                <a:ext uri="{FF2B5EF4-FFF2-40B4-BE49-F238E27FC236}">
                  <a16:creationId xmlns="" xmlns:a16="http://schemas.microsoft.com/office/drawing/2014/main" id="{1FFB26B2-8953-0C6A-D128-13D6042A3D0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1" y="245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08" name="AutoShape 76">
              <a:extLst>
                <a:ext uri="{FF2B5EF4-FFF2-40B4-BE49-F238E27FC236}">
                  <a16:creationId xmlns="" xmlns:a16="http://schemas.microsoft.com/office/drawing/2014/main" id="{284DEF87-6E57-1198-6236-850B6B393CA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7" y="242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09" name="AutoShape 77">
              <a:extLst>
                <a:ext uri="{FF2B5EF4-FFF2-40B4-BE49-F238E27FC236}">
                  <a16:creationId xmlns="" xmlns:a16="http://schemas.microsoft.com/office/drawing/2014/main" id="{843ECCDA-E634-DD43-0FC9-079A14EA6B4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5" y="336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31" name="Oval 78">
              <a:extLst>
                <a:ext uri="{FF2B5EF4-FFF2-40B4-BE49-F238E27FC236}">
                  <a16:creationId xmlns="" xmlns:a16="http://schemas.microsoft.com/office/drawing/2014/main" id="{9C74EA1F-CF48-5239-4DE9-92B8E9F5AD0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32" name="Oval 79">
              <a:extLst>
                <a:ext uri="{FF2B5EF4-FFF2-40B4-BE49-F238E27FC236}">
                  <a16:creationId xmlns="" xmlns:a16="http://schemas.microsoft.com/office/drawing/2014/main" id="{0F40F4AF-B9D0-41B9-5149-2A364CE2D47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" name="Oval 80">
              <a:extLst>
                <a:ext uri="{FF2B5EF4-FFF2-40B4-BE49-F238E27FC236}">
                  <a16:creationId xmlns="" xmlns:a16="http://schemas.microsoft.com/office/drawing/2014/main" id="{606C412F-F595-F769-4362-4C14ECDD73C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96" y="722"/>
              <a:ext cx="1173" cy="381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34" name="Oval 81">
              <a:extLst>
                <a:ext uri="{FF2B5EF4-FFF2-40B4-BE49-F238E27FC236}">
                  <a16:creationId xmlns="" xmlns:a16="http://schemas.microsoft.com/office/drawing/2014/main" id="{C2A0B8F8-3ADF-D3AC-5067-BADF21FF188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99" y="723"/>
              <a:ext cx="1173" cy="381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4" name="Oval 82">
              <a:extLst>
                <a:ext uri="{FF2B5EF4-FFF2-40B4-BE49-F238E27FC236}">
                  <a16:creationId xmlns="" xmlns:a16="http://schemas.microsoft.com/office/drawing/2014/main" id="{44A0E9E1-EE6C-F24E-7853-B69E80FE54B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8" y="722"/>
              <a:ext cx="1097" cy="381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36" name="Oval 83">
              <a:extLst>
                <a:ext uri="{FF2B5EF4-FFF2-40B4-BE49-F238E27FC236}">
                  <a16:creationId xmlns="" xmlns:a16="http://schemas.microsoft.com/office/drawing/2014/main" id="{57DA529D-8514-D743-BB74-B74083263A0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723"/>
              <a:ext cx="1096" cy="381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7" name="Group 74">
            <a:extLst>
              <a:ext uri="{FF2B5EF4-FFF2-40B4-BE49-F238E27FC236}">
                <a16:creationId xmlns="" xmlns:a16="http://schemas.microsoft.com/office/drawing/2014/main" id="{7E45FD08-02A5-56A1-41DB-A884A9C6F2AA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019148" y="5652182"/>
            <a:ext cx="446087" cy="822552"/>
            <a:chOff x="1872" y="722"/>
            <a:chExt cx="2014" cy="3820"/>
          </a:xfrm>
        </p:grpSpPr>
        <p:sp>
          <p:nvSpPr>
            <p:cNvPr id="117" name="AutoShape 75">
              <a:extLst>
                <a:ext uri="{FF2B5EF4-FFF2-40B4-BE49-F238E27FC236}">
                  <a16:creationId xmlns="" xmlns:a16="http://schemas.microsoft.com/office/drawing/2014/main" id="{61E26D9F-8F03-8272-FAE2-76466F32681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1" y="245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18" name="AutoShape 76">
              <a:extLst>
                <a:ext uri="{FF2B5EF4-FFF2-40B4-BE49-F238E27FC236}">
                  <a16:creationId xmlns="" xmlns:a16="http://schemas.microsoft.com/office/drawing/2014/main" id="{A80FB96F-26B9-156A-4A4C-8C731331C9B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7" y="242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19" name="AutoShape 77">
              <a:extLst>
                <a:ext uri="{FF2B5EF4-FFF2-40B4-BE49-F238E27FC236}">
                  <a16:creationId xmlns="" xmlns:a16="http://schemas.microsoft.com/office/drawing/2014/main" id="{0E6CC81A-9ADF-1BBE-59E4-358174AC36D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5" y="336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22" name="Oval 78">
              <a:extLst>
                <a:ext uri="{FF2B5EF4-FFF2-40B4-BE49-F238E27FC236}">
                  <a16:creationId xmlns="" xmlns:a16="http://schemas.microsoft.com/office/drawing/2014/main" id="{CC929CB3-D918-A7B1-B62D-6FC567140D8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23" name="Oval 79">
              <a:extLst>
                <a:ext uri="{FF2B5EF4-FFF2-40B4-BE49-F238E27FC236}">
                  <a16:creationId xmlns="" xmlns:a16="http://schemas.microsoft.com/office/drawing/2014/main" id="{1D3B8035-3D19-BBE4-01A9-66D9C05BC8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" name="Oval 80">
              <a:extLst>
                <a:ext uri="{FF2B5EF4-FFF2-40B4-BE49-F238E27FC236}">
                  <a16:creationId xmlns="" xmlns:a16="http://schemas.microsoft.com/office/drawing/2014/main" id="{19392E9A-9EF5-510A-DB44-348C32A6301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96" y="722"/>
              <a:ext cx="1173" cy="381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25" name="Oval 81">
              <a:extLst>
                <a:ext uri="{FF2B5EF4-FFF2-40B4-BE49-F238E27FC236}">
                  <a16:creationId xmlns="" xmlns:a16="http://schemas.microsoft.com/office/drawing/2014/main" id="{C2D1E83C-0A66-F18A-4613-E6BDE611213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99" y="723"/>
              <a:ext cx="1173" cy="381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" name="Oval 82">
              <a:extLst>
                <a:ext uri="{FF2B5EF4-FFF2-40B4-BE49-F238E27FC236}">
                  <a16:creationId xmlns="" xmlns:a16="http://schemas.microsoft.com/office/drawing/2014/main" id="{61015068-0647-F002-C9BB-DA010B6768A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8" y="722"/>
              <a:ext cx="1097" cy="381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27" name="Oval 83">
              <a:extLst>
                <a:ext uri="{FF2B5EF4-FFF2-40B4-BE49-F238E27FC236}">
                  <a16:creationId xmlns="" xmlns:a16="http://schemas.microsoft.com/office/drawing/2014/main" id="{315FCE04-F725-3216-57AC-26B8162A69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723"/>
              <a:ext cx="1096" cy="381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9" name="Group 37">
            <a:extLst>
              <a:ext uri="{FF2B5EF4-FFF2-40B4-BE49-F238E27FC236}">
                <a16:creationId xmlns="" xmlns:a16="http://schemas.microsoft.com/office/drawing/2014/main" id="{C3AC335B-F194-A383-0448-C742CF2303D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705770" y="3245645"/>
            <a:ext cx="992187" cy="930275"/>
            <a:chOff x="1872" y="1824"/>
            <a:chExt cx="2014" cy="1821"/>
          </a:xfrm>
        </p:grpSpPr>
        <p:sp>
          <p:nvSpPr>
            <p:cNvPr id="8230" name="AutoShape 38">
              <a:extLst>
                <a:ext uri="{FF2B5EF4-FFF2-40B4-BE49-F238E27FC236}">
                  <a16:creationId xmlns="" xmlns:a16="http://schemas.microsoft.com/office/drawing/2014/main" id="{6E2577E5-C2A1-08BE-25F0-75043667FD3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1" y="255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31" name="AutoShape 39">
              <a:extLst>
                <a:ext uri="{FF2B5EF4-FFF2-40B4-BE49-F238E27FC236}">
                  <a16:creationId xmlns="" xmlns:a16="http://schemas.microsoft.com/office/drawing/2014/main" id="{6F737E91-5560-0D67-C791-CD20CA92859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52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32" name="AutoShape 40">
              <a:extLst>
                <a:ext uri="{FF2B5EF4-FFF2-40B4-BE49-F238E27FC236}">
                  <a16:creationId xmlns="" xmlns:a16="http://schemas.microsoft.com/office/drawing/2014/main" id="{28E4BBFE-ACCA-0155-6088-9BC31B8F4FD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08" name="Oval 41">
              <a:extLst>
                <a:ext uri="{FF2B5EF4-FFF2-40B4-BE49-F238E27FC236}">
                  <a16:creationId xmlns="" xmlns:a16="http://schemas.microsoft.com/office/drawing/2014/main" id="{08339DAF-0E43-8262-3B25-1BD730C687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09" name="Oval 42">
              <a:extLst>
                <a:ext uri="{FF2B5EF4-FFF2-40B4-BE49-F238E27FC236}">
                  <a16:creationId xmlns="" xmlns:a16="http://schemas.microsoft.com/office/drawing/2014/main" id="{B4F7B3BB-1E5E-C4C7-87BC-F8E4DE35460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35" name="Oval 43">
              <a:extLst>
                <a:ext uri="{FF2B5EF4-FFF2-40B4-BE49-F238E27FC236}">
                  <a16:creationId xmlns="" xmlns:a16="http://schemas.microsoft.com/office/drawing/2014/main" id="{02C8BA8B-66B9-DC59-D3B1-8CB1BF84E03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11" name="Oval 44">
              <a:extLst>
                <a:ext uri="{FF2B5EF4-FFF2-40B4-BE49-F238E27FC236}">
                  <a16:creationId xmlns="" xmlns:a16="http://schemas.microsoft.com/office/drawing/2014/main" id="{E0EED939-730F-ED36-A767-BA2EBE6CBC0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37" name="Oval 45">
              <a:extLst>
                <a:ext uri="{FF2B5EF4-FFF2-40B4-BE49-F238E27FC236}">
                  <a16:creationId xmlns="" xmlns:a16="http://schemas.microsoft.com/office/drawing/2014/main" id="{1C872DBF-B0CD-86F4-6548-8DF0B637B8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13" name="Oval 46">
              <a:extLst>
                <a:ext uri="{FF2B5EF4-FFF2-40B4-BE49-F238E27FC236}">
                  <a16:creationId xmlns="" xmlns:a16="http://schemas.microsoft.com/office/drawing/2014/main" id="{2B95BEF7-CE82-17BB-7F3E-EAFD87EA85C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0" name="Group 27">
            <a:extLst>
              <a:ext uri="{FF2B5EF4-FFF2-40B4-BE49-F238E27FC236}">
                <a16:creationId xmlns="" xmlns:a16="http://schemas.microsoft.com/office/drawing/2014/main" id="{7471AD1A-4367-4E78-515A-5625513C7D8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674020" y="4468020"/>
            <a:ext cx="992187" cy="930275"/>
            <a:chOff x="1872" y="1824"/>
            <a:chExt cx="2014" cy="1821"/>
          </a:xfrm>
        </p:grpSpPr>
        <p:sp>
          <p:nvSpPr>
            <p:cNvPr id="133" name="AutoShape 28">
              <a:extLst>
                <a:ext uri="{FF2B5EF4-FFF2-40B4-BE49-F238E27FC236}">
                  <a16:creationId xmlns="" xmlns:a16="http://schemas.microsoft.com/office/drawing/2014/main" id="{529E109C-FAC8-74D5-CDA1-CC435E52AF7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1" y="255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34" name="AutoShape 29">
              <a:extLst>
                <a:ext uri="{FF2B5EF4-FFF2-40B4-BE49-F238E27FC236}">
                  <a16:creationId xmlns="" xmlns:a16="http://schemas.microsoft.com/office/drawing/2014/main" id="{B2798A40-F150-46E7-8253-99E5D80CDFF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52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35" name="AutoShape 30">
              <a:extLst>
                <a:ext uri="{FF2B5EF4-FFF2-40B4-BE49-F238E27FC236}">
                  <a16:creationId xmlns="" xmlns:a16="http://schemas.microsoft.com/office/drawing/2014/main" id="{812959ED-FC93-7F9D-D344-9D18D9E4EDD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099" name="Oval 31">
              <a:extLst>
                <a:ext uri="{FF2B5EF4-FFF2-40B4-BE49-F238E27FC236}">
                  <a16:creationId xmlns="" xmlns:a16="http://schemas.microsoft.com/office/drawing/2014/main" id="{72F22B59-6D0D-AF44-16CD-E3C42292615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00" name="Oval 32">
              <a:extLst>
                <a:ext uri="{FF2B5EF4-FFF2-40B4-BE49-F238E27FC236}">
                  <a16:creationId xmlns="" xmlns:a16="http://schemas.microsoft.com/office/drawing/2014/main" id="{70122A73-F4BB-720E-DCAB-E56F8F2FEC7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8" name="Oval 33">
              <a:extLst>
                <a:ext uri="{FF2B5EF4-FFF2-40B4-BE49-F238E27FC236}">
                  <a16:creationId xmlns="" xmlns:a16="http://schemas.microsoft.com/office/drawing/2014/main" id="{DAA72BAD-2A23-884C-ACE0-7D06152FC21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02" name="Oval 34">
              <a:extLst>
                <a:ext uri="{FF2B5EF4-FFF2-40B4-BE49-F238E27FC236}">
                  <a16:creationId xmlns="" xmlns:a16="http://schemas.microsoft.com/office/drawing/2014/main" id="{E90BD82C-9E03-7CE2-1458-47CBC95C01A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0" name="Oval 35">
              <a:extLst>
                <a:ext uri="{FF2B5EF4-FFF2-40B4-BE49-F238E27FC236}">
                  <a16:creationId xmlns="" xmlns:a16="http://schemas.microsoft.com/office/drawing/2014/main" id="{CD1091F5-3038-F0D2-1E71-6C38692201D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04" name="Oval 36">
              <a:extLst>
                <a:ext uri="{FF2B5EF4-FFF2-40B4-BE49-F238E27FC236}">
                  <a16:creationId xmlns="" xmlns:a16="http://schemas.microsoft.com/office/drawing/2014/main" id="{F0C60A9F-172A-9DBA-43F7-15B2523B3F6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2" name="Group 37">
            <a:extLst>
              <a:ext uri="{FF2B5EF4-FFF2-40B4-BE49-F238E27FC236}">
                <a16:creationId xmlns="" xmlns:a16="http://schemas.microsoft.com/office/drawing/2014/main" id="{51C5B8EA-911D-9B32-A41B-08A647BC73D1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705770" y="5611020"/>
            <a:ext cx="992187" cy="930275"/>
            <a:chOff x="1872" y="1824"/>
            <a:chExt cx="2014" cy="1821"/>
          </a:xfrm>
        </p:grpSpPr>
        <p:sp>
          <p:nvSpPr>
            <p:cNvPr id="149" name="AutoShape 38">
              <a:extLst>
                <a:ext uri="{FF2B5EF4-FFF2-40B4-BE49-F238E27FC236}">
                  <a16:creationId xmlns="" xmlns:a16="http://schemas.microsoft.com/office/drawing/2014/main" id="{D072BA32-0C4D-023E-BA46-EF9C38E20AE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1" y="255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50" name="AutoShape 39">
              <a:extLst>
                <a:ext uri="{FF2B5EF4-FFF2-40B4-BE49-F238E27FC236}">
                  <a16:creationId xmlns="" xmlns:a16="http://schemas.microsoft.com/office/drawing/2014/main" id="{C92FAA4F-ADE1-7B93-F68D-A3D8A68A518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52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51" name="AutoShape 40">
              <a:extLst>
                <a:ext uri="{FF2B5EF4-FFF2-40B4-BE49-F238E27FC236}">
                  <a16:creationId xmlns="" xmlns:a16="http://schemas.microsoft.com/office/drawing/2014/main" id="{535AADD2-4FA8-33E6-C534-50FBA37E12B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085" name="Oval 41">
              <a:extLst>
                <a:ext uri="{FF2B5EF4-FFF2-40B4-BE49-F238E27FC236}">
                  <a16:creationId xmlns="" xmlns:a16="http://schemas.microsoft.com/office/drawing/2014/main" id="{D9C958B1-E426-4166-DD2D-D95AB3ACE8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86" name="Oval 42">
              <a:extLst>
                <a:ext uri="{FF2B5EF4-FFF2-40B4-BE49-F238E27FC236}">
                  <a16:creationId xmlns="" xmlns:a16="http://schemas.microsoft.com/office/drawing/2014/main" id="{EBB6EA7E-D834-582D-0C7C-9F83BCF4030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" name="Oval 43">
              <a:extLst>
                <a:ext uri="{FF2B5EF4-FFF2-40B4-BE49-F238E27FC236}">
                  <a16:creationId xmlns="" xmlns:a16="http://schemas.microsoft.com/office/drawing/2014/main" id="{8240F923-85B0-ABEF-24D8-4C0CEE27B1E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088" name="Oval 44">
              <a:extLst>
                <a:ext uri="{FF2B5EF4-FFF2-40B4-BE49-F238E27FC236}">
                  <a16:creationId xmlns="" xmlns:a16="http://schemas.microsoft.com/office/drawing/2014/main" id="{CD150914-27A5-26DE-6D96-8E300FA0FA4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21" y="1827"/>
              <a:ext cx="527" cy="161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6" name="Oval 45">
              <a:extLst>
                <a:ext uri="{FF2B5EF4-FFF2-40B4-BE49-F238E27FC236}">
                  <a16:creationId xmlns="" xmlns:a16="http://schemas.microsoft.com/office/drawing/2014/main" id="{9BBCDF80-5F2D-0D2E-7D28-FEE8DF9D348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090" name="Oval 46">
              <a:extLst>
                <a:ext uri="{FF2B5EF4-FFF2-40B4-BE49-F238E27FC236}">
                  <a16:creationId xmlns="" xmlns:a16="http://schemas.microsoft.com/office/drawing/2014/main" id="{3DA806CB-A383-AF16-7B9A-EE2927EC5DC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827"/>
              <a:ext cx="1096" cy="161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6" name="10-Point Star 115">
            <a:extLst>
              <a:ext uri="{FF2B5EF4-FFF2-40B4-BE49-F238E27FC236}">
                <a16:creationId xmlns="" xmlns:a16="http://schemas.microsoft.com/office/drawing/2014/main" id="{9D6EF613-E477-0D77-367F-8B6767B31927}"/>
              </a:ext>
            </a:extLst>
          </p:cNvPr>
          <p:cNvSpPr/>
          <p:nvPr/>
        </p:nvSpPr>
        <p:spPr>
          <a:xfrm>
            <a:off x="10581020" y="6021446"/>
            <a:ext cx="500063" cy="500062"/>
          </a:xfrm>
          <a:prstGeom prst="star10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076" name="Text Box 26">
            <a:extLst>
              <a:ext uri="{FF2B5EF4-FFF2-40B4-BE49-F238E27FC236}">
                <a16:creationId xmlns="" xmlns:a16="http://schemas.microsoft.com/office/drawing/2014/main" id="{94DD2563-8B00-B7FA-5448-04BBAD46B07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60404" y="440780"/>
            <a:ext cx="76646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4/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thức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đẻ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trứng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0">
            <a:extLst>
              <a:ext uri="{FF2B5EF4-FFF2-40B4-BE49-F238E27FC236}">
                <a16:creationId xmlns="" xmlns:a16="http://schemas.microsoft.com/office/drawing/2014/main" id="{2E52A956-32EA-0283-8F71-3C8930EAA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891" y="3299640"/>
            <a:ext cx="7377113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FF"/>
              </a:solidFill>
            </a:endParaRPr>
          </a:p>
        </p:txBody>
      </p:sp>
      <p:grpSp>
        <p:nvGrpSpPr>
          <p:cNvPr id="15" name="Group 11">
            <a:extLst>
              <a:ext uri="{FF2B5EF4-FFF2-40B4-BE49-F238E27FC236}">
                <a16:creationId xmlns="" xmlns:a16="http://schemas.microsoft.com/office/drawing/2014/main" id="{2679C2A9-495C-4AE7-DD7F-701F1528FC37}"/>
              </a:ext>
            </a:extLst>
          </p:cNvPr>
          <p:cNvGrpSpPr>
            <a:grpSpLocks/>
          </p:cNvGrpSpPr>
          <p:nvPr/>
        </p:nvGrpSpPr>
        <p:grpSpPr bwMode="auto">
          <a:xfrm>
            <a:off x="2721441" y="3356790"/>
            <a:ext cx="7229475" cy="614362"/>
            <a:chOff x="508" y="2112"/>
            <a:chExt cx="3072" cy="387"/>
          </a:xfrm>
        </p:grpSpPr>
        <p:sp>
          <p:nvSpPr>
            <p:cNvPr id="16" name="AutoShape 12">
              <a:extLst>
                <a:ext uri="{FF2B5EF4-FFF2-40B4-BE49-F238E27FC236}">
                  <a16:creationId xmlns="" xmlns:a16="http://schemas.microsoft.com/office/drawing/2014/main" id="{2BF6AB88-CD08-67DD-2A78-394618B826A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7" name="AutoShape 13">
              <a:extLst>
                <a:ext uri="{FF2B5EF4-FFF2-40B4-BE49-F238E27FC236}">
                  <a16:creationId xmlns="" xmlns:a16="http://schemas.microsoft.com/office/drawing/2014/main" id="{47FFA30D-B63D-FFDB-266B-E90D4343FA7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14" y="2147"/>
              <a:ext cx="271" cy="352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="" xmlns:a16="http://schemas.microsoft.com/office/drawing/2014/main" id="{FD315525-8372-1F13-D73E-52FDB6CBC6BE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9" name="Text Box 15">
              <a:extLst>
                <a:ext uri="{FF2B5EF4-FFF2-40B4-BE49-F238E27FC236}">
                  <a16:creationId xmlns="" xmlns:a16="http://schemas.microsoft.com/office/drawing/2014/main" id="{129104BD-099B-EF8B-01CE-B679D3E0BB4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61" y="2139"/>
              <a:ext cx="164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B</a:t>
              </a:r>
            </a:p>
          </p:txBody>
        </p:sp>
        <p:sp>
          <p:nvSpPr>
            <p:cNvPr id="20" name="Text Box 16">
              <a:extLst>
                <a:ext uri="{FF2B5EF4-FFF2-40B4-BE49-F238E27FC236}">
                  <a16:creationId xmlns="" xmlns:a16="http://schemas.microsoft.com/office/drawing/2014/main" id="{E93D5483-43B2-0814-0009-C166F336C05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85" y="2153"/>
              <a:ext cx="279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>
                <a:defRPr/>
              </a:pP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Lợn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,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vịt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,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cá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chép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,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mèo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.</a:t>
              </a:r>
              <a:endParaRPr lang="vi-VN" altLang="en-US" sz="2400" dirty="0">
                <a:solidFill>
                  <a:srgbClr val="C00000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Rectangle 20">
            <a:extLst>
              <a:ext uri="{FF2B5EF4-FFF2-40B4-BE49-F238E27FC236}">
                <a16:creationId xmlns="" xmlns:a16="http://schemas.microsoft.com/office/drawing/2014/main" id="{9D313847-3D70-A650-D319-F52D94931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951" y="2165371"/>
            <a:ext cx="7377113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FF"/>
              </a:solidFill>
            </a:endParaRPr>
          </a:p>
        </p:txBody>
      </p:sp>
      <p:grpSp>
        <p:nvGrpSpPr>
          <p:cNvPr id="21" name="Group 11">
            <a:extLst>
              <a:ext uri="{FF2B5EF4-FFF2-40B4-BE49-F238E27FC236}">
                <a16:creationId xmlns="" xmlns:a16="http://schemas.microsoft.com/office/drawing/2014/main" id="{130F0F19-FFA3-7607-FDDA-61E4D467C313}"/>
              </a:ext>
            </a:extLst>
          </p:cNvPr>
          <p:cNvGrpSpPr>
            <a:grpSpLocks/>
          </p:cNvGrpSpPr>
          <p:nvPr/>
        </p:nvGrpSpPr>
        <p:grpSpPr bwMode="auto">
          <a:xfrm>
            <a:off x="2727326" y="2244747"/>
            <a:ext cx="7229475" cy="614363"/>
            <a:chOff x="508" y="2112"/>
            <a:chExt cx="3072" cy="387"/>
          </a:xfrm>
        </p:grpSpPr>
        <p:sp>
          <p:nvSpPr>
            <p:cNvPr id="22" name="AutoShape 12">
              <a:extLst>
                <a:ext uri="{FF2B5EF4-FFF2-40B4-BE49-F238E27FC236}">
                  <a16:creationId xmlns="" xmlns:a16="http://schemas.microsoft.com/office/drawing/2014/main" id="{31B46E78-02B4-E286-6D8F-52C20D584C8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3" name="AutoShape 13">
              <a:extLst>
                <a:ext uri="{FF2B5EF4-FFF2-40B4-BE49-F238E27FC236}">
                  <a16:creationId xmlns="" xmlns:a16="http://schemas.microsoft.com/office/drawing/2014/main" id="{9A096DF7-2BF0-7F60-EA2E-777ACEA8C95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14" y="2147"/>
              <a:ext cx="272" cy="352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="" xmlns:a16="http://schemas.microsoft.com/office/drawing/2014/main" id="{73AAD99D-DB1C-BBA8-8ABD-E19DE66520DB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5" name="Text Box 15">
              <a:extLst>
                <a:ext uri="{FF2B5EF4-FFF2-40B4-BE49-F238E27FC236}">
                  <a16:creationId xmlns="" xmlns:a16="http://schemas.microsoft.com/office/drawing/2014/main" id="{C4CBFAF4-AA6A-BA9F-5885-F6F704D8CF5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73" y="2139"/>
              <a:ext cx="171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A</a:t>
              </a:r>
            </a:p>
          </p:txBody>
        </p:sp>
        <p:sp>
          <p:nvSpPr>
            <p:cNvPr id="26" name="Text Box 16">
              <a:extLst>
                <a:ext uri="{FF2B5EF4-FFF2-40B4-BE49-F238E27FC236}">
                  <a16:creationId xmlns="" xmlns:a16="http://schemas.microsoft.com/office/drawing/2014/main" id="{9536E90F-DD7F-96D2-BD4A-4F43E790D15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86" y="2197"/>
              <a:ext cx="276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>
                <a:defRPr/>
              </a:pP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Cá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,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rùa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, </a:t>
              </a:r>
              <a:r>
                <a:rPr lang="en-US" altLang="en-US" sz="24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bò</a:t>
              </a:r>
              <a:r>
                <a:rPr lang="en-US" altLang="en-US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, </a:t>
              </a:r>
              <a:r>
                <a:rPr lang="en-US" alt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ếch</a:t>
              </a:r>
              <a:r>
                <a:rPr lang="en-US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.</a:t>
              </a:r>
              <a:endParaRPr lang="vi-VN" altLang="en-US" sz="2400" dirty="0">
                <a:solidFill>
                  <a:srgbClr val="C0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roup 11">
            <a:extLst>
              <a:ext uri="{FF2B5EF4-FFF2-40B4-BE49-F238E27FC236}">
                <a16:creationId xmlns="" xmlns:a16="http://schemas.microsoft.com/office/drawing/2014/main" id="{C40BCEB7-E4E1-B9D2-21CB-633B77275A3C}"/>
              </a:ext>
            </a:extLst>
          </p:cNvPr>
          <p:cNvGrpSpPr>
            <a:grpSpLocks/>
          </p:cNvGrpSpPr>
          <p:nvPr/>
        </p:nvGrpSpPr>
        <p:grpSpPr bwMode="auto">
          <a:xfrm>
            <a:off x="2724151" y="4557681"/>
            <a:ext cx="7229475" cy="901701"/>
            <a:chOff x="508" y="2112"/>
            <a:chExt cx="3072" cy="568"/>
          </a:xfrm>
        </p:grpSpPr>
        <p:sp>
          <p:nvSpPr>
            <p:cNvPr id="28" name="AutoShape 12">
              <a:extLst>
                <a:ext uri="{FF2B5EF4-FFF2-40B4-BE49-F238E27FC236}">
                  <a16:creationId xmlns="" xmlns:a16="http://schemas.microsoft.com/office/drawing/2014/main" id="{0A8FC0B2-6EDB-F7FF-B80E-8D3581A7356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9" name="AutoShape 13">
              <a:extLst>
                <a:ext uri="{FF2B5EF4-FFF2-40B4-BE49-F238E27FC236}">
                  <a16:creationId xmlns="" xmlns:a16="http://schemas.microsoft.com/office/drawing/2014/main" id="{AA8DF8AC-C8B3-3052-B3D7-A2274B71584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14" y="2134"/>
              <a:ext cx="273" cy="360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30" name="Freeform 14">
              <a:extLst>
                <a:ext uri="{FF2B5EF4-FFF2-40B4-BE49-F238E27FC236}">
                  <a16:creationId xmlns="" xmlns:a16="http://schemas.microsoft.com/office/drawing/2014/main" id="{F53EDE89-D0A8-DF88-8560-1F2997DCE591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31" name="Text Box 15">
              <a:extLst>
                <a:ext uri="{FF2B5EF4-FFF2-40B4-BE49-F238E27FC236}">
                  <a16:creationId xmlns="" xmlns:a16="http://schemas.microsoft.com/office/drawing/2014/main" id="{704E5455-82F3-34EC-68E8-38DDBB993CC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84" y="2139"/>
              <a:ext cx="160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C</a:t>
              </a:r>
            </a:p>
          </p:txBody>
        </p:sp>
        <p:sp>
          <p:nvSpPr>
            <p:cNvPr id="2048" name="Text Box 16">
              <a:extLst>
                <a:ext uri="{FF2B5EF4-FFF2-40B4-BE49-F238E27FC236}">
                  <a16:creationId xmlns="" xmlns:a16="http://schemas.microsoft.com/office/drawing/2014/main" id="{02BC5A2D-E86A-ABE2-73C2-5A1F5F66445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18" y="2157"/>
              <a:ext cx="273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Ếch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thằn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lằn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rắn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chó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endPara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49" name="Rectangle 20">
            <a:extLst>
              <a:ext uri="{FF2B5EF4-FFF2-40B4-BE49-F238E27FC236}">
                <a16:creationId xmlns="" xmlns:a16="http://schemas.microsoft.com/office/drawing/2014/main" id="{E927C2BA-B7AD-B1A8-B845-BDDBBBDED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521164"/>
            <a:ext cx="7377113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FF"/>
              </a:solidFill>
            </a:endParaRPr>
          </a:p>
        </p:txBody>
      </p:sp>
      <p:pic>
        <p:nvPicPr>
          <p:cNvPr id="2050" name="Picture 122">
            <a:extLst>
              <a:ext uri="{FF2B5EF4-FFF2-40B4-BE49-F238E27FC236}">
                <a16:creationId xmlns="" xmlns:a16="http://schemas.microsoft.com/office/drawing/2014/main" id="{C55A0788-960C-6D69-843B-EB5164A4B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245" y="5429251"/>
            <a:ext cx="52387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Explosion: 14 Points 2050">
            <a:extLst>
              <a:ext uri="{FF2B5EF4-FFF2-40B4-BE49-F238E27FC236}">
                <a16:creationId xmlns="" xmlns:a16="http://schemas.microsoft.com/office/drawing/2014/main" id="{E33914F2-1B2D-1A57-C0D5-066FF1357948}"/>
              </a:ext>
            </a:extLst>
          </p:cNvPr>
          <p:cNvSpPr/>
          <p:nvPr/>
        </p:nvSpPr>
        <p:spPr>
          <a:xfrm flipH="1">
            <a:off x="2416176" y="1774354"/>
            <a:ext cx="7420532" cy="374478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tay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cạnh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48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8255" grpId="0" animBg="1"/>
      <p:bldP spid="103" grpId="0" animBg="1"/>
      <p:bldP spid="104" grpId="0" animBg="1"/>
      <p:bldP spid="105" grpId="0" animBg="1"/>
      <p:bldP spid="8210" grpId="0" animBg="1"/>
      <p:bldP spid="14" grpId="0" animBg="1"/>
      <p:bldP spid="13" grpId="0" animBg="1"/>
      <p:bldP spid="2049" grpId="0" animBg="1"/>
      <p:bldP spid="2051" grpId="0" animBg="1"/>
      <p:bldP spid="205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0" y="19050"/>
            <a:ext cx="6248400" cy="97155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438400"/>
            <a:ext cx="11430000" cy="3962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  <a:defRPr/>
            </a:pPr>
            <a:endParaRPr lang="en-US" altLang="en-US" sz="2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en-US" sz="1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altLang="en-US" sz="11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11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11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112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altLang="en-US" sz="10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*</a:t>
            </a:r>
            <a:r>
              <a:rPr lang="en-US" altLang="en-US" sz="112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en-US" sz="112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38: </a:t>
            </a:r>
            <a:r>
              <a:rPr lang="en-US" altLang="en-US" sz="112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en-US" sz="112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yếu</a:t>
            </a:r>
            <a:r>
              <a:rPr lang="en-US" altLang="en-US" sz="112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112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ảnh</a:t>
            </a:r>
            <a:r>
              <a:rPr lang="en-US" altLang="en-US" sz="112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hưởng</a:t>
            </a:r>
            <a:r>
              <a:rPr lang="en-US" altLang="en-US" sz="112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đến</a:t>
            </a:r>
            <a:r>
              <a:rPr lang="en-US" altLang="en-US" sz="112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altLang="en-US" sz="112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altLang="en-US" sz="112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112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điều</a:t>
            </a:r>
            <a:r>
              <a:rPr lang="en-US" altLang="en-US" sz="112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hòa</a:t>
            </a:r>
            <a:r>
              <a:rPr lang="en-US" altLang="en-US" sz="112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112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điều</a:t>
            </a:r>
            <a:r>
              <a:rPr lang="en-US" altLang="en-US" sz="112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khiển</a:t>
            </a:r>
            <a:r>
              <a:rPr lang="en-US" altLang="en-US" sz="112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altLang="en-US" sz="112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altLang="en-US" sz="112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altLang="en-US" sz="112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altLang="en-US" sz="112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vât</a:t>
            </a:r>
            <a:r>
              <a:rPr lang="en-US" altLang="en-US" sz="112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>
              <a:lnSpc>
                <a:spcPct val="100000"/>
              </a:lnSpc>
              <a:buFontTx/>
              <a:buChar char="-"/>
              <a:defRPr/>
            </a:pP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hiểu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yếu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ảnh</a:t>
            </a:r>
            <a:r>
              <a:rPr lang="en-US" altLang="en-US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hưởng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đến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điều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hòa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điều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khiển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altLang="en-US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sz="112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hiểu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yếu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môi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ảnh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hưởng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đến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altLang="en-US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altLang="en-US" sz="1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altLang="en-US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yếu</a:t>
            </a:r>
            <a:r>
              <a:rPr lang="en-US" altLang="en-US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bên</a:t>
            </a:r>
            <a:r>
              <a:rPr lang="en-US" altLang="en-US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en-US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nào</a:t>
            </a:r>
            <a:r>
              <a:rPr lang="en-US" altLang="en-US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tác</a:t>
            </a:r>
            <a:r>
              <a:rPr lang="en-US" altLang="en-US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altLang="en-US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đến</a:t>
            </a:r>
            <a:r>
              <a:rPr lang="en-US" altLang="en-US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altLang="en-US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altLang="en-US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altLang="en-US" sz="1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altLang="en-US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altLang="en-US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  <a:endParaRPr lang="en-US" altLang="en-US" sz="112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hiểu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yếu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điều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hòa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hiểu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yếu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điều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khiển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altLang="en-US" sz="1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980536"/>
            <a:ext cx="8893175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0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30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30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vât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/174</a:t>
            </a:r>
          </a:p>
        </p:txBody>
      </p:sp>
    </p:spTree>
    <p:extLst>
      <p:ext uri="{BB962C8B-B14F-4D97-AF65-F5344CB8AC3E}">
        <p14:creationId xmlns:p14="http://schemas.microsoft.com/office/powerpoint/2010/main" val="276728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381000"/>
            <a:ext cx="11430000" cy="39624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 Con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đã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điều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hòa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điều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khiển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thế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nào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</a:p>
          <a:p>
            <a:pPr>
              <a:lnSpc>
                <a:spcPct val="100000"/>
              </a:lnSpc>
              <a:buFontTx/>
              <a:buChar char="-"/>
              <a:defRPr/>
            </a:pP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hiểu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vận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hiểu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biết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hữu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tiễn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Nêu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biện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pháp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điều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khiển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Nêu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ứng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hữu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chăn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nuôi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trồng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trọt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1219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3281363"/>
            <a:ext cx="7031038" cy="229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6" y="1274764"/>
            <a:ext cx="7064375" cy="224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887663"/>
            <a:ext cx="4360863" cy="103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47800" y="99999"/>
            <a:ext cx="9448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48 - BÀI 37: SINH SẢN Ở SINH VẬT(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6755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000" y="1406853"/>
            <a:ext cx="6525025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3.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hiểu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hữu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447800" y="99999"/>
            <a:ext cx="9448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48 - BÀI 37: SINH SẢN Ở SINH VẬT(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746330"/>
            <a:ext cx="5313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III.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hữu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800" u="sng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89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63792713283062955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76200"/>
            <a:ext cx="116586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2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000" y="1406853"/>
            <a:ext cx="6525025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3.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hiểu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hữu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447800" y="99999"/>
            <a:ext cx="9448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48 - BÀI 37: SINH SẢN Ở SINH VẬT(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746330"/>
            <a:ext cx="5313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III.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hữu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800" u="sng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EE38967-9B0E-0302-DB20-B54F298ACC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981199"/>
            <a:ext cx="6553200" cy="470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8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4F50A71-4C87-C6E6-EACE-E39777CFF5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915880"/>
            <a:ext cx="5791200" cy="4713519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47800" y="99999"/>
            <a:ext cx="9448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48 - BÀI 37: SINH SẢN Ở SINH VẬT(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746330"/>
            <a:ext cx="5313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III.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hữu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800" u="sng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1000" y="1406853"/>
            <a:ext cx="6525025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3.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hiểu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hữu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736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EE38967-9B0E-0302-DB20-B54F298ACC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81198"/>
            <a:ext cx="4673221" cy="38285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4F50A71-4C87-C6E6-EACE-E39777CFF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602" y="1981198"/>
            <a:ext cx="4966798" cy="37459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0700" y="5973901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Cloud 10">
            <a:extLst>
              <a:ext uri="{FF2B5EF4-FFF2-40B4-BE49-F238E27FC236}"/>
            </a:extLst>
          </p:cNvPr>
          <p:cNvSpPr/>
          <p:nvPr/>
        </p:nvSpPr>
        <p:spPr>
          <a:xfrm>
            <a:off x="7558008" y="746330"/>
            <a:ext cx="3338592" cy="959986"/>
          </a:xfrm>
          <a:prstGeom prst="cloud">
            <a:avLst/>
          </a:prstGeom>
          <a:solidFill>
            <a:srgbClr val="00B050"/>
          </a:solidFill>
          <a:ln>
            <a:solidFill>
              <a:srgbClr val="0000FF"/>
            </a:solidFill>
          </a:ln>
          <a:effectLst>
            <a:outerShdw blurRad="127000" dist="63500" dir="3000000" sx="101000" sy="101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contrasting" dir="t">
              <a:rot lat="0" lon="0" rev="7800000"/>
            </a:lightRig>
          </a:scene3d>
          <a:sp3d prstMaterial="flat">
            <a:bevelT w="177800"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Thảo</a:t>
            </a:r>
            <a:r>
              <a:rPr lang="en-US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i="1" dirty="0">
                <a:solidFill>
                  <a:srgbClr val="FFFF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nhóm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47800" y="99999"/>
            <a:ext cx="9448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48 - BÀI 37: SINH SẢN Ở SINH VẬT(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746330"/>
            <a:ext cx="5313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III.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hữu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800" u="sng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81000" y="1406853"/>
            <a:ext cx="6525025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3.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hiểu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hữu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486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Line 4"/>
          <p:cNvSpPr>
            <a:spLocks noChangeShapeType="1"/>
          </p:cNvSpPr>
          <p:nvPr/>
        </p:nvSpPr>
        <p:spPr bwMode="auto">
          <a:xfrm flipH="1">
            <a:off x="5620739" y="2201689"/>
            <a:ext cx="6350" cy="617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1" name="Line 8"/>
          <p:cNvSpPr>
            <a:spLocks noChangeShapeType="1"/>
          </p:cNvSpPr>
          <p:nvPr/>
        </p:nvSpPr>
        <p:spPr bwMode="auto">
          <a:xfrm>
            <a:off x="5612204" y="3585444"/>
            <a:ext cx="7548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2" name="Line 9"/>
          <p:cNvSpPr>
            <a:spLocks noChangeShapeType="1"/>
          </p:cNvSpPr>
          <p:nvPr/>
        </p:nvSpPr>
        <p:spPr bwMode="auto">
          <a:xfrm>
            <a:off x="5612204" y="502127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3" name="Rectangle 32"/>
          <p:cNvSpPr>
            <a:spLocks noChangeArrowheads="1"/>
          </p:cNvSpPr>
          <p:nvPr/>
        </p:nvSpPr>
        <p:spPr bwMode="auto">
          <a:xfrm>
            <a:off x="4612259" y="2819244"/>
            <a:ext cx="2057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GB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3974" name="Rectangle 34"/>
          <p:cNvSpPr>
            <a:spLocks noChangeArrowheads="1"/>
          </p:cNvSpPr>
          <p:nvPr/>
        </p:nvSpPr>
        <p:spPr bwMode="auto">
          <a:xfrm>
            <a:off x="6629400" y="1839899"/>
            <a:ext cx="1955800" cy="79795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GB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GB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GB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GB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83975" name="Rectangle 36"/>
          <p:cNvSpPr>
            <a:spLocks noChangeArrowheads="1"/>
          </p:cNvSpPr>
          <p:nvPr/>
        </p:nvSpPr>
        <p:spPr bwMode="auto">
          <a:xfrm>
            <a:off x="2571750" y="1791574"/>
            <a:ext cx="2019300" cy="78367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3976" name="Rectangle 36"/>
          <p:cNvSpPr>
            <a:spLocks noChangeArrowheads="1"/>
          </p:cNvSpPr>
          <p:nvPr/>
        </p:nvSpPr>
        <p:spPr bwMode="auto">
          <a:xfrm>
            <a:off x="2895598" y="808038"/>
            <a:ext cx="1371601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77" name="Line 4"/>
          <p:cNvSpPr>
            <a:spLocks noChangeShapeType="1"/>
          </p:cNvSpPr>
          <p:nvPr/>
        </p:nvSpPr>
        <p:spPr bwMode="auto">
          <a:xfrm>
            <a:off x="3581401" y="1366481"/>
            <a:ext cx="0" cy="3966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8" name="Rectangle 36"/>
          <p:cNvSpPr>
            <a:spLocks noChangeArrowheads="1"/>
          </p:cNvSpPr>
          <p:nvPr/>
        </p:nvSpPr>
        <p:spPr bwMode="auto">
          <a:xfrm>
            <a:off x="6934200" y="808038"/>
            <a:ext cx="1295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79" name="Line 4"/>
          <p:cNvSpPr>
            <a:spLocks noChangeShapeType="1"/>
          </p:cNvSpPr>
          <p:nvPr/>
        </p:nvSpPr>
        <p:spPr bwMode="auto">
          <a:xfrm>
            <a:off x="7465982" y="1362062"/>
            <a:ext cx="1617" cy="457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>
            <a:stCxn id="83975" idx="3"/>
          </p:cNvCxnSpPr>
          <p:nvPr/>
        </p:nvCxnSpPr>
        <p:spPr bwMode="auto">
          <a:xfrm flipV="1">
            <a:off x="4591050" y="2183409"/>
            <a:ext cx="1961342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981" name="Rectangle 32"/>
          <p:cNvSpPr>
            <a:spLocks noChangeArrowheads="1"/>
          </p:cNvSpPr>
          <p:nvPr/>
        </p:nvSpPr>
        <p:spPr bwMode="auto">
          <a:xfrm>
            <a:off x="4591052" y="1549013"/>
            <a:ext cx="2057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GB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GB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82" name="Rectangle 32"/>
          <p:cNvSpPr>
            <a:spLocks noChangeArrowheads="1"/>
          </p:cNvSpPr>
          <p:nvPr/>
        </p:nvSpPr>
        <p:spPr bwMode="auto">
          <a:xfrm>
            <a:off x="4612258" y="4335478"/>
            <a:ext cx="2036193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Phôi</a:t>
            </a:r>
            <a:endParaRPr lang="en-GB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83" name="Rectangle 32"/>
          <p:cNvSpPr>
            <a:spLocks noChangeArrowheads="1"/>
          </p:cNvSpPr>
          <p:nvPr/>
        </p:nvSpPr>
        <p:spPr bwMode="auto">
          <a:xfrm>
            <a:off x="4612259" y="5480156"/>
            <a:ext cx="2057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GB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GB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84" name="Rectangle 6"/>
          <p:cNvSpPr>
            <a:spLocks noChangeArrowheads="1"/>
          </p:cNvSpPr>
          <p:nvPr/>
        </p:nvSpPr>
        <p:spPr bwMode="auto">
          <a:xfrm>
            <a:off x="2514600" y="6152312"/>
            <a:ext cx="7370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77612" y="202166"/>
            <a:ext cx="6525025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3.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hiểu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hữu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58274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  <p:bldP spid="83971" grpId="0" animBg="1"/>
      <p:bldP spid="83972" grpId="0" animBg="1"/>
      <p:bldP spid="83973" grpId="0" animBg="1"/>
      <p:bldP spid="83974" grpId="0" animBg="1"/>
      <p:bldP spid="83975" grpId="0" animBg="1"/>
      <p:bldP spid="83976" grpId="0" animBg="1"/>
      <p:bldP spid="83977" grpId="0" animBg="1"/>
      <p:bldP spid="83978" grpId="0" animBg="1"/>
      <p:bldP spid="83979" grpId="0" animBg="1"/>
      <p:bldP spid="83981" grpId="0"/>
      <p:bldP spid="83982" grpId="0" animBg="1"/>
      <p:bldP spid="83983" grpId="0" animBg="1"/>
      <p:bldP spid="8398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8838</TotalTime>
  <Words>1596</Words>
  <Application>Microsoft Office PowerPoint</Application>
  <PresentationFormat>Widescreen</PresentationFormat>
  <Paragraphs>170</Paragraphs>
  <Slides>29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TỰ HỌC </vt:lpstr>
      <vt:lpstr>PowerPoint Presentation</vt:lpstr>
    </vt:vector>
  </TitlesOfParts>
  <Company>TRAN KHAI NGUYEN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VAN QUANG</dc:creator>
  <cp:lastModifiedBy>DELL</cp:lastModifiedBy>
  <cp:revision>1278</cp:revision>
  <dcterms:created xsi:type="dcterms:W3CDTF">2009-02-22T03:00:58Z</dcterms:created>
  <dcterms:modified xsi:type="dcterms:W3CDTF">2023-04-14T22:06:58Z</dcterms:modified>
</cp:coreProperties>
</file>