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408" r:id="rId2"/>
    <p:sldId id="409" r:id="rId3"/>
    <p:sldId id="258" r:id="rId4"/>
    <p:sldId id="421" r:id="rId5"/>
    <p:sldId id="503" r:id="rId6"/>
    <p:sldId id="502" r:id="rId7"/>
    <p:sldId id="422" r:id="rId8"/>
    <p:sldId id="508" r:id="rId9"/>
    <p:sldId id="415" r:id="rId10"/>
    <p:sldId id="413" r:id="rId11"/>
    <p:sldId id="504" r:id="rId12"/>
    <p:sldId id="423" r:id="rId13"/>
    <p:sldId id="505" r:id="rId14"/>
    <p:sldId id="416" r:id="rId15"/>
    <p:sldId id="506" r:id="rId16"/>
  </p:sldIdLst>
  <p:sldSz cx="9144000" cy="6858000" type="screen4x3"/>
  <p:notesSz cx="6742113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FF"/>
    <a:srgbClr val="A0FCFE"/>
    <a:srgbClr val="FFFF00"/>
    <a:srgbClr val="FFCC00"/>
    <a:srgbClr val="FF3399"/>
    <a:srgbClr val="CC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38" autoAdjust="0"/>
    <p:restoredTop sz="94679" autoAdjust="0"/>
  </p:normalViewPr>
  <p:slideViewPr>
    <p:cSldViewPr>
      <p:cViewPr varScale="1">
        <p:scale>
          <a:sx n="99" d="100"/>
          <a:sy n="99" d="100"/>
        </p:scale>
        <p:origin x="82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9475"/>
            <a:ext cx="5392737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8A02014-A61A-4295-96CD-A1F1C849C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86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fld id="{DF43DCD1-6625-4D6B-AF22-8A710AD63C7E}" type="slidenum">
              <a:rPr lang="en-US" sz="1200" b="0" smtClean="0">
                <a:solidFill>
                  <a:schemeClr val="tx1"/>
                </a:solidFill>
              </a:rPr>
              <a:pPr/>
              <a:t>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686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E9AC-8634-49A1-8FCB-FD9A1147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6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B7ACA-360C-407E-9897-C0BA10DAD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4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C0B3F-2C87-4ABA-AB5F-7E2FAE39C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01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F47C3-90AD-4F98-B58B-D4B1AEA42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ED48F-EF97-4FB1-8750-54C1ACA1B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9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5D795-A747-468D-A650-CAA1BDF15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9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EC5A4-0B7A-43DD-B25F-98E828144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2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29B01-8DF0-4708-A4AF-0C4200852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8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51609-7821-49CF-AFA0-433A9E048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3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E1B98-3741-43D2-9EF9-CBBC6E724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5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9B95-88ED-4DC3-90F8-27F0B241D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7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1F6AC-04B5-4E30-B09B-A461BEE36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rgbClr val="99FFCC"/>
            </a:gs>
            <a:gs pos="100000">
              <a:srgbClr val="CC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24802C-BD8B-487E-8B0A-41FDE20FD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k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0"/>
          <a:stretch>
            <a:fillRect/>
          </a:stretch>
        </p:blipFill>
        <p:spPr bwMode="auto">
          <a:xfrm>
            <a:off x="5410200" y="3109913"/>
            <a:ext cx="3617913" cy="1898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89A4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765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114675"/>
            <a:ext cx="30861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399" y="154319"/>
            <a:ext cx="8875713" cy="1126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654" name="TextBox 18"/>
          <p:cNvSpPr txBox="1">
            <a:spLocks noChangeArrowheads="1"/>
          </p:cNvSpPr>
          <p:nvPr/>
        </p:nvSpPr>
        <p:spPr bwMode="auto">
          <a:xfrm>
            <a:off x="-276225" y="5011738"/>
            <a:ext cx="35528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sz="1800" dirty="0" err="1">
                <a:cs typeface="Arial" panose="020B0604020202020204" pitchFamily="34" charset="0"/>
              </a:rPr>
              <a:t>Lợn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mẹ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đẻ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ra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đàn</a:t>
            </a:r>
            <a:r>
              <a:rPr lang="en-US" sz="1800" dirty="0">
                <a:cs typeface="Arial" panose="020B0604020202020204" pitchFamily="34" charset="0"/>
              </a:rPr>
              <a:t> con</a:t>
            </a:r>
          </a:p>
        </p:txBody>
      </p:sp>
      <p:sp>
        <p:nvSpPr>
          <p:cNvPr id="27655" name="TextBox 22"/>
          <p:cNvSpPr txBox="1">
            <a:spLocks noChangeArrowheads="1"/>
          </p:cNvSpPr>
          <p:nvPr/>
        </p:nvSpPr>
        <p:spPr bwMode="auto">
          <a:xfrm>
            <a:off x="5486400" y="5008563"/>
            <a:ext cx="3505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sz="1800">
                <a:cs typeface="Arial" panose="020B0604020202020204" pitchFamily="34" charset="0"/>
              </a:rPr>
              <a:t>Hạt đậu nảy mầm </a:t>
            </a:r>
            <a:r>
              <a:rPr lang="en-US" sz="180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>
                <a:cs typeface="Arial" panose="020B0604020202020204" pitchFamily="34" charset="0"/>
              </a:rPr>
              <a:t>cây mới</a:t>
            </a:r>
          </a:p>
        </p:txBody>
      </p:sp>
      <p:sp>
        <p:nvSpPr>
          <p:cNvPr id="15" name="Oval 14"/>
          <p:cNvSpPr/>
          <p:nvPr/>
        </p:nvSpPr>
        <p:spPr>
          <a:xfrm>
            <a:off x="8496300" y="3100388"/>
            <a:ext cx="515938" cy="53975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7657" name="TextBox 19"/>
          <p:cNvSpPr txBox="1">
            <a:spLocks noChangeArrowheads="1"/>
          </p:cNvSpPr>
          <p:nvPr/>
        </p:nvSpPr>
        <p:spPr bwMode="auto">
          <a:xfrm>
            <a:off x="4648201" y="2662238"/>
            <a:ext cx="437991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sz="1800" dirty="0" err="1">
                <a:cs typeface="Arial" panose="020B0604020202020204" pitchFamily="34" charset="0"/>
              </a:rPr>
              <a:t>Thạch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sùng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đứt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đuôi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mọc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đuôi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mới</a:t>
            </a:r>
            <a:endParaRPr lang="en-US" sz="1800" dirty="0">
              <a:cs typeface="Arial" panose="020B0604020202020204" pitchFamily="34" charset="0"/>
            </a:endParaRPr>
          </a:p>
        </p:txBody>
      </p:sp>
      <p:pic>
        <p:nvPicPr>
          <p:cNvPr id="27658" name="Picture 5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r="24203"/>
          <a:stretch>
            <a:fillRect/>
          </a:stretch>
        </p:blipFill>
        <p:spPr bwMode="auto">
          <a:xfrm>
            <a:off x="3201988" y="3101975"/>
            <a:ext cx="2132012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5" descr="C:\Users\DELL\Desktop\giac-mo-thay-than-la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8" r="60800" b="-2"/>
          <a:stretch>
            <a:fillRect/>
          </a:stretch>
        </p:blipFill>
        <p:spPr bwMode="auto">
          <a:xfrm>
            <a:off x="5638800" y="1860550"/>
            <a:ext cx="1136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6" descr="C:\Users\DELL\Desktop\giac-mo-thay-than-la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4" t="241"/>
          <a:stretch>
            <a:fillRect/>
          </a:stretch>
        </p:blipFill>
        <p:spPr bwMode="auto">
          <a:xfrm>
            <a:off x="6686550" y="1752600"/>
            <a:ext cx="2327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2568575" y="3140075"/>
            <a:ext cx="517525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4819650" y="3116263"/>
            <a:ext cx="439738" cy="523875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7663" name="TextBox 21"/>
          <p:cNvSpPr txBox="1">
            <a:spLocks noChangeArrowheads="1"/>
          </p:cNvSpPr>
          <p:nvPr/>
        </p:nvSpPr>
        <p:spPr bwMode="auto">
          <a:xfrm>
            <a:off x="3205163" y="5065713"/>
            <a:ext cx="212883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1800">
                <a:cs typeface="Arial" panose="020B0604020202020204" pitchFamily="34" charset="0"/>
              </a:rPr>
              <a:t>Củ khoai tây nảy mầm </a:t>
            </a:r>
            <a:r>
              <a:rPr lang="en-US" sz="180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>
                <a:cs typeface="Arial" panose="020B0604020202020204" pitchFamily="34" charset="0"/>
              </a:rPr>
              <a:t>cây mới</a:t>
            </a:r>
          </a:p>
        </p:txBody>
      </p:sp>
      <p:sp>
        <p:nvSpPr>
          <p:cNvPr id="14" name="Oval 13"/>
          <p:cNvSpPr/>
          <p:nvPr/>
        </p:nvSpPr>
        <p:spPr>
          <a:xfrm>
            <a:off x="5862638" y="1866900"/>
            <a:ext cx="457200" cy="4714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89A4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9688" y="737175"/>
            <a:ext cx="6705600" cy="52322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00FF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prstShdw prst="shdw17" dist="12700" dir="5400000">
              <a:srgbClr val="00FFFF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FF99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II.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endParaRPr lang="en-US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43750" r="50586" b="31250"/>
          <a:stretch>
            <a:fillRect/>
          </a:stretch>
        </p:blipFill>
        <p:spPr bwMode="auto">
          <a:xfrm>
            <a:off x="39688" y="1474350"/>
            <a:ext cx="8931275" cy="515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0" y="152400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SINH SẢN Ở SINH VẬT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89A4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60987"/>
              </p:ext>
            </p:extLst>
          </p:nvPr>
        </p:nvGraphicFramePr>
        <p:xfrm>
          <a:off x="206374" y="1869324"/>
          <a:ext cx="8731251" cy="2926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89"/>
                <a:gridCol w="2651945"/>
                <a:gridCol w="2910417"/>
              </a:tblGrid>
              <a:tr h="37082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9" marB="45719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9" marB="45719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nhện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9" marB="45719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2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4" marB="45744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36" marR="91436" marT="45719" marB="45719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36" marR="91436" marT="45719" marB="45719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127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4" marB="45744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36" marR="91436" marT="45719" marB="45719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36" marR="91436" marT="45719" marB="45719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2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4" marB="45744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36" marR="91436" marT="45719" marB="45719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36" marR="91436" marT="45719" marB="45719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3407" y="901329"/>
            <a:ext cx="6705600" cy="52322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00FF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prstShdw prst="shdw17" dist="12700" dir="5400000">
              <a:srgbClr val="00FFFF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FF99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II.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endParaRPr lang="en-US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2000" y="152400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SINH SẢN Ở SINH VẬT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89A4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915" name="Rectangle 8"/>
          <p:cNvSpPr>
            <a:spLocks noChangeArrowheads="1"/>
          </p:cNvSpPr>
          <p:nvPr/>
        </p:nvSpPr>
        <p:spPr bwMode="auto">
          <a:xfrm>
            <a:off x="169863" y="5265738"/>
            <a:ext cx="8885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41724"/>
              </p:ext>
            </p:extLst>
          </p:nvPr>
        </p:nvGraphicFramePr>
        <p:xfrm>
          <a:off x="162819" y="1828800"/>
          <a:ext cx="8731251" cy="4389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862"/>
                <a:gridCol w="2514493"/>
                <a:gridCol w="3170896"/>
              </a:tblGrid>
              <a:tr h="37097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nhện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97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2" marB="45762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3582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2" marB="45762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1cây con.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97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2" marB="45762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0" y="152400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SINH SẢN Ở SINH VẬT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3407" y="901329"/>
            <a:ext cx="6705600" cy="52322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00FF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prstShdw prst="shdw17" dist="12700" dir="5400000">
              <a:srgbClr val="00FFFF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FF99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II.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endParaRPr lang="en-US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89A4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891" name="Rectangle 8"/>
          <p:cNvSpPr>
            <a:spLocks noChangeArrowheads="1"/>
          </p:cNvSpPr>
          <p:nvPr/>
        </p:nvSpPr>
        <p:spPr bwMode="auto">
          <a:xfrm>
            <a:off x="304800" y="1638504"/>
            <a:ext cx="88392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893" name="Rectangle 28"/>
          <p:cNvSpPr>
            <a:spLocks noChangeArrowheads="1"/>
          </p:cNvSpPr>
          <p:nvPr/>
        </p:nvSpPr>
        <p:spPr bwMode="auto">
          <a:xfrm>
            <a:off x="196850" y="2743200"/>
            <a:ext cx="87503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3407" y="901329"/>
            <a:ext cx="6705600" cy="52322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00FF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prstShdw prst="shdw17" dist="12700" dir="5400000">
              <a:srgbClr val="00FFFF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FF99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II.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endParaRPr lang="en-US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2000" y="152400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SINH SẢN Ở SINH VẬT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25025" y="3721929"/>
            <a:ext cx="505856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VD.</a:t>
            </a:r>
          </a:p>
        </p:txBody>
      </p:sp>
    </p:spTree>
    <p:extLst>
      <p:ext uri="{BB962C8B-B14F-4D97-AF65-F5344CB8AC3E}">
        <p14:creationId xmlns:p14="http://schemas.microsoft.com/office/powerpoint/2010/main" val="131537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1211429"/>
            <a:ext cx="86868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đực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. Con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VD: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khoai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lang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bỏng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11270" name="Picture 6" descr="Khoai lang b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12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 descr="cay-la-bong-chua-nhieu-benh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4152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4400" y="-51375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SINH SẢN Ở SINH VẬT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30736" y="640741"/>
            <a:ext cx="7580312" cy="584775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00FF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prstShdw prst="shdw17" dist="12700" dir="5400000">
              <a:srgbClr val="00FFFF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FF99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II.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endParaRPr lang="en-US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89A4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3667" name="TextBox 19"/>
          <p:cNvSpPr txBox="1">
            <a:spLocks noChangeArrowheads="1"/>
          </p:cNvSpPr>
          <p:nvPr/>
        </p:nvSpPr>
        <p:spPr bwMode="auto">
          <a:xfrm>
            <a:off x="4381500" y="3306763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sz="2000">
                <a:cs typeface="Arial" panose="020B0604020202020204" pitchFamily="34" charset="0"/>
              </a:rPr>
              <a:t>Thằn lằn đứt đuôi </a:t>
            </a:r>
            <a:r>
              <a:rPr lang="en-US" sz="20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>
                <a:cs typeface="Arial" panose="020B0604020202020204" pitchFamily="34" charset="0"/>
              </a:rPr>
              <a:t> mọc đuôi mới</a:t>
            </a:r>
          </a:p>
        </p:txBody>
      </p:sp>
      <p:pic>
        <p:nvPicPr>
          <p:cNvPr id="28" name="Picture 15" descr="C:\Users\DELL\Desktop\giac-mo-thay-than-l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00"/>
          <a:stretch>
            <a:fillRect/>
          </a:stretch>
        </p:blipFill>
        <p:spPr bwMode="auto">
          <a:xfrm>
            <a:off x="4527550" y="1279525"/>
            <a:ext cx="220186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16" descr="C:\Users\DELL\Desktop\giac-mo-thay-than-l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4"/>
          <a:stretch>
            <a:fillRect/>
          </a:stretch>
        </p:blipFill>
        <p:spPr bwMode="auto">
          <a:xfrm>
            <a:off x="6629400" y="1279525"/>
            <a:ext cx="238601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106363"/>
            <a:ext cx="8594725" cy="1077912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00FF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prstShdw prst="shdw17" dist="12700" dir="5400000">
              <a:srgbClr val="00FFFF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FF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thằn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lằn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đứt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đuôi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mọc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đuôi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mới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phải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en-US" i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572000" y="1243013"/>
            <a:ext cx="4443413" cy="2063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200025" y="1316038"/>
            <a:ext cx="4305300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613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k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0"/>
          <a:stretch>
            <a:fillRect/>
          </a:stretch>
        </p:blipFill>
        <p:spPr bwMode="auto">
          <a:xfrm>
            <a:off x="268288" y="4733925"/>
            <a:ext cx="4151312" cy="2090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89A4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867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828675"/>
            <a:ext cx="415131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22"/>
          <p:cNvSpPr txBox="1">
            <a:spLocks noChangeArrowheads="1"/>
          </p:cNvSpPr>
          <p:nvPr/>
        </p:nvSpPr>
        <p:spPr bwMode="auto">
          <a:xfrm>
            <a:off x="0" y="6380163"/>
            <a:ext cx="4648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33800" y="474345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6174" name="TextBox 19"/>
          <p:cNvSpPr txBox="1">
            <a:spLocks noChangeArrowheads="1"/>
          </p:cNvSpPr>
          <p:nvPr/>
        </p:nvSpPr>
        <p:spPr bwMode="auto">
          <a:xfrm>
            <a:off x="4381500" y="3306763"/>
            <a:ext cx="4495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lằn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0" name="Picture 5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r="11734"/>
          <a:stretch>
            <a:fillRect/>
          </a:stretch>
        </p:blipFill>
        <p:spPr bwMode="auto">
          <a:xfrm>
            <a:off x="268288" y="2655888"/>
            <a:ext cx="415131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5" descr="C:\Users\DELL\Desktop\giac-mo-thay-than-la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00"/>
          <a:stretch>
            <a:fillRect/>
          </a:stretch>
        </p:blipFill>
        <p:spPr bwMode="auto">
          <a:xfrm>
            <a:off x="4527550" y="1279525"/>
            <a:ext cx="220186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6" descr="C:\Users\DELL\Desktop\giac-mo-thay-than-la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4"/>
          <a:stretch>
            <a:fillRect/>
          </a:stretch>
        </p:blipFill>
        <p:spPr bwMode="auto">
          <a:xfrm>
            <a:off x="6629400" y="1279525"/>
            <a:ext cx="238601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3908425" y="887413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3814763" y="2752725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8685" name="TextBox 21"/>
          <p:cNvSpPr txBox="1">
            <a:spLocks noChangeArrowheads="1"/>
          </p:cNvSpPr>
          <p:nvPr/>
        </p:nvSpPr>
        <p:spPr bwMode="auto">
          <a:xfrm>
            <a:off x="198438" y="2732088"/>
            <a:ext cx="1784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 dirty="0" err="1">
                <a:cs typeface="Arial" panose="020B0604020202020204" pitchFamily="34" charset="0"/>
              </a:rPr>
              <a:t>Củ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nẩy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mầm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cs typeface="Arial" panose="020B0604020202020204" pitchFamily="34" charset="0"/>
              </a:rPr>
              <a:t>cây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mới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9688" y="92075"/>
            <a:ext cx="4322762" cy="5842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00FF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prstShdw prst="shdw17" dist="12700" dir="5400000">
              <a:srgbClr val="00FFFF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FF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7" name="TextBox 18"/>
          <p:cNvSpPr txBox="1">
            <a:spLocks noChangeArrowheads="1"/>
          </p:cNvSpPr>
          <p:nvPr/>
        </p:nvSpPr>
        <p:spPr bwMode="auto">
          <a:xfrm>
            <a:off x="995363" y="2162175"/>
            <a:ext cx="3733800" cy="4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sz="2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576763" y="106363"/>
            <a:ext cx="4322762" cy="1077912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00FF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prstShdw prst="shdw17" dist="12700" dir="5400000">
              <a:srgbClr val="00FFFF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FF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phải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endParaRPr lang="en-US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572000" y="1243013"/>
            <a:ext cx="4443413" cy="2063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527550" y="1250950"/>
            <a:ext cx="4487863" cy="2055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V="1">
            <a:off x="4524375" y="1320800"/>
            <a:ext cx="4491038" cy="20447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3"/>
          <p:cNvSpPr/>
          <p:nvPr/>
        </p:nvSpPr>
        <p:spPr>
          <a:xfrm>
            <a:off x="8486775" y="1293813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15" grpId="0" animBg="1"/>
      <p:bldP spid="6174" grpId="0"/>
      <p:bldP spid="18" grpId="0" animBg="1"/>
      <p:bldP spid="16" grpId="0" animBg="1"/>
      <p:bldP spid="28685" grpId="0"/>
      <p:bldP spid="19" grpId="0" animBg="1"/>
      <p:bldP spid="28687" grpId="0"/>
      <p:bldP spid="2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05333" y="1630362"/>
            <a:ext cx="807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SINH SẢN</a:t>
            </a:r>
          </a:p>
        </p:txBody>
      </p:sp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381000" y="2286000"/>
            <a:ext cx="8915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SINH SẢN VÔ TÍNH Ở SINH VẬT</a:t>
            </a:r>
            <a:endParaRPr lang="en-US" sz="3000" u="sng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300318" y="3048000"/>
            <a:ext cx="8915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SINH SẢN HỮU TÍNH Ở SINH VẬT</a:t>
            </a:r>
            <a:endParaRPr lang="en-US" sz="3000" u="sng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166" y="27814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SINH SẢN Ở SINH VẬT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2225"/>
            <a:ext cx="8229600" cy="11430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0" t="18520" r="32014" b="21275"/>
          <a:stretch>
            <a:fillRect/>
          </a:stretch>
        </p:blipFill>
        <p:spPr>
          <a:xfrm>
            <a:off x="152400" y="1155700"/>
            <a:ext cx="8839200" cy="4648200"/>
          </a:xfrm>
        </p:spPr>
      </p:pic>
      <p:sp>
        <p:nvSpPr>
          <p:cNvPr id="33796" name="Title 1"/>
          <p:cNvSpPr txBox="1">
            <a:spLocks/>
          </p:cNvSpPr>
          <p:nvPr/>
        </p:nvSpPr>
        <p:spPr bwMode="auto">
          <a:xfrm>
            <a:off x="93663" y="5715000"/>
            <a:ext cx="88979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876800" y="1165225"/>
            <a:ext cx="3868738" cy="1882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en-US">
              <a:solidFill>
                <a:srgbClr val="0000FF"/>
              </a:solidFill>
            </a:endParaRPr>
          </a:p>
        </p:txBody>
      </p:sp>
      <p:pic>
        <p:nvPicPr>
          <p:cNvPr id="33798" name="Picture 2" descr="Điều kiện được công nhận gia đình văn hó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57525"/>
            <a:ext cx="4953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89A4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53125" r="48830" b="21875"/>
          <a:stretch>
            <a:fillRect/>
          </a:stretch>
        </p:blipFill>
        <p:spPr bwMode="auto">
          <a:xfrm>
            <a:off x="133350" y="1295400"/>
            <a:ext cx="8877300" cy="523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33350" y="675232"/>
            <a:ext cx="4913312" cy="52322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00FF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prstShdw prst="shdw17" dist="12700" dir="5400000">
              <a:srgbClr val="00FFFF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FF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I.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KHÁI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NIỆM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endParaRPr lang="en-US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90600" y="36264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SINH SẢN Ở SINH VẬT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89A4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53125" r="48830" b="21875"/>
          <a:stretch>
            <a:fillRect/>
          </a:stretch>
        </p:blipFill>
        <p:spPr bwMode="auto">
          <a:xfrm>
            <a:off x="152400" y="460375"/>
            <a:ext cx="88773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9688" y="0"/>
            <a:ext cx="4913312" cy="5842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00FF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prstShdw prst="shdw17" dist="12700" dir="5400000">
              <a:srgbClr val="00FFFF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FF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I.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KHÁI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NIỆM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endParaRPr lang="en-US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69858"/>
              </p:ext>
            </p:extLst>
          </p:nvPr>
        </p:nvGraphicFramePr>
        <p:xfrm>
          <a:off x="298450" y="3589338"/>
          <a:ext cx="8731250" cy="2963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789"/>
                <a:gridCol w="2690044"/>
                <a:gridCol w="2910417"/>
              </a:tblGrid>
              <a:tr h="54879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dâu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7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51" marB="45751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1462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so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51" marB="45751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628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33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89A4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378993"/>
              </p:ext>
            </p:extLst>
          </p:nvPr>
        </p:nvGraphicFramePr>
        <p:xfrm>
          <a:off x="152400" y="990600"/>
          <a:ext cx="8731250" cy="463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789"/>
                <a:gridCol w="2690044"/>
                <a:gridCol w="2910417"/>
              </a:tblGrid>
              <a:tr h="37099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00FF"/>
                          </a:solidFill>
                        </a:rPr>
                        <a:t>Tiêu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</a:rPr>
                        <a:t>chí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00FF"/>
                          </a:solidFill>
                        </a:rPr>
                        <a:t>Sư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</a:rPr>
                        <a:t>tử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00FF"/>
                          </a:solidFill>
                        </a:rPr>
                        <a:t>Cây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</a:rPr>
                        <a:t>dâu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</a:rPr>
                        <a:t>tây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51" marB="45751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338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so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51" marB="45751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99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8" marB="45738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688" y="0"/>
            <a:ext cx="4913312" cy="5842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00FF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prstShdw prst="shdw17" dist="12700" dir="5400000">
              <a:srgbClr val="00FFFF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FF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I.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KHÁI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NIỆM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endParaRPr lang="en-US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89A4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2000" y="152400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SINH SẢN Ở SINH VẬT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6850" y="857040"/>
            <a:ext cx="4913312" cy="5842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00FF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prstShdw prst="shdw17" dist="12700" dir="5400000">
              <a:srgbClr val="00FFFF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FF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I.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KHÁI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NIỆM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endParaRPr lang="en-US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152400" y="1340472"/>
            <a:ext cx="8610600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151760" y="3717792"/>
            <a:ext cx="8991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90500" y="2438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51760" y="4919922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88" y="1371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+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" y="152400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SINH SẢN Ở SINH VẬT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" y="737175"/>
            <a:ext cx="4913312" cy="52322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00FF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prstShdw prst="shdw17" dist="12700" dir="5400000">
              <a:srgbClr val="00FFFF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FF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I.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KHÁI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NIỆM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endParaRPr lang="en-US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chemeClr val="bg1"/>
                  </a:gs>
                  <a:gs pos="50000">
                    <a:schemeClr val="accent1"/>
                  </a:gs>
                  <a:gs pos="100000">
                    <a:schemeClr val="bg1"/>
                  </a:gs>
                </a:gsLst>
                <a:lin ang="2700000" scaled="1"/>
              </a:gra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chemeClr val="bg1"/>
                  </a:gs>
                  <a:gs pos="50000">
                    <a:schemeClr val="accent1"/>
                  </a:gs>
                  <a:gs pos="100000">
                    <a:schemeClr val="bg1"/>
                  </a:gs>
                </a:gsLst>
                <a:lin ang="2700000" scaled="1"/>
              </a:gra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7960</TotalTime>
  <Words>882</Words>
  <Application>Microsoft Office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1. Hoàn thành sơ đồ theo mẫu dưới đây về các thế hệ trong 1 gia đình?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 KHAI NGUYEN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QUANG</dc:creator>
  <cp:lastModifiedBy>DELL</cp:lastModifiedBy>
  <cp:revision>1031</cp:revision>
  <dcterms:created xsi:type="dcterms:W3CDTF">2009-02-22T03:00:58Z</dcterms:created>
  <dcterms:modified xsi:type="dcterms:W3CDTF">2023-03-14T15:11:29Z</dcterms:modified>
</cp:coreProperties>
</file>