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1"/>
  </p:notesMasterIdLst>
  <p:sldIdLst>
    <p:sldId id="257" r:id="rId2"/>
    <p:sldId id="1358" r:id="rId3"/>
    <p:sldId id="1375" r:id="rId4"/>
    <p:sldId id="1374" r:id="rId5"/>
    <p:sldId id="1371" r:id="rId6"/>
    <p:sldId id="1372" r:id="rId7"/>
    <p:sldId id="1370" r:id="rId8"/>
    <p:sldId id="1373" r:id="rId9"/>
    <p:sldId id="1410" r:id="rId10"/>
    <p:sldId id="1378" r:id="rId11"/>
    <p:sldId id="1300" r:id="rId12"/>
    <p:sldId id="260" r:id="rId13"/>
    <p:sldId id="1382" r:id="rId14"/>
    <p:sldId id="272" r:id="rId15"/>
    <p:sldId id="1391" r:id="rId16"/>
    <p:sldId id="1381" r:id="rId17"/>
    <p:sldId id="1380" r:id="rId18"/>
    <p:sldId id="1384" r:id="rId19"/>
    <p:sldId id="1385" r:id="rId20"/>
    <p:sldId id="1389" r:id="rId21"/>
    <p:sldId id="1390" r:id="rId22"/>
    <p:sldId id="1392" r:id="rId23"/>
    <p:sldId id="1393" r:id="rId24"/>
    <p:sldId id="1397" r:id="rId25"/>
    <p:sldId id="398" r:id="rId26"/>
    <p:sldId id="812" r:id="rId27"/>
    <p:sldId id="1411" r:id="rId28"/>
    <p:sldId id="1413" r:id="rId29"/>
    <p:sldId id="1414" r:id="rId30"/>
    <p:sldId id="1415" r:id="rId31"/>
    <p:sldId id="1400" r:id="rId32"/>
    <p:sldId id="1405" r:id="rId33"/>
    <p:sldId id="1408" r:id="rId34"/>
    <p:sldId id="1416" r:id="rId35"/>
    <p:sldId id="1406" r:id="rId36"/>
    <p:sldId id="1409" r:id="rId37"/>
    <p:sldId id="283" r:id="rId38"/>
    <p:sldId id="1399" r:id="rId39"/>
    <p:sldId id="264" r:id="rId40"/>
    <p:sldId id="258" r:id="rId41"/>
    <p:sldId id="291" r:id="rId42"/>
    <p:sldId id="295" r:id="rId43"/>
    <p:sldId id="296" r:id="rId44"/>
    <p:sldId id="297" r:id="rId45"/>
    <p:sldId id="299" r:id="rId46"/>
    <p:sldId id="1322" r:id="rId47"/>
    <p:sldId id="440" r:id="rId48"/>
    <p:sldId id="317" r:id="rId49"/>
    <p:sldId id="625" r:id="rId50"/>
  </p:sldIdLst>
  <p:sldSz cx="12192000" cy="6858000"/>
  <p:notesSz cx="6858000" cy="9144000"/>
  <p:custDataLst>
    <p:tags r:id="rId5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C11AF"/>
    <a:srgbClr val="FF0066"/>
    <a:srgbClr val="F9FECE"/>
    <a:srgbClr val="FFFBD5"/>
    <a:srgbClr val="3333CC"/>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603" autoAdjust="0"/>
    <p:restoredTop sz="86455" autoAdjust="0"/>
  </p:normalViewPr>
  <p:slideViewPr>
    <p:cSldViewPr snapToGrid="0">
      <p:cViewPr>
        <p:scale>
          <a:sx n="67" d="100"/>
          <a:sy n="67" d="100"/>
        </p:scale>
        <p:origin x="-108" y="-684"/>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851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852B7B-34B2-4118-8875-D5CD0C2E48F4}" type="datetimeFigureOut">
              <a:rPr lang="en-US" smtClean="0"/>
              <a:t>11-Oct-22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61CF8A-28E2-4785-8151-098E1A36ED42}" type="slidenum">
              <a:rPr lang="en-US" smtClean="0"/>
              <a:t>‹#›</a:t>
            </a:fld>
            <a:endParaRPr lang="en-US"/>
          </a:p>
        </p:txBody>
      </p:sp>
    </p:spTree>
    <p:extLst>
      <p:ext uri="{BB962C8B-B14F-4D97-AF65-F5344CB8AC3E}">
        <p14:creationId xmlns:p14="http://schemas.microsoft.com/office/powerpoint/2010/main" val="17635311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loigiaihay.com/bai-5-vi-tri-dia-li-dac-diem-tu-nhien-chau-a-sgk-dia-li-7-ket-noi-tri-thuc-voi-cuoc-song-a106489.html#ixzz7OSbTQeZl"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loigiaihay.com/bai-5-vi-tri-dia-li-dac-diem-tu-nhien-chau-a-sgk-dia-li-7-ket-noi-tri-thuc-voi-cuoc-song-a106489.html#ixzz7OSaIhd00"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899604A-0174-459E-82B1-6075CC25BAE4}" type="slidenum">
              <a:rPr lang="en-US" smtClean="0"/>
              <a:t>1</a:t>
            </a:fld>
            <a:endParaRPr lang="en-US"/>
          </a:p>
        </p:txBody>
      </p:sp>
    </p:spTree>
    <p:extLst>
      <p:ext uri="{BB962C8B-B14F-4D97-AF65-F5344CB8AC3E}">
        <p14:creationId xmlns:p14="http://schemas.microsoft.com/office/powerpoint/2010/main" val="17799331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Châu á là châu lục có diện tích lớn nhất,mời 1 hs lên xác định vị trí Châu Á trên bản đồ</a:t>
            </a:r>
          </a:p>
        </p:txBody>
      </p:sp>
      <p:sp>
        <p:nvSpPr>
          <p:cNvPr id="4" name="Slide Number Placeholder 3"/>
          <p:cNvSpPr>
            <a:spLocks noGrp="1"/>
          </p:cNvSpPr>
          <p:nvPr>
            <p:ph type="sldNum" sz="quarter" idx="5"/>
          </p:nvPr>
        </p:nvSpPr>
        <p:spPr/>
        <p:txBody>
          <a:bodyPr/>
          <a:lstStyle/>
          <a:p>
            <a:fld id="{6661CF8A-28E2-4785-8151-098E1A36ED42}" type="slidenum">
              <a:rPr lang="en-US" smtClean="0"/>
              <a:t>13</a:t>
            </a:fld>
            <a:endParaRPr lang="en-US"/>
          </a:p>
        </p:txBody>
      </p:sp>
    </p:spTree>
    <p:extLst>
      <p:ext uri="{BB962C8B-B14F-4D97-AF65-F5344CB8AC3E}">
        <p14:creationId xmlns:p14="http://schemas.microsoft.com/office/powerpoint/2010/main" val="20160472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a:solidFill>
                  <a:schemeClr val="tx1"/>
                </a:solidFill>
                <a:effectLst/>
                <a:latin typeface="+mn-lt"/>
                <a:ea typeface="+mn-ea"/>
                <a:cs typeface="+mn-cs"/>
              </a:rPr>
              <a:t>Ý nghĩa của vị trí đối với khí hậu và cảnh quan châu lục</a:t>
            </a:r>
            <a:endParaRPr lang="en-US"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9D0D961D-546B-4B47-B190-CEE8F668F95D}" type="slidenum">
              <a:rPr lang="en-US" smtClean="0"/>
              <a:t>14</a:t>
            </a:fld>
            <a:endParaRPr lang="en-US"/>
          </a:p>
        </p:txBody>
      </p:sp>
    </p:spTree>
    <p:extLst>
      <p:ext uri="{BB962C8B-B14F-4D97-AF65-F5344CB8AC3E}">
        <p14:creationId xmlns:p14="http://schemas.microsoft.com/office/powerpoint/2010/main" val="19425956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vi-VN" sz="1200" b="0" i="0" kern="1200" dirty="0">
                <a:solidFill>
                  <a:schemeClr val="tx1"/>
                </a:solidFill>
                <a:effectLst/>
                <a:latin typeface="+mn-lt"/>
                <a:ea typeface="+mn-ea"/>
                <a:cs typeface="+mn-cs"/>
              </a:rPr>
              <a:t>- Vị trí châu Á:</a:t>
            </a:r>
          </a:p>
          <a:p>
            <a:pPr rtl="0"/>
            <a:r>
              <a:rPr lang="vi-VN" sz="1200" b="0" i="0" kern="1200" dirty="0">
                <a:solidFill>
                  <a:schemeClr val="tx1"/>
                </a:solidFill>
                <a:effectLst/>
                <a:latin typeface="+mn-lt"/>
                <a:ea typeface="+mn-ea"/>
                <a:cs typeface="+mn-cs"/>
              </a:rPr>
              <a:t>+ Nằm ở bán cầu Bắc, trải dài từ vùng Xích đạo đến vùng cực Bắc.</a:t>
            </a:r>
          </a:p>
          <a:p>
            <a:pPr rtl="0"/>
            <a:r>
              <a:rPr lang="vi-VN" sz="1200" b="0" i="0" kern="1200" dirty="0">
                <a:solidFill>
                  <a:schemeClr val="tx1"/>
                </a:solidFill>
                <a:effectLst/>
                <a:latin typeface="+mn-lt"/>
                <a:ea typeface="+mn-ea"/>
                <a:cs typeface="+mn-cs"/>
              </a:rPr>
              <a:t>+ Thuộc bán cầu Đông: Từ gần 30º Đ đến gần 170º T.</a:t>
            </a:r>
          </a:p>
          <a:p>
            <a:pPr rtl="0"/>
            <a:r>
              <a:rPr lang="vi-VN" sz="1200" b="0" i="0" kern="1200" dirty="0">
                <a:solidFill>
                  <a:schemeClr val="tx1"/>
                </a:solidFill>
                <a:effectLst/>
                <a:latin typeface="+mn-lt"/>
                <a:ea typeface="+mn-ea"/>
                <a:cs typeface="+mn-cs"/>
              </a:rPr>
              <a:t>+ Tiếp giáp với 2 châu lục (châu Âu, châu Phi) và ba đại dương lớn (Bắc Băng Dương, Thái Bình Dương, Địa Trung Hải).</a:t>
            </a:r>
          </a:p>
          <a:p>
            <a:pPr rtl="0"/>
            <a:r>
              <a:rPr lang="vi-VN" sz="1200" b="0" i="0" kern="1200" dirty="0">
                <a:solidFill>
                  <a:schemeClr val="tx1"/>
                </a:solidFill>
                <a:effectLst/>
                <a:latin typeface="+mn-lt"/>
                <a:ea typeface="+mn-ea"/>
                <a:cs typeface="+mn-cs"/>
              </a:rPr>
              <a:t>- Hình dạng: Châu Á có dạng hình khối rõ rệt.</a:t>
            </a:r>
          </a:p>
          <a:p>
            <a:pPr rtl="0"/>
            <a:r>
              <a:rPr lang="vi-VN" sz="1200" b="0" i="0" kern="1200" dirty="0">
                <a:solidFill>
                  <a:schemeClr val="tx1"/>
                </a:solidFill>
                <a:effectLst/>
                <a:latin typeface="+mn-lt"/>
                <a:ea typeface="+mn-ea"/>
                <a:cs typeface="+mn-cs"/>
              </a:rPr>
              <a:t>- Kích thước: Châu lục có diện tích lớn nhất thế giới (44 triệu km2 - kể cả các đảo).</a:t>
            </a:r>
          </a:p>
          <a:p>
            <a:r>
              <a:rPr lang="vi-VN" sz="1200" b="0" i="0" kern="1200" dirty="0">
                <a:solidFill>
                  <a:schemeClr val="tx1"/>
                </a:solidFill>
                <a:effectLst/>
                <a:latin typeface="+mn-lt"/>
                <a:ea typeface="+mn-ea"/>
                <a:cs typeface="+mn-cs"/>
              </a:rPr>
              <a:t/>
            </a:r>
            <a:br>
              <a:rPr lang="vi-VN" sz="1200" b="0" i="0" kern="1200" dirty="0">
                <a:solidFill>
                  <a:schemeClr val="tx1"/>
                </a:solidFill>
                <a:effectLst/>
                <a:latin typeface="+mn-lt"/>
                <a:ea typeface="+mn-ea"/>
                <a:cs typeface="+mn-cs"/>
              </a:rPr>
            </a:br>
            <a:r>
              <a:rPr lang="vi-VN" sz="1200" b="0" i="0" kern="1200" dirty="0">
                <a:solidFill>
                  <a:schemeClr val="tx1"/>
                </a:solidFill>
                <a:effectLst/>
                <a:latin typeface="+mn-lt"/>
                <a:ea typeface="+mn-ea"/>
                <a:cs typeface="+mn-cs"/>
              </a:rPr>
              <a:t/>
            </a:r>
            <a:br>
              <a:rPr lang="vi-VN" sz="1200" b="0" i="0" kern="1200" dirty="0">
                <a:solidFill>
                  <a:schemeClr val="tx1"/>
                </a:solidFill>
                <a:effectLst/>
                <a:latin typeface="+mn-lt"/>
                <a:ea typeface="+mn-ea"/>
                <a:cs typeface="+mn-cs"/>
              </a:rPr>
            </a:br>
            <a:r>
              <a:rPr lang="vi-VN" sz="1200" b="0" i="0" kern="1200" dirty="0">
                <a:solidFill>
                  <a:schemeClr val="tx1"/>
                </a:solidFill>
                <a:effectLst/>
                <a:latin typeface="+mn-lt"/>
                <a:ea typeface="+mn-ea"/>
                <a:cs typeface="+mn-cs"/>
              </a:rPr>
              <a:t>Xem thêm tại: </a:t>
            </a:r>
            <a:r>
              <a:rPr lang="vi-VN" sz="1200" b="0" i="0" u="none" strike="noStrike" kern="1200" dirty="0">
                <a:solidFill>
                  <a:schemeClr val="tx1"/>
                </a:solidFill>
                <a:effectLst/>
                <a:latin typeface="+mn-lt"/>
                <a:ea typeface="+mn-ea"/>
                <a:cs typeface="+mn-cs"/>
                <a:hlinkClick r:id="rId3"/>
              </a:rPr>
              <a:t>https://loigiaihay.com/bai-5-vi-tri-dia-li-dac-diem-tu-nhien-chau-a-sgk-dia-li-7-ket-noi-tri-thuc-voi-cuoc-song-a106489.html#ixzz7OSbTQeZl</a:t>
            </a:r>
            <a:endParaRPr lang="en-US" dirty="0"/>
          </a:p>
        </p:txBody>
      </p:sp>
      <p:sp>
        <p:nvSpPr>
          <p:cNvPr id="4" name="Slide Number Placeholder 3"/>
          <p:cNvSpPr>
            <a:spLocks noGrp="1"/>
          </p:cNvSpPr>
          <p:nvPr>
            <p:ph type="sldNum" sz="quarter" idx="5"/>
          </p:nvPr>
        </p:nvSpPr>
        <p:spPr/>
        <p:txBody>
          <a:bodyPr/>
          <a:lstStyle/>
          <a:p>
            <a:fld id="{6661CF8A-28E2-4785-8151-098E1A36ED42}" type="slidenum">
              <a:rPr lang="en-US" smtClean="0"/>
              <a:t>15</a:t>
            </a:fld>
            <a:endParaRPr lang="en-US"/>
          </a:p>
        </p:txBody>
      </p:sp>
    </p:spTree>
    <p:extLst>
      <p:ext uri="{BB962C8B-B14F-4D97-AF65-F5344CB8AC3E}">
        <p14:creationId xmlns:p14="http://schemas.microsoft.com/office/powerpoint/2010/main" val="38960054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16</a:t>
            </a:fld>
            <a:endParaRPr lang="en-US"/>
          </a:p>
        </p:txBody>
      </p:sp>
    </p:spTree>
    <p:extLst>
      <p:ext uri="{BB962C8B-B14F-4D97-AF65-F5344CB8AC3E}">
        <p14:creationId xmlns:p14="http://schemas.microsoft.com/office/powerpoint/2010/main" val="7788061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Chia lớp thành 8 nhóm (mỗi nhóm 5-6 HS)</a:t>
            </a:r>
          </a:p>
        </p:txBody>
      </p:sp>
      <p:sp>
        <p:nvSpPr>
          <p:cNvPr id="4" name="Slide Number Placeholder 3"/>
          <p:cNvSpPr>
            <a:spLocks noGrp="1"/>
          </p:cNvSpPr>
          <p:nvPr>
            <p:ph type="sldNum" sz="quarter" idx="5"/>
          </p:nvPr>
        </p:nvSpPr>
        <p:spPr/>
        <p:txBody>
          <a:bodyPr/>
          <a:lstStyle/>
          <a:p>
            <a:fld id="{6661CF8A-28E2-4785-8151-098E1A36ED42}" type="slidenum">
              <a:rPr lang="en-US" smtClean="0"/>
              <a:t>17</a:t>
            </a:fld>
            <a:endParaRPr lang="en-US"/>
          </a:p>
        </p:txBody>
      </p:sp>
    </p:spTree>
    <p:extLst>
      <p:ext uri="{BB962C8B-B14F-4D97-AF65-F5344CB8AC3E}">
        <p14:creationId xmlns:p14="http://schemas.microsoft.com/office/powerpoint/2010/main" val="26915778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18</a:t>
            </a:fld>
            <a:endParaRPr lang="en-US"/>
          </a:p>
        </p:txBody>
      </p:sp>
    </p:spTree>
    <p:extLst>
      <p:ext uri="{BB962C8B-B14F-4D97-AF65-F5344CB8AC3E}">
        <p14:creationId xmlns:p14="http://schemas.microsoft.com/office/powerpoint/2010/main" val="41877489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19</a:t>
            </a:fld>
            <a:endParaRPr lang="en-US"/>
          </a:p>
        </p:txBody>
      </p:sp>
    </p:spTree>
    <p:extLst>
      <p:ext uri="{BB962C8B-B14F-4D97-AF65-F5344CB8AC3E}">
        <p14:creationId xmlns:p14="http://schemas.microsoft.com/office/powerpoint/2010/main" val="18799099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20</a:t>
            </a:fld>
            <a:endParaRPr lang="en-US"/>
          </a:p>
        </p:txBody>
      </p:sp>
    </p:spTree>
    <p:extLst>
      <p:ext uri="{BB962C8B-B14F-4D97-AF65-F5344CB8AC3E}">
        <p14:creationId xmlns:p14="http://schemas.microsoft.com/office/powerpoint/2010/main" val="33082746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Sau khi hs nhận xét chung,mời hs đại diện nhóm bất kì xác định trên bản đồ</a:t>
            </a:r>
          </a:p>
        </p:txBody>
      </p:sp>
      <p:sp>
        <p:nvSpPr>
          <p:cNvPr id="4" name="Slide Number Placeholder 3"/>
          <p:cNvSpPr>
            <a:spLocks noGrp="1"/>
          </p:cNvSpPr>
          <p:nvPr>
            <p:ph type="sldNum" sz="quarter" idx="5"/>
          </p:nvPr>
        </p:nvSpPr>
        <p:spPr/>
        <p:txBody>
          <a:bodyPr/>
          <a:lstStyle/>
          <a:p>
            <a:fld id="{6661CF8A-28E2-4785-8151-098E1A36ED42}" type="slidenum">
              <a:rPr lang="en-US" smtClean="0"/>
              <a:t>21</a:t>
            </a:fld>
            <a:endParaRPr lang="en-US"/>
          </a:p>
        </p:txBody>
      </p:sp>
    </p:spTree>
    <p:extLst>
      <p:ext uri="{BB962C8B-B14F-4D97-AF65-F5344CB8AC3E}">
        <p14:creationId xmlns:p14="http://schemas.microsoft.com/office/powerpoint/2010/main" val="19947116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Sau khi hs nhận xét chung,mời hs đại diện nhóm bất kì xác định trên bản đồ</a:t>
            </a:r>
          </a:p>
        </p:txBody>
      </p:sp>
      <p:sp>
        <p:nvSpPr>
          <p:cNvPr id="4" name="Slide Number Placeholder 3"/>
          <p:cNvSpPr>
            <a:spLocks noGrp="1"/>
          </p:cNvSpPr>
          <p:nvPr>
            <p:ph type="sldNum" sz="quarter" idx="5"/>
          </p:nvPr>
        </p:nvSpPr>
        <p:spPr/>
        <p:txBody>
          <a:bodyPr/>
          <a:lstStyle/>
          <a:p>
            <a:fld id="{6661CF8A-28E2-4785-8151-098E1A36ED42}" type="slidenum">
              <a:rPr lang="en-US" smtClean="0"/>
              <a:t>22</a:t>
            </a:fld>
            <a:endParaRPr lang="en-US"/>
          </a:p>
        </p:txBody>
      </p:sp>
    </p:spTree>
    <p:extLst>
      <p:ext uri="{BB962C8B-B14F-4D97-AF65-F5344CB8AC3E}">
        <p14:creationId xmlns:p14="http://schemas.microsoft.com/office/powerpoint/2010/main" val="160090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https://tienphong.vn/10-thang-canh-thien-nhien-dep-va-huyen-bi-o-chau-a-post875076.tpo</a:t>
            </a:r>
          </a:p>
        </p:txBody>
      </p:sp>
      <p:sp>
        <p:nvSpPr>
          <p:cNvPr id="4" name="Slide Number Placeholder 3"/>
          <p:cNvSpPr>
            <a:spLocks noGrp="1"/>
          </p:cNvSpPr>
          <p:nvPr>
            <p:ph type="sldNum" sz="quarter" idx="5"/>
          </p:nvPr>
        </p:nvSpPr>
        <p:spPr/>
        <p:txBody>
          <a:bodyPr/>
          <a:lstStyle/>
          <a:p>
            <a:fld id="{6661CF8A-28E2-4785-8151-098E1A36ED42}" type="slidenum">
              <a:rPr lang="en-US" smtClean="0"/>
              <a:t>2</a:t>
            </a:fld>
            <a:endParaRPr lang="en-US"/>
          </a:p>
        </p:txBody>
      </p:sp>
    </p:spTree>
    <p:extLst>
      <p:ext uri="{BB962C8B-B14F-4D97-AF65-F5344CB8AC3E}">
        <p14:creationId xmlns:p14="http://schemas.microsoft.com/office/powerpoint/2010/main" val="24178181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Địa hình châu á: Núi cao nguyên, s</a:t>
            </a:r>
            <a:r>
              <a:rPr lang="vi-VN"/>
              <a:t>ơ</a:t>
            </a:r>
            <a:r>
              <a:rPr lang="en-US"/>
              <a:t>n nguyên chiếm ¾ diện tích lãnh thồ, đồng bằng chiếm ¼ diện tích</a:t>
            </a:r>
          </a:p>
        </p:txBody>
      </p:sp>
      <p:sp>
        <p:nvSpPr>
          <p:cNvPr id="4" name="Slide Number Placeholder 3"/>
          <p:cNvSpPr>
            <a:spLocks noGrp="1"/>
          </p:cNvSpPr>
          <p:nvPr>
            <p:ph type="sldNum" sz="quarter" idx="5"/>
          </p:nvPr>
        </p:nvSpPr>
        <p:spPr/>
        <p:txBody>
          <a:bodyPr/>
          <a:lstStyle/>
          <a:p>
            <a:fld id="{6661CF8A-28E2-4785-8151-098E1A36ED42}" type="slidenum">
              <a:rPr lang="en-US" smtClean="0"/>
              <a:t>23</a:t>
            </a:fld>
            <a:endParaRPr lang="en-US"/>
          </a:p>
        </p:txBody>
      </p:sp>
    </p:spTree>
    <p:extLst>
      <p:ext uri="{BB962C8B-B14F-4D97-AF65-F5344CB8AC3E}">
        <p14:creationId xmlns:p14="http://schemas.microsoft.com/office/powerpoint/2010/main" val="11054922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24</a:t>
            </a:fld>
            <a:endParaRPr lang="en-US"/>
          </a:p>
        </p:txBody>
      </p:sp>
    </p:spTree>
    <p:extLst>
      <p:ext uri="{BB962C8B-B14F-4D97-AF65-F5344CB8AC3E}">
        <p14:creationId xmlns:p14="http://schemas.microsoft.com/office/powerpoint/2010/main" val="14813350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3465FB7D-FA4E-49DD-9533-025CF816780E}" type="slidenum">
              <a:rPr lang="en-US" smtClean="0"/>
              <a:t>25</a:t>
            </a:fld>
            <a:endParaRPr lang="en-US"/>
          </a:p>
        </p:txBody>
      </p:sp>
    </p:spTree>
    <p:extLst>
      <p:ext uri="{BB962C8B-B14F-4D97-AF65-F5344CB8AC3E}">
        <p14:creationId xmlns:p14="http://schemas.microsoft.com/office/powerpoint/2010/main" val="27971358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26</a:t>
            </a:fld>
            <a:endParaRPr lang="en-US"/>
          </a:p>
        </p:txBody>
      </p:sp>
    </p:spTree>
    <p:extLst>
      <p:ext uri="{BB962C8B-B14F-4D97-AF65-F5344CB8AC3E}">
        <p14:creationId xmlns:p14="http://schemas.microsoft.com/office/powerpoint/2010/main" val="20352839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vi-VN" sz="1200" b="0" i="0" kern="1200">
                <a:solidFill>
                  <a:schemeClr val="tx1"/>
                </a:solidFill>
                <a:effectLst/>
                <a:latin typeface="+mn-lt"/>
                <a:ea typeface="+mn-ea"/>
                <a:cs typeface="+mn-cs"/>
              </a:rPr>
              <a:t>Ý nghĩa của địa hình đối với việc sử dụng và bảo vệ tự nhiên:</a:t>
            </a:r>
          </a:p>
          <a:p>
            <a:pPr rtl="0"/>
            <a:r>
              <a:rPr lang="vi-VN" sz="1200" b="0" i="0" kern="1200">
                <a:solidFill>
                  <a:schemeClr val="tx1"/>
                </a:solidFill>
                <a:effectLst/>
                <a:latin typeface="+mn-lt"/>
                <a:ea typeface="+mn-ea"/>
                <a:cs typeface="+mn-cs"/>
              </a:rPr>
              <a:t>+ Địa hình núi cao hiểm trở chiếm tỉ lệ lớn trong tổng diện tích, gây khó khăn cho giao thông, sản xuất và đời sống.</a:t>
            </a:r>
          </a:p>
          <a:p>
            <a:pPr rtl="0"/>
            <a:r>
              <a:rPr lang="vi-VN" sz="1200" b="0" i="0" kern="1200">
                <a:solidFill>
                  <a:schemeClr val="tx1"/>
                </a:solidFill>
                <a:effectLst/>
                <a:latin typeface="+mn-lt"/>
                <a:ea typeface="+mn-ea"/>
                <a:cs typeface="+mn-cs"/>
              </a:rPr>
              <a:t>+ Địa hình bị chia cắt mạnh =&gt; khi khai thác cần chú ý vấn đề chống xói mòn, sạt lở đất.</a:t>
            </a:r>
          </a:p>
          <a:p>
            <a:pPr rtl="0"/>
            <a:r>
              <a:rPr lang="vi-VN" sz="1200" b="0" i="0" kern="1200">
                <a:solidFill>
                  <a:schemeClr val="tx1"/>
                </a:solidFill>
                <a:effectLst/>
                <a:latin typeface="+mn-lt"/>
                <a:ea typeface="+mn-ea"/>
                <a:cs typeface="+mn-cs"/>
              </a:rPr>
              <a:t>+ Các khu vực cao nguyên, đồng bằng rộng lớn thuận lợi cho sản xuất và định cư.</a:t>
            </a:r>
          </a:p>
          <a:p>
            <a:r>
              <a:rPr lang="vi-VN" sz="1200" b="0" i="0" kern="1200">
                <a:solidFill>
                  <a:schemeClr val="tx1"/>
                </a:solidFill>
                <a:effectLst/>
                <a:latin typeface="+mn-lt"/>
                <a:ea typeface="+mn-ea"/>
                <a:cs typeface="+mn-cs"/>
              </a:rPr>
              <a:t/>
            </a:r>
            <a:br>
              <a:rPr lang="vi-VN" sz="1200" b="0" i="0" kern="1200">
                <a:solidFill>
                  <a:schemeClr val="tx1"/>
                </a:solidFill>
                <a:effectLst/>
                <a:latin typeface="+mn-lt"/>
                <a:ea typeface="+mn-ea"/>
                <a:cs typeface="+mn-cs"/>
              </a:rPr>
            </a:br>
            <a:r>
              <a:rPr lang="vi-VN" sz="1200" b="0" i="0" kern="1200">
                <a:solidFill>
                  <a:schemeClr val="tx1"/>
                </a:solidFill>
                <a:effectLst/>
                <a:latin typeface="+mn-lt"/>
                <a:ea typeface="+mn-ea"/>
                <a:cs typeface="+mn-cs"/>
              </a:rPr>
              <a:t/>
            </a:r>
            <a:br>
              <a:rPr lang="vi-VN" sz="1200" b="0" i="0" kern="1200">
                <a:solidFill>
                  <a:schemeClr val="tx1"/>
                </a:solidFill>
                <a:effectLst/>
                <a:latin typeface="+mn-lt"/>
                <a:ea typeface="+mn-ea"/>
                <a:cs typeface="+mn-cs"/>
              </a:rPr>
            </a:br>
            <a:r>
              <a:rPr lang="vi-VN" sz="1200" b="0" i="0" kern="1200">
                <a:solidFill>
                  <a:schemeClr val="tx1"/>
                </a:solidFill>
                <a:effectLst/>
                <a:latin typeface="+mn-lt"/>
                <a:ea typeface="+mn-ea"/>
                <a:cs typeface="+mn-cs"/>
              </a:rPr>
              <a:t>Xem thêm tại: </a:t>
            </a:r>
            <a:r>
              <a:rPr lang="vi-VN" sz="1200" b="0" i="0" u="none" strike="noStrike" kern="1200">
                <a:solidFill>
                  <a:schemeClr val="tx1"/>
                </a:solidFill>
                <a:effectLst/>
                <a:latin typeface="+mn-lt"/>
                <a:ea typeface="+mn-ea"/>
                <a:cs typeface="+mn-cs"/>
                <a:hlinkClick r:id="rId3"/>
              </a:rPr>
              <a:t>https://loigiaihay.com/bai-5-vi-tri-dia-li-dac-diem-tu-nhien-chau-a-sgk-dia-li-7-ket-noi-tri-thuc-voi-cuoc-song-a106489.html#ixzz7OSaIhd00</a:t>
            </a:r>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31</a:t>
            </a:fld>
            <a:endParaRPr lang="en-US"/>
          </a:p>
        </p:txBody>
      </p:sp>
    </p:spTree>
    <p:extLst>
      <p:ext uri="{BB962C8B-B14F-4D97-AF65-F5344CB8AC3E}">
        <p14:creationId xmlns:p14="http://schemas.microsoft.com/office/powerpoint/2010/main" val="30688316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Sau khi hs nhận xét chung,mời hs đại diện nhóm bất kì xác định trên bản đồ</a:t>
            </a:r>
          </a:p>
        </p:txBody>
      </p:sp>
      <p:sp>
        <p:nvSpPr>
          <p:cNvPr id="4" name="Slide Number Placeholder 3"/>
          <p:cNvSpPr>
            <a:spLocks noGrp="1"/>
          </p:cNvSpPr>
          <p:nvPr>
            <p:ph type="sldNum" sz="quarter" idx="5"/>
          </p:nvPr>
        </p:nvSpPr>
        <p:spPr/>
        <p:txBody>
          <a:bodyPr/>
          <a:lstStyle/>
          <a:p>
            <a:fld id="{6661CF8A-28E2-4785-8151-098E1A36ED42}" type="slidenum">
              <a:rPr lang="en-US" smtClean="0"/>
              <a:t>33</a:t>
            </a:fld>
            <a:endParaRPr lang="en-US"/>
          </a:p>
        </p:txBody>
      </p:sp>
    </p:spTree>
    <p:extLst>
      <p:ext uri="{BB962C8B-B14F-4D97-AF65-F5344CB8AC3E}">
        <p14:creationId xmlns:p14="http://schemas.microsoft.com/office/powerpoint/2010/main" val="5858340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 Trong quá trình khai thác cần chú ý sử dụng tiết kiệm và hiệu quả.</a:t>
            </a:r>
            <a:br>
              <a:rPr lang="en-US" sz="1200" b="0" i="0" kern="1200">
                <a:solidFill>
                  <a:schemeClr val="tx1"/>
                </a:solidFill>
                <a:effectLst/>
                <a:latin typeface="+mn-lt"/>
                <a:ea typeface="+mn-ea"/>
                <a:cs typeface="+mn-cs"/>
              </a:rPr>
            </a:br>
            <a:r>
              <a:rPr lang="en-US" sz="1200" b="0" i="0" kern="1200">
                <a:solidFill>
                  <a:schemeClr val="tx1"/>
                </a:solidFill>
                <a:effectLst/>
                <a:latin typeface="+mn-lt"/>
                <a:ea typeface="+mn-ea"/>
                <a:cs typeface="+mn-cs"/>
              </a:rPr>
              <a:t/>
            </a:r>
            <a:br>
              <a:rPr lang="en-US" sz="1200" b="0" i="0" kern="1200">
                <a:solidFill>
                  <a:schemeClr val="tx1"/>
                </a:solidFill>
                <a:effectLst/>
                <a:latin typeface="+mn-lt"/>
                <a:ea typeface="+mn-ea"/>
                <a:cs typeface="+mn-cs"/>
              </a:rPr>
            </a:br>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37</a:t>
            </a:fld>
            <a:endParaRPr lang="en-US"/>
          </a:p>
        </p:txBody>
      </p:sp>
    </p:spTree>
    <p:extLst>
      <p:ext uri="{BB962C8B-B14F-4D97-AF65-F5344CB8AC3E}">
        <p14:creationId xmlns:p14="http://schemas.microsoft.com/office/powerpoint/2010/main" val="16170683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Sau khi hs nhận xét chung,mời hs đại diện nhóm bất kì xác định trên bản đồ</a:t>
            </a:r>
          </a:p>
        </p:txBody>
      </p:sp>
      <p:sp>
        <p:nvSpPr>
          <p:cNvPr id="4" name="Slide Number Placeholder 3"/>
          <p:cNvSpPr>
            <a:spLocks noGrp="1"/>
          </p:cNvSpPr>
          <p:nvPr>
            <p:ph type="sldNum" sz="quarter" idx="5"/>
          </p:nvPr>
        </p:nvSpPr>
        <p:spPr/>
        <p:txBody>
          <a:bodyPr/>
          <a:lstStyle/>
          <a:p>
            <a:fld id="{6661CF8A-28E2-4785-8151-098E1A36ED42}" type="slidenum">
              <a:rPr lang="en-US" smtClean="0"/>
              <a:t>38</a:t>
            </a:fld>
            <a:endParaRPr lang="en-US"/>
          </a:p>
        </p:txBody>
      </p:sp>
    </p:spTree>
    <p:extLst>
      <p:ext uri="{BB962C8B-B14F-4D97-AF65-F5344CB8AC3E}">
        <p14:creationId xmlns:p14="http://schemas.microsoft.com/office/powerpoint/2010/main" val="24560013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447106-4162-47D5-804E-25BDD048AF18}" type="slidenum">
              <a:rPr lang="en-US" smtClean="0"/>
              <a:t>40</a:t>
            </a:fld>
            <a:endParaRPr lang="en-US"/>
          </a:p>
        </p:txBody>
      </p:sp>
    </p:spTree>
    <p:extLst>
      <p:ext uri="{BB962C8B-B14F-4D97-AF65-F5344CB8AC3E}">
        <p14:creationId xmlns:p14="http://schemas.microsoft.com/office/powerpoint/2010/main" val="222511059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447106-4162-47D5-804E-25BDD048AF18}" type="slidenum">
              <a:rPr lang="en-US" smtClean="0"/>
              <a:t>41</a:t>
            </a:fld>
            <a:endParaRPr lang="en-US"/>
          </a:p>
        </p:txBody>
      </p:sp>
    </p:spTree>
    <p:extLst>
      <p:ext uri="{BB962C8B-B14F-4D97-AF65-F5344CB8AC3E}">
        <p14:creationId xmlns:p14="http://schemas.microsoft.com/office/powerpoint/2010/main" val="7414276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0" i="1" kern="1200">
                <a:solidFill>
                  <a:schemeClr val="tx1"/>
                </a:solidFill>
                <a:effectLst/>
                <a:latin typeface="+mn-lt"/>
                <a:ea typeface="+mn-ea"/>
                <a:cs typeface="+mn-cs"/>
              </a:rPr>
              <a:t>Đỉnh núi Everest được biết đến là nơi cao nhất thế giớ</a:t>
            </a:r>
            <a:r>
              <a:rPr lang="en-US" sz="1200" b="0" i="0" kern="1200">
                <a:solidFill>
                  <a:schemeClr val="tx1"/>
                </a:solidFill>
                <a:effectLst/>
                <a:latin typeface="+mn-lt"/>
                <a:ea typeface="+mn-ea"/>
                <a:cs typeface="+mn-cs"/>
              </a:rPr>
              <a:t>H</a:t>
            </a:r>
            <a:r>
              <a:rPr lang="vi-VN" sz="1200" b="0" i="0" kern="1200">
                <a:solidFill>
                  <a:schemeClr val="tx1"/>
                </a:solidFill>
                <a:effectLst/>
                <a:latin typeface="+mn-lt"/>
                <a:ea typeface="+mn-ea"/>
                <a:cs typeface="+mn-cs"/>
              </a:rPr>
              <a:t>imalaya hay còn gọi là Hy Mã Lạp Sơn là một dãy núi ở châu Á, phân chia tiểu lục địa Ấn Độ khỏi cao nguyên Tây Tạng. hệ thống núi Himalaya là dãy núi cao nhất hành tinh và là nơi của 14 đỉnh núi cao nhất thế giới: các đỉnh cao trên 8.000 m, bao gồm cả đỉnh Everest.</a:t>
            </a:r>
          </a:p>
          <a:p>
            <a:r>
              <a:rPr lang="vi-VN" sz="1200" b="0" i="0" kern="1200">
                <a:solidFill>
                  <a:schemeClr val="tx1"/>
                </a:solidFill>
                <a:effectLst/>
                <a:latin typeface="+mn-lt"/>
                <a:ea typeface="+mn-ea"/>
                <a:cs typeface="+mn-cs"/>
              </a:rPr>
              <a:t>Để thấy được kích thước khổng lồ của những dãy núi trong dãy Himalaya, hãy so với Aconcagua, trong dãy Andes, với độ cao 6.962 m, là đỉnh cao nhất bên ngoài Himalaya, trong khi hệ thống núi Himalaya có trên 100 núi khác nhau vượt quá 7.200 m.</a:t>
            </a:r>
            <a:br>
              <a:rPr lang="vi-VN" sz="1200" b="0" i="0" kern="1200">
                <a:solidFill>
                  <a:schemeClr val="tx1"/>
                </a:solidFill>
                <a:effectLst/>
                <a:latin typeface="+mn-lt"/>
                <a:ea typeface="+mn-ea"/>
                <a:cs typeface="+mn-cs"/>
              </a:rPr>
            </a:br>
            <a:endParaRPr lang="vi-VN" sz="1200" b="0" i="0" kern="1200">
              <a:solidFill>
                <a:schemeClr val="tx1"/>
              </a:solidFill>
              <a:effectLst/>
              <a:latin typeface="+mn-lt"/>
              <a:ea typeface="+mn-ea"/>
              <a:cs typeface="+mn-cs"/>
            </a:endParaRPr>
          </a:p>
          <a:p>
            <a:r>
              <a:rPr lang="vi-VN" sz="1200" b="0" i="0" kern="1200">
                <a:solidFill>
                  <a:schemeClr val="tx1"/>
                </a:solidFill>
                <a:effectLst/>
                <a:latin typeface="+mn-lt"/>
                <a:ea typeface="+mn-ea"/>
                <a:cs typeface="+mn-cs"/>
              </a:rPr>
              <a:t>Dãy Himalaya trải khắp 7 quốc gia: Bhutan, Trung Quốc, Ấn Độ, Nepal, Pakistan, Myanma và Afghanistan. Nó cũng là nơi khởi nguồn của 3 hệ thống sông lớn trên thế giới, đó là lưu vực các sông như sông Ấn, sông Hằng-Brahmaputra và sông Dương Tử. Khoảng 750 triệu người sống trên lưu vực của các con sông bắt nguồn từ dãy Himalaya, tính luôn cả Bangladesh.</a:t>
            </a:r>
          </a:p>
          <a:p>
            <a:r>
              <a:rPr lang="vi-VN" sz="1200" b="0" i="0" kern="1200">
                <a:solidFill>
                  <a:schemeClr val="tx1"/>
                </a:solidFill>
                <a:effectLst/>
                <a:latin typeface="+mn-lt"/>
                <a:ea typeface="+mn-ea"/>
                <a:cs typeface="+mn-cs"/>
              </a:rPr>
              <a:t>Khoảng 300 triệu năm trước, Trái đất từng tồn tại một siêu lục địa cổ đại được gọi là "Gondwanaland". Trong Đại Trung sinh (250-65 triệu năm trước), nó tách ra thành các lục địa, vùng đất mà chúng ta biết đến hiện nay như Châu Phi, Úc, Nam Mỹ, Nam Cực, Madagascar và Ấn Độ. Điều này đánh dấu sự chia cắt các đại dương trên thế giới để hình thành Đại Tây Dương, Thái Bình Dương và Ấn Độ Dương.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4</a:t>
            </a:fld>
            <a:endParaRPr lang="en-US"/>
          </a:p>
        </p:txBody>
      </p:sp>
    </p:spTree>
    <p:extLst>
      <p:ext uri="{BB962C8B-B14F-4D97-AF65-F5344CB8AC3E}">
        <p14:creationId xmlns:p14="http://schemas.microsoft.com/office/powerpoint/2010/main" val="6944570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447106-4162-47D5-804E-25BDD048AF18}" type="slidenum">
              <a:rPr lang="en-US" smtClean="0"/>
              <a:t>42</a:t>
            </a:fld>
            <a:endParaRPr lang="en-US"/>
          </a:p>
        </p:txBody>
      </p:sp>
    </p:spTree>
    <p:extLst>
      <p:ext uri="{BB962C8B-B14F-4D97-AF65-F5344CB8AC3E}">
        <p14:creationId xmlns:p14="http://schemas.microsoft.com/office/powerpoint/2010/main" val="4990179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447106-4162-47D5-804E-25BDD048AF18}" type="slidenum">
              <a:rPr lang="en-US" smtClean="0"/>
              <a:t>43</a:t>
            </a:fld>
            <a:endParaRPr lang="en-US"/>
          </a:p>
        </p:txBody>
      </p:sp>
    </p:spTree>
    <p:extLst>
      <p:ext uri="{BB962C8B-B14F-4D97-AF65-F5344CB8AC3E}">
        <p14:creationId xmlns:p14="http://schemas.microsoft.com/office/powerpoint/2010/main" val="31996612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447106-4162-47D5-804E-25BDD048AF18}" type="slidenum">
              <a:rPr lang="en-US" smtClean="0"/>
              <a:t>44</a:t>
            </a:fld>
            <a:endParaRPr lang="en-US"/>
          </a:p>
        </p:txBody>
      </p:sp>
    </p:spTree>
    <p:extLst>
      <p:ext uri="{BB962C8B-B14F-4D97-AF65-F5344CB8AC3E}">
        <p14:creationId xmlns:p14="http://schemas.microsoft.com/office/powerpoint/2010/main" val="117010551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447106-4162-47D5-804E-25BDD048AF18}" type="slidenum">
              <a:rPr lang="en-US" smtClean="0"/>
              <a:t>45</a:t>
            </a:fld>
            <a:endParaRPr lang="en-US"/>
          </a:p>
        </p:txBody>
      </p:sp>
    </p:spTree>
    <p:extLst>
      <p:ext uri="{BB962C8B-B14F-4D97-AF65-F5344CB8AC3E}">
        <p14:creationId xmlns:p14="http://schemas.microsoft.com/office/powerpoint/2010/main" val="361246817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Thầy cô chọn 1 trong 2 nội dung</a:t>
            </a:r>
          </a:p>
        </p:txBody>
      </p:sp>
      <p:sp>
        <p:nvSpPr>
          <p:cNvPr id="4" name="Slide Number Placeholder 3"/>
          <p:cNvSpPr>
            <a:spLocks noGrp="1"/>
          </p:cNvSpPr>
          <p:nvPr>
            <p:ph type="sldNum" sz="quarter" idx="5"/>
          </p:nvPr>
        </p:nvSpPr>
        <p:spPr/>
        <p:txBody>
          <a:bodyPr/>
          <a:lstStyle/>
          <a:p>
            <a:fld id="{6661CF8A-28E2-4785-8151-098E1A36ED42}" type="slidenum">
              <a:rPr lang="en-US" smtClean="0"/>
              <a:t>46</a:t>
            </a:fld>
            <a:endParaRPr lang="en-US"/>
          </a:p>
        </p:txBody>
      </p:sp>
    </p:spTree>
    <p:extLst>
      <p:ext uri="{BB962C8B-B14F-4D97-AF65-F5344CB8AC3E}">
        <p14:creationId xmlns:p14="http://schemas.microsoft.com/office/powerpoint/2010/main" val="323881530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Hoàn</a:t>
            </a:r>
            <a:r>
              <a:rPr lang="en-US" baseline="0"/>
              <a:t> thành bài nào GV linh động viết vào nhé</a:t>
            </a:r>
            <a:endParaRPr lang="en-US"/>
          </a:p>
        </p:txBody>
      </p:sp>
      <p:sp>
        <p:nvSpPr>
          <p:cNvPr id="4" name="Slide Number Placeholder 3"/>
          <p:cNvSpPr>
            <a:spLocks noGrp="1"/>
          </p:cNvSpPr>
          <p:nvPr>
            <p:ph type="sldNum" sz="quarter" idx="10"/>
          </p:nvPr>
        </p:nvSpPr>
        <p:spPr/>
        <p:txBody>
          <a:bodyPr/>
          <a:lstStyle/>
          <a:p>
            <a:fld id="{A7F0B64C-F99D-4875-B5C8-ED5FC3D30133}" type="slidenum">
              <a:rPr lang="en-US" smtClean="0"/>
              <a:pPr/>
              <a:t>48</a:t>
            </a:fld>
            <a:endParaRPr lang="en-US"/>
          </a:p>
        </p:txBody>
      </p:sp>
    </p:spTree>
    <p:extLst>
      <p:ext uri="{BB962C8B-B14F-4D97-AF65-F5344CB8AC3E}">
        <p14:creationId xmlns:p14="http://schemas.microsoft.com/office/powerpoint/2010/main" val="29836483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5</a:t>
            </a:fld>
            <a:endParaRPr lang="en-US"/>
          </a:p>
        </p:txBody>
      </p:sp>
    </p:spTree>
    <p:extLst>
      <p:ext uri="{BB962C8B-B14F-4D97-AF65-F5344CB8AC3E}">
        <p14:creationId xmlns:p14="http://schemas.microsoft.com/office/powerpoint/2010/main" val="29362312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http://nem-vn.net/vi/286</a:t>
            </a:r>
          </a:p>
        </p:txBody>
      </p:sp>
      <p:sp>
        <p:nvSpPr>
          <p:cNvPr id="4" name="Slide Number Placeholder 3"/>
          <p:cNvSpPr>
            <a:spLocks noGrp="1"/>
          </p:cNvSpPr>
          <p:nvPr>
            <p:ph type="sldNum" sz="quarter" idx="5"/>
          </p:nvPr>
        </p:nvSpPr>
        <p:spPr/>
        <p:txBody>
          <a:bodyPr/>
          <a:lstStyle/>
          <a:p>
            <a:fld id="{6661CF8A-28E2-4785-8151-098E1A36ED42}" type="slidenum">
              <a:rPr lang="en-US" smtClean="0"/>
              <a:t>7</a:t>
            </a:fld>
            <a:endParaRPr lang="en-US"/>
          </a:p>
        </p:txBody>
      </p:sp>
    </p:spTree>
    <p:extLst>
      <p:ext uri="{BB962C8B-B14F-4D97-AF65-F5344CB8AC3E}">
        <p14:creationId xmlns:p14="http://schemas.microsoft.com/office/powerpoint/2010/main" val="29858193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600" b="1">
                <a:solidFill>
                  <a:srgbClr val="00B050"/>
                </a:solidFill>
                <a:latin typeface="arial" panose="020B0604020202020204" pitchFamily="34" charset="0"/>
              </a:rPr>
              <a:t>Hồ nước Hoàng Long, Trung Quốc</a:t>
            </a:r>
            <a:r>
              <a:rPr lang="en-US" sz="1600" b="1">
                <a:solidFill>
                  <a:srgbClr val="00B050"/>
                </a:solidFill>
                <a:latin typeface="arial" panose="020B0604020202020204" pitchFamily="34" charset="0"/>
              </a:rPr>
              <a:t>: </a:t>
            </a:r>
            <a:r>
              <a:rPr lang="vi-VN"/>
              <a:t> được UNESCO công nhận là Di sản thiên nhiên thế giới năm 1992.</a:t>
            </a:r>
            <a:endParaRPr lang="en-US" sz="1600">
              <a:solidFill>
                <a:srgbClr val="00B050"/>
              </a:solidFill>
            </a:endParaRP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8</a:t>
            </a:fld>
            <a:endParaRPr lang="en-US"/>
          </a:p>
        </p:txBody>
      </p:sp>
    </p:spTree>
    <p:extLst>
      <p:ext uri="{BB962C8B-B14F-4D97-AF65-F5344CB8AC3E}">
        <p14:creationId xmlns:p14="http://schemas.microsoft.com/office/powerpoint/2010/main" val="11853936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A928E9-1968-41F6-A358-E198BE87E2B7}" type="slidenum">
              <a:rPr lang="en-US" smtClean="0"/>
              <a:t>10</a:t>
            </a:fld>
            <a:endParaRPr lang="en-US"/>
          </a:p>
        </p:txBody>
      </p:sp>
    </p:spTree>
    <p:extLst>
      <p:ext uri="{BB962C8B-B14F-4D97-AF65-F5344CB8AC3E}">
        <p14:creationId xmlns:p14="http://schemas.microsoft.com/office/powerpoint/2010/main" val="4186476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11</a:t>
            </a:fld>
            <a:endParaRPr lang="en-US"/>
          </a:p>
        </p:txBody>
      </p:sp>
    </p:spTree>
    <p:extLst>
      <p:ext uri="{BB962C8B-B14F-4D97-AF65-F5344CB8AC3E}">
        <p14:creationId xmlns:p14="http://schemas.microsoft.com/office/powerpoint/2010/main" val="31714918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12</a:t>
            </a:fld>
            <a:endParaRPr lang="en-US"/>
          </a:p>
        </p:txBody>
      </p:sp>
    </p:spTree>
    <p:extLst>
      <p:ext uri="{BB962C8B-B14F-4D97-AF65-F5344CB8AC3E}">
        <p14:creationId xmlns:p14="http://schemas.microsoft.com/office/powerpoint/2010/main" val="20787493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2D559B7-EAB5-4594-A268-B76FACD848A3}"/>
              </a:ext>
            </a:extLst>
          </p:cNvPr>
          <p:cNvSpPr>
            <a:spLocks noGrp="1"/>
          </p:cNvSpPr>
          <p:nvPr>
            <p:ph type="dt" sz="half" idx="10"/>
          </p:nvPr>
        </p:nvSpPr>
        <p:spPr/>
        <p:txBody>
          <a:bodyPr/>
          <a:lstStyle/>
          <a:p>
            <a:fld id="{583DF02E-2989-4500-BEC6-028E9283B66F}" type="datetimeFigureOut">
              <a:rPr lang="en-US" smtClean="0"/>
              <a:t>11-Oct-22</a:t>
            </a:fld>
            <a:endParaRPr lang="en-US"/>
          </a:p>
        </p:txBody>
      </p:sp>
      <p:sp>
        <p:nvSpPr>
          <p:cNvPr id="5" name="Footer Placeholder 4">
            <a:extLst>
              <a:ext uri="{FF2B5EF4-FFF2-40B4-BE49-F238E27FC236}">
                <a16:creationId xmlns:a16="http://schemas.microsoft.com/office/drawing/2014/main" xmlns=""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801942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11-Oct-22</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9633410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11-Oct-22</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8202334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11-Oct-22</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3144423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11-Oct-22</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4435636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11-Oct-22</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4018919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11-Oct-22</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2116894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11-Oct-22</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0154991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11-Oct-22</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6487048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11-Oct-22</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944234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11-Oct-22</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1321171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55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2D559B7-EAB5-4594-A268-B76FACD848A3}"/>
              </a:ext>
            </a:extLst>
          </p:cNvPr>
          <p:cNvSpPr>
            <a:spLocks noGrp="1"/>
          </p:cNvSpPr>
          <p:nvPr>
            <p:ph type="dt" sz="half" idx="10"/>
          </p:nvPr>
        </p:nvSpPr>
        <p:spPr/>
        <p:txBody>
          <a:bodyPr/>
          <a:lstStyle/>
          <a:p>
            <a:fld id="{583DF02E-2989-4500-BEC6-028E9283B66F}" type="datetimeFigureOut">
              <a:rPr lang="en-US" smtClean="0"/>
              <a:t>11-Oct-22</a:t>
            </a:fld>
            <a:endParaRPr lang="en-US"/>
          </a:p>
        </p:txBody>
      </p:sp>
      <p:sp>
        <p:nvSpPr>
          <p:cNvPr id="5" name="Footer Placeholder 4">
            <a:extLst>
              <a:ext uri="{FF2B5EF4-FFF2-40B4-BE49-F238E27FC236}">
                <a16:creationId xmlns:a16="http://schemas.microsoft.com/office/drawing/2014/main" xmlns=""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8532060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11-Oct-22</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3667416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11-Oct-22</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2597960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11-Oct-22</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4179793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11-Oct-22</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6663644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BEC0EE5-6A38-4C9A-8782-153599207AC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77B1311C-4BCA-485B-A5FA-4F57957FA4C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8A8FA37B-A4E7-4F3E-ACA3-DC2332FB15CE}"/>
              </a:ext>
            </a:extLst>
          </p:cNvPr>
          <p:cNvSpPr>
            <a:spLocks noGrp="1"/>
          </p:cNvSpPr>
          <p:nvPr>
            <p:ph type="dt" sz="half" idx="10"/>
          </p:nvPr>
        </p:nvSpPr>
        <p:spPr/>
        <p:txBody>
          <a:bodyPr/>
          <a:lstStyle/>
          <a:p>
            <a:fld id="{583DF02E-2989-4500-BEC6-028E9283B66F}" type="datetimeFigureOut">
              <a:rPr lang="en-US" smtClean="0"/>
              <a:t>11-Oct-22</a:t>
            </a:fld>
            <a:endParaRPr lang="en-US"/>
          </a:p>
        </p:txBody>
      </p:sp>
      <p:sp>
        <p:nvSpPr>
          <p:cNvPr id="5" name="Footer Placeholder 4">
            <a:extLst>
              <a:ext uri="{FF2B5EF4-FFF2-40B4-BE49-F238E27FC236}">
                <a16:creationId xmlns:a16="http://schemas.microsoft.com/office/drawing/2014/main" xmlns="" id="{E3F34388-F4F7-42F9-8F0E-DB30C12B7B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CCDD6EB-8013-4D77-AA66-3C9743F29387}"/>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62878930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6D90218-487F-4AA6-AB0C-CD352E8C542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5114C484-F236-45A2-8888-54AA9A97A7D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9B328E16-8A89-45F3-B2CB-E85D2EA01F9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0D24AC11-0EAC-4FCE-9DAA-4C333CB461B2}"/>
              </a:ext>
            </a:extLst>
          </p:cNvPr>
          <p:cNvSpPr>
            <a:spLocks noGrp="1"/>
          </p:cNvSpPr>
          <p:nvPr>
            <p:ph type="dt" sz="half" idx="10"/>
          </p:nvPr>
        </p:nvSpPr>
        <p:spPr/>
        <p:txBody>
          <a:bodyPr/>
          <a:lstStyle/>
          <a:p>
            <a:fld id="{583DF02E-2989-4500-BEC6-028E9283B66F}" type="datetimeFigureOut">
              <a:rPr lang="en-US" smtClean="0"/>
              <a:t>11-Oct-22</a:t>
            </a:fld>
            <a:endParaRPr lang="en-US"/>
          </a:p>
        </p:txBody>
      </p:sp>
      <p:sp>
        <p:nvSpPr>
          <p:cNvPr id="6" name="Footer Placeholder 5">
            <a:extLst>
              <a:ext uri="{FF2B5EF4-FFF2-40B4-BE49-F238E27FC236}">
                <a16:creationId xmlns:a16="http://schemas.microsoft.com/office/drawing/2014/main" xmlns="" id="{A37CFDE6-0926-445A-99FD-0003D565FD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46375CD8-CC0B-47BD-A497-CB1B47FB62BA}"/>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25564316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95EBA92-1B6F-47D2-86F5-66AA2FA53D3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A34F17EC-6D85-4596-9E00-C596F9D17A3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C234067D-47BC-48CE-87C2-18ABADDC1E4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A978A983-6472-4996-BD92-3A074466488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E9B42AA2-26E9-4901-A134-A2978127978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F659A4A9-352E-45B4-9A76-0228D72FB6CB}"/>
              </a:ext>
            </a:extLst>
          </p:cNvPr>
          <p:cNvSpPr>
            <a:spLocks noGrp="1"/>
          </p:cNvSpPr>
          <p:nvPr>
            <p:ph type="dt" sz="half" idx="10"/>
          </p:nvPr>
        </p:nvSpPr>
        <p:spPr/>
        <p:txBody>
          <a:bodyPr/>
          <a:lstStyle/>
          <a:p>
            <a:fld id="{583DF02E-2989-4500-BEC6-028E9283B66F}" type="datetimeFigureOut">
              <a:rPr lang="en-US" smtClean="0"/>
              <a:t>11-Oct-22</a:t>
            </a:fld>
            <a:endParaRPr lang="en-US"/>
          </a:p>
        </p:txBody>
      </p:sp>
      <p:sp>
        <p:nvSpPr>
          <p:cNvPr id="8" name="Footer Placeholder 7">
            <a:extLst>
              <a:ext uri="{FF2B5EF4-FFF2-40B4-BE49-F238E27FC236}">
                <a16:creationId xmlns:a16="http://schemas.microsoft.com/office/drawing/2014/main" xmlns="" id="{CAEDAC4C-F79A-4DAB-966A-A2D145C27AE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7A337198-B4B5-4BA5-8855-514A21916066}"/>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5918083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67D9B4B-5B6A-49CC-B306-7BD24E5DB68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E480C360-0B23-426A-8A46-E05D4BF1858E}"/>
              </a:ext>
            </a:extLst>
          </p:cNvPr>
          <p:cNvSpPr>
            <a:spLocks noGrp="1"/>
          </p:cNvSpPr>
          <p:nvPr>
            <p:ph type="dt" sz="half" idx="10"/>
          </p:nvPr>
        </p:nvSpPr>
        <p:spPr/>
        <p:txBody>
          <a:bodyPr/>
          <a:lstStyle/>
          <a:p>
            <a:fld id="{583DF02E-2989-4500-BEC6-028E9283B66F}" type="datetimeFigureOut">
              <a:rPr lang="en-US" smtClean="0"/>
              <a:t>11-Oct-22</a:t>
            </a:fld>
            <a:endParaRPr lang="en-US"/>
          </a:p>
        </p:txBody>
      </p:sp>
      <p:sp>
        <p:nvSpPr>
          <p:cNvPr id="4" name="Footer Placeholder 3">
            <a:extLst>
              <a:ext uri="{FF2B5EF4-FFF2-40B4-BE49-F238E27FC236}">
                <a16:creationId xmlns:a16="http://schemas.microsoft.com/office/drawing/2014/main" xmlns="" id="{A2EF6148-F941-4EDC-AFE5-36B30C78B80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DEA0AA77-7B38-41B9-883F-3808D98F02FA}"/>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25436476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B4939A-4CB7-46E1-8C30-FCBDC52C27FF}"/>
              </a:ext>
            </a:extLst>
          </p:cNvPr>
          <p:cNvSpPr>
            <a:spLocks noGrp="1"/>
          </p:cNvSpPr>
          <p:nvPr>
            <p:ph type="dt" sz="half" idx="10"/>
          </p:nvPr>
        </p:nvSpPr>
        <p:spPr/>
        <p:txBody>
          <a:bodyPr/>
          <a:lstStyle/>
          <a:p>
            <a:fld id="{583DF02E-2989-4500-BEC6-028E9283B66F}" type="datetimeFigureOut">
              <a:rPr lang="en-US" smtClean="0"/>
              <a:t>11-Oct-22</a:t>
            </a:fld>
            <a:endParaRPr lang="en-US"/>
          </a:p>
        </p:txBody>
      </p:sp>
      <p:sp>
        <p:nvSpPr>
          <p:cNvPr id="3" name="Footer Placeholder 2">
            <a:extLst>
              <a:ext uri="{FF2B5EF4-FFF2-40B4-BE49-F238E27FC236}">
                <a16:creationId xmlns:a16="http://schemas.microsoft.com/office/drawing/2014/main" xmlns=""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43466526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1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B4939A-4CB7-46E1-8C30-FCBDC52C27FF}"/>
              </a:ext>
            </a:extLst>
          </p:cNvPr>
          <p:cNvSpPr>
            <a:spLocks noGrp="1"/>
          </p:cNvSpPr>
          <p:nvPr>
            <p:ph type="dt" sz="half" idx="10"/>
          </p:nvPr>
        </p:nvSpPr>
        <p:spPr/>
        <p:txBody>
          <a:bodyPr/>
          <a:lstStyle/>
          <a:p>
            <a:fld id="{583DF02E-2989-4500-BEC6-028E9283B66F}" type="datetimeFigureOut">
              <a:rPr lang="en-US" smtClean="0"/>
              <a:t>11-Oct-22</a:t>
            </a:fld>
            <a:endParaRPr lang="en-US"/>
          </a:p>
        </p:txBody>
      </p:sp>
      <p:sp>
        <p:nvSpPr>
          <p:cNvPr id="3" name="Footer Placeholder 2">
            <a:extLst>
              <a:ext uri="{FF2B5EF4-FFF2-40B4-BE49-F238E27FC236}">
                <a16:creationId xmlns:a16="http://schemas.microsoft.com/office/drawing/2014/main" xmlns=""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555041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11-Oct-22</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55410287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1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B4939A-4CB7-46E1-8C30-FCBDC52C27FF}"/>
              </a:ext>
            </a:extLst>
          </p:cNvPr>
          <p:cNvSpPr>
            <a:spLocks noGrp="1"/>
          </p:cNvSpPr>
          <p:nvPr>
            <p:ph type="dt" sz="half" idx="10"/>
          </p:nvPr>
        </p:nvSpPr>
        <p:spPr/>
        <p:txBody>
          <a:bodyPr/>
          <a:lstStyle/>
          <a:p>
            <a:fld id="{583DF02E-2989-4500-BEC6-028E9283B66F}" type="datetimeFigureOut">
              <a:rPr lang="en-US" smtClean="0"/>
              <a:t>11-Oct-22</a:t>
            </a:fld>
            <a:endParaRPr lang="en-US"/>
          </a:p>
        </p:txBody>
      </p:sp>
      <p:sp>
        <p:nvSpPr>
          <p:cNvPr id="3" name="Footer Placeholder 2">
            <a:extLst>
              <a:ext uri="{FF2B5EF4-FFF2-40B4-BE49-F238E27FC236}">
                <a16:creationId xmlns:a16="http://schemas.microsoft.com/office/drawing/2014/main" xmlns=""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4270530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B4939A-4CB7-46E1-8C30-FCBDC52C27FF}"/>
              </a:ext>
            </a:extLst>
          </p:cNvPr>
          <p:cNvSpPr>
            <a:spLocks noGrp="1"/>
          </p:cNvSpPr>
          <p:nvPr>
            <p:ph type="dt" sz="half" idx="10"/>
          </p:nvPr>
        </p:nvSpPr>
        <p:spPr/>
        <p:txBody>
          <a:bodyPr/>
          <a:lstStyle/>
          <a:p>
            <a:fld id="{583DF02E-2989-4500-BEC6-028E9283B66F}" type="datetimeFigureOut">
              <a:rPr lang="en-US" smtClean="0"/>
              <a:t>11-Oct-22</a:t>
            </a:fld>
            <a:endParaRPr lang="en-US"/>
          </a:p>
        </p:txBody>
      </p:sp>
      <p:sp>
        <p:nvSpPr>
          <p:cNvPr id="3" name="Footer Placeholder 2">
            <a:extLst>
              <a:ext uri="{FF2B5EF4-FFF2-40B4-BE49-F238E27FC236}">
                <a16:creationId xmlns:a16="http://schemas.microsoft.com/office/drawing/2014/main" xmlns=""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58545398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B4939A-4CB7-46E1-8C30-FCBDC52C27FF}"/>
              </a:ext>
            </a:extLst>
          </p:cNvPr>
          <p:cNvSpPr>
            <a:spLocks noGrp="1"/>
          </p:cNvSpPr>
          <p:nvPr>
            <p:ph type="dt" sz="half" idx="10"/>
          </p:nvPr>
        </p:nvSpPr>
        <p:spPr/>
        <p:txBody>
          <a:bodyPr/>
          <a:lstStyle/>
          <a:p>
            <a:fld id="{583DF02E-2989-4500-BEC6-028E9283B66F}" type="datetimeFigureOut">
              <a:rPr lang="en-US" smtClean="0"/>
              <a:t>11-Oct-22</a:t>
            </a:fld>
            <a:endParaRPr lang="en-US"/>
          </a:p>
        </p:txBody>
      </p:sp>
      <p:sp>
        <p:nvSpPr>
          <p:cNvPr id="3" name="Footer Placeholder 2">
            <a:extLst>
              <a:ext uri="{FF2B5EF4-FFF2-40B4-BE49-F238E27FC236}">
                <a16:creationId xmlns:a16="http://schemas.microsoft.com/office/drawing/2014/main" xmlns=""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53042916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B4939A-4CB7-46E1-8C30-FCBDC52C27FF}"/>
              </a:ext>
            </a:extLst>
          </p:cNvPr>
          <p:cNvSpPr>
            <a:spLocks noGrp="1"/>
          </p:cNvSpPr>
          <p:nvPr>
            <p:ph type="dt" sz="half" idx="10"/>
          </p:nvPr>
        </p:nvSpPr>
        <p:spPr/>
        <p:txBody>
          <a:bodyPr/>
          <a:lstStyle/>
          <a:p>
            <a:fld id="{583DF02E-2989-4500-BEC6-028E9283B66F}" type="datetimeFigureOut">
              <a:rPr lang="en-US" smtClean="0"/>
              <a:t>11-Oct-22</a:t>
            </a:fld>
            <a:endParaRPr lang="en-US"/>
          </a:p>
        </p:txBody>
      </p:sp>
      <p:sp>
        <p:nvSpPr>
          <p:cNvPr id="3" name="Footer Placeholder 2">
            <a:extLst>
              <a:ext uri="{FF2B5EF4-FFF2-40B4-BE49-F238E27FC236}">
                <a16:creationId xmlns:a16="http://schemas.microsoft.com/office/drawing/2014/main" xmlns=""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54729460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B4939A-4CB7-46E1-8C30-FCBDC52C27FF}"/>
              </a:ext>
            </a:extLst>
          </p:cNvPr>
          <p:cNvSpPr>
            <a:spLocks noGrp="1"/>
          </p:cNvSpPr>
          <p:nvPr>
            <p:ph type="dt" sz="half" idx="10"/>
          </p:nvPr>
        </p:nvSpPr>
        <p:spPr/>
        <p:txBody>
          <a:bodyPr/>
          <a:lstStyle/>
          <a:p>
            <a:fld id="{583DF02E-2989-4500-BEC6-028E9283B66F}" type="datetimeFigureOut">
              <a:rPr lang="en-US" smtClean="0"/>
              <a:t>11-Oct-22</a:t>
            </a:fld>
            <a:endParaRPr lang="en-US"/>
          </a:p>
        </p:txBody>
      </p:sp>
      <p:sp>
        <p:nvSpPr>
          <p:cNvPr id="3" name="Footer Placeholder 2">
            <a:extLst>
              <a:ext uri="{FF2B5EF4-FFF2-40B4-BE49-F238E27FC236}">
                <a16:creationId xmlns:a16="http://schemas.microsoft.com/office/drawing/2014/main" xmlns=""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40546779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B4939A-4CB7-46E1-8C30-FCBDC52C27FF}"/>
              </a:ext>
            </a:extLst>
          </p:cNvPr>
          <p:cNvSpPr>
            <a:spLocks noGrp="1"/>
          </p:cNvSpPr>
          <p:nvPr>
            <p:ph type="dt" sz="half" idx="10"/>
          </p:nvPr>
        </p:nvSpPr>
        <p:spPr/>
        <p:txBody>
          <a:bodyPr/>
          <a:lstStyle/>
          <a:p>
            <a:fld id="{583DF02E-2989-4500-BEC6-028E9283B66F}" type="datetimeFigureOut">
              <a:rPr lang="en-US" smtClean="0"/>
              <a:t>11-Oct-22</a:t>
            </a:fld>
            <a:endParaRPr lang="en-US"/>
          </a:p>
        </p:txBody>
      </p:sp>
      <p:sp>
        <p:nvSpPr>
          <p:cNvPr id="3" name="Footer Placeholder 2">
            <a:extLst>
              <a:ext uri="{FF2B5EF4-FFF2-40B4-BE49-F238E27FC236}">
                <a16:creationId xmlns:a16="http://schemas.microsoft.com/office/drawing/2014/main" xmlns=""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8106139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B4939A-4CB7-46E1-8C30-FCBDC52C27FF}"/>
              </a:ext>
            </a:extLst>
          </p:cNvPr>
          <p:cNvSpPr>
            <a:spLocks noGrp="1"/>
          </p:cNvSpPr>
          <p:nvPr>
            <p:ph type="dt" sz="half" idx="10"/>
          </p:nvPr>
        </p:nvSpPr>
        <p:spPr/>
        <p:txBody>
          <a:bodyPr/>
          <a:lstStyle/>
          <a:p>
            <a:fld id="{583DF02E-2989-4500-BEC6-028E9283B66F}" type="datetimeFigureOut">
              <a:rPr lang="en-US" smtClean="0"/>
              <a:t>11-Oct-22</a:t>
            </a:fld>
            <a:endParaRPr lang="en-US"/>
          </a:p>
        </p:txBody>
      </p:sp>
      <p:sp>
        <p:nvSpPr>
          <p:cNvPr id="3" name="Footer Placeholder 2">
            <a:extLst>
              <a:ext uri="{FF2B5EF4-FFF2-40B4-BE49-F238E27FC236}">
                <a16:creationId xmlns:a16="http://schemas.microsoft.com/office/drawing/2014/main" xmlns=""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78430982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B4939A-4CB7-46E1-8C30-FCBDC52C27FF}"/>
              </a:ext>
            </a:extLst>
          </p:cNvPr>
          <p:cNvSpPr>
            <a:spLocks noGrp="1"/>
          </p:cNvSpPr>
          <p:nvPr>
            <p:ph type="dt" sz="half" idx="10"/>
          </p:nvPr>
        </p:nvSpPr>
        <p:spPr/>
        <p:txBody>
          <a:bodyPr/>
          <a:lstStyle/>
          <a:p>
            <a:fld id="{583DF02E-2989-4500-BEC6-028E9283B66F}" type="datetimeFigureOut">
              <a:rPr lang="en-US" smtClean="0"/>
              <a:t>11-Oct-22</a:t>
            </a:fld>
            <a:endParaRPr lang="en-US"/>
          </a:p>
        </p:txBody>
      </p:sp>
      <p:sp>
        <p:nvSpPr>
          <p:cNvPr id="3" name="Footer Placeholder 2">
            <a:extLst>
              <a:ext uri="{FF2B5EF4-FFF2-40B4-BE49-F238E27FC236}">
                <a16:creationId xmlns:a16="http://schemas.microsoft.com/office/drawing/2014/main" xmlns=""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02260510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B4939A-4CB7-46E1-8C30-FCBDC52C27FF}"/>
              </a:ext>
            </a:extLst>
          </p:cNvPr>
          <p:cNvSpPr>
            <a:spLocks noGrp="1"/>
          </p:cNvSpPr>
          <p:nvPr>
            <p:ph type="dt" sz="half" idx="10"/>
          </p:nvPr>
        </p:nvSpPr>
        <p:spPr/>
        <p:txBody>
          <a:bodyPr/>
          <a:lstStyle/>
          <a:p>
            <a:fld id="{583DF02E-2989-4500-BEC6-028E9283B66F}" type="datetimeFigureOut">
              <a:rPr lang="en-US" smtClean="0"/>
              <a:t>11-Oct-22</a:t>
            </a:fld>
            <a:endParaRPr lang="en-US"/>
          </a:p>
        </p:txBody>
      </p:sp>
      <p:sp>
        <p:nvSpPr>
          <p:cNvPr id="3" name="Footer Placeholder 2">
            <a:extLst>
              <a:ext uri="{FF2B5EF4-FFF2-40B4-BE49-F238E27FC236}">
                <a16:creationId xmlns:a16="http://schemas.microsoft.com/office/drawing/2014/main" xmlns=""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62338019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B4939A-4CB7-46E1-8C30-FCBDC52C27FF}"/>
              </a:ext>
            </a:extLst>
          </p:cNvPr>
          <p:cNvSpPr>
            <a:spLocks noGrp="1"/>
          </p:cNvSpPr>
          <p:nvPr>
            <p:ph type="dt" sz="half" idx="10"/>
          </p:nvPr>
        </p:nvSpPr>
        <p:spPr/>
        <p:txBody>
          <a:bodyPr/>
          <a:lstStyle/>
          <a:p>
            <a:fld id="{583DF02E-2989-4500-BEC6-028E9283B66F}" type="datetimeFigureOut">
              <a:rPr lang="en-US" smtClean="0"/>
              <a:t>11-Oct-22</a:t>
            </a:fld>
            <a:endParaRPr lang="en-US"/>
          </a:p>
        </p:txBody>
      </p:sp>
      <p:sp>
        <p:nvSpPr>
          <p:cNvPr id="3" name="Footer Placeholder 2">
            <a:extLst>
              <a:ext uri="{FF2B5EF4-FFF2-40B4-BE49-F238E27FC236}">
                <a16:creationId xmlns:a16="http://schemas.microsoft.com/office/drawing/2014/main" xmlns=""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5517726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11-Oct-22</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4280477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B4939A-4CB7-46E1-8C30-FCBDC52C27FF}"/>
              </a:ext>
            </a:extLst>
          </p:cNvPr>
          <p:cNvSpPr>
            <a:spLocks noGrp="1"/>
          </p:cNvSpPr>
          <p:nvPr>
            <p:ph type="dt" sz="half" idx="10"/>
          </p:nvPr>
        </p:nvSpPr>
        <p:spPr/>
        <p:txBody>
          <a:bodyPr/>
          <a:lstStyle/>
          <a:p>
            <a:fld id="{583DF02E-2989-4500-BEC6-028E9283B66F}" type="datetimeFigureOut">
              <a:rPr lang="en-US" smtClean="0"/>
              <a:t>11-Oct-22</a:t>
            </a:fld>
            <a:endParaRPr lang="en-US"/>
          </a:p>
        </p:txBody>
      </p:sp>
      <p:sp>
        <p:nvSpPr>
          <p:cNvPr id="3" name="Footer Placeholder 2">
            <a:extLst>
              <a:ext uri="{FF2B5EF4-FFF2-40B4-BE49-F238E27FC236}">
                <a16:creationId xmlns:a16="http://schemas.microsoft.com/office/drawing/2014/main" xmlns=""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57708520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B4939A-4CB7-46E1-8C30-FCBDC52C27FF}"/>
              </a:ext>
            </a:extLst>
          </p:cNvPr>
          <p:cNvSpPr>
            <a:spLocks noGrp="1"/>
          </p:cNvSpPr>
          <p:nvPr>
            <p:ph type="dt" sz="half" idx="10"/>
          </p:nvPr>
        </p:nvSpPr>
        <p:spPr/>
        <p:txBody>
          <a:bodyPr/>
          <a:lstStyle/>
          <a:p>
            <a:fld id="{583DF02E-2989-4500-BEC6-028E9283B66F}" type="datetimeFigureOut">
              <a:rPr lang="en-US" smtClean="0"/>
              <a:t>11-Oct-22</a:t>
            </a:fld>
            <a:endParaRPr lang="en-US"/>
          </a:p>
        </p:txBody>
      </p:sp>
      <p:sp>
        <p:nvSpPr>
          <p:cNvPr id="3" name="Footer Placeholder 2">
            <a:extLst>
              <a:ext uri="{FF2B5EF4-FFF2-40B4-BE49-F238E27FC236}">
                <a16:creationId xmlns:a16="http://schemas.microsoft.com/office/drawing/2014/main" xmlns=""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26703766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B4939A-4CB7-46E1-8C30-FCBDC52C27FF}"/>
              </a:ext>
            </a:extLst>
          </p:cNvPr>
          <p:cNvSpPr>
            <a:spLocks noGrp="1"/>
          </p:cNvSpPr>
          <p:nvPr>
            <p:ph type="dt" sz="half" idx="10"/>
          </p:nvPr>
        </p:nvSpPr>
        <p:spPr/>
        <p:txBody>
          <a:bodyPr/>
          <a:lstStyle/>
          <a:p>
            <a:fld id="{583DF02E-2989-4500-BEC6-028E9283B66F}" type="datetimeFigureOut">
              <a:rPr lang="en-US" smtClean="0"/>
              <a:t>11-Oct-22</a:t>
            </a:fld>
            <a:endParaRPr lang="en-US"/>
          </a:p>
        </p:txBody>
      </p:sp>
      <p:sp>
        <p:nvSpPr>
          <p:cNvPr id="3" name="Footer Placeholder 2">
            <a:extLst>
              <a:ext uri="{FF2B5EF4-FFF2-40B4-BE49-F238E27FC236}">
                <a16:creationId xmlns:a16="http://schemas.microsoft.com/office/drawing/2014/main" xmlns=""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8297189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B4939A-4CB7-46E1-8C30-FCBDC52C27FF}"/>
              </a:ext>
            </a:extLst>
          </p:cNvPr>
          <p:cNvSpPr>
            <a:spLocks noGrp="1"/>
          </p:cNvSpPr>
          <p:nvPr>
            <p:ph type="dt" sz="half" idx="10"/>
          </p:nvPr>
        </p:nvSpPr>
        <p:spPr/>
        <p:txBody>
          <a:bodyPr/>
          <a:lstStyle/>
          <a:p>
            <a:fld id="{583DF02E-2989-4500-BEC6-028E9283B66F}" type="datetimeFigureOut">
              <a:rPr lang="en-US" smtClean="0"/>
              <a:t>11-Oct-22</a:t>
            </a:fld>
            <a:endParaRPr lang="en-US"/>
          </a:p>
        </p:txBody>
      </p:sp>
      <p:sp>
        <p:nvSpPr>
          <p:cNvPr id="3" name="Footer Placeholder 2">
            <a:extLst>
              <a:ext uri="{FF2B5EF4-FFF2-40B4-BE49-F238E27FC236}">
                <a16:creationId xmlns:a16="http://schemas.microsoft.com/office/drawing/2014/main" xmlns=""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05960606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659528B-8E57-4CA5-8365-92BCB5725F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942AB05D-89E8-4081-A1E4-316BC928CA8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EA3AF7A8-8969-47B1-B145-95B4E8ED80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46410A16-5B70-49EA-956C-6C1286968D81}"/>
              </a:ext>
            </a:extLst>
          </p:cNvPr>
          <p:cNvSpPr>
            <a:spLocks noGrp="1"/>
          </p:cNvSpPr>
          <p:nvPr>
            <p:ph type="dt" sz="half" idx="10"/>
          </p:nvPr>
        </p:nvSpPr>
        <p:spPr/>
        <p:txBody>
          <a:bodyPr/>
          <a:lstStyle/>
          <a:p>
            <a:fld id="{583DF02E-2989-4500-BEC6-028E9283B66F}" type="datetimeFigureOut">
              <a:rPr lang="en-US" smtClean="0"/>
              <a:t>11-Oct-22</a:t>
            </a:fld>
            <a:endParaRPr lang="en-US"/>
          </a:p>
        </p:txBody>
      </p:sp>
      <p:sp>
        <p:nvSpPr>
          <p:cNvPr id="6" name="Footer Placeholder 5">
            <a:extLst>
              <a:ext uri="{FF2B5EF4-FFF2-40B4-BE49-F238E27FC236}">
                <a16:creationId xmlns:a16="http://schemas.microsoft.com/office/drawing/2014/main" xmlns="" id="{B218DE60-C80B-4C48-9178-D4B0834AC8E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48368AF8-FDD4-4B21-ADAB-D7D5E309C3C6}"/>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54768044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1054180-18F2-4F34-A3FC-AEFDF7C9A9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66410162-7496-44D0-BF70-2851212B815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D34AE83E-8C43-4AB8-960C-961C9612C7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042138D7-D4A0-4F93-B300-3E2263B80248}"/>
              </a:ext>
            </a:extLst>
          </p:cNvPr>
          <p:cNvSpPr>
            <a:spLocks noGrp="1"/>
          </p:cNvSpPr>
          <p:nvPr>
            <p:ph type="dt" sz="half" idx="10"/>
          </p:nvPr>
        </p:nvSpPr>
        <p:spPr/>
        <p:txBody>
          <a:bodyPr/>
          <a:lstStyle/>
          <a:p>
            <a:fld id="{583DF02E-2989-4500-BEC6-028E9283B66F}" type="datetimeFigureOut">
              <a:rPr lang="en-US" smtClean="0"/>
              <a:t>11-Oct-22</a:t>
            </a:fld>
            <a:endParaRPr lang="en-US"/>
          </a:p>
        </p:txBody>
      </p:sp>
      <p:sp>
        <p:nvSpPr>
          <p:cNvPr id="6" name="Footer Placeholder 5">
            <a:extLst>
              <a:ext uri="{FF2B5EF4-FFF2-40B4-BE49-F238E27FC236}">
                <a16:creationId xmlns:a16="http://schemas.microsoft.com/office/drawing/2014/main" xmlns="" id="{FA65148B-5AE9-4CA6-8FBC-4184827F1F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7B73F3A3-5FF3-4518-BE8D-0F1A71B9E9F1}"/>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63706906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F370DC1-596F-4B28-9241-273BD659F6C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8C3F4F7A-5493-403B-B044-9A530019538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510DDED-C05D-47AA-A272-2758E6162C2C}"/>
              </a:ext>
            </a:extLst>
          </p:cNvPr>
          <p:cNvSpPr>
            <a:spLocks noGrp="1"/>
          </p:cNvSpPr>
          <p:nvPr>
            <p:ph type="dt" sz="half" idx="10"/>
          </p:nvPr>
        </p:nvSpPr>
        <p:spPr/>
        <p:txBody>
          <a:bodyPr/>
          <a:lstStyle/>
          <a:p>
            <a:fld id="{583DF02E-2989-4500-BEC6-028E9283B66F}" type="datetimeFigureOut">
              <a:rPr lang="en-US" smtClean="0"/>
              <a:t>11-Oct-22</a:t>
            </a:fld>
            <a:endParaRPr lang="en-US"/>
          </a:p>
        </p:txBody>
      </p:sp>
      <p:sp>
        <p:nvSpPr>
          <p:cNvPr id="5" name="Footer Placeholder 4">
            <a:extLst>
              <a:ext uri="{FF2B5EF4-FFF2-40B4-BE49-F238E27FC236}">
                <a16:creationId xmlns:a16="http://schemas.microsoft.com/office/drawing/2014/main" xmlns="" id="{104B48F7-2F56-4AC5-99BD-38FA73387D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9575223-7A7A-43DD-B171-269C7E87FEAA}"/>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30034989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263F72F8-ED8D-4531-BB35-78507F5383E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AFEFD618-1F98-4419-B706-ED6A4A19D80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AAB8F42-75D9-4605-AE55-B8E8818F1D61}"/>
              </a:ext>
            </a:extLst>
          </p:cNvPr>
          <p:cNvSpPr>
            <a:spLocks noGrp="1"/>
          </p:cNvSpPr>
          <p:nvPr>
            <p:ph type="dt" sz="half" idx="10"/>
          </p:nvPr>
        </p:nvSpPr>
        <p:spPr/>
        <p:txBody>
          <a:bodyPr/>
          <a:lstStyle/>
          <a:p>
            <a:fld id="{583DF02E-2989-4500-BEC6-028E9283B66F}" type="datetimeFigureOut">
              <a:rPr lang="en-US" smtClean="0"/>
              <a:t>11-Oct-22</a:t>
            </a:fld>
            <a:endParaRPr lang="en-US"/>
          </a:p>
        </p:txBody>
      </p:sp>
      <p:sp>
        <p:nvSpPr>
          <p:cNvPr id="5" name="Footer Placeholder 4">
            <a:extLst>
              <a:ext uri="{FF2B5EF4-FFF2-40B4-BE49-F238E27FC236}">
                <a16:creationId xmlns:a16="http://schemas.microsoft.com/office/drawing/2014/main" xmlns="" id="{1958E2AE-9EEC-480A-A9E1-55FAA4DA1F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86F0AEDA-680C-4DA3-B7FF-757CAE8CA166}"/>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8525402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11-Oct-22</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40971664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11-Oct-22</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8983338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11-Oct-22</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7252512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11-Oct-22</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42561405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11-Oct-22</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4326218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E94F66F9-C659-4502-9482-4B8A55A6DB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E39A1648-7158-4D6E-A53A-32C00F90BD7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F9951FB-E3EE-4DCB-AF65-BA0DCE198F0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3DF02E-2989-4500-BEC6-028E9283B66F}" type="datetimeFigureOut">
              <a:rPr lang="en-US" smtClean="0"/>
              <a:t>11-Oct-22</a:t>
            </a:fld>
            <a:endParaRPr lang="en-US"/>
          </a:p>
        </p:txBody>
      </p:sp>
      <p:sp>
        <p:nvSpPr>
          <p:cNvPr id="5" name="Footer Placeholder 4">
            <a:extLst>
              <a:ext uri="{FF2B5EF4-FFF2-40B4-BE49-F238E27FC236}">
                <a16:creationId xmlns:a16="http://schemas.microsoft.com/office/drawing/2014/main" xmlns="" id="{A1B4AF8C-C96A-4781-89A0-793C1489086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0B676426-973E-4D93-AAA0-DFB7F37E58B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6637D0-8FB2-471E-A45F-2D580B0C06B5}" type="slidenum">
              <a:rPr lang="en-US" smtClean="0"/>
              <a:t>‹#›</a:t>
            </a:fld>
            <a:endParaRPr lang="en-US"/>
          </a:p>
        </p:txBody>
      </p:sp>
    </p:spTree>
    <p:extLst>
      <p:ext uri="{BB962C8B-B14F-4D97-AF65-F5344CB8AC3E}">
        <p14:creationId xmlns:p14="http://schemas.microsoft.com/office/powerpoint/2010/main" val="2938181553"/>
      </p:ext>
    </p:extLst>
  </p:cSld>
  <p:clrMap bg1="lt1" tx1="dk1" bg2="lt2" tx2="dk2" accent1="accent1" accent2="accent2" accent3="accent3" accent4="accent4" accent5="accent5" accent6="accent6" hlink="hlink" folHlink="folHlink"/>
  <p:sldLayoutIdLst>
    <p:sldLayoutId id="2147483649" r:id="rId1"/>
    <p:sldLayoutId id="2147483726" r:id="rId2"/>
    <p:sldLayoutId id="2147483650" r:id="rId3"/>
    <p:sldLayoutId id="2147483761" r:id="rId4"/>
    <p:sldLayoutId id="2147483760" r:id="rId5"/>
    <p:sldLayoutId id="2147483759" r:id="rId6"/>
    <p:sldLayoutId id="2147483758" r:id="rId7"/>
    <p:sldLayoutId id="2147483757" r:id="rId8"/>
    <p:sldLayoutId id="2147483756" r:id="rId9"/>
    <p:sldLayoutId id="2147483755" r:id="rId10"/>
    <p:sldLayoutId id="2147483754" r:id="rId11"/>
    <p:sldLayoutId id="2147483753" r:id="rId12"/>
    <p:sldLayoutId id="2147483752" r:id="rId13"/>
    <p:sldLayoutId id="2147483751" r:id="rId14"/>
    <p:sldLayoutId id="2147483750" r:id="rId15"/>
    <p:sldLayoutId id="2147483749" r:id="rId16"/>
    <p:sldLayoutId id="2147483748" r:id="rId17"/>
    <p:sldLayoutId id="2147483747" r:id="rId18"/>
    <p:sldLayoutId id="2147483746" r:id="rId19"/>
    <p:sldLayoutId id="2147483743" r:id="rId20"/>
    <p:sldLayoutId id="2147483741" r:id="rId21"/>
    <p:sldLayoutId id="2147483740" r:id="rId22"/>
    <p:sldLayoutId id="2147483739" r:id="rId23"/>
    <p:sldLayoutId id="2147483651" r:id="rId24"/>
    <p:sldLayoutId id="2147483652" r:id="rId25"/>
    <p:sldLayoutId id="2147483653" r:id="rId26"/>
    <p:sldLayoutId id="2147483654" r:id="rId27"/>
    <p:sldLayoutId id="2147483655" r:id="rId28"/>
    <p:sldLayoutId id="2147483745" r:id="rId29"/>
    <p:sldLayoutId id="2147483744" r:id="rId30"/>
    <p:sldLayoutId id="2147483742" r:id="rId31"/>
    <p:sldLayoutId id="2147483738" r:id="rId32"/>
    <p:sldLayoutId id="2147483737" r:id="rId33"/>
    <p:sldLayoutId id="2147483736" r:id="rId34"/>
    <p:sldLayoutId id="2147483735" r:id="rId35"/>
    <p:sldLayoutId id="2147483734" r:id="rId36"/>
    <p:sldLayoutId id="2147483733" r:id="rId37"/>
    <p:sldLayoutId id="2147483732" r:id="rId38"/>
    <p:sldLayoutId id="2147483731" r:id="rId39"/>
    <p:sldLayoutId id="2147483730" r:id="rId40"/>
    <p:sldLayoutId id="2147483729" r:id="rId41"/>
    <p:sldLayoutId id="2147483728" r:id="rId42"/>
    <p:sldLayoutId id="2147483727" r:id="rId43"/>
    <p:sldLayoutId id="2147483656" r:id="rId44"/>
    <p:sldLayoutId id="2147483657" r:id="rId45"/>
    <p:sldLayoutId id="2147483658" r:id="rId46"/>
    <p:sldLayoutId id="2147483659" r:id="rId4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8.xml"/><Relationship Id="rId5" Type="http://schemas.openxmlformats.org/officeDocument/2006/relationships/image" Target="../media/image3.pn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8.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notesSlide" Target="../notesSlides/notesSlide12.xml"/><Relationship Id="rId1" Type="http://schemas.openxmlformats.org/officeDocument/2006/relationships/slideLayout" Target="../slideLayouts/slideLayout28.xml"/><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28.xml"/><Relationship Id="rId6" Type="http://schemas.openxmlformats.org/officeDocument/2006/relationships/image" Target="../media/image3.png"/><Relationship Id="rId5" Type="http://schemas.openxmlformats.org/officeDocument/2006/relationships/image" Target="../media/image26.pn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slideLayout" Target="../slideLayouts/slideLayout28.xml"/><Relationship Id="rId7" Type="http://schemas.openxmlformats.org/officeDocument/2006/relationships/image" Target="../media/image28.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7.jpeg"/><Relationship Id="rId5" Type="http://schemas.openxmlformats.org/officeDocument/2006/relationships/image" Target="../media/image26.png"/><Relationship Id="rId4" Type="http://schemas.openxmlformats.org/officeDocument/2006/relationships/notesSlide" Target="../notesSlides/notesSlide14.xml"/><Relationship Id="rId9"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28.xml"/><Relationship Id="rId4" Type="http://schemas.openxmlformats.org/officeDocument/2006/relationships/image" Target="../media/image22.jpe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28.xml"/><Relationship Id="rId4" Type="http://schemas.openxmlformats.org/officeDocument/2006/relationships/image" Target="../media/image22.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28.xml"/><Relationship Id="rId5" Type="http://schemas.openxmlformats.org/officeDocument/2006/relationships/image" Target="../media/image29.png"/><Relationship Id="rId4" Type="http://schemas.openxmlformats.org/officeDocument/2006/relationships/image" Target="../media/image22.jpe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28.xml"/><Relationship Id="rId4" Type="http://schemas.openxmlformats.org/officeDocument/2006/relationships/image" Target="../media/image22.jpeg"/></Relationships>
</file>

<file path=ppt/slides/_rels/slide22.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notesSlide" Target="../notesSlides/notesSlide19.xml"/><Relationship Id="rId1" Type="http://schemas.openxmlformats.org/officeDocument/2006/relationships/slideLayout" Target="../slideLayouts/slideLayout28.xml"/><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28.xml"/><Relationship Id="rId4" Type="http://schemas.openxmlformats.org/officeDocument/2006/relationships/image" Target="../media/image22.jpeg"/></Relationships>
</file>

<file path=ppt/slides/_rels/slide24.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slideLayout" Target="../slideLayouts/slideLayout3.xml"/><Relationship Id="rId7" Type="http://schemas.microsoft.com/office/2007/relationships/hdphoto" Target="../media/hdphoto2.wdp"/><Relationship Id="rId2" Type="http://schemas.microsoft.com/office/2007/relationships/media" Target="../media/media2.mp4"/><Relationship Id="rId1" Type="http://schemas.openxmlformats.org/officeDocument/2006/relationships/video" Target="NULL" TargetMode="External"/><Relationship Id="rId6" Type="http://schemas.openxmlformats.org/officeDocument/2006/relationships/image" Target="../media/image31.png"/><Relationship Id="rId11" Type="http://schemas.openxmlformats.org/officeDocument/2006/relationships/image" Target="../media/image34.png"/><Relationship Id="rId5" Type="http://schemas.openxmlformats.org/officeDocument/2006/relationships/image" Target="../media/image30.png"/><Relationship Id="rId10" Type="http://schemas.microsoft.com/office/2007/relationships/hdphoto" Target="../media/hdphoto3.wdp"/><Relationship Id="rId4" Type="http://schemas.openxmlformats.org/officeDocument/2006/relationships/notesSlide" Target="../notesSlides/notesSlide21.xml"/><Relationship Id="rId9" Type="http://schemas.openxmlformats.org/officeDocument/2006/relationships/image" Target="../media/image33.png"/></Relationships>
</file>

<file path=ppt/slides/_rels/slide25.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5.png"/><Relationship Id="rId7" Type="http://schemas.microsoft.com/office/2007/relationships/hdphoto" Target="../media/hdphoto5.wdp"/><Relationship Id="rId2" Type="http://schemas.openxmlformats.org/officeDocument/2006/relationships/notesSlide" Target="../notesSlides/notesSlide22.xml"/><Relationship Id="rId1" Type="http://schemas.openxmlformats.org/officeDocument/2006/relationships/slideLayout" Target="../slideLayouts/slideLayout28.xml"/><Relationship Id="rId6" Type="http://schemas.openxmlformats.org/officeDocument/2006/relationships/image" Target="../media/image37.png"/><Relationship Id="rId5" Type="http://schemas.openxmlformats.org/officeDocument/2006/relationships/image" Target="../media/image36.png"/><Relationship Id="rId4" Type="http://schemas.microsoft.com/office/2007/relationships/hdphoto" Target="../media/hdphoto4.wdp"/><Relationship Id="rId9" Type="http://schemas.microsoft.com/office/2007/relationships/hdphoto" Target="../media/hdphoto6.wdp"/></Relationships>
</file>

<file path=ppt/slides/_rels/slide2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slideLayout" Target="../slideLayouts/slideLayout3.xml"/><Relationship Id="rId7" Type="http://schemas.microsoft.com/office/2007/relationships/hdphoto" Target="../media/hdphoto7.wdp"/><Relationship Id="rId2" Type="http://schemas.microsoft.com/office/2007/relationships/media" Target="../media/media2.mp4"/><Relationship Id="rId1" Type="http://schemas.openxmlformats.org/officeDocument/2006/relationships/video" Target="NULL" TargetMode="External"/><Relationship Id="rId6" Type="http://schemas.openxmlformats.org/officeDocument/2006/relationships/image" Target="../media/image39.png"/><Relationship Id="rId5" Type="http://schemas.openxmlformats.org/officeDocument/2006/relationships/image" Target="../media/image30.png"/><Relationship Id="rId4" Type="http://schemas.openxmlformats.org/officeDocument/2006/relationships/notesSlide" Target="../notesSlides/notesSlide23.xml"/><Relationship Id="rId9" Type="http://schemas.openxmlformats.org/officeDocument/2006/relationships/image" Target="../media/image34.png"/></Relationships>
</file>

<file path=ppt/slides/_rels/slide2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notesSlide" Target="../notesSlides/notesSlide25.xml"/><Relationship Id="rId1" Type="http://schemas.openxmlformats.org/officeDocument/2006/relationships/slideLayout" Target="../slideLayouts/slideLayout28.xml"/></Relationships>
</file>

<file path=ppt/slides/_rels/slide3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8.xml"/></Relationships>
</file>

<file path=ppt/slides/_rels/slide3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40.gif"/><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38.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notesSlide" Target="../notesSlides/notesSlide27.xml"/><Relationship Id="rId1" Type="http://schemas.openxmlformats.org/officeDocument/2006/relationships/slideLayout" Target="../slideLayouts/slideLayout28.xml"/></Relationships>
</file>

<file path=ppt/slides/_rels/slide3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8" Type="http://schemas.openxmlformats.org/officeDocument/2006/relationships/slide" Target="slide1.xml"/><Relationship Id="rId3" Type="http://schemas.openxmlformats.org/officeDocument/2006/relationships/slideLayout" Target="../slideLayouts/slideLayout1.xml"/><Relationship Id="rId7" Type="http://schemas.openxmlformats.org/officeDocument/2006/relationships/image" Target="../media/image46.jpe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audio" Target="../media/audio2.wav"/><Relationship Id="rId5" Type="http://schemas.openxmlformats.org/officeDocument/2006/relationships/audio" Target="../media/audio1.wav"/><Relationship Id="rId4" Type="http://schemas.openxmlformats.org/officeDocument/2006/relationships/notesSlide" Target="../notesSlides/notesSlide28.xml"/><Relationship Id="rId9" Type="http://schemas.openxmlformats.org/officeDocument/2006/relationships/image" Target="../media/image47.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7.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slide" Target="slide1.xml"/><Relationship Id="rId5" Type="http://schemas.openxmlformats.org/officeDocument/2006/relationships/image" Target="../media/image46.jpeg"/><Relationship Id="rId4" Type="http://schemas.openxmlformats.org/officeDocument/2006/relationships/notesSlide" Target="../notesSlides/notesSlide29.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7.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slide" Target="slide1.xml"/><Relationship Id="rId5" Type="http://schemas.openxmlformats.org/officeDocument/2006/relationships/image" Target="../media/image46.jpeg"/><Relationship Id="rId4" Type="http://schemas.openxmlformats.org/officeDocument/2006/relationships/notesSlide" Target="../notesSlides/notesSlide30.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7.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slide" Target="slide1.xml"/><Relationship Id="rId5" Type="http://schemas.openxmlformats.org/officeDocument/2006/relationships/image" Target="../media/image46.jpeg"/><Relationship Id="rId4" Type="http://schemas.openxmlformats.org/officeDocument/2006/relationships/notesSlide" Target="../notesSlides/notesSlide31.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7.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slide" Target="slide1.xml"/><Relationship Id="rId5" Type="http://schemas.openxmlformats.org/officeDocument/2006/relationships/image" Target="../media/image46.jpeg"/><Relationship Id="rId4" Type="http://schemas.openxmlformats.org/officeDocument/2006/relationships/notesSlide" Target="../notesSlides/notesSlide32.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7.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slide" Target="slide1.xml"/><Relationship Id="rId5" Type="http://schemas.openxmlformats.org/officeDocument/2006/relationships/image" Target="../media/image46.jpeg"/><Relationship Id="rId4" Type="http://schemas.openxmlformats.org/officeDocument/2006/relationships/notesSlide" Target="../notesSlides/notesSlide33.xml"/></Relationships>
</file>

<file path=ppt/slides/_rels/slide4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4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8.xml"/></Relationships>
</file>

<file path=ppt/slides/_rels/slide48.xml.rels><?xml version="1.0" encoding="UTF-8" standalone="yes"?>
<Relationships xmlns="http://schemas.openxmlformats.org/package/2006/relationships"><Relationship Id="rId3" Type="http://schemas.openxmlformats.org/officeDocument/2006/relationships/image" Target="../media/image52.gif"/><Relationship Id="rId2" Type="http://schemas.openxmlformats.org/officeDocument/2006/relationships/notesSlide" Target="../notesSlides/notesSlide35.xml"/><Relationship Id="rId1" Type="http://schemas.openxmlformats.org/officeDocument/2006/relationships/slideLayout" Target="../slideLayouts/slideLayout28.xml"/></Relationships>
</file>

<file path=ppt/slides/_rels/slide49.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8.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8.png"/><Relationship Id="rId1" Type="http://schemas.openxmlformats.org/officeDocument/2006/relationships/slideLayout" Target="../slideLayouts/slideLayout3.xml"/><Relationship Id="rId5" Type="http://schemas.openxmlformats.org/officeDocument/2006/relationships/image" Target="../media/image8.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972215C0-68CE-4A44-89FC-36BE625E3FF4}"/>
              </a:ext>
            </a:extLst>
          </p:cNvPr>
          <p:cNvPicPr>
            <a:picLocks noChangeAspect="1"/>
          </p:cNvPicPr>
          <p:nvPr/>
        </p:nvPicPr>
        <p:blipFill>
          <a:blip r:embed="rId3"/>
          <a:stretch>
            <a:fillRect/>
          </a:stretch>
        </p:blipFill>
        <p:spPr>
          <a:xfrm>
            <a:off x="-116114" y="-106879"/>
            <a:ext cx="12308114" cy="13040395"/>
          </a:xfrm>
          <a:prstGeom prst="rect">
            <a:avLst/>
          </a:prstGeom>
        </p:spPr>
      </p:pic>
      <p:pic>
        <p:nvPicPr>
          <p:cNvPr id="3" name="Picture 2">
            <a:extLst>
              <a:ext uri="{FF2B5EF4-FFF2-40B4-BE49-F238E27FC236}">
                <a16:creationId xmlns:a16="http://schemas.microsoft.com/office/drawing/2014/main" xmlns="" id="{ED6D161D-11C6-45A3-BE5A-2D19A59CE6BD}"/>
              </a:ext>
            </a:extLst>
          </p:cNvPr>
          <p:cNvPicPr>
            <a:picLocks noChangeAspect="1"/>
          </p:cNvPicPr>
          <p:nvPr/>
        </p:nvPicPr>
        <p:blipFill>
          <a:blip r:embed="rId4"/>
          <a:stretch>
            <a:fillRect/>
          </a:stretch>
        </p:blipFill>
        <p:spPr>
          <a:xfrm>
            <a:off x="-116114" y="0"/>
            <a:ext cx="1054265" cy="797822"/>
          </a:xfrm>
          <a:prstGeom prst="rect">
            <a:avLst/>
          </a:prstGeom>
        </p:spPr>
      </p:pic>
    </p:spTree>
    <p:extLst>
      <p:ext uri="{BB962C8B-B14F-4D97-AF65-F5344CB8AC3E}">
        <p14:creationId xmlns:p14="http://schemas.microsoft.com/office/powerpoint/2010/main" val="39189317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A28F6D8B-2290-4C93-99BC-37A556687B07}"/>
              </a:ext>
            </a:extLst>
          </p:cNvPr>
          <p:cNvGrpSpPr/>
          <p:nvPr/>
        </p:nvGrpSpPr>
        <p:grpSpPr>
          <a:xfrm>
            <a:off x="1881638" y="547851"/>
            <a:ext cx="9276509" cy="2118289"/>
            <a:chOff x="1002865" y="1056013"/>
            <a:chExt cx="9276509" cy="2118289"/>
          </a:xfrm>
        </p:grpSpPr>
        <p:grpSp>
          <p:nvGrpSpPr>
            <p:cNvPr id="12" name="Group 11">
              <a:extLst>
                <a:ext uri="{FF2B5EF4-FFF2-40B4-BE49-F238E27FC236}">
                  <a16:creationId xmlns:a16="http://schemas.microsoft.com/office/drawing/2014/main" xmlns="" id="{A85E85D1-E66F-4522-9A14-83345DA49B78}"/>
                </a:ext>
              </a:extLst>
            </p:cNvPr>
            <p:cNvGrpSpPr/>
            <p:nvPr/>
          </p:nvGrpSpPr>
          <p:grpSpPr>
            <a:xfrm>
              <a:off x="1002865" y="1056013"/>
              <a:ext cx="9276509" cy="2118289"/>
              <a:chOff x="1037554" y="578212"/>
              <a:chExt cx="8788400" cy="2203688"/>
            </a:xfrm>
          </p:grpSpPr>
          <p:pic>
            <p:nvPicPr>
              <p:cNvPr id="14" name="Picture 13">
                <a:extLst>
                  <a:ext uri="{FF2B5EF4-FFF2-40B4-BE49-F238E27FC236}">
                    <a16:creationId xmlns:a16="http://schemas.microsoft.com/office/drawing/2014/main" xmlns="" id="{95DB9259-B638-4C0D-A1ED-7680DB30F105}"/>
                  </a:ext>
                </a:extLst>
              </p:cNvPr>
              <p:cNvPicPr>
                <a:picLocks noChangeAspect="1"/>
              </p:cNvPicPr>
              <p:nvPr/>
            </p:nvPicPr>
            <p:blipFill rotWithShape="1">
              <a:blip r:embed="rId3"/>
              <a:srcRect l="11084" t="50003" r="35584" b="26222"/>
              <a:stretch/>
            </p:blipFill>
            <p:spPr>
              <a:xfrm>
                <a:off x="1037554" y="578212"/>
                <a:ext cx="8788400" cy="2203688"/>
              </a:xfrm>
              <a:prstGeom prst="rect">
                <a:avLst/>
              </a:prstGeom>
            </p:spPr>
          </p:pic>
          <p:sp>
            <p:nvSpPr>
              <p:cNvPr id="16" name="Rectangle 15">
                <a:extLst>
                  <a:ext uri="{FF2B5EF4-FFF2-40B4-BE49-F238E27FC236}">
                    <a16:creationId xmlns:a16="http://schemas.microsoft.com/office/drawing/2014/main" xmlns="" id="{C9CB2E6A-AF2D-42C9-8506-56BC9CC2323C}"/>
                  </a:ext>
                </a:extLst>
              </p:cNvPr>
              <p:cNvSpPr/>
              <p:nvPr/>
            </p:nvSpPr>
            <p:spPr>
              <a:xfrm>
                <a:off x="3069555" y="1022879"/>
                <a:ext cx="6278880" cy="1295469"/>
              </a:xfrm>
              <a:prstGeom prst="rect">
                <a:avLst/>
              </a:prstGeom>
              <a:solidFill>
                <a:srgbClr val="00AF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600"/>
                  <a:t>Trình bày được </a:t>
                </a:r>
                <a:r>
                  <a:rPr lang="en-US" sz="2600"/>
                  <a:t>một trong những đặc điểm thiên nhiên Châu Á, ý nghĩa của điểm này đối với việc sử dụng và bảo vệ tự nhiên..</a:t>
                </a:r>
                <a:r>
                  <a:rPr lang="vi-VN" sz="2600"/>
                  <a:t> </a:t>
                </a:r>
                <a:endParaRPr lang="en-US" sz="2600"/>
              </a:p>
            </p:txBody>
          </p:sp>
        </p:grpSp>
        <p:sp>
          <p:nvSpPr>
            <p:cNvPr id="18" name="Rectangle 17">
              <a:extLst>
                <a:ext uri="{FF2B5EF4-FFF2-40B4-BE49-F238E27FC236}">
                  <a16:creationId xmlns:a16="http://schemas.microsoft.com/office/drawing/2014/main" xmlns="" id="{EAAC69E8-0289-42DD-91D4-EB621F9DAA4D}"/>
                </a:ext>
              </a:extLst>
            </p:cNvPr>
            <p:cNvSpPr/>
            <p:nvPr/>
          </p:nvSpPr>
          <p:spPr>
            <a:xfrm>
              <a:off x="3147724" y="1441514"/>
              <a:ext cx="6730511" cy="133233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a:solidFill>
                    <a:srgbClr val="1C11AF"/>
                  </a:solidFill>
                  <a:latin typeface="Arial" panose="020B0604020202020204" pitchFamily="34" charset="0"/>
                  <a:cs typeface="Arial" panose="020B0604020202020204" pitchFamily="34" charset="0"/>
                </a:rPr>
                <a:t>Trình bày đặc điểm vị trí địa lí, hình dạng và </a:t>
              </a:r>
            </a:p>
            <a:p>
              <a:pPr algn="ctr"/>
              <a:r>
                <a:rPr lang="en-US" sz="2600">
                  <a:solidFill>
                    <a:srgbClr val="1C11AF"/>
                  </a:solidFill>
                  <a:latin typeface="Arial" panose="020B0604020202020204" pitchFamily="34" charset="0"/>
                  <a:cs typeface="Arial" panose="020B0604020202020204" pitchFamily="34" charset="0"/>
                </a:rPr>
                <a:t>kích th</a:t>
              </a:r>
              <a:r>
                <a:rPr lang="vi-VN" sz="2600">
                  <a:solidFill>
                    <a:srgbClr val="1C11AF"/>
                  </a:solidFill>
                  <a:latin typeface="Arial" panose="020B0604020202020204" pitchFamily="34" charset="0"/>
                  <a:cs typeface="Arial" panose="020B0604020202020204" pitchFamily="34" charset="0"/>
                </a:rPr>
                <a:t>ư</a:t>
              </a:r>
              <a:r>
                <a:rPr lang="en-US" sz="2600">
                  <a:solidFill>
                    <a:srgbClr val="1C11AF"/>
                  </a:solidFill>
                  <a:latin typeface="Arial" panose="020B0604020202020204" pitchFamily="34" charset="0"/>
                  <a:cs typeface="Arial" panose="020B0604020202020204" pitchFamily="34" charset="0"/>
                </a:rPr>
                <a:t>ớc Châu Á</a:t>
              </a:r>
            </a:p>
          </p:txBody>
        </p:sp>
      </p:grpSp>
      <p:grpSp>
        <p:nvGrpSpPr>
          <p:cNvPr id="7" name="Group 6">
            <a:extLst>
              <a:ext uri="{FF2B5EF4-FFF2-40B4-BE49-F238E27FC236}">
                <a16:creationId xmlns:a16="http://schemas.microsoft.com/office/drawing/2014/main" xmlns="" id="{9A9A5BF9-409F-4A18-ABDB-336C12E246EA}"/>
              </a:ext>
            </a:extLst>
          </p:cNvPr>
          <p:cNvGrpSpPr/>
          <p:nvPr/>
        </p:nvGrpSpPr>
        <p:grpSpPr>
          <a:xfrm>
            <a:off x="1881638" y="2546157"/>
            <a:ext cx="9276509" cy="1980168"/>
            <a:chOff x="1002865" y="3054319"/>
            <a:chExt cx="9276509" cy="1980168"/>
          </a:xfrm>
        </p:grpSpPr>
        <p:pic>
          <p:nvPicPr>
            <p:cNvPr id="4" name="Picture 3">
              <a:extLst>
                <a:ext uri="{FF2B5EF4-FFF2-40B4-BE49-F238E27FC236}">
                  <a16:creationId xmlns:a16="http://schemas.microsoft.com/office/drawing/2014/main" xmlns="" id="{558BB482-8464-4193-BD16-1F2934A77E6D}"/>
                </a:ext>
              </a:extLst>
            </p:cNvPr>
            <p:cNvPicPr>
              <a:picLocks noChangeAspect="1"/>
            </p:cNvPicPr>
            <p:nvPr/>
          </p:nvPicPr>
          <p:blipFill rotWithShape="1">
            <a:blip r:embed="rId3"/>
            <a:srcRect l="11084" t="7704" r="35584" b="70933"/>
            <a:stretch/>
          </p:blipFill>
          <p:spPr>
            <a:xfrm>
              <a:off x="1002865" y="3054319"/>
              <a:ext cx="9276509" cy="1980168"/>
            </a:xfrm>
            <a:prstGeom prst="rect">
              <a:avLst/>
            </a:prstGeom>
            <a:solidFill>
              <a:schemeClr val="accent6">
                <a:lumMod val="20000"/>
                <a:lumOff val="80000"/>
              </a:schemeClr>
            </a:solidFill>
          </p:spPr>
        </p:pic>
        <p:sp>
          <p:nvSpPr>
            <p:cNvPr id="11" name="Rectangle 10">
              <a:extLst>
                <a:ext uri="{FF2B5EF4-FFF2-40B4-BE49-F238E27FC236}">
                  <a16:creationId xmlns:a16="http://schemas.microsoft.com/office/drawing/2014/main" xmlns="" id="{4623C2F1-49F8-4748-8F15-21EEFB33709C}"/>
                </a:ext>
              </a:extLst>
            </p:cNvPr>
            <p:cNvSpPr/>
            <p:nvPr/>
          </p:nvSpPr>
          <p:spPr>
            <a:xfrm>
              <a:off x="3250625" y="3360190"/>
              <a:ext cx="6627610" cy="123469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600">
                  <a:solidFill>
                    <a:srgbClr val="1C11AF"/>
                  </a:solidFill>
                  <a:latin typeface="Arial" panose="020B0604020202020204" pitchFamily="34" charset="0"/>
                  <a:cs typeface="Arial" panose="020B0604020202020204" pitchFamily="34" charset="0"/>
                </a:rPr>
                <a:t>Trình bày được </a:t>
              </a:r>
              <a:r>
                <a:rPr lang="en-US" sz="2600">
                  <a:solidFill>
                    <a:srgbClr val="1C11AF"/>
                  </a:solidFill>
                  <a:latin typeface="Arial" panose="020B0604020202020204" pitchFamily="34" charset="0"/>
                  <a:cs typeface="Arial" panose="020B0604020202020204" pitchFamily="34" charset="0"/>
                </a:rPr>
                <a:t>một trong những đặc điểm thiên nhiên Châu Á, ý nghĩa của điểm này đối với việc sử dụng và bảo vệ tự nhiên..</a:t>
              </a:r>
              <a:r>
                <a:rPr lang="vi-VN" sz="2600">
                  <a:solidFill>
                    <a:srgbClr val="1C11AF"/>
                  </a:solidFill>
                  <a:latin typeface="Arial" panose="020B0604020202020204" pitchFamily="34" charset="0"/>
                  <a:cs typeface="Arial" panose="020B0604020202020204" pitchFamily="34" charset="0"/>
                </a:rPr>
                <a:t> </a:t>
              </a:r>
              <a:endParaRPr lang="en-US" sz="2600">
                <a:solidFill>
                  <a:srgbClr val="1C11AF"/>
                </a:solidFill>
                <a:latin typeface="Arial" panose="020B0604020202020204" pitchFamily="34" charset="0"/>
                <a:cs typeface="Arial" panose="020B0604020202020204" pitchFamily="34" charset="0"/>
              </a:endParaRPr>
            </a:p>
          </p:txBody>
        </p:sp>
      </p:grpSp>
      <p:grpSp>
        <p:nvGrpSpPr>
          <p:cNvPr id="8" name="Group 7">
            <a:extLst>
              <a:ext uri="{FF2B5EF4-FFF2-40B4-BE49-F238E27FC236}">
                <a16:creationId xmlns:a16="http://schemas.microsoft.com/office/drawing/2014/main" xmlns="" id="{1EFADF7A-CEB8-447A-9F24-1C417C75B603}"/>
              </a:ext>
            </a:extLst>
          </p:cNvPr>
          <p:cNvGrpSpPr/>
          <p:nvPr/>
        </p:nvGrpSpPr>
        <p:grpSpPr>
          <a:xfrm>
            <a:off x="1881638" y="4664446"/>
            <a:ext cx="9276509" cy="2100310"/>
            <a:chOff x="967239" y="4780775"/>
            <a:chExt cx="9276509" cy="2100310"/>
          </a:xfrm>
        </p:grpSpPr>
        <p:pic>
          <p:nvPicPr>
            <p:cNvPr id="17" name="Picture 16">
              <a:extLst>
                <a:ext uri="{FF2B5EF4-FFF2-40B4-BE49-F238E27FC236}">
                  <a16:creationId xmlns:a16="http://schemas.microsoft.com/office/drawing/2014/main" xmlns="" id="{68FBBAFA-74DF-401E-AECF-E5300922D67E}"/>
                </a:ext>
              </a:extLst>
            </p:cNvPr>
            <p:cNvPicPr>
              <a:picLocks noChangeAspect="1"/>
            </p:cNvPicPr>
            <p:nvPr/>
          </p:nvPicPr>
          <p:blipFill rotWithShape="1">
            <a:blip r:embed="rId3"/>
            <a:srcRect l="11084" t="50003" r="35584" b="26222"/>
            <a:stretch/>
          </p:blipFill>
          <p:spPr>
            <a:xfrm>
              <a:off x="967239" y="4780775"/>
              <a:ext cx="9276509" cy="2100310"/>
            </a:xfrm>
            <a:prstGeom prst="rect">
              <a:avLst/>
            </a:prstGeom>
            <a:solidFill>
              <a:schemeClr val="accent4">
                <a:lumMod val="20000"/>
                <a:lumOff val="80000"/>
              </a:schemeClr>
            </a:solidFill>
          </p:spPr>
        </p:pic>
        <p:sp>
          <p:nvSpPr>
            <p:cNvPr id="20" name="Rectangle 19">
              <a:extLst>
                <a:ext uri="{FF2B5EF4-FFF2-40B4-BE49-F238E27FC236}">
                  <a16:creationId xmlns:a16="http://schemas.microsoft.com/office/drawing/2014/main" xmlns="" id="{45E8F338-7066-42D7-9D43-A9777D93EBE3}"/>
                </a:ext>
              </a:extLst>
            </p:cNvPr>
            <p:cNvSpPr/>
            <p:nvPr/>
          </p:nvSpPr>
          <p:spPr>
            <a:xfrm>
              <a:off x="3147727" y="5210187"/>
              <a:ext cx="6730508" cy="115933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a:solidFill>
                    <a:srgbClr val="1C11AF"/>
                  </a:solidFill>
                  <a:latin typeface="Arial" panose="020B0604020202020204" pitchFamily="34" charset="0"/>
                  <a:cs typeface="Arial" panose="020B0604020202020204" pitchFamily="34" charset="0"/>
                </a:rPr>
                <a:t>Xác định trên bản đồ các khu vực địa hình và các khoáng sản chính</a:t>
              </a:r>
            </a:p>
          </p:txBody>
        </p:sp>
      </p:grpSp>
      <p:sp>
        <p:nvSpPr>
          <p:cNvPr id="9" name="TextBox 8">
            <a:extLst>
              <a:ext uri="{FF2B5EF4-FFF2-40B4-BE49-F238E27FC236}">
                <a16:creationId xmlns:a16="http://schemas.microsoft.com/office/drawing/2014/main" xmlns="" id="{14A94672-CE6E-4830-8A5A-1B44D492751C}"/>
              </a:ext>
            </a:extLst>
          </p:cNvPr>
          <p:cNvSpPr txBox="1"/>
          <p:nvPr/>
        </p:nvSpPr>
        <p:spPr>
          <a:xfrm>
            <a:off x="353892" y="1290961"/>
            <a:ext cx="1699150" cy="3970318"/>
          </a:xfrm>
          <a:prstGeom prst="rect">
            <a:avLst/>
          </a:prstGeom>
          <a:solidFill>
            <a:schemeClr val="bg1"/>
          </a:solidFill>
        </p:spPr>
        <p:txBody>
          <a:bodyPr wrap="square" rtlCol="0">
            <a:spAutoFit/>
          </a:bodyPr>
          <a:lstStyle/>
          <a:p>
            <a:pPr algn="ctr">
              <a:spcBef>
                <a:spcPts val="1200"/>
              </a:spcBef>
              <a:spcAft>
                <a:spcPts val="1200"/>
              </a:spcAft>
            </a:pPr>
            <a:r>
              <a:rPr lang="en-US" sz="4800" b="1">
                <a:solidFill>
                  <a:srgbClr val="00B050"/>
                </a:solidFill>
                <a:latin typeface="#9Slide03 IcielNovecento sans E" panose="00000900000000000000" pitchFamily="2" charset="0"/>
                <a:cs typeface="Arial" panose="020B0604020202020204" pitchFamily="34" charset="0"/>
              </a:rPr>
              <a:t>MỤC</a:t>
            </a:r>
          </a:p>
          <a:p>
            <a:pPr algn="ctr">
              <a:spcBef>
                <a:spcPts val="1200"/>
              </a:spcBef>
              <a:spcAft>
                <a:spcPts val="1200"/>
              </a:spcAft>
            </a:pPr>
            <a:r>
              <a:rPr lang="en-US" sz="4800" b="1">
                <a:solidFill>
                  <a:srgbClr val="00B050"/>
                </a:solidFill>
                <a:latin typeface="#9Slide03 IcielNovecento sans E" panose="00000900000000000000" pitchFamily="2" charset="0"/>
                <a:cs typeface="Arial" panose="020B0604020202020204" pitchFamily="34" charset="0"/>
              </a:rPr>
              <a:t>TIÊU</a:t>
            </a:r>
          </a:p>
          <a:p>
            <a:pPr algn="ctr">
              <a:spcBef>
                <a:spcPts val="1200"/>
              </a:spcBef>
              <a:spcAft>
                <a:spcPts val="1200"/>
              </a:spcAft>
            </a:pPr>
            <a:r>
              <a:rPr lang="en-US" sz="4800" b="1">
                <a:solidFill>
                  <a:srgbClr val="00B050"/>
                </a:solidFill>
                <a:latin typeface="#9Slide03 IcielNovecento sans E" panose="00000900000000000000" pitchFamily="2" charset="0"/>
                <a:cs typeface="Arial" panose="020B0604020202020204" pitchFamily="34" charset="0"/>
              </a:rPr>
              <a:t>BÀI </a:t>
            </a:r>
          </a:p>
          <a:p>
            <a:pPr algn="ctr">
              <a:spcBef>
                <a:spcPts val="1200"/>
              </a:spcBef>
              <a:spcAft>
                <a:spcPts val="1200"/>
              </a:spcAft>
            </a:pPr>
            <a:r>
              <a:rPr lang="en-US" sz="4800" b="1">
                <a:solidFill>
                  <a:srgbClr val="00B050"/>
                </a:solidFill>
                <a:latin typeface="#9Slide03 IcielNovecento sans E" panose="00000900000000000000" pitchFamily="2" charset="0"/>
                <a:cs typeface="Arial" panose="020B0604020202020204" pitchFamily="34" charset="0"/>
              </a:rPr>
              <a:t>HỌC</a:t>
            </a:r>
          </a:p>
        </p:txBody>
      </p:sp>
      <p:pic>
        <p:nvPicPr>
          <p:cNvPr id="15" name="Picture 14">
            <a:extLst>
              <a:ext uri="{FF2B5EF4-FFF2-40B4-BE49-F238E27FC236}">
                <a16:creationId xmlns:a16="http://schemas.microsoft.com/office/drawing/2014/main" xmlns="" id="{8161082C-3DA9-45E6-BE5C-606F75364C66}"/>
              </a:ext>
            </a:extLst>
          </p:cNvPr>
          <p:cNvPicPr>
            <a:picLocks noChangeAspect="1"/>
          </p:cNvPicPr>
          <p:nvPr/>
        </p:nvPicPr>
        <p:blipFill>
          <a:blip r:embed="rId4"/>
          <a:stretch>
            <a:fillRect/>
          </a:stretch>
        </p:blipFill>
        <p:spPr>
          <a:xfrm>
            <a:off x="11158147" y="70772"/>
            <a:ext cx="980419" cy="862580"/>
          </a:xfrm>
          <a:prstGeom prst="rect">
            <a:avLst/>
          </a:prstGeom>
        </p:spPr>
      </p:pic>
    </p:spTree>
    <p:extLst>
      <p:ext uri="{BB962C8B-B14F-4D97-AF65-F5344CB8AC3E}">
        <p14:creationId xmlns:p14="http://schemas.microsoft.com/office/powerpoint/2010/main" val="731484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mph" presetSubtype="0" fill="hold" grpId="0" nodeType="clickEffect">
                                  <p:stCondLst>
                                    <p:cond delay="0"/>
                                  </p:stCondLst>
                                  <p:childTnLst>
                                    <p:animClr clrSpc="hsl" dir="cw">
                                      <p:cBhvr override="childStyle">
                                        <p:cTn id="6" dur="500" fill="hold"/>
                                        <p:tgtEl>
                                          <p:spTgt spid="9"/>
                                        </p:tgtEl>
                                        <p:attrNameLst>
                                          <p:attrName>style.color</p:attrName>
                                        </p:attrNameLst>
                                      </p:cBhvr>
                                      <p:by>
                                        <p:hsl h="7200000" s="0" l="0"/>
                                      </p:by>
                                    </p:animClr>
                                    <p:animClr clrSpc="hsl" dir="cw">
                                      <p:cBhvr>
                                        <p:cTn id="7" dur="500" fill="hold"/>
                                        <p:tgtEl>
                                          <p:spTgt spid="9"/>
                                        </p:tgtEl>
                                        <p:attrNameLst>
                                          <p:attrName>fillcolor</p:attrName>
                                        </p:attrNameLst>
                                      </p:cBhvr>
                                      <p:by>
                                        <p:hsl h="7200000" s="0" l="0"/>
                                      </p:by>
                                    </p:animClr>
                                    <p:animClr clrSpc="hsl" dir="cw">
                                      <p:cBhvr>
                                        <p:cTn id="8" dur="500" fill="hold"/>
                                        <p:tgtEl>
                                          <p:spTgt spid="9"/>
                                        </p:tgtEl>
                                        <p:attrNameLst>
                                          <p:attrName>stroke.color</p:attrName>
                                        </p:attrNameLst>
                                      </p:cBhvr>
                                      <p:by>
                                        <p:hsl h="7200000" s="0" l="0"/>
                                      </p:by>
                                    </p:animClr>
                                    <p:set>
                                      <p:cBhvr>
                                        <p:cTn id="9" dur="500" fill="hold"/>
                                        <p:tgtEl>
                                          <p:spTgt spid="9"/>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 name="Nhóm 1">
            <a:extLst>
              <a:ext uri="{FF2B5EF4-FFF2-40B4-BE49-F238E27FC236}">
                <a16:creationId xmlns:a16="http://schemas.microsoft.com/office/drawing/2014/main" xmlns="" id="{40D5FB2E-42FE-4858-AE07-3235468194F4}"/>
              </a:ext>
            </a:extLst>
          </p:cNvPr>
          <p:cNvGrpSpPr/>
          <p:nvPr/>
        </p:nvGrpSpPr>
        <p:grpSpPr>
          <a:xfrm>
            <a:off x="0" y="0"/>
            <a:ext cx="12206068" cy="6858000"/>
            <a:chOff x="-14068" y="0"/>
            <a:chExt cx="12206068" cy="6858000"/>
          </a:xfrm>
        </p:grpSpPr>
        <p:grpSp>
          <p:nvGrpSpPr>
            <p:cNvPr id="88" name="Nhóm 2">
              <a:extLst>
                <a:ext uri="{FF2B5EF4-FFF2-40B4-BE49-F238E27FC236}">
                  <a16:creationId xmlns:a16="http://schemas.microsoft.com/office/drawing/2014/main" xmlns="" id="{7F93BA19-11E0-4EC1-BD01-BEB95A7616EE}"/>
                </a:ext>
              </a:extLst>
            </p:cNvPr>
            <p:cNvGrpSpPr/>
            <p:nvPr/>
          </p:nvGrpSpPr>
          <p:grpSpPr>
            <a:xfrm>
              <a:off x="-14068" y="0"/>
              <a:ext cx="12206068" cy="6858000"/>
              <a:chOff x="-14068" y="0"/>
              <a:chExt cx="12206068" cy="6858000"/>
            </a:xfrm>
          </p:grpSpPr>
          <p:cxnSp>
            <p:nvCxnSpPr>
              <p:cNvPr id="90" name="Đường nối Thẳng 4">
                <a:extLst>
                  <a:ext uri="{FF2B5EF4-FFF2-40B4-BE49-F238E27FC236}">
                    <a16:creationId xmlns:a16="http://schemas.microsoft.com/office/drawing/2014/main" xmlns="" id="{738758B6-B203-4BC3-97AA-135CA8160EB9}"/>
                  </a:ext>
                </a:extLst>
              </p:cNvPr>
              <p:cNvCxnSpPr/>
              <p:nvPr/>
            </p:nvCxnSpPr>
            <p:spPr>
              <a:xfrm>
                <a:off x="0" y="33764"/>
                <a:ext cx="12192000" cy="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1" name="Đường nối Thẳng 5">
                <a:extLst>
                  <a:ext uri="{FF2B5EF4-FFF2-40B4-BE49-F238E27FC236}">
                    <a16:creationId xmlns:a16="http://schemas.microsoft.com/office/drawing/2014/main" xmlns="" id="{6380600F-4B9D-4A1B-8DF7-D6FCF398F088}"/>
                  </a:ext>
                </a:extLst>
              </p:cNvPr>
              <p:cNvCxnSpPr>
                <a:cxnSpLocks/>
              </p:cNvCxnSpPr>
              <p:nvPr/>
            </p:nvCxnSpPr>
            <p:spPr>
              <a:xfrm flipV="1">
                <a:off x="14068" y="0"/>
                <a:ext cx="0" cy="685800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2" name="Đường nối Thẳng 6">
                <a:extLst>
                  <a:ext uri="{FF2B5EF4-FFF2-40B4-BE49-F238E27FC236}">
                    <a16:creationId xmlns:a16="http://schemas.microsoft.com/office/drawing/2014/main" xmlns="" id="{3425364A-A994-42CB-99EA-1CC5C8F1BCDB}"/>
                  </a:ext>
                </a:extLst>
              </p:cNvPr>
              <p:cNvCxnSpPr/>
              <p:nvPr/>
            </p:nvCxnSpPr>
            <p:spPr>
              <a:xfrm>
                <a:off x="-14068" y="6858000"/>
                <a:ext cx="12192000" cy="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grpSp>
        <p:cxnSp>
          <p:nvCxnSpPr>
            <p:cNvPr id="89" name="Đường nối Thẳng 3">
              <a:extLst>
                <a:ext uri="{FF2B5EF4-FFF2-40B4-BE49-F238E27FC236}">
                  <a16:creationId xmlns:a16="http://schemas.microsoft.com/office/drawing/2014/main" xmlns="" id="{BCBDDC3C-C8AB-4E3A-95E2-09D3F0219D1C}"/>
                </a:ext>
              </a:extLst>
            </p:cNvPr>
            <p:cNvCxnSpPr>
              <a:cxnSpLocks/>
            </p:cNvCxnSpPr>
            <p:nvPr/>
          </p:nvCxnSpPr>
          <p:spPr>
            <a:xfrm flipV="1">
              <a:off x="12149796" y="33766"/>
              <a:ext cx="0" cy="6824234"/>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grpSp>
      <p:sp>
        <p:nvSpPr>
          <p:cNvPr id="45" name="TextBox 44">
            <a:extLst>
              <a:ext uri="{FF2B5EF4-FFF2-40B4-BE49-F238E27FC236}">
                <a16:creationId xmlns:a16="http://schemas.microsoft.com/office/drawing/2014/main" xmlns="" id="{CE2EBAAB-1F47-408A-8323-22CE33D42B7E}"/>
              </a:ext>
            </a:extLst>
          </p:cNvPr>
          <p:cNvSpPr txBox="1"/>
          <p:nvPr/>
        </p:nvSpPr>
        <p:spPr>
          <a:xfrm>
            <a:off x="3373120" y="447098"/>
            <a:ext cx="5445760" cy="973042"/>
          </a:xfrm>
          <a:custGeom>
            <a:avLst/>
            <a:gdLst/>
            <a:ahLst/>
            <a:cxnLst/>
            <a:rect l="l" t="t" r="r" b="b"/>
            <a:pathLst>
              <a:path w="6208084" h="919518">
                <a:moveTo>
                  <a:pt x="5143023" y="668672"/>
                </a:moveTo>
                <a:cubicBezTo>
                  <a:pt x="5130234" y="668672"/>
                  <a:pt x="5119127" y="672963"/>
                  <a:pt x="5109704" y="681545"/>
                </a:cubicBezTo>
                <a:cubicBezTo>
                  <a:pt x="5100281" y="690127"/>
                  <a:pt x="5095569" y="701317"/>
                  <a:pt x="5095569" y="715115"/>
                </a:cubicBezTo>
                <a:cubicBezTo>
                  <a:pt x="5095569" y="729250"/>
                  <a:pt x="5100281" y="740525"/>
                  <a:pt x="5109704" y="748939"/>
                </a:cubicBezTo>
                <a:cubicBezTo>
                  <a:pt x="5119127" y="757352"/>
                  <a:pt x="5130234" y="761559"/>
                  <a:pt x="5143023" y="761559"/>
                </a:cubicBezTo>
                <a:cubicBezTo>
                  <a:pt x="5155475" y="761559"/>
                  <a:pt x="5166497" y="757352"/>
                  <a:pt x="5176089" y="748939"/>
                </a:cubicBezTo>
                <a:cubicBezTo>
                  <a:pt x="5185680" y="740525"/>
                  <a:pt x="5190476" y="729250"/>
                  <a:pt x="5190476" y="715115"/>
                </a:cubicBezTo>
                <a:cubicBezTo>
                  <a:pt x="5190476" y="701317"/>
                  <a:pt x="5185680" y="690127"/>
                  <a:pt x="5176089" y="681545"/>
                </a:cubicBezTo>
                <a:cubicBezTo>
                  <a:pt x="5166497" y="672963"/>
                  <a:pt x="5155475" y="668672"/>
                  <a:pt x="5143023" y="668672"/>
                </a:cubicBezTo>
                <a:close/>
                <a:moveTo>
                  <a:pt x="1609248" y="668672"/>
                </a:moveTo>
                <a:cubicBezTo>
                  <a:pt x="1596459" y="668672"/>
                  <a:pt x="1585353" y="672963"/>
                  <a:pt x="1575929" y="681545"/>
                </a:cubicBezTo>
                <a:cubicBezTo>
                  <a:pt x="1566506" y="690127"/>
                  <a:pt x="1561794" y="701317"/>
                  <a:pt x="1561794" y="715115"/>
                </a:cubicBezTo>
                <a:cubicBezTo>
                  <a:pt x="1561794" y="729250"/>
                  <a:pt x="1566506" y="740525"/>
                  <a:pt x="1575929" y="748939"/>
                </a:cubicBezTo>
                <a:cubicBezTo>
                  <a:pt x="1585353" y="757352"/>
                  <a:pt x="1596459" y="761559"/>
                  <a:pt x="1609248" y="761559"/>
                </a:cubicBezTo>
                <a:cubicBezTo>
                  <a:pt x="1621700" y="761559"/>
                  <a:pt x="1632722" y="757352"/>
                  <a:pt x="1642314" y="748939"/>
                </a:cubicBezTo>
                <a:cubicBezTo>
                  <a:pt x="1651905" y="740525"/>
                  <a:pt x="1656701" y="729250"/>
                  <a:pt x="1656701" y="715115"/>
                </a:cubicBezTo>
                <a:cubicBezTo>
                  <a:pt x="1656701" y="701317"/>
                  <a:pt x="1651905" y="690127"/>
                  <a:pt x="1642314" y="681545"/>
                </a:cubicBezTo>
                <a:cubicBezTo>
                  <a:pt x="1632722" y="672963"/>
                  <a:pt x="1621700" y="668672"/>
                  <a:pt x="1609248" y="668672"/>
                </a:cubicBezTo>
                <a:close/>
                <a:moveTo>
                  <a:pt x="3758840" y="500565"/>
                </a:moveTo>
                <a:lnTo>
                  <a:pt x="3813866" y="500565"/>
                </a:lnTo>
                <a:cubicBezTo>
                  <a:pt x="3828674" y="500565"/>
                  <a:pt x="3839023" y="503678"/>
                  <a:pt x="3844913" y="509904"/>
                </a:cubicBezTo>
                <a:cubicBezTo>
                  <a:pt x="3850802" y="516130"/>
                  <a:pt x="3853747" y="524796"/>
                  <a:pt x="3853747" y="535903"/>
                </a:cubicBezTo>
                <a:cubicBezTo>
                  <a:pt x="3853747" y="547009"/>
                  <a:pt x="3850886" y="555759"/>
                  <a:pt x="3845165" y="562153"/>
                </a:cubicBezTo>
                <a:cubicBezTo>
                  <a:pt x="3839443" y="568548"/>
                  <a:pt x="3829011" y="571745"/>
                  <a:pt x="3813866" y="571745"/>
                </a:cubicBezTo>
                <a:lnTo>
                  <a:pt x="3758840" y="571745"/>
                </a:lnTo>
                <a:close/>
                <a:moveTo>
                  <a:pt x="643967" y="468691"/>
                </a:moveTo>
                <a:lnTo>
                  <a:pt x="643967" y="886673"/>
                </a:lnTo>
                <a:lnTo>
                  <a:pt x="658728" y="886673"/>
                </a:lnTo>
                <a:lnTo>
                  <a:pt x="657234" y="889376"/>
                </a:lnTo>
                <a:lnTo>
                  <a:pt x="411449" y="889376"/>
                </a:lnTo>
                <a:close/>
                <a:moveTo>
                  <a:pt x="4132163" y="463208"/>
                </a:moveTo>
                <a:lnTo>
                  <a:pt x="4163462" y="535903"/>
                </a:lnTo>
                <a:lnTo>
                  <a:pt x="4101369" y="535903"/>
                </a:lnTo>
                <a:close/>
                <a:moveTo>
                  <a:pt x="643967" y="420685"/>
                </a:moveTo>
                <a:lnTo>
                  <a:pt x="657234" y="444688"/>
                </a:lnTo>
                <a:lnTo>
                  <a:pt x="643967" y="468691"/>
                </a:lnTo>
                <a:close/>
                <a:moveTo>
                  <a:pt x="2199769" y="378902"/>
                </a:moveTo>
                <a:lnTo>
                  <a:pt x="2230563" y="378902"/>
                </a:lnTo>
                <a:cubicBezTo>
                  <a:pt x="2258497" y="378902"/>
                  <a:pt x="2280457" y="387354"/>
                  <a:pt x="2296443" y="404258"/>
                </a:cubicBezTo>
                <a:cubicBezTo>
                  <a:pt x="2312429" y="421161"/>
                  <a:pt x="2320422" y="443840"/>
                  <a:pt x="2320422" y="472295"/>
                </a:cubicBezTo>
                <a:cubicBezTo>
                  <a:pt x="2320422" y="500749"/>
                  <a:pt x="2312429" y="523428"/>
                  <a:pt x="2296443" y="540332"/>
                </a:cubicBezTo>
                <a:cubicBezTo>
                  <a:pt x="2280457" y="557235"/>
                  <a:pt x="2258497" y="565687"/>
                  <a:pt x="2230563" y="565687"/>
                </a:cubicBezTo>
                <a:lnTo>
                  <a:pt x="2199769" y="565687"/>
                </a:lnTo>
                <a:close/>
                <a:moveTo>
                  <a:pt x="5142265" y="376378"/>
                </a:moveTo>
                <a:cubicBezTo>
                  <a:pt x="5156779" y="376378"/>
                  <a:pt x="5169603" y="378818"/>
                  <a:pt x="5180738" y="383698"/>
                </a:cubicBezTo>
                <a:cubicBezTo>
                  <a:pt x="5191873" y="388578"/>
                  <a:pt x="5201323" y="395309"/>
                  <a:pt x="5209087" y="403891"/>
                </a:cubicBezTo>
                <a:cubicBezTo>
                  <a:pt x="5216852" y="412473"/>
                  <a:pt x="5222759" y="422653"/>
                  <a:pt x="5226807" y="434433"/>
                </a:cubicBezTo>
                <a:cubicBezTo>
                  <a:pt x="5230857" y="446212"/>
                  <a:pt x="5232881" y="458833"/>
                  <a:pt x="5232881" y="472295"/>
                </a:cubicBezTo>
                <a:cubicBezTo>
                  <a:pt x="5232881" y="485757"/>
                  <a:pt x="5230857" y="498377"/>
                  <a:pt x="5226807" y="510156"/>
                </a:cubicBezTo>
                <a:cubicBezTo>
                  <a:pt x="5222759" y="521936"/>
                  <a:pt x="5216852" y="532116"/>
                  <a:pt x="5209087" y="540698"/>
                </a:cubicBezTo>
                <a:cubicBezTo>
                  <a:pt x="5201323" y="549280"/>
                  <a:pt x="5191873" y="556096"/>
                  <a:pt x="5180738" y="561144"/>
                </a:cubicBezTo>
                <a:cubicBezTo>
                  <a:pt x="5169603" y="566192"/>
                  <a:pt x="5156779" y="568716"/>
                  <a:pt x="5142265" y="568716"/>
                </a:cubicBezTo>
                <a:cubicBezTo>
                  <a:pt x="5127751" y="568716"/>
                  <a:pt x="5114927" y="566192"/>
                  <a:pt x="5103792" y="561144"/>
                </a:cubicBezTo>
                <a:cubicBezTo>
                  <a:pt x="5092657" y="556096"/>
                  <a:pt x="5083207" y="549280"/>
                  <a:pt x="5075443" y="540698"/>
                </a:cubicBezTo>
                <a:cubicBezTo>
                  <a:pt x="5067679" y="532116"/>
                  <a:pt x="5061772" y="521936"/>
                  <a:pt x="5057723" y="510156"/>
                </a:cubicBezTo>
                <a:cubicBezTo>
                  <a:pt x="5053674" y="498377"/>
                  <a:pt x="5051649" y="485757"/>
                  <a:pt x="5051649" y="472295"/>
                </a:cubicBezTo>
                <a:cubicBezTo>
                  <a:pt x="5051649" y="458833"/>
                  <a:pt x="5053674" y="446212"/>
                  <a:pt x="5057723" y="434433"/>
                </a:cubicBezTo>
                <a:cubicBezTo>
                  <a:pt x="5061772" y="422653"/>
                  <a:pt x="5067679" y="412473"/>
                  <a:pt x="5075443" y="403891"/>
                </a:cubicBezTo>
                <a:cubicBezTo>
                  <a:pt x="5083207" y="395309"/>
                  <a:pt x="5092657" y="388578"/>
                  <a:pt x="5103792" y="383698"/>
                </a:cubicBezTo>
                <a:cubicBezTo>
                  <a:pt x="5114927" y="378818"/>
                  <a:pt x="5127751" y="376378"/>
                  <a:pt x="5142265" y="376378"/>
                </a:cubicBezTo>
                <a:close/>
                <a:moveTo>
                  <a:pt x="1608490" y="376378"/>
                </a:moveTo>
                <a:cubicBezTo>
                  <a:pt x="1623004" y="376378"/>
                  <a:pt x="1635829" y="378818"/>
                  <a:pt x="1646964" y="383698"/>
                </a:cubicBezTo>
                <a:cubicBezTo>
                  <a:pt x="1658099" y="388578"/>
                  <a:pt x="1667548" y="395309"/>
                  <a:pt x="1675313" y="403891"/>
                </a:cubicBezTo>
                <a:cubicBezTo>
                  <a:pt x="1683077" y="412473"/>
                  <a:pt x="1688984" y="422653"/>
                  <a:pt x="1693033" y="434433"/>
                </a:cubicBezTo>
                <a:cubicBezTo>
                  <a:pt x="1697082" y="446212"/>
                  <a:pt x="1699107" y="458833"/>
                  <a:pt x="1699107" y="472295"/>
                </a:cubicBezTo>
                <a:cubicBezTo>
                  <a:pt x="1699107" y="485757"/>
                  <a:pt x="1697082" y="498377"/>
                  <a:pt x="1693033" y="510156"/>
                </a:cubicBezTo>
                <a:cubicBezTo>
                  <a:pt x="1688984" y="521936"/>
                  <a:pt x="1683077" y="532116"/>
                  <a:pt x="1675313" y="540698"/>
                </a:cubicBezTo>
                <a:cubicBezTo>
                  <a:pt x="1667548" y="549280"/>
                  <a:pt x="1658099" y="556096"/>
                  <a:pt x="1646964" y="561144"/>
                </a:cubicBezTo>
                <a:cubicBezTo>
                  <a:pt x="1635829" y="566192"/>
                  <a:pt x="1623004" y="568716"/>
                  <a:pt x="1608490" y="568716"/>
                </a:cubicBezTo>
                <a:cubicBezTo>
                  <a:pt x="1593977" y="568716"/>
                  <a:pt x="1581152" y="566192"/>
                  <a:pt x="1570017" y="561144"/>
                </a:cubicBezTo>
                <a:cubicBezTo>
                  <a:pt x="1558882" y="556096"/>
                  <a:pt x="1549433" y="549280"/>
                  <a:pt x="1541668" y="540698"/>
                </a:cubicBezTo>
                <a:cubicBezTo>
                  <a:pt x="1533904" y="532116"/>
                  <a:pt x="1527997" y="521936"/>
                  <a:pt x="1523948" y="510156"/>
                </a:cubicBezTo>
                <a:cubicBezTo>
                  <a:pt x="1519899" y="498377"/>
                  <a:pt x="1517874" y="485757"/>
                  <a:pt x="1517874" y="472295"/>
                </a:cubicBezTo>
                <a:cubicBezTo>
                  <a:pt x="1517874" y="458833"/>
                  <a:pt x="1519899" y="446212"/>
                  <a:pt x="1523948" y="434433"/>
                </a:cubicBezTo>
                <a:cubicBezTo>
                  <a:pt x="1527997" y="422653"/>
                  <a:pt x="1533904" y="412473"/>
                  <a:pt x="1541668" y="403891"/>
                </a:cubicBezTo>
                <a:cubicBezTo>
                  <a:pt x="1549433" y="395309"/>
                  <a:pt x="1558882" y="388578"/>
                  <a:pt x="1570017" y="383698"/>
                </a:cubicBezTo>
                <a:cubicBezTo>
                  <a:pt x="1581152" y="378818"/>
                  <a:pt x="1593977" y="376378"/>
                  <a:pt x="1608490" y="376378"/>
                </a:cubicBezTo>
                <a:close/>
                <a:moveTo>
                  <a:pt x="3758840" y="372844"/>
                </a:moveTo>
                <a:lnTo>
                  <a:pt x="3807303" y="372844"/>
                </a:lnTo>
                <a:cubicBezTo>
                  <a:pt x="3820092" y="372844"/>
                  <a:pt x="3828927" y="375621"/>
                  <a:pt x="3833807" y="381174"/>
                </a:cubicBezTo>
                <a:cubicBezTo>
                  <a:pt x="3838687" y="386727"/>
                  <a:pt x="3841127" y="394383"/>
                  <a:pt x="3841127" y="404143"/>
                </a:cubicBezTo>
                <a:cubicBezTo>
                  <a:pt x="3841127" y="413903"/>
                  <a:pt x="3838518" y="421476"/>
                  <a:pt x="3833302" y="426860"/>
                </a:cubicBezTo>
                <a:cubicBezTo>
                  <a:pt x="3828085" y="432245"/>
                  <a:pt x="3819082" y="434938"/>
                  <a:pt x="3806293" y="434938"/>
                </a:cubicBezTo>
                <a:lnTo>
                  <a:pt x="3758840" y="434938"/>
                </a:lnTo>
                <a:close/>
                <a:moveTo>
                  <a:pt x="4612966" y="300654"/>
                </a:moveTo>
                <a:lnTo>
                  <a:pt x="4612966" y="643935"/>
                </a:lnTo>
                <a:lnTo>
                  <a:pt x="4704844" y="643935"/>
                </a:lnTo>
                <a:lnTo>
                  <a:pt x="4704844" y="509652"/>
                </a:lnTo>
                <a:lnTo>
                  <a:pt x="4823983" y="509652"/>
                </a:lnTo>
                <a:lnTo>
                  <a:pt x="4823983" y="643935"/>
                </a:lnTo>
                <a:lnTo>
                  <a:pt x="4915861" y="643935"/>
                </a:lnTo>
                <a:lnTo>
                  <a:pt x="4915861" y="300654"/>
                </a:lnTo>
                <a:lnTo>
                  <a:pt x="4823983" y="300654"/>
                </a:lnTo>
                <a:lnTo>
                  <a:pt x="4823983" y="432413"/>
                </a:lnTo>
                <a:lnTo>
                  <a:pt x="4704844" y="432413"/>
                </a:lnTo>
                <a:lnTo>
                  <a:pt x="4704844" y="300654"/>
                </a:lnTo>
                <a:close/>
                <a:moveTo>
                  <a:pt x="4338760" y="300654"/>
                </a:moveTo>
                <a:lnTo>
                  <a:pt x="4338760" y="643935"/>
                </a:lnTo>
                <a:lnTo>
                  <a:pt x="4430638" y="643935"/>
                </a:lnTo>
                <a:lnTo>
                  <a:pt x="4430638" y="300654"/>
                </a:lnTo>
                <a:close/>
                <a:moveTo>
                  <a:pt x="3669991" y="300654"/>
                </a:moveTo>
                <a:lnTo>
                  <a:pt x="3669991" y="643935"/>
                </a:lnTo>
                <a:lnTo>
                  <a:pt x="3814371" y="643935"/>
                </a:lnTo>
                <a:cubicBezTo>
                  <a:pt x="3857449" y="643935"/>
                  <a:pt x="3890095" y="635269"/>
                  <a:pt x="3912307" y="617937"/>
                </a:cubicBezTo>
                <a:cubicBezTo>
                  <a:pt x="3934519" y="600604"/>
                  <a:pt x="3945625" y="576120"/>
                  <a:pt x="3945625" y="544485"/>
                </a:cubicBezTo>
                <a:cubicBezTo>
                  <a:pt x="3945625" y="532369"/>
                  <a:pt x="3943859" y="521683"/>
                  <a:pt x="3940325" y="512428"/>
                </a:cubicBezTo>
                <a:cubicBezTo>
                  <a:pt x="3936791" y="503173"/>
                  <a:pt x="3932163" y="495264"/>
                  <a:pt x="3926442" y="488701"/>
                </a:cubicBezTo>
                <a:cubicBezTo>
                  <a:pt x="3920721" y="482139"/>
                  <a:pt x="3914158" y="476838"/>
                  <a:pt x="3906754" y="472799"/>
                </a:cubicBezTo>
                <a:cubicBezTo>
                  <a:pt x="3899349" y="468761"/>
                  <a:pt x="3891609" y="465564"/>
                  <a:pt x="3883532" y="463208"/>
                </a:cubicBezTo>
                <a:cubicBezTo>
                  <a:pt x="3897330" y="458159"/>
                  <a:pt x="3908689" y="449746"/>
                  <a:pt x="3917607" y="437966"/>
                </a:cubicBezTo>
                <a:cubicBezTo>
                  <a:pt x="3926526" y="426187"/>
                  <a:pt x="3930985" y="410033"/>
                  <a:pt x="3930985" y="389503"/>
                </a:cubicBezTo>
                <a:cubicBezTo>
                  <a:pt x="3930985" y="360560"/>
                  <a:pt x="3920889" y="338516"/>
                  <a:pt x="3900696" y="323371"/>
                </a:cubicBezTo>
                <a:cubicBezTo>
                  <a:pt x="3880503" y="308226"/>
                  <a:pt x="3853242" y="300654"/>
                  <a:pt x="3818914" y="300654"/>
                </a:cubicBezTo>
                <a:close/>
                <a:moveTo>
                  <a:pt x="2447257" y="300654"/>
                </a:moveTo>
                <a:lnTo>
                  <a:pt x="2447257" y="511166"/>
                </a:lnTo>
                <a:cubicBezTo>
                  <a:pt x="2447257" y="534388"/>
                  <a:pt x="2450959" y="554581"/>
                  <a:pt x="2458363" y="571745"/>
                </a:cubicBezTo>
                <a:cubicBezTo>
                  <a:pt x="2465767" y="588909"/>
                  <a:pt x="2476116" y="603213"/>
                  <a:pt x="2489410" y="614655"/>
                </a:cubicBezTo>
                <a:cubicBezTo>
                  <a:pt x="2502704" y="626098"/>
                  <a:pt x="2518438" y="634680"/>
                  <a:pt x="2536611" y="640401"/>
                </a:cubicBezTo>
                <a:cubicBezTo>
                  <a:pt x="2554785" y="646123"/>
                  <a:pt x="2574641" y="648983"/>
                  <a:pt x="2596181" y="648983"/>
                </a:cubicBezTo>
                <a:cubicBezTo>
                  <a:pt x="2617720" y="648983"/>
                  <a:pt x="2637576" y="646123"/>
                  <a:pt x="2655750" y="640401"/>
                </a:cubicBezTo>
                <a:cubicBezTo>
                  <a:pt x="2673924" y="634680"/>
                  <a:pt x="2689657" y="626098"/>
                  <a:pt x="2702951" y="614655"/>
                </a:cubicBezTo>
                <a:cubicBezTo>
                  <a:pt x="2716245" y="603213"/>
                  <a:pt x="2726593" y="588909"/>
                  <a:pt x="2733998" y="571745"/>
                </a:cubicBezTo>
                <a:cubicBezTo>
                  <a:pt x="2741402" y="554581"/>
                  <a:pt x="2745104" y="534388"/>
                  <a:pt x="2745104" y="511166"/>
                </a:cubicBezTo>
                <a:lnTo>
                  <a:pt x="2745104" y="300654"/>
                </a:lnTo>
                <a:lnTo>
                  <a:pt x="2653226" y="300654"/>
                </a:lnTo>
                <a:lnTo>
                  <a:pt x="2653226" y="509762"/>
                </a:lnTo>
                <a:cubicBezTo>
                  <a:pt x="2653226" y="529250"/>
                  <a:pt x="2648598" y="544285"/>
                  <a:pt x="2639343" y="554865"/>
                </a:cubicBezTo>
                <a:cubicBezTo>
                  <a:pt x="2630088" y="565445"/>
                  <a:pt x="2615700" y="570735"/>
                  <a:pt x="2596181" y="570735"/>
                </a:cubicBezTo>
                <a:cubicBezTo>
                  <a:pt x="2576661" y="570735"/>
                  <a:pt x="2562273" y="565445"/>
                  <a:pt x="2553018" y="554865"/>
                </a:cubicBezTo>
                <a:cubicBezTo>
                  <a:pt x="2543763" y="544285"/>
                  <a:pt x="2539135" y="529250"/>
                  <a:pt x="2539135" y="509762"/>
                </a:cubicBezTo>
                <a:lnTo>
                  <a:pt x="2539135" y="300654"/>
                </a:lnTo>
                <a:close/>
                <a:moveTo>
                  <a:pt x="2107891" y="300654"/>
                </a:moveTo>
                <a:lnTo>
                  <a:pt x="2107891" y="643935"/>
                </a:lnTo>
                <a:lnTo>
                  <a:pt x="2240439" y="643935"/>
                </a:lnTo>
                <a:cubicBezTo>
                  <a:pt x="2264971" y="643935"/>
                  <a:pt x="2287819" y="639981"/>
                  <a:pt x="2308985" y="632072"/>
                </a:cubicBezTo>
                <a:cubicBezTo>
                  <a:pt x="2330151" y="624163"/>
                  <a:pt x="2348545" y="612804"/>
                  <a:pt x="2364168" y="597996"/>
                </a:cubicBezTo>
                <a:cubicBezTo>
                  <a:pt x="2379792" y="583188"/>
                  <a:pt x="2391972" y="565182"/>
                  <a:pt x="2400709" y="543980"/>
                </a:cubicBezTo>
                <a:cubicBezTo>
                  <a:pt x="2409446" y="522777"/>
                  <a:pt x="2413815" y="498882"/>
                  <a:pt x="2413815" y="472295"/>
                </a:cubicBezTo>
                <a:cubicBezTo>
                  <a:pt x="2413815" y="445707"/>
                  <a:pt x="2409446" y="421812"/>
                  <a:pt x="2400709" y="400609"/>
                </a:cubicBezTo>
                <a:cubicBezTo>
                  <a:pt x="2391972" y="379407"/>
                  <a:pt x="2379792" y="361401"/>
                  <a:pt x="2364168" y="346593"/>
                </a:cubicBezTo>
                <a:cubicBezTo>
                  <a:pt x="2348545" y="331785"/>
                  <a:pt x="2330151" y="320426"/>
                  <a:pt x="2308985" y="312517"/>
                </a:cubicBezTo>
                <a:cubicBezTo>
                  <a:pt x="2287819" y="304609"/>
                  <a:pt x="2264971" y="300654"/>
                  <a:pt x="2240439" y="300654"/>
                </a:cubicBezTo>
                <a:close/>
                <a:moveTo>
                  <a:pt x="1833685" y="300654"/>
                </a:moveTo>
                <a:lnTo>
                  <a:pt x="1833685" y="643935"/>
                </a:lnTo>
                <a:lnTo>
                  <a:pt x="1925563" y="643935"/>
                </a:lnTo>
                <a:lnTo>
                  <a:pt x="1925563" y="300654"/>
                </a:lnTo>
                <a:close/>
                <a:moveTo>
                  <a:pt x="5521937" y="296615"/>
                </a:moveTo>
                <a:cubicBezTo>
                  <a:pt x="5499051" y="296615"/>
                  <a:pt x="5477107" y="300906"/>
                  <a:pt x="5456104" y="309489"/>
                </a:cubicBezTo>
                <a:cubicBezTo>
                  <a:pt x="5435101" y="318071"/>
                  <a:pt x="5416650" y="330102"/>
                  <a:pt x="5400751" y="345583"/>
                </a:cubicBezTo>
                <a:cubicBezTo>
                  <a:pt x="5384851" y="361065"/>
                  <a:pt x="5372215" y="379575"/>
                  <a:pt x="5362841" y="401114"/>
                </a:cubicBezTo>
                <a:cubicBezTo>
                  <a:pt x="5353469" y="422653"/>
                  <a:pt x="5348781" y="446380"/>
                  <a:pt x="5348781" y="472295"/>
                </a:cubicBezTo>
                <a:cubicBezTo>
                  <a:pt x="5348781" y="498209"/>
                  <a:pt x="5353551" y="521936"/>
                  <a:pt x="5363090" y="543475"/>
                </a:cubicBezTo>
                <a:cubicBezTo>
                  <a:pt x="5372629" y="565014"/>
                  <a:pt x="5385517" y="583608"/>
                  <a:pt x="5401753" y="599258"/>
                </a:cubicBezTo>
                <a:cubicBezTo>
                  <a:pt x="5417988" y="614908"/>
                  <a:pt x="5436861" y="627023"/>
                  <a:pt x="5458372" y="635605"/>
                </a:cubicBezTo>
                <a:cubicBezTo>
                  <a:pt x="5479882" y="644188"/>
                  <a:pt x="5502753" y="648479"/>
                  <a:pt x="5526985" y="648479"/>
                </a:cubicBezTo>
                <a:cubicBezTo>
                  <a:pt x="5561986" y="648479"/>
                  <a:pt x="5591603" y="642000"/>
                  <a:pt x="5615833" y="629043"/>
                </a:cubicBezTo>
                <a:cubicBezTo>
                  <a:pt x="5640065" y="616086"/>
                  <a:pt x="5660763" y="595304"/>
                  <a:pt x="5677927" y="566697"/>
                </a:cubicBezTo>
                <a:lnTo>
                  <a:pt x="5607252" y="521263"/>
                </a:lnTo>
                <a:cubicBezTo>
                  <a:pt x="5599847" y="535061"/>
                  <a:pt x="5590088" y="546420"/>
                  <a:pt x="5577972" y="555338"/>
                </a:cubicBezTo>
                <a:cubicBezTo>
                  <a:pt x="5565857" y="564257"/>
                  <a:pt x="5548692" y="568716"/>
                  <a:pt x="5526480" y="568716"/>
                </a:cubicBezTo>
                <a:cubicBezTo>
                  <a:pt x="5513355" y="568716"/>
                  <a:pt x="5501575" y="566192"/>
                  <a:pt x="5491142" y="561144"/>
                </a:cubicBezTo>
                <a:cubicBezTo>
                  <a:pt x="5480709" y="556096"/>
                  <a:pt x="5471875" y="549280"/>
                  <a:pt x="5464639" y="540698"/>
                </a:cubicBezTo>
                <a:cubicBezTo>
                  <a:pt x="5457403" y="532116"/>
                  <a:pt x="5451850" y="521936"/>
                  <a:pt x="5447979" y="510156"/>
                </a:cubicBezTo>
                <a:cubicBezTo>
                  <a:pt x="5444109" y="498377"/>
                  <a:pt x="5442174" y="485757"/>
                  <a:pt x="5442174" y="472295"/>
                </a:cubicBezTo>
                <a:cubicBezTo>
                  <a:pt x="5442174" y="458833"/>
                  <a:pt x="5444025" y="446212"/>
                  <a:pt x="5447727" y="434433"/>
                </a:cubicBezTo>
                <a:cubicBezTo>
                  <a:pt x="5451429" y="422653"/>
                  <a:pt x="5456814" y="412473"/>
                  <a:pt x="5463881" y="403891"/>
                </a:cubicBezTo>
                <a:cubicBezTo>
                  <a:pt x="5470949" y="395309"/>
                  <a:pt x="5479447" y="388578"/>
                  <a:pt x="5489375" y="383698"/>
                </a:cubicBezTo>
                <a:cubicBezTo>
                  <a:pt x="5499303" y="378818"/>
                  <a:pt x="5510662" y="376378"/>
                  <a:pt x="5523451" y="376378"/>
                </a:cubicBezTo>
                <a:cubicBezTo>
                  <a:pt x="5534221" y="376378"/>
                  <a:pt x="5543728" y="377556"/>
                  <a:pt x="5551973" y="379912"/>
                </a:cubicBezTo>
                <a:cubicBezTo>
                  <a:pt x="5560219" y="382267"/>
                  <a:pt x="5567455" y="385381"/>
                  <a:pt x="5573681" y="389251"/>
                </a:cubicBezTo>
                <a:cubicBezTo>
                  <a:pt x="5579907" y="393121"/>
                  <a:pt x="5585207" y="397496"/>
                  <a:pt x="5589583" y="402376"/>
                </a:cubicBezTo>
                <a:cubicBezTo>
                  <a:pt x="5593959" y="407256"/>
                  <a:pt x="5597828" y="412220"/>
                  <a:pt x="5601194" y="417269"/>
                </a:cubicBezTo>
                <a:lnTo>
                  <a:pt x="5670355" y="370320"/>
                </a:lnTo>
                <a:cubicBezTo>
                  <a:pt x="5663287" y="359887"/>
                  <a:pt x="5655042" y="350127"/>
                  <a:pt x="5645619" y="341040"/>
                </a:cubicBezTo>
                <a:cubicBezTo>
                  <a:pt x="5636195" y="331953"/>
                  <a:pt x="5625425" y="324128"/>
                  <a:pt x="5613310" y="317566"/>
                </a:cubicBezTo>
                <a:cubicBezTo>
                  <a:pt x="5601194" y="311003"/>
                  <a:pt x="5587563" y="305871"/>
                  <a:pt x="5572419" y="302169"/>
                </a:cubicBezTo>
                <a:cubicBezTo>
                  <a:pt x="5557274" y="298467"/>
                  <a:pt x="5540447" y="296615"/>
                  <a:pt x="5521937" y="296615"/>
                </a:cubicBezTo>
                <a:close/>
                <a:moveTo>
                  <a:pt x="5142265" y="296615"/>
                </a:moveTo>
                <a:cubicBezTo>
                  <a:pt x="5117392" y="296615"/>
                  <a:pt x="5093865" y="300906"/>
                  <a:pt x="5071685" y="309489"/>
                </a:cubicBezTo>
                <a:cubicBezTo>
                  <a:pt x="5049503" y="318071"/>
                  <a:pt x="5030011" y="330102"/>
                  <a:pt x="5013207" y="345583"/>
                </a:cubicBezTo>
                <a:cubicBezTo>
                  <a:pt x="4996404" y="361065"/>
                  <a:pt x="4983044" y="379575"/>
                  <a:pt x="4973129" y="401114"/>
                </a:cubicBezTo>
                <a:cubicBezTo>
                  <a:pt x="4963214" y="422653"/>
                  <a:pt x="4958257" y="446380"/>
                  <a:pt x="4958257" y="472295"/>
                </a:cubicBezTo>
                <a:cubicBezTo>
                  <a:pt x="4958257" y="498209"/>
                  <a:pt x="4963214" y="521936"/>
                  <a:pt x="4973129" y="543475"/>
                </a:cubicBezTo>
                <a:cubicBezTo>
                  <a:pt x="4983044" y="565014"/>
                  <a:pt x="4996404" y="583608"/>
                  <a:pt x="5013207" y="599258"/>
                </a:cubicBezTo>
                <a:cubicBezTo>
                  <a:pt x="5030011" y="614908"/>
                  <a:pt x="5049503" y="627023"/>
                  <a:pt x="5071685" y="635605"/>
                </a:cubicBezTo>
                <a:cubicBezTo>
                  <a:pt x="5093865" y="644188"/>
                  <a:pt x="5117392" y="648479"/>
                  <a:pt x="5142265" y="648479"/>
                </a:cubicBezTo>
                <a:cubicBezTo>
                  <a:pt x="5166802" y="648479"/>
                  <a:pt x="5190245" y="644188"/>
                  <a:pt x="5212593" y="635605"/>
                </a:cubicBezTo>
                <a:cubicBezTo>
                  <a:pt x="5234943" y="627023"/>
                  <a:pt x="5254519" y="614908"/>
                  <a:pt x="5271323" y="599258"/>
                </a:cubicBezTo>
                <a:cubicBezTo>
                  <a:pt x="5288127" y="583608"/>
                  <a:pt x="5301486" y="565014"/>
                  <a:pt x="5311401" y="543475"/>
                </a:cubicBezTo>
                <a:cubicBezTo>
                  <a:pt x="5321316" y="521936"/>
                  <a:pt x="5326274" y="498209"/>
                  <a:pt x="5326274" y="472295"/>
                </a:cubicBezTo>
                <a:cubicBezTo>
                  <a:pt x="5326274" y="446380"/>
                  <a:pt x="5321316" y="422653"/>
                  <a:pt x="5311401" y="401114"/>
                </a:cubicBezTo>
                <a:cubicBezTo>
                  <a:pt x="5301486" y="379575"/>
                  <a:pt x="5288127" y="361065"/>
                  <a:pt x="5271323" y="345583"/>
                </a:cubicBezTo>
                <a:cubicBezTo>
                  <a:pt x="5254519" y="330102"/>
                  <a:pt x="5234943" y="318071"/>
                  <a:pt x="5212593" y="309489"/>
                </a:cubicBezTo>
                <a:cubicBezTo>
                  <a:pt x="5190245" y="300906"/>
                  <a:pt x="5166802" y="296615"/>
                  <a:pt x="5142265" y="296615"/>
                </a:cubicBezTo>
                <a:close/>
                <a:moveTo>
                  <a:pt x="3349799" y="296615"/>
                </a:moveTo>
                <a:cubicBezTo>
                  <a:pt x="3324894" y="296615"/>
                  <a:pt x="3301433" y="300906"/>
                  <a:pt x="3279415" y="309489"/>
                </a:cubicBezTo>
                <a:cubicBezTo>
                  <a:pt x="3257397" y="318071"/>
                  <a:pt x="3238103" y="330102"/>
                  <a:pt x="3221533" y="345583"/>
                </a:cubicBezTo>
                <a:cubicBezTo>
                  <a:pt x="3204963" y="361065"/>
                  <a:pt x="3191825" y="379575"/>
                  <a:pt x="3182118" y="401114"/>
                </a:cubicBezTo>
                <a:cubicBezTo>
                  <a:pt x="3172410" y="422653"/>
                  <a:pt x="3167557" y="446380"/>
                  <a:pt x="3167557" y="472295"/>
                </a:cubicBezTo>
                <a:cubicBezTo>
                  <a:pt x="3167557" y="498209"/>
                  <a:pt x="3172437" y="521936"/>
                  <a:pt x="3182197" y="543475"/>
                </a:cubicBezTo>
                <a:cubicBezTo>
                  <a:pt x="3191957" y="565014"/>
                  <a:pt x="3205250" y="583608"/>
                  <a:pt x="3222078" y="599258"/>
                </a:cubicBezTo>
                <a:cubicBezTo>
                  <a:pt x="3238905" y="614908"/>
                  <a:pt x="3258509" y="627023"/>
                  <a:pt x="3280890" y="635605"/>
                </a:cubicBezTo>
                <a:cubicBezTo>
                  <a:pt x="3303270" y="644188"/>
                  <a:pt x="3327081" y="648479"/>
                  <a:pt x="3352323" y="648479"/>
                </a:cubicBezTo>
                <a:cubicBezTo>
                  <a:pt x="3371506" y="648479"/>
                  <a:pt x="3388586" y="647216"/>
                  <a:pt x="3403562" y="644692"/>
                </a:cubicBezTo>
                <a:cubicBezTo>
                  <a:pt x="3418539" y="642168"/>
                  <a:pt x="3431917" y="638803"/>
                  <a:pt x="3443696" y="634596"/>
                </a:cubicBezTo>
                <a:cubicBezTo>
                  <a:pt x="3455475" y="630389"/>
                  <a:pt x="3466076" y="625425"/>
                  <a:pt x="3475500" y="619703"/>
                </a:cubicBezTo>
                <a:cubicBezTo>
                  <a:pt x="3484923" y="613982"/>
                  <a:pt x="3493673" y="607756"/>
                  <a:pt x="3501751" y="601025"/>
                </a:cubicBezTo>
                <a:lnTo>
                  <a:pt x="3501751" y="452606"/>
                </a:lnTo>
                <a:lnTo>
                  <a:pt x="3351818" y="452606"/>
                </a:lnTo>
                <a:lnTo>
                  <a:pt x="3351818" y="523282"/>
                </a:lnTo>
                <a:lnTo>
                  <a:pt x="3419969" y="523282"/>
                </a:lnTo>
                <a:lnTo>
                  <a:pt x="3419969" y="557610"/>
                </a:lnTo>
                <a:cubicBezTo>
                  <a:pt x="3412544" y="561312"/>
                  <a:pt x="3403766" y="564509"/>
                  <a:pt x="3393635" y="567202"/>
                </a:cubicBezTo>
                <a:cubicBezTo>
                  <a:pt x="3383505" y="569894"/>
                  <a:pt x="3369999" y="571240"/>
                  <a:pt x="3353119" y="571240"/>
                </a:cubicBezTo>
                <a:cubicBezTo>
                  <a:pt x="3337927" y="571240"/>
                  <a:pt x="3324591" y="568632"/>
                  <a:pt x="3313112" y="563415"/>
                </a:cubicBezTo>
                <a:cubicBezTo>
                  <a:pt x="3301632" y="558199"/>
                  <a:pt x="3292011" y="551047"/>
                  <a:pt x="3284246" y="541960"/>
                </a:cubicBezTo>
                <a:cubicBezTo>
                  <a:pt x="3276482" y="532874"/>
                  <a:pt x="3270658" y="522356"/>
                  <a:pt x="3266775" y="510409"/>
                </a:cubicBezTo>
                <a:cubicBezTo>
                  <a:pt x="3262891" y="498461"/>
                  <a:pt x="3260949" y="485757"/>
                  <a:pt x="3260949" y="472295"/>
                </a:cubicBezTo>
                <a:cubicBezTo>
                  <a:pt x="3260949" y="458833"/>
                  <a:pt x="3262884" y="446212"/>
                  <a:pt x="3266755" y="434433"/>
                </a:cubicBezTo>
                <a:cubicBezTo>
                  <a:pt x="3270625" y="422653"/>
                  <a:pt x="3276178" y="412473"/>
                  <a:pt x="3283414" y="403891"/>
                </a:cubicBezTo>
                <a:cubicBezTo>
                  <a:pt x="3290650" y="395309"/>
                  <a:pt x="3299653" y="388578"/>
                  <a:pt x="3310422" y="383698"/>
                </a:cubicBezTo>
                <a:cubicBezTo>
                  <a:pt x="3321191" y="378818"/>
                  <a:pt x="3333644" y="376378"/>
                  <a:pt x="3347779" y="376378"/>
                </a:cubicBezTo>
                <a:cubicBezTo>
                  <a:pt x="3364943" y="376378"/>
                  <a:pt x="3379667" y="379743"/>
                  <a:pt x="3391951" y="386474"/>
                </a:cubicBezTo>
                <a:cubicBezTo>
                  <a:pt x="3404235" y="393205"/>
                  <a:pt x="3414753" y="402124"/>
                  <a:pt x="3423503" y="413230"/>
                </a:cubicBezTo>
                <a:lnTo>
                  <a:pt x="3487616" y="357699"/>
                </a:lnTo>
                <a:cubicBezTo>
                  <a:pt x="3472471" y="338516"/>
                  <a:pt x="3453371" y="323539"/>
                  <a:pt x="3430318" y="312770"/>
                </a:cubicBezTo>
                <a:cubicBezTo>
                  <a:pt x="3407264" y="302000"/>
                  <a:pt x="3380424" y="296615"/>
                  <a:pt x="3349799" y="296615"/>
                </a:cubicBezTo>
                <a:close/>
                <a:moveTo>
                  <a:pt x="1608490" y="296615"/>
                </a:moveTo>
                <a:cubicBezTo>
                  <a:pt x="1583617" y="296615"/>
                  <a:pt x="1560090" y="300906"/>
                  <a:pt x="1537910" y="309489"/>
                </a:cubicBezTo>
                <a:cubicBezTo>
                  <a:pt x="1515729" y="318071"/>
                  <a:pt x="1496237" y="330102"/>
                  <a:pt x="1479433" y="345583"/>
                </a:cubicBezTo>
                <a:cubicBezTo>
                  <a:pt x="1462629" y="361065"/>
                  <a:pt x="1449269" y="379575"/>
                  <a:pt x="1439354" y="401114"/>
                </a:cubicBezTo>
                <a:cubicBezTo>
                  <a:pt x="1429439" y="422653"/>
                  <a:pt x="1424482" y="446380"/>
                  <a:pt x="1424482" y="472295"/>
                </a:cubicBezTo>
                <a:cubicBezTo>
                  <a:pt x="1424482" y="498209"/>
                  <a:pt x="1429439" y="521936"/>
                  <a:pt x="1439354" y="543475"/>
                </a:cubicBezTo>
                <a:cubicBezTo>
                  <a:pt x="1449269" y="565014"/>
                  <a:pt x="1462629" y="583608"/>
                  <a:pt x="1479433" y="599258"/>
                </a:cubicBezTo>
                <a:cubicBezTo>
                  <a:pt x="1496237" y="614908"/>
                  <a:pt x="1515729" y="627023"/>
                  <a:pt x="1537910" y="635605"/>
                </a:cubicBezTo>
                <a:cubicBezTo>
                  <a:pt x="1560090" y="644188"/>
                  <a:pt x="1583617" y="648479"/>
                  <a:pt x="1608490" y="648479"/>
                </a:cubicBezTo>
                <a:cubicBezTo>
                  <a:pt x="1633027" y="648479"/>
                  <a:pt x="1656470" y="644188"/>
                  <a:pt x="1678819" y="635605"/>
                </a:cubicBezTo>
                <a:cubicBezTo>
                  <a:pt x="1701168" y="627023"/>
                  <a:pt x="1720744" y="614908"/>
                  <a:pt x="1737548" y="599258"/>
                </a:cubicBezTo>
                <a:cubicBezTo>
                  <a:pt x="1754352" y="583608"/>
                  <a:pt x="1767711" y="565014"/>
                  <a:pt x="1777627" y="543475"/>
                </a:cubicBezTo>
                <a:cubicBezTo>
                  <a:pt x="1787542" y="521936"/>
                  <a:pt x="1792499" y="498209"/>
                  <a:pt x="1792499" y="472295"/>
                </a:cubicBezTo>
                <a:cubicBezTo>
                  <a:pt x="1792499" y="446380"/>
                  <a:pt x="1787542" y="422653"/>
                  <a:pt x="1777627" y="401114"/>
                </a:cubicBezTo>
                <a:cubicBezTo>
                  <a:pt x="1767711" y="379575"/>
                  <a:pt x="1754352" y="361065"/>
                  <a:pt x="1737548" y="345583"/>
                </a:cubicBezTo>
                <a:cubicBezTo>
                  <a:pt x="1720744" y="330102"/>
                  <a:pt x="1701168" y="318071"/>
                  <a:pt x="1678819" y="309489"/>
                </a:cubicBezTo>
                <a:cubicBezTo>
                  <a:pt x="1656470" y="300906"/>
                  <a:pt x="1633027" y="296615"/>
                  <a:pt x="1608490" y="296615"/>
                </a:cubicBezTo>
                <a:close/>
                <a:moveTo>
                  <a:pt x="2804730" y="292577"/>
                </a:moveTo>
                <a:cubicBezTo>
                  <a:pt x="2803721" y="293250"/>
                  <a:pt x="2803216" y="294428"/>
                  <a:pt x="2803216" y="296111"/>
                </a:cubicBezTo>
                <a:lnTo>
                  <a:pt x="2803216" y="643935"/>
                </a:lnTo>
                <a:lnTo>
                  <a:pt x="2889541" y="643935"/>
                </a:lnTo>
                <a:lnTo>
                  <a:pt x="2889541" y="472799"/>
                </a:lnTo>
                <a:lnTo>
                  <a:pt x="3105101" y="649993"/>
                </a:lnTo>
                <a:cubicBezTo>
                  <a:pt x="3107794" y="652349"/>
                  <a:pt x="3109645" y="653274"/>
                  <a:pt x="3110654" y="652770"/>
                </a:cubicBezTo>
                <a:cubicBezTo>
                  <a:pt x="3111664" y="652265"/>
                  <a:pt x="3112169" y="651003"/>
                  <a:pt x="3112169" y="648983"/>
                </a:cubicBezTo>
                <a:lnTo>
                  <a:pt x="3112169" y="300654"/>
                </a:lnTo>
                <a:lnTo>
                  <a:pt x="3025844" y="300654"/>
                </a:lnTo>
                <a:lnTo>
                  <a:pt x="3025844" y="472799"/>
                </a:lnTo>
                <a:lnTo>
                  <a:pt x="2810283" y="295101"/>
                </a:lnTo>
                <a:cubicBezTo>
                  <a:pt x="2807591" y="292745"/>
                  <a:pt x="2805740" y="291904"/>
                  <a:pt x="2804730" y="292577"/>
                </a:cubicBezTo>
                <a:close/>
                <a:moveTo>
                  <a:pt x="1061655" y="292577"/>
                </a:moveTo>
                <a:cubicBezTo>
                  <a:pt x="1060646" y="293250"/>
                  <a:pt x="1060141" y="294428"/>
                  <a:pt x="1060141" y="296111"/>
                </a:cubicBezTo>
                <a:lnTo>
                  <a:pt x="1060141" y="643935"/>
                </a:lnTo>
                <a:lnTo>
                  <a:pt x="1146466" y="643935"/>
                </a:lnTo>
                <a:lnTo>
                  <a:pt x="1146466" y="472799"/>
                </a:lnTo>
                <a:lnTo>
                  <a:pt x="1362026" y="649993"/>
                </a:lnTo>
                <a:cubicBezTo>
                  <a:pt x="1364719" y="652349"/>
                  <a:pt x="1366570" y="653274"/>
                  <a:pt x="1367579" y="652770"/>
                </a:cubicBezTo>
                <a:cubicBezTo>
                  <a:pt x="1368589" y="652265"/>
                  <a:pt x="1369094" y="651003"/>
                  <a:pt x="1369094" y="648983"/>
                </a:cubicBezTo>
                <a:lnTo>
                  <a:pt x="1369094" y="300654"/>
                </a:lnTo>
                <a:lnTo>
                  <a:pt x="1282769" y="300654"/>
                </a:lnTo>
                <a:lnTo>
                  <a:pt x="1282769" y="472799"/>
                </a:lnTo>
                <a:lnTo>
                  <a:pt x="1067209" y="295101"/>
                </a:lnTo>
                <a:cubicBezTo>
                  <a:pt x="1064516" y="292745"/>
                  <a:pt x="1062665" y="291904"/>
                  <a:pt x="1061655" y="292577"/>
                </a:cubicBezTo>
                <a:close/>
                <a:moveTo>
                  <a:pt x="4136201" y="292072"/>
                </a:moveTo>
                <a:cubicBezTo>
                  <a:pt x="4134855" y="292072"/>
                  <a:pt x="4133846" y="292913"/>
                  <a:pt x="4133173" y="294596"/>
                </a:cubicBezTo>
                <a:lnTo>
                  <a:pt x="3966075" y="643935"/>
                </a:lnTo>
                <a:lnTo>
                  <a:pt x="4055934" y="643935"/>
                </a:lnTo>
                <a:lnTo>
                  <a:pt x="4073098" y="602539"/>
                </a:lnTo>
                <a:lnTo>
                  <a:pt x="4192742" y="602539"/>
                </a:lnTo>
                <a:lnTo>
                  <a:pt x="4210915" y="643935"/>
                </a:lnTo>
                <a:lnTo>
                  <a:pt x="4305823" y="643935"/>
                </a:lnTo>
                <a:lnTo>
                  <a:pt x="4139230" y="294596"/>
                </a:lnTo>
                <a:cubicBezTo>
                  <a:pt x="4138557" y="292913"/>
                  <a:pt x="4137547" y="292072"/>
                  <a:pt x="4136201" y="292072"/>
                </a:cubicBezTo>
                <a:close/>
                <a:moveTo>
                  <a:pt x="4054420" y="187573"/>
                </a:moveTo>
                <a:lnTo>
                  <a:pt x="4102378" y="279451"/>
                </a:lnTo>
                <a:lnTo>
                  <a:pt x="4169520" y="279451"/>
                </a:lnTo>
                <a:lnTo>
                  <a:pt x="4149327" y="187573"/>
                </a:lnTo>
                <a:close/>
                <a:moveTo>
                  <a:pt x="1608364" y="171924"/>
                </a:moveTo>
                <a:cubicBezTo>
                  <a:pt x="1607607" y="171924"/>
                  <a:pt x="1606892" y="172428"/>
                  <a:pt x="1606219" y="173438"/>
                </a:cubicBezTo>
                <a:lnTo>
                  <a:pt x="1525447" y="279451"/>
                </a:lnTo>
                <a:lnTo>
                  <a:pt x="1589560" y="279451"/>
                </a:lnTo>
                <a:lnTo>
                  <a:pt x="1608743" y="259763"/>
                </a:lnTo>
                <a:lnTo>
                  <a:pt x="1627421" y="279451"/>
                </a:lnTo>
                <a:lnTo>
                  <a:pt x="1691534" y="279451"/>
                </a:lnTo>
                <a:lnTo>
                  <a:pt x="1610762" y="173438"/>
                </a:lnTo>
                <a:cubicBezTo>
                  <a:pt x="1609921" y="172428"/>
                  <a:pt x="1609121" y="171924"/>
                  <a:pt x="1608364" y="171924"/>
                </a:cubicBezTo>
                <a:close/>
                <a:moveTo>
                  <a:pt x="0" y="30142"/>
                </a:moveTo>
                <a:lnTo>
                  <a:pt x="245785" y="30142"/>
                </a:lnTo>
                <a:lnTo>
                  <a:pt x="491570" y="474830"/>
                </a:lnTo>
                <a:lnTo>
                  <a:pt x="245785" y="919518"/>
                </a:lnTo>
                <a:lnTo>
                  <a:pt x="0" y="919518"/>
                </a:lnTo>
                <a:lnTo>
                  <a:pt x="245785" y="474830"/>
                </a:lnTo>
                <a:close/>
                <a:moveTo>
                  <a:pt x="657234" y="0"/>
                </a:moveTo>
                <a:lnTo>
                  <a:pt x="5764748" y="0"/>
                </a:lnTo>
                <a:lnTo>
                  <a:pt x="6208084" y="443337"/>
                </a:lnTo>
                <a:lnTo>
                  <a:pt x="5764748" y="886673"/>
                </a:lnTo>
                <a:lnTo>
                  <a:pt x="658728" y="886673"/>
                </a:lnTo>
                <a:lnTo>
                  <a:pt x="903019" y="444688"/>
                </a:lnTo>
                <a:close/>
                <a:moveTo>
                  <a:pt x="411449" y="0"/>
                </a:moveTo>
                <a:lnTo>
                  <a:pt x="643967" y="0"/>
                </a:lnTo>
                <a:lnTo>
                  <a:pt x="643967" y="420685"/>
                </a:lnTo>
                <a:close/>
              </a:path>
            </a:pathLst>
          </a:custGeom>
          <a:gradFill>
            <a:gsLst>
              <a:gs pos="0">
                <a:srgbClr val="00B0F0"/>
              </a:gs>
              <a:gs pos="74000">
                <a:srgbClr val="93E3FF"/>
              </a:gs>
              <a:gs pos="83000">
                <a:schemeClr val="accent4">
                  <a:lumMod val="45000"/>
                  <a:lumOff val="55000"/>
                </a:schemeClr>
              </a:gs>
              <a:gs pos="100000">
                <a:schemeClr val="accent4">
                  <a:lumMod val="30000"/>
                  <a:lumOff val="70000"/>
                </a:schemeClr>
              </a:gs>
            </a:gsLst>
            <a:lin ang="5400000" scaled="1"/>
          </a:gradFill>
          <a:ln>
            <a:noFill/>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endParaRPr lang="en-US">
              <a:latin typeface="Arial" pitchFamily="34" charset="0"/>
              <a:cs typeface="Arial" pitchFamily="34" charset="0"/>
            </a:endParaRPr>
          </a:p>
        </p:txBody>
      </p:sp>
      <p:grpSp>
        <p:nvGrpSpPr>
          <p:cNvPr id="46" name="Group 45">
            <a:extLst>
              <a:ext uri="{FF2B5EF4-FFF2-40B4-BE49-F238E27FC236}">
                <a16:creationId xmlns:a16="http://schemas.microsoft.com/office/drawing/2014/main" xmlns="" id="{FDF2D4B7-0080-4A0D-A6E6-9166BC57CCEC}"/>
              </a:ext>
            </a:extLst>
          </p:cNvPr>
          <p:cNvGrpSpPr/>
          <p:nvPr/>
        </p:nvGrpSpPr>
        <p:grpSpPr>
          <a:xfrm>
            <a:off x="2449871" y="2434122"/>
            <a:ext cx="7791351" cy="872949"/>
            <a:chOff x="1133366" y="2220084"/>
            <a:chExt cx="5681780" cy="914400"/>
          </a:xfrm>
          <a:solidFill>
            <a:schemeClr val="accent4">
              <a:lumMod val="40000"/>
              <a:lumOff val="60000"/>
            </a:schemeClr>
          </a:solidFill>
        </p:grpSpPr>
        <p:sp>
          <p:nvSpPr>
            <p:cNvPr id="47" name="Arrow: Pentagon 46">
              <a:extLst>
                <a:ext uri="{FF2B5EF4-FFF2-40B4-BE49-F238E27FC236}">
                  <a16:creationId xmlns:a16="http://schemas.microsoft.com/office/drawing/2014/main" xmlns="" id="{AF75DEE3-4E5C-41C8-8C0C-A2EF910189F9}"/>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9" name="TextBox 48">
              <a:extLst>
                <a:ext uri="{FF2B5EF4-FFF2-40B4-BE49-F238E27FC236}">
                  <a16:creationId xmlns:a16="http://schemas.microsoft.com/office/drawing/2014/main" xmlns="" id="{4B335821-375C-439C-ABB0-F5DC39680588}"/>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0" name="TextBox 49">
            <a:extLst>
              <a:ext uri="{FF2B5EF4-FFF2-40B4-BE49-F238E27FC236}">
                <a16:creationId xmlns:a16="http://schemas.microsoft.com/office/drawing/2014/main" xmlns="" id="{D4437F6C-9815-4D1A-98B7-96367F046F1D}"/>
              </a:ext>
            </a:extLst>
          </p:cNvPr>
          <p:cNvSpPr txBox="1"/>
          <p:nvPr/>
        </p:nvSpPr>
        <p:spPr>
          <a:xfrm>
            <a:off x="3122847" y="2584698"/>
            <a:ext cx="7381510" cy="584775"/>
          </a:xfrm>
          <a:prstGeom prst="rect">
            <a:avLst/>
          </a:prstGeom>
          <a:noFill/>
        </p:spPr>
        <p:txBody>
          <a:bodyPr wrap="square" rtlCol="0">
            <a:spAutoFit/>
          </a:bodyPr>
          <a:lstStyle/>
          <a:p>
            <a:r>
              <a:rPr lang="en-US" sz="3200">
                <a:solidFill>
                  <a:srgbClr val="0070C0"/>
                </a:solidFill>
                <a:latin typeface="Arial" pitchFamily="34" charset="0"/>
                <a:cs typeface="Arial" pitchFamily="34" charset="0"/>
              </a:rPr>
              <a:t>Vị trí địa lí, hình dạng và kích th</a:t>
            </a:r>
            <a:r>
              <a:rPr lang="vi-VN" sz="3200">
                <a:solidFill>
                  <a:srgbClr val="0070C0"/>
                </a:solidFill>
                <a:cs typeface="Arial" pitchFamily="34" charset="0"/>
              </a:rPr>
              <a:t>ư</a:t>
            </a:r>
            <a:r>
              <a:rPr lang="en-US" sz="3200">
                <a:solidFill>
                  <a:srgbClr val="0070C0"/>
                </a:solidFill>
                <a:latin typeface="Arial" pitchFamily="34" charset="0"/>
                <a:cs typeface="Arial" pitchFamily="34" charset="0"/>
              </a:rPr>
              <a:t>ớc</a:t>
            </a:r>
          </a:p>
        </p:txBody>
      </p:sp>
      <p:grpSp>
        <p:nvGrpSpPr>
          <p:cNvPr id="51" name="Group 50">
            <a:extLst>
              <a:ext uri="{FF2B5EF4-FFF2-40B4-BE49-F238E27FC236}">
                <a16:creationId xmlns:a16="http://schemas.microsoft.com/office/drawing/2014/main" xmlns="" id="{0C4C580D-E76E-409A-AEEF-669C37B68227}"/>
              </a:ext>
            </a:extLst>
          </p:cNvPr>
          <p:cNvGrpSpPr/>
          <p:nvPr/>
        </p:nvGrpSpPr>
        <p:grpSpPr>
          <a:xfrm>
            <a:off x="1687644" y="2434122"/>
            <a:ext cx="1301952" cy="872949"/>
            <a:chOff x="344605" y="154323"/>
            <a:chExt cx="1301952" cy="872949"/>
          </a:xfrm>
        </p:grpSpPr>
        <p:sp>
          <p:nvSpPr>
            <p:cNvPr id="52" name="Arrow: Pentagon 51">
              <a:extLst>
                <a:ext uri="{FF2B5EF4-FFF2-40B4-BE49-F238E27FC236}">
                  <a16:creationId xmlns:a16="http://schemas.microsoft.com/office/drawing/2014/main" xmlns="" id="{BB5E7B8A-6D85-44AD-8DA5-4A7494E02B41}"/>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53" name="Isosceles Triangle 52">
              <a:extLst>
                <a:ext uri="{FF2B5EF4-FFF2-40B4-BE49-F238E27FC236}">
                  <a16:creationId xmlns:a16="http://schemas.microsoft.com/office/drawing/2014/main" xmlns="" id="{2BBE2B7F-4B29-43C1-859C-DA2FB5BCD775}"/>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4" name="Group 53">
            <a:extLst>
              <a:ext uri="{FF2B5EF4-FFF2-40B4-BE49-F238E27FC236}">
                <a16:creationId xmlns:a16="http://schemas.microsoft.com/office/drawing/2014/main" xmlns="" id="{CEB211CC-817A-4145-AD01-08FE9A9A598F}"/>
              </a:ext>
            </a:extLst>
          </p:cNvPr>
          <p:cNvGrpSpPr/>
          <p:nvPr/>
        </p:nvGrpSpPr>
        <p:grpSpPr>
          <a:xfrm>
            <a:off x="2357605" y="3884767"/>
            <a:ext cx="7581313" cy="872949"/>
            <a:chOff x="1133366" y="2220084"/>
            <a:chExt cx="5681780" cy="914400"/>
          </a:xfrm>
          <a:solidFill>
            <a:schemeClr val="accent2">
              <a:lumMod val="20000"/>
              <a:lumOff val="80000"/>
            </a:schemeClr>
          </a:solidFill>
        </p:grpSpPr>
        <p:sp>
          <p:nvSpPr>
            <p:cNvPr id="55" name="Arrow: Pentagon 54">
              <a:extLst>
                <a:ext uri="{FF2B5EF4-FFF2-40B4-BE49-F238E27FC236}">
                  <a16:creationId xmlns:a16="http://schemas.microsoft.com/office/drawing/2014/main" xmlns="" id="{699F685B-9201-4E95-95A6-AF1D3C8AFA58}"/>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56" name="TextBox 55">
              <a:extLst>
                <a:ext uri="{FF2B5EF4-FFF2-40B4-BE49-F238E27FC236}">
                  <a16:creationId xmlns:a16="http://schemas.microsoft.com/office/drawing/2014/main" xmlns="" id="{9CD1FABF-2D86-4C35-935C-EFEC6C257588}"/>
                </a:ext>
              </a:extLst>
            </p:cNvPr>
            <p:cNvSpPr txBox="1"/>
            <p:nvPr/>
          </p:nvSpPr>
          <p:spPr>
            <a:xfrm>
              <a:off x="1307657" y="2384346"/>
              <a:ext cx="4380918"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7" name="TextBox 56">
            <a:extLst>
              <a:ext uri="{FF2B5EF4-FFF2-40B4-BE49-F238E27FC236}">
                <a16:creationId xmlns:a16="http://schemas.microsoft.com/office/drawing/2014/main" xmlns="" id="{026FBB4F-A1B2-4B44-BD2F-59D1774703E5}"/>
              </a:ext>
            </a:extLst>
          </p:cNvPr>
          <p:cNvSpPr txBox="1"/>
          <p:nvPr/>
        </p:nvSpPr>
        <p:spPr>
          <a:xfrm>
            <a:off x="3387714" y="4026739"/>
            <a:ext cx="5700545" cy="584775"/>
          </a:xfrm>
          <a:prstGeom prst="rect">
            <a:avLst/>
          </a:prstGeom>
          <a:noFill/>
        </p:spPr>
        <p:txBody>
          <a:bodyPr wrap="square" rtlCol="0">
            <a:spAutoFit/>
          </a:bodyPr>
          <a:lstStyle/>
          <a:p>
            <a:pPr algn="ctr"/>
            <a:r>
              <a:rPr lang="en-US" sz="3200">
                <a:solidFill>
                  <a:srgbClr val="0070C0"/>
                </a:solidFill>
                <a:latin typeface="Arial" panose="020B0604020202020204" pitchFamily="34" charset="0"/>
                <a:cs typeface="Arial" panose="020B0604020202020204" pitchFamily="34" charset="0"/>
              </a:rPr>
              <a:t>Đặc điểm tự nhiên châu Á</a:t>
            </a:r>
          </a:p>
        </p:txBody>
      </p:sp>
      <p:sp>
        <p:nvSpPr>
          <p:cNvPr id="58" name="Arrow: Pentagon 57">
            <a:extLst>
              <a:ext uri="{FF2B5EF4-FFF2-40B4-BE49-F238E27FC236}">
                <a16:creationId xmlns:a16="http://schemas.microsoft.com/office/drawing/2014/main" xmlns="" id="{B227D5F1-AB8A-4158-8922-B2A51DFBD068}"/>
              </a:ext>
            </a:extLst>
          </p:cNvPr>
          <p:cNvSpPr/>
          <p:nvPr/>
        </p:nvSpPr>
        <p:spPr>
          <a:xfrm>
            <a:off x="2295286" y="3881843"/>
            <a:ext cx="1301952" cy="893628"/>
          </a:xfrm>
          <a:prstGeom prst="homePlat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59" name="Isosceles Triangle 58">
            <a:extLst>
              <a:ext uri="{FF2B5EF4-FFF2-40B4-BE49-F238E27FC236}">
                <a16:creationId xmlns:a16="http://schemas.microsoft.com/office/drawing/2014/main" xmlns="" id="{781E2B55-08F1-41E7-956E-9EB35344E4A9}"/>
              </a:ext>
            </a:extLst>
          </p:cNvPr>
          <p:cNvSpPr/>
          <p:nvPr/>
        </p:nvSpPr>
        <p:spPr>
          <a:xfrm rot="5400000">
            <a:off x="3238518" y="418921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 name="Hình ảnh 9">
            <a:extLst>
              <a:ext uri="{FF2B5EF4-FFF2-40B4-BE49-F238E27FC236}">
                <a16:creationId xmlns:a16="http://schemas.microsoft.com/office/drawing/2014/main" xmlns="" id="{AB4B89C3-FAA2-4411-B0AB-9CEF54CF34D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backgroundMark x1="45341" y1="35326" x2="45341" y2="35326"/>
                      </a14:backgroundRemoval>
                    </a14:imgEffect>
                  </a14:imgLayer>
                </a14:imgProps>
              </a:ext>
            </a:extLst>
          </a:blip>
          <a:stretch>
            <a:fillRect/>
          </a:stretch>
        </p:blipFill>
        <p:spPr>
          <a:xfrm>
            <a:off x="1733331" y="148779"/>
            <a:ext cx="1639789" cy="1714325"/>
          </a:xfrm>
          <a:prstGeom prst="rect">
            <a:avLst/>
          </a:prstGeom>
        </p:spPr>
      </p:pic>
      <p:pic>
        <p:nvPicPr>
          <p:cNvPr id="24" name="Picture 23">
            <a:extLst>
              <a:ext uri="{FF2B5EF4-FFF2-40B4-BE49-F238E27FC236}">
                <a16:creationId xmlns:a16="http://schemas.microsoft.com/office/drawing/2014/main" xmlns="" id="{7E79F44C-5988-46C2-AF4F-1F89527F52B6}"/>
              </a:ext>
            </a:extLst>
          </p:cNvPr>
          <p:cNvPicPr>
            <a:picLocks noChangeAspect="1"/>
          </p:cNvPicPr>
          <p:nvPr/>
        </p:nvPicPr>
        <p:blipFill>
          <a:blip r:embed="rId5"/>
          <a:stretch>
            <a:fillRect/>
          </a:stretch>
        </p:blipFill>
        <p:spPr>
          <a:xfrm>
            <a:off x="10791608" y="148865"/>
            <a:ext cx="1222629" cy="1075678"/>
          </a:xfrm>
          <a:prstGeom prst="rect">
            <a:avLst/>
          </a:prstGeom>
        </p:spPr>
      </p:pic>
    </p:spTree>
    <p:extLst>
      <p:ext uri="{BB962C8B-B14F-4D97-AF65-F5344CB8AC3E}">
        <p14:creationId xmlns:p14="http://schemas.microsoft.com/office/powerpoint/2010/main" val="3994888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fill="hold" grpId="0" nodeType="afterEffect">
                                  <p:stCondLst>
                                    <p:cond delay="0"/>
                                  </p:stCondLst>
                                  <p:childTnLst>
                                    <p:animClr clrSpc="hsl" dir="cw">
                                      <p:cBhvr override="childStyle">
                                        <p:cTn id="6" dur="500" fill="hold"/>
                                        <p:tgtEl>
                                          <p:spTgt spid="45"/>
                                        </p:tgtEl>
                                        <p:attrNameLst>
                                          <p:attrName>style.color</p:attrName>
                                        </p:attrNameLst>
                                      </p:cBhvr>
                                      <p:by>
                                        <p:hsl h="7200000" s="0" l="0"/>
                                      </p:by>
                                    </p:animClr>
                                    <p:animClr clrSpc="hsl" dir="cw">
                                      <p:cBhvr>
                                        <p:cTn id="7" dur="500" fill="hold"/>
                                        <p:tgtEl>
                                          <p:spTgt spid="45"/>
                                        </p:tgtEl>
                                        <p:attrNameLst>
                                          <p:attrName>fillcolor</p:attrName>
                                        </p:attrNameLst>
                                      </p:cBhvr>
                                      <p:by>
                                        <p:hsl h="7200000" s="0" l="0"/>
                                      </p:by>
                                    </p:animClr>
                                    <p:animClr clrSpc="hsl" dir="cw">
                                      <p:cBhvr>
                                        <p:cTn id="8" dur="500" fill="hold"/>
                                        <p:tgtEl>
                                          <p:spTgt spid="45"/>
                                        </p:tgtEl>
                                        <p:attrNameLst>
                                          <p:attrName>stroke.color</p:attrName>
                                        </p:attrNameLst>
                                      </p:cBhvr>
                                      <p:by>
                                        <p:hsl h="7200000" s="0" l="0"/>
                                      </p:by>
                                    </p:animClr>
                                    <p:set>
                                      <p:cBhvr>
                                        <p:cTn id="9" dur="500" fill="hold"/>
                                        <p:tgtEl>
                                          <p:spTgt spid="45"/>
                                        </p:tgtEl>
                                        <p:attrNameLst>
                                          <p:attrName>fill.type</p:attrName>
                                        </p:attrNameLst>
                                      </p:cBhvr>
                                      <p:to>
                                        <p:strVal val="solid"/>
                                      </p:to>
                                    </p:se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46"/>
                                        </p:tgtEl>
                                        <p:attrNameLst>
                                          <p:attrName>style.visibility</p:attrName>
                                        </p:attrNameLst>
                                      </p:cBhvr>
                                      <p:to>
                                        <p:strVal val="visible"/>
                                      </p:to>
                                    </p:set>
                                    <p:animEffect transition="in" filter="wipe(left)">
                                      <p:cBhvr>
                                        <p:cTn id="13" dur="500"/>
                                        <p:tgtEl>
                                          <p:spTgt spid="46"/>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50"/>
                                        </p:tgtEl>
                                        <p:attrNameLst>
                                          <p:attrName>style.visibility</p:attrName>
                                        </p:attrNameLst>
                                      </p:cBhvr>
                                      <p:to>
                                        <p:strVal val="visible"/>
                                      </p:to>
                                    </p:set>
                                    <p:animEffect transition="in" filter="wipe(left)">
                                      <p:cBhvr>
                                        <p:cTn id="16" dur="500"/>
                                        <p:tgtEl>
                                          <p:spTgt spid="50"/>
                                        </p:tgtEl>
                                      </p:cBhvr>
                                    </p:animEffect>
                                  </p:childTnLst>
                                </p:cTn>
                              </p:par>
                              <p:par>
                                <p:cTn id="17" presetID="22" presetClass="entr" presetSubtype="8" fill="hold" nodeType="withEffect">
                                  <p:stCondLst>
                                    <p:cond delay="0"/>
                                  </p:stCondLst>
                                  <p:childTnLst>
                                    <p:set>
                                      <p:cBhvr>
                                        <p:cTn id="18" dur="1" fill="hold">
                                          <p:stCondLst>
                                            <p:cond delay="0"/>
                                          </p:stCondLst>
                                        </p:cTn>
                                        <p:tgtEl>
                                          <p:spTgt spid="51"/>
                                        </p:tgtEl>
                                        <p:attrNameLst>
                                          <p:attrName>style.visibility</p:attrName>
                                        </p:attrNameLst>
                                      </p:cBhvr>
                                      <p:to>
                                        <p:strVal val="visible"/>
                                      </p:to>
                                    </p:set>
                                    <p:animEffect transition="in" filter="wipe(left)">
                                      <p:cBhvr>
                                        <p:cTn id="19" dur="500"/>
                                        <p:tgtEl>
                                          <p:spTgt spid="51"/>
                                        </p:tgtEl>
                                      </p:cBhvr>
                                    </p:animEffect>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54"/>
                                        </p:tgtEl>
                                        <p:attrNameLst>
                                          <p:attrName>style.visibility</p:attrName>
                                        </p:attrNameLst>
                                      </p:cBhvr>
                                      <p:to>
                                        <p:strVal val="visible"/>
                                      </p:to>
                                    </p:set>
                                    <p:animEffect transition="in" filter="wipe(left)">
                                      <p:cBhvr>
                                        <p:cTn id="23" dur="500"/>
                                        <p:tgtEl>
                                          <p:spTgt spid="54"/>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57"/>
                                        </p:tgtEl>
                                        <p:attrNameLst>
                                          <p:attrName>style.visibility</p:attrName>
                                        </p:attrNameLst>
                                      </p:cBhvr>
                                      <p:to>
                                        <p:strVal val="visible"/>
                                      </p:to>
                                    </p:set>
                                    <p:animEffect transition="in" filter="wipe(left)">
                                      <p:cBhvr>
                                        <p:cTn id="26" dur="500"/>
                                        <p:tgtEl>
                                          <p:spTgt spid="57"/>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58"/>
                                        </p:tgtEl>
                                        <p:attrNameLst>
                                          <p:attrName>style.visibility</p:attrName>
                                        </p:attrNameLst>
                                      </p:cBhvr>
                                      <p:to>
                                        <p:strVal val="visible"/>
                                      </p:to>
                                    </p:set>
                                    <p:animEffect transition="in" filter="wipe(left)">
                                      <p:cBhvr>
                                        <p:cTn id="29" dur="500"/>
                                        <p:tgtEl>
                                          <p:spTgt spid="58"/>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59"/>
                                        </p:tgtEl>
                                        <p:attrNameLst>
                                          <p:attrName>style.visibility</p:attrName>
                                        </p:attrNameLst>
                                      </p:cBhvr>
                                      <p:to>
                                        <p:strVal val="visible"/>
                                      </p:to>
                                    </p:set>
                                    <p:animEffect transition="in" filter="wipe(left)">
                                      <p:cBhvr>
                                        <p:cTn id="32" dur="500"/>
                                        <p:tgtEl>
                                          <p:spTgt spid="59"/>
                                        </p:tgtEl>
                                      </p:cBhvr>
                                    </p:animEffect>
                                  </p:childTnLst>
                                </p:cTn>
                              </p:par>
                              <p:par>
                                <p:cTn id="33" presetID="21" presetClass="emph" presetSubtype="0" fill="hold" nodeType="withEffect">
                                  <p:stCondLst>
                                    <p:cond delay="0"/>
                                  </p:stCondLst>
                                  <p:childTnLst>
                                    <p:animClr clrSpc="hsl" dir="cw">
                                      <p:cBhvr override="childStyle">
                                        <p:cTn id="34" dur="500" fill="hold"/>
                                        <p:tgtEl>
                                          <p:spTgt spid="71"/>
                                        </p:tgtEl>
                                        <p:attrNameLst>
                                          <p:attrName>style.color</p:attrName>
                                        </p:attrNameLst>
                                      </p:cBhvr>
                                      <p:by>
                                        <p:hsl h="7200000" s="0" l="0"/>
                                      </p:by>
                                    </p:animClr>
                                    <p:animClr clrSpc="hsl" dir="cw">
                                      <p:cBhvr>
                                        <p:cTn id="35" dur="500" fill="hold"/>
                                        <p:tgtEl>
                                          <p:spTgt spid="71"/>
                                        </p:tgtEl>
                                        <p:attrNameLst>
                                          <p:attrName>fillcolor</p:attrName>
                                        </p:attrNameLst>
                                      </p:cBhvr>
                                      <p:by>
                                        <p:hsl h="7200000" s="0" l="0"/>
                                      </p:by>
                                    </p:animClr>
                                    <p:animClr clrSpc="hsl" dir="cw">
                                      <p:cBhvr>
                                        <p:cTn id="36" dur="500" fill="hold"/>
                                        <p:tgtEl>
                                          <p:spTgt spid="71"/>
                                        </p:tgtEl>
                                        <p:attrNameLst>
                                          <p:attrName>stroke.color</p:attrName>
                                        </p:attrNameLst>
                                      </p:cBhvr>
                                      <p:by>
                                        <p:hsl h="7200000" s="0" l="0"/>
                                      </p:by>
                                    </p:animClr>
                                    <p:set>
                                      <p:cBhvr>
                                        <p:cTn id="37" dur="500" fill="hold"/>
                                        <p:tgtEl>
                                          <p:spTgt spid="7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50" grpId="0"/>
      <p:bldP spid="57" grpId="0"/>
      <p:bldP spid="58" grpId="0" animBg="1"/>
      <p:bldP spid="5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DF5C7C55-5420-427B-A63D-3AE79BBCF9CF}"/>
              </a:ext>
            </a:extLst>
          </p:cNvPr>
          <p:cNvSpPr/>
          <p:nvPr/>
        </p:nvSpPr>
        <p:spPr>
          <a:xfrm>
            <a:off x="339048" y="1028612"/>
            <a:ext cx="11486507" cy="1078950"/>
          </a:xfrm>
          <a:prstGeom prst="rect">
            <a:avLst/>
          </a:prstGeom>
          <a:noFill/>
          <a:ln>
            <a:solidFill>
              <a:srgbClr val="00B050"/>
            </a:solidFill>
            <a:prstDash val="sysDash"/>
          </a:ln>
        </p:spPr>
        <p:txBody>
          <a:bodyPr wrap="square">
            <a:spAutoFit/>
          </a:bodyPr>
          <a:lstStyle/>
          <a:p>
            <a:pPr indent="180340" algn="ctr">
              <a:lnSpc>
                <a:spcPct val="120000"/>
              </a:lnSpc>
              <a:spcAft>
                <a:spcPts val="0"/>
              </a:spcAft>
              <a:tabLst>
                <a:tab pos="180340" algn="l"/>
                <a:tab pos="450215" algn="l"/>
              </a:tabLst>
            </a:pPr>
            <a:r>
              <a:rPr lang="en-US" sz="2800">
                <a:solidFill>
                  <a:srgbClr val="FF0000"/>
                </a:solidFill>
                <a:latin typeface="Arial" panose="020B0604020202020204" pitchFamily="34" charset="0"/>
                <a:ea typeface="Times New Roman" panose="02020603050405020304" pitchFamily="18" charset="0"/>
                <a:cs typeface="Arial" panose="020B0604020202020204" pitchFamily="34" charset="0"/>
              </a:rPr>
              <a:t>Dựa vào tập bản đồ và kiến thức sách giáo khoa hoàn thành phiếu học tập làm cá nhân trong vòng 2 phút.</a:t>
            </a:r>
            <a:endParaRPr lang="en-US" sz="280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p:txBody>
      </p:sp>
      <p:graphicFrame>
        <p:nvGraphicFramePr>
          <p:cNvPr id="5" name="Table 4">
            <a:extLst>
              <a:ext uri="{FF2B5EF4-FFF2-40B4-BE49-F238E27FC236}">
                <a16:creationId xmlns:a16="http://schemas.microsoft.com/office/drawing/2014/main" xmlns="" id="{2BB204DC-E18E-40E9-90DA-35745868B50E}"/>
              </a:ext>
            </a:extLst>
          </p:cNvPr>
          <p:cNvGraphicFramePr>
            <a:graphicFrameLocks noGrp="1"/>
          </p:cNvGraphicFramePr>
          <p:nvPr>
            <p:extLst>
              <p:ext uri="{D42A27DB-BD31-4B8C-83A1-F6EECF244321}">
                <p14:modId xmlns:p14="http://schemas.microsoft.com/office/powerpoint/2010/main" val="2777219659"/>
              </p:ext>
            </p:extLst>
          </p:nvPr>
        </p:nvGraphicFramePr>
        <p:xfrm>
          <a:off x="5147464" y="2839610"/>
          <a:ext cx="6993990" cy="3921472"/>
        </p:xfrm>
        <a:graphic>
          <a:graphicData uri="http://schemas.openxmlformats.org/drawingml/2006/table">
            <a:tbl>
              <a:tblPr bandRow="1">
                <a:tableStyleId>{5C22544A-7EE6-4342-B048-85BDC9FD1C3A}</a:tableStyleId>
              </a:tblPr>
              <a:tblGrid>
                <a:gridCol w="1266588">
                  <a:extLst>
                    <a:ext uri="{9D8B030D-6E8A-4147-A177-3AD203B41FA5}">
                      <a16:colId xmlns:a16="http://schemas.microsoft.com/office/drawing/2014/main" xmlns="" val="686004634"/>
                    </a:ext>
                  </a:extLst>
                </a:gridCol>
                <a:gridCol w="1467290">
                  <a:extLst>
                    <a:ext uri="{9D8B030D-6E8A-4147-A177-3AD203B41FA5}">
                      <a16:colId xmlns:a16="http://schemas.microsoft.com/office/drawing/2014/main" xmlns="" val="1103431312"/>
                    </a:ext>
                  </a:extLst>
                </a:gridCol>
                <a:gridCol w="1552354">
                  <a:extLst>
                    <a:ext uri="{9D8B030D-6E8A-4147-A177-3AD203B41FA5}">
                      <a16:colId xmlns:a16="http://schemas.microsoft.com/office/drawing/2014/main" xmlns="" val="625069556"/>
                    </a:ext>
                  </a:extLst>
                </a:gridCol>
                <a:gridCol w="1435395">
                  <a:extLst>
                    <a:ext uri="{9D8B030D-6E8A-4147-A177-3AD203B41FA5}">
                      <a16:colId xmlns:a16="http://schemas.microsoft.com/office/drawing/2014/main" xmlns="" val="2030415624"/>
                    </a:ext>
                  </a:extLst>
                </a:gridCol>
                <a:gridCol w="1272363">
                  <a:extLst>
                    <a:ext uri="{9D8B030D-6E8A-4147-A177-3AD203B41FA5}">
                      <a16:colId xmlns:a16="http://schemas.microsoft.com/office/drawing/2014/main" xmlns="" val="243204507"/>
                    </a:ext>
                  </a:extLst>
                </a:gridCol>
              </a:tblGrid>
              <a:tr h="776518">
                <a:tc>
                  <a:txBody>
                    <a:bodyPr/>
                    <a:lstStyle/>
                    <a:p>
                      <a:pPr marL="114300" indent="180340" algn="ctr">
                        <a:lnSpc>
                          <a:spcPct val="120000"/>
                        </a:lnSpc>
                        <a:spcAft>
                          <a:spcPts val="600"/>
                        </a:spcAft>
                        <a:tabLst>
                          <a:tab pos="180340" algn="l"/>
                          <a:tab pos="450215" algn="l"/>
                        </a:tabLst>
                      </a:pPr>
                      <a:r>
                        <a:rPr lang="en-US" sz="2400" b="1">
                          <a:solidFill>
                            <a:srgbClr val="FFFF00"/>
                          </a:solidFill>
                          <a:effectLst/>
                          <a:latin typeface="Arial" panose="020B0604020202020204" pitchFamily="34" charset="0"/>
                          <a:cs typeface="Arial" panose="020B0604020202020204" pitchFamily="34" charset="0"/>
                        </a:rPr>
                        <a:t>Điểm cực</a:t>
                      </a:r>
                      <a:endParaRPr lang="en-US" sz="2400" b="1">
                        <a:solidFill>
                          <a:srgbClr val="FFFF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00B050"/>
                    </a:solidFill>
                  </a:tcPr>
                </a:tc>
                <a:tc>
                  <a:txBody>
                    <a:bodyPr/>
                    <a:lstStyle/>
                    <a:p>
                      <a:pPr marL="114300" indent="180340" algn="just">
                        <a:lnSpc>
                          <a:spcPct val="120000"/>
                        </a:lnSpc>
                        <a:spcAft>
                          <a:spcPts val="600"/>
                        </a:spcAft>
                        <a:tabLst>
                          <a:tab pos="180340" algn="l"/>
                          <a:tab pos="450215" algn="l"/>
                        </a:tabLst>
                      </a:pPr>
                      <a:r>
                        <a:rPr lang="en-US" sz="2400" b="1">
                          <a:solidFill>
                            <a:srgbClr val="FFFF00"/>
                          </a:solidFill>
                          <a:effectLst/>
                          <a:latin typeface="Arial" panose="020B0604020202020204" pitchFamily="34" charset="0"/>
                          <a:cs typeface="Arial" panose="020B0604020202020204" pitchFamily="34" charset="0"/>
                        </a:rPr>
                        <a:t>Bắc</a:t>
                      </a:r>
                      <a:endParaRPr lang="en-US" sz="2400" b="1">
                        <a:solidFill>
                          <a:srgbClr val="FFFF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00B050"/>
                    </a:solidFill>
                  </a:tcPr>
                </a:tc>
                <a:tc>
                  <a:txBody>
                    <a:bodyPr/>
                    <a:lstStyle/>
                    <a:p>
                      <a:pPr marL="114300" indent="180340" algn="just">
                        <a:lnSpc>
                          <a:spcPct val="120000"/>
                        </a:lnSpc>
                        <a:spcAft>
                          <a:spcPts val="600"/>
                        </a:spcAft>
                        <a:tabLst>
                          <a:tab pos="180340" algn="l"/>
                          <a:tab pos="450215" algn="l"/>
                        </a:tabLst>
                      </a:pPr>
                      <a:r>
                        <a:rPr lang="en-US" sz="2400" b="1">
                          <a:solidFill>
                            <a:srgbClr val="FFFF00"/>
                          </a:solidFill>
                          <a:effectLst/>
                          <a:latin typeface="Arial" panose="020B0604020202020204" pitchFamily="34" charset="0"/>
                          <a:cs typeface="Arial" panose="020B0604020202020204" pitchFamily="34" charset="0"/>
                        </a:rPr>
                        <a:t>Nam</a:t>
                      </a:r>
                      <a:endParaRPr lang="en-US" sz="2400" b="1">
                        <a:solidFill>
                          <a:srgbClr val="FFFF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00B050"/>
                    </a:solidFill>
                  </a:tcPr>
                </a:tc>
                <a:tc>
                  <a:txBody>
                    <a:bodyPr/>
                    <a:lstStyle/>
                    <a:p>
                      <a:pPr marL="114300" indent="180340" algn="just">
                        <a:lnSpc>
                          <a:spcPct val="120000"/>
                        </a:lnSpc>
                        <a:spcAft>
                          <a:spcPts val="600"/>
                        </a:spcAft>
                        <a:tabLst>
                          <a:tab pos="180340" algn="l"/>
                          <a:tab pos="450215" algn="l"/>
                        </a:tabLst>
                      </a:pPr>
                      <a:r>
                        <a:rPr lang="en-US" sz="2400" b="1">
                          <a:solidFill>
                            <a:srgbClr val="FFFF00"/>
                          </a:solidFill>
                          <a:effectLst/>
                          <a:latin typeface="Arial" panose="020B0604020202020204" pitchFamily="34" charset="0"/>
                          <a:cs typeface="Arial" panose="020B0604020202020204" pitchFamily="34" charset="0"/>
                        </a:rPr>
                        <a:t>Đông</a:t>
                      </a:r>
                      <a:endParaRPr lang="en-US" sz="2400" b="1">
                        <a:solidFill>
                          <a:srgbClr val="FFFF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00B050"/>
                    </a:solidFill>
                  </a:tcPr>
                </a:tc>
                <a:tc>
                  <a:txBody>
                    <a:bodyPr/>
                    <a:lstStyle/>
                    <a:p>
                      <a:pPr marL="114300" indent="180340" algn="just">
                        <a:lnSpc>
                          <a:spcPct val="120000"/>
                        </a:lnSpc>
                        <a:spcAft>
                          <a:spcPts val="600"/>
                        </a:spcAft>
                        <a:tabLst>
                          <a:tab pos="180340" algn="l"/>
                          <a:tab pos="450215" algn="l"/>
                        </a:tabLst>
                      </a:pPr>
                      <a:r>
                        <a:rPr lang="en-US" sz="2400" b="1">
                          <a:solidFill>
                            <a:srgbClr val="FFFF00"/>
                          </a:solidFill>
                          <a:effectLst/>
                          <a:latin typeface="Arial" panose="020B0604020202020204" pitchFamily="34" charset="0"/>
                          <a:cs typeface="Arial" panose="020B0604020202020204" pitchFamily="34" charset="0"/>
                        </a:rPr>
                        <a:t>Tây</a:t>
                      </a:r>
                      <a:endParaRPr lang="en-US" sz="2400" b="1">
                        <a:solidFill>
                          <a:srgbClr val="FFFF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00B050"/>
                    </a:solidFill>
                  </a:tcPr>
                </a:tc>
                <a:extLst>
                  <a:ext uri="{0D108BD9-81ED-4DB2-BD59-A6C34878D82A}">
                    <a16:rowId xmlns:a16="http://schemas.microsoft.com/office/drawing/2014/main" xmlns="" val="2049821346"/>
                  </a:ext>
                </a:extLst>
              </a:tr>
              <a:tr h="1872999">
                <a:tc>
                  <a:txBody>
                    <a:bodyPr/>
                    <a:lstStyle/>
                    <a:p>
                      <a:pPr marL="114300" indent="180340" algn="ctr">
                        <a:lnSpc>
                          <a:spcPct val="120000"/>
                        </a:lnSpc>
                        <a:spcAft>
                          <a:spcPts val="600"/>
                        </a:spcAft>
                        <a:tabLst>
                          <a:tab pos="180340" algn="l"/>
                          <a:tab pos="450215" algn="l"/>
                        </a:tabLst>
                      </a:pPr>
                      <a:r>
                        <a:rPr lang="en-US" sz="1800" b="1">
                          <a:solidFill>
                            <a:srgbClr val="1C11AF"/>
                          </a:solidFill>
                          <a:effectLst/>
                          <a:latin typeface="Arial" panose="020B0604020202020204" pitchFamily="34" charset="0"/>
                          <a:cs typeface="Arial" panose="020B0604020202020204" pitchFamily="34" charset="0"/>
                        </a:rPr>
                        <a:t>Tọa độ địa lí</a:t>
                      </a:r>
                      <a:endParaRPr lang="en-US" sz="1800" b="1">
                        <a:solidFill>
                          <a:srgbClr val="1C11A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114300" indent="180340" algn="just">
                        <a:lnSpc>
                          <a:spcPct val="120000"/>
                        </a:lnSpc>
                        <a:spcAft>
                          <a:spcPts val="600"/>
                        </a:spcAft>
                        <a:tabLst>
                          <a:tab pos="180340" algn="l"/>
                          <a:tab pos="450215" algn="l"/>
                        </a:tabLst>
                      </a:pPr>
                      <a:endParaRPr lang="en-US" sz="1800">
                        <a:solidFill>
                          <a:srgbClr val="0070C0"/>
                        </a:solidFill>
                        <a:effectLst/>
                        <a:latin typeface="Arial" panose="020B0604020202020204" pitchFamily="34" charset="0"/>
                        <a:cs typeface="Arial" panose="020B0604020202020204" pitchFamily="34" charset="0"/>
                      </a:endParaRPr>
                    </a:p>
                    <a:p>
                      <a:pPr marL="114300" indent="180340" algn="just">
                        <a:lnSpc>
                          <a:spcPct val="120000"/>
                        </a:lnSpc>
                        <a:spcAft>
                          <a:spcPts val="600"/>
                        </a:spcAft>
                        <a:tabLst>
                          <a:tab pos="180340" algn="l"/>
                          <a:tab pos="450215" algn="l"/>
                        </a:tabLst>
                      </a:pPr>
                      <a:r>
                        <a:rPr lang="en-US" sz="1800">
                          <a:solidFill>
                            <a:srgbClr val="0070C0"/>
                          </a:solidFill>
                          <a:effectLst/>
                          <a:latin typeface="Arial" panose="020B0604020202020204" pitchFamily="34" charset="0"/>
                          <a:cs typeface="Arial" panose="020B0604020202020204" pitchFamily="34" charset="0"/>
                        </a:rPr>
                        <a:t>…………</a:t>
                      </a:r>
                    </a:p>
                    <a:p>
                      <a:pPr marL="114300" indent="180340" algn="just">
                        <a:lnSpc>
                          <a:spcPct val="120000"/>
                        </a:lnSpc>
                        <a:spcAft>
                          <a:spcPts val="600"/>
                        </a:spcAft>
                        <a:tabLst>
                          <a:tab pos="180340" algn="l"/>
                          <a:tab pos="450215" algn="l"/>
                        </a:tabLst>
                      </a:pPr>
                      <a:r>
                        <a:rPr lang="en-US" sz="1800">
                          <a:solidFill>
                            <a:srgbClr val="0070C0"/>
                          </a:solidFill>
                          <a:effectLst/>
                          <a:latin typeface="Arial" panose="020B0604020202020204" pitchFamily="34" charset="0"/>
                          <a:cs typeface="Arial" panose="020B0604020202020204" pitchFamily="34" charset="0"/>
                        </a:rPr>
                        <a:t> </a:t>
                      </a:r>
                      <a:endParaRPr lang="en-US" sz="18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114300" indent="180340" algn="just">
                        <a:lnSpc>
                          <a:spcPct val="120000"/>
                        </a:lnSpc>
                        <a:spcAft>
                          <a:spcPts val="600"/>
                        </a:spcAft>
                        <a:tabLst>
                          <a:tab pos="180340" algn="l"/>
                          <a:tab pos="450215" algn="l"/>
                        </a:tabLst>
                      </a:pPr>
                      <a:endParaRPr lang="en-US" sz="1800">
                        <a:solidFill>
                          <a:srgbClr val="0070C0"/>
                        </a:solidFill>
                        <a:effectLst/>
                        <a:latin typeface="Arial" panose="020B0604020202020204" pitchFamily="34" charset="0"/>
                        <a:cs typeface="Arial" panose="020B0604020202020204" pitchFamily="34" charset="0"/>
                      </a:endParaRPr>
                    </a:p>
                    <a:p>
                      <a:pPr marL="114300" indent="180340" algn="just">
                        <a:lnSpc>
                          <a:spcPct val="120000"/>
                        </a:lnSpc>
                        <a:spcAft>
                          <a:spcPts val="600"/>
                        </a:spcAft>
                        <a:tabLst>
                          <a:tab pos="180340" algn="l"/>
                          <a:tab pos="450215" algn="l"/>
                        </a:tabLst>
                      </a:pPr>
                      <a:r>
                        <a:rPr lang="en-US" sz="1800">
                          <a:solidFill>
                            <a:srgbClr val="0070C0"/>
                          </a:solidFill>
                          <a:effectLst/>
                          <a:latin typeface="Arial" panose="020B0604020202020204" pitchFamily="34" charset="0"/>
                          <a:cs typeface="Arial" panose="020B0604020202020204" pitchFamily="34" charset="0"/>
                        </a:rPr>
                        <a:t>…………</a:t>
                      </a:r>
                    </a:p>
                    <a:p>
                      <a:pPr marL="114300" indent="180340" algn="just">
                        <a:lnSpc>
                          <a:spcPct val="120000"/>
                        </a:lnSpc>
                        <a:spcAft>
                          <a:spcPts val="600"/>
                        </a:spcAft>
                        <a:tabLst>
                          <a:tab pos="180340" algn="l"/>
                          <a:tab pos="450215" algn="l"/>
                        </a:tabLst>
                      </a:pPr>
                      <a:endParaRPr lang="en-US" sz="18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114300" indent="180340" algn="just">
                        <a:lnSpc>
                          <a:spcPct val="120000"/>
                        </a:lnSpc>
                        <a:spcAft>
                          <a:spcPts val="600"/>
                        </a:spcAft>
                        <a:tabLst>
                          <a:tab pos="180340" algn="l"/>
                          <a:tab pos="450215" algn="l"/>
                        </a:tabLst>
                      </a:pPr>
                      <a:endParaRPr lang="en-US" sz="1800">
                        <a:solidFill>
                          <a:srgbClr val="1C11AF"/>
                        </a:solidFill>
                        <a:effectLst/>
                        <a:latin typeface="Arial" panose="020B0604020202020204" pitchFamily="34" charset="0"/>
                        <a:cs typeface="Arial" panose="020B0604020202020204" pitchFamily="34" charset="0"/>
                      </a:endParaRPr>
                    </a:p>
                    <a:p>
                      <a:pPr marL="114300" indent="180340" algn="just">
                        <a:lnSpc>
                          <a:spcPct val="120000"/>
                        </a:lnSpc>
                        <a:spcAft>
                          <a:spcPts val="600"/>
                        </a:spcAft>
                        <a:tabLst>
                          <a:tab pos="180340" algn="l"/>
                          <a:tab pos="450215" algn="l"/>
                        </a:tabLst>
                      </a:pPr>
                      <a:r>
                        <a:rPr lang="en-US" sz="1800">
                          <a:solidFill>
                            <a:srgbClr val="1C11AF"/>
                          </a:solidFill>
                          <a:effectLst/>
                          <a:latin typeface="Arial" panose="020B0604020202020204" pitchFamily="34" charset="0"/>
                          <a:cs typeface="Arial" panose="020B0604020202020204" pitchFamily="34" charset="0"/>
                        </a:rPr>
                        <a:t>169</a:t>
                      </a:r>
                      <a:r>
                        <a:rPr lang="en-US" sz="1800" baseline="30000">
                          <a:solidFill>
                            <a:srgbClr val="1C11AF"/>
                          </a:solidFill>
                          <a:effectLst/>
                          <a:latin typeface="Arial" panose="020B0604020202020204" pitchFamily="34" charset="0"/>
                          <a:cs typeface="Arial" panose="020B0604020202020204" pitchFamily="34" charset="0"/>
                        </a:rPr>
                        <a:t>0</a:t>
                      </a:r>
                      <a:r>
                        <a:rPr lang="en-US" sz="1800">
                          <a:solidFill>
                            <a:srgbClr val="1C11AF"/>
                          </a:solidFill>
                          <a:effectLst/>
                          <a:latin typeface="Arial" panose="020B0604020202020204" pitchFamily="34" charset="0"/>
                          <a:cs typeface="Arial" panose="020B0604020202020204" pitchFamily="34" charset="0"/>
                        </a:rPr>
                        <a:t> Đ</a:t>
                      </a:r>
                    </a:p>
                    <a:p>
                      <a:pPr marL="114300" indent="180340" algn="ctr">
                        <a:lnSpc>
                          <a:spcPct val="120000"/>
                        </a:lnSpc>
                        <a:spcAft>
                          <a:spcPts val="600"/>
                        </a:spcAft>
                        <a:tabLst>
                          <a:tab pos="180340" algn="l"/>
                          <a:tab pos="450215" algn="l"/>
                        </a:tabLst>
                      </a:pPr>
                      <a:r>
                        <a:rPr lang="en-US" sz="1800">
                          <a:solidFill>
                            <a:srgbClr val="1C11AF"/>
                          </a:solidFill>
                          <a:effectLst/>
                          <a:latin typeface="Arial" panose="020B0604020202020204" pitchFamily="34" charset="0"/>
                          <a:cs typeface="Arial" panose="020B0604020202020204" pitchFamily="34" charset="0"/>
                        </a:rPr>
                        <a:t> </a:t>
                      </a:r>
                      <a:endParaRPr lang="en-US" sz="1800">
                        <a:solidFill>
                          <a:srgbClr val="1C11A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114300" indent="180340" algn="just">
                        <a:lnSpc>
                          <a:spcPct val="120000"/>
                        </a:lnSpc>
                        <a:spcAft>
                          <a:spcPts val="600"/>
                        </a:spcAft>
                        <a:tabLst>
                          <a:tab pos="180340" algn="l"/>
                          <a:tab pos="450215" algn="l"/>
                        </a:tabLst>
                      </a:pPr>
                      <a:endParaRPr lang="en-US" sz="1800">
                        <a:solidFill>
                          <a:srgbClr val="1C11AF"/>
                        </a:solidFill>
                        <a:effectLst/>
                        <a:latin typeface="Arial" panose="020B0604020202020204" pitchFamily="34" charset="0"/>
                        <a:cs typeface="Arial" panose="020B0604020202020204" pitchFamily="34" charset="0"/>
                      </a:endParaRPr>
                    </a:p>
                    <a:p>
                      <a:pPr marL="114300" indent="180340" algn="just">
                        <a:lnSpc>
                          <a:spcPct val="120000"/>
                        </a:lnSpc>
                        <a:spcAft>
                          <a:spcPts val="600"/>
                        </a:spcAft>
                        <a:tabLst>
                          <a:tab pos="180340" algn="l"/>
                          <a:tab pos="450215" algn="l"/>
                        </a:tabLst>
                      </a:pPr>
                      <a:r>
                        <a:rPr lang="en-US" sz="1800">
                          <a:solidFill>
                            <a:srgbClr val="1C11AF"/>
                          </a:solidFill>
                          <a:effectLst/>
                          <a:latin typeface="Arial" panose="020B0604020202020204" pitchFamily="34" charset="0"/>
                          <a:cs typeface="Arial" panose="020B0604020202020204" pitchFamily="34" charset="0"/>
                        </a:rPr>
                        <a:t>26</a:t>
                      </a:r>
                      <a:r>
                        <a:rPr lang="en-US" sz="1800" baseline="30000">
                          <a:solidFill>
                            <a:srgbClr val="1C11AF"/>
                          </a:solidFill>
                          <a:effectLst/>
                          <a:latin typeface="Arial" panose="020B0604020202020204" pitchFamily="34" charset="0"/>
                          <a:cs typeface="Arial" panose="020B0604020202020204" pitchFamily="34" charset="0"/>
                        </a:rPr>
                        <a:t>o</a:t>
                      </a:r>
                      <a:r>
                        <a:rPr lang="en-US" sz="1800">
                          <a:solidFill>
                            <a:srgbClr val="1C11AF"/>
                          </a:solidFill>
                          <a:effectLst/>
                          <a:latin typeface="Arial" panose="020B0604020202020204" pitchFamily="34" charset="0"/>
                          <a:cs typeface="Arial" panose="020B0604020202020204" pitchFamily="34" charset="0"/>
                        </a:rPr>
                        <a:t>4’ Đ</a:t>
                      </a:r>
                    </a:p>
                  </a:txBody>
                  <a:tcPr marL="68580" marR="68580" marT="0" marB="0"/>
                </a:tc>
                <a:extLst>
                  <a:ext uri="{0D108BD9-81ED-4DB2-BD59-A6C34878D82A}">
                    <a16:rowId xmlns:a16="http://schemas.microsoft.com/office/drawing/2014/main" xmlns="" val="3409638596"/>
                  </a:ext>
                </a:extLst>
              </a:tr>
              <a:tr h="1170649">
                <a:tc>
                  <a:txBody>
                    <a:bodyPr/>
                    <a:lstStyle/>
                    <a:p>
                      <a:pPr marL="114300" indent="180340" algn="ctr">
                        <a:lnSpc>
                          <a:spcPct val="120000"/>
                        </a:lnSpc>
                        <a:spcAft>
                          <a:spcPts val="600"/>
                        </a:spcAft>
                        <a:tabLst>
                          <a:tab pos="180340" algn="l"/>
                          <a:tab pos="450215" algn="l"/>
                        </a:tabLst>
                      </a:pPr>
                      <a:endParaRPr lang="en-US" sz="1800" b="1">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p>
                      <a:pPr marL="114300" indent="180340" algn="ctr">
                        <a:lnSpc>
                          <a:spcPct val="120000"/>
                        </a:lnSpc>
                        <a:spcAft>
                          <a:spcPts val="600"/>
                        </a:spcAft>
                        <a:tabLst>
                          <a:tab pos="180340" algn="l"/>
                          <a:tab pos="450215" algn="l"/>
                        </a:tabLst>
                      </a:pPr>
                      <a:endParaRPr lang="en-US" sz="1800" b="1">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p>
                      <a:pPr marL="114300" indent="180340" algn="ctr">
                        <a:lnSpc>
                          <a:spcPct val="120000"/>
                        </a:lnSpc>
                        <a:spcAft>
                          <a:spcPts val="600"/>
                        </a:spcAft>
                        <a:tabLst>
                          <a:tab pos="180340" algn="l"/>
                          <a:tab pos="450215" algn="l"/>
                        </a:tabLst>
                      </a:pPr>
                      <a:endParaRPr lang="en-US" sz="1800" b="1">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chemeClr val="accent2">
                        <a:lumMod val="40000"/>
                        <a:lumOff val="60000"/>
                      </a:schemeClr>
                    </a:solidFill>
                  </a:tcPr>
                </a:tc>
                <a:tc gridSpan="2">
                  <a:txBody>
                    <a:bodyPr/>
                    <a:lstStyle/>
                    <a:p>
                      <a:pPr marL="114300" indent="180340" algn="just">
                        <a:lnSpc>
                          <a:spcPct val="120000"/>
                        </a:lnSpc>
                        <a:spcAft>
                          <a:spcPts val="600"/>
                        </a:spcAft>
                        <a:tabLst>
                          <a:tab pos="180340" algn="l"/>
                          <a:tab pos="450215" algn="l"/>
                        </a:tabLst>
                      </a:pPr>
                      <a:endParaRPr lang="en-US" sz="18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2">
                        <a:lumMod val="40000"/>
                        <a:lumOff val="60000"/>
                      </a:schemeClr>
                    </a:solidFill>
                  </a:tcPr>
                </a:tc>
                <a:tc hMerge="1">
                  <a:txBody>
                    <a:bodyPr/>
                    <a:lstStyle/>
                    <a:p>
                      <a:endParaRPr lang="en-US"/>
                    </a:p>
                  </a:txBody>
                  <a:tcPr/>
                </a:tc>
                <a:tc gridSpan="2">
                  <a:txBody>
                    <a:bodyPr/>
                    <a:lstStyle/>
                    <a:p>
                      <a:pPr marL="114300" indent="180340" algn="just">
                        <a:lnSpc>
                          <a:spcPct val="120000"/>
                        </a:lnSpc>
                        <a:spcAft>
                          <a:spcPts val="600"/>
                        </a:spcAft>
                        <a:tabLst>
                          <a:tab pos="180340" algn="l"/>
                          <a:tab pos="450215" algn="l"/>
                        </a:tabLst>
                      </a:pPr>
                      <a:endParaRPr lang="en-US" sz="18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2">
                        <a:lumMod val="40000"/>
                        <a:lumOff val="60000"/>
                      </a:schemeClr>
                    </a:solidFill>
                  </a:tcPr>
                </a:tc>
                <a:tc hMerge="1">
                  <a:txBody>
                    <a:bodyPr/>
                    <a:lstStyle/>
                    <a:p>
                      <a:endParaRPr lang="en-US"/>
                    </a:p>
                  </a:txBody>
                  <a:tcPr/>
                </a:tc>
                <a:extLst>
                  <a:ext uri="{0D108BD9-81ED-4DB2-BD59-A6C34878D82A}">
                    <a16:rowId xmlns:a16="http://schemas.microsoft.com/office/drawing/2014/main" xmlns="" val="1413471470"/>
                  </a:ext>
                </a:extLst>
              </a:tr>
            </a:tbl>
          </a:graphicData>
        </a:graphic>
      </p:graphicFrame>
      <p:sp>
        <p:nvSpPr>
          <p:cNvPr id="6" name="TextBox 5">
            <a:extLst>
              <a:ext uri="{FF2B5EF4-FFF2-40B4-BE49-F238E27FC236}">
                <a16:creationId xmlns:a16="http://schemas.microsoft.com/office/drawing/2014/main" xmlns="" id="{E2CE52B9-C23C-4EFE-8655-AADB02C84540}"/>
              </a:ext>
            </a:extLst>
          </p:cNvPr>
          <p:cNvSpPr txBox="1"/>
          <p:nvPr/>
        </p:nvSpPr>
        <p:spPr>
          <a:xfrm>
            <a:off x="9434526" y="4538278"/>
            <a:ext cx="1592493" cy="923330"/>
          </a:xfrm>
          <a:prstGeom prst="rect">
            <a:avLst/>
          </a:prstGeom>
          <a:noFill/>
        </p:spPr>
        <p:txBody>
          <a:bodyPr wrap="square" rtlCol="0">
            <a:spAutoFit/>
          </a:bodyPr>
          <a:lstStyle/>
          <a:p>
            <a:pPr algn="ctr"/>
            <a:r>
              <a:rPr lang="en-US">
                <a:solidFill>
                  <a:srgbClr val="1C11AF"/>
                </a:solidFill>
                <a:latin typeface="Arial" panose="020B0604020202020204" pitchFamily="34" charset="0"/>
                <a:cs typeface="Arial" panose="020B0604020202020204" pitchFamily="34" charset="0"/>
              </a:rPr>
              <a:t>Mũi</a:t>
            </a:r>
          </a:p>
          <a:p>
            <a:pPr algn="ctr"/>
            <a:r>
              <a:rPr lang="en-US">
                <a:solidFill>
                  <a:srgbClr val="1C11AF"/>
                </a:solidFill>
                <a:latin typeface="Arial" panose="020B0604020202020204" pitchFamily="34" charset="0"/>
                <a:cs typeface="Arial" panose="020B0604020202020204" pitchFamily="34" charset="0"/>
              </a:rPr>
              <a:t>z</a:t>
            </a:r>
          </a:p>
          <a:p>
            <a:pPr algn="ctr"/>
            <a:r>
              <a:rPr lang="en-US">
                <a:solidFill>
                  <a:srgbClr val="1C11AF"/>
                </a:solidFill>
                <a:latin typeface="Arial" panose="020B0604020202020204" pitchFamily="34" charset="0"/>
                <a:cs typeface="Arial" panose="020B0604020202020204" pitchFamily="34" charset="0"/>
              </a:rPr>
              <a:t>Đê-giơ-nép</a:t>
            </a:r>
            <a:endParaRPr lang="en-US">
              <a:solidFill>
                <a:srgbClr val="1C11AF"/>
              </a:solidFill>
            </a:endParaRPr>
          </a:p>
        </p:txBody>
      </p:sp>
      <p:sp>
        <p:nvSpPr>
          <p:cNvPr id="7" name="TextBox 6">
            <a:extLst>
              <a:ext uri="{FF2B5EF4-FFF2-40B4-BE49-F238E27FC236}">
                <a16:creationId xmlns:a16="http://schemas.microsoft.com/office/drawing/2014/main" xmlns="" id="{9C21EAF9-FDDC-4FAE-9DF0-B71EFB76E24A}"/>
              </a:ext>
            </a:extLst>
          </p:cNvPr>
          <p:cNvSpPr txBox="1"/>
          <p:nvPr/>
        </p:nvSpPr>
        <p:spPr>
          <a:xfrm>
            <a:off x="5134212" y="5767682"/>
            <a:ext cx="1275907" cy="923330"/>
          </a:xfrm>
          <a:prstGeom prst="rect">
            <a:avLst/>
          </a:prstGeom>
          <a:noFill/>
        </p:spPr>
        <p:txBody>
          <a:bodyPr wrap="square" rtlCol="0">
            <a:spAutoFit/>
          </a:bodyPr>
          <a:lstStyle/>
          <a:p>
            <a:r>
              <a:rPr lang="en-US" b="1">
                <a:solidFill>
                  <a:srgbClr val="1C11AF"/>
                </a:solidFill>
                <a:latin typeface="Arial" panose="020B0604020202020204" pitchFamily="34" charset="0"/>
                <a:cs typeface="Arial" panose="020B0604020202020204" pitchFamily="34" charset="0"/>
              </a:rPr>
              <a:t>Khoảng cách (km</a:t>
            </a:r>
            <a:r>
              <a:rPr lang="en-US">
                <a:solidFill>
                  <a:srgbClr val="1C11AF"/>
                </a:solidFill>
                <a:latin typeface="Arial" panose="020B0604020202020204" pitchFamily="34" charset="0"/>
                <a:cs typeface="Arial" panose="020B0604020202020204" pitchFamily="34" charset="0"/>
              </a:rPr>
              <a:t>)</a:t>
            </a:r>
            <a:endParaRPr lang="en-US">
              <a:solidFill>
                <a:srgbClr val="1C11AF"/>
              </a:solidFill>
              <a:latin typeface="Arial" panose="020B0604020202020204" pitchFamily="34" charset="0"/>
              <a:ea typeface="Times New Roman" panose="02020603050405020304" pitchFamily="18" charset="0"/>
              <a:cs typeface="Arial" panose="020B0604020202020204" pitchFamily="34" charset="0"/>
            </a:endParaRPr>
          </a:p>
          <a:p>
            <a:endParaRPr lang="en-US">
              <a:solidFill>
                <a:srgbClr val="1C11AF"/>
              </a:solidFill>
            </a:endParaRPr>
          </a:p>
        </p:txBody>
      </p:sp>
      <p:sp>
        <p:nvSpPr>
          <p:cNvPr id="12" name="TextBox 11">
            <a:extLst>
              <a:ext uri="{FF2B5EF4-FFF2-40B4-BE49-F238E27FC236}">
                <a16:creationId xmlns:a16="http://schemas.microsoft.com/office/drawing/2014/main" xmlns="" id="{0FBAA482-DFAF-4D80-AA93-7A406E5A7588}"/>
              </a:ext>
            </a:extLst>
          </p:cNvPr>
          <p:cNvSpPr txBox="1"/>
          <p:nvPr/>
        </p:nvSpPr>
        <p:spPr>
          <a:xfrm>
            <a:off x="10840308" y="4505331"/>
            <a:ext cx="1351692" cy="1200329"/>
          </a:xfrm>
          <a:prstGeom prst="rect">
            <a:avLst/>
          </a:prstGeom>
          <a:noFill/>
        </p:spPr>
        <p:txBody>
          <a:bodyPr wrap="square" rtlCol="0">
            <a:spAutoFit/>
          </a:bodyPr>
          <a:lstStyle/>
          <a:p>
            <a:pPr algn="ctr"/>
            <a:r>
              <a:rPr lang="en-US">
                <a:solidFill>
                  <a:srgbClr val="1C11AF"/>
                </a:solidFill>
                <a:latin typeface="Arial" panose="020B0604020202020204" pitchFamily="34" charset="0"/>
                <a:cs typeface="Arial" panose="020B0604020202020204" pitchFamily="34" charset="0"/>
              </a:rPr>
              <a:t>Mũi</a:t>
            </a:r>
          </a:p>
          <a:p>
            <a:pPr algn="ctr"/>
            <a:r>
              <a:rPr lang="en-US">
                <a:solidFill>
                  <a:srgbClr val="1C11AF"/>
                </a:solidFill>
                <a:latin typeface="Arial" panose="020B0604020202020204" pitchFamily="34" charset="0"/>
                <a:cs typeface="Arial" panose="020B0604020202020204" pitchFamily="34" charset="0"/>
              </a:rPr>
              <a:t> </a:t>
            </a:r>
          </a:p>
          <a:p>
            <a:pPr algn="ctr"/>
            <a:r>
              <a:rPr lang="en-US">
                <a:solidFill>
                  <a:srgbClr val="1C11AF"/>
                </a:solidFill>
                <a:latin typeface="Arial" panose="020B0604020202020204" pitchFamily="34" charset="0"/>
                <a:cs typeface="Arial" panose="020B0604020202020204" pitchFamily="34" charset="0"/>
              </a:rPr>
              <a:t>Ba-ba</a:t>
            </a:r>
            <a:endParaRPr lang="en-US">
              <a:solidFill>
                <a:srgbClr val="1C11AF"/>
              </a:solidFill>
              <a:latin typeface="Arial" panose="020B0604020202020204" pitchFamily="34" charset="0"/>
              <a:ea typeface="Times New Roman" panose="02020603050405020304" pitchFamily="18" charset="0"/>
              <a:cs typeface="Arial" panose="020B0604020202020204" pitchFamily="34" charset="0"/>
            </a:endParaRPr>
          </a:p>
          <a:p>
            <a:endParaRPr lang="en-US">
              <a:solidFill>
                <a:srgbClr val="1C11AF"/>
              </a:solidFill>
            </a:endParaRPr>
          </a:p>
        </p:txBody>
      </p:sp>
      <p:sp>
        <p:nvSpPr>
          <p:cNvPr id="13" name="TextBox 12">
            <a:extLst>
              <a:ext uri="{FF2B5EF4-FFF2-40B4-BE49-F238E27FC236}">
                <a16:creationId xmlns:a16="http://schemas.microsoft.com/office/drawing/2014/main" xmlns="" id="{59736DF7-2B8F-4D05-82EB-77F9F8DE4EF5}"/>
              </a:ext>
            </a:extLst>
          </p:cNvPr>
          <p:cNvSpPr txBox="1"/>
          <p:nvPr/>
        </p:nvSpPr>
        <p:spPr>
          <a:xfrm>
            <a:off x="8123127" y="4518168"/>
            <a:ext cx="1275907" cy="810094"/>
          </a:xfrm>
          <a:prstGeom prst="rect">
            <a:avLst/>
          </a:prstGeom>
          <a:noFill/>
        </p:spPr>
        <p:txBody>
          <a:bodyPr wrap="square" rtlCol="0">
            <a:spAutoFit/>
          </a:bodyPr>
          <a:lstStyle/>
          <a:p>
            <a:pPr marL="114300" indent="180340" algn="just">
              <a:lnSpc>
                <a:spcPct val="120000"/>
              </a:lnSpc>
              <a:spcAft>
                <a:spcPts val="600"/>
              </a:spcAft>
              <a:tabLst>
                <a:tab pos="180340" algn="l"/>
                <a:tab pos="450215" algn="l"/>
              </a:tabLst>
            </a:pPr>
            <a:r>
              <a:rPr lang="en-US">
                <a:solidFill>
                  <a:srgbClr val="1C11AF"/>
                </a:solidFill>
                <a:latin typeface="Arial" panose="020B0604020202020204" pitchFamily="34" charset="0"/>
                <a:cs typeface="Arial" panose="020B0604020202020204" pitchFamily="34" charset="0"/>
              </a:rPr>
              <a:t>Mũi </a:t>
            </a:r>
          </a:p>
          <a:p>
            <a:pPr marL="114300" indent="180340" algn="just">
              <a:lnSpc>
                <a:spcPct val="120000"/>
              </a:lnSpc>
              <a:spcAft>
                <a:spcPts val="600"/>
              </a:spcAft>
              <a:tabLst>
                <a:tab pos="180340" algn="l"/>
                <a:tab pos="450215" algn="l"/>
              </a:tabLst>
            </a:pPr>
            <a:r>
              <a:rPr lang="en-US">
                <a:solidFill>
                  <a:srgbClr val="1C11AF"/>
                </a:solidFill>
                <a:latin typeface="Arial" panose="020B0604020202020204" pitchFamily="34" charset="0"/>
                <a:cs typeface="Arial" panose="020B0604020202020204" pitchFamily="34" charset="0"/>
              </a:rPr>
              <a:t>Pi-ai</a:t>
            </a:r>
            <a:endParaRPr lang="en-US">
              <a:solidFill>
                <a:srgbClr val="1C11AF"/>
              </a:solidFill>
            </a:endParaRPr>
          </a:p>
        </p:txBody>
      </p:sp>
      <p:sp>
        <p:nvSpPr>
          <p:cNvPr id="14" name="TextBox 13">
            <a:extLst>
              <a:ext uri="{FF2B5EF4-FFF2-40B4-BE49-F238E27FC236}">
                <a16:creationId xmlns:a16="http://schemas.microsoft.com/office/drawing/2014/main" xmlns="" id="{7E28E3E9-AAB6-45DF-B003-1AD4CF322254}"/>
              </a:ext>
            </a:extLst>
          </p:cNvPr>
          <p:cNvSpPr txBox="1"/>
          <p:nvPr/>
        </p:nvSpPr>
        <p:spPr>
          <a:xfrm>
            <a:off x="6096000" y="4456278"/>
            <a:ext cx="1961050" cy="1188018"/>
          </a:xfrm>
          <a:prstGeom prst="rect">
            <a:avLst/>
          </a:prstGeom>
          <a:noFill/>
        </p:spPr>
        <p:txBody>
          <a:bodyPr wrap="square" rtlCol="0">
            <a:spAutoFit/>
          </a:bodyPr>
          <a:lstStyle/>
          <a:p>
            <a:pPr marL="114300" indent="180340" algn="ctr">
              <a:lnSpc>
                <a:spcPct val="120000"/>
              </a:lnSpc>
              <a:spcAft>
                <a:spcPts val="600"/>
              </a:spcAft>
              <a:tabLst>
                <a:tab pos="180340" algn="l"/>
                <a:tab pos="450215" algn="l"/>
              </a:tabLst>
            </a:pPr>
            <a:r>
              <a:rPr lang="en-US">
                <a:solidFill>
                  <a:srgbClr val="1C11AF"/>
                </a:solidFill>
                <a:latin typeface="Arial" panose="020B0604020202020204" pitchFamily="34" charset="0"/>
                <a:cs typeface="Arial" panose="020B0604020202020204" pitchFamily="34" charset="0"/>
              </a:rPr>
              <a:t>Mũi: </a:t>
            </a:r>
          </a:p>
          <a:p>
            <a:pPr marL="114300" indent="180340" algn="ctr">
              <a:lnSpc>
                <a:spcPct val="120000"/>
              </a:lnSpc>
              <a:spcAft>
                <a:spcPts val="600"/>
              </a:spcAft>
              <a:tabLst>
                <a:tab pos="180340" algn="l"/>
                <a:tab pos="450215" algn="l"/>
              </a:tabLst>
            </a:pPr>
            <a:r>
              <a:rPr lang="en-US">
                <a:solidFill>
                  <a:srgbClr val="1C11AF"/>
                </a:solidFill>
                <a:latin typeface="Arial" panose="020B0604020202020204" pitchFamily="34" charset="0"/>
                <a:cs typeface="Arial" panose="020B0604020202020204" pitchFamily="34" charset="0"/>
              </a:rPr>
              <a:t>Che-liu-skin</a:t>
            </a:r>
          </a:p>
          <a:p>
            <a:endParaRPr lang="en-US">
              <a:solidFill>
                <a:srgbClr val="1C11AF"/>
              </a:solidFill>
            </a:endParaRPr>
          </a:p>
        </p:txBody>
      </p:sp>
      <p:sp>
        <p:nvSpPr>
          <p:cNvPr id="15" name="TextBox 14">
            <a:extLst>
              <a:ext uri="{FF2B5EF4-FFF2-40B4-BE49-F238E27FC236}">
                <a16:creationId xmlns:a16="http://schemas.microsoft.com/office/drawing/2014/main" xmlns="" id="{80F7970C-149E-407C-AE41-DE28B93D5EE3}"/>
              </a:ext>
            </a:extLst>
          </p:cNvPr>
          <p:cNvSpPr txBox="1"/>
          <p:nvPr/>
        </p:nvSpPr>
        <p:spPr>
          <a:xfrm>
            <a:off x="1175631" y="2324937"/>
            <a:ext cx="3676513" cy="461665"/>
          </a:xfrm>
          <a:prstGeom prst="rect">
            <a:avLst/>
          </a:prstGeom>
          <a:noFill/>
        </p:spPr>
        <p:txBody>
          <a:bodyPr wrap="square" rtlCol="0">
            <a:spAutoFit/>
          </a:bodyPr>
          <a:lstStyle/>
          <a:p>
            <a:r>
              <a:rPr lang="en-US" sz="2400" b="1">
                <a:solidFill>
                  <a:srgbClr val="1C11AF"/>
                </a:solidFill>
                <a:latin typeface="Arial" panose="020B0604020202020204" pitchFamily="34" charset="0"/>
                <a:cs typeface="Arial" panose="020B0604020202020204" pitchFamily="34" charset="0"/>
              </a:rPr>
              <a:t>PHIẾU HỌC TẬP SỐ 1</a:t>
            </a:r>
          </a:p>
        </p:txBody>
      </p:sp>
      <p:sp>
        <p:nvSpPr>
          <p:cNvPr id="16" name="TextBox 15">
            <a:extLst>
              <a:ext uri="{FF2B5EF4-FFF2-40B4-BE49-F238E27FC236}">
                <a16:creationId xmlns:a16="http://schemas.microsoft.com/office/drawing/2014/main" xmlns="" id="{DB37C348-D6B5-432F-ABE5-65023A616B59}"/>
              </a:ext>
            </a:extLst>
          </p:cNvPr>
          <p:cNvSpPr txBox="1"/>
          <p:nvPr/>
        </p:nvSpPr>
        <p:spPr>
          <a:xfrm>
            <a:off x="7839625" y="2324937"/>
            <a:ext cx="3676513" cy="461665"/>
          </a:xfrm>
          <a:prstGeom prst="rect">
            <a:avLst/>
          </a:prstGeom>
          <a:noFill/>
        </p:spPr>
        <p:txBody>
          <a:bodyPr wrap="square" rtlCol="0">
            <a:spAutoFit/>
          </a:bodyPr>
          <a:lstStyle/>
          <a:p>
            <a:r>
              <a:rPr lang="en-US" sz="2400" b="1">
                <a:solidFill>
                  <a:srgbClr val="1C11AF"/>
                </a:solidFill>
                <a:latin typeface="Arial" panose="020B0604020202020204" pitchFamily="34" charset="0"/>
                <a:cs typeface="Arial" panose="020B0604020202020204" pitchFamily="34" charset="0"/>
              </a:rPr>
              <a:t>PHIẾU HỌC TẬP SỐ 2</a:t>
            </a:r>
          </a:p>
        </p:txBody>
      </p:sp>
      <p:grpSp>
        <p:nvGrpSpPr>
          <p:cNvPr id="17" name="Group 16">
            <a:extLst>
              <a:ext uri="{FF2B5EF4-FFF2-40B4-BE49-F238E27FC236}">
                <a16:creationId xmlns:a16="http://schemas.microsoft.com/office/drawing/2014/main" xmlns="" id="{232FDAE1-F7B3-4A13-87C4-75174A16992B}"/>
              </a:ext>
            </a:extLst>
          </p:cNvPr>
          <p:cNvGrpSpPr/>
          <p:nvPr/>
        </p:nvGrpSpPr>
        <p:grpSpPr>
          <a:xfrm>
            <a:off x="846704" y="21856"/>
            <a:ext cx="7791351" cy="872949"/>
            <a:chOff x="1133366" y="2220084"/>
            <a:chExt cx="5681780" cy="914400"/>
          </a:xfrm>
          <a:solidFill>
            <a:schemeClr val="accent4">
              <a:lumMod val="40000"/>
              <a:lumOff val="60000"/>
            </a:schemeClr>
          </a:solidFill>
        </p:grpSpPr>
        <p:sp>
          <p:nvSpPr>
            <p:cNvPr id="18" name="Arrow: Pentagon 17">
              <a:extLst>
                <a:ext uri="{FF2B5EF4-FFF2-40B4-BE49-F238E27FC236}">
                  <a16:creationId xmlns:a16="http://schemas.microsoft.com/office/drawing/2014/main" xmlns="" id="{78CC9B94-5EA0-4853-8E5F-C72E1A436068}"/>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9" name="TextBox 18">
              <a:extLst>
                <a:ext uri="{FF2B5EF4-FFF2-40B4-BE49-F238E27FC236}">
                  <a16:creationId xmlns:a16="http://schemas.microsoft.com/office/drawing/2014/main" xmlns="" id="{95CEFF7B-928A-45E7-90B3-75D764888BB3}"/>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20" name="TextBox 19">
            <a:extLst>
              <a:ext uri="{FF2B5EF4-FFF2-40B4-BE49-F238E27FC236}">
                <a16:creationId xmlns:a16="http://schemas.microsoft.com/office/drawing/2014/main" xmlns="" id="{6B0FE8FE-C0E5-425F-8EAD-8CFA845B5DF4}"/>
              </a:ext>
            </a:extLst>
          </p:cNvPr>
          <p:cNvSpPr txBox="1"/>
          <p:nvPr/>
        </p:nvSpPr>
        <p:spPr>
          <a:xfrm>
            <a:off x="1519680" y="172432"/>
            <a:ext cx="7381510" cy="584775"/>
          </a:xfrm>
          <a:prstGeom prst="rect">
            <a:avLst/>
          </a:prstGeom>
          <a:noFill/>
        </p:spPr>
        <p:txBody>
          <a:bodyPr wrap="square" rtlCol="0">
            <a:spAutoFit/>
          </a:bodyPr>
          <a:lstStyle/>
          <a:p>
            <a:r>
              <a:rPr lang="en-US" sz="3200">
                <a:solidFill>
                  <a:srgbClr val="0070C0"/>
                </a:solidFill>
                <a:latin typeface="Arial" pitchFamily="34" charset="0"/>
                <a:cs typeface="Arial" pitchFamily="34" charset="0"/>
              </a:rPr>
              <a:t>Vị trí địa lí, hình dạng và kích th</a:t>
            </a:r>
            <a:r>
              <a:rPr lang="vi-VN" sz="3200">
                <a:solidFill>
                  <a:srgbClr val="0070C0"/>
                </a:solidFill>
                <a:cs typeface="Arial" pitchFamily="34" charset="0"/>
              </a:rPr>
              <a:t>ư</a:t>
            </a:r>
            <a:r>
              <a:rPr lang="en-US" sz="3200">
                <a:solidFill>
                  <a:srgbClr val="0070C0"/>
                </a:solidFill>
                <a:latin typeface="Arial" pitchFamily="34" charset="0"/>
                <a:cs typeface="Arial" pitchFamily="34" charset="0"/>
              </a:rPr>
              <a:t>ớc</a:t>
            </a:r>
          </a:p>
        </p:txBody>
      </p:sp>
      <p:grpSp>
        <p:nvGrpSpPr>
          <p:cNvPr id="21" name="Group 20">
            <a:extLst>
              <a:ext uri="{FF2B5EF4-FFF2-40B4-BE49-F238E27FC236}">
                <a16:creationId xmlns:a16="http://schemas.microsoft.com/office/drawing/2014/main" xmlns="" id="{E7CCD45D-12C3-42F5-83CF-9A5B856C5B41}"/>
              </a:ext>
            </a:extLst>
          </p:cNvPr>
          <p:cNvGrpSpPr/>
          <p:nvPr/>
        </p:nvGrpSpPr>
        <p:grpSpPr>
          <a:xfrm>
            <a:off x="84477" y="21856"/>
            <a:ext cx="1301952" cy="872949"/>
            <a:chOff x="344605" y="154323"/>
            <a:chExt cx="1301952" cy="872949"/>
          </a:xfrm>
        </p:grpSpPr>
        <p:sp>
          <p:nvSpPr>
            <p:cNvPr id="22" name="Arrow: Pentagon 21">
              <a:extLst>
                <a:ext uri="{FF2B5EF4-FFF2-40B4-BE49-F238E27FC236}">
                  <a16:creationId xmlns:a16="http://schemas.microsoft.com/office/drawing/2014/main" xmlns="" id="{E540384C-3601-4CB3-BF64-2ED9A38D2E77}"/>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23" name="Isosceles Triangle 22">
              <a:extLst>
                <a:ext uri="{FF2B5EF4-FFF2-40B4-BE49-F238E27FC236}">
                  <a16:creationId xmlns:a16="http://schemas.microsoft.com/office/drawing/2014/main" xmlns="" id="{CFCB360E-7CD3-4404-997E-D7B3A17611BE}"/>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extBox 1">
            <a:extLst>
              <a:ext uri="{FF2B5EF4-FFF2-40B4-BE49-F238E27FC236}">
                <a16:creationId xmlns:a16="http://schemas.microsoft.com/office/drawing/2014/main" xmlns="" id="{95405EF1-29D5-4300-8D0D-C1E717DF1BB0}"/>
              </a:ext>
            </a:extLst>
          </p:cNvPr>
          <p:cNvSpPr txBox="1"/>
          <p:nvPr/>
        </p:nvSpPr>
        <p:spPr>
          <a:xfrm>
            <a:off x="9239258" y="5463573"/>
            <a:ext cx="3074504" cy="810094"/>
          </a:xfrm>
          <a:prstGeom prst="rect">
            <a:avLst/>
          </a:prstGeom>
          <a:noFill/>
        </p:spPr>
        <p:txBody>
          <a:bodyPr wrap="square" rtlCol="0">
            <a:spAutoFit/>
          </a:bodyPr>
          <a:lstStyle/>
          <a:p>
            <a:pPr marL="114300" indent="180340" algn="just">
              <a:lnSpc>
                <a:spcPct val="120000"/>
              </a:lnSpc>
              <a:spcAft>
                <a:spcPts val="600"/>
              </a:spcAft>
              <a:tabLst>
                <a:tab pos="180340" algn="l"/>
                <a:tab pos="450215" algn="l"/>
              </a:tabLst>
            </a:pPr>
            <a:endParaRPr lang="en-US">
              <a:solidFill>
                <a:srgbClr val="1C11AF"/>
              </a:solidFill>
              <a:latin typeface="Arial" panose="020B0604020202020204" pitchFamily="34" charset="0"/>
              <a:cs typeface="Arial" panose="020B0604020202020204" pitchFamily="34" charset="0"/>
            </a:endParaRPr>
          </a:p>
          <a:p>
            <a:pPr marL="114300" indent="180340">
              <a:lnSpc>
                <a:spcPct val="120000"/>
              </a:lnSpc>
              <a:spcAft>
                <a:spcPts val="600"/>
              </a:spcAft>
              <a:tabLst>
                <a:tab pos="180340" algn="l"/>
                <a:tab pos="450215" algn="l"/>
              </a:tabLst>
            </a:pPr>
            <a:r>
              <a:rPr lang="en-US">
                <a:solidFill>
                  <a:srgbClr val="1C11AF"/>
                </a:solidFill>
                <a:latin typeface="Arial" panose="020B0604020202020204" pitchFamily="34" charset="0"/>
                <a:cs typeface="Arial" panose="020B0604020202020204" pitchFamily="34" charset="0"/>
              </a:rPr>
              <a:t>Từ Tây sang  Đông:.…</a:t>
            </a:r>
            <a:endParaRPr lang="en-US">
              <a:solidFill>
                <a:srgbClr val="1C11AF"/>
              </a:solidFill>
            </a:endParaRPr>
          </a:p>
        </p:txBody>
      </p:sp>
      <p:sp>
        <p:nvSpPr>
          <p:cNvPr id="24" name="TextBox 23">
            <a:extLst>
              <a:ext uri="{FF2B5EF4-FFF2-40B4-BE49-F238E27FC236}">
                <a16:creationId xmlns:a16="http://schemas.microsoft.com/office/drawing/2014/main" xmlns="" id="{D58EB643-C741-4D57-B69C-DDCA1CB614F3}"/>
              </a:ext>
            </a:extLst>
          </p:cNvPr>
          <p:cNvSpPr txBox="1"/>
          <p:nvPr/>
        </p:nvSpPr>
        <p:spPr>
          <a:xfrm>
            <a:off x="6489447" y="5837544"/>
            <a:ext cx="4595556" cy="400751"/>
          </a:xfrm>
          <a:prstGeom prst="rect">
            <a:avLst/>
          </a:prstGeom>
          <a:noFill/>
        </p:spPr>
        <p:txBody>
          <a:bodyPr wrap="square" rtlCol="0">
            <a:spAutoFit/>
          </a:bodyPr>
          <a:lstStyle/>
          <a:p>
            <a:pPr marL="114300" indent="180340">
              <a:lnSpc>
                <a:spcPct val="120000"/>
              </a:lnSpc>
              <a:spcAft>
                <a:spcPts val="600"/>
              </a:spcAft>
              <a:tabLst>
                <a:tab pos="180340" algn="l"/>
                <a:tab pos="450215" algn="l"/>
              </a:tabLst>
            </a:pPr>
            <a:r>
              <a:rPr lang="en-US">
                <a:solidFill>
                  <a:srgbClr val="1C11AF"/>
                </a:solidFill>
                <a:latin typeface="Arial" panose="020B0604020202020204" pitchFamily="34" charset="0"/>
                <a:cs typeface="Arial" panose="020B0604020202020204" pitchFamily="34" charset="0"/>
              </a:rPr>
              <a:t>Từ Bắc đến Nam………</a:t>
            </a:r>
            <a:endParaRPr lang="en-US">
              <a:solidFill>
                <a:srgbClr val="1C11AF"/>
              </a:solidFill>
            </a:endParaRPr>
          </a:p>
        </p:txBody>
      </p:sp>
      <p:graphicFrame>
        <p:nvGraphicFramePr>
          <p:cNvPr id="25" name="Table 24">
            <a:extLst>
              <a:ext uri="{FF2B5EF4-FFF2-40B4-BE49-F238E27FC236}">
                <a16:creationId xmlns:a16="http://schemas.microsoft.com/office/drawing/2014/main" xmlns="" id="{3ADFA0C9-38D1-4E44-A8F3-946327B1A935}"/>
              </a:ext>
            </a:extLst>
          </p:cNvPr>
          <p:cNvGraphicFramePr>
            <a:graphicFrameLocks noGrp="1"/>
          </p:cNvGraphicFramePr>
          <p:nvPr>
            <p:extLst>
              <p:ext uri="{D42A27DB-BD31-4B8C-83A1-F6EECF244321}">
                <p14:modId xmlns:p14="http://schemas.microsoft.com/office/powerpoint/2010/main" val="3291348570"/>
              </p:ext>
            </p:extLst>
          </p:nvPr>
        </p:nvGraphicFramePr>
        <p:xfrm>
          <a:off x="0" y="2826358"/>
          <a:ext cx="5162347" cy="3881753"/>
        </p:xfrm>
        <a:graphic>
          <a:graphicData uri="http://schemas.openxmlformats.org/drawingml/2006/table">
            <a:tbl>
              <a:tblPr bandRow="1">
                <a:tableStyleId>{5C22544A-7EE6-4342-B048-85BDC9FD1C3A}</a:tableStyleId>
              </a:tblPr>
              <a:tblGrid>
                <a:gridCol w="934903">
                  <a:extLst>
                    <a:ext uri="{9D8B030D-6E8A-4147-A177-3AD203B41FA5}">
                      <a16:colId xmlns:a16="http://schemas.microsoft.com/office/drawing/2014/main" xmlns="" val="726557659"/>
                    </a:ext>
                  </a:extLst>
                </a:gridCol>
                <a:gridCol w="1696278">
                  <a:extLst>
                    <a:ext uri="{9D8B030D-6E8A-4147-A177-3AD203B41FA5}">
                      <a16:colId xmlns:a16="http://schemas.microsoft.com/office/drawing/2014/main" xmlns="" val="2844772181"/>
                    </a:ext>
                  </a:extLst>
                </a:gridCol>
                <a:gridCol w="2531166">
                  <a:extLst>
                    <a:ext uri="{9D8B030D-6E8A-4147-A177-3AD203B41FA5}">
                      <a16:colId xmlns:a16="http://schemas.microsoft.com/office/drawing/2014/main" xmlns="" val="2262547820"/>
                    </a:ext>
                  </a:extLst>
                </a:gridCol>
              </a:tblGrid>
              <a:tr h="306137">
                <a:tc>
                  <a:txBody>
                    <a:bodyPr/>
                    <a:lstStyle/>
                    <a:p>
                      <a:pPr marL="114300" indent="180340" algn="just">
                        <a:lnSpc>
                          <a:spcPct val="120000"/>
                        </a:lnSpc>
                        <a:spcAft>
                          <a:spcPts val="600"/>
                        </a:spcAft>
                        <a:tabLst>
                          <a:tab pos="180340" algn="l"/>
                          <a:tab pos="450215" algn="l"/>
                        </a:tabLst>
                      </a:pPr>
                      <a:r>
                        <a:rPr lang="en-US" sz="1800" b="1">
                          <a:solidFill>
                            <a:srgbClr val="FFFF00"/>
                          </a:solidFill>
                          <a:effectLst/>
                          <a:latin typeface="Arial" panose="020B0604020202020204" pitchFamily="34" charset="0"/>
                          <a:cs typeface="Arial" panose="020B0604020202020204" pitchFamily="34" charset="0"/>
                        </a:rPr>
                        <a:t>STT</a:t>
                      </a:r>
                      <a:endParaRPr lang="en-US" sz="1800" b="1">
                        <a:solidFill>
                          <a:srgbClr val="FFFF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rgbClr val="00B050"/>
                    </a:solidFill>
                  </a:tcPr>
                </a:tc>
                <a:tc>
                  <a:txBody>
                    <a:bodyPr/>
                    <a:lstStyle/>
                    <a:p>
                      <a:pPr marL="114300" indent="180340" algn="ctr">
                        <a:lnSpc>
                          <a:spcPct val="120000"/>
                        </a:lnSpc>
                        <a:spcAft>
                          <a:spcPts val="600"/>
                        </a:spcAft>
                        <a:tabLst>
                          <a:tab pos="180340" algn="l"/>
                          <a:tab pos="450215" algn="l"/>
                        </a:tabLst>
                      </a:pPr>
                      <a:r>
                        <a:rPr lang="en-US" sz="2000" b="1">
                          <a:solidFill>
                            <a:srgbClr val="FFFF00"/>
                          </a:solidFill>
                          <a:effectLst/>
                          <a:latin typeface="Arial" panose="020B0604020202020204" pitchFamily="34" charset="0"/>
                          <a:cs typeface="Arial" panose="020B0604020202020204" pitchFamily="34" charset="0"/>
                        </a:rPr>
                        <a:t>Châu lục</a:t>
                      </a:r>
                      <a:endParaRPr lang="en-US" sz="2000" b="1">
                        <a:solidFill>
                          <a:srgbClr val="FFFF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rgbClr val="00B050"/>
                    </a:solidFill>
                  </a:tcPr>
                </a:tc>
                <a:tc>
                  <a:txBody>
                    <a:bodyPr/>
                    <a:lstStyle/>
                    <a:p>
                      <a:pPr marL="114300" indent="180340" algn="just">
                        <a:lnSpc>
                          <a:spcPct val="120000"/>
                        </a:lnSpc>
                        <a:spcAft>
                          <a:spcPts val="600"/>
                        </a:spcAft>
                        <a:tabLst>
                          <a:tab pos="180340" algn="l"/>
                          <a:tab pos="450215" algn="l"/>
                        </a:tabLst>
                      </a:pPr>
                      <a:r>
                        <a:rPr lang="en-US" sz="2000" b="1">
                          <a:solidFill>
                            <a:srgbClr val="FFFF00"/>
                          </a:solidFill>
                          <a:effectLst/>
                          <a:latin typeface="Arial" panose="020B0604020202020204" pitchFamily="34" charset="0"/>
                          <a:cs typeface="Arial" panose="020B0604020202020204" pitchFamily="34" charset="0"/>
                        </a:rPr>
                        <a:t>Diện tích (Km</a:t>
                      </a:r>
                      <a:r>
                        <a:rPr lang="en-US" sz="2000" b="1" baseline="30000">
                          <a:solidFill>
                            <a:srgbClr val="FFFF00"/>
                          </a:solidFill>
                          <a:effectLst/>
                          <a:latin typeface="Arial" panose="020B0604020202020204" pitchFamily="34" charset="0"/>
                          <a:cs typeface="Arial" panose="020B0604020202020204" pitchFamily="34" charset="0"/>
                        </a:rPr>
                        <a:t>2</a:t>
                      </a:r>
                      <a:r>
                        <a:rPr lang="en-US" sz="2000" b="1">
                          <a:solidFill>
                            <a:srgbClr val="FFFF00"/>
                          </a:solidFill>
                          <a:effectLst/>
                          <a:latin typeface="Arial" panose="020B0604020202020204" pitchFamily="34" charset="0"/>
                          <a:cs typeface="Arial" panose="020B0604020202020204" pitchFamily="34" charset="0"/>
                        </a:rPr>
                        <a:t>)</a:t>
                      </a:r>
                      <a:endParaRPr lang="en-US" sz="2000" b="1">
                        <a:solidFill>
                          <a:srgbClr val="FFFF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rgbClr val="00B050"/>
                    </a:solidFill>
                  </a:tcPr>
                </a:tc>
                <a:extLst>
                  <a:ext uri="{0D108BD9-81ED-4DB2-BD59-A6C34878D82A}">
                    <a16:rowId xmlns:a16="http://schemas.microsoft.com/office/drawing/2014/main" xmlns="" val="1961645845"/>
                  </a:ext>
                </a:extLst>
              </a:tr>
              <a:tr h="602423">
                <a:tc>
                  <a:txBody>
                    <a:bodyPr/>
                    <a:lstStyle/>
                    <a:p>
                      <a:pPr marL="114300" indent="180340" algn="just">
                        <a:lnSpc>
                          <a:spcPct val="120000"/>
                        </a:lnSpc>
                        <a:spcAft>
                          <a:spcPts val="600"/>
                        </a:spcAft>
                        <a:tabLst>
                          <a:tab pos="180340" algn="l"/>
                          <a:tab pos="450215" algn="l"/>
                        </a:tabLst>
                      </a:pPr>
                      <a:r>
                        <a:rPr lang="en-US" sz="2000" b="1">
                          <a:solidFill>
                            <a:srgbClr val="1C11AF"/>
                          </a:solidFill>
                          <a:effectLst/>
                          <a:latin typeface="Arial" panose="020B0604020202020204" pitchFamily="34" charset="0"/>
                          <a:cs typeface="Arial" panose="020B0604020202020204" pitchFamily="34" charset="0"/>
                        </a:rPr>
                        <a:t>1</a:t>
                      </a:r>
                      <a:endParaRPr lang="en-US" sz="2000" b="1">
                        <a:solidFill>
                          <a:srgbClr val="1C11A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114300" indent="180340" algn="just">
                        <a:lnSpc>
                          <a:spcPct val="120000"/>
                        </a:lnSpc>
                        <a:spcAft>
                          <a:spcPts val="600"/>
                        </a:spcAft>
                        <a:tabLst>
                          <a:tab pos="180340" algn="l"/>
                          <a:tab pos="450215" algn="l"/>
                        </a:tabLst>
                      </a:pPr>
                      <a:r>
                        <a:rPr lang="en-US" sz="2000">
                          <a:solidFill>
                            <a:srgbClr val="00B050"/>
                          </a:solidFill>
                          <a:effectLst/>
                          <a:latin typeface="Arial" panose="020B0604020202020204" pitchFamily="34" charset="0"/>
                          <a:cs typeface="Arial" panose="020B0604020202020204" pitchFamily="34" charset="0"/>
                        </a:rPr>
                        <a:t> </a:t>
                      </a:r>
                      <a:endParaRPr lang="en-US" sz="2000">
                        <a:solidFill>
                          <a:srgbClr val="00B05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114300" indent="180340" algn="just">
                        <a:lnSpc>
                          <a:spcPct val="120000"/>
                        </a:lnSpc>
                        <a:spcAft>
                          <a:spcPts val="600"/>
                        </a:spcAft>
                        <a:tabLst>
                          <a:tab pos="180340" algn="l"/>
                          <a:tab pos="450215" algn="l"/>
                        </a:tabLst>
                      </a:pPr>
                      <a:r>
                        <a:rPr lang="en-US" sz="2000">
                          <a:solidFill>
                            <a:srgbClr val="00B050"/>
                          </a:solidFill>
                          <a:effectLst/>
                          <a:latin typeface="Arial" panose="020B0604020202020204" pitchFamily="34" charset="0"/>
                          <a:cs typeface="Arial" panose="020B0604020202020204" pitchFamily="34" charset="0"/>
                        </a:rPr>
                        <a:t> </a:t>
                      </a:r>
                      <a:endParaRPr lang="en-US" sz="2000">
                        <a:solidFill>
                          <a:srgbClr val="00B05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xmlns="" val="308359737"/>
                  </a:ext>
                </a:extLst>
              </a:tr>
              <a:tr h="519925">
                <a:tc>
                  <a:txBody>
                    <a:bodyPr/>
                    <a:lstStyle/>
                    <a:p>
                      <a:pPr marL="114300" indent="180340" algn="just">
                        <a:lnSpc>
                          <a:spcPct val="120000"/>
                        </a:lnSpc>
                        <a:spcAft>
                          <a:spcPts val="600"/>
                        </a:spcAft>
                        <a:tabLst>
                          <a:tab pos="180340" algn="l"/>
                          <a:tab pos="450215" algn="l"/>
                        </a:tabLst>
                      </a:pPr>
                      <a:r>
                        <a:rPr lang="en-US" sz="2000" b="1">
                          <a:solidFill>
                            <a:srgbClr val="1C11AF"/>
                          </a:solidFill>
                          <a:effectLst/>
                          <a:latin typeface="Arial" panose="020B0604020202020204" pitchFamily="34" charset="0"/>
                          <a:cs typeface="Arial" panose="020B0604020202020204" pitchFamily="34" charset="0"/>
                        </a:rPr>
                        <a:t>2</a:t>
                      </a:r>
                      <a:endParaRPr lang="en-US" sz="2000" b="1">
                        <a:solidFill>
                          <a:srgbClr val="1C11A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4">
                        <a:lumMod val="20000"/>
                        <a:lumOff val="80000"/>
                      </a:schemeClr>
                    </a:solidFill>
                  </a:tcPr>
                </a:tc>
                <a:tc>
                  <a:txBody>
                    <a:bodyPr/>
                    <a:lstStyle/>
                    <a:p>
                      <a:pPr marL="114300" indent="180340" algn="just">
                        <a:lnSpc>
                          <a:spcPct val="120000"/>
                        </a:lnSpc>
                        <a:spcAft>
                          <a:spcPts val="600"/>
                        </a:spcAft>
                        <a:tabLst>
                          <a:tab pos="180340" algn="l"/>
                          <a:tab pos="450215" algn="l"/>
                        </a:tabLst>
                      </a:pPr>
                      <a:r>
                        <a:rPr lang="en-US" sz="2000">
                          <a:solidFill>
                            <a:srgbClr val="00B050"/>
                          </a:solidFill>
                          <a:effectLst/>
                          <a:latin typeface="Arial" panose="020B0604020202020204" pitchFamily="34" charset="0"/>
                          <a:cs typeface="Arial" panose="020B0604020202020204" pitchFamily="34" charset="0"/>
                        </a:rPr>
                        <a:t> </a:t>
                      </a:r>
                      <a:endParaRPr lang="en-US" sz="2000">
                        <a:solidFill>
                          <a:srgbClr val="00B05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4">
                        <a:lumMod val="20000"/>
                        <a:lumOff val="80000"/>
                      </a:schemeClr>
                    </a:solidFill>
                  </a:tcPr>
                </a:tc>
                <a:tc>
                  <a:txBody>
                    <a:bodyPr/>
                    <a:lstStyle/>
                    <a:p>
                      <a:pPr marL="114300" indent="180340" algn="just">
                        <a:lnSpc>
                          <a:spcPct val="120000"/>
                        </a:lnSpc>
                        <a:spcAft>
                          <a:spcPts val="600"/>
                        </a:spcAft>
                        <a:tabLst>
                          <a:tab pos="180340" algn="l"/>
                          <a:tab pos="450215" algn="l"/>
                        </a:tabLst>
                      </a:pPr>
                      <a:r>
                        <a:rPr lang="en-US" sz="2000">
                          <a:solidFill>
                            <a:srgbClr val="00B050"/>
                          </a:solidFill>
                          <a:effectLst/>
                          <a:latin typeface="Arial" panose="020B0604020202020204" pitchFamily="34" charset="0"/>
                          <a:cs typeface="Arial" panose="020B0604020202020204" pitchFamily="34" charset="0"/>
                        </a:rPr>
                        <a:t> </a:t>
                      </a:r>
                      <a:endParaRPr lang="en-US" sz="2000">
                        <a:solidFill>
                          <a:srgbClr val="00B05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4">
                        <a:lumMod val="20000"/>
                        <a:lumOff val="80000"/>
                      </a:schemeClr>
                    </a:solidFill>
                  </a:tcPr>
                </a:tc>
                <a:extLst>
                  <a:ext uri="{0D108BD9-81ED-4DB2-BD59-A6C34878D82A}">
                    <a16:rowId xmlns:a16="http://schemas.microsoft.com/office/drawing/2014/main" xmlns="" val="155629703"/>
                  </a:ext>
                </a:extLst>
              </a:tr>
              <a:tr h="606690">
                <a:tc>
                  <a:txBody>
                    <a:bodyPr/>
                    <a:lstStyle/>
                    <a:p>
                      <a:pPr marL="114300" indent="180340" algn="just">
                        <a:lnSpc>
                          <a:spcPct val="120000"/>
                        </a:lnSpc>
                        <a:spcAft>
                          <a:spcPts val="600"/>
                        </a:spcAft>
                        <a:tabLst>
                          <a:tab pos="180340" algn="l"/>
                          <a:tab pos="450215" algn="l"/>
                        </a:tabLst>
                      </a:pPr>
                      <a:r>
                        <a:rPr lang="en-US" sz="2000" b="1">
                          <a:solidFill>
                            <a:srgbClr val="1C11AF"/>
                          </a:solidFill>
                          <a:effectLst/>
                          <a:latin typeface="Arial" panose="020B0604020202020204" pitchFamily="34" charset="0"/>
                          <a:cs typeface="Arial" panose="020B0604020202020204" pitchFamily="34" charset="0"/>
                        </a:rPr>
                        <a:t>3</a:t>
                      </a:r>
                      <a:endParaRPr lang="en-US" sz="2000" b="1">
                        <a:solidFill>
                          <a:srgbClr val="1C11A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6">
                        <a:lumMod val="40000"/>
                        <a:lumOff val="60000"/>
                      </a:schemeClr>
                    </a:solidFill>
                  </a:tcPr>
                </a:tc>
                <a:tc>
                  <a:txBody>
                    <a:bodyPr/>
                    <a:lstStyle/>
                    <a:p>
                      <a:pPr marL="114300" indent="180340" algn="just">
                        <a:lnSpc>
                          <a:spcPct val="120000"/>
                        </a:lnSpc>
                        <a:spcAft>
                          <a:spcPts val="600"/>
                        </a:spcAft>
                        <a:tabLst>
                          <a:tab pos="180340" algn="l"/>
                          <a:tab pos="450215" algn="l"/>
                        </a:tabLst>
                      </a:pPr>
                      <a:r>
                        <a:rPr lang="en-US" sz="2000">
                          <a:solidFill>
                            <a:srgbClr val="00B050"/>
                          </a:solidFill>
                          <a:effectLst/>
                          <a:latin typeface="Arial" panose="020B0604020202020204" pitchFamily="34" charset="0"/>
                          <a:cs typeface="Arial" panose="020B0604020202020204" pitchFamily="34" charset="0"/>
                        </a:rPr>
                        <a:t> </a:t>
                      </a:r>
                      <a:endParaRPr lang="en-US" sz="2000">
                        <a:solidFill>
                          <a:srgbClr val="00B05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6">
                        <a:lumMod val="40000"/>
                        <a:lumOff val="60000"/>
                      </a:schemeClr>
                    </a:solidFill>
                  </a:tcPr>
                </a:tc>
                <a:tc>
                  <a:txBody>
                    <a:bodyPr/>
                    <a:lstStyle/>
                    <a:p>
                      <a:pPr marL="114300" indent="180340" algn="just">
                        <a:lnSpc>
                          <a:spcPct val="120000"/>
                        </a:lnSpc>
                        <a:spcAft>
                          <a:spcPts val="600"/>
                        </a:spcAft>
                        <a:tabLst>
                          <a:tab pos="180340" algn="l"/>
                          <a:tab pos="450215" algn="l"/>
                        </a:tabLst>
                      </a:pPr>
                      <a:r>
                        <a:rPr lang="en-US" sz="2000">
                          <a:solidFill>
                            <a:srgbClr val="00B050"/>
                          </a:solidFill>
                          <a:effectLst/>
                          <a:latin typeface="Arial" panose="020B0604020202020204" pitchFamily="34" charset="0"/>
                          <a:cs typeface="Arial" panose="020B0604020202020204" pitchFamily="34" charset="0"/>
                        </a:rPr>
                        <a:t> </a:t>
                      </a:r>
                      <a:endParaRPr lang="en-US" sz="2000">
                        <a:solidFill>
                          <a:srgbClr val="00B05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6">
                        <a:lumMod val="40000"/>
                        <a:lumOff val="60000"/>
                      </a:schemeClr>
                    </a:solidFill>
                  </a:tcPr>
                </a:tc>
                <a:extLst>
                  <a:ext uri="{0D108BD9-81ED-4DB2-BD59-A6C34878D82A}">
                    <a16:rowId xmlns:a16="http://schemas.microsoft.com/office/drawing/2014/main" xmlns="" val="4233845309"/>
                  </a:ext>
                </a:extLst>
              </a:tr>
              <a:tr h="534717">
                <a:tc>
                  <a:txBody>
                    <a:bodyPr/>
                    <a:lstStyle/>
                    <a:p>
                      <a:pPr marL="114300" indent="180340" algn="just">
                        <a:lnSpc>
                          <a:spcPct val="120000"/>
                        </a:lnSpc>
                        <a:spcAft>
                          <a:spcPts val="600"/>
                        </a:spcAft>
                        <a:tabLst>
                          <a:tab pos="180340" algn="l"/>
                          <a:tab pos="450215" algn="l"/>
                        </a:tabLst>
                      </a:pPr>
                      <a:r>
                        <a:rPr lang="en-US" sz="2000" b="1">
                          <a:solidFill>
                            <a:srgbClr val="1C11AF"/>
                          </a:solidFill>
                          <a:effectLst/>
                          <a:latin typeface="Arial" panose="020B0604020202020204" pitchFamily="34" charset="0"/>
                          <a:cs typeface="Arial" panose="020B0604020202020204" pitchFamily="34" charset="0"/>
                        </a:rPr>
                        <a:t>4</a:t>
                      </a:r>
                      <a:endParaRPr lang="en-US" sz="2000" b="1">
                        <a:solidFill>
                          <a:srgbClr val="1C11A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4">
                        <a:lumMod val="40000"/>
                        <a:lumOff val="60000"/>
                      </a:schemeClr>
                    </a:solidFill>
                  </a:tcPr>
                </a:tc>
                <a:tc>
                  <a:txBody>
                    <a:bodyPr/>
                    <a:lstStyle/>
                    <a:p>
                      <a:pPr marL="114300" indent="180340" algn="just">
                        <a:lnSpc>
                          <a:spcPct val="120000"/>
                        </a:lnSpc>
                        <a:spcAft>
                          <a:spcPts val="600"/>
                        </a:spcAft>
                        <a:tabLst>
                          <a:tab pos="180340" algn="l"/>
                          <a:tab pos="450215" algn="l"/>
                        </a:tabLst>
                      </a:pPr>
                      <a:r>
                        <a:rPr lang="en-US" sz="2000">
                          <a:solidFill>
                            <a:srgbClr val="00B050"/>
                          </a:solidFill>
                          <a:effectLst/>
                          <a:latin typeface="Arial" panose="020B0604020202020204" pitchFamily="34" charset="0"/>
                          <a:cs typeface="Arial" panose="020B0604020202020204" pitchFamily="34" charset="0"/>
                        </a:rPr>
                        <a:t> </a:t>
                      </a:r>
                      <a:endParaRPr lang="en-US" sz="2000">
                        <a:solidFill>
                          <a:srgbClr val="00B05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4">
                        <a:lumMod val="40000"/>
                        <a:lumOff val="60000"/>
                      </a:schemeClr>
                    </a:solidFill>
                  </a:tcPr>
                </a:tc>
                <a:tc>
                  <a:txBody>
                    <a:bodyPr/>
                    <a:lstStyle/>
                    <a:p>
                      <a:pPr marL="114300" indent="180340" algn="just">
                        <a:lnSpc>
                          <a:spcPct val="120000"/>
                        </a:lnSpc>
                        <a:spcAft>
                          <a:spcPts val="600"/>
                        </a:spcAft>
                        <a:tabLst>
                          <a:tab pos="180340" algn="l"/>
                          <a:tab pos="450215" algn="l"/>
                        </a:tabLst>
                      </a:pPr>
                      <a:r>
                        <a:rPr lang="en-US" sz="2000">
                          <a:solidFill>
                            <a:srgbClr val="00B050"/>
                          </a:solidFill>
                          <a:effectLst/>
                          <a:latin typeface="Arial" panose="020B0604020202020204" pitchFamily="34" charset="0"/>
                          <a:cs typeface="Arial" panose="020B0604020202020204" pitchFamily="34" charset="0"/>
                        </a:rPr>
                        <a:t> </a:t>
                      </a:r>
                      <a:endParaRPr lang="en-US" sz="2000">
                        <a:solidFill>
                          <a:srgbClr val="00B05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4">
                        <a:lumMod val="40000"/>
                        <a:lumOff val="60000"/>
                      </a:schemeClr>
                    </a:solidFill>
                  </a:tcPr>
                </a:tc>
                <a:extLst>
                  <a:ext uri="{0D108BD9-81ED-4DB2-BD59-A6C34878D82A}">
                    <a16:rowId xmlns:a16="http://schemas.microsoft.com/office/drawing/2014/main" xmlns="" val="614433472"/>
                  </a:ext>
                </a:extLst>
              </a:tr>
              <a:tr h="601495">
                <a:tc>
                  <a:txBody>
                    <a:bodyPr/>
                    <a:lstStyle/>
                    <a:p>
                      <a:pPr marL="114300" indent="180340" algn="just">
                        <a:lnSpc>
                          <a:spcPct val="120000"/>
                        </a:lnSpc>
                        <a:spcAft>
                          <a:spcPts val="600"/>
                        </a:spcAft>
                        <a:tabLst>
                          <a:tab pos="180340" algn="l"/>
                          <a:tab pos="450215" algn="l"/>
                        </a:tabLst>
                      </a:pPr>
                      <a:r>
                        <a:rPr lang="en-US" sz="2000" b="1">
                          <a:solidFill>
                            <a:srgbClr val="1C11AF"/>
                          </a:solidFill>
                          <a:effectLst/>
                          <a:latin typeface="Arial" panose="020B0604020202020204" pitchFamily="34" charset="0"/>
                          <a:cs typeface="Arial" panose="020B0604020202020204" pitchFamily="34" charset="0"/>
                        </a:rPr>
                        <a:t>5</a:t>
                      </a:r>
                      <a:endParaRPr lang="en-US" sz="2000" b="1">
                        <a:solidFill>
                          <a:srgbClr val="1C11A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4">
                        <a:lumMod val="20000"/>
                        <a:lumOff val="80000"/>
                      </a:schemeClr>
                    </a:solidFill>
                  </a:tcPr>
                </a:tc>
                <a:tc>
                  <a:txBody>
                    <a:bodyPr/>
                    <a:lstStyle/>
                    <a:p>
                      <a:pPr marL="114300" indent="180340" algn="just">
                        <a:lnSpc>
                          <a:spcPct val="120000"/>
                        </a:lnSpc>
                        <a:spcAft>
                          <a:spcPts val="600"/>
                        </a:spcAft>
                        <a:tabLst>
                          <a:tab pos="180340" algn="l"/>
                          <a:tab pos="450215" algn="l"/>
                        </a:tabLst>
                      </a:pPr>
                      <a:r>
                        <a:rPr lang="en-US" sz="2000">
                          <a:solidFill>
                            <a:srgbClr val="00B050"/>
                          </a:solidFill>
                          <a:effectLst/>
                          <a:latin typeface="Arial" panose="020B0604020202020204" pitchFamily="34" charset="0"/>
                          <a:cs typeface="Arial" panose="020B0604020202020204" pitchFamily="34" charset="0"/>
                        </a:rPr>
                        <a:t> </a:t>
                      </a:r>
                      <a:endParaRPr lang="en-US" sz="2000">
                        <a:solidFill>
                          <a:srgbClr val="00B05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4">
                        <a:lumMod val="20000"/>
                        <a:lumOff val="80000"/>
                      </a:schemeClr>
                    </a:solidFill>
                  </a:tcPr>
                </a:tc>
                <a:tc>
                  <a:txBody>
                    <a:bodyPr/>
                    <a:lstStyle/>
                    <a:p>
                      <a:pPr marL="114300" indent="180340" algn="just">
                        <a:lnSpc>
                          <a:spcPct val="120000"/>
                        </a:lnSpc>
                        <a:spcAft>
                          <a:spcPts val="600"/>
                        </a:spcAft>
                        <a:tabLst>
                          <a:tab pos="180340" algn="l"/>
                          <a:tab pos="450215" algn="l"/>
                        </a:tabLst>
                      </a:pPr>
                      <a:r>
                        <a:rPr lang="en-US" sz="2000">
                          <a:solidFill>
                            <a:srgbClr val="00B050"/>
                          </a:solidFill>
                          <a:effectLst/>
                          <a:latin typeface="Arial" panose="020B0604020202020204" pitchFamily="34" charset="0"/>
                          <a:cs typeface="Arial" panose="020B0604020202020204" pitchFamily="34" charset="0"/>
                        </a:rPr>
                        <a:t> </a:t>
                      </a:r>
                      <a:endParaRPr lang="en-US" sz="2000">
                        <a:solidFill>
                          <a:srgbClr val="00B05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4">
                        <a:lumMod val="20000"/>
                        <a:lumOff val="80000"/>
                      </a:schemeClr>
                    </a:solidFill>
                  </a:tcPr>
                </a:tc>
                <a:extLst>
                  <a:ext uri="{0D108BD9-81ED-4DB2-BD59-A6C34878D82A}">
                    <a16:rowId xmlns:a16="http://schemas.microsoft.com/office/drawing/2014/main" xmlns="" val="718470601"/>
                  </a:ext>
                </a:extLst>
              </a:tr>
              <a:tr h="650743">
                <a:tc>
                  <a:txBody>
                    <a:bodyPr/>
                    <a:lstStyle/>
                    <a:p>
                      <a:pPr marL="114300" indent="180340" algn="just">
                        <a:lnSpc>
                          <a:spcPct val="120000"/>
                        </a:lnSpc>
                        <a:spcAft>
                          <a:spcPts val="600"/>
                        </a:spcAft>
                        <a:tabLst>
                          <a:tab pos="180340" algn="l"/>
                          <a:tab pos="450215" algn="l"/>
                        </a:tabLst>
                      </a:pPr>
                      <a:r>
                        <a:rPr lang="en-US" sz="2000" b="1">
                          <a:solidFill>
                            <a:srgbClr val="1C11AF"/>
                          </a:solidFill>
                          <a:effectLst/>
                          <a:latin typeface="Arial" panose="020B0604020202020204" pitchFamily="34" charset="0"/>
                          <a:cs typeface="Arial" panose="020B0604020202020204" pitchFamily="34" charset="0"/>
                        </a:rPr>
                        <a:t>6</a:t>
                      </a:r>
                      <a:endParaRPr lang="en-US" sz="2000" b="1">
                        <a:solidFill>
                          <a:srgbClr val="1C11A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6">
                        <a:lumMod val="40000"/>
                        <a:lumOff val="60000"/>
                      </a:schemeClr>
                    </a:solidFill>
                  </a:tcPr>
                </a:tc>
                <a:tc>
                  <a:txBody>
                    <a:bodyPr/>
                    <a:lstStyle/>
                    <a:p>
                      <a:pPr marL="114300" indent="180340" algn="just">
                        <a:lnSpc>
                          <a:spcPct val="120000"/>
                        </a:lnSpc>
                        <a:spcAft>
                          <a:spcPts val="600"/>
                        </a:spcAft>
                        <a:tabLst>
                          <a:tab pos="180340" algn="l"/>
                          <a:tab pos="450215" algn="l"/>
                        </a:tabLst>
                      </a:pPr>
                      <a:r>
                        <a:rPr lang="en-US" sz="2000">
                          <a:solidFill>
                            <a:srgbClr val="00B050"/>
                          </a:solidFill>
                          <a:effectLst/>
                          <a:latin typeface="Arial" panose="020B0604020202020204" pitchFamily="34" charset="0"/>
                          <a:cs typeface="Arial" panose="020B0604020202020204" pitchFamily="34" charset="0"/>
                        </a:rPr>
                        <a:t> </a:t>
                      </a:r>
                      <a:endParaRPr lang="en-US" sz="2000">
                        <a:solidFill>
                          <a:srgbClr val="00B05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6">
                        <a:lumMod val="40000"/>
                        <a:lumOff val="60000"/>
                      </a:schemeClr>
                    </a:solidFill>
                  </a:tcPr>
                </a:tc>
                <a:tc>
                  <a:txBody>
                    <a:bodyPr/>
                    <a:lstStyle/>
                    <a:p>
                      <a:pPr marL="114300" indent="180340" algn="just">
                        <a:lnSpc>
                          <a:spcPct val="120000"/>
                        </a:lnSpc>
                        <a:spcAft>
                          <a:spcPts val="600"/>
                        </a:spcAft>
                        <a:tabLst>
                          <a:tab pos="180340" algn="l"/>
                          <a:tab pos="450215" algn="l"/>
                        </a:tabLst>
                      </a:pPr>
                      <a:r>
                        <a:rPr lang="en-US" sz="2000">
                          <a:solidFill>
                            <a:srgbClr val="00B050"/>
                          </a:solidFill>
                          <a:effectLst/>
                          <a:latin typeface="Arial" panose="020B0604020202020204" pitchFamily="34" charset="0"/>
                          <a:cs typeface="Arial" panose="020B0604020202020204" pitchFamily="34" charset="0"/>
                        </a:rPr>
                        <a:t> </a:t>
                      </a:r>
                      <a:endParaRPr lang="en-US" sz="2000">
                        <a:solidFill>
                          <a:srgbClr val="00B05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6">
                        <a:lumMod val="40000"/>
                        <a:lumOff val="60000"/>
                      </a:schemeClr>
                    </a:solidFill>
                  </a:tcPr>
                </a:tc>
                <a:extLst>
                  <a:ext uri="{0D108BD9-81ED-4DB2-BD59-A6C34878D82A}">
                    <a16:rowId xmlns:a16="http://schemas.microsoft.com/office/drawing/2014/main" xmlns="" val="109417648"/>
                  </a:ext>
                </a:extLst>
              </a:tr>
            </a:tbl>
          </a:graphicData>
        </a:graphic>
      </p:graphicFrame>
      <p:sp>
        <p:nvSpPr>
          <p:cNvPr id="26" name="TextBox 25">
            <a:extLst>
              <a:ext uri="{FF2B5EF4-FFF2-40B4-BE49-F238E27FC236}">
                <a16:creationId xmlns:a16="http://schemas.microsoft.com/office/drawing/2014/main" xmlns="" id="{060C5326-2619-4708-8579-AF00DC339755}"/>
              </a:ext>
            </a:extLst>
          </p:cNvPr>
          <p:cNvSpPr txBox="1"/>
          <p:nvPr/>
        </p:nvSpPr>
        <p:spPr>
          <a:xfrm>
            <a:off x="3134448" y="3257897"/>
            <a:ext cx="1971040" cy="400110"/>
          </a:xfrm>
          <a:prstGeom prst="rect">
            <a:avLst/>
          </a:prstGeom>
          <a:noFill/>
        </p:spPr>
        <p:txBody>
          <a:bodyPr wrap="square" rtlCol="0">
            <a:spAutoFit/>
          </a:bodyPr>
          <a:lstStyle/>
          <a:p>
            <a:r>
              <a:rPr lang="en-US" sz="2000">
                <a:solidFill>
                  <a:srgbClr val="1C11AF"/>
                </a:solidFill>
                <a:latin typeface="Arial" panose="020B0604020202020204" pitchFamily="34" charset="0"/>
                <a:cs typeface="Arial" panose="020B0604020202020204" pitchFamily="34" charset="0"/>
              </a:rPr>
              <a:t>44,4 triệu</a:t>
            </a:r>
          </a:p>
        </p:txBody>
      </p:sp>
      <p:sp>
        <p:nvSpPr>
          <p:cNvPr id="27" name="TextBox 26">
            <a:extLst>
              <a:ext uri="{FF2B5EF4-FFF2-40B4-BE49-F238E27FC236}">
                <a16:creationId xmlns:a16="http://schemas.microsoft.com/office/drawing/2014/main" xmlns="" id="{C8418A8E-1FD8-44CD-891A-E7BF54B6D728}"/>
              </a:ext>
            </a:extLst>
          </p:cNvPr>
          <p:cNvSpPr txBox="1"/>
          <p:nvPr/>
        </p:nvSpPr>
        <p:spPr>
          <a:xfrm>
            <a:off x="3134448" y="3859435"/>
            <a:ext cx="1971040" cy="400110"/>
          </a:xfrm>
          <a:prstGeom prst="rect">
            <a:avLst/>
          </a:prstGeom>
          <a:noFill/>
        </p:spPr>
        <p:txBody>
          <a:bodyPr wrap="square" rtlCol="0">
            <a:spAutoFit/>
          </a:bodyPr>
          <a:lstStyle/>
          <a:p>
            <a:r>
              <a:rPr lang="en-US" sz="2000">
                <a:solidFill>
                  <a:srgbClr val="1C11AF"/>
                </a:solidFill>
                <a:latin typeface="Arial" panose="020B0604020202020204" pitchFamily="34" charset="0"/>
                <a:cs typeface="Arial" panose="020B0604020202020204" pitchFamily="34" charset="0"/>
              </a:rPr>
              <a:t>42 triệu</a:t>
            </a:r>
          </a:p>
        </p:txBody>
      </p:sp>
      <p:sp>
        <p:nvSpPr>
          <p:cNvPr id="28" name="TextBox 27">
            <a:extLst>
              <a:ext uri="{FF2B5EF4-FFF2-40B4-BE49-F238E27FC236}">
                <a16:creationId xmlns:a16="http://schemas.microsoft.com/office/drawing/2014/main" xmlns="" id="{D16D4414-39FE-43A0-9CFB-6D60A6A664C4}"/>
              </a:ext>
            </a:extLst>
          </p:cNvPr>
          <p:cNvSpPr txBox="1"/>
          <p:nvPr/>
        </p:nvSpPr>
        <p:spPr>
          <a:xfrm>
            <a:off x="3121694" y="4375514"/>
            <a:ext cx="1971040" cy="400110"/>
          </a:xfrm>
          <a:prstGeom prst="rect">
            <a:avLst/>
          </a:prstGeom>
          <a:noFill/>
        </p:spPr>
        <p:txBody>
          <a:bodyPr wrap="square" rtlCol="0">
            <a:spAutoFit/>
          </a:bodyPr>
          <a:lstStyle/>
          <a:p>
            <a:r>
              <a:rPr lang="en-US" sz="2000">
                <a:solidFill>
                  <a:srgbClr val="1C11AF"/>
                </a:solidFill>
                <a:latin typeface="Arial" panose="020B0604020202020204" pitchFamily="34" charset="0"/>
                <a:cs typeface="Arial" panose="020B0604020202020204" pitchFamily="34" charset="0"/>
              </a:rPr>
              <a:t>30 triệu</a:t>
            </a:r>
          </a:p>
        </p:txBody>
      </p:sp>
      <p:sp>
        <p:nvSpPr>
          <p:cNvPr id="29" name="TextBox 28">
            <a:extLst>
              <a:ext uri="{FF2B5EF4-FFF2-40B4-BE49-F238E27FC236}">
                <a16:creationId xmlns:a16="http://schemas.microsoft.com/office/drawing/2014/main" xmlns="" id="{7D0F922F-9FA1-46DF-B83A-293536AC9D2D}"/>
              </a:ext>
            </a:extLst>
          </p:cNvPr>
          <p:cNvSpPr txBox="1"/>
          <p:nvPr/>
        </p:nvSpPr>
        <p:spPr>
          <a:xfrm>
            <a:off x="3138912" y="4953683"/>
            <a:ext cx="1971040" cy="400110"/>
          </a:xfrm>
          <a:prstGeom prst="rect">
            <a:avLst/>
          </a:prstGeom>
          <a:noFill/>
        </p:spPr>
        <p:txBody>
          <a:bodyPr wrap="square" rtlCol="0">
            <a:spAutoFit/>
          </a:bodyPr>
          <a:lstStyle/>
          <a:p>
            <a:r>
              <a:rPr lang="en-US" sz="2000">
                <a:solidFill>
                  <a:srgbClr val="1C11AF"/>
                </a:solidFill>
                <a:latin typeface="Arial" panose="020B0604020202020204" pitchFamily="34" charset="0"/>
                <a:cs typeface="Arial" panose="020B0604020202020204" pitchFamily="34" charset="0"/>
              </a:rPr>
              <a:t>14 triệu</a:t>
            </a:r>
          </a:p>
        </p:txBody>
      </p:sp>
      <p:sp>
        <p:nvSpPr>
          <p:cNvPr id="30" name="TextBox 29">
            <a:extLst>
              <a:ext uri="{FF2B5EF4-FFF2-40B4-BE49-F238E27FC236}">
                <a16:creationId xmlns:a16="http://schemas.microsoft.com/office/drawing/2014/main" xmlns="" id="{AFA0D739-106C-4552-A53A-D2E7FC0E7903}"/>
              </a:ext>
            </a:extLst>
          </p:cNvPr>
          <p:cNvSpPr txBox="1"/>
          <p:nvPr/>
        </p:nvSpPr>
        <p:spPr>
          <a:xfrm>
            <a:off x="3121694" y="5538490"/>
            <a:ext cx="1971040" cy="400110"/>
          </a:xfrm>
          <a:prstGeom prst="rect">
            <a:avLst/>
          </a:prstGeom>
          <a:noFill/>
        </p:spPr>
        <p:txBody>
          <a:bodyPr wrap="square" rtlCol="0">
            <a:spAutoFit/>
          </a:bodyPr>
          <a:lstStyle/>
          <a:p>
            <a:r>
              <a:rPr lang="en-US" sz="2000">
                <a:solidFill>
                  <a:srgbClr val="1C11AF"/>
                </a:solidFill>
                <a:latin typeface="Arial" panose="020B0604020202020204" pitchFamily="34" charset="0"/>
                <a:cs typeface="Arial" panose="020B0604020202020204" pitchFamily="34" charset="0"/>
              </a:rPr>
              <a:t>10 triệu</a:t>
            </a:r>
          </a:p>
        </p:txBody>
      </p:sp>
      <p:sp>
        <p:nvSpPr>
          <p:cNvPr id="31" name="TextBox 30">
            <a:extLst>
              <a:ext uri="{FF2B5EF4-FFF2-40B4-BE49-F238E27FC236}">
                <a16:creationId xmlns:a16="http://schemas.microsoft.com/office/drawing/2014/main" xmlns="" id="{166979D0-F77B-4C32-89EC-78D54CD0F7A1}"/>
              </a:ext>
            </a:extLst>
          </p:cNvPr>
          <p:cNvSpPr txBox="1"/>
          <p:nvPr/>
        </p:nvSpPr>
        <p:spPr>
          <a:xfrm>
            <a:off x="3163172" y="6099093"/>
            <a:ext cx="1971040" cy="400110"/>
          </a:xfrm>
          <a:prstGeom prst="rect">
            <a:avLst/>
          </a:prstGeom>
          <a:noFill/>
        </p:spPr>
        <p:txBody>
          <a:bodyPr wrap="square" rtlCol="0">
            <a:spAutoFit/>
          </a:bodyPr>
          <a:lstStyle/>
          <a:p>
            <a:r>
              <a:rPr lang="en-US" sz="2000">
                <a:solidFill>
                  <a:srgbClr val="1C11AF"/>
                </a:solidFill>
                <a:latin typeface="Arial" panose="020B0604020202020204" pitchFamily="34" charset="0"/>
                <a:cs typeface="Arial" panose="020B0604020202020204" pitchFamily="34" charset="0"/>
              </a:rPr>
              <a:t>9 triệu</a:t>
            </a:r>
          </a:p>
        </p:txBody>
      </p:sp>
      <p:pic>
        <p:nvPicPr>
          <p:cNvPr id="32" name="Picture 31">
            <a:extLst>
              <a:ext uri="{FF2B5EF4-FFF2-40B4-BE49-F238E27FC236}">
                <a16:creationId xmlns:a16="http://schemas.microsoft.com/office/drawing/2014/main" xmlns="" id="{8DBAAB2D-7B52-40BC-BF95-F9778A24A3A6}"/>
              </a:ext>
            </a:extLst>
          </p:cNvPr>
          <p:cNvPicPr>
            <a:picLocks noChangeAspect="1"/>
          </p:cNvPicPr>
          <p:nvPr/>
        </p:nvPicPr>
        <p:blipFill>
          <a:blip r:embed="rId3"/>
          <a:stretch>
            <a:fillRect/>
          </a:stretch>
        </p:blipFill>
        <p:spPr>
          <a:xfrm>
            <a:off x="11085003" y="10321"/>
            <a:ext cx="1080504" cy="950635"/>
          </a:xfrm>
          <a:prstGeom prst="rect">
            <a:avLst/>
          </a:prstGeom>
        </p:spPr>
      </p:pic>
    </p:spTree>
    <p:extLst>
      <p:ext uri="{BB962C8B-B14F-4D97-AF65-F5344CB8AC3E}">
        <p14:creationId xmlns:p14="http://schemas.microsoft.com/office/powerpoint/2010/main" val="3709549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left)">
                                      <p:cBhvr>
                                        <p:cTn id="10" dur="500"/>
                                        <p:tgtEl>
                                          <p:spTgt spid="20"/>
                                        </p:tgtEl>
                                      </p:cBhvr>
                                    </p:animEffect>
                                  </p:childTnLst>
                                </p:cTn>
                              </p:par>
                              <p:par>
                                <p:cTn id="11" presetID="22" presetClass="entr" presetSubtype="8"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wipe(left)">
                                      <p:cBhvr>
                                        <p:cTn id="13" dur="500"/>
                                        <p:tgtEl>
                                          <p:spTgt spid="21"/>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barn(inVertical)">
                                      <p:cBhvr>
                                        <p:cTn id="18" dur="500"/>
                                        <p:tgtEl>
                                          <p:spTgt spid="26"/>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barn(inVertical)">
                                      <p:cBhvr>
                                        <p:cTn id="21" dur="500"/>
                                        <p:tgtEl>
                                          <p:spTgt spid="27"/>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barn(inVertical)">
                                      <p:cBhvr>
                                        <p:cTn id="24" dur="500"/>
                                        <p:tgtEl>
                                          <p:spTgt spid="28"/>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barn(inVertical)">
                                      <p:cBhvr>
                                        <p:cTn id="27" dur="500"/>
                                        <p:tgtEl>
                                          <p:spTgt spid="29"/>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barn(inVertical)">
                                      <p:cBhvr>
                                        <p:cTn id="30" dur="500"/>
                                        <p:tgtEl>
                                          <p:spTgt spid="30"/>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barn(inVertical)">
                                      <p:cBhvr>
                                        <p:cTn id="33" dur="500"/>
                                        <p:tgtEl>
                                          <p:spTgt spid="31"/>
                                        </p:tgtEl>
                                      </p:cBhvr>
                                    </p:animEffect>
                                  </p:childTnLst>
                                </p:cTn>
                              </p:par>
                              <p:par>
                                <p:cTn id="34" presetID="16" presetClass="entr" presetSubtype="21" fill="hold" nodeType="with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barn(inVertical)">
                                      <p:cBhvr>
                                        <p:cTn id="36" dur="500"/>
                                        <p:tgtEl>
                                          <p:spTgt spid="25"/>
                                        </p:tgtEl>
                                      </p:cBhvr>
                                    </p:animEffect>
                                  </p:childTnLst>
                                </p:cTn>
                              </p:par>
                              <p:par>
                                <p:cTn id="37" presetID="16" presetClass="entr" presetSubtype="21" fill="hold" nodeType="with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barn(inVertical)">
                                      <p:cBhvr>
                                        <p:cTn id="39" dur="500"/>
                                        <p:tgtEl>
                                          <p:spTgt spid="5"/>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barn(inVertical)">
                                      <p:cBhvr>
                                        <p:cTn id="42" dur="500"/>
                                        <p:tgtEl>
                                          <p:spTgt spid="7"/>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barn(inVertical)">
                                      <p:cBhvr>
                                        <p:cTn id="45" dur="500"/>
                                        <p:tgtEl>
                                          <p:spTgt spid="14"/>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barn(inVertical)">
                                      <p:cBhvr>
                                        <p:cTn id="48" dur="500"/>
                                        <p:tgtEl>
                                          <p:spTgt spid="13"/>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barn(inVertical)">
                                      <p:cBhvr>
                                        <p:cTn id="51" dur="500"/>
                                        <p:tgtEl>
                                          <p:spTgt spid="24"/>
                                        </p:tgtEl>
                                      </p:cBhvr>
                                    </p:animEffect>
                                  </p:childTnLst>
                                </p:cTn>
                              </p:par>
                              <p:par>
                                <p:cTn id="52" presetID="16" presetClass="entr" presetSubtype="21" fill="hold" grpId="0" nodeType="withEffect">
                                  <p:stCondLst>
                                    <p:cond delay="0"/>
                                  </p:stCondLst>
                                  <p:childTnLst>
                                    <p:set>
                                      <p:cBhvr>
                                        <p:cTn id="53" dur="1" fill="hold">
                                          <p:stCondLst>
                                            <p:cond delay="0"/>
                                          </p:stCondLst>
                                        </p:cTn>
                                        <p:tgtEl>
                                          <p:spTgt spid="2"/>
                                        </p:tgtEl>
                                        <p:attrNameLst>
                                          <p:attrName>style.visibility</p:attrName>
                                        </p:attrNameLst>
                                      </p:cBhvr>
                                      <p:to>
                                        <p:strVal val="visible"/>
                                      </p:to>
                                    </p:set>
                                    <p:animEffect transition="in" filter="barn(inVertical)">
                                      <p:cBhvr>
                                        <p:cTn id="54" dur="500"/>
                                        <p:tgtEl>
                                          <p:spTgt spid="2"/>
                                        </p:tgtEl>
                                      </p:cBhvr>
                                    </p:animEffect>
                                  </p:childTnLst>
                                </p:cTn>
                              </p:par>
                              <p:par>
                                <p:cTn id="55" presetID="16" presetClass="entr" presetSubtype="21" fill="hold" grpId="0" nodeType="with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barn(inVertical)">
                                      <p:cBhvr>
                                        <p:cTn id="57" dur="500"/>
                                        <p:tgtEl>
                                          <p:spTgt spid="12"/>
                                        </p:tgtEl>
                                      </p:cBhvr>
                                    </p:animEffect>
                                  </p:childTnLst>
                                </p:cTn>
                              </p:par>
                              <p:par>
                                <p:cTn id="58" presetID="16" presetClass="entr" presetSubtype="21" fill="hold" grpId="0" nodeType="withEffect">
                                  <p:stCondLst>
                                    <p:cond delay="0"/>
                                  </p:stCondLst>
                                  <p:childTnLst>
                                    <p:set>
                                      <p:cBhvr>
                                        <p:cTn id="59" dur="1" fill="hold">
                                          <p:stCondLst>
                                            <p:cond delay="0"/>
                                          </p:stCondLst>
                                        </p:cTn>
                                        <p:tgtEl>
                                          <p:spTgt spid="6"/>
                                        </p:tgtEl>
                                        <p:attrNameLst>
                                          <p:attrName>style.visibility</p:attrName>
                                        </p:attrNameLst>
                                      </p:cBhvr>
                                      <p:to>
                                        <p:strVal val="visible"/>
                                      </p:to>
                                    </p:set>
                                    <p:animEffect transition="in" filter="barn(inVertical)">
                                      <p:cBhvr>
                                        <p:cTn id="60" dur="500"/>
                                        <p:tgtEl>
                                          <p:spTgt spid="6"/>
                                        </p:tgtEl>
                                      </p:cBhvr>
                                    </p:animEffect>
                                  </p:childTnLst>
                                </p:cTn>
                              </p:par>
                              <p:par>
                                <p:cTn id="61" presetID="16" presetClass="entr" presetSubtype="21" fill="hold" grpId="0" nodeType="withEffect">
                                  <p:stCondLst>
                                    <p:cond delay="0"/>
                                  </p:stCondLst>
                                  <p:childTnLst>
                                    <p:set>
                                      <p:cBhvr>
                                        <p:cTn id="62" dur="1" fill="hold">
                                          <p:stCondLst>
                                            <p:cond delay="0"/>
                                          </p:stCondLst>
                                        </p:cTn>
                                        <p:tgtEl>
                                          <p:spTgt spid="15"/>
                                        </p:tgtEl>
                                        <p:attrNameLst>
                                          <p:attrName>style.visibility</p:attrName>
                                        </p:attrNameLst>
                                      </p:cBhvr>
                                      <p:to>
                                        <p:strVal val="visible"/>
                                      </p:to>
                                    </p:set>
                                    <p:animEffect transition="in" filter="barn(inVertical)">
                                      <p:cBhvr>
                                        <p:cTn id="63" dur="500"/>
                                        <p:tgtEl>
                                          <p:spTgt spid="15"/>
                                        </p:tgtEl>
                                      </p:cBhvr>
                                    </p:animEffect>
                                  </p:childTnLst>
                                </p:cTn>
                              </p:par>
                              <p:par>
                                <p:cTn id="64" presetID="16" presetClass="entr" presetSubtype="21" fill="hold" grpId="0" nodeType="withEffect">
                                  <p:stCondLst>
                                    <p:cond delay="0"/>
                                  </p:stCondLst>
                                  <p:childTnLst>
                                    <p:set>
                                      <p:cBhvr>
                                        <p:cTn id="65" dur="1" fill="hold">
                                          <p:stCondLst>
                                            <p:cond delay="0"/>
                                          </p:stCondLst>
                                        </p:cTn>
                                        <p:tgtEl>
                                          <p:spTgt spid="16"/>
                                        </p:tgtEl>
                                        <p:attrNameLst>
                                          <p:attrName>style.visibility</p:attrName>
                                        </p:attrNameLst>
                                      </p:cBhvr>
                                      <p:to>
                                        <p:strVal val="visible"/>
                                      </p:to>
                                    </p:set>
                                    <p:animEffect transition="in" filter="barn(inVertical)">
                                      <p:cBhvr>
                                        <p:cTn id="66" dur="500"/>
                                        <p:tgtEl>
                                          <p:spTgt spid="16"/>
                                        </p:tgtEl>
                                      </p:cBhvr>
                                    </p:animEffect>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grpId="0" nodeType="clickEffect">
                                  <p:stCondLst>
                                    <p:cond delay="0"/>
                                  </p:stCondLst>
                                  <p:childTnLst>
                                    <p:set>
                                      <p:cBhvr>
                                        <p:cTn id="70" dur="1" fill="hold">
                                          <p:stCondLst>
                                            <p:cond delay="0"/>
                                          </p:stCondLst>
                                        </p:cTn>
                                        <p:tgtEl>
                                          <p:spTgt spid="3"/>
                                        </p:tgtEl>
                                        <p:attrNameLst>
                                          <p:attrName>style.visibility</p:attrName>
                                        </p:attrNameLst>
                                      </p:cBhvr>
                                      <p:to>
                                        <p:strVal val="visible"/>
                                      </p:to>
                                    </p:set>
                                    <p:animEffect transition="in" filter="barn(inVertical)">
                                      <p:cBhvr>
                                        <p:cTn id="7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P spid="7" grpId="0"/>
      <p:bldP spid="12" grpId="0"/>
      <p:bldP spid="13" grpId="0"/>
      <p:bldP spid="14" grpId="0"/>
      <p:bldP spid="15" grpId="0"/>
      <p:bldP spid="16" grpId="0"/>
      <p:bldP spid="20" grpId="0"/>
      <p:bldP spid="2" grpId="0"/>
      <p:bldP spid="24" grpId="0"/>
      <p:bldP spid="26" grpId="0"/>
      <p:bldP spid="27" grpId="0"/>
      <p:bldP spid="28" grpId="0"/>
      <p:bldP spid="29" grpId="0"/>
      <p:bldP spid="30" grpId="0"/>
      <p:bldP spid="3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9">
            <a:extLst>
              <a:ext uri="{FF2B5EF4-FFF2-40B4-BE49-F238E27FC236}">
                <a16:creationId xmlns:a16="http://schemas.microsoft.com/office/drawing/2014/main" xmlns="" id="{DFF76921-47BF-4309-B069-F7C5A5328042}"/>
              </a:ext>
            </a:extLst>
          </p:cNvPr>
          <p:cNvGraphicFramePr>
            <a:graphicFrameLocks noGrp="1"/>
          </p:cNvGraphicFramePr>
          <p:nvPr>
            <p:extLst>
              <p:ext uri="{D42A27DB-BD31-4B8C-83A1-F6EECF244321}">
                <p14:modId xmlns:p14="http://schemas.microsoft.com/office/powerpoint/2010/main" val="846111370"/>
              </p:ext>
            </p:extLst>
          </p:nvPr>
        </p:nvGraphicFramePr>
        <p:xfrm>
          <a:off x="278781" y="1630720"/>
          <a:ext cx="6101409" cy="5385352"/>
        </p:xfrm>
        <a:graphic>
          <a:graphicData uri="http://schemas.openxmlformats.org/drawingml/2006/table">
            <a:tbl>
              <a:tblPr bandRow="1">
                <a:tableStyleId>{5C22544A-7EE6-4342-B048-85BDC9FD1C3A}</a:tableStyleId>
              </a:tblPr>
              <a:tblGrid>
                <a:gridCol w="895105">
                  <a:extLst>
                    <a:ext uri="{9D8B030D-6E8A-4147-A177-3AD203B41FA5}">
                      <a16:colId xmlns:a16="http://schemas.microsoft.com/office/drawing/2014/main" xmlns="" val="726557659"/>
                    </a:ext>
                  </a:extLst>
                </a:gridCol>
                <a:gridCol w="2635382">
                  <a:extLst>
                    <a:ext uri="{9D8B030D-6E8A-4147-A177-3AD203B41FA5}">
                      <a16:colId xmlns:a16="http://schemas.microsoft.com/office/drawing/2014/main" xmlns="" val="2844772181"/>
                    </a:ext>
                  </a:extLst>
                </a:gridCol>
                <a:gridCol w="2570922">
                  <a:extLst>
                    <a:ext uri="{9D8B030D-6E8A-4147-A177-3AD203B41FA5}">
                      <a16:colId xmlns:a16="http://schemas.microsoft.com/office/drawing/2014/main" xmlns="" val="2262547820"/>
                    </a:ext>
                  </a:extLst>
                </a:gridCol>
              </a:tblGrid>
              <a:tr h="539032">
                <a:tc>
                  <a:txBody>
                    <a:bodyPr/>
                    <a:lstStyle/>
                    <a:p>
                      <a:pPr marL="114300" indent="180340" algn="just">
                        <a:lnSpc>
                          <a:spcPct val="120000"/>
                        </a:lnSpc>
                        <a:spcAft>
                          <a:spcPts val="600"/>
                        </a:spcAft>
                        <a:tabLst>
                          <a:tab pos="180340" algn="l"/>
                          <a:tab pos="450215" algn="l"/>
                        </a:tabLst>
                      </a:pPr>
                      <a:r>
                        <a:rPr lang="en-US" sz="1800" b="1">
                          <a:solidFill>
                            <a:srgbClr val="FFFF00"/>
                          </a:solidFill>
                          <a:effectLst/>
                          <a:latin typeface="Arial" panose="020B0604020202020204" pitchFamily="34" charset="0"/>
                          <a:cs typeface="Arial" panose="020B0604020202020204" pitchFamily="34" charset="0"/>
                        </a:rPr>
                        <a:t>STT</a:t>
                      </a:r>
                      <a:endParaRPr lang="en-US" sz="1800" b="1">
                        <a:solidFill>
                          <a:srgbClr val="FFFF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rgbClr val="00B050"/>
                    </a:solidFill>
                  </a:tcPr>
                </a:tc>
                <a:tc>
                  <a:txBody>
                    <a:bodyPr/>
                    <a:lstStyle/>
                    <a:p>
                      <a:pPr marL="114300" indent="180340" algn="just">
                        <a:lnSpc>
                          <a:spcPct val="120000"/>
                        </a:lnSpc>
                        <a:spcAft>
                          <a:spcPts val="600"/>
                        </a:spcAft>
                        <a:tabLst>
                          <a:tab pos="180340" algn="l"/>
                          <a:tab pos="450215" algn="l"/>
                        </a:tabLst>
                      </a:pPr>
                      <a:r>
                        <a:rPr lang="en-US" sz="2000" b="1">
                          <a:solidFill>
                            <a:srgbClr val="FFFF00"/>
                          </a:solidFill>
                          <a:effectLst/>
                          <a:latin typeface="Arial" panose="020B0604020202020204" pitchFamily="34" charset="0"/>
                          <a:cs typeface="Arial" panose="020B0604020202020204" pitchFamily="34" charset="0"/>
                        </a:rPr>
                        <a:t>Châu lục</a:t>
                      </a:r>
                      <a:endParaRPr lang="en-US" sz="2000" b="1">
                        <a:solidFill>
                          <a:srgbClr val="FFFF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rgbClr val="00B050"/>
                    </a:solidFill>
                  </a:tcPr>
                </a:tc>
                <a:tc>
                  <a:txBody>
                    <a:bodyPr/>
                    <a:lstStyle/>
                    <a:p>
                      <a:pPr marL="114300" indent="180340" algn="just">
                        <a:lnSpc>
                          <a:spcPct val="120000"/>
                        </a:lnSpc>
                        <a:spcAft>
                          <a:spcPts val="600"/>
                        </a:spcAft>
                        <a:tabLst>
                          <a:tab pos="180340" algn="l"/>
                          <a:tab pos="450215" algn="l"/>
                        </a:tabLst>
                      </a:pPr>
                      <a:r>
                        <a:rPr lang="en-US" sz="2000" b="1">
                          <a:solidFill>
                            <a:srgbClr val="FFFF00"/>
                          </a:solidFill>
                          <a:effectLst/>
                          <a:latin typeface="Arial" panose="020B0604020202020204" pitchFamily="34" charset="0"/>
                          <a:cs typeface="Arial" panose="020B0604020202020204" pitchFamily="34" charset="0"/>
                        </a:rPr>
                        <a:t>Diện tích (Km</a:t>
                      </a:r>
                      <a:r>
                        <a:rPr lang="en-US" sz="2000" b="1" baseline="30000">
                          <a:solidFill>
                            <a:srgbClr val="FFFF00"/>
                          </a:solidFill>
                          <a:effectLst/>
                          <a:latin typeface="Arial" panose="020B0604020202020204" pitchFamily="34" charset="0"/>
                          <a:cs typeface="Arial" panose="020B0604020202020204" pitchFamily="34" charset="0"/>
                        </a:rPr>
                        <a:t>2</a:t>
                      </a:r>
                      <a:r>
                        <a:rPr lang="en-US" sz="2000" b="1">
                          <a:solidFill>
                            <a:srgbClr val="FFFF00"/>
                          </a:solidFill>
                          <a:effectLst/>
                          <a:latin typeface="Arial" panose="020B0604020202020204" pitchFamily="34" charset="0"/>
                          <a:cs typeface="Arial" panose="020B0604020202020204" pitchFamily="34" charset="0"/>
                        </a:rPr>
                        <a:t>)</a:t>
                      </a:r>
                      <a:endParaRPr lang="en-US" sz="2000" b="1">
                        <a:solidFill>
                          <a:srgbClr val="FFFF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rgbClr val="00B050"/>
                    </a:solidFill>
                  </a:tcPr>
                </a:tc>
                <a:extLst>
                  <a:ext uri="{0D108BD9-81ED-4DB2-BD59-A6C34878D82A}">
                    <a16:rowId xmlns:a16="http://schemas.microsoft.com/office/drawing/2014/main" xmlns="" val="1961645845"/>
                  </a:ext>
                </a:extLst>
              </a:tr>
              <a:tr h="250135">
                <a:tc>
                  <a:txBody>
                    <a:bodyPr/>
                    <a:lstStyle/>
                    <a:p>
                      <a:pPr marL="114300" indent="180340" algn="just">
                        <a:lnSpc>
                          <a:spcPct val="120000"/>
                        </a:lnSpc>
                        <a:spcAft>
                          <a:spcPts val="600"/>
                        </a:spcAft>
                        <a:tabLst>
                          <a:tab pos="180340" algn="l"/>
                          <a:tab pos="450215" algn="l"/>
                        </a:tabLst>
                      </a:pPr>
                      <a:r>
                        <a:rPr lang="en-US" sz="2000" b="1">
                          <a:solidFill>
                            <a:srgbClr val="1C11AF"/>
                          </a:solidFill>
                          <a:effectLst/>
                          <a:latin typeface="Arial" panose="020B0604020202020204" pitchFamily="34" charset="0"/>
                          <a:cs typeface="Arial" panose="020B0604020202020204" pitchFamily="34" charset="0"/>
                        </a:rPr>
                        <a:t>1</a:t>
                      </a:r>
                    </a:p>
                    <a:p>
                      <a:pPr marL="114300" indent="180340" algn="just">
                        <a:lnSpc>
                          <a:spcPct val="120000"/>
                        </a:lnSpc>
                        <a:spcAft>
                          <a:spcPts val="600"/>
                        </a:spcAft>
                        <a:tabLst>
                          <a:tab pos="180340" algn="l"/>
                          <a:tab pos="450215" algn="l"/>
                        </a:tabLst>
                      </a:pPr>
                      <a:endParaRPr lang="en-US" sz="2000" b="1">
                        <a:solidFill>
                          <a:srgbClr val="1C11A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114300" indent="180340" algn="just">
                        <a:lnSpc>
                          <a:spcPct val="120000"/>
                        </a:lnSpc>
                        <a:spcAft>
                          <a:spcPts val="600"/>
                        </a:spcAft>
                        <a:tabLst>
                          <a:tab pos="180340" algn="l"/>
                          <a:tab pos="450215" algn="l"/>
                        </a:tabLst>
                      </a:pPr>
                      <a:r>
                        <a:rPr lang="en-US" sz="2000">
                          <a:solidFill>
                            <a:srgbClr val="00B050"/>
                          </a:solidFill>
                          <a:effectLst/>
                          <a:latin typeface="Arial" panose="020B0604020202020204" pitchFamily="34" charset="0"/>
                          <a:cs typeface="Arial" panose="020B0604020202020204" pitchFamily="34" charset="0"/>
                        </a:rPr>
                        <a:t> </a:t>
                      </a:r>
                      <a:endParaRPr lang="en-US" sz="2000">
                        <a:solidFill>
                          <a:srgbClr val="00B05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114300" indent="180340" algn="just">
                        <a:lnSpc>
                          <a:spcPct val="120000"/>
                        </a:lnSpc>
                        <a:spcAft>
                          <a:spcPts val="600"/>
                        </a:spcAft>
                        <a:tabLst>
                          <a:tab pos="180340" algn="l"/>
                          <a:tab pos="450215" algn="l"/>
                        </a:tabLst>
                      </a:pPr>
                      <a:r>
                        <a:rPr lang="en-US" sz="2000">
                          <a:solidFill>
                            <a:srgbClr val="00B050"/>
                          </a:solidFill>
                          <a:effectLst/>
                          <a:latin typeface="Arial" panose="020B0604020202020204" pitchFamily="34" charset="0"/>
                          <a:cs typeface="Arial" panose="020B0604020202020204" pitchFamily="34" charset="0"/>
                        </a:rPr>
                        <a:t> </a:t>
                      </a:r>
                      <a:endParaRPr lang="en-US" sz="2000">
                        <a:solidFill>
                          <a:srgbClr val="00B05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xmlns="" val="308359737"/>
                  </a:ext>
                </a:extLst>
              </a:tr>
              <a:tr h="250135">
                <a:tc>
                  <a:txBody>
                    <a:bodyPr/>
                    <a:lstStyle/>
                    <a:p>
                      <a:pPr marL="114300" indent="180340" algn="just">
                        <a:lnSpc>
                          <a:spcPct val="120000"/>
                        </a:lnSpc>
                        <a:spcAft>
                          <a:spcPts val="600"/>
                        </a:spcAft>
                        <a:tabLst>
                          <a:tab pos="180340" algn="l"/>
                          <a:tab pos="450215" algn="l"/>
                        </a:tabLst>
                      </a:pPr>
                      <a:r>
                        <a:rPr lang="en-US" sz="2000" b="1">
                          <a:solidFill>
                            <a:srgbClr val="1C11AF"/>
                          </a:solidFill>
                          <a:effectLst/>
                          <a:latin typeface="Arial" panose="020B0604020202020204" pitchFamily="34" charset="0"/>
                          <a:cs typeface="Arial" panose="020B0604020202020204" pitchFamily="34" charset="0"/>
                        </a:rPr>
                        <a:t>2</a:t>
                      </a:r>
                    </a:p>
                    <a:p>
                      <a:pPr marL="114300" indent="180340" algn="just">
                        <a:lnSpc>
                          <a:spcPct val="120000"/>
                        </a:lnSpc>
                        <a:spcAft>
                          <a:spcPts val="600"/>
                        </a:spcAft>
                        <a:tabLst>
                          <a:tab pos="180340" algn="l"/>
                          <a:tab pos="450215" algn="l"/>
                        </a:tabLst>
                      </a:pPr>
                      <a:endParaRPr lang="en-US" sz="2000" b="1">
                        <a:solidFill>
                          <a:srgbClr val="1C11A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4">
                        <a:lumMod val="20000"/>
                        <a:lumOff val="80000"/>
                      </a:schemeClr>
                    </a:solidFill>
                  </a:tcPr>
                </a:tc>
                <a:tc>
                  <a:txBody>
                    <a:bodyPr/>
                    <a:lstStyle/>
                    <a:p>
                      <a:pPr marL="114300" indent="180340" algn="just">
                        <a:lnSpc>
                          <a:spcPct val="120000"/>
                        </a:lnSpc>
                        <a:spcAft>
                          <a:spcPts val="600"/>
                        </a:spcAft>
                        <a:tabLst>
                          <a:tab pos="180340" algn="l"/>
                          <a:tab pos="450215" algn="l"/>
                        </a:tabLst>
                      </a:pPr>
                      <a:r>
                        <a:rPr lang="en-US" sz="2000">
                          <a:solidFill>
                            <a:srgbClr val="00B050"/>
                          </a:solidFill>
                          <a:effectLst/>
                          <a:latin typeface="Arial" panose="020B0604020202020204" pitchFamily="34" charset="0"/>
                          <a:cs typeface="Arial" panose="020B0604020202020204" pitchFamily="34" charset="0"/>
                        </a:rPr>
                        <a:t> </a:t>
                      </a:r>
                      <a:endParaRPr lang="en-US" sz="2000">
                        <a:solidFill>
                          <a:srgbClr val="00B05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4">
                        <a:lumMod val="20000"/>
                        <a:lumOff val="80000"/>
                      </a:schemeClr>
                    </a:solidFill>
                  </a:tcPr>
                </a:tc>
                <a:tc>
                  <a:txBody>
                    <a:bodyPr/>
                    <a:lstStyle/>
                    <a:p>
                      <a:pPr marL="114300" indent="180340" algn="just">
                        <a:lnSpc>
                          <a:spcPct val="120000"/>
                        </a:lnSpc>
                        <a:spcAft>
                          <a:spcPts val="600"/>
                        </a:spcAft>
                        <a:tabLst>
                          <a:tab pos="180340" algn="l"/>
                          <a:tab pos="450215" algn="l"/>
                        </a:tabLst>
                      </a:pPr>
                      <a:r>
                        <a:rPr lang="en-US" sz="2000">
                          <a:solidFill>
                            <a:srgbClr val="00B050"/>
                          </a:solidFill>
                          <a:effectLst/>
                          <a:latin typeface="Arial" panose="020B0604020202020204" pitchFamily="34" charset="0"/>
                          <a:cs typeface="Arial" panose="020B0604020202020204" pitchFamily="34" charset="0"/>
                        </a:rPr>
                        <a:t> </a:t>
                      </a:r>
                      <a:endParaRPr lang="en-US" sz="2000">
                        <a:solidFill>
                          <a:srgbClr val="00B05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4">
                        <a:lumMod val="20000"/>
                        <a:lumOff val="80000"/>
                      </a:schemeClr>
                    </a:solidFill>
                  </a:tcPr>
                </a:tc>
                <a:extLst>
                  <a:ext uri="{0D108BD9-81ED-4DB2-BD59-A6C34878D82A}">
                    <a16:rowId xmlns:a16="http://schemas.microsoft.com/office/drawing/2014/main" xmlns="" val="155629703"/>
                  </a:ext>
                </a:extLst>
              </a:tr>
              <a:tr h="250135">
                <a:tc>
                  <a:txBody>
                    <a:bodyPr/>
                    <a:lstStyle/>
                    <a:p>
                      <a:pPr marL="114300" indent="180340" algn="just">
                        <a:lnSpc>
                          <a:spcPct val="120000"/>
                        </a:lnSpc>
                        <a:spcAft>
                          <a:spcPts val="600"/>
                        </a:spcAft>
                        <a:tabLst>
                          <a:tab pos="180340" algn="l"/>
                          <a:tab pos="450215" algn="l"/>
                        </a:tabLst>
                      </a:pPr>
                      <a:r>
                        <a:rPr lang="en-US" sz="2000" b="1">
                          <a:solidFill>
                            <a:srgbClr val="1C11AF"/>
                          </a:solidFill>
                          <a:effectLst/>
                          <a:latin typeface="Arial" panose="020B0604020202020204" pitchFamily="34" charset="0"/>
                          <a:cs typeface="Arial" panose="020B0604020202020204" pitchFamily="34" charset="0"/>
                        </a:rPr>
                        <a:t>3</a:t>
                      </a:r>
                    </a:p>
                    <a:p>
                      <a:pPr marL="114300" indent="180340" algn="just">
                        <a:lnSpc>
                          <a:spcPct val="120000"/>
                        </a:lnSpc>
                        <a:spcAft>
                          <a:spcPts val="600"/>
                        </a:spcAft>
                        <a:tabLst>
                          <a:tab pos="180340" algn="l"/>
                          <a:tab pos="450215" algn="l"/>
                        </a:tabLst>
                      </a:pPr>
                      <a:endParaRPr lang="en-US" sz="2000" b="1">
                        <a:solidFill>
                          <a:srgbClr val="1C11A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6">
                        <a:lumMod val="40000"/>
                        <a:lumOff val="60000"/>
                      </a:schemeClr>
                    </a:solidFill>
                  </a:tcPr>
                </a:tc>
                <a:tc>
                  <a:txBody>
                    <a:bodyPr/>
                    <a:lstStyle/>
                    <a:p>
                      <a:pPr marL="114300" indent="180340" algn="just">
                        <a:lnSpc>
                          <a:spcPct val="120000"/>
                        </a:lnSpc>
                        <a:spcAft>
                          <a:spcPts val="600"/>
                        </a:spcAft>
                        <a:tabLst>
                          <a:tab pos="180340" algn="l"/>
                          <a:tab pos="450215" algn="l"/>
                        </a:tabLst>
                      </a:pPr>
                      <a:r>
                        <a:rPr lang="en-US" sz="2000">
                          <a:solidFill>
                            <a:srgbClr val="00B050"/>
                          </a:solidFill>
                          <a:effectLst/>
                          <a:latin typeface="Arial" panose="020B0604020202020204" pitchFamily="34" charset="0"/>
                          <a:cs typeface="Arial" panose="020B0604020202020204" pitchFamily="34" charset="0"/>
                        </a:rPr>
                        <a:t> </a:t>
                      </a:r>
                      <a:endParaRPr lang="en-US" sz="2000">
                        <a:solidFill>
                          <a:srgbClr val="00B05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6">
                        <a:lumMod val="40000"/>
                        <a:lumOff val="60000"/>
                      </a:schemeClr>
                    </a:solidFill>
                  </a:tcPr>
                </a:tc>
                <a:tc>
                  <a:txBody>
                    <a:bodyPr/>
                    <a:lstStyle/>
                    <a:p>
                      <a:pPr marL="114300" indent="180340" algn="just">
                        <a:lnSpc>
                          <a:spcPct val="120000"/>
                        </a:lnSpc>
                        <a:spcAft>
                          <a:spcPts val="600"/>
                        </a:spcAft>
                        <a:tabLst>
                          <a:tab pos="180340" algn="l"/>
                          <a:tab pos="450215" algn="l"/>
                        </a:tabLst>
                      </a:pPr>
                      <a:r>
                        <a:rPr lang="en-US" sz="2000">
                          <a:solidFill>
                            <a:srgbClr val="00B050"/>
                          </a:solidFill>
                          <a:effectLst/>
                          <a:latin typeface="Arial" panose="020B0604020202020204" pitchFamily="34" charset="0"/>
                          <a:cs typeface="Arial" panose="020B0604020202020204" pitchFamily="34" charset="0"/>
                        </a:rPr>
                        <a:t> </a:t>
                      </a:r>
                      <a:endParaRPr lang="en-US" sz="2000">
                        <a:solidFill>
                          <a:srgbClr val="00B05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6">
                        <a:lumMod val="40000"/>
                        <a:lumOff val="60000"/>
                      </a:schemeClr>
                    </a:solidFill>
                  </a:tcPr>
                </a:tc>
                <a:extLst>
                  <a:ext uri="{0D108BD9-81ED-4DB2-BD59-A6C34878D82A}">
                    <a16:rowId xmlns:a16="http://schemas.microsoft.com/office/drawing/2014/main" xmlns="" val="4233845309"/>
                  </a:ext>
                </a:extLst>
              </a:tr>
              <a:tr h="250135">
                <a:tc>
                  <a:txBody>
                    <a:bodyPr/>
                    <a:lstStyle/>
                    <a:p>
                      <a:pPr marL="114300" indent="180340" algn="just">
                        <a:lnSpc>
                          <a:spcPct val="120000"/>
                        </a:lnSpc>
                        <a:spcAft>
                          <a:spcPts val="600"/>
                        </a:spcAft>
                        <a:tabLst>
                          <a:tab pos="180340" algn="l"/>
                          <a:tab pos="450215" algn="l"/>
                        </a:tabLst>
                      </a:pPr>
                      <a:r>
                        <a:rPr lang="en-US" sz="2000" b="1">
                          <a:solidFill>
                            <a:srgbClr val="1C11AF"/>
                          </a:solidFill>
                          <a:effectLst/>
                          <a:latin typeface="Arial" panose="020B0604020202020204" pitchFamily="34" charset="0"/>
                          <a:cs typeface="Arial" panose="020B0604020202020204" pitchFamily="34" charset="0"/>
                        </a:rPr>
                        <a:t>4</a:t>
                      </a:r>
                    </a:p>
                    <a:p>
                      <a:pPr marL="114300" indent="180340" algn="just">
                        <a:lnSpc>
                          <a:spcPct val="120000"/>
                        </a:lnSpc>
                        <a:spcAft>
                          <a:spcPts val="600"/>
                        </a:spcAft>
                        <a:tabLst>
                          <a:tab pos="180340" algn="l"/>
                          <a:tab pos="450215" algn="l"/>
                        </a:tabLst>
                      </a:pPr>
                      <a:endParaRPr lang="en-US" sz="2000" b="1">
                        <a:solidFill>
                          <a:srgbClr val="1C11A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4">
                        <a:lumMod val="40000"/>
                        <a:lumOff val="60000"/>
                      </a:schemeClr>
                    </a:solidFill>
                  </a:tcPr>
                </a:tc>
                <a:tc>
                  <a:txBody>
                    <a:bodyPr/>
                    <a:lstStyle/>
                    <a:p>
                      <a:pPr marL="114300" indent="180340" algn="just">
                        <a:lnSpc>
                          <a:spcPct val="120000"/>
                        </a:lnSpc>
                        <a:spcAft>
                          <a:spcPts val="600"/>
                        </a:spcAft>
                        <a:tabLst>
                          <a:tab pos="180340" algn="l"/>
                          <a:tab pos="450215" algn="l"/>
                        </a:tabLst>
                      </a:pPr>
                      <a:r>
                        <a:rPr lang="en-US" sz="2000">
                          <a:solidFill>
                            <a:srgbClr val="00B050"/>
                          </a:solidFill>
                          <a:effectLst/>
                          <a:latin typeface="Arial" panose="020B0604020202020204" pitchFamily="34" charset="0"/>
                          <a:cs typeface="Arial" panose="020B0604020202020204" pitchFamily="34" charset="0"/>
                        </a:rPr>
                        <a:t> </a:t>
                      </a:r>
                      <a:endParaRPr lang="en-US" sz="2000">
                        <a:solidFill>
                          <a:srgbClr val="00B05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4">
                        <a:lumMod val="40000"/>
                        <a:lumOff val="60000"/>
                      </a:schemeClr>
                    </a:solidFill>
                  </a:tcPr>
                </a:tc>
                <a:tc>
                  <a:txBody>
                    <a:bodyPr/>
                    <a:lstStyle/>
                    <a:p>
                      <a:pPr marL="114300" indent="180340" algn="just">
                        <a:lnSpc>
                          <a:spcPct val="120000"/>
                        </a:lnSpc>
                        <a:spcAft>
                          <a:spcPts val="600"/>
                        </a:spcAft>
                        <a:tabLst>
                          <a:tab pos="180340" algn="l"/>
                          <a:tab pos="450215" algn="l"/>
                        </a:tabLst>
                      </a:pPr>
                      <a:r>
                        <a:rPr lang="en-US" sz="2000">
                          <a:solidFill>
                            <a:srgbClr val="00B050"/>
                          </a:solidFill>
                          <a:effectLst/>
                          <a:latin typeface="Arial" panose="020B0604020202020204" pitchFamily="34" charset="0"/>
                          <a:cs typeface="Arial" panose="020B0604020202020204" pitchFamily="34" charset="0"/>
                        </a:rPr>
                        <a:t> </a:t>
                      </a:r>
                      <a:endParaRPr lang="en-US" sz="2000">
                        <a:solidFill>
                          <a:srgbClr val="00B05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4">
                        <a:lumMod val="40000"/>
                        <a:lumOff val="60000"/>
                      </a:schemeClr>
                    </a:solidFill>
                  </a:tcPr>
                </a:tc>
                <a:extLst>
                  <a:ext uri="{0D108BD9-81ED-4DB2-BD59-A6C34878D82A}">
                    <a16:rowId xmlns:a16="http://schemas.microsoft.com/office/drawing/2014/main" xmlns="" val="614433472"/>
                  </a:ext>
                </a:extLst>
              </a:tr>
              <a:tr h="250135">
                <a:tc>
                  <a:txBody>
                    <a:bodyPr/>
                    <a:lstStyle/>
                    <a:p>
                      <a:pPr marL="114300" indent="180340" algn="just">
                        <a:lnSpc>
                          <a:spcPct val="120000"/>
                        </a:lnSpc>
                        <a:spcAft>
                          <a:spcPts val="600"/>
                        </a:spcAft>
                        <a:tabLst>
                          <a:tab pos="180340" algn="l"/>
                          <a:tab pos="450215" algn="l"/>
                        </a:tabLst>
                      </a:pPr>
                      <a:r>
                        <a:rPr lang="en-US" sz="2000" b="1">
                          <a:solidFill>
                            <a:srgbClr val="1C11AF"/>
                          </a:solidFill>
                          <a:effectLst/>
                          <a:latin typeface="Arial" panose="020B0604020202020204" pitchFamily="34" charset="0"/>
                          <a:cs typeface="Arial" panose="020B0604020202020204" pitchFamily="34" charset="0"/>
                        </a:rPr>
                        <a:t>5</a:t>
                      </a:r>
                    </a:p>
                    <a:p>
                      <a:pPr marL="114300" indent="180340" algn="just">
                        <a:lnSpc>
                          <a:spcPct val="120000"/>
                        </a:lnSpc>
                        <a:spcAft>
                          <a:spcPts val="600"/>
                        </a:spcAft>
                        <a:tabLst>
                          <a:tab pos="180340" algn="l"/>
                          <a:tab pos="450215" algn="l"/>
                        </a:tabLst>
                      </a:pPr>
                      <a:endParaRPr lang="en-US" sz="2000" b="1">
                        <a:solidFill>
                          <a:srgbClr val="1C11A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4">
                        <a:lumMod val="20000"/>
                        <a:lumOff val="80000"/>
                      </a:schemeClr>
                    </a:solidFill>
                  </a:tcPr>
                </a:tc>
                <a:tc>
                  <a:txBody>
                    <a:bodyPr/>
                    <a:lstStyle/>
                    <a:p>
                      <a:pPr marL="114300" indent="180340" algn="just">
                        <a:lnSpc>
                          <a:spcPct val="120000"/>
                        </a:lnSpc>
                        <a:spcAft>
                          <a:spcPts val="600"/>
                        </a:spcAft>
                        <a:tabLst>
                          <a:tab pos="180340" algn="l"/>
                          <a:tab pos="450215" algn="l"/>
                        </a:tabLst>
                      </a:pPr>
                      <a:r>
                        <a:rPr lang="en-US" sz="2000">
                          <a:solidFill>
                            <a:srgbClr val="00B050"/>
                          </a:solidFill>
                          <a:effectLst/>
                          <a:latin typeface="Arial" panose="020B0604020202020204" pitchFamily="34" charset="0"/>
                          <a:cs typeface="Arial" panose="020B0604020202020204" pitchFamily="34" charset="0"/>
                        </a:rPr>
                        <a:t> </a:t>
                      </a:r>
                      <a:endParaRPr lang="en-US" sz="2000">
                        <a:solidFill>
                          <a:srgbClr val="00B05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4">
                        <a:lumMod val="20000"/>
                        <a:lumOff val="80000"/>
                      </a:schemeClr>
                    </a:solidFill>
                  </a:tcPr>
                </a:tc>
                <a:tc>
                  <a:txBody>
                    <a:bodyPr/>
                    <a:lstStyle/>
                    <a:p>
                      <a:pPr marL="114300" indent="180340" algn="just">
                        <a:lnSpc>
                          <a:spcPct val="120000"/>
                        </a:lnSpc>
                        <a:spcAft>
                          <a:spcPts val="600"/>
                        </a:spcAft>
                        <a:tabLst>
                          <a:tab pos="180340" algn="l"/>
                          <a:tab pos="450215" algn="l"/>
                        </a:tabLst>
                      </a:pPr>
                      <a:r>
                        <a:rPr lang="en-US" sz="2000">
                          <a:solidFill>
                            <a:srgbClr val="00B050"/>
                          </a:solidFill>
                          <a:effectLst/>
                          <a:latin typeface="Arial" panose="020B0604020202020204" pitchFamily="34" charset="0"/>
                          <a:cs typeface="Arial" panose="020B0604020202020204" pitchFamily="34" charset="0"/>
                        </a:rPr>
                        <a:t> </a:t>
                      </a:r>
                      <a:endParaRPr lang="en-US" sz="2000">
                        <a:solidFill>
                          <a:srgbClr val="00B05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4">
                        <a:lumMod val="20000"/>
                        <a:lumOff val="80000"/>
                      </a:schemeClr>
                    </a:solidFill>
                  </a:tcPr>
                </a:tc>
                <a:extLst>
                  <a:ext uri="{0D108BD9-81ED-4DB2-BD59-A6C34878D82A}">
                    <a16:rowId xmlns:a16="http://schemas.microsoft.com/office/drawing/2014/main" xmlns="" val="718470601"/>
                  </a:ext>
                </a:extLst>
              </a:tr>
              <a:tr h="250135">
                <a:tc>
                  <a:txBody>
                    <a:bodyPr/>
                    <a:lstStyle/>
                    <a:p>
                      <a:pPr marL="114300" indent="180340" algn="just">
                        <a:lnSpc>
                          <a:spcPct val="120000"/>
                        </a:lnSpc>
                        <a:spcAft>
                          <a:spcPts val="600"/>
                        </a:spcAft>
                        <a:tabLst>
                          <a:tab pos="180340" algn="l"/>
                          <a:tab pos="450215" algn="l"/>
                        </a:tabLst>
                      </a:pPr>
                      <a:r>
                        <a:rPr lang="en-US" sz="2000" b="1">
                          <a:solidFill>
                            <a:srgbClr val="1C11AF"/>
                          </a:solidFill>
                          <a:effectLst/>
                          <a:latin typeface="Arial" panose="020B0604020202020204" pitchFamily="34" charset="0"/>
                          <a:cs typeface="Arial" panose="020B0604020202020204" pitchFamily="34" charset="0"/>
                        </a:rPr>
                        <a:t>6</a:t>
                      </a:r>
                    </a:p>
                    <a:p>
                      <a:pPr marL="114300" indent="180340" algn="just">
                        <a:lnSpc>
                          <a:spcPct val="120000"/>
                        </a:lnSpc>
                        <a:spcAft>
                          <a:spcPts val="600"/>
                        </a:spcAft>
                        <a:tabLst>
                          <a:tab pos="180340" algn="l"/>
                          <a:tab pos="450215" algn="l"/>
                        </a:tabLst>
                      </a:pPr>
                      <a:endParaRPr lang="en-US" sz="2000" b="1">
                        <a:solidFill>
                          <a:srgbClr val="1C11A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6">
                        <a:lumMod val="40000"/>
                        <a:lumOff val="60000"/>
                      </a:schemeClr>
                    </a:solidFill>
                  </a:tcPr>
                </a:tc>
                <a:tc>
                  <a:txBody>
                    <a:bodyPr/>
                    <a:lstStyle/>
                    <a:p>
                      <a:pPr marL="114300" indent="180340" algn="just">
                        <a:lnSpc>
                          <a:spcPct val="120000"/>
                        </a:lnSpc>
                        <a:spcAft>
                          <a:spcPts val="600"/>
                        </a:spcAft>
                        <a:tabLst>
                          <a:tab pos="180340" algn="l"/>
                          <a:tab pos="450215" algn="l"/>
                        </a:tabLst>
                      </a:pPr>
                      <a:r>
                        <a:rPr lang="en-US" sz="2000">
                          <a:solidFill>
                            <a:srgbClr val="00B050"/>
                          </a:solidFill>
                          <a:effectLst/>
                          <a:latin typeface="Arial" panose="020B0604020202020204" pitchFamily="34" charset="0"/>
                          <a:cs typeface="Arial" panose="020B0604020202020204" pitchFamily="34" charset="0"/>
                        </a:rPr>
                        <a:t> </a:t>
                      </a:r>
                      <a:endParaRPr lang="en-US" sz="2000">
                        <a:solidFill>
                          <a:srgbClr val="00B05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6">
                        <a:lumMod val="40000"/>
                        <a:lumOff val="60000"/>
                      </a:schemeClr>
                    </a:solidFill>
                  </a:tcPr>
                </a:tc>
                <a:tc>
                  <a:txBody>
                    <a:bodyPr/>
                    <a:lstStyle/>
                    <a:p>
                      <a:pPr marL="114300" indent="180340" algn="just">
                        <a:lnSpc>
                          <a:spcPct val="120000"/>
                        </a:lnSpc>
                        <a:spcAft>
                          <a:spcPts val="600"/>
                        </a:spcAft>
                        <a:tabLst>
                          <a:tab pos="180340" algn="l"/>
                          <a:tab pos="450215" algn="l"/>
                        </a:tabLst>
                      </a:pPr>
                      <a:r>
                        <a:rPr lang="en-US" sz="2000">
                          <a:solidFill>
                            <a:srgbClr val="00B050"/>
                          </a:solidFill>
                          <a:effectLst/>
                          <a:latin typeface="Arial" panose="020B0604020202020204" pitchFamily="34" charset="0"/>
                          <a:cs typeface="Arial" panose="020B0604020202020204" pitchFamily="34" charset="0"/>
                        </a:rPr>
                        <a:t> </a:t>
                      </a:r>
                      <a:endParaRPr lang="en-US" sz="2000">
                        <a:solidFill>
                          <a:srgbClr val="00B05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6">
                        <a:lumMod val="40000"/>
                        <a:lumOff val="60000"/>
                      </a:schemeClr>
                    </a:solidFill>
                  </a:tcPr>
                </a:tc>
                <a:extLst>
                  <a:ext uri="{0D108BD9-81ED-4DB2-BD59-A6C34878D82A}">
                    <a16:rowId xmlns:a16="http://schemas.microsoft.com/office/drawing/2014/main" xmlns="" val="109417648"/>
                  </a:ext>
                </a:extLst>
              </a:tr>
            </a:tbl>
          </a:graphicData>
        </a:graphic>
      </p:graphicFrame>
      <p:sp>
        <p:nvSpPr>
          <p:cNvPr id="11" name="TextBox 10">
            <a:extLst>
              <a:ext uri="{FF2B5EF4-FFF2-40B4-BE49-F238E27FC236}">
                <a16:creationId xmlns:a16="http://schemas.microsoft.com/office/drawing/2014/main" xmlns="" id="{C68597FC-FE56-4CC2-B354-11CDEB844938}"/>
              </a:ext>
            </a:extLst>
          </p:cNvPr>
          <p:cNvSpPr txBox="1"/>
          <p:nvPr/>
        </p:nvSpPr>
        <p:spPr>
          <a:xfrm>
            <a:off x="1437217" y="2280356"/>
            <a:ext cx="1971040" cy="461665"/>
          </a:xfrm>
          <a:prstGeom prst="rect">
            <a:avLst/>
          </a:prstGeom>
          <a:noFill/>
        </p:spPr>
        <p:txBody>
          <a:bodyPr wrap="square" rtlCol="0">
            <a:spAutoFit/>
          </a:bodyPr>
          <a:lstStyle/>
          <a:p>
            <a:r>
              <a:rPr lang="en-US" sz="2400">
                <a:solidFill>
                  <a:srgbClr val="1C11AF"/>
                </a:solidFill>
                <a:latin typeface="Arial" panose="020B0604020202020204" pitchFamily="34" charset="0"/>
                <a:cs typeface="Arial" panose="020B0604020202020204" pitchFamily="34" charset="0"/>
              </a:rPr>
              <a:t>Châu Á</a:t>
            </a:r>
          </a:p>
        </p:txBody>
      </p:sp>
      <p:sp>
        <p:nvSpPr>
          <p:cNvPr id="12" name="TextBox 11">
            <a:extLst>
              <a:ext uri="{FF2B5EF4-FFF2-40B4-BE49-F238E27FC236}">
                <a16:creationId xmlns:a16="http://schemas.microsoft.com/office/drawing/2014/main" xmlns="" id="{FFD52856-203E-4476-8D71-16ED65DBC335}"/>
              </a:ext>
            </a:extLst>
          </p:cNvPr>
          <p:cNvSpPr txBox="1"/>
          <p:nvPr/>
        </p:nvSpPr>
        <p:spPr>
          <a:xfrm>
            <a:off x="1394347" y="3071451"/>
            <a:ext cx="1971040" cy="461665"/>
          </a:xfrm>
          <a:prstGeom prst="rect">
            <a:avLst/>
          </a:prstGeom>
          <a:noFill/>
        </p:spPr>
        <p:txBody>
          <a:bodyPr wrap="square" rtlCol="0">
            <a:spAutoFit/>
          </a:bodyPr>
          <a:lstStyle/>
          <a:p>
            <a:r>
              <a:rPr lang="en-US" sz="2400">
                <a:solidFill>
                  <a:srgbClr val="1C11AF"/>
                </a:solidFill>
                <a:latin typeface="Arial" panose="020B0604020202020204" pitchFamily="34" charset="0"/>
                <a:cs typeface="Arial" panose="020B0604020202020204" pitchFamily="34" charset="0"/>
              </a:rPr>
              <a:t>Châu Mĩ</a:t>
            </a:r>
          </a:p>
        </p:txBody>
      </p:sp>
      <p:sp>
        <p:nvSpPr>
          <p:cNvPr id="13" name="TextBox 12">
            <a:extLst>
              <a:ext uri="{FF2B5EF4-FFF2-40B4-BE49-F238E27FC236}">
                <a16:creationId xmlns:a16="http://schemas.microsoft.com/office/drawing/2014/main" xmlns="" id="{64A6F5C6-565B-421A-8741-89B8A00F9A74}"/>
              </a:ext>
            </a:extLst>
          </p:cNvPr>
          <p:cNvSpPr txBox="1"/>
          <p:nvPr/>
        </p:nvSpPr>
        <p:spPr>
          <a:xfrm>
            <a:off x="1408637" y="3908535"/>
            <a:ext cx="1971040" cy="461665"/>
          </a:xfrm>
          <a:prstGeom prst="rect">
            <a:avLst/>
          </a:prstGeom>
          <a:noFill/>
        </p:spPr>
        <p:txBody>
          <a:bodyPr wrap="square" rtlCol="0">
            <a:spAutoFit/>
          </a:bodyPr>
          <a:lstStyle/>
          <a:p>
            <a:r>
              <a:rPr lang="en-US" sz="2400">
                <a:solidFill>
                  <a:srgbClr val="1C11AF"/>
                </a:solidFill>
                <a:latin typeface="Arial" panose="020B0604020202020204" pitchFamily="34" charset="0"/>
                <a:cs typeface="Arial" panose="020B0604020202020204" pitchFamily="34" charset="0"/>
              </a:rPr>
              <a:t>Châu Phi</a:t>
            </a:r>
          </a:p>
        </p:txBody>
      </p:sp>
      <p:sp>
        <p:nvSpPr>
          <p:cNvPr id="14" name="TextBox 13">
            <a:extLst>
              <a:ext uri="{FF2B5EF4-FFF2-40B4-BE49-F238E27FC236}">
                <a16:creationId xmlns:a16="http://schemas.microsoft.com/office/drawing/2014/main" xmlns="" id="{955CBCA5-1ABD-42F0-A688-FC1E1CC604FC}"/>
              </a:ext>
            </a:extLst>
          </p:cNvPr>
          <p:cNvSpPr txBox="1"/>
          <p:nvPr/>
        </p:nvSpPr>
        <p:spPr>
          <a:xfrm>
            <a:off x="1477267" y="5343866"/>
            <a:ext cx="1971040" cy="461665"/>
          </a:xfrm>
          <a:prstGeom prst="rect">
            <a:avLst/>
          </a:prstGeom>
          <a:noFill/>
        </p:spPr>
        <p:txBody>
          <a:bodyPr wrap="square" rtlCol="0">
            <a:spAutoFit/>
          </a:bodyPr>
          <a:lstStyle/>
          <a:p>
            <a:r>
              <a:rPr lang="en-US" sz="2400">
                <a:solidFill>
                  <a:srgbClr val="1C11AF"/>
                </a:solidFill>
                <a:latin typeface="Arial" panose="020B0604020202020204" pitchFamily="34" charset="0"/>
                <a:cs typeface="Arial" panose="020B0604020202020204" pitchFamily="34" charset="0"/>
              </a:rPr>
              <a:t>Châu Âu</a:t>
            </a:r>
          </a:p>
        </p:txBody>
      </p:sp>
      <p:sp>
        <p:nvSpPr>
          <p:cNvPr id="15" name="TextBox 14">
            <a:extLst>
              <a:ext uri="{FF2B5EF4-FFF2-40B4-BE49-F238E27FC236}">
                <a16:creationId xmlns:a16="http://schemas.microsoft.com/office/drawing/2014/main" xmlns="" id="{5C4FAFE7-A4E2-4C86-8071-3AACBFE5372F}"/>
              </a:ext>
            </a:extLst>
          </p:cNvPr>
          <p:cNvSpPr txBox="1"/>
          <p:nvPr/>
        </p:nvSpPr>
        <p:spPr>
          <a:xfrm>
            <a:off x="1271365" y="4583077"/>
            <a:ext cx="2480426" cy="461665"/>
          </a:xfrm>
          <a:prstGeom prst="rect">
            <a:avLst/>
          </a:prstGeom>
          <a:noFill/>
        </p:spPr>
        <p:txBody>
          <a:bodyPr wrap="square" rtlCol="0">
            <a:spAutoFit/>
          </a:bodyPr>
          <a:lstStyle/>
          <a:p>
            <a:r>
              <a:rPr lang="en-US" sz="2400">
                <a:solidFill>
                  <a:srgbClr val="1C11AF"/>
                </a:solidFill>
                <a:latin typeface="Arial" panose="020B0604020202020204" pitchFamily="34" charset="0"/>
                <a:cs typeface="Arial" panose="020B0604020202020204" pitchFamily="34" charset="0"/>
              </a:rPr>
              <a:t>Châu Nam Cực</a:t>
            </a:r>
          </a:p>
        </p:txBody>
      </p:sp>
      <p:sp>
        <p:nvSpPr>
          <p:cNvPr id="16" name="TextBox 15">
            <a:extLst>
              <a:ext uri="{FF2B5EF4-FFF2-40B4-BE49-F238E27FC236}">
                <a16:creationId xmlns:a16="http://schemas.microsoft.com/office/drawing/2014/main" xmlns="" id="{8A368C61-B68F-488F-850F-082CBF829ADE}"/>
              </a:ext>
            </a:extLst>
          </p:cNvPr>
          <p:cNvSpPr txBox="1"/>
          <p:nvPr/>
        </p:nvSpPr>
        <p:spPr>
          <a:xfrm>
            <a:off x="1246785" y="6194226"/>
            <a:ext cx="2828610" cy="461665"/>
          </a:xfrm>
          <a:prstGeom prst="rect">
            <a:avLst/>
          </a:prstGeom>
          <a:noFill/>
        </p:spPr>
        <p:txBody>
          <a:bodyPr wrap="square" rtlCol="0">
            <a:spAutoFit/>
          </a:bodyPr>
          <a:lstStyle/>
          <a:p>
            <a:r>
              <a:rPr lang="en-US" sz="2400">
                <a:solidFill>
                  <a:srgbClr val="1C11AF"/>
                </a:solidFill>
                <a:latin typeface="Arial" panose="020B0604020202020204" pitchFamily="34" charset="0"/>
                <a:cs typeface="Arial" panose="020B0604020202020204" pitchFamily="34" charset="0"/>
              </a:rPr>
              <a:t>Châu Đại D</a:t>
            </a:r>
            <a:r>
              <a:rPr lang="vi-VN" sz="2400">
                <a:solidFill>
                  <a:srgbClr val="1C11AF"/>
                </a:solidFill>
                <a:latin typeface="Arial" panose="020B0604020202020204" pitchFamily="34" charset="0"/>
                <a:cs typeface="Arial" panose="020B0604020202020204" pitchFamily="34" charset="0"/>
              </a:rPr>
              <a:t>ư</a:t>
            </a:r>
            <a:r>
              <a:rPr lang="en-US" sz="2400">
                <a:solidFill>
                  <a:srgbClr val="1C11AF"/>
                </a:solidFill>
                <a:latin typeface="Arial" panose="020B0604020202020204" pitchFamily="34" charset="0"/>
                <a:cs typeface="Arial" panose="020B0604020202020204" pitchFamily="34" charset="0"/>
              </a:rPr>
              <a:t>ơng</a:t>
            </a:r>
          </a:p>
        </p:txBody>
      </p:sp>
      <p:sp>
        <p:nvSpPr>
          <p:cNvPr id="17" name="TextBox 16">
            <a:extLst>
              <a:ext uri="{FF2B5EF4-FFF2-40B4-BE49-F238E27FC236}">
                <a16:creationId xmlns:a16="http://schemas.microsoft.com/office/drawing/2014/main" xmlns="" id="{998CDF07-5404-48A4-8302-58D2B36D9EC3}"/>
              </a:ext>
            </a:extLst>
          </p:cNvPr>
          <p:cNvSpPr txBox="1"/>
          <p:nvPr/>
        </p:nvSpPr>
        <p:spPr>
          <a:xfrm>
            <a:off x="4167905" y="2316238"/>
            <a:ext cx="1971040" cy="461665"/>
          </a:xfrm>
          <a:prstGeom prst="rect">
            <a:avLst/>
          </a:prstGeom>
          <a:noFill/>
        </p:spPr>
        <p:txBody>
          <a:bodyPr wrap="square" rtlCol="0">
            <a:spAutoFit/>
          </a:bodyPr>
          <a:lstStyle/>
          <a:p>
            <a:r>
              <a:rPr lang="en-US" sz="2400">
                <a:solidFill>
                  <a:srgbClr val="1C11AF"/>
                </a:solidFill>
                <a:latin typeface="Arial" panose="020B0604020202020204" pitchFamily="34" charset="0"/>
                <a:cs typeface="Arial" panose="020B0604020202020204" pitchFamily="34" charset="0"/>
              </a:rPr>
              <a:t>44,4 triệu</a:t>
            </a:r>
          </a:p>
        </p:txBody>
      </p:sp>
      <p:sp>
        <p:nvSpPr>
          <p:cNvPr id="18" name="TextBox 17">
            <a:extLst>
              <a:ext uri="{FF2B5EF4-FFF2-40B4-BE49-F238E27FC236}">
                <a16:creationId xmlns:a16="http://schemas.microsoft.com/office/drawing/2014/main" xmlns="" id="{42057FD9-61B7-4F41-83BB-D320328370D7}"/>
              </a:ext>
            </a:extLst>
          </p:cNvPr>
          <p:cNvSpPr txBox="1"/>
          <p:nvPr/>
        </p:nvSpPr>
        <p:spPr>
          <a:xfrm>
            <a:off x="4167905" y="3134444"/>
            <a:ext cx="1971040" cy="461665"/>
          </a:xfrm>
          <a:prstGeom prst="rect">
            <a:avLst/>
          </a:prstGeom>
          <a:noFill/>
        </p:spPr>
        <p:txBody>
          <a:bodyPr wrap="square" rtlCol="0">
            <a:spAutoFit/>
          </a:bodyPr>
          <a:lstStyle/>
          <a:p>
            <a:r>
              <a:rPr lang="en-US" sz="2400">
                <a:solidFill>
                  <a:srgbClr val="1C11AF"/>
                </a:solidFill>
                <a:latin typeface="Arial" panose="020B0604020202020204" pitchFamily="34" charset="0"/>
                <a:cs typeface="Arial" panose="020B0604020202020204" pitchFamily="34" charset="0"/>
              </a:rPr>
              <a:t>42 triệu</a:t>
            </a:r>
          </a:p>
        </p:txBody>
      </p:sp>
      <p:sp>
        <p:nvSpPr>
          <p:cNvPr id="19" name="TextBox 18">
            <a:extLst>
              <a:ext uri="{FF2B5EF4-FFF2-40B4-BE49-F238E27FC236}">
                <a16:creationId xmlns:a16="http://schemas.microsoft.com/office/drawing/2014/main" xmlns="" id="{A2FC6757-4FDF-41F6-8B95-AF0430AE819F}"/>
              </a:ext>
            </a:extLst>
          </p:cNvPr>
          <p:cNvSpPr txBox="1"/>
          <p:nvPr/>
        </p:nvSpPr>
        <p:spPr>
          <a:xfrm>
            <a:off x="4172016" y="4015166"/>
            <a:ext cx="1971040" cy="461665"/>
          </a:xfrm>
          <a:prstGeom prst="rect">
            <a:avLst/>
          </a:prstGeom>
          <a:noFill/>
        </p:spPr>
        <p:txBody>
          <a:bodyPr wrap="square" rtlCol="0">
            <a:spAutoFit/>
          </a:bodyPr>
          <a:lstStyle/>
          <a:p>
            <a:r>
              <a:rPr lang="en-US" sz="2400">
                <a:solidFill>
                  <a:srgbClr val="1C11AF"/>
                </a:solidFill>
                <a:latin typeface="Arial" panose="020B0604020202020204" pitchFamily="34" charset="0"/>
                <a:cs typeface="Arial" panose="020B0604020202020204" pitchFamily="34" charset="0"/>
              </a:rPr>
              <a:t>30 triệu</a:t>
            </a:r>
          </a:p>
        </p:txBody>
      </p:sp>
      <p:sp>
        <p:nvSpPr>
          <p:cNvPr id="20" name="TextBox 19">
            <a:extLst>
              <a:ext uri="{FF2B5EF4-FFF2-40B4-BE49-F238E27FC236}">
                <a16:creationId xmlns:a16="http://schemas.microsoft.com/office/drawing/2014/main" xmlns="" id="{17E2B28B-2CE5-4103-A17E-F01F7C40E3AD}"/>
              </a:ext>
            </a:extLst>
          </p:cNvPr>
          <p:cNvSpPr txBox="1"/>
          <p:nvPr/>
        </p:nvSpPr>
        <p:spPr>
          <a:xfrm>
            <a:off x="4171602" y="4782995"/>
            <a:ext cx="1971040" cy="461665"/>
          </a:xfrm>
          <a:prstGeom prst="rect">
            <a:avLst/>
          </a:prstGeom>
          <a:noFill/>
        </p:spPr>
        <p:txBody>
          <a:bodyPr wrap="square" rtlCol="0">
            <a:spAutoFit/>
          </a:bodyPr>
          <a:lstStyle/>
          <a:p>
            <a:r>
              <a:rPr lang="en-US" sz="2400">
                <a:solidFill>
                  <a:srgbClr val="1C11AF"/>
                </a:solidFill>
                <a:latin typeface="Arial" panose="020B0604020202020204" pitchFamily="34" charset="0"/>
                <a:cs typeface="Arial" panose="020B0604020202020204" pitchFamily="34" charset="0"/>
              </a:rPr>
              <a:t>14 triệu</a:t>
            </a:r>
          </a:p>
        </p:txBody>
      </p:sp>
      <p:sp>
        <p:nvSpPr>
          <p:cNvPr id="21" name="TextBox 20">
            <a:extLst>
              <a:ext uri="{FF2B5EF4-FFF2-40B4-BE49-F238E27FC236}">
                <a16:creationId xmlns:a16="http://schemas.microsoft.com/office/drawing/2014/main" xmlns="" id="{00529EB8-4CD1-430D-9854-A11A61D6EF48}"/>
              </a:ext>
            </a:extLst>
          </p:cNvPr>
          <p:cNvSpPr txBox="1"/>
          <p:nvPr/>
        </p:nvSpPr>
        <p:spPr>
          <a:xfrm>
            <a:off x="4133084" y="5533833"/>
            <a:ext cx="1971040" cy="461665"/>
          </a:xfrm>
          <a:prstGeom prst="rect">
            <a:avLst/>
          </a:prstGeom>
          <a:noFill/>
        </p:spPr>
        <p:txBody>
          <a:bodyPr wrap="square" rtlCol="0">
            <a:spAutoFit/>
          </a:bodyPr>
          <a:lstStyle/>
          <a:p>
            <a:r>
              <a:rPr lang="en-US" sz="2400">
                <a:solidFill>
                  <a:srgbClr val="1C11AF"/>
                </a:solidFill>
                <a:latin typeface="Arial" panose="020B0604020202020204" pitchFamily="34" charset="0"/>
                <a:cs typeface="Arial" panose="020B0604020202020204" pitchFamily="34" charset="0"/>
              </a:rPr>
              <a:t>10 triệu</a:t>
            </a:r>
          </a:p>
        </p:txBody>
      </p:sp>
      <p:sp>
        <p:nvSpPr>
          <p:cNvPr id="22" name="TextBox 21">
            <a:extLst>
              <a:ext uri="{FF2B5EF4-FFF2-40B4-BE49-F238E27FC236}">
                <a16:creationId xmlns:a16="http://schemas.microsoft.com/office/drawing/2014/main" xmlns="" id="{A24D90DC-4987-4E18-BD9F-B0EA342F0646}"/>
              </a:ext>
            </a:extLst>
          </p:cNvPr>
          <p:cNvSpPr txBox="1"/>
          <p:nvPr/>
        </p:nvSpPr>
        <p:spPr>
          <a:xfrm>
            <a:off x="4260256" y="6279400"/>
            <a:ext cx="1971040" cy="461665"/>
          </a:xfrm>
          <a:prstGeom prst="rect">
            <a:avLst/>
          </a:prstGeom>
          <a:noFill/>
        </p:spPr>
        <p:txBody>
          <a:bodyPr wrap="square" rtlCol="0">
            <a:spAutoFit/>
          </a:bodyPr>
          <a:lstStyle/>
          <a:p>
            <a:r>
              <a:rPr lang="en-US" sz="2400">
                <a:solidFill>
                  <a:srgbClr val="1C11AF"/>
                </a:solidFill>
                <a:latin typeface="Arial" panose="020B0604020202020204" pitchFamily="34" charset="0"/>
                <a:cs typeface="Arial" panose="020B0604020202020204" pitchFamily="34" charset="0"/>
              </a:rPr>
              <a:t>9 triệu</a:t>
            </a:r>
          </a:p>
        </p:txBody>
      </p:sp>
      <p:pic>
        <p:nvPicPr>
          <p:cNvPr id="23" name="Picture 22">
            <a:extLst>
              <a:ext uri="{FF2B5EF4-FFF2-40B4-BE49-F238E27FC236}">
                <a16:creationId xmlns:a16="http://schemas.microsoft.com/office/drawing/2014/main" xmlns="" id="{EDA52058-D8B5-4B79-83D3-0E1D1D4014F3}"/>
              </a:ext>
            </a:extLst>
          </p:cNvPr>
          <p:cNvPicPr>
            <a:picLocks noChangeAspect="1"/>
          </p:cNvPicPr>
          <p:nvPr/>
        </p:nvPicPr>
        <p:blipFill rotWithShape="1">
          <a:blip r:embed="rId3"/>
          <a:srcRect l="39062" t="29028" r="40313" b="29583"/>
          <a:stretch/>
        </p:blipFill>
        <p:spPr>
          <a:xfrm>
            <a:off x="6774950" y="1159595"/>
            <a:ext cx="5048249" cy="5698405"/>
          </a:xfrm>
          <a:prstGeom prst="rect">
            <a:avLst/>
          </a:prstGeom>
        </p:spPr>
      </p:pic>
      <p:sp>
        <p:nvSpPr>
          <p:cNvPr id="9" name="TextBox 8">
            <a:extLst>
              <a:ext uri="{FF2B5EF4-FFF2-40B4-BE49-F238E27FC236}">
                <a16:creationId xmlns:a16="http://schemas.microsoft.com/office/drawing/2014/main" xmlns="" id="{DEFC537C-FCF1-4AA0-9B62-3A8D2CFE482E}"/>
              </a:ext>
            </a:extLst>
          </p:cNvPr>
          <p:cNvSpPr txBox="1"/>
          <p:nvPr/>
        </p:nvSpPr>
        <p:spPr>
          <a:xfrm>
            <a:off x="1246785" y="952170"/>
            <a:ext cx="4714770" cy="584775"/>
          </a:xfrm>
          <a:prstGeom prst="rect">
            <a:avLst/>
          </a:prstGeom>
          <a:noFill/>
          <a:ln>
            <a:noFill/>
          </a:ln>
        </p:spPr>
        <p:txBody>
          <a:bodyPr wrap="square" rtlCol="0">
            <a:spAutoFit/>
          </a:bodyPr>
          <a:lstStyle/>
          <a:p>
            <a:r>
              <a:rPr lang="en-US" sz="3200" b="1">
                <a:solidFill>
                  <a:srgbClr val="1C11AF"/>
                </a:solidFill>
                <a:latin typeface="Arial" panose="020B0604020202020204" pitchFamily="34" charset="0"/>
                <a:cs typeface="Arial" panose="020B0604020202020204" pitchFamily="34" charset="0"/>
              </a:rPr>
              <a:t>PHIẾU HỌC TẬP SỐ 1</a:t>
            </a:r>
          </a:p>
        </p:txBody>
      </p:sp>
      <p:grpSp>
        <p:nvGrpSpPr>
          <p:cNvPr id="25" name="Group 24">
            <a:extLst>
              <a:ext uri="{FF2B5EF4-FFF2-40B4-BE49-F238E27FC236}">
                <a16:creationId xmlns:a16="http://schemas.microsoft.com/office/drawing/2014/main" xmlns="" id="{30583E96-A615-477B-BC74-F69C3AFA9DD0}"/>
              </a:ext>
            </a:extLst>
          </p:cNvPr>
          <p:cNvGrpSpPr/>
          <p:nvPr/>
        </p:nvGrpSpPr>
        <p:grpSpPr>
          <a:xfrm>
            <a:off x="762227" y="-12478"/>
            <a:ext cx="7791351" cy="872949"/>
            <a:chOff x="1133366" y="2220084"/>
            <a:chExt cx="5681780" cy="914400"/>
          </a:xfrm>
          <a:solidFill>
            <a:schemeClr val="accent4">
              <a:lumMod val="40000"/>
              <a:lumOff val="60000"/>
            </a:schemeClr>
          </a:solidFill>
        </p:grpSpPr>
        <p:sp>
          <p:nvSpPr>
            <p:cNvPr id="26" name="Arrow: Pentagon 25">
              <a:extLst>
                <a:ext uri="{FF2B5EF4-FFF2-40B4-BE49-F238E27FC236}">
                  <a16:creationId xmlns:a16="http://schemas.microsoft.com/office/drawing/2014/main" xmlns="" id="{0B7057C0-63C9-4E78-BBC9-6A4A6691DB6F}"/>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27" name="TextBox 26">
              <a:extLst>
                <a:ext uri="{FF2B5EF4-FFF2-40B4-BE49-F238E27FC236}">
                  <a16:creationId xmlns:a16="http://schemas.microsoft.com/office/drawing/2014/main" xmlns="" id="{549FA068-15F9-4826-B5F2-6AF75A2B1CDF}"/>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28" name="TextBox 27">
            <a:extLst>
              <a:ext uri="{FF2B5EF4-FFF2-40B4-BE49-F238E27FC236}">
                <a16:creationId xmlns:a16="http://schemas.microsoft.com/office/drawing/2014/main" xmlns="" id="{4FC9B4C8-FAE2-4040-8C99-BBECE1A54A57}"/>
              </a:ext>
            </a:extLst>
          </p:cNvPr>
          <p:cNvSpPr txBox="1"/>
          <p:nvPr/>
        </p:nvSpPr>
        <p:spPr>
          <a:xfrm>
            <a:off x="1435203" y="138098"/>
            <a:ext cx="7381510" cy="584775"/>
          </a:xfrm>
          <a:prstGeom prst="rect">
            <a:avLst/>
          </a:prstGeom>
          <a:noFill/>
        </p:spPr>
        <p:txBody>
          <a:bodyPr wrap="square" rtlCol="0">
            <a:spAutoFit/>
          </a:bodyPr>
          <a:lstStyle/>
          <a:p>
            <a:r>
              <a:rPr lang="en-US" sz="3200">
                <a:solidFill>
                  <a:srgbClr val="0070C0"/>
                </a:solidFill>
                <a:latin typeface="Arial" pitchFamily="34" charset="0"/>
                <a:cs typeface="Arial" pitchFamily="34" charset="0"/>
              </a:rPr>
              <a:t>Vị trí địa lí, hình dạng và kích th</a:t>
            </a:r>
            <a:r>
              <a:rPr lang="vi-VN" sz="3200">
                <a:solidFill>
                  <a:srgbClr val="0070C0"/>
                </a:solidFill>
                <a:cs typeface="Arial" pitchFamily="34" charset="0"/>
              </a:rPr>
              <a:t>ư</a:t>
            </a:r>
            <a:r>
              <a:rPr lang="en-US" sz="3200">
                <a:solidFill>
                  <a:srgbClr val="0070C0"/>
                </a:solidFill>
                <a:latin typeface="Arial" pitchFamily="34" charset="0"/>
                <a:cs typeface="Arial" pitchFamily="34" charset="0"/>
              </a:rPr>
              <a:t>ớc</a:t>
            </a:r>
          </a:p>
        </p:txBody>
      </p:sp>
      <p:grpSp>
        <p:nvGrpSpPr>
          <p:cNvPr id="29" name="Group 28">
            <a:extLst>
              <a:ext uri="{FF2B5EF4-FFF2-40B4-BE49-F238E27FC236}">
                <a16:creationId xmlns:a16="http://schemas.microsoft.com/office/drawing/2014/main" xmlns="" id="{C2A8E994-A3AB-432B-A7C0-7944B8B8433A}"/>
              </a:ext>
            </a:extLst>
          </p:cNvPr>
          <p:cNvGrpSpPr/>
          <p:nvPr/>
        </p:nvGrpSpPr>
        <p:grpSpPr>
          <a:xfrm>
            <a:off x="0" y="-12478"/>
            <a:ext cx="1301952" cy="872949"/>
            <a:chOff x="344605" y="154323"/>
            <a:chExt cx="1301952" cy="872949"/>
          </a:xfrm>
        </p:grpSpPr>
        <p:sp>
          <p:nvSpPr>
            <p:cNvPr id="30" name="Arrow: Pentagon 29">
              <a:extLst>
                <a:ext uri="{FF2B5EF4-FFF2-40B4-BE49-F238E27FC236}">
                  <a16:creationId xmlns:a16="http://schemas.microsoft.com/office/drawing/2014/main" xmlns="" id="{8DC80C4D-EAA1-4D84-BB19-47F380FC3431}"/>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31" name="Isosceles Triangle 30">
              <a:extLst>
                <a:ext uri="{FF2B5EF4-FFF2-40B4-BE49-F238E27FC236}">
                  <a16:creationId xmlns:a16="http://schemas.microsoft.com/office/drawing/2014/main" xmlns="" id="{2647EB06-F1EB-4604-8590-5D8888B831BC}"/>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3" name="Picture 32">
            <a:extLst>
              <a:ext uri="{FF2B5EF4-FFF2-40B4-BE49-F238E27FC236}">
                <a16:creationId xmlns:a16="http://schemas.microsoft.com/office/drawing/2014/main" xmlns="" id="{87615DC1-2686-49DE-939A-544480F37068}"/>
              </a:ext>
            </a:extLst>
          </p:cNvPr>
          <p:cNvPicPr>
            <a:picLocks noChangeAspect="1"/>
          </p:cNvPicPr>
          <p:nvPr/>
        </p:nvPicPr>
        <p:blipFill>
          <a:blip r:embed="rId4"/>
          <a:stretch>
            <a:fillRect/>
          </a:stretch>
        </p:blipFill>
        <p:spPr>
          <a:xfrm>
            <a:off x="11085003" y="10321"/>
            <a:ext cx="1080504" cy="950635"/>
          </a:xfrm>
          <a:prstGeom prst="rect">
            <a:avLst/>
          </a:prstGeom>
        </p:spPr>
      </p:pic>
    </p:spTree>
    <p:extLst>
      <p:ext uri="{BB962C8B-B14F-4D97-AF65-F5344CB8AC3E}">
        <p14:creationId xmlns:p14="http://schemas.microsoft.com/office/powerpoint/2010/main" val="2575491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barn(inVertical)">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mph" presetSubtype="2" fill="hold" grpId="0" nodeType="clickEffect">
                                  <p:stCondLst>
                                    <p:cond delay="0"/>
                                  </p:stCondLst>
                                  <p:childTnLst>
                                    <p:animClr clrSpc="rgb" dir="cw">
                                      <p:cBhvr>
                                        <p:cTn id="36" dur="2000" fill="hold"/>
                                        <p:tgtEl>
                                          <p:spTgt spid="17"/>
                                        </p:tgtEl>
                                        <p:attrNameLst>
                                          <p:attrName>fillcolor</p:attrName>
                                        </p:attrNameLst>
                                      </p:cBhvr>
                                      <p:to>
                                        <a:schemeClr val="accent2"/>
                                      </p:to>
                                    </p:animClr>
                                    <p:set>
                                      <p:cBhvr>
                                        <p:cTn id="37" dur="2000" fill="hold"/>
                                        <p:tgtEl>
                                          <p:spTgt spid="17"/>
                                        </p:tgtEl>
                                        <p:attrNameLst>
                                          <p:attrName>fill.type</p:attrName>
                                        </p:attrNameLst>
                                      </p:cBhvr>
                                      <p:to>
                                        <p:strVal val="solid"/>
                                      </p:to>
                                    </p:set>
                                    <p:set>
                                      <p:cBhvr>
                                        <p:cTn id="38" dur="2000" fill="hold"/>
                                        <p:tgtEl>
                                          <p:spTgt spid="17"/>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p:bldP spid="16" grpId="0"/>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Table 11">
            <a:extLst>
              <a:ext uri="{FF2B5EF4-FFF2-40B4-BE49-F238E27FC236}">
                <a16:creationId xmlns:a16="http://schemas.microsoft.com/office/drawing/2014/main" xmlns="" id="{C00A6213-F0EE-449A-AE62-A1B5000C7C08}"/>
              </a:ext>
            </a:extLst>
          </p:cNvPr>
          <p:cNvGraphicFramePr>
            <a:graphicFrameLocks noGrp="1"/>
          </p:cNvGraphicFramePr>
          <p:nvPr>
            <p:extLst>
              <p:ext uri="{D42A27DB-BD31-4B8C-83A1-F6EECF244321}">
                <p14:modId xmlns:p14="http://schemas.microsoft.com/office/powerpoint/2010/main" val="1353794814"/>
              </p:ext>
            </p:extLst>
          </p:nvPr>
        </p:nvGraphicFramePr>
        <p:xfrm>
          <a:off x="24361" y="2240621"/>
          <a:ext cx="7321384" cy="4344988"/>
        </p:xfrm>
        <a:graphic>
          <a:graphicData uri="http://schemas.openxmlformats.org/drawingml/2006/table">
            <a:tbl>
              <a:tblPr bandRow="1">
                <a:tableStyleId>{5C22544A-7EE6-4342-B048-85BDC9FD1C3A}</a:tableStyleId>
              </a:tblPr>
              <a:tblGrid>
                <a:gridCol w="1361750">
                  <a:extLst>
                    <a:ext uri="{9D8B030D-6E8A-4147-A177-3AD203B41FA5}">
                      <a16:colId xmlns:a16="http://schemas.microsoft.com/office/drawing/2014/main" xmlns="" val="686004634"/>
                    </a:ext>
                  </a:extLst>
                </a:gridCol>
                <a:gridCol w="1500103">
                  <a:extLst>
                    <a:ext uri="{9D8B030D-6E8A-4147-A177-3AD203B41FA5}">
                      <a16:colId xmlns:a16="http://schemas.microsoft.com/office/drawing/2014/main" xmlns="" val="1103431312"/>
                    </a:ext>
                  </a:extLst>
                </a:gridCol>
                <a:gridCol w="1473752">
                  <a:extLst>
                    <a:ext uri="{9D8B030D-6E8A-4147-A177-3AD203B41FA5}">
                      <a16:colId xmlns:a16="http://schemas.microsoft.com/office/drawing/2014/main" xmlns="" val="625069556"/>
                    </a:ext>
                  </a:extLst>
                </a:gridCol>
                <a:gridCol w="1484243">
                  <a:extLst>
                    <a:ext uri="{9D8B030D-6E8A-4147-A177-3AD203B41FA5}">
                      <a16:colId xmlns:a16="http://schemas.microsoft.com/office/drawing/2014/main" xmlns="" val="2030415624"/>
                    </a:ext>
                  </a:extLst>
                </a:gridCol>
                <a:gridCol w="1501536">
                  <a:extLst>
                    <a:ext uri="{9D8B030D-6E8A-4147-A177-3AD203B41FA5}">
                      <a16:colId xmlns:a16="http://schemas.microsoft.com/office/drawing/2014/main" xmlns="" val="243204507"/>
                    </a:ext>
                  </a:extLst>
                </a:gridCol>
              </a:tblGrid>
              <a:tr h="736106">
                <a:tc>
                  <a:txBody>
                    <a:bodyPr/>
                    <a:lstStyle/>
                    <a:p>
                      <a:pPr marL="114300" indent="180340" algn="ctr">
                        <a:lnSpc>
                          <a:spcPct val="120000"/>
                        </a:lnSpc>
                        <a:spcAft>
                          <a:spcPts val="600"/>
                        </a:spcAft>
                        <a:tabLst>
                          <a:tab pos="180340" algn="l"/>
                          <a:tab pos="450215" algn="l"/>
                        </a:tabLst>
                      </a:pPr>
                      <a:r>
                        <a:rPr lang="en-US" sz="2400" b="1">
                          <a:solidFill>
                            <a:srgbClr val="FFFF00"/>
                          </a:solidFill>
                          <a:effectLst/>
                          <a:latin typeface="Arial" panose="020B0604020202020204" pitchFamily="34" charset="0"/>
                          <a:cs typeface="Arial" panose="020B0604020202020204" pitchFamily="34" charset="0"/>
                        </a:rPr>
                        <a:t>Điểm cực</a:t>
                      </a:r>
                      <a:endParaRPr lang="en-US" sz="2400" b="1">
                        <a:solidFill>
                          <a:srgbClr val="FFFF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00B050"/>
                    </a:solidFill>
                  </a:tcPr>
                </a:tc>
                <a:tc>
                  <a:txBody>
                    <a:bodyPr/>
                    <a:lstStyle/>
                    <a:p>
                      <a:pPr marL="114300" indent="180340" algn="just">
                        <a:lnSpc>
                          <a:spcPct val="120000"/>
                        </a:lnSpc>
                        <a:spcAft>
                          <a:spcPts val="600"/>
                        </a:spcAft>
                        <a:tabLst>
                          <a:tab pos="180340" algn="l"/>
                          <a:tab pos="450215" algn="l"/>
                        </a:tabLst>
                      </a:pPr>
                      <a:r>
                        <a:rPr lang="en-US" sz="2400" b="1">
                          <a:solidFill>
                            <a:srgbClr val="FFFF00"/>
                          </a:solidFill>
                          <a:effectLst/>
                          <a:latin typeface="Arial" panose="020B0604020202020204" pitchFamily="34" charset="0"/>
                          <a:cs typeface="Arial" panose="020B0604020202020204" pitchFamily="34" charset="0"/>
                        </a:rPr>
                        <a:t>Bắc</a:t>
                      </a:r>
                      <a:endParaRPr lang="en-US" sz="2400" b="1">
                        <a:solidFill>
                          <a:srgbClr val="FFFF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00B050"/>
                    </a:solidFill>
                  </a:tcPr>
                </a:tc>
                <a:tc>
                  <a:txBody>
                    <a:bodyPr/>
                    <a:lstStyle/>
                    <a:p>
                      <a:pPr marL="114300" indent="180340" algn="just">
                        <a:lnSpc>
                          <a:spcPct val="120000"/>
                        </a:lnSpc>
                        <a:spcAft>
                          <a:spcPts val="600"/>
                        </a:spcAft>
                        <a:tabLst>
                          <a:tab pos="180340" algn="l"/>
                          <a:tab pos="450215" algn="l"/>
                        </a:tabLst>
                      </a:pPr>
                      <a:r>
                        <a:rPr lang="en-US" sz="2400" b="1">
                          <a:solidFill>
                            <a:srgbClr val="FFFF00"/>
                          </a:solidFill>
                          <a:effectLst/>
                          <a:latin typeface="Arial" panose="020B0604020202020204" pitchFamily="34" charset="0"/>
                          <a:cs typeface="Arial" panose="020B0604020202020204" pitchFamily="34" charset="0"/>
                        </a:rPr>
                        <a:t>Nam</a:t>
                      </a:r>
                      <a:endParaRPr lang="en-US" sz="2400" b="1">
                        <a:solidFill>
                          <a:srgbClr val="FFFF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00B050"/>
                    </a:solidFill>
                  </a:tcPr>
                </a:tc>
                <a:tc>
                  <a:txBody>
                    <a:bodyPr/>
                    <a:lstStyle/>
                    <a:p>
                      <a:pPr marL="114300" indent="180340" algn="just">
                        <a:lnSpc>
                          <a:spcPct val="120000"/>
                        </a:lnSpc>
                        <a:spcAft>
                          <a:spcPts val="600"/>
                        </a:spcAft>
                        <a:tabLst>
                          <a:tab pos="180340" algn="l"/>
                          <a:tab pos="450215" algn="l"/>
                        </a:tabLst>
                      </a:pPr>
                      <a:r>
                        <a:rPr lang="en-US" sz="2400" b="1">
                          <a:solidFill>
                            <a:srgbClr val="FFFF00"/>
                          </a:solidFill>
                          <a:effectLst/>
                          <a:latin typeface="Arial" panose="020B0604020202020204" pitchFamily="34" charset="0"/>
                          <a:cs typeface="Arial" panose="020B0604020202020204" pitchFamily="34" charset="0"/>
                        </a:rPr>
                        <a:t>Đông</a:t>
                      </a:r>
                      <a:endParaRPr lang="en-US" sz="2400" b="1">
                        <a:solidFill>
                          <a:srgbClr val="FFFF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00B050"/>
                    </a:solidFill>
                  </a:tcPr>
                </a:tc>
                <a:tc>
                  <a:txBody>
                    <a:bodyPr/>
                    <a:lstStyle/>
                    <a:p>
                      <a:pPr marL="114300" indent="180340" algn="just">
                        <a:lnSpc>
                          <a:spcPct val="120000"/>
                        </a:lnSpc>
                        <a:spcAft>
                          <a:spcPts val="600"/>
                        </a:spcAft>
                        <a:tabLst>
                          <a:tab pos="180340" algn="l"/>
                          <a:tab pos="450215" algn="l"/>
                        </a:tabLst>
                      </a:pPr>
                      <a:r>
                        <a:rPr lang="en-US" sz="2400" b="1">
                          <a:solidFill>
                            <a:srgbClr val="FFFF00"/>
                          </a:solidFill>
                          <a:effectLst/>
                          <a:latin typeface="Arial" panose="020B0604020202020204" pitchFamily="34" charset="0"/>
                          <a:cs typeface="Arial" panose="020B0604020202020204" pitchFamily="34" charset="0"/>
                        </a:rPr>
                        <a:t>Tây</a:t>
                      </a:r>
                      <a:endParaRPr lang="en-US" sz="2400" b="1">
                        <a:solidFill>
                          <a:srgbClr val="FFFF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00B050"/>
                    </a:solidFill>
                  </a:tcPr>
                </a:tc>
                <a:extLst>
                  <a:ext uri="{0D108BD9-81ED-4DB2-BD59-A6C34878D82A}">
                    <a16:rowId xmlns:a16="http://schemas.microsoft.com/office/drawing/2014/main" xmlns="" val="2049821346"/>
                  </a:ext>
                </a:extLst>
              </a:tr>
              <a:tr h="1775524">
                <a:tc>
                  <a:txBody>
                    <a:bodyPr/>
                    <a:lstStyle/>
                    <a:p>
                      <a:pPr marL="114300" indent="180340" algn="ctr">
                        <a:lnSpc>
                          <a:spcPct val="120000"/>
                        </a:lnSpc>
                        <a:spcAft>
                          <a:spcPts val="600"/>
                        </a:spcAft>
                        <a:tabLst>
                          <a:tab pos="180340" algn="l"/>
                          <a:tab pos="450215" algn="l"/>
                        </a:tabLst>
                      </a:pPr>
                      <a:r>
                        <a:rPr lang="en-US" sz="2400" b="1">
                          <a:solidFill>
                            <a:srgbClr val="0070C0"/>
                          </a:solidFill>
                          <a:effectLst/>
                          <a:latin typeface="Arial" panose="020B0604020202020204" pitchFamily="34" charset="0"/>
                          <a:cs typeface="Arial" panose="020B0604020202020204" pitchFamily="34" charset="0"/>
                        </a:rPr>
                        <a:t>Tọa độ địa lí</a:t>
                      </a:r>
                      <a:endParaRPr lang="en-US" sz="2400" b="1">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chemeClr val="accent6">
                        <a:lumMod val="20000"/>
                        <a:lumOff val="80000"/>
                      </a:schemeClr>
                    </a:solidFill>
                  </a:tcPr>
                </a:tc>
                <a:tc>
                  <a:txBody>
                    <a:bodyPr/>
                    <a:lstStyle/>
                    <a:p>
                      <a:pPr marL="114300" indent="180340" algn="just">
                        <a:lnSpc>
                          <a:spcPct val="120000"/>
                        </a:lnSpc>
                        <a:spcAft>
                          <a:spcPts val="600"/>
                        </a:spcAft>
                        <a:tabLst>
                          <a:tab pos="180340" algn="l"/>
                          <a:tab pos="450215" algn="l"/>
                        </a:tabLst>
                      </a:pPr>
                      <a:endParaRPr lang="en-US" sz="1800">
                        <a:solidFill>
                          <a:srgbClr val="0070C0"/>
                        </a:solidFill>
                        <a:effectLst/>
                        <a:latin typeface="Arial" panose="020B0604020202020204" pitchFamily="34" charset="0"/>
                        <a:cs typeface="Arial" panose="020B0604020202020204" pitchFamily="34" charset="0"/>
                      </a:endParaRPr>
                    </a:p>
                    <a:p>
                      <a:pPr marL="114300" indent="180340" algn="just">
                        <a:lnSpc>
                          <a:spcPct val="120000"/>
                        </a:lnSpc>
                        <a:spcAft>
                          <a:spcPts val="600"/>
                        </a:spcAft>
                        <a:tabLst>
                          <a:tab pos="180340" algn="l"/>
                          <a:tab pos="450215" algn="l"/>
                        </a:tabLst>
                      </a:pPr>
                      <a:r>
                        <a:rPr lang="en-US" sz="1800">
                          <a:solidFill>
                            <a:srgbClr val="0070C0"/>
                          </a:solidFill>
                          <a:effectLst/>
                          <a:latin typeface="Arial" panose="020B0604020202020204" pitchFamily="34" charset="0"/>
                          <a:cs typeface="Arial" panose="020B0604020202020204" pitchFamily="34" charset="0"/>
                        </a:rPr>
                        <a:t>…………</a:t>
                      </a:r>
                    </a:p>
                    <a:p>
                      <a:pPr marL="114300" indent="180340" algn="just">
                        <a:lnSpc>
                          <a:spcPct val="120000"/>
                        </a:lnSpc>
                        <a:spcAft>
                          <a:spcPts val="600"/>
                        </a:spcAft>
                        <a:tabLst>
                          <a:tab pos="180340" algn="l"/>
                          <a:tab pos="450215" algn="l"/>
                        </a:tabLst>
                      </a:pPr>
                      <a:r>
                        <a:rPr lang="en-US" sz="1800">
                          <a:solidFill>
                            <a:srgbClr val="0070C0"/>
                          </a:solidFill>
                          <a:effectLst/>
                          <a:latin typeface="Arial" panose="020B0604020202020204" pitchFamily="34" charset="0"/>
                          <a:cs typeface="Arial" panose="020B0604020202020204" pitchFamily="34" charset="0"/>
                        </a:rPr>
                        <a:t> </a:t>
                      </a:r>
                      <a:endParaRPr lang="en-US" sz="18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6">
                        <a:lumMod val="20000"/>
                        <a:lumOff val="80000"/>
                      </a:schemeClr>
                    </a:solidFill>
                  </a:tcPr>
                </a:tc>
                <a:tc>
                  <a:txBody>
                    <a:bodyPr/>
                    <a:lstStyle/>
                    <a:p>
                      <a:pPr marL="114300" indent="180340" algn="just">
                        <a:lnSpc>
                          <a:spcPct val="120000"/>
                        </a:lnSpc>
                        <a:spcAft>
                          <a:spcPts val="600"/>
                        </a:spcAft>
                        <a:tabLst>
                          <a:tab pos="180340" algn="l"/>
                          <a:tab pos="450215" algn="l"/>
                        </a:tabLst>
                      </a:pPr>
                      <a:endParaRPr lang="en-US" sz="1800">
                        <a:solidFill>
                          <a:srgbClr val="0070C0"/>
                        </a:solidFill>
                        <a:effectLst/>
                        <a:latin typeface="Arial" panose="020B0604020202020204" pitchFamily="34" charset="0"/>
                        <a:cs typeface="Arial" panose="020B0604020202020204" pitchFamily="34" charset="0"/>
                      </a:endParaRPr>
                    </a:p>
                    <a:p>
                      <a:pPr marL="114300" indent="180340" algn="just">
                        <a:lnSpc>
                          <a:spcPct val="120000"/>
                        </a:lnSpc>
                        <a:spcAft>
                          <a:spcPts val="600"/>
                        </a:spcAft>
                        <a:tabLst>
                          <a:tab pos="180340" algn="l"/>
                          <a:tab pos="450215" algn="l"/>
                        </a:tabLst>
                      </a:pPr>
                      <a:r>
                        <a:rPr lang="en-US" sz="1800">
                          <a:solidFill>
                            <a:srgbClr val="0070C0"/>
                          </a:solidFill>
                          <a:effectLst/>
                          <a:latin typeface="Arial" panose="020B0604020202020204" pitchFamily="34" charset="0"/>
                          <a:cs typeface="Arial" panose="020B0604020202020204" pitchFamily="34" charset="0"/>
                        </a:rPr>
                        <a:t>…………</a:t>
                      </a:r>
                    </a:p>
                    <a:p>
                      <a:pPr marL="114300" indent="180340" algn="just">
                        <a:lnSpc>
                          <a:spcPct val="120000"/>
                        </a:lnSpc>
                        <a:spcAft>
                          <a:spcPts val="600"/>
                        </a:spcAft>
                        <a:tabLst>
                          <a:tab pos="180340" algn="l"/>
                          <a:tab pos="450215" algn="l"/>
                        </a:tabLst>
                      </a:pPr>
                      <a:endParaRPr lang="en-US" sz="18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6">
                        <a:lumMod val="20000"/>
                        <a:lumOff val="80000"/>
                      </a:schemeClr>
                    </a:solidFill>
                  </a:tcPr>
                </a:tc>
                <a:tc>
                  <a:txBody>
                    <a:bodyPr/>
                    <a:lstStyle/>
                    <a:p>
                      <a:pPr marL="114300" indent="180340" algn="just">
                        <a:lnSpc>
                          <a:spcPct val="120000"/>
                        </a:lnSpc>
                        <a:spcAft>
                          <a:spcPts val="600"/>
                        </a:spcAft>
                        <a:tabLst>
                          <a:tab pos="180340" algn="l"/>
                          <a:tab pos="450215" algn="l"/>
                        </a:tabLst>
                      </a:pPr>
                      <a:r>
                        <a:rPr lang="en-US" sz="2400">
                          <a:solidFill>
                            <a:srgbClr val="0070C0"/>
                          </a:solidFill>
                          <a:effectLst/>
                          <a:latin typeface="Arial" panose="020B0604020202020204" pitchFamily="34" charset="0"/>
                          <a:cs typeface="Arial" panose="020B0604020202020204" pitchFamily="34" charset="0"/>
                        </a:rPr>
                        <a:t>169</a:t>
                      </a:r>
                      <a:r>
                        <a:rPr lang="en-US" sz="2400" baseline="30000">
                          <a:solidFill>
                            <a:srgbClr val="0070C0"/>
                          </a:solidFill>
                          <a:effectLst/>
                          <a:latin typeface="Arial" panose="020B0604020202020204" pitchFamily="34" charset="0"/>
                          <a:cs typeface="Arial" panose="020B0604020202020204" pitchFamily="34" charset="0"/>
                        </a:rPr>
                        <a:t>0</a:t>
                      </a:r>
                      <a:r>
                        <a:rPr lang="en-US" sz="2400">
                          <a:solidFill>
                            <a:srgbClr val="0070C0"/>
                          </a:solidFill>
                          <a:effectLst/>
                          <a:latin typeface="Arial" panose="020B0604020202020204" pitchFamily="34" charset="0"/>
                          <a:cs typeface="Arial" panose="020B0604020202020204" pitchFamily="34" charset="0"/>
                        </a:rPr>
                        <a:t> Đ</a:t>
                      </a:r>
                    </a:p>
                    <a:p>
                      <a:pPr marL="114300" indent="180340" algn="ctr">
                        <a:lnSpc>
                          <a:spcPct val="120000"/>
                        </a:lnSpc>
                        <a:spcAft>
                          <a:spcPts val="600"/>
                        </a:spcAft>
                        <a:tabLst>
                          <a:tab pos="180340" algn="l"/>
                          <a:tab pos="450215" algn="l"/>
                        </a:tabLst>
                      </a:pPr>
                      <a:r>
                        <a:rPr lang="en-US" sz="2400">
                          <a:solidFill>
                            <a:srgbClr val="0070C0"/>
                          </a:solidFill>
                          <a:effectLst/>
                          <a:latin typeface="Arial" panose="020B0604020202020204" pitchFamily="34" charset="0"/>
                          <a:cs typeface="Arial" panose="020B0604020202020204" pitchFamily="34" charset="0"/>
                        </a:rPr>
                        <a:t> </a:t>
                      </a:r>
                      <a:endParaRPr lang="en-US" sz="24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6">
                        <a:lumMod val="20000"/>
                        <a:lumOff val="80000"/>
                      </a:schemeClr>
                    </a:solidFill>
                  </a:tcPr>
                </a:tc>
                <a:tc>
                  <a:txBody>
                    <a:bodyPr/>
                    <a:lstStyle/>
                    <a:p>
                      <a:pPr marL="114300" indent="180340" algn="just">
                        <a:lnSpc>
                          <a:spcPct val="120000"/>
                        </a:lnSpc>
                        <a:spcAft>
                          <a:spcPts val="600"/>
                        </a:spcAft>
                        <a:tabLst>
                          <a:tab pos="180340" algn="l"/>
                          <a:tab pos="450215" algn="l"/>
                        </a:tabLst>
                      </a:pPr>
                      <a:r>
                        <a:rPr lang="en-US" sz="2400">
                          <a:solidFill>
                            <a:srgbClr val="0070C0"/>
                          </a:solidFill>
                          <a:effectLst/>
                          <a:latin typeface="Arial" panose="020B0604020202020204" pitchFamily="34" charset="0"/>
                          <a:cs typeface="Arial" panose="020B0604020202020204" pitchFamily="34" charset="0"/>
                        </a:rPr>
                        <a:t>26</a:t>
                      </a:r>
                      <a:r>
                        <a:rPr lang="en-US" sz="2400" baseline="30000">
                          <a:solidFill>
                            <a:srgbClr val="0070C0"/>
                          </a:solidFill>
                          <a:effectLst/>
                          <a:latin typeface="Arial" panose="020B0604020202020204" pitchFamily="34" charset="0"/>
                          <a:cs typeface="Arial" panose="020B0604020202020204" pitchFamily="34" charset="0"/>
                        </a:rPr>
                        <a:t>o</a:t>
                      </a:r>
                      <a:r>
                        <a:rPr lang="en-US" sz="2400">
                          <a:solidFill>
                            <a:srgbClr val="0070C0"/>
                          </a:solidFill>
                          <a:effectLst/>
                          <a:latin typeface="Arial" panose="020B0604020202020204" pitchFamily="34" charset="0"/>
                          <a:cs typeface="Arial" panose="020B0604020202020204" pitchFamily="34" charset="0"/>
                        </a:rPr>
                        <a:t>4’Đ</a:t>
                      </a:r>
                    </a:p>
                  </a:txBody>
                  <a:tcPr marL="68580" marR="68580" marT="0" marB="0">
                    <a:solidFill>
                      <a:schemeClr val="accent6">
                        <a:lumMod val="20000"/>
                        <a:lumOff val="80000"/>
                      </a:schemeClr>
                    </a:solidFill>
                  </a:tcPr>
                </a:tc>
                <a:extLst>
                  <a:ext uri="{0D108BD9-81ED-4DB2-BD59-A6C34878D82A}">
                    <a16:rowId xmlns:a16="http://schemas.microsoft.com/office/drawing/2014/main" xmlns="" val="3409638596"/>
                  </a:ext>
                </a:extLst>
              </a:tr>
              <a:tr h="736106">
                <a:tc>
                  <a:txBody>
                    <a:bodyPr/>
                    <a:lstStyle/>
                    <a:p>
                      <a:pPr marL="114300" indent="180340" algn="just">
                        <a:lnSpc>
                          <a:spcPct val="120000"/>
                        </a:lnSpc>
                        <a:spcAft>
                          <a:spcPts val="600"/>
                        </a:spcAft>
                        <a:tabLst>
                          <a:tab pos="180340" algn="l"/>
                          <a:tab pos="450215" algn="l"/>
                        </a:tabLst>
                      </a:pPr>
                      <a:endParaRPr lang="en-US" sz="2400" b="1">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chemeClr val="accent2">
                        <a:lumMod val="40000"/>
                        <a:lumOff val="60000"/>
                      </a:schemeClr>
                    </a:solidFill>
                  </a:tcPr>
                </a:tc>
                <a:tc gridSpan="2">
                  <a:txBody>
                    <a:bodyPr/>
                    <a:lstStyle/>
                    <a:p>
                      <a:pPr marL="114300" indent="180340" algn="l">
                        <a:lnSpc>
                          <a:spcPct val="120000"/>
                        </a:lnSpc>
                        <a:spcAft>
                          <a:spcPts val="600"/>
                        </a:spcAft>
                        <a:tabLst>
                          <a:tab pos="180340" algn="l"/>
                          <a:tab pos="450215" algn="l"/>
                        </a:tabLst>
                      </a:pPr>
                      <a:endParaRPr lang="en-US" sz="2000">
                        <a:solidFill>
                          <a:srgbClr val="0070C0"/>
                        </a:solidFill>
                        <a:effectLst/>
                        <a:latin typeface="Arial" panose="020B0604020202020204" pitchFamily="34" charset="0"/>
                        <a:cs typeface="Arial" panose="020B0604020202020204" pitchFamily="34" charset="0"/>
                      </a:endParaRPr>
                    </a:p>
                    <a:p>
                      <a:pPr marL="114300" indent="180340" algn="l">
                        <a:lnSpc>
                          <a:spcPct val="120000"/>
                        </a:lnSpc>
                        <a:spcAft>
                          <a:spcPts val="600"/>
                        </a:spcAft>
                        <a:tabLst>
                          <a:tab pos="180340" algn="l"/>
                          <a:tab pos="450215" algn="l"/>
                        </a:tabLst>
                      </a:pPr>
                      <a:r>
                        <a:rPr lang="en-US" sz="2000">
                          <a:solidFill>
                            <a:srgbClr val="0070C0"/>
                          </a:solidFill>
                          <a:effectLst/>
                          <a:latin typeface="Arial" panose="020B0604020202020204" pitchFamily="34" charset="0"/>
                          <a:cs typeface="Arial" panose="020B0604020202020204" pitchFamily="34" charset="0"/>
                        </a:rPr>
                        <a:t>Từ  Bắc đến Nam :</a:t>
                      </a:r>
                    </a:p>
                    <a:p>
                      <a:pPr marL="114300" indent="180340" algn="l">
                        <a:lnSpc>
                          <a:spcPct val="120000"/>
                        </a:lnSpc>
                        <a:spcAft>
                          <a:spcPts val="600"/>
                        </a:spcAft>
                        <a:tabLst>
                          <a:tab pos="180340" algn="l"/>
                          <a:tab pos="450215" algn="l"/>
                        </a:tabLst>
                      </a:pPr>
                      <a:r>
                        <a:rPr lang="en-US" sz="2000">
                          <a:solidFill>
                            <a:srgbClr val="0070C0"/>
                          </a:solidFill>
                          <a:effectLst/>
                          <a:latin typeface="Arial" panose="020B0604020202020204" pitchFamily="34" charset="0"/>
                          <a:cs typeface="Arial" panose="020B0604020202020204" pitchFamily="34" charset="0"/>
                        </a:rPr>
                        <a:t> …………………</a:t>
                      </a:r>
                      <a:endParaRPr lang="en-US" sz="20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2">
                        <a:lumMod val="40000"/>
                        <a:lumOff val="60000"/>
                      </a:schemeClr>
                    </a:solidFill>
                  </a:tcPr>
                </a:tc>
                <a:tc hMerge="1">
                  <a:txBody>
                    <a:bodyPr/>
                    <a:lstStyle/>
                    <a:p>
                      <a:endParaRPr lang="en-US"/>
                    </a:p>
                  </a:txBody>
                  <a:tcPr/>
                </a:tc>
                <a:tc gridSpan="2">
                  <a:txBody>
                    <a:bodyPr/>
                    <a:lstStyle/>
                    <a:p>
                      <a:pPr marL="114300" indent="180340" algn="just">
                        <a:lnSpc>
                          <a:spcPct val="120000"/>
                        </a:lnSpc>
                        <a:spcAft>
                          <a:spcPts val="600"/>
                        </a:spcAft>
                        <a:tabLst>
                          <a:tab pos="180340" algn="l"/>
                          <a:tab pos="450215" algn="l"/>
                        </a:tabLst>
                      </a:pPr>
                      <a:endParaRPr lang="en-US" sz="2000">
                        <a:solidFill>
                          <a:srgbClr val="0070C0"/>
                        </a:solidFill>
                        <a:effectLst/>
                        <a:latin typeface="Arial" panose="020B0604020202020204" pitchFamily="34" charset="0"/>
                        <a:cs typeface="Arial" panose="020B0604020202020204" pitchFamily="34" charset="0"/>
                      </a:endParaRPr>
                    </a:p>
                    <a:p>
                      <a:pPr marL="114300" indent="180340" algn="l">
                        <a:lnSpc>
                          <a:spcPct val="120000"/>
                        </a:lnSpc>
                        <a:spcAft>
                          <a:spcPts val="600"/>
                        </a:spcAft>
                        <a:tabLst>
                          <a:tab pos="180340" algn="l"/>
                          <a:tab pos="450215" algn="l"/>
                        </a:tabLst>
                      </a:pPr>
                      <a:r>
                        <a:rPr lang="en-US" sz="2000">
                          <a:solidFill>
                            <a:srgbClr val="0070C0"/>
                          </a:solidFill>
                          <a:effectLst/>
                          <a:latin typeface="Arial" panose="020B0604020202020204" pitchFamily="34" charset="0"/>
                          <a:cs typeface="Arial" panose="020B0604020202020204" pitchFamily="34" charset="0"/>
                        </a:rPr>
                        <a:t>Từ Đông sang Tây:</a:t>
                      </a:r>
                    </a:p>
                    <a:p>
                      <a:pPr marL="114300" indent="180340" algn="l">
                        <a:lnSpc>
                          <a:spcPct val="120000"/>
                        </a:lnSpc>
                        <a:spcAft>
                          <a:spcPts val="600"/>
                        </a:spcAft>
                        <a:tabLst>
                          <a:tab pos="180340" algn="l"/>
                          <a:tab pos="450215" algn="l"/>
                        </a:tabLst>
                      </a:pPr>
                      <a:r>
                        <a:rPr lang="en-US" sz="2000">
                          <a:solidFill>
                            <a:srgbClr val="0070C0"/>
                          </a:solidFill>
                          <a:effectLst/>
                          <a:latin typeface="Arial" panose="020B0604020202020204" pitchFamily="34" charset="0"/>
                          <a:cs typeface="Arial" panose="020B0604020202020204" pitchFamily="34" charset="0"/>
                        </a:rPr>
                        <a:t>.…………………..</a:t>
                      </a:r>
                    </a:p>
                    <a:p>
                      <a:pPr marL="114300" indent="180340" algn="just">
                        <a:lnSpc>
                          <a:spcPct val="120000"/>
                        </a:lnSpc>
                        <a:spcAft>
                          <a:spcPts val="600"/>
                        </a:spcAft>
                        <a:tabLst>
                          <a:tab pos="180340" algn="l"/>
                          <a:tab pos="450215" algn="l"/>
                        </a:tabLst>
                      </a:pPr>
                      <a:endParaRPr lang="en-US" sz="20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2">
                        <a:lumMod val="40000"/>
                        <a:lumOff val="60000"/>
                      </a:schemeClr>
                    </a:solidFill>
                  </a:tcPr>
                </a:tc>
                <a:tc hMerge="1">
                  <a:txBody>
                    <a:bodyPr/>
                    <a:lstStyle/>
                    <a:p>
                      <a:endParaRPr lang="en-US"/>
                    </a:p>
                  </a:txBody>
                  <a:tcPr/>
                </a:tc>
                <a:extLst>
                  <a:ext uri="{0D108BD9-81ED-4DB2-BD59-A6C34878D82A}">
                    <a16:rowId xmlns:a16="http://schemas.microsoft.com/office/drawing/2014/main" xmlns="" val="1413471470"/>
                  </a:ext>
                </a:extLst>
              </a:tr>
            </a:tbl>
          </a:graphicData>
        </a:graphic>
      </p:graphicFrame>
      <p:sp>
        <p:nvSpPr>
          <p:cNvPr id="14" name="TextBox 13">
            <a:extLst>
              <a:ext uri="{FF2B5EF4-FFF2-40B4-BE49-F238E27FC236}">
                <a16:creationId xmlns:a16="http://schemas.microsoft.com/office/drawing/2014/main" xmlns="" id="{B0890983-A3C1-45F1-AB38-AC42A99AF6D2}"/>
              </a:ext>
            </a:extLst>
          </p:cNvPr>
          <p:cNvSpPr txBox="1"/>
          <p:nvPr/>
        </p:nvSpPr>
        <p:spPr>
          <a:xfrm>
            <a:off x="24362" y="4970586"/>
            <a:ext cx="1384590" cy="1477328"/>
          </a:xfrm>
          <a:prstGeom prst="rect">
            <a:avLst/>
          </a:prstGeom>
          <a:noFill/>
        </p:spPr>
        <p:txBody>
          <a:bodyPr wrap="square" rtlCol="0">
            <a:spAutoFit/>
          </a:bodyPr>
          <a:lstStyle/>
          <a:p>
            <a:pPr algn="ctr"/>
            <a:r>
              <a:rPr lang="en-US" sz="2400" b="1">
                <a:solidFill>
                  <a:srgbClr val="0070C0"/>
                </a:solidFill>
                <a:latin typeface="Arial" panose="020B0604020202020204" pitchFamily="34" charset="0"/>
                <a:cs typeface="Arial" panose="020B0604020202020204" pitchFamily="34" charset="0"/>
              </a:rPr>
              <a:t>Khoảng cách (km</a:t>
            </a:r>
            <a:r>
              <a:rPr lang="en-US">
                <a:solidFill>
                  <a:srgbClr val="0070C0"/>
                </a:solidFill>
                <a:latin typeface="Arial" panose="020B0604020202020204" pitchFamily="34" charset="0"/>
                <a:cs typeface="Arial" panose="020B0604020202020204" pitchFamily="34" charset="0"/>
              </a:rPr>
              <a:t>)</a:t>
            </a:r>
            <a:endParaRPr lang="en-US">
              <a:solidFill>
                <a:srgbClr val="0070C0"/>
              </a:solidFill>
              <a:latin typeface="Arial" panose="020B0604020202020204" pitchFamily="34" charset="0"/>
              <a:ea typeface="Times New Roman" panose="02020603050405020304" pitchFamily="18" charset="0"/>
              <a:cs typeface="Arial" panose="020B0604020202020204" pitchFamily="34" charset="0"/>
            </a:endParaRPr>
          </a:p>
          <a:p>
            <a:pPr algn="ctr"/>
            <a:endParaRPr lang="en-US"/>
          </a:p>
        </p:txBody>
      </p:sp>
      <p:sp>
        <p:nvSpPr>
          <p:cNvPr id="17" name="TextBox 16">
            <a:extLst>
              <a:ext uri="{FF2B5EF4-FFF2-40B4-BE49-F238E27FC236}">
                <a16:creationId xmlns:a16="http://schemas.microsoft.com/office/drawing/2014/main" xmlns="" id="{FA900F2C-D5A7-4468-905E-476C6C73E9A4}"/>
              </a:ext>
            </a:extLst>
          </p:cNvPr>
          <p:cNvSpPr txBox="1"/>
          <p:nvPr/>
        </p:nvSpPr>
        <p:spPr>
          <a:xfrm>
            <a:off x="4239226" y="3850253"/>
            <a:ext cx="1592493" cy="923330"/>
          </a:xfrm>
          <a:prstGeom prst="rect">
            <a:avLst/>
          </a:prstGeom>
          <a:noFill/>
        </p:spPr>
        <p:txBody>
          <a:bodyPr wrap="square" rtlCol="0">
            <a:spAutoFit/>
          </a:bodyPr>
          <a:lstStyle/>
          <a:p>
            <a:pPr algn="ctr"/>
            <a:r>
              <a:rPr lang="en-US">
                <a:solidFill>
                  <a:srgbClr val="0070C0"/>
                </a:solidFill>
                <a:latin typeface="Arial" panose="020B0604020202020204" pitchFamily="34" charset="0"/>
                <a:cs typeface="Arial" panose="020B0604020202020204" pitchFamily="34" charset="0"/>
              </a:rPr>
              <a:t>Mũi</a:t>
            </a:r>
          </a:p>
          <a:p>
            <a:pPr algn="ctr"/>
            <a:endParaRPr lang="en-US">
              <a:solidFill>
                <a:srgbClr val="0070C0"/>
              </a:solidFill>
              <a:latin typeface="Arial" panose="020B0604020202020204" pitchFamily="34" charset="0"/>
              <a:cs typeface="Arial" panose="020B0604020202020204" pitchFamily="34" charset="0"/>
            </a:endParaRPr>
          </a:p>
          <a:p>
            <a:pPr algn="ctr"/>
            <a:r>
              <a:rPr lang="en-US">
                <a:solidFill>
                  <a:srgbClr val="0070C0"/>
                </a:solidFill>
                <a:latin typeface="Arial" panose="020B0604020202020204" pitchFamily="34" charset="0"/>
                <a:cs typeface="Arial" panose="020B0604020202020204" pitchFamily="34" charset="0"/>
              </a:rPr>
              <a:t>Đê-giơ-nép</a:t>
            </a:r>
            <a:endParaRPr lang="en-US"/>
          </a:p>
        </p:txBody>
      </p:sp>
      <p:sp>
        <p:nvSpPr>
          <p:cNvPr id="18" name="TextBox 17">
            <a:extLst>
              <a:ext uri="{FF2B5EF4-FFF2-40B4-BE49-F238E27FC236}">
                <a16:creationId xmlns:a16="http://schemas.microsoft.com/office/drawing/2014/main" xmlns="" id="{0BBEBC82-5A32-44A0-95C9-95583C4D9BEE}"/>
              </a:ext>
            </a:extLst>
          </p:cNvPr>
          <p:cNvSpPr txBox="1"/>
          <p:nvPr/>
        </p:nvSpPr>
        <p:spPr>
          <a:xfrm>
            <a:off x="5638144" y="3850253"/>
            <a:ext cx="1351692" cy="1200329"/>
          </a:xfrm>
          <a:prstGeom prst="rect">
            <a:avLst/>
          </a:prstGeom>
          <a:noFill/>
        </p:spPr>
        <p:txBody>
          <a:bodyPr wrap="square" rtlCol="0">
            <a:spAutoFit/>
          </a:bodyPr>
          <a:lstStyle/>
          <a:p>
            <a:pPr algn="ctr"/>
            <a:r>
              <a:rPr lang="en-US">
                <a:solidFill>
                  <a:srgbClr val="0070C0"/>
                </a:solidFill>
                <a:latin typeface="Arial" panose="020B0604020202020204" pitchFamily="34" charset="0"/>
                <a:cs typeface="Arial" panose="020B0604020202020204" pitchFamily="34" charset="0"/>
              </a:rPr>
              <a:t>Mũi</a:t>
            </a:r>
          </a:p>
          <a:p>
            <a:pPr algn="ctr"/>
            <a:r>
              <a:rPr lang="en-US">
                <a:solidFill>
                  <a:srgbClr val="0070C0"/>
                </a:solidFill>
                <a:latin typeface="Arial" panose="020B0604020202020204" pitchFamily="34" charset="0"/>
                <a:cs typeface="Arial" panose="020B0604020202020204" pitchFamily="34" charset="0"/>
              </a:rPr>
              <a:t> </a:t>
            </a:r>
          </a:p>
          <a:p>
            <a:pPr algn="ctr"/>
            <a:r>
              <a:rPr lang="en-US">
                <a:solidFill>
                  <a:srgbClr val="0070C0"/>
                </a:solidFill>
                <a:latin typeface="Arial" panose="020B0604020202020204" pitchFamily="34" charset="0"/>
                <a:cs typeface="Arial" panose="020B0604020202020204" pitchFamily="34" charset="0"/>
              </a:rPr>
              <a:t>Ba-ba</a:t>
            </a:r>
            <a:endParaRPr lang="en-US">
              <a:solidFill>
                <a:srgbClr val="0070C0"/>
              </a:solidFill>
              <a:latin typeface="Arial" panose="020B0604020202020204" pitchFamily="34" charset="0"/>
              <a:ea typeface="Times New Roman" panose="02020603050405020304" pitchFamily="18" charset="0"/>
              <a:cs typeface="Arial" panose="020B0604020202020204" pitchFamily="34" charset="0"/>
            </a:endParaRPr>
          </a:p>
          <a:p>
            <a:endParaRPr lang="en-US"/>
          </a:p>
        </p:txBody>
      </p:sp>
      <p:sp>
        <p:nvSpPr>
          <p:cNvPr id="19" name="TextBox 18">
            <a:extLst>
              <a:ext uri="{FF2B5EF4-FFF2-40B4-BE49-F238E27FC236}">
                <a16:creationId xmlns:a16="http://schemas.microsoft.com/office/drawing/2014/main" xmlns="" id="{C85A1118-A8E7-4CE6-BF05-82DBEC1DFAD5}"/>
              </a:ext>
            </a:extLst>
          </p:cNvPr>
          <p:cNvSpPr txBox="1"/>
          <p:nvPr/>
        </p:nvSpPr>
        <p:spPr>
          <a:xfrm>
            <a:off x="2883403" y="3906871"/>
            <a:ext cx="1275907" cy="810094"/>
          </a:xfrm>
          <a:prstGeom prst="rect">
            <a:avLst/>
          </a:prstGeom>
          <a:noFill/>
        </p:spPr>
        <p:txBody>
          <a:bodyPr wrap="square" rtlCol="0">
            <a:spAutoFit/>
          </a:bodyPr>
          <a:lstStyle/>
          <a:p>
            <a:pPr marL="114300" indent="180340" algn="just">
              <a:lnSpc>
                <a:spcPct val="120000"/>
              </a:lnSpc>
              <a:spcAft>
                <a:spcPts val="600"/>
              </a:spcAft>
              <a:tabLst>
                <a:tab pos="180340" algn="l"/>
                <a:tab pos="450215" algn="l"/>
              </a:tabLst>
            </a:pPr>
            <a:r>
              <a:rPr lang="en-US">
                <a:solidFill>
                  <a:srgbClr val="0070C0"/>
                </a:solidFill>
                <a:latin typeface="Arial" panose="020B0604020202020204" pitchFamily="34" charset="0"/>
                <a:cs typeface="Arial" panose="020B0604020202020204" pitchFamily="34" charset="0"/>
              </a:rPr>
              <a:t>Mũi </a:t>
            </a:r>
          </a:p>
          <a:p>
            <a:pPr marL="114300" indent="180340" algn="just">
              <a:lnSpc>
                <a:spcPct val="120000"/>
              </a:lnSpc>
              <a:spcAft>
                <a:spcPts val="600"/>
              </a:spcAft>
              <a:tabLst>
                <a:tab pos="180340" algn="l"/>
                <a:tab pos="450215" algn="l"/>
              </a:tabLst>
            </a:pPr>
            <a:r>
              <a:rPr lang="en-US">
                <a:solidFill>
                  <a:srgbClr val="0070C0"/>
                </a:solidFill>
                <a:latin typeface="Arial" panose="020B0604020202020204" pitchFamily="34" charset="0"/>
                <a:cs typeface="Arial" panose="020B0604020202020204" pitchFamily="34" charset="0"/>
              </a:rPr>
              <a:t>Pi-ai</a:t>
            </a:r>
            <a:endParaRPr lang="en-US"/>
          </a:p>
        </p:txBody>
      </p:sp>
      <p:sp>
        <p:nvSpPr>
          <p:cNvPr id="20" name="TextBox 19">
            <a:extLst>
              <a:ext uri="{FF2B5EF4-FFF2-40B4-BE49-F238E27FC236}">
                <a16:creationId xmlns:a16="http://schemas.microsoft.com/office/drawing/2014/main" xmlns="" id="{EBE2EBD5-B52D-48F6-A6E9-E18AE4CBD259}"/>
              </a:ext>
            </a:extLst>
          </p:cNvPr>
          <p:cNvSpPr txBox="1"/>
          <p:nvPr/>
        </p:nvSpPr>
        <p:spPr>
          <a:xfrm>
            <a:off x="1010188" y="3856408"/>
            <a:ext cx="1961050" cy="1188018"/>
          </a:xfrm>
          <a:prstGeom prst="rect">
            <a:avLst/>
          </a:prstGeom>
          <a:noFill/>
        </p:spPr>
        <p:txBody>
          <a:bodyPr wrap="square" rtlCol="0">
            <a:spAutoFit/>
          </a:bodyPr>
          <a:lstStyle/>
          <a:p>
            <a:pPr marL="114300" indent="180340" algn="ctr">
              <a:lnSpc>
                <a:spcPct val="120000"/>
              </a:lnSpc>
              <a:spcAft>
                <a:spcPts val="600"/>
              </a:spcAft>
              <a:tabLst>
                <a:tab pos="180340" algn="l"/>
                <a:tab pos="450215" algn="l"/>
              </a:tabLst>
            </a:pPr>
            <a:r>
              <a:rPr lang="en-US">
                <a:solidFill>
                  <a:srgbClr val="0070C0"/>
                </a:solidFill>
                <a:latin typeface="Arial" panose="020B0604020202020204" pitchFamily="34" charset="0"/>
                <a:cs typeface="Arial" panose="020B0604020202020204" pitchFamily="34" charset="0"/>
              </a:rPr>
              <a:t>Mũi: </a:t>
            </a:r>
          </a:p>
          <a:p>
            <a:pPr marL="114300" indent="180340" algn="ctr">
              <a:lnSpc>
                <a:spcPct val="120000"/>
              </a:lnSpc>
              <a:spcAft>
                <a:spcPts val="600"/>
              </a:spcAft>
              <a:tabLst>
                <a:tab pos="180340" algn="l"/>
                <a:tab pos="450215" algn="l"/>
              </a:tabLst>
            </a:pPr>
            <a:r>
              <a:rPr lang="en-US">
                <a:solidFill>
                  <a:srgbClr val="0070C0"/>
                </a:solidFill>
                <a:latin typeface="Arial" panose="020B0604020202020204" pitchFamily="34" charset="0"/>
                <a:cs typeface="Arial" panose="020B0604020202020204" pitchFamily="34" charset="0"/>
              </a:rPr>
              <a:t>Che-liu-skin</a:t>
            </a:r>
          </a:p>
          <a:p>
            <a:endParaRPr lang="en-US"/>
          </a:p>
        </p:txBody>
      </p:sp>
      <p:sp>
        <p:nvSpPr>
          <p:cNvPr id="3" name="TextBox 2">
            <a:extLst>
              <a:ext uri="{FF2B5EF4-FFF2-40B4-BE49-F238E27FC236}">
                <a16:creationId xmlns:a16="http://schemas.microsoft.com/office/drawing/2014/main" xmlns="" id="{BFC4119E-68CE-4EC2-A8AE-2BCA039A00B8}"/>
              </a:ext>
            </a:extLst>
          </p:cNvPr>
          <p:cNvSpPr txBox="1"/>
          <p:nvPr/>
        </p:nvSpPr>
        <p:spPr>
          <a:xfrm>
            <a:off x="1480517" y="3199020"/>
            <a:ext cx="1490721" cy="830997"/>
          </a:xfrm>
          <a:prstGeom prst="rect">
            <a:avLst/>
          </a:prstGeom>
          <a:solidFill>
            <a:schemeClr val="accent6">
              <a:lumMod val="20000"/>
              <a:lumOff val="80000"/>
            </a:schemeClr>
          </a:solidFill>
        </p:spPr>
        <p:txBody>
          <a:bodyPr wrap="square" rtlCol="0">
            <a:spAutoFit/>
          </a:bodyPr>
          <a:lstStyle/>
          <a:p>
            <a:r>
              <a:rPr lang="en-US" sz="2400" b="1">
                <a:solidFill>
                  <a:srgbClr val="00B050"/>
                </a:solidFill>
                <a:latin typeface="Arial" panose="020B0604020202020204" pitchFamily="34" charset="0"/>
                <a:cs typeface="Arial" panose="020B0604020202020204" pitchFamily="34" charset="0"/>
              </a:rPr>
              <a:t>77</a:t>
            </a:r>
            <a:r>
              <a:rPr lang="en-US" sz="2400" b="1" baseline="30000">
                <a:solidFill>
                  <a:srgbClr val="00B050"/>
                </a:solidFill>
                <a:latin typeface="Arial" panose="020B0604020202020204" pitchFamily="34" charset="0"/>
                <a:cs typeface="Arial" panose="020B0604020202020204" pitchFamily="34" charset="0"/>
              </a:rPr>
              <a:t>o</a:t>
            </a:r>
            <a:r>
              <a:rPr lang="en-US" sz="2400" b="1">
                <a:solidFill>
                  <a:srgbClr val="00B050"/>
                </a:solidFill>
                <a:latin typeface="Arial" panose="020B0604020202020204" pitchFamily="34" charset="0"/>
                <a:cs typeface="Arial" panose="020B0604020202020204" pitchFamily="34" charset="0"/>
              </a:rPr>
              <a:t>44’ B</a:t>
            </a:r>
          </a:p>
          <a:p>
            <a:endParaRPr lang="en-US" sz="2400"/>
          </a:p>
        </p:txBody>
      </p:sp>
      <p:sp>
        <p:nvSpPr>
          <p:cNvPr id="21" name="TextBox 20">
            <a:extLst>
              <a:ext uri="{FF2B5EF4-FFF2-40B4-BE49-F238E27FC236}">
                <a16:creationId xmlns:a16="http://schemas.microsoft.com/office/drawing/2014/main" xmlns="" id="{023E600B-D663-403E-99C8-B365D4605082}"/>
              </a:ext>
            </a:extLst>
          </p:cNvPr>
          <p:cNvSpPr txBox="1"/>
          <p:nvPr/>
        </p:nvSpPr>
        <p:spPr>
          <a:xfrm>
            <a:off x="2883403" y="3199020"/>
            <a:ext cx="1463412" cy="830997"/>
          </a:xfrm>
          <a:prstGeom prst="rect">
            <a:avLst/>
          </a:prstGeom>
          <a:solidFill>
            <a:schemeClr val="accent6">
              <a:lumMod val="20000"/>
              <a:lumOff val="80000"/>
            </a:schemeClr>
          </a:solidFill>
        </p:spPr>
        <p:txBody>
          <a:bodyPr wrap="square" rtlCol="0">
            <a:spAutoFit/>
          </a:bodyPr>
          <a:lstStyle/>
          <a:p>
            <a:r>
              <a:rPr lang="en-US" sz="2400" b="1">
                <a:solidFill>
                  <a:srgbClr val="00B050"/>
                </a:solidFill>
                <a:latin typeface="Arial" panose="020B0604020202020204" pitchFamily="34" charset="0"/>
                <a:cs typeface="Arial" panose="020B0604020202020204" pitchFamily="34" charset="0"/>
              </a:rPr>
              <a:t>1</a:t>
            </a:r>
            <a:r>
              <a:rPr lang="en-US" sz="2400" b="1" baseline="30000">
                <a:solidFill>
                  <a:srgbClr val="00B050"/>
                </a:solidFill>
                <a:latin typeface="Arial" panose="020B0604020202020204" pitchFamily="34" charset="0"/>
                <a:cs typeface="Arial" panose="020B0604020202020204" pitchFamily="34" charset="0"/>
              </a:rPr>
              <a:t>o</a:t>
            </a:r>
            <a:r>
              <a:rPr lang="en-US" sz="2400" b="1">
                <a:solidFill>
                  <a:srgbClr val="00B050"/>
                </a:solidFill>
                <a:latin typeface="Arial" panose="020B0604020202020204" pitchFamily="34" charset="0"/>
                <a:cs typeface="Arial" panose="020B0604020202020204" pitchFamily="34" charset="0"/>
              </a:rPr>
              <a:t>16’ B</a:t>
            </a:r>
          </a:p>
          <a:p>
            <a:endParaRPr lang="en-US" sz="2400"/>
          </a:p>
        </p:txBody>
      </p:sp>
      <p:sp>
        <p:nvSpPr>
          <p:cNvPr id="22" name="TextBox 21">
            <a:extLst>
              <a:ext uri="{FF2B5EF4-FFF2-40B4-BE49-F238E27FC236}">
                <a16:creationId xmlns:a16="http://schemas.microsoft.com/office/drawing/2014/main" xmlns="" id="{C5404995-B48B-47F0-8098-8AC14F3B9544}"/>
              </a:ext>
            </a:extLst>
          </p:cNvPr>
          <p:cNvSpPr txBox="1"/>
          <p:nvPr/>
        </p:nvSpPr>
        <p:spPr>
          <a:xfrm>
            <a:off x="1735710" y="5680422"/>
            <a:ext cx="2100029" cy="523220"/>
          </a:xfrm>
          <a:prstGeom prst="rect">
            <a:avLst/>
          </a:prstGeom>
          <a:solidFill>
            <a:schemeClr val="accent2">
              <a:lumMod val="40000"/>
              <a:lumOff val="60000"/>
            </a:schemeClr>
          </a:solidFill>
        </p:spPr>
        <p:txBody>
          <a:bodyPr wrap="square" rtlCol="0">
            <a:spAutoFit/>
          </a:bodyPr>
          <a:lstStyle/>
          <a:p>
            <a:r>
              <a:rPr lang="en-US" sz="2800" b="1">
                <a:solidFill>
                  <a:srgbClr val="00B050"/>
                </a:solidFill>
                <a:latin typeface="Arial" panose="020B0604020202020204" pitchFamily="34" charset="0"/>
                <a:cs typeface="Arial" panose="020B0604020202020204" pitchFamily="34" charset="0"/>
              </a:rPr>
              <a:t>8 500 km</a:t>
            </a:r>
            <a:endParaRPr lang="en-US" sz="2800"/>
          </a:p>
        </p:txBody>
      </p:sp>
      <p:sp>
        <p:nvSpPr>
          <p:cNvPr id="23" name="TextBox 22">
            <a:extLst>
              <a:ext uri="{FF2B5EF4-FFF2-40B4-BE49-F238E27FC236}">
                <a16:creationId xmlns:a16="http://schemas.microsoft.com/office/drawing/2014/main" xmlns="" id="{B9452719-D40A-4845-BC46-176D75427BC1}"/>
              </a:ext>
            </a:extLst>
          </p:cNvPr>
          <p:cNvSpPr txBox="1"/>
          <p:nvPr/>
        </p:nvSpPr>
        <p:spPr>
          <a:xfrm>
            <a:off x="4705125" y="5655847"/>
            <a:ext cx="2100029" cy="523220"/>
          </a:xfrm>
          <a:prstGeom prst="rect">
            <a:avLst/>
          </a:prstGeom>
          <a:solidFill>
            <a:schemeClr val="accent2">
              <a:lumMod val="40000"/>
              <a:lumOff val="60000"/>
            </a:schemeClr>
          </a:solidFill>
        </p:spPr>
        <p:txBody>
          <a:bodyPr wrap="square" rtlCol="0">
            <a:spAutoFit/>
          </a:bodyPr>
          <a:lstStyle/>
          <a:p>
            <a:r>
              <a:rPr lang="en-US" sz="2800" b="1">
                <a:solidFill>
                  <a:srgbClr val="00B050"/>
                </a:solidFill>
                <a:latin typeface="Arial" panose="020B0604020202020204" pitchFamily="34" charset="0"/>
                <a:cs typeface="Arial" panose="020B0604020202020204" pitchFamily="34" charset="0"/>
              </a:rPr>
              <a:t>9 200 km</a:t>
            </a:r>
            <a:endParaRPr lang="en-US" sz="2800"/>
          </a:p>
        </p:txBody>
      </p:sp>
      <p:sp>
        <p:nvSpPr>
          <p:cNvPr id="34" name="TextBox 33">
            <a:extLst>
              <a:ext uri="{FF2B5EF4-FFF2-40B4-BE49-F238E27FC236}">
                <a16:creationId xmlns:a16="http://schemas.microsoft.com/office/drawing/2014/main" xmlns="" id="{25B492FB-170B-4DCA-A869-5CF7723FB0D3}"/>
              </a:ext>
            </a:extLst>
          </p:cNvPr>
          <p:cNvSpPr txBox="1"/>
          <p:nvPr/>
        </p:nvSpPr>
        <p:spPr>
          <a:xfrm>
            <a:off x="1384359" y="1363494"/>
            <a:ext cx="4714770" cy="584775"/>
          </a:xfrm>
          <a:prstGeom prst="rect">
            <a:avLst/>
          </a:prstGeom>
          <a:noFill/>
          <a:ln>
            <a:noFill/>
          </a:ln>
        </p:spPr>
        <p:txBody>
          <a:bodyPr wrap="square" rtlCol="0">
            <a:spAutoFit/>
          </a:bodyPr>
          <a:lstStyle/>
          <a:p>
            <a:r>
              <a:rPr lang="en-US" sz="3200" b="1">
                <a:solidFill>
                  <a:srgbClr val="1C11AF"/>
                </a:solidFill>
                <a:latin typeface="Arial" panose="020B0604020202020204" pitchFamily="34" charset="0"/>
                <a:cs typeface="Arial" panose="020B0604020202020204" pitchFamily="34" charset="0"/>
              </a:rPr>
              <a:t>PHIẾU HỌC TẬP SỐ 2</a:t>
            </a:r>
          </a:p>
        </p:txBody>
      </p:sp>
      <p:grpSp>
        <p:nvGrpSpPr>
          <p:cNvPr id="35" name="Group 34">
            <a:extLst>
              <a:ext uri="{FF2B5EF4-FFF2-40B4-BE49-F238E27FC236}">
                <a16:creationId xmlns:a16="http://schemas.microsoft.com/office/drawing/2014/main" xmlns="" id="{4AABD0F3-8191-4ABD-8B94-2644FD3E29EC}"/>
              </a:ext>
            </a:extLst>
          </p:cNvPr>
          <p:cNvGrpSpPr/>
          <p:nvPr/>
        </p:nvGrpSpPr>
        <p:grpSpPr>
          <a:xfrm>
            <a:off x="762227" y="-12478"/>
            <a:ext cx="7791351" cy="872949"/>
            <a:chOff x="1133366" y="2220084"/>
            <a:chExt cx="5681780" cy="914400"/>
          </a:xfrm>
          <a:solidFill>
            <a:schemeClr val="accent4">
              <a:lumMod val="40000"/>
              <a:lumOff val="60000"/>
            </a:schemeClr>
          </a:solidFill>
        </p:grpSpPr>
        <p:sp>
          <p:nvSpPr>
            <p:cNvPr id="36" name="Arrow: Pentagon 35">
              <a:extLst>
                <a:ext uri="{FF2B5EF4-FFF2-40B4-BE49-F238E27FC236}">
                  <a16:creationId xmlns:a16="http://schemas.microsoft.com/office/drawing/2014/main" xmlns="" id="{AB1AA4A4-2872-4DF8-ABB3-68CAB97645E8}"/>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37" name="TextBox 36">
              <a:extLst>
                <a:ext uri="{FF2B5EF4-FFF2-40B4-BE49-F238E27FC236}">
                  <a16:creationId xmlns:a16="http://schemas.microsoft.com/office/drawing/2014/main" xmlns="" id="{7CF99662-85E8-4B3F-91E1-E66D52CC9405}"/>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38" name="TextBox 37">
            <a:extLst>
              <a:ext uri="{FF2B5EF4-FFF2-40B4-BE49-F238E27FC236}">
                <a16:creationId xmlns:a16="http://schemas.microsoft.com/office/drawing/2014/main" xmlns="" id="{48E1BDD3-62F2-41E8-B6D9-F0E21C0833DC}"/>
              </a:ext>
            </a:extLst>
          </p:cNvPr>
          <p:cNvSpPr txBox="1"/>
          <p:nvPr/>
        </p:nvSpPr>
        <p:spPr>
          <a:xfrm>
            <a:off x="1435203" y="138098"/>
            <a:ext cx="7381510" cy="584775"/>
          </a:xfrm>
          <a:prstGeom prst="rect">
            <a:avLst/>
          </a:prstGeom>
          <a:noFill/>
        </p:spPr>
        <p:txBody>
          <a:bodyPr wrap="square" rtlCol="0">
            <a:spAutoFit/>
          </a:bodyPr>
          <a:lstStyle/>
          <a:p>
            <a:r>
              <a:rPr lang="en-US" sz="3200">
                <a:solidFill>
                  <a:srgbClr val="0070C0"/>
                </a:solidFill>
                <a:latin typeface="Arial" pitchFamily="34" charset="0"/>
                <a:cs typeface="Arial" pitchFamily="34" charset="0"/>
              </a:rPr>
              <a:t>Vị trí địa lí, hình dạng và kích th</a:t>
            </a:r>
            <a:r>
              <a:rPr lang="vi-VN" sz="3200">
                <a:solidFill>
                  <a:srgbClr val="0070C0"/>
                </a:solidFill>
                <a:cs typeface="Arial" pitchFamily="34" charset="0"/>
              </a:rPr>
              <a:t>ư</a:t>
            </a:r>
            <a:r>
              <a:rPr lang="en-US" sz="3200">
                <a:solidFill>
                  <a:srgbClr val="0070C0"/>
                </a:solidFill>
                <a:latin typeface="Arial" pitchFamily="34" charset="0"/>
                <a:cs typeface="Arial" pitchFamily="34" charset="0"/>
              </a:rPr>
              <a:t>ớc</a:t>
            </a:r>
          </a:p>
        </p:txBody>
      </p:sp>
      <p:grpSp>
        <p:nvGrpSpPr>
          <p:cNvPr id="39" name="Group 38">
            <a:extLst>
              <a:ext uri="{FF2B5EF4-FFF2-40B4-BE49-F238E27FC236}">
                <a16:creationId xmlns:a16="http://schemas.microsoft.com/office/drawing/2014/main" xmlns="" id="{92EBC940-7954-45C0-9BEC-40F28A685957}"/>
              </a:ext>
            </a:extLst>
          </p:cNvPr>
          <p:cNvGrpSpPr/>
          <p:nvPr/>
        </p:nvGrpSpPr>
        <p:grpSpPr>
          <a:xfrm>
            <a:off x="0" y="-12478"/>
            <a:ext cx="1301952" cy="872949"/>
            <a:chOff x="344605" y="154323"/>
            <a:chExt cx="1301952" cy="872949"/>
          </a:xfrm>
        </p:grpSpPr>
        <p:sp>
          <p:nvSpPr>
            <p:cNvPr id="40" name="Arrow: Pentagon 39">
              <a:extLst>
                <a:ext uri="{FF2B5EF4-FFF2-40B4-BE49-F238E27FC236}">
                  <a16:creationId xmlns:a16="http://schemas.microsoft.com/office/drawing/2014/main" xmlns="" id="{023D4250-4C8E-4204-968F-F316785EFB3D}"/>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41" name="Isosceles Triangle 40">
              <a:extLst>
                <a:ext uri="{FF2B5EF4-FFF2-40B4-BE49-F238E27FC236}">
                  <a16:creationId xmlns:a16="http://schemas.microsoft.com/office/drawing/2014/main" xmlns="" id="{EB376275-49E2-4D8E-BF0A-568CE98434D1}"/>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 name="Group 3">
            <a:extLst>
              <a:ext uri="{FF2B5EF4-FFF2-40B4-BE49-F238E27FC236}">
                <a16:creationId xmlns:a16="http://schemas.microsoft.com/office/drawing/2014/main" xmlns="" id="{26F47A1D-FB44-499E-90F9-8430D8553774}"/>
              </a:ext>
            </a:extLst>
          </p:cNvPr>
          <p:cNvGrpSpPr/>
          <p:nvPr/>
        </p:nvGrpSpPr>
        <p:grpSpPr>
          <a:xfrm>
            <a:off x="7455483" y="1363494"/>
            <a:ext cx="4714770" cy="5517470"/>
            <a:chOff x="7455483" y="1363494"/>
            <a:chExt cx="4714770" cy="5517470"/>
          </a:xfrm>
        </p:grpSpPr>
        <p:pic>
          <p:nvPicPr>
            <p:cNvPr id="1026" name="Picture 2">
              <a:extLst>
                <a:ext uri="{FF2B5EF4-FFF2-40B4-BE49-F238E27FC236}">
                  <a16:creationId xmlns:a16="http://schemas.microsoft.com/office/drawing/2014/main" xmlns="" id="{E645933D-EECC-43BB-8357-AB9E714E88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55483" y="1363494"/>
              <a:ext cx="4714770" cy="538688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xmlns="" id="{BDBFB3CB-2EEE-4400-BC67-10312EC8D4F2}"/>
                </a:ext>
              </a:extLst>
            </p:cNvPr>
            <p:cNvSpPr txBox="1"/>
            <p:nvPr/>
          </p:nvSpPr>
          <p:spPr>
            <a:xfrm>
              <a:off x="7977809" y="6511632"/>
              <a:ext cx="3869634" cy="369332"/>
            </a:xfrm>
            <a:prstGeom prst="rect">
              <a:avLst/>
            </a:prstGeom>
            <a:solidFill>
              <a:schemeClr val="bg1"/>
            </a:solidFill>
          </p:spPr>
          <p:txBody>
            <a:bodyPr wrap="square" rtlCol="0">
              <a:spAutoFit/>
            </a:bodyPr>
            <a:lstStyle/>
            <a:p>
              <a:r>
                <a:rPr lang="en-US">
                  <a:solidFill>
                    <a:srgbClr val="3333CC"/>
                  </a:solidFill>
                  <a:latin typeface="Arial" panose="020B0604020202020204" pitchFamily="34" charset="0"/>
                  <a:cs typeface="Arial" panose="020B0604020202020204" pitchFamily="34" charset="0"/>
                </a:rPr>
                <a:t>Hình 5.1.Bản đồ tự nhiên Châu Á</a:t>
              </a:r>
            </a:p>
          </p:txBody>
        </p:sp>
      </p:grpSp>
      <p:sp>
        <p:nvSpPr>
          <p:cNvPr id="42" name="AutoShape 5">
            <a:extLst>
              <a:ext uri="{FF2B5EF4-FFF2-40B4-BE49-F238E27FC236}">
                <a16:creationId xmlns:a16="http://schemas.microsoft.com/office/drawing/2014/main" xmlns="" id="{D94B7AB2-6928-4747-B8EE-B92554BD3056}"/>
              </a:ext>
            </a:extLst>
          </p:cNvPr>
          <p:cNvSpPr>
            <a:spLocks noChangeArrowheads="1"/>
          </p:cNvSpPr>
          <p:nvPr/>
        </p:nvSpPr>
        <p:spPr bwMode="auto">
          <a:xfrm>
            <a:off x="9754557" y="1853123"/>
            <a:ext cx="228600" cy="228600"/>
          </a:xfrm>
          <a:prstGeom prst="flowChartConnector">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 name="AutoShape 6">
            <a:extLst>
              <a:ext uri="{FF2B5EF4-FFF2-40B4-BE49-F238E27FC236}">
                <a16:creationId xmlns:a16="http://schemas.microsoft.com/office/drawing/2014/main" xmlns="" id="{8B761E05-E80F-49EF-8231-F1410418B216}"/>
              </a:ext>
            </a:extLst>
          </p:cNvPr>
          <p:cNvSpPr>
            <a:spLocks noChangeArrowheads="1"/>
          </p:cNvSpPr>
          <p:nvPr/>
        </p:nvSpPr>
        <p:spPr bwMode="auto">
          <a:xfrm>
            <a:off x="10238620" y="5301828"/>
            <a:ext cx="258763" cy="258763"/>
          </a:xfrm>
          <a:prstGeom prst="flowChartConnector">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 name="AutoShape 7">
            <a:extLst>
              <a:ext uri="{FF2B5EF4-FFF2-40B4-BE49-F238E27FC236}">
                <a16:creationId xmlns:a16="http://schemas.microsoft.com/office/drawing/2014/main" xmlns="" id="{4EEF619D-0749-41BA-B484-2ED87C7216B0}"/>
              </a:ext>
            </a:extLst>
          </p:cNvPr>
          <p:cNvSpPr>
            <a:spLocks noChangeArrowheads="1"/>
          </p:cNvSpPr>
          <p:nvPr/>
        </p:nvSpPr>
        <p:spPr bwMode="auto">
          <a:xfrm>
            <a:off x="9550731" y="239301"/>
            <a:ext cx="2272507" cy="762000"/>
          </a:xfrm>
          <a:prstGeom prst="wedgeRoundRectCallout">
            <a:avLst>
              <a:gd name="adj1" fmla="val -37834"/>
              <a:gd name="adj2" fmla="val 126919"/>
              <a:gd name="adj3" fmla="val 16667"/>
            </a:avLst>
          </a:prstGeom>
          <a:solidFill>
            <a:srgbClr val="FFFF99"/>
          </a:solidFill>
          <a:ln w="9525">
            <a:solidFill>
              <a:schemeClr val="tx1"/>
            </a:solidFill>
            <a:miter lim="800000"/>
            <a:headEnd/>
            <a:tailEnd/>
          </a:ln>
          <a:effectLst/>
        </p:spPr>
        <p:txBody>
          <a:bodyPr/>
          <a:lstStyle/>
          <a:p>
            <a:pPr algn="ctr"/>
            <a:r>
              <a:rPr lang="en-US" altLang="en-US" sz="2000" b="1">
                <a:solidFill>
                  <a:srgbClr val="0070C0"/>
                </a:solidFill>
                <a:latin typeface="Arial" panose="020B0604020202020204" pitchFamily="34" charset="0"/>
                <a:cs typeface="Arial" panose="020B0604020202020204" pitchFamily="34" charset="0"/>
              </a:rPr>
              <a:t>Mũi Sê-li-u-xkin</a:t>
            </a:r>
          </a:p>
          <a:p>
            <a:pPr algn="ctr"/>
            <a:r>
              <a:rPr lang="en-US" altLang="en-US" sz="2000" b="1">
                <a:solidFill>
                  <a:srgbClr val="0070C0"/>
                </a:solidFill>
                <a:latin typeface="Arial" panose="020B0604020202020204" pitchFamily="34" charset="0"/>
                <a:cs typeface="Arial" panose="020B0604020202020204" pitchFamily="34" charset="0"/>
              </a:rPr>
              <a:t>77</a:t>
            </a:r>
            <a:r>
              <a:rPr lang="en-US" altLang="en-US" sz="2000" b="1" baseline="30000">
                <a:solidFill>
                  <a:srgbClr val="0070C0"/>
                </a:solidFill>
                <a:latin typeface="Arial" panose="020B0604020202020204" pitchFamily="34" charset="0"/>
                <a:cs typeface="Arial" panose="020B0604020202020204" pitchFamily="34" charset="0"/>
              </a:rPr>
              <a:t>0</a:t>
            </a:r>
            <a:r>
              <a:rPr lang="en-US" altLang="en-US" sz="2000" b="1">
                <a:solidFill>
                  <a:srgbClr val="0070C0"/>
                </a:solidFill>
                <a:latin typeface="Arial" panose="020B0604020202020204" pitchFamily="34" charset="0"/>
                <a:cs typeface="Arial" panose="020B0604020202020204" pitchFamily="34" charset="0"/>
              </a:rPr>
              <a:t>44</a:t>
            </a:r>
            <a:r>
              <a:rPr lang="en-US" altLang="en-US" sz="2000" b="1" baseline="30000">
                <a:solidFill>
                  <a:srgbClr val="0070C0"/>
                </a:solidFill>
                <a:latin typeface="Arial" panose="020B0604020202020204" pitchFamily="34" charset="0"/>
                <a:cs typeface="Arial" panose="020B0604020202020204" pitchFamily="34" charset="0"/>
              </a:rPr>
              <a:t>’</a:t>
            </a:r>
            <a:r>
              <a:rPr lang="en-US" altLang="en-US" sz="2000" b="1">
                <a:solidFill>
                  <a:srgbClr val="0070C0"/>
                </a:solidFill>
                <a:latin typeface="Arial" panose="020B0604020202020204" pitchFamily="34" charset="0"/>
                <a:cs typeface="Arial" panose="020B0604020202020204" pitchFamily="34" charset="0"/>
              </a:rPr>
              <a:t>B</a:t>
            </a:r>
          </a:p>
        </p:txBody>
      </p:sp>
      <p:sp>
        <p:nvSpPr>
          <p:cNvPr id="45" name="AutoShape 8">
            <a:extLst>
              <a:ext uri="{FF2B5EF4-FFF2-40B4-BE49-F238E27FC236}">
                <a16:creationId xmlns:a16="http://schemas.microsoft.com/office/drawing/2014/main" xmlns="" id="{BAA73783-76E0-469E-8DE7-850531E27CF9}"/>
              </a:ext>
            </a:extLst>
          </p:cNvPr>
          <p:cNvSpPr>
            <a:spLocks noChangeArrowheads="1"/>
          </p:cNvSpPr>
          <p:nvPr/>
        </p:nvSpPr>
        <p:spPr bwMode="auto">
          <a:xfrm rot="10800000">
            <a:off x="9918238" y="6012001"/>
            <a:ext cx="1905000" cy="762000"/>
          </a:xfrm>
          <a:prstGeom prst="wedgeRoundRectCallout">
            <a:avLst>
              <a:gd name="adj1" fmla="val 20071"/>
              <a:gd name="adj2" fmla="val 110785"/>
              <a:gd name="adj3" fmla="val 16667"/>
            </a:avLst>
          </a:prstGeom>
          <a:solidFill>
            <a:srgbClr val="FFFF99"/>
          </a:solidFill>
          <a:ln w="9525">
            <a:solidFill>
              <a:schemeClr val="tx1"/>
            </a:solidFill>
            <a:miter lim="800000"/>
            <a:headEnd/>
            <a:tailEnd/>
          </a:ln>
          <a:effectLst/>
        </p:spPr>
        <p:txBody>
          <a:bodyPr rot="10800000"/>
          <a:lstStyle/>
          <a:p>
            <a:pPr algn="ctr"/>
            <a:r>
              <a:rPr lang="en-US" altLang="en-US" sz="2000" b="1">
                <a:solidFill>
                  <a:srgbClr val="0070C0"/>
                </a:solidFill>
                <a:latin typeface="Arial" panose="020B0604020202020204" pitchFamily="34" charset="0"/>
                <a:cs typeface="Arial" panose="020B0604020202020204" pitchFamily="34" charset="0"/>
              </a:rPr>
              <a:t>Mũi Pi-ai</a:t>
            </a:r>
          </a:p>
          <a:p>
            <a:pPr algn="ctr"/>
            <a:r>
              <a:rPr lang="en-US" altLang="en-US" sz="2000" b="1">
                <a:solidFill>
                  <a:srgbClr val="0070C0"/>
                </a:solidFill>
                <a:latin typeface="Arial" panose="020B0604020202020204" pitchFamily="34" charset="0"/>
                <a:cs typeface="Arial" panose="020B0604020202020204" pitchFamily="34" charset="0"/>
              </a:rPr>
              <a:t>1</a:t>
            </a:r>
            <a:r>
              <a:rPr lang="en-US" altLang="en-US" sz="2000" b="1" baseline="30000">
                <a:solidFill>
                  <a:srgbClr val="0070C0"/>
                </a:solidFill>
                <a:latin typeface="Arial" panose="020B0604020202020204" pitchFamily="34" charset="0"/>
                <a:cs typeface="Arial" panose="020B0604020202020204" pitchFamily="34" charset="0"/>
              </a:rPr>
              <a:t>0</a:t>
            </a:r>
            <a:r>
              <a:rPr lang="en-US" altLang="en-US" sz="2000" b="1">
                <a:solidFill>
                  <a:srgbClr val="0070C0"/>
                </a:solidFill>
                <a:latin typeface="Arial" panose="020B0604020202020204" pitchFamily="34" charset="0"/>
                <a:cs typeface="Arial" panose="020B0604020202020204" pitchFamily="34" charset="0"/>
              </a:rPr>
              <a:t>16’B</a:t>
            </a:r>
          </a:p>
        </p:txBody>
      </p:sp>
      <p:pic>
        <p:nvPicPr>
          <p:cNvPr id="46" name="Picture 45">
            <a:extLst>
              <a:ext uri="{FF2B5EF4-FFF2-40B4-BE49-F238E27FC236}">
                <a16:creationId xmlns:a16="http://schemas.microsoft.com/office/drawing/2014/main" xmlns="" id="{FCC5DCB0-4F7E-446F-B281-0EE6FBADF30C}"/>
              </a:ext>
            </a:extLst>
          </p:cNvPr>
          <p:cNvPicPr>
            <a:picLocks noChangeAspect="1"/>
          </p:cNvPicPr>
          <p:nvPr/>
        </p:nvPicPr>
        <p:blipFill rotWithShape="1">
          <a:blip r:embed="rId4"/>
          <a:srcRect l="39937" t="29028" r="40313" b="29583"/>
          <a:stretch/>
        </p:blipFill>
        <p:spPr>
          <a:xfrm>
            <a:off x="7342900" y="1011676"/>
            <a:ext cx="4969648" cy="5858199"/>
          </a:xfrm>
          <a:prstGeom prst="rect">
            <a:avLst/>
          </a:prstGeom>
        </p:spPr>
      </p:pic>
      <p:sp>
        <p:nvSpPr>
          <p:cNvPr id="47" name="AutoShape 5">
            <a:extLst>
              <a:ext uri="{FF2B5EF4-FFF2-40B4-BE49-F238E27FC236}">
                <a16:creationId xmlns:a16="http://schemas.microsoft.com/office/drawing/2014/main" xmlns="" id="{80090347-7EFF-462C-989E-31A4237CA4A6}"/>
              </a:ext>
            </a:extLst>
          </p:cNvPr>
          <p:cNvSpPr>
            <a:spLocks noChangeArrowheads="1"/>
          </p:cNvSpPr>
          <p:nvPr/>
        </p:nvSpPr>
        <p:spPr bwMode="auto">
          <a:xfrm>
            <a:off x="10327823" y="2920410"/>
            <a:ext cx="228600" cy="228600"/>
          </a:xfrm>
          <a:prstGeom prst="flowChartConnector">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 name="AutoShape 6">
            <a:extLst>
              <a:ext uri="{FF2B5EF4-FFF2-40B4-BE49-F238E27FC236}">
                <a16:creationId xmlns:a16="http://schemas.microsoft.com/office/drawing/2014/main" xmlns="" id="{B3234B4A-0F09-4756-A48E-569404FD6EA1}"/>
              </a:ext>
            </a:extLst>
          </p:cNvPr>
          <p:cNvSpPr>
            <a:spLocks noChangeArrowheads="1"/>
          </p:cNvSpPr>
          <p:nvPr/>
        </p:nvSpPr>
        <p:spPr bwMode="auto">
          <a:xfrm>
            <a:off x="10198441" y="4934070"/>
            <a:ext cx="258763" cy="258763"/>
          </a:xfrm>
          <a:prstGeom prst="flowChartConnector">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 name="AutoShape 5">
            <a:extLst>
              <a:ext uri="{FF2B5EF4-FFF2-40B4-BE49-F238E27FC236}">
                <a16:creationId xmlns:a16="http://schemas.microsoft.com/office/drawing/2014/main" xmlns="" id="{1FFB53CE-EDBE-4D11-BD85-CA1075200CB1}"/>
              </a:ext>
            </a:extLst>
          </p:cNvPr>
          <p:cNvSpPr>
            <a:spLocks noChangeArrowheads="1"/>
          </p:cNvSpPr>
          <p:nvPr/>
        </p:nvSpPr>
        <p:spPr bwMode="auto">
          <a:xfrm>
            <a:off x="8990367" y="3570005"/>
            <a:ext cx="228600" cy="228600"/>
          </a:xfrm>
          <a:prstGeom prst="flowChartConnector">
            <a:avLst/>
          </a:prstGeom>
          <a:solidFill>
            <a:srgbClr val="00B050"/>
          </a:solidFill>
          <a:ln w="9525">
            <a:solidFill>
              <a:schemeClr val="tx1"/>
            </a:solidFill>
            <a:round/>
            <a:headEnd/>
            <a:tailEnd/>
          </a:ln>
          <a:effectLst/>
        </p:spPr>
        <p:txBody>
          <a:bodyPr wrap="none" anchor="ctr"/>
          <a:lstStyle/>
          <a:p>
            <a:endParaRPr lang="en-US"/>
          </a:p>
        </p:txBody>
      </p:sp>
      <p:sp>
        <p:nvSpPr>
          <p:cNvPr id="50" name="AutoShape 5">
            <a:extLst>
              <a:ext uri="{FF2B5EF4-FFF2-40B4-BE49-F238E27FC236}">
                <a16:creationId xmlns:a16="http://schemas.microsoft.com/office/drawing/2014/main" xmlns="" id="{E8C64DB2-6582-4B47-AFAD-40CED8E8F91D}"/>
              </a:ext>
            </a:extLst>
          </p:cNvPr>
          <p:cNvSpPr>
            <a:spLocks noChangeArrowheads="1"/>
          </p:cNvSpPr>
          <p:nvPr/>
        </p:nvSpPr>
        <p:spPr bwMode="auto">
          <a:xfrm>
            <a:off x="11156969" y="3889722"/>
            <a:ext cx="228600" cy="228600"/>
          </a:xfrm>
          <a:prstGeom prst="flowChartConnector">
            <a:avLst/>
          </a:prstGeom>
          <a:solidFill>
            <a:srgbClr val="00B050"/>
          </a:solidFill>
          <a:ln w="9525">
            <a:solidFill>
              <a:schemeClr val="tx1"/>
            </a:solidFill>
            <a:round/>
            <a:headEnd/>
            <a:tailEnd/>
          </a:ln>
          <a:effectLst/>
        </p:spPr>
        <p:txBody>
          <a:bodyPr wrap="none" anchor="ctr"/>
          <a:lstStyle/>
          <a:p>
            <a:endParaRPr lang="en-US"/>
          </a:p>
        </p:txBody>
      </p:sp>
    </p:spTree>
    <p:extLst>
      <p:ext uri="{BB962C8B-B14F-4D97-AF65-F5344CB8AC3E}">
        <p14:creationId xmlns:p14="http://schemas.microsoft.com/office/powerpoint/2010/main" val="2934666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repeatCount="indefinite"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par>
                                <p:cTn id="8" presetID="35" presetClass="emph" presetSubtype="0" fill="hold" nodeType="withEffect">
                                  <p:stCondLst>
                                    <p:cond delay="0"/>
                                  </p:stCondLst>
                                  <p:childTnLst>
                                    <p:anim calcmode="discrete" valueType="str">
                                      <p:cBhvr>
                                        <p:cTn id="9" dur="1000" fill="hold"/>
                                        <p:tgtEl>
                                          <p:spTgt spid="42"/>
                                        </p:tgtEl>
                                        <p:attrNameLst>
                                          <p:attrName>style.visibility</p:attrName>
                                        </p:attrNameLst>
                                      </p:cBhvr>
                                      <p:tavLst>
                                        <p:tav tm="0">
                                          <p:val>
                                            <p:strVal val="hidden"/>
                                          </p:val>
                                        </p:tav>
                                        <p:tav tm="50000">
                                          <p:val>
                                            <p:strVal val="visible"/>
                                          </p:val>
                                        </p:tav>
                                      </p:tavLst>
                                    </p:anim>
                                  </p:childTnLst>
                                </p:cTn>
                              </p:par>
                            </p:childTnLst>
                          </p:cTn>
                        </p:par>
                      </p:childTnLst>
                    </p:cTn>
                  </p:par>
                  <p:par>
                    <p:cTn id="10" fill="hold">
                      <p:stCondLst>
                        <p:cond delay="indefinite"/>
                      </p:stCondLst>
                      <p:childTnLst>
                        <p:par>
                          <p:cTn id="11" fill="hold">
                            <p:stCondLst>
                              <p:cond delay="0"/>
                            </p:stCondLst>
                            <p:childTnLst>
                              <p:par>
                                <p:cTn id="12" presetID="3" presetClass="entr" presetSubtype="10" fill="hold" grpId="0" nodeType="clickEffect">
                                  <p:stCondLst>
                                    <p:cond delay="0"/>
                                  </p:stCondLst>
                                  <p:childTnLst>
                                    <p:set>
                                      <p:cBhvr>
                                        <p:cTn id="13" dur="1" fill="hold">
                                          <p:stCondLst>
                                            <p:cond delay="0"/>
                                          </p:stCondLst>
                                        </p:cTn>
                                        <p:tgtEl>
                                          <p:spTgt spid="44"/>
                                        </p:tgtEl>
                                        <p:attrNameLst>
                                          <p:attrName>style.visibility</p:attrName>
                                        </p:attrNameLst>
                                      </p:cBhvr>
                                      <p:to>
                                        <p:strVal val="visible"/>
                                      </p:to>
                                    </p:set>
                                    <p:animEffect transition="in" filter="blinds(horizontal)">
                                      <p:cBhvr>
                                        <p:cTn id="14" dur="500"/>
                                        <p:tgtEl>
                                          <p:spTgt spid="4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repeatCount="indefinite" fill="hold" nodeType="click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fade">
                                      <p:cBhvr>
                                        <p:cTn id="24" dur="500"/>
                                        <p:tgtEl>
                                          <p:spTgt spid="43"/>
                                        </p:tgtEl>
                                      </p:cBhvr>
                                    </p:animEffect>
                                  </p:childTnLst>
                                </p:cTn>
                              </p:par>
                              <p:par>
                                <p:cTn id="25" presetID="35" presetClass="emph" presetSubtype="0" fill="hold" nodeType="withEffect">
                                  <p:stCondLst>
                                    <p:cond delay="0"/>
                                  </p:stCondLst>
                                  <p:childTnLst>
                                    <p:anim calcmode="discrete" valueType="str">
                                      <p:cBhvr>
                                        <p:cTn id="26" dur="1000" fill="hold"/>
                                        <p:tgtEl>
                                          <p:spTgt spid="43"/>
                                        </p:tgtEl>
                                        <p:attrNameLst>
                                          <p:attrName>style.visibility</p:attrName>
                                        </p:attrNameLst>
                                      </p:cBhvr>
                                      <p:tavLst>
                                        <p:tav tm="0">
                                          <p:val>
                                            <p:strVal val="hidden"/>
                                          </p:val>
                                        </p:tav>
                                        <p:tav tm="50000">
                                          <p:val>
                                            <p:strVal val="visible"/>
                                          </p:val>
                                        </p:tav>
                                      </p:tavLst>
                                    </p:anim>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45"/>
                                        </p:tgtEl>
                                        <p:attrNameLst>
                                          <p:attrName>style.visibility</p:attrName>
                                        </p:attrNameLst>
                                      </p:cBhvr>
                                      <p:to>
                                        <p:strVal val="visible"/>
                                      </p:to>
                                    </p:set>
                                    <p:animEffect transition="in" filter="blinds(horizontal)">
                                      <p:cBhvr>
                                        <p:cTn id="31" dur="500"/>
                                        <p:tgtEl>
                                          <p:spTgt spid="45"/>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barn(inVertical)">
                                      <p:cBhvr>
                                        <p:cTn id="34" dur="500"/>
                                        <p:tgtEl>
                                          <p:spTgt spid="21"/>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grpId="0" nodeType="clickEffect">
                                  <p:stCondLst>
                                    <p:cond delay="0"/>
                                  </p:stCondLst>
                                  <p:childTnLst>
                                    <p:animEffect transition="out" filter="fade">
                                      <p:cBhvr>
                                        <p:cTn id="38" dur="500"/>
                                        <p:tgtEl>
                                          <p:spTgt spid="42"/>
                                        </p:tgtEl>
                                      </p:cBhvr>
                                    </p:animEffect>
                                    <p:set>
                                      <p:cBhvr>
                                        <p:cTn id="39" dur="1" fill="hold">
                                          <p:stCondLst>
                                            <p:cond delay="499"/>
                                          </p:stCondLst>
                                        </p:cTn>
                                        <p:tgtEl>
                                          <p:spTgt spid="42"/>
                                        </p:tgtEl>
                                        <p:attrNameLst>
                                          <p:attrName>style.visibility</p:attrName>
                                        </p:attrNameLst>
                                      </p:cBhvr>
                                      <p:to>
                                        <p:strVal val="hidden"/>
                                      </p:to>
                                    </p:set>
                                  </p:childTnLst>
                                </p:cTn>
                              </p:par>
                              <p:par>
                                <p:cTn id="40" presetID="10" presetClass="exit" presetSubtype="0" fill="hold" grpId="1" nodeType="withEffect">
                                  <p:stCondLst>
                                    <p:cond delay="0"/>
                                  </p:stCondLst>
                                  <p:childTnLst>
                                    <p:animEffect transition="out" filter="fade">
                                      <p:cBhvr>
                                        <p:cTn id="41" dur="500"/>
                                        <p:tgtEl>
                                          <p:spTgt spid="44"/>
                                        </p:tgtEl>
                                      </p:cBhvr>
                                    </p:animEffect>
                                    <p:set>
                                      <p:cBhvr>
                                        <p:cTn id="42" dur="1" fill="hold">
                                          <p:stCondLst>
                                            <p:cond delay="499"/>
                                          </p:stCondLst>
                                        </p:cTn>
                                        <p:tgtEl>
                                          <p:spTgt spid="44"/>
                                        </p:tgtEl>
                                        <p:attrNameLst>
                                          <p:attrName>style.visibility</p:attrName>
                                        </p:attrNameLst>
                                      </p:cBhvr>
                                      <p:to>
                                        <p:strVal val="hidden"/>
                                      </p:to>
                                    </p:set>
                                  </p:childTnLst>
                                </p:cTn>
                              </p:par>
                              <p:par>
                                <p:cTn id="43" presetID="10" presetClass="exit" presetSubtype="0" fill="hold" grpId="0" nodeType="withEffect">
                                  <p:stCondLst>
                                    <p:cond delay="0"/>
                                  </p:stCondLst>
                                  <p:childTnLst>
                                    <p:animEffect transition="out" filter="fade">
                                      <p:cBhvr>
                                        <p:cTn id="44" dur="500"/>
                                        <p:tgtEl>
                                          <p:spTgt spid="43"/>
                                        </p:tgtEl>
                                      </p:cBhvr>
                                    </p:animEffect>
                                    <p:set>
                                      <p:cBhvr>
                                        <p:cTn id="45" dur="1" fill="hold">
                                          <p:stCondLst>
                                            <p:cond delay="499"/>
                                          </p:stCondLst>
                                        </p:cTn>
                                        <p:tgtEl>
                                          <p:spTgt spid="43"/>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45"/>
                                        </p:tgtEl>
                                      </p:cBhvr>
                                    </p:animEffect>
                                    <p:set>
                                      <p:cBhvr>
                                        <p:cTn id="48" dur="1" fill="hold">
                                          <p:stCondLst>
                                            <p:cond delay="499"/>
                                          </p:stCondLst>
                                        </p:cTn>
                                        <p:tgtEl>
                                          <p:spTgt spid="45"/>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46"/>
                                        </p:tgtEl>
                                        <p:attrNameLst>
                                          <p:attrName>style.visibility</p:attrName>
                                        </p:attrNameLst>
                                      </p:cBhvr>
                                      <p:to>
                                        <p:strVal val="visible"/>
                                      </p:to>
                                    </p:set>
                                    <p:animEffect transition="in" filter="barn(inVertical)">
                                      <p:cBhvr>
                                        <p:cTn id="53" dur="500"/>
                                        <p:tgtEl>
                                          <p:spTgt spid="46"/>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repeatCount="indefinite" fill="hold" nodeType="clickEffect">
                                  <p:stCondLst>
                                    <p:cond delay="0"/>
                                  </p:stCondLst>
                                  <p:childTnLst>
                                    <p:set>
                                      <p:cBhvr>
                                        <p:cTn id="57" dur="1" fill="hold">
                                          <p:stCondLst>
                                            <p:cond delay="0"/>
                                          </p:stCondLst>
                                        </p:cTn>
                                        <p:tgtEl>
                                          <p:spTgt spid="47"/>
                                        </p:tgtEl>
                                        <p:attrNameLst>
                                          <p:attrName>style.visibility</p:attrName>
                                        </p:attrNameLst>
                                      </p:cBhvr>
                                      <p:to>
                                        <p:strVal val="visible"/>
                                      </p:to>
                                    </p:set>
                                    <p:animEffect transition="in" filter="fade">
                                      <p:cBhvr>
                                        <p:cTn id="58" dur="500"/>
                                        <p:tgtEl>
                                          <p:spTgt spid="47"/>
                                        </p:tgtEl>
                                      </p:cBhvr>
                                    </p:animEffect>
                                  </p:childTnLst>
                                </p:cTn>
                              </p:par>
                              <p:par>
                                <p:cTn id="59" presetID="35" presetClass="emph" presetSubtype="0" fill="hold" nodeType="withEffect">
                                  <p:stCondLst>
                                    <p:cond delay="0"/>
                                  </p:stCondLst>
                                  <p:childTnLst>
                                    <p:anim calcmode="discrete" valueType="str">
                                      <p:cBhvr>
                                        <p:cTn id="60" dur="1000" fill="hold"/>
                                        <p:tgtEl>
                                          <p:spTgt spid="47"/>
                                        </p:tgtEl>
                                        <p:attrNameLst>
                                          <p:attrName>style.visibility</p:attrName>
                                        </p:attrNameLst>
                                      </p:cBhvr>
                                      <p:tavLst>
                                        <p:tav tm="0">
                                          <p:val>
                                            <p:strVal val="hidden"/>
                                          </p:val>
                                        </p:tav>
                                        <p:tav tm="50000">
                                          <p:val>
                                            <p:strVal val="visible"/>
                                          </p:val>
                                        </p:tav>
                                      </p:tavLst>
                                    </p:anim>
                                  </p:childTnLst>
                                </p:cTn>
                              </p:par>
                            </p:childTnLst>
                          </p:cTn>
                        </p:par>
                      </p:childTnLst>
                    </p:cTn>
                  </p:par>
                  <p:par>
                    <p:cTn id="61" fill="hold">
                      <p:stCondLst>
                        <p:cond delay="indefinite"/>
                      </p:stCondLst>
                      <p:childTnLst>
                        <p:par>
                          <p:cTn id="62" fill="hold">
                            <p:stCondLst>
                              <p:cond delay="0"/>
                            </p:stCondLst>
                            <p:childTnLst>
                              <p:par>
                                <p:cTn id="63" presetID="10" presetClass="entr" presetSubtype="0" repeatCount="indefinite" fill="hold" nodeType="clickEffect">
                                  <p:stCondLst>
                                    <p:cond delay="0"/>
                                  </p:stCondLst>
                                  <p:childTnLst>
                                    <p:set>
                                      <p:cBhvr>
                                        <p:cTn id="64" dur="1" fill="hold">
                                          <p:stCondLst>
                                            <p:cond delay="0"/>
                                          </p:stCondLst>
                                        </p:cTn>
                                        <p:tgtEl>
                                          <p:spTgt spid="48"/>
                                        </p:tgtEl>
                                        <p:attrNameLst>
                                          <p:attrName>style.visibility</p:attrName>
                                        </p:attrNameLst>
                                      </p:cBhvr>
                                      <p:to>
                                        <p:strVal val="visible"/>
                                      </p:to>
                                    </p:set>
                                    <p:animEffect transition="in" filter="fade">
                                      <p:cBhvr>
                                        <p:cTn id="65" dur="500"/>
                                        <p:tgtEl>
                                          <p:spTgt spid="48"/>
                                        </p:tgtEl>
                                      </p:cBhvr>
                                    </p:animEffect>
                                  </p:childTnLst>
                                </p:cTn>
                              </p:par>
                              <p:par>
                                <p:cTn id="66" presetID="35" presetClass="emph" presetSubtype="0" fill="hold" nodeType="withEffect">
                                  <p:stCondLst>
                                    <p:cond delay="0"/>
                                  </p:stCondLst>
                                  <p:childTnLst>
                                    <p:anim calcmode="discrete" valueType="str">
                                      <p:cBhvr>
                                        <p:cTn id="67" dur="1000" fill="hold"/>
                                        <p:tgtEl>
                                          <p:spTgt spid="48"/>
                                        </p:tgtEl>
                                        <p:attrNameLst>
                                          <p:attrName>style.visibility</p:attrName>
                                        </p:attrNameLst>
                                      </p:cBhvr>
                                      <p:tavLst>
                                        <p:tav tm="0">
                                          <p:val>
                                            <p:strVal val="hidden"/>
                                          </p:val>
                                        </p:tav>
                                        <p:tav tm="50000">
                                          <p:val>
                                            <p:strVal val="visible"/>
                                          </p:val>
                                        </p:tav>
                                      </p:tavLst>
                                    </p:anim>
                                  </p:childTnLst>
                                </p:cTn>
                              </p:par>
                            </p:childTnLst>
                          </p:cTn>
                        </p:par>
                        <p:par>
                          <p:cTn id="68" fill="hold">
                            <p:stCondLst>
                              <p:cond delay="1000"/>
                            </p:stCondLst>
                            <p:childTnLst>
                              <p:par>
                                <p:cTn id="69" presetID="16" presetClass="entr" presetSubtype="21" fill="hold" grpId="0" nodeType="afterEffect">
                                  <p:stCondLst>
                                    <p:cond delay="0"/>
                                  </p:stCondLst>
                                  <p:childTnLst>
                                    <p:set>
                                      <p:cBhvr>
                                        <p:cTn id="70" dur="1" fill="hold">
                                          <p:stCondLst>
                                            <p:cond delay="0"/>
                                          </p:stCondLst>
                                        </p:cTn>
                                        <p:tgtEl>
                                          <p:spTgt spid="22"/>
                                        </p:tgtEl>
                                        <p:attrNameLst>
                                          <p:attrName>style.visibility</p:attrName>
                                        </p:attrNameLst>
                                      </p:cBhvr>
                                      <p:to>
                                        <p:strVal val="visible"/>
                                      </p:to>
                                    </p:set>
                                    <p:animEffect transition="in" filter="barn(inVertical)">
                                      <p:cBhvr>
                                        <p:cTn id="71" dur="500"/>
                                        <p:tgtEl>
                                          <p:spTgt spid="22"/>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repeatCount="indefinite" fill="hold" nodeType="clickEffect">
                                  <p:stCondLst>
                                    <p:cond delay="0"/>
                                  </p:stCondLst>
                                  <p:childTnLst>
                                    <p:set>
                                      <p:cBhvr>
                                        <p:cTn id="75" dur="1" fill="hold">
                                          <p:stCondLst>
                                            <p:cond delay="0"/>
                                          </p:stCondLst>
                                        </p:cTn>
                                        <p:tgtEl>
                                          <p:spTgt spid="49"/>
                                        </p:tgtEl>
                                        <p:attrNameLst>
                                          <p:attrName>style.visibility</p:attrName>
                                        </p:attrNameLst>
                                      </p:cBhvr>
                                      <p:to>
                                        <p:strVal val="visible"/>
                                      </p:to>
                                    </p:set>
                                    <p:animEffect transition="in" filter="fade">
                                      <p:cBhvr>
                                        <p:cTn id="76" dur="500"/>
                                        <p:tgtEl>
                                          <p:spTgt spid="49"/>
                                        </p:tgtEl>
                                      </p:cBhvr>
                                    </p:animEffect>
                                  </p:childTnLst>
                                </p:cTn>
                              </p:par>
                              <p:par>
                                <p:cTn id="77" presetID="35" presetClass="emph" presetSubtype="0" fill="hold" nodeType="withEffect">
                                  <p:stCondLst>
                                    <p:cond delay="0"/>
                                  </p:stCondLst>
                                  <p:childTnLst>
                                    <p:anim calcmode="discrete" valueType="str">
                                      <p:cBhvr>
                                        <p:cTn id="78" dur="1000" fill="hold"/>
                                        <p:tgtEl>
                                          <p:spTgt spid="49"/>
                                        </p:tgtEl>
                                        <p:attrNameLst>
                                          <p:attrName>style.visibility</p:attrName>
                                        </p:attrNameLst>
                                      </p:cBhvr>
                                      <p:tavLst>
                                        <p:tav tm="0">
                                          <p:val>
                                            <p:strVal val="hidden"/>
                                          </p:val>
                                        </p:tav>
                                        <p:tav tm="50000">
                                          <p:val>
                                            <p:strVal val="visible"/>
                                          </p:val>
                                        </p:tav>
                                      </p:tavLst>
                                    </p:anim>
                                  </p:childTnLst>
                                </p:cTn>
                              </p:par>
                            </p:childTnLst>
                          </p:cTn>
                        </p:par>
                      </p:childTnLst>
                    </p:cTn>
                  </p:par>
                  <p:par>
                    <p:cTn id="79" fill="hold">
                      <p:stCondLst>
                        <p:cond delay="indefinite"/>
                      </p:stCondLst>
                      <p:childTnLst>
                        <p:par>
                          <p:cTn id="80" fill="hold">
                            <p:stCondLst>
                              <p:cond delay="0"/>
                            </p:stCondLst>
                            <p:childTnLst>
                              <p:par>
                                <p:cTn id="81" presetID="10" presetClass="entr" presetSubtype="0" repeatCount="indefinite" fill="hold" nodeType="clickEffect">
                                  <p:stCondLst>
                                    <p:cond delay="0"/>
                                  </p:stCondLst>
                                  <p:childTnLst>
                                    <p:set>
                                      <p:cBhvr>
                                        <p:cTn id="82" dur="1" fill="hold">
                                          <p:stCondLst>
                                            <p:cond delay="0"/>
                                          </p:stCondLst>
                                        </p:cTn>
                                        <p:tgtEl>
                                          <p:spTgt spid="50"/>
                                        </p:tgtEl>
                                        <p:attrNameLst>
                                          <p:attrName>style.visibility</p:attrName>
                                        </p:attrNameLst>
                                      </p:cBhvr>
                                      <p:to>
                                        <p:strVal val="visible"/>
                                      </p:to>
                                    </p:set>
                                    <p:animEffect transition="in" filter="fade">
                                      <p:cBhvr>
                                        <p:cTn id="83" dur="500"/>
                                        <p:tgtEl>
                                          <p:spTgt spid="50"/>
                                        </p:tgtEl>
                                      </p:cBhvr>
                                    </p:animEffect>
                                  </p:childTnLst>
                                </p:cTn>
                              </p:par>
                              <p:par>
                                <p:cTn id="84" presetID="35" presetClass="emph" presetSubtype="0" fill="hold" nodeType="withEffect">
                                  <p:stCondLst>
                                    <p:cond delay="0"/>
                                  </p:stCondLst>
                                  <p:childTnLst>
                                    <p:anim calcmode="discrete" valueType="str">
                                      <p:cBhvr>
                                        <p:cTn id="85" dur="1000" fill="hold"/>
                                        <p:tgtEl>
                                          <p:spTgt spid="50"/>
                                        </p:tgtEl>
                                        <p:attrNameLst>
                                          <p:attrName>style.visibility</p:attrName>
                                        </p:attrNameLst>
                                      </p:cBhvr>
                                      <p:tavLst>
                                        <p:tav tm="0">
                                          <p:val>
                                            <p:strVal val="hidden"/>
                                          </p:val>
                                        </p:tav>
                                        <p:tav tm="50000">
                                          <p:val>
                                            <p:strVal val="visible"/>
                                          </p:val>
                                        </p:tav>
                                      </p:tavLst>
                                    </p:anim>
                                  </p:childTnLst>
                                </p:cTn>
                              </p:par>
                              <p:par>
                                <p:cTn id="86" presetID="16" presetClass="entr" presetSubtype="21" fill="hold" grpId="0" nodeType="withEffect">
                                  <p:stCondLst>
                                    <p:cond delay="0"/>
                                  </p:stCondLst>
                                  <p:childTnLst>
                                    <p:set>
                                      <p:cBhvr>
                                        <p:cTn id="87" dur="1" fill="hold">
                                          <p:stCondLst>
                                            <p:cond delay="0"/>
                                          </p:stCondLst>
                                        </p:cTn>
                                        <p:tgtEl>
                                          <p:spTgt spid="23"/>
                                        </p:tgtEl>
                                        <p:attrNameLst>
                                          <p:attrName>style.visibility</p:attrName>
                                        </p:attrNameLst>
                                      </p:cBhvr>
                                      <p:to>
                                        <p:strVal val="visible"/>
                                      </p:to>
                                    </p:set>
                                    <p:animEffect transition="in" filter="barn(inVertical)">
                                      <p:cBhvr>
                                        <p:cTn id="8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1" grpId="0" animBg="1"/>
      <p:bldP spid="22" grpId="0" animBg="1"/>
      <p:bldP spid="23" grpId="0" animBg="1"/>
      <p:bldP spid="42" grpId="0" animBg="1"/>
      <p:bldP spid="43" grpId="0" animBg="1"/>
      <p:bldP spid="44" grpId="0" animBg="1"/>
      <p:bldP spid="44" grpId="1" animBg="1"/>
      <p:bldP spid="45" grpId="0" animBg="1"/>
      <p:bldP spid="45"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DD654B6F-B2C8-4AB3-8526-78170608AE9B}"/>
              </a:ext>
            </a:extLst>
          </p:cNvPr>
          <p:cNvGrpSpPr/>
          <p:nvPr/>
        </p:nvGrpSpPr>
        <p:grpSpPr>
          <a:xfrm>
            <a:off x="917954" y="93106"/>
            <a:ext cx="7791351" cy="872949"/>
            <a:chOff x="1133366" y="2220084"/>
            <a:chExt cx="5681780" cy="914400"/>
          </a:xfrm>
          <a:solidFill>
            <a:schemeClr val="accent4">
              <a:lumMod val="40000"/>
              <a:lumOff val="60000"/>
            </a:schemeClr>
          </a:solidFill>
        </p:grpSpPr>
        <p:sp>
          <p:nvSpPr>
            <p:cNvPr id="3" name="Arrow: Pentagon 2">
              <a:extLst>
                <a:ext uri="{FF2B5EF4-FFF2-40B4-BE49-F238E27FC236}">
                  <a16:creationId xmlns:a16="http://schemas.microsoft.com/office/drawing/2014/main" xmlns="" id="{B418F4C7-6A90-4B3F-BB3E-B31466DA8285}"/>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a16="http://schemas.microsoft.com/office/drawing/2014/main" xmlns="" id="{CFAB4D76-B91D-4B25-AF78-88945604FFD9}"/>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TextBox 4">
            <a:extLst>
              <a:ext uri="{FF2B5EF4-FFF2-40B4-BE49-F238E27FC236}">
                <a16:creationId xmlns:a16="http://schemas.microsoft.com/office/drawing/2014/main" xmlns="" id="{5B6FAFE4-A877-4F81-A72E-282742819A19}"/>
              </a:ext>
            </a:extLst>
          </p:cNvPr>
          <p:cNvSpPr txBox="1"/>
          <p:nvPr/>
        </p:nvSpPr>
        <p:spPr>
          <a:xfrm>
            <a:off x="1590930" y="243682"/>
            <a:ext cx="7381510" cy="584775"/>
          </a:xfrm>
          <a:prstGeom prst="rect">
            <a:avLst/>
          </a:prstGeom>
          <a:noFill/>
        </p:spPr>
        <p:txBody>
          <a:bodyPr wrap="square" rtlCol="0">
            <a:spAutoFit/>
          </a:bodyPr>
          <a:lstStyle/>
          <a:p>
            <a:r>
              <a:rPr lang="en-US" sz="3200">
                <a:solidFill>
                  <a:srgbClr val="0070C0"/>
                </a:solidFill>
                <a:latin typeface="Arial" pitchFamily="34" charset="0"/>
                <a:cs typeface="Arial" pitchFamily="34" charset="0"/>
              </a:rPr>
              <a:t>Vị trí địa lí, hình dạng và kích th</a:t>
            </a:r>
            <a:r>
              <a:rPr lang="vi-VN" sz="3200">
                <a:solidFill>
                  <a:srgbClr val="0070C0"/>
                </a:solidFill>
                <a:cs typeface="Arial" pitchFamily="34" charset="0"/>
              </a:rPr>
              <a:t>ư</a:t>
            </a:r>
            <a:r>
              <a:rPr lang="en-US" sz="3200">
                <a:solidFill>
                  <a:srgbClr val="0070C0"/>
                </a:solidFill>
                <a:latin typeface="Arial" pitchFamily="34" charset="0"/>
                <a:cs typeface="Arial" pitchFamily="34" charset="0"/>
              </a:rPr>
              <a:t>ớc</a:t>
            </a:r>
          </a:p>
        </p:txBody>
      </p:sp>
      <p:grpSp>
        <p:nvGrpSpPr>
          <p:cNvPr id="6" name="Group 5">
            <a:extLst>
              <a:ext uri="{FF2B5EF4-FFF2-40B4-BE49-F238E27FC236}">
                <a16:creationId xmlns:a16="http://schemas.microsoft.com/office/drawing/2014/main" xmlns="" id="{B996B536-2004-49E4-AB7E-F9A57EF2BE18}"/>
              </a:ext>
            </a:extLst>
          </p:cNvPr>
          <p:cNvGrpSpPr/>
          <p:nvPr/>
        </p:nvGrpSpPr>
        <p:grpSpPr>
          <a:xfrm>
            <a:off x="155727" y="93106"/>
            <a:ext cx="1301952" cy="872949"/>
            <a:chOff x="344605" y="154323"/>
            <a:chExt cx="1301952" cy="872949"/>
          </a:xfrm>
        </p:grpSpPr>
        <p:sp>
          <p:nvSpPr>
            <p:cNvPr id="7" name="Arrow: Pentagon 6">
              <a:extLst>
                <a:ext uri="{FF2B5EF4-FFF2-40B4-BE49-F238E27FC236}">
                  <a16:creationId xmlns:a16="http://schemas.microsoft.com/office/drawing/2014/main" xmlns="" id="{D33D4216-C019-4955-BFDF-F2662C9B2524}"/>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8" name="Isosceles Triangle 7">
              <a:extLst>
                <a:ext uri="{FF2B5EF4-FFF2-40B4-BE49-F238E27FC236}">
                  <a16:creationId xmlns:a16="http://schemas.microsoft.com/office/drawing/2014/main" xmlns="" id="{BA39338D-EF72-4F86-AEDD-68FA8E6118D9}"/>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Rectangle 25">
            <a:extLst>
              <a:ext uri="{FF2B5EF4-FFF2-40B4-BE49-F238E27FC236}">
                <a16:creationId xmlns:a16="http://schemas.microsoft.com/office/drawing/2014/main" xmlns="" id="{1BFB3D40-5689-415C-9C24-356A35253BAF}"/>
              </a:ext>
            </a:extLst>
          </p:cNvPr>
          <p:cNvSpPr/>
          <p:nvPr/>
        </p:nvSpPr>
        <p:spPr>
          <a:xfrm>
            <a:off x="311403" y="2031848"/>
            <a:ext cx="10953739" cy="1200329"/>
          </a:xfrm>
          <a:prstGeom prst="rect">
            <a:avLst/>
          </a:prstGeom>
        </p:spPr>
        <p:txBody>
          <a:bodyPr wrap="square">
            <a:spAutoFit/>
          </a:bodyPr>
          <a:lstStyle/>
          <a:p>
            <a:pPr algn="just"/>
            <a:r>
              <a:rPr lang="en-US" sz="3600" b="1">
                <a:solidFill>
                  <a:srgbClr val="1C11AF"/>
                </a:solidFill>
                <a:latin typeface="Arial" panose="020B0604020202020204" pitchFamily="34" charset="0"/>
                <a:ea typeface="Times New Roman" panose="02020603050405020304" pitchFamily="18" charset="0"/>
                <a:cs typeface="Arial" panose="020B0604020202020204" pitchFamily="34" charset="0"/>
              </a:rPr>
              <a:t>- </a:t>
            </a:r>
            <a:r>
              <a:rPr lang="vi-VN" sz="3600" b="1">
                <a:solidFill>
                  <a:srgbClr val="1C11AF"/>
                </a:solidFill>
              </a:rPr>
              <a:t>Nằm ở bán cầu Bắc</a:t>
            </a:r>
            <a:r>
              <a:rPr lang="vi-VN" sz="3600" b="1">
                <a:solidFill>
                  <a:srgbClr val="1C11AF"/>
                </a:solidFill>
                <a:latin typeface="Arial" panose="020B0604020202020204" pitchFamily="34" charset="0"/>
                <a:cs typeface="Arial" panose="020B0604020202020204" pitchFamily="34" charset="0"/>
              </a:rPr>
              <a:t>, </a:t>
            </a:r>
            <a:r>
              <a:rPr lang="en-US" sz="3600" b="1">
                <a:solidFill>
                  <a:srgbClr val="1C11AF"/>
                </a:solidFill>
                <a:latin typeface="Arial" panose="020B0604020202020204" pitchFamily="34" charset="0"/>
                <a:cs typeface="Arial" panose="020B0604020202020204" pitchFamily="34" charset="0"/>
              </a:rPr>
              <a:t>kéo dài từ vùng cận cực Bắc tới Xích đạo</a:t>
            </a:r>
          </a:p>
        </p:txBody>
      </p:sp>
      <p:pic>
        <p:nvPicPr>
          <p:cNvPr id="28" name="Picture 27" descr="book9">
            <a:extLst>
              <a:ext uri="{FF2B5EF4-FFF2-40B4-BE49-F238E27FC236}">
                <a16:creationId xmlns:a16="http://schemas.microsoft.com/office/drawing/2014/main" xmlns="" id="{D9DFA9C0-D2B5-4B1B-B826-4CB48A2C7A5C}"/>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503860" y="1034643"/>
            <a:ext cx="1301952" cy="895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a:extLst>
              <a:ext uri="{FF2B5EF4-FFF2-40B4-BE49-F238E27FC236}">
                <a16:creationId xmlns:a16="http://schemas.microsoft.com/office/drawing/2014/main" xmlns="" id="{3B020357-E070-4F34-B1CF-821DFCF676A4}"/>
              </a:ext>
            </a:extLst>
          </p:cNvPr>
          <p:cNvPicPr>
            <a:picLocks noChangeAspect="1"/>
          </p:cNvPicPr>
          <p:nvPr/>
        </p:nvPicPr>
        <p:blipFill>
          <a:blip r:embed="rId4"/>
          <a:stretch>
            <a:fillRect/>
          </a:stretch>
        </p:blipFill>
        <p:spPr>
          <a:xfrm>
            <a:off x="11085003" y="10321"/>
            <a:ext cx="1080504" cy="950635"/>
          </a:xfrm>
          <a:prstGeom prst="rect">
            <a:avLst/>
          </a:prstGeom>
        </p:spPr>
      </p:pic>
      <p:sp>
        <p:nvSpPr>
          <p:cNvPr id="14" name="TextBox 13">
            <a:extLst>
              <a:ext uri="{FF2B5EF4-FFF2-40B4-BE49-F238E27FC236}">
                <a16:creationId xmlns:a16="http://schemas.microsoft.com/office/drawing/2014/main" xmlns="" id="{B222B947-B144-43E2-B599-5605FD809E4E}"/>
              </a:ext>
            </a:extLst>
          </p:cNvPr>
          <p:cNvSpPr txBox="1"/>
          <p:nvPr/>
        </p:nvSpPr>
        <p:spPr>
          <a:xfrm>
            <a:off x="712519" y="1104405"/>
            <a:ext cx="1301953" cy="523220"/>
          </a:xfrm>
          <a:prstGeom prst="rect">
            <a:avLst/>
          </a:prstGeom>
          <a:solidFill>
            <a:srgbClr val="00B050"/>
          </a:solidFill>
        </p:spPr>
        <p:txBody>
          <a:bodyPr wrap="square" rtlCol="0">
            <a:spAutoFit/>
          </a:bodyPr>
          <a:lstStyle/>
          <a:p>
            <a:r>
              <a:rPr lang="en-US" sz="2800" b="1">
                <a:solidFill>
                  <a:srgbClr val="FFFF00"/>
                </a:solidFill>
                <a:latin typeface="Arial" panose="020B0604020202020204" pitchFamily="34" charset="0"/>
                <a:cs typeface="Arial" panose="020B0604020202020204" pitchFamily="34" charset="0"/>
              </a:rPr>
              <a:t>*Vị trí</a:t>
            </a:r>
          </a:p>
        </p:txBody>
      </p:sp>
    </p:spTree>
    <p:extLst>
      <p:ext uri="{BB962C8B-B14F-4D97-AF65-F5344CB8AC3E}">
        <p14:creationId xmlns:p14="http://schemas.microsoft.com/office/powerpoint/2010/main" val="2475728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wipe(left)">
                                      <p:cBhvr>
                                        <p:cTn id="1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0082F467-10C5-4859-A32C-1A26A50E97F2}"/>
              </a:ext>
            </a:extLst>
          </p:cNvPr>
          <p:cNvGrpSpPr/>
          <p:nvPr/>
        </p:nvGrpSpPr>
        <p:grpSpPr>
          <a:xfrm>
            <a:off x="899367" y="104465"/>
            <a:ext cx="7791351" cy="872949"/>
            <a:chOff x="1133366" y="2220084"/>
            <a:chExt cx="5681780" cy="914400"/>
          </a:xfrm>
          <a:solidFill>
            <a:schemeClr val="accent4">
              <a:lumMod val="40000"/>
              <a:lumOff val="60000"/>
            </a:schemeClr>
          </a:solidFill>
        </p:grpSpPr>
        <p:sp>
          <p:nvSpPr>
            <p:cNvPr id="3" name="Arrow: Pentagon 2">
              <a:extLst>
                <a:ext uri="{FF2B5EF4-FFF2-40B4-BE49-F238E27FC236}">
                  <a16:creationId xmlns:a16="http://schemas.microsoft.com/office/drawing/2014/main" xmlns="" id="{84725DB7-77B3-40AF-B183-9B13D89CE479}"/>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a16="http://schemas.microsoft.com/office/drawing/2014/main" xmlns="" id="{4660E6CB-CAAF-44D7-A6A0-4BE347D0E172}"/>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TextBox 4">
            <a:extLst>
              <a:ext uri="{FF2B5EF4-FFF2-40B4-BE49-F238E27FC236}">
                <a16:creationId xmlns:a16="http://schemas.microsoft.com/office/drawing/2014/main" xmlns="" id="{32808919-C402-4CA9-9732-04BAE8400383}"/>
              </a:ext>
            </a:extLst>
          </p:cNvPr>
          <p:cNvSpPr txBox="1"/>
          <p:nvPr/>
        </p:nvSpPr>
        <p:spPr>
          <a:xfrm>
            <a:off x="1572343" y="255041"/>
            <a:ext cx="7381510" cy="584775"/>
          </a:xfrm>
          <a:prstGeom prst="rect">
            <a:avLst/>
          </a:prstGeom>
          <a:noFill/>
        </p:spPr>
        <p:txBody>
          <a:bodyPr wrap="square" rtlCol="0">
            <a:spAutoFit/>
          </a:bodyPr>
          <a:lstStyle/>
          <a:p>
            <a:r>
              <a:rPr lang="en-US" sz="3200">
                <a:solidFill>
                  <a:srgbClr val="0070C0"/>
                </a:solidFill>
                <a:latin typeface="Arial" pitchFamily="34" charset="0"/>
                <a:cs typeface="Arial" pitchFamily="34" charset="0"/>
              </a:rPr>
              <a:t>Vị trí địa lí, hình dạng và kích th</a:t>
            </a:r>
            <a:r>
              <a:rPr lang="vi-VN" sz="3200">
                <a:solidFill>
                  <a:srgbClr val="0070C0"/>
                </a:solidFill>
                <a:cs typeface="Arial" pitchFamily="34" charset="0"/>
              </a:rPr>
              <a:t>ư</a:t>
            </a:r>
            <a:r>
              <a:rPr lang="en-US" sz="3200">
                <a:solidFill>
                  <a:srgbClr val="0070C0"/>
                </a:solidFill>
                <a:latin typeface="Arial" pitchFamily="34" charset="0"/>
                <a:cs typeface="Arial" pitchFamily="34" charset="0"/>
              </a:rPr>
              <a:t>ớc</a:t>
            </a:r>
          </a:p>
        </p:txBody>
      </p:sp>
      <p:grpSp>
        <p:nvGrpSpPr>
          <p:cNvPr id="6" name="Group 5">
            <a:extLst>
              <a:ext uri="{FF2B5EF4-FFF2-40B4-BE49-F238E27FC236}">
                <a16:creationId xmlns:a16="http://schemas.microsoft.com/office/drawing/2014/main" xmlns="" id="{3271AB56-0B77-46E3-A92C-B76189A85E3D}"/>
              </a:ext>
            </a:extLst>
          </p:cNvPr>
          <p:cNvGrpSpPr/>
          <p:nvPr/>
        </p:nvGrpSpPr>
        <p:grpSpPr>
          <a:xfrm>
            <a:off x="137140" y="104465"/>
            <a:ext cx="1301952" cy="872949"/>
            <a:chOff x="344605" y="154323"/>
            <a:chExt cx="1301952" cy="872949"/>
          </a:xfrm>
        </p:grpSpPr>
        <p:sp>
          <p:nvSpPr>
            <p:cNvPr id="7" name="Arrow: Pentagon 6">
              <a:extLst>
                <a:ext uri="{FF2B5EF4-FFF2-40B4-BE49-F238E27FC236}">
                  <a16:creationId xmlns:a16="http://schemas.microsoft.com/office/drawing/2014/main" xmlns="" id="{72A55454-4ABA-4487-92FB-5B81F2D2BB13}"/>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8" name="Isosceles Triangle 7">
              <a:extLst>
                <a:ext uri="{FF2B5EF4-FFF2-40B4-BE49-F238E27FC236}">
                  <a16:creationId xmlns:a16="http://schemas.microsoft.com/office/drawing/2014/main" xmlns="" id="{E902F13E-BB7D-483D-BB5C-FB5AE1D5D16D}"/>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xmlns="" id="{E800B5E5-6863-4506-8F0B-80E004FD4C5B}"/>
              </a:ext>
            </a:extLst>
          </p:cNvPr>
          <p:cNvGrpSpPr/>
          <p:nvPr/>
        </p:nvGrpSpPr>
        <p:grpSpPr>
          <a:xfrm>
            <a:off x="137140" y="2286297"/>
            <a:ext cx="6833834" cy="4062935"/>
            <a:chOff x="6817360" y="1238250"/>
            <a:chExt cx="5181600" cy="2479765"/>
          </a:xfrm>
        </p:grpSpPr>
        <p:pic>
          <p:nvPicPr>
            <p:cNvPr id="11" name="Picture 10">
              <a:extLst>
                <a:ext uri="{FF2B5EF4-FFF2-40B4-BE49-F238E27FC236}">
                  <a16:creationId xmlns:a16="http://schemas.microsoft.com/office/drawing/2014/main" xmlns="" id="{CCE0C50A-4B45-4D1D-AA56-25733CD28BCE}"/>
                </a:ext>
              </a:extLst>
            </p:cNvPr>
            <p:cNvPicPr>
              <a:picLocks noChangeAspect="1"/>
            </p:cNvPicPr>
            <p:nvPr/>
          </p:nvPicPr>
          <p:blipFill rotWithShape="1">
            <a:blip r:embed="rId3"/>
            <a:srcRect l="33583" t="39703" r="27643" b="31982"/>
            <a:stretch/>
          </p:blipFill>
          <p:spPr>
            <a:xfrm>
              <a:off x="6817360" y="1238250"/>
              <a:ext cx="4727259" cy="1941830"/>
            </a:xfrm>
            <a:prstGeom prst="rect">
              <a:avLst/>
            </a:prstGeom>
          </p:spPr>
        </p:pic>
        <p:sp>
          <p:nvSpPr>
            <p:cNvPr id="12" name="TextBox 11">
              <a:extLst>
                <a:ext uri="{FF2B5EF4-FFF2-40B4-BE49-F238E27FC236}">
                  <a16:creationId xmlns:a16="http://schemas.microsoft.com/office/drawing/2014/main" xmlns="" id="{6CB67EB1-7AE5-46B9-9E27-307278A62080}"/>
                </a:ext>
              </a:extLst>
            </p:cNvPr>
            <p:cNvSpPr txBox="1"/>
            <p:nvPr/>
          </p:nvSpPr>
          <p:spPr>
            <a:xfrm>
              <a:off x="7142478" y="3180080"/>
              <a:ext cx="4856482" cy="537935"/>
            </a:xfrm>
            <a:prstGeom prst="rect">
              <a:avLst/>
            </a:prstGeom>
            <a:noFill/>
          </p:spPr>
          <p:txBody>
            <a:bodyPr wrap="square" rtlCol="0">
              <a:spAutoFit/>
            </a:bodyPr>
            <a:lstStyle/>
            <a:p>
              <a:pPr algn="ctr"/>
              <a:endParaRPr lang="en-US" b="1">
                <a:solidFill>
                  <a:srgbClr val="FF0000"/>
                </a:solidFill>
                <a:latin typeface="Arial" panose="020B0604020202020204" pitchFamily="34" charset="0"/>
                <a:cs typeface="Arial" panose="020B0604020202020204" pitchFamily="34" charset="0"/>
              </a:endParaRPr>
            </a:p>
          </p:txBody>
        </p:sp>
      </p:grpSp>
      <p:pic>
        <p:nvPicPr>
          <p:cNvPr id="13" name="Picture 12">
            <a:extLst>
              <a:ext uri="{FF2B5EF4-FFF2-40B4-BE49-F238E27FC236}">
                <a16:creationId xmlns:a16="http://schemas.microsoft.com/office/drawing/2014/main" xmlns="" id="{F27546F7-EB74-4840-8A26-C52DBC19E600}"/>
              </a:ext>
            </a:extLst>
          </p:cNvPr>
          <p:cNvPicPr>
            <a:picLocks noChangeAspect="1"/>
          </p:cNvPicPr>
          <p:nvPr/>
        </p:nvPicPr>
        <p:blipFill rotWithShape="1">
          <a:blip r:embed="rId4"/>
          <a:srcRect l="5879" t="34327" r="74734" b="24531"/>
          <a:stretch/>
        </p:blipFill>
        <p:spPr>
          <a:xfrm>
            <a:off x="8360491" y="2466282"/>
            <a:ext cx="2363605" cy="2821592"/>
          </a:xfrm>
          <a:prstGeom prst="rect">
            <a:avLst/>
          </a:prstGeom>
        </p:spPr>
      </p:pic>
      <p:sp>
        <p:nvSpPr>
          <p:cNvPr id="14" name="TextBox 13">
            <a:extLst>
              <a:ext uri="{FF2B5EF4-FFF2-40B4-BE49-F238E27FC236}">
                <a16:creationId xmlns:a16="http://schemas.microsoft.com/office/drawing/2014/main" xmlns="" id="{6AB39A98-414B-42AE-B6BF-79E22C70EB09}"/>
              </a:ext>
            </a:extLst>
          </p:cNvPr>
          <p:cNvSpPr txBox="1"/>
          <p:nvPr/>
        </p:nvSpPr>
        <p:spPr>
          <a:xfrm>
            <a:off x="1439092" y="5631785"/>
            <a:ext cx="3261496" cy="1077218"/>
          </a:xfrm>
          <a:prstGeom prst="rect">
            <a:avLst/>
          </a:prstGeom>
          <a:noFill/>
        </p:spPr>
        <p:txBody>
          <a:bodyPr wrap="square" rtlCol="0">
            <a:spAutoFit/>
          </a:bodyPr>
          <a:lstStyle/>
          <a:p>
            <a:pPr algn="ctr"/>
            <a:r>
              <a:rPr lang="en-US" sz="3200">
                <a:solidFill>
                  <a:srgbClr val="FF0066"/>
                </a:solidFill>
                <a:latin typeface="Arial" panose="020B0604020202020204" pitchFamily="34" charset="0"/>
                <a:cs typeface="Arial" panose="020B0604020202020204" pitchFamily="34" charset="0"/>
              </a:rPr>
              <a:t>GV chia lớp làm 6 -&gt; 8  nhóm</a:t>
            </a:r>
          </a:p>
        </p:txBody>
      </p:sp>
      <p:sp>
        <p:nvSpPr>
          <p:cNvPr id="15" name="TextBox 14">
            <a:extLst>
              <a:ext uri="{FF2B5EF4-FFF2-40B4-BE49-F238E27FC236}">
                <a16:creationId xmlns:a16="http://schemas.microsoft.com/office/drawing/2014/main" xmlns="" id="{6FD6CE82-9AF8-4D8E-9DE4-ECC823307348}"/>
              </a:ext>
            </a:extLst>
          </p:cNvPr>
          <p:cNvSpPr txBox="1"/>
          <p:nvPr/>
        </p:nvSpPr>
        <p:spPr>
          <a:xfrm>
            <a:off x="7365368" y="5676317"/>
            <a:ext cx="4000198" cy="1077218"/>
          </a:xfrm>
          <a:prstGeom prst="rect">
            <a:avLst/>
          </a:prstGeom>
          <a:noFill/>
        </p:spPr>
        <p:txBody>
          <a:bodyPr wrap="square" rtlCol="0">
            <a:spAutoFit/>
          </a:bodyPr>
          <a:lstStyle/>
          <a:p>
            <a:pPr algn="ctr"/>
            <a:r>
              <a:rPr lang="en-US" sz="3200">
                <a:solidFill>
                  <a:srgbClr val="FF0066"/>
                </a:solidFill>
                <a:latin typeface="Arial" panose="020B0604020202020204" pitchFamily="34" charset="0"/>
                <a:cs typeface="Arial" panose="020B0604020202020204" pitchFamily="34" charset="0"/>
              </a:rPr>
              <a:t>Đánh số thứ tự HS trong nhóm 1-&gt;6</a:t>
            </a:r>
          </a:p>
        </p:txBody>
      </p:sp>
      <p:pic>
        <p:nvPicPr>
          <p:cNvPr id="16" name="Picture 15">
            <a:extLst>
              <a:ext uri="{FF2B5EF4-FFF2-40B4-BE49-F238E27FC236}">
                <a16:creationId xmlns:a16="http://schemas.microsoft.com/office/drawing/2014/main" xmlns="" id="{9B05100C-45B4-4400-AB31-D88D04BFF8F2}"/>
              </a:ext>
            </a:extLst>
          </p:cNvPr>
          <p:cNvPicPr>
            <a:picLocks noChangeAspect="1"/>
          </p:cNvPicPr>
          <p:nvPr/>
        </p:nvPicPr>
        <p:blipFill>
          <a:blip r:embed="rId5"/>
          <a:stretch>
            <a:fillRect/>
          </a:stretch>
        </p:blipFill>
        <p:spPr>
          <a:xfrm>
            <a:off x="2092619" y="1105643"/>
            <a:ext cx="7579589" cy="1032114"/>
          </a:xfrm>
          <a:prstGeom prst="rect">
            <a:avLst/>
          </a:prstGeom>
          <a:ln>
            <a:solidFill>
              <a:srgbClr val="00B050"/>
            </a:solidFill>
            <a:prstDash val="sysDash"/>
          </a:ln>
        </p:spPr>
      </p:pic>
      <p:pic>
        <p:nvPicPr>
          <p:cNvPr id="18" name="Picture 17">
            <a:extLst>
              <a:ext uri="{FF2B5EF4-FFF2-40B4-BE49-F238E27FC236}">
                <a16:creationId xmlns:a16="http://schemas.microsoft.com/office/drawing/2014/main" xmlns="" id="{EDB9CF33-3CD0-45FB-ACC4-4E4228AF0992}"/>
              </a:ext>
            </a:extLst>
          </p:cNvPr>
          <p:cNvPicPr>
            <a:picLocks noChangeAspect="1"/>
          </p:cNvPicPr>
          <p:nvPr/>
        </p:nvPicPr>
        <p:blipFill>
          <a:blip r:embed="rId6"/>
          <a:stretch>
            <a:fillRect/>
          </a:stretch>
        </p:blipFill>
        <p:spPr>
          <a:xfrm>
            <a:off x="11085003" y="10321"/>
            <a:ext cx="1080504" cy="950635"/>
          </a:xfrm>
          <a:prstGeom prst="rect">
            <a:avLst/>
          </a:prstGeom>
        </p:spPr>
      </p:pic>
    </p:spTree>
    <p:extLst>
      <p:ext uri="{BB962C8B-B14F-4D97-AF65-F5344CB8AC3E}">
        <p14:creationId xmlns:p14="http://schemas.microsoft.com/office/powerpoint/2010/main" val="3024038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par>
                                <p:cTn id="11" presetID="22" presetClass="entr" presetSubtype="8"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arn(inVertical)">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arn(inVertical)">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barn(inVertical)">
                                      <p:cBhvr>
                                        <p:cTn id="31" dur="500"/>
                                        <p:tgtEl>
                                          <p:spTgt spid="13"/>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barn(inVertical)">
                                      <p:cBhvr>
                                        <p:cTn id="3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0082F467-10C5-4859-A32C-1A26A50E97F2}"/>
              </a:ext>
            </a:extLst>
          </p:cNvPr>
          <p:cNvGrpSpPr/>
          <p:nvPr/>
        </p:nvGrpSpPr>
        <p:grpSpPr>
          <a:xfrm>
            <a:off x="899367" y="104465"/>
            <a:ext cx="7791351" cy="872949"/>
            <a:chOff x="1133366" y="2220084"/>
            <a:chExt cx="5681780" cy="914400"/>
          </a:xfrm>
          <a:solidFill>
            <a:schemeClr val="accent4">
              <a:lumMod val="40000"/>
              <a:lumOff val="60000"/>
            </a:schemeClr>
          </a:solidFill>
        </p:grpSpPr>
        <p:sp>
          <p:nvSpPr>
            <p:cNvPr id="3" name="Arrow: Pentagon 2">
              <a:extLst>
                <a:ext uri="{FF2B5EF4-FFF2-40B4-BE49-F238E27FC236}">
                  <a16:creationId xmlns:a16="http://schemas.microsoft.com/office/drawing/2014/main" xmlns="" id="{84725DB7-77B3-40AF-B183-9B13D89CE479}"/>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a16="http://schemas.microsoft.com/office/drawing/2014/main" xmlns="" id="{4660E6CB-CAAF-44D7-A6A0-4BE347D0E172}"/>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TextBox 4">
            <a:extLst>
              <a:ext uri="{FF2B5EF4-FFF2-40B4-BE49-F238E27FC236}">
                <a16:creationId xmlns:a16="http://schemas.microsoft.com/office/drawing/2014/main" xmlns="" id="{32808919-C402-4CA9-9732-04BAE8400383}"/>
              </a:ext>
            </a:extLst>
          </p:cNvPr>
          <p:cNvSpPr txBox="1"/>
          <p:nvPr/>
        </p:nvSpPr>
        <p:spPr>
          <a:xfrm>
            <a:off x="1572343" y="255041"/>
            <a:ext cx="7381510" cy="584775"/>
          </a:xfrm>
          <a:prstGeom prst="rect">
            <a:avLst/>
          </a:prstGeom>
          <a:noFill/>
        </p:spPr>
        <p:txBody>
          <a:bodyPr wrap="square" rtlCol="0">
            <a:spAutoFit/>
          </a:bodyPr>
          <a:lstStyle/>
          <a:p>
            <a:r>
              <a:rPr lang="en-US" sz="3200">
                <a:solidFill>
                  <a:srgbClr val="0070C0"/>
                </a:solidFill>
                <a:latin typeface="Arial" pitchFamily="34" charset="0"/>
                <a:cs typeface="Arial" pitchFamily="34" charset="0"/>
              </a:rPr>
              <a:t>Vị trí địa lí, hình dạng và kích th</a:t>
            </a:r>
            <a:r>
              <a:rPr lang="vi-VN" sz="3200">
                <a:solidFill>
                  <a:srgbClr val="0070C0"/>
                </a:solidFill>
                <a:cs typeface="Arial" pitchFamily="34" charset="0"/>
              </a:rPr>
              <a:t>ư</a:t>
            </a:r>
            <a:r>
              <a:rPr lang="en-US" sz="3200">
                <a:solidFill>
                  <a:srgbClr val="0070C0"/>
                </a:solidFill>
                <a:latin typeface="Arial" pitchFamily="34" charset="0"/>
                <a:cs typeface="Arial" pitchFamily="34" charset="0"/>
              </a:rPr>
              <a:t>ớc</a:t>
            </a:r>
          </a:p>
        </p:txBody>
      </p:sp>
      <p:grpSp>
        <p:nvGrpSpPr>
          <p:cNvPr id="6" name="Group 5">
            <a:extLst>
              <a:ext uri="{FF2B5EF4-FFF2-40B4-BE49-F238E27FC236}">
                <a16:creationId xmlns:a16="http://schemas.microsoft.com/office/drawing/2014/main" xmlns="" id="{3271AB56-0B77-46E3-A92C-B76189A85E3D}"/>
              </a:ext>
            </a:extLst>
          </p:cNvPr>
          <p:cNvGrpSpPr/>
          <p:nvPr/>
        </p:nvGrpSpPr>
        <p:grpSpPr>
          <a:xfrm>
            <a:off x="137140" y="104465"/>
            <a:ext cx="1301952" cy="872949"/>
            <a:chOff x="344605" y="154323"/>
            <a:chExt cx="1301952" cy="872949"/>
          </a:xfrm>
        </p:grpSpPr>
        <p:sp>
          <p:nvSpPr>
            <p:cNvPr id="7" name="Arrow: Pentagon 6">
              <a:extLst>
                <a:ext uri="{FF2B5EF4-FFF2-40B4-BE49-F238E27FC236}">
                  <a16:creationId xmlns:a16="http://schemas.microsoft.com/office/drawing/2014/main" xmlns="" id="{72A55454-4ABA-4487-92FB-5B81F2D2BB13}"/>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8" name="Isosceles Triangle 7">
              <a:extLst>
                <a:ext uri="{FF2B5EF4-FFF2-40B4-BE49-F238E27FC236}">
                  <a16:creationId xmlns:a16="http://schemas.microsoft.com/office/drawing/2014/main" xmlns="" id="{E902F13E-BB7D-483D-BB5C-FB5AE1D5D16D}"/>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Rectangle: Rounded Corners 31">
            <a:extLst>
              <a:ext uri="{FF2B5EF4-FFF2-40B4-BE49-F238E27FC236}">
                <a16:creationId xmlns:a16="http://schemas.microsoft.com/office/drawing/2014/main" xmlns="" id="{578FE921-EF35-4C89-9A0E-EA0ED9D62A28}"/>
              </a:ext>
            </a:extLst>
          </p:cNvPr>
          <p:cNvSpPr/>
          <p:nvPr/>
        </p:nvSpPr>
        <p:spPr>
          <a:xfrm>
            <a:off x="219024" y="2256665"/>
            <a:ext cx="11753952" cy="3667058"/>
          </a:xfrm>
          <a:prstGeom prst="roundRect">
            <a:avLst/>
          </a:prstGeom>
          <a:noFill/>
          <a:ln w="9525">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32">
            <a:extLst>
              <a:ext uri="{FF2B5EF4-FFF2-40B4-BE49-F238E27FC236}">
                <a16:creationId xmlns:a16="http://schemas.microsoft.com/office/drawing/2014/main" xmlns="" id="{289BCC30-FC3B-4EE6-8CED-BA96CBEB839C}"/>
              </a:ext>
            </a:extLst>
          </p:cNvPr>
          <p:cNvPicPr>
            <a:picLocks noChangeAspect="1"/>
          </p:cNvPicPr>
          <p:nvPr/>
        </p:nvPicPr>
        <p:blipFill>
          <a:blip r:embed="rId5"/>
          <a:stretch>
            <a:fillRect/>
          </a:stretch>
        </p:blipFill>
        <p:spPr>
          <a:xfrm>
            <a:off x="2306205" y="1603010"/>
            <a:ext cx="7579589" cy="1032114"/>
          </a:xfrm>
          <a:prstGeom prst="rect">
            <a:avLst/>
          </a:prstGeom>
          <a:ln>
            <a:solidFill>
              <a:srgbClr val="00B050"/>
            </a:solidFill>
            <a:prstDash val="sysDash"/>
          </a:ln>
        </p:spPr>
      </p:pic>
      <p:sp>
        <p:nvSpPr>
          <p:cNvPr id="35" name="TextBox 34">
            <a:extLst>
              <a:ext uri="{FF2B5EF4-FFF2-40B4-BE49-F238E27FC236}">
                <a16:creationId xmlns:a16="http://schemas.microsoft.com/office/drawing/2014/main" xmlns="" id="{E2E99722-73E0-4B33-95A7-B0724FDC6F10}"/>
              </a:ext>
            </a:extLst>
          </p:cNvPr>
          <p:cNvSpPr txBox="1"/>
          <p:nvPr/>
        </p:nvSpPr>
        <p:spPr>
          <a:xfrm>
            <a:off x="501156" y="2817365"/>
            <a:ext cx="12535077" cy="1138773"/>
          </a:xfrm>
          <a:prstGeom prst="rect">
            <a:avLst/>
          </a:prstGeom>
          <a:noFill/>
        </p:spPr>
        <p:txBody>
          <a:bodyPr wrap="square" rtlCol="0">
            <a:spAutoFit/>
          </a:bodyPr>
          <a:lstStyle/>
          <a:p>
            <a:pPr marL="285750" indent="-285750">
              <a:buFont typeface="Wingdings" panose="05000000000000000000" pitchFamily="2" charset="2"/>
              <a:buChar char="ü"/>
            </a:pPr>
            <a:r>
              <a:rPr lang="en-US" sz="3400">
                <a:solidFill>
                  <a:srgbClr val="7030A0"/>
                </a:solidFill>
                <a:latin typeface="Arial" panose="020B0604020202020204" pitchFamily="34" charset="0"/>
                <a:cs typeface="Arial" panose="020B0604020202020204" pitchFamily="34" charset="0"/>
              </a:rPr>
              <a:t> Quan sát l</a:t>
            </a:r>
            <a:r>
              <a:rPr lang="vi-VN" sz="3400">
                <a:solidFill>
                  <a:srgbClr val="7030A0"/>
                </a:solidFill>
                <a:latin typeface="Arial" panose="020B0604020202020204" pitchFamily="34" charset="0"/>
                <a:cs typeface="Arial" panose="020B0604020202020204" pitchFamily="34" charset="0"/>
              </a:rPr>
              <a:t>ư</a:t>
            </a:r>
            <a:r>
              <a:rPr lang="en-US" sz="3400">
                <a:solidFill>
                  <a:srgbClr val="7030A0"/>
                </a:solidFill>
                <a:latin typeface="Arial" panose="020B0604020202020204" pitchFamily="34" charset="0"/>
                <a:cs typeface="Arial" panose="020B0604020202020204" pitchFamily="34" charset="0"/>
              </a:rPr>
              <a:t>ợc đồ hình 5.11 các đảo, bán đảo, quần đảo,</a:t>
            </a:r>
          </a:p>
          <a:p>
            <a:r>
              <a:rPr lang="en-US" sz="3400">
                <a:solidFill>
                  <a:srgbClr val="7030A0"/>
                </a:solidFill>
                <a:latin typeface="Arial" panose="020B0604020202020204" pitchFamily="34" charset="0"/>
                <a:cs typeface="Arial" panose="020B0604020202020204" pitchFamily="34" charset="0"/>
              </a:rPr>
              <a:t>vịnh, biển, đại d</a:t>
            </a:r>
            <a:r>
              <a:rPr lang="vi-VN" sz="3400">
                <a:solidFill>
                  <a:srgbClr val="7030A0"/>
                </a:solidFill>
                <a:latin typeface="Arial" panose="020B0604020202020204" pitchFamily="34" charset="0"/>
                <a:cs typeface="Arial" panose="020B0604020202020204" pitchFamily="34" charset="0"/>
              </a:rPr>
              <a:t>ư</a:t>
            </a:r>
            <a:r>
              <a:rPr lang="en-US" sz="3400">
                <a:solidFill>
                  <a:srgbClr val="7030A0"/>
                </a:solidFill>
                <a:latin typeface="Arial" panose="020B0604020202020204" pitchFamily="34" charset="0"/>
                <a:cs typeface="Arial" panose="020B0604020202020204" pitchFamily="34" charset="0"/>
              </a:rPr>
              <a:t>ơng,châu lục Châu Á tiếp giáp</a:t>
            </a:r>
          </a:p>
        </p:txBody>
      </p:sp>
      <p:sp>
        <p:nvSpPr>
          <p:cNvPr id="36" name="TextBox 35">
            <a:extLst>
              <a:ext uri="{FF2B5EF4-FFF2-40B4-BE49-F238E27FC236}">
                <a16:creationId xmlns:a16="http://schemas.microsoft.com/office/drawing/2014/main" xmlns="" id="{FA71B59A-9554-408B-8B30-F1016B87B100}"/>
              </a:ext>
            </a:extLst>
          </p:cNvPr>
          <p:cNvSpPr txBox="1"/>
          <p:nvPr/>
        </p:nvSpPr>
        <p:spPr>
          <a:xfrm>
            <a:off x="501156" y="4041778"/>
            <a:ext cx="11225603" cy="1138773"/>
          </a:xfrm>
          <a:prstGeom prst="rect">
            <a:avLst/>
          </a:prstGeom>
          <a:noFill/>
        </p:spPr>
        <p:txBody>
          <a:bodyPr wrap="square" rtlCol="0">
            <a:spAutoFit/>
          </a:bodyPr>
          <a:lstStyle/>
          <a:p>
            <a:pPr marL="285750" indent="-285750">
              <a:buFont typeface="Wingdings" panose="05000000000000000000" pitchFamily="2" charset="2"/>
              <a:buChar char="ü"/>
            </a:pPr>
            <a:r>
              <a:rPr lang="en-US" sz="3400">
                <a:solidFill>
                  <a:srgbClr val="7030A0"/>
                </a:solidFill>
                <a:latin typeface="Arial" panose="020B0604020202020204" pitchFamily="34" charset="0"/>
                <a:cs typeface="Arial" panose="020B0604020202020204" pitchFamily="34" charset="0"/>
              </a:rPr>
              <a:t> Sau 3 phút, GV gọi ngẫu nhiên các STT của nhóm xác định tên địa danh bất kì trên hình 1.</a:t>
            </a:r>
          </a:p>
        </p:txBody>
      </p:sp>
      <p:pic>
        <p:nvPicPr>
          <p:cNvPr id="41" name="Picture 2" descr="People Logo Team Welcome. Vector Icon Design Stock Vector #business  #communication #concept #design #group #icon #i… | People logo, Vector icon  design, Icon design">
            <a:extLst>
              <a:ext uri="{FF2B5EF4-FFF2-40B4-BE49-F238E27FC236}">
                <a16:creationId xmlns:a16="http://schemas.microsoft.com/office/drawing/2014/main" xmlns="" id="{352AC9A4-B9B1-455D-A8BC-8DED2862972B}"/>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8317" t="33855" r="19901" b="41111"/>
          <a:stretch/>
        </p:blipFill>
        <p:spPr bwMode="auto">
          <a:xfrm>
            <a:off x="219023" y="1323689"/>
            <a:ext cx="2017718" cy="874231"/>
          </a:xfrm>
          <a:prstGeom prst="rect">
            <a:avLst/>
          </a:prstGeom>
          <a:noFill/>
          <a:extLst>
            <a:ext uri="{909E8E84-426E-40DD-AFC4-6F175D3DCCD1}">
              <a14:hiddenFill xmlns:a14="http://schemas.microsoft.com/office/drawing/2010/main">
                <a:solidFill>
                  <a:srgbClr val="FFFFFF"/>
                </a:solidFill>
              </a14:hiddenFill>
            </a:ext>
          </a:extLst>
        </p:spPr>
      </p:pic>
      <p:pic>
        <p:nvPicPr>
          <p:cNvPr id="42" name="3 Minute Timer (Nho)">
            <a:hlinkClick r:id="" action="ppaction://media"/>
            <a:extLst>
              <a:ext uri="{FF2B5EF4-FFF2-40B4-BE49-F238E27FC236}">
                <a16:creationId xmlns:a16="http://schemas.microsoft.com/office/drawing/2014/main" xmlns="" id="{9F8131D7-9050-42EC-A79A-054A4CE04502}"/>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0043752" y="1276189"/>
            <a:ext cx="1522816" cy="874231"/>
          </a:xfrm>
          <a:prstGeom prst="rect">
            <a:avLst/>
          </a:prstGeom>
        </p:spPr>
      </p:pic>
      <p:sp>
        <p:nvSpPr>
          <p:cNvPr id="43" name="TextBox 42">
            <a:extLst>
              <a:ext uri="{FF2B5EF4-FFF2-40B4-BE49-F238E27FC236}">
                <a16:creationId xmlns:a16="http://schemas.microsoft.com/office/drawing/2014/main" xmlns="" id="{08CC1F82-D3C9-48C0-8FAF-52E65B2B47D1}"/>
              </a:ext>
            </a:extLst>
          </p:cNvPr>
          <p:cNvSpPr txBox="1"/>
          <p:nvPr/>
        </p:nvSpPr>
        <p:spPr>
          <a:xfrm>
            <a:off x="-246989" y="5226534"/>
            <a:ext cx="11225603" cy="615553"/>
          </a:xfrm>
          <a:prstGeom prst="rect">
            <a:avLst/>
          </a:prstGeom>
          <a:noFill/>
        </p:spPr>
        <p:txBody>
          <a:bodyPr wrap="square" rtlCol="0">
            <a:spAutoFit/>
          </a:bodyPr>
          <a:lstStyle/>
          <a:p>
            <a:pPr marL="285750" indent="-285750" algn="ctr">
              <a:buFont typeface="Wingdings" panose="05000000000000000000" pitchFamily="2" charset="2"/>
              <a:buChar char="ü"/>
            </a:pPr>
            <a:r>
              <a:rPr lang="en-US" sz="3400">
                <a:solidFill>
                  <a:srgbClr val="7030A0"/>
                </a:solidFill>
                <a:latin typeface="Arial" panose="020B0604020202020204" pitchFamily="34" charset="0"/>
                <a:cs typeface="Arial" panose="020B0604020202020204" pitchFamily="34" charset="0"/>
              </a:rPr>
              <a:t> Nhóm nào có bạn trả lời nhanh hơn sẽ ghi điểm</a:t>
            </a:r>
          </a:p>
        </p:txBody>
      </p:sp>
      <p:pic>
        <p:nvPicPr>
          <p:cNvPr id="45" name="Picture 44">
            <a:extLst>
              <a:ext uri="{FF2B5EF4-FFF2-40B4-BE49-F238E27FC236}">
                <a16:creationId xmlns:a16="http://schemas.microsoft.com/office/drawing/2014/main" xmlns="" id="{80DDE719-3636-4400-A6BF-FB8DA09F5A0B}"/>
              </a:ext>
            </a:extLst>
          </p:cNvPr>
          <p:cNvPicPr>
            <a:picLocks noChangeAspect="1"/>
          </p:cNvPicPr>
          <p:nvPr/>
        </p:nvPicPr>
        <p:blipFill rotWithShape="1">
          <a:blip r:embed="rId8"/>
          <a:srcRect l="15207" t="35673" r="77408" b="53633"/>
          <a:stretch/>
        </p:blipFill>
        <p:spPr>
          <a:xfrm>
            <a:off x="6304942" y="5986885"/>
            <a:ext cx="968877" cy="789213"/>
          </a:xfrm>
          <a:prstGeom prst="rect">
            <a:avLst/>
          </a:prstGeom>
        </p:spPr>
      </p:pic>
      <p:pic>
        <p:nvPicPr>
          <p:cNvPr id="46" name="Picture 45">
            <a:extLst>
              <a:ext uri="{FF2B5EF4-FFF2-40B4-BE49-F238E27FC236}">
                <a16:creationId xmlns:a16="http://schemas.microsoft.com/office/drawing/2014/main" xmlns="" id="{8FE51644-00E5-42E4-88C0-0DFD4DF1AC65}"/>
              </a:ext>
            </a:extLst>
          </p:cNvPr>
          <p:cNvPicPr>
            <a:picLocks noChangeAspect="1"/>
          </p:cNvPicPr>
          <p:nvPr/>
        </p:nvPicPr>
        <p:blipFill rotWithShape="1">
          <a:blip r:embed="rId8"/>
          <a:srcRect l="5879" t="34327" r="85585" b="53313"/>
          <a:stretch/>
        </p:blipFill>
        <p:spPr>
          <a:xfrm>
            <a:off x="1529634" y="5950705"/>
            <a:ext cx="998626" cy="813446"/>
          </a:xfrm>
          <a:prstGeom prst="rect">
            <a:avLst/>
          </a:prstGeom>
        </p:spPr>
      </p:pic>
      <p:pic>
        <p:nvPicPr>
          <p:cNvPr id="47" name="Picture 46">
            <a:extLst>
              <a:ext uri="{FF2B5EF4-FFF2-40B4-BE49-F238E27FC236}">
                <a16:creationId xmlns:a16="http://schemas.microsoft.com/office/drawing/2014/main" xmlns="" id="{5AB362E9-C53F-4B55-A92D-39B224108FAC}"/>
              </a:ext>
            </a:extLst>
          </p:cNvPr>
          <p:cNvPicPr>
            <a:picLocks noChangeAspect="1"/>
          </p:cNvPicPr>
          <p:nvPr/>
        </p:nvPicPr>
        <p:blipFill rotWithShape="1">
          <a:blip r:embed="rId8"/>
          <a:srcRect l="5879" t="63030" r="86102" b="24531"/>
          <a:stretch/>
        </p:blipFill>
        <p:spPr>
          <a:xfrm>
            <a:off x="4703790" y="5962244"/>
            <a:ext cx="977634" cy="853057"/>
          </a:xfrm>
          <a:prstGeom prst="rect">
            <a:avLst/>
          </a:prstGeom>
        </p:spPr>
      </p:pic>
      <p:pic>
        <p:nvPicPr>
          <p:cNvPr id="48" name="Picture 47">
            <a:extLst>
              <a:ext uri="{FF2B5EF4-FFF2-40B4-BE49-F238E27FC236}">
                <a16:creationId xmlns:a16="http://schemas.microsoft.com/office/drawing/2014/main" xmlns="" id="{CACBC687-6663-4415-8C20-12A64645FE6B}"/>
              </a:ext>
            </a:extLst>
          </p:cNvPr>
          <p:cNvPicPr>
            <a:picLocks noChangeAspect="1"/>
          </p:cNvPicPr>
          <p:nvPr/>
        </p:nvPicPr>
        <p:blipFill rotWithShape="1">
          <a:blip r:embed="rId8"/>
          <a:srcRect l="5879" t="49255" r="85930" b="38306"/>
          <a:stretch/>
        </p:blipFill>
        <p:spPr>
          <a:xfrm>
            <a:off x="3016925" y="5986056"/>
            <a:ext cx="998627" cy="853056"/>
          </a:xfrm>
          <a:prstGeom prst="rect">
            <a:avLst/>
          </a:prstGeom>
        </p:spPr>
      </p:pic>
      <p:pic>
        <p:nvPicPr>
          <p:cNvPr id="49" name="Picture 48">
            <a:extLst>
              <a:ext uri="{FF2B5EF4-FFF2-40B4-BE49-F238E27FC236}">
                <a16:creationId xmlns:a16="http://schemas.microsoft.com/office/drawing/2014/main" xmlns="" id="{4E297F63-7403-472E-A4E8-6B71669B7F46}"/>
              </a:ext>
            </a:extLst>
          </p:cNvPr>
          <p:cNvPicPr>
            <a:picLocks noChangeAspect="1"/>
          </p:cNvPicPr>
          <p:nvPr/>
        </p:nvPicPr>
        <p:blipFill rotWithShape="1">
          <a:blip r:embed="rId8"/>
          <a:srcRect l="14639" t="63031" r="77170" b="24531"/>
          <a:stretch/>
        </p:blipFill>
        <p:spPr>
          <a:xfrm>
            <a:off x="9648922" y="5941815"/>
            <a:ext cx="998626" cy="853056"/>
          </a:xfrm>
          <a:prstGeom prst="rect">
            <a:avLst/>
          </a:prstGeom>
        </p:spPr>
      </p:pic>
      <p:pic>
        <p:nvPicPr>
          <p:cNvPr id="50" name="Picture 49">
            <a:extLst>
              <a:ext uri="{FF2B5EF4-FFF2-40B4-BE49-F238E27FC236}">
                <a16:creationId xmlns:a16="http://schemas.microsoft.com/office/drawing/2014/main" xmlns="" id="{C192F0D5-0FFE-4FEF-A4E8-8B194552A027}"/>
              </a:ext>
            </a:extLst>
          </p:cNvPr>
          <p:cNvPicPr>
            <a:picLocks noChangeAspect="1"/>
          </p:cNvPicPr>
          <p:nvPr/>
        </p:nvPicPr>
        <p:blipFill rotWithShape="1">
          <a:blip r:embed="rId8"/>
          <a:srcRect l="15544" t="50137" r="77320" b="38410"/>
          <a:stretch/>
        </p:blipFill>
        <p:spPr>
          <a:xfrm>
            <a:off x="8056527" y="5976515"/>
            <a:ext cx="944811" cy="853057"/>
          </a:xfrm>
          <a:prstGeom prst="rect">
            <a:avLst/>
          </a:prstGeom>
        </p:spPr>
      </p:pic>
      <p:pic>
        <p:nvPicPr>
          <p:cNvPr id="23" name="Picture 22">
            <a:extLst>
              <a:ext uri="{FF2B5EF4-FFF2-40B4-BE49-F238E27FC236}">
                <a16:creationId xmlns:a16="http://schemas.microsoft.com/office/drawing/2014/main" xmlns="" id="{86AF727B-9958-4BE8-AD01-A8698A56A9C6}"/>
              </a:ext>
            </a:extLst>
          </p:cNvPr>
          <p:cNvPicPr>
            <a:picLocks noChangeAspect="1"/>
          </p:cNvPicPr>
          <p:nvPr/>
        </p:nvPicPr>
        <p:blipFill>
          <a:blip r:embed="rId9"/>
          <a:stretch>
            <a:fillRect/>
          </a:stretch>
        </p:blipFill>
        <p:spPr>
          <a:xfrm>
            <a:off x="11085003" y="10321"/>
            <a:ext cx="1080504" cy="950635"/>
          </a:xfrm>
          <a:prstGeom prst="rect">
            <a:avLst/>
          </a:prstGeom>
        </p:spPr>
      </p:pic>
    </p:spTree>
    <p:extLst>
      <p:ext uri="{BB962C8B-B14F-4D97-AF65-F5344CB8AC3E}">
        <p14:creationId xmlns:p14="http://schemas.microsoft.com/office/powerpoint/2010/main" val="2882394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inVertical)">
                                      <p:cBhvr>
                                        <p:cTn id="7" dur="500"/>
                                        <p:tgtEl>
                                          <p:spTgt spid="3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barn(inVertical)">
                                      <p:cBhvr>
                                        <p:cTn id="10" dur="500"/>
                                        <p:tgtEl>
                                          <p:spTgt spid="3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barn(inVertical)">
                                      <p:cBhvr>
                                        <p:cTn id="13" dur="500"/>
                                        <p:tgtEl>
                                          <p:spTgt spid="35"/>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barn(inVertical)">
                                      <p:cBhvr>
                                        <p:cTn id="16" dur="500"/>
                                        <p:tgtEl>
                                          <p:spTgt spid="3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42"/>
                                        </p:tgtEl>
                                        <p:attrNameLst>
                                          <p:attrName>style.visibility</p:attrName>
                                        </p:attrNameLst>
                                      </p:cBhvr>
                                      <p:to>
                                        <p:strVal val="visible"/>
                                      </p:to>
                                    </p:set>
                                    <p:animEffect transition="in" filter="barn(inVertical)">
                                      <p:cBhvr>
                                        <p:cTn id="21" dur="500"/>
                                        <p:tgtEl>
                                          <p:spTgt spid="42"/>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barn(inVertical)">
                                      <p:cBhvr>
                                        <p:cTn id="24" dur="500"/>
                                        <p:tgtEl>
                                          <p:spTgt spid="43"/>
                                        </p:tgtEl>
                                      </p:cBhvr>
                                    </p:animEffect>
                                  </p:childTnLst>
                                </p:cTn>
                              </p:par>
                              <p:par>
                                <p:cTn id="25" presetID="16" presetClass="entr" presetSubtype="21" fill="hold" nodeType="with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barn(inVertical)">
                                      <p:cBhvr>
                                        <p:cTn id="27" dur="500"/>
                                        <p:tgtEl>
                                          <p:spTgt spid="41"/>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46"/>
                                        </p:tgtEl>
                                        <p:attrNameLst>
                                          <p:attrName>style.visibility</p:attrName>
                                        </p:attrNameLst>
                                      </p:cBhvr>
                                      <p:to>
                                        <p:strVal val="visible"/>
                                      </p:to>
                                    </p:set>
                                    <p:animEffect transition="in" filter="barn(inVertical)">
                                      <p:cBhvr>
                                        <p:cTn id="32" dur="500"/>
                                        <p:tgtEl>
                                          <p:spTgt spid="46"/>
                                        </p:tgtEl>
                                      </p:cBhvr>
                                    </p:animEffect>
                                  </p:childTnLst>
                                </p:cTn>
                              </p:par>
                              <p:par>
                                <p:cTn id="33" presetID="16" presetClass="entr" presetSubtype="21" fill="hold" nodeType="withEffect">
                                  <p:stCondLst>
                                    <p:cond delay="0"/>
                                  </p:stCondLst>
                                  <p:childTnLst>
                                    <p:set>
                                      <p:cBhvr>
                                        <p:cTn id="34" dur="1" fill="hold">
                                          <p:stCondLst>
                                            <p:cond delay="0"/>
                                          </p:stCondLst>
                                        </p:cTn>
                                        <p:tgtEl>
                                          <p:spTgt spid="48"/>
                                        </p:tgtEl>
                                        <p:attrNameLst>
                                          <p:attrName>style.visibility</p:attrName>
                                        </p:attrNameLst>
                                      </p:cBhvr>
                                      <p:to>
                                        <p:strVal val="visible"/>
                                      </p:to>
                                    </p:set>
                                    <p:animEffect transition="in" filter="barn(inVertical)">
                                      <p:cBhvr>
                                        <p:cTn id="35" dur="500"/>
                                        <p:tgtEl>
                                          <p:spTgt spid="48"/>
                                        </p:tgtEl>
                                      </p:cBhvr>
                                    </p:animEffect>
                                  </p:childTnLst>
                                </p:cTn>
                              </p:par>
                              <p:par>
                                <p:cTn id="36" presetID="16" presetClass="entr" presetSubtype="21" fill="hold" nodeType="withEffect">
                                  <p:stCondLst>
                                    <p:cond delay="0"/>
                                  </p:stCondLst>
                                  <p:childTnLst>
                                    <p:set>
                                      <p:cBhvr>
                                        <p:cTn id="37" dur="1" fill="hold">
                                          <p:stCondLst>
                                            <p:cond delay="0"/>
                                          </p:stCondLst>
                                        </p:cTn>
                                        <p:tgtEl>
                                          <p:spTgt spid="47"/>
                                        </p:tgtEl>
                                        <p:attrNameLst>
                                          <p:attrName>style.visibility</p:attrName>
                                        </p:attrNameLst>
                                      </p:cBhvr>
                                      <p:to>
                                        <p:strVal val="visible"/>
                                      </p:to>
                                    </p:set>
                                    <p:animEffect transition="in" filter="barn(inVertical)">
                                      <p:cBhvr>
                                        <p:cTn id="38" dur="500"/>
                                        <p:tgtEl>
                                          <p:spTgt spid="47"/>
                                        </p:tgtEl>
                                      </p:cBhvr>
                                    </p:animEffect>
                                  </p:childTnLst>
                                </p:cTn>
                              </p:par>
                              <p:par>
                                <p:cTn id="39" presetID="16" presetClass="entr" presetSubtype="21" fill="hold" nodeType="withEffect">
                                  <p:stCondLst>
                                    <p:cond delay="0"/>
                                  </p:stCondLst>
                                  <p:childTnLst>
                                    <p:set>
                                      <p:cBhvr>
                                        <p:cTn id="40" dur="1" fill="hold">
                                          <p:stCondLst>
                                            <p:cond delay="0"/>
                                          </p:stCondLst>
                                        </p:cTn>
                                        <p:tgtEl>
                                          <p:spTgt spid="45"/>
                                        </p:tgtEl>
                                        <p:attrNameLst>
                                          <p:attrName>style.visibility</p:attrName>
                                        </p:attrNameLst>
                                      </p:cBhvr>
                                      <p:to>
                                        <p:strVal val="visible"/>
                                      </p:to>
                                    </p:set>
                                    <p:animEffect transition="in" filter="barn(inVertical)">
                                      <p:cBhvr>
                                        <p:cTn id="41" dur="500"/>
                                        <p:tgtEl>
                                          <p:spTgt spid="45"/>
                                        </p:tgtEl>
                                      </p:cBhvr>
                                    </p:animEffect>
                                  </p:childTnLst>
                                </p:cTn>
                              </p:par>
                              <p:par>
                                <p:cTn id="42" presetID="16" presetClass="entr" presetSubtype="21" fill="hold" nodeType="withEffect">
                                  <p:stCondLst>
                                    <p:cond delay="0"/>
                                  </p:stCondLst>
                                  <p:childTnLst>
                                    <p:set>
                                      <p:cBhvr>
                                        <p:cTn id="43" dur="1" fill="hold">
                                          <p:stCondLst>
                                            <p:cond delay="0"/>
                                          </p:stCondLst>
                                        </p:cTn>
                                        <p:tgtEl>
                                          <p:spTgt spid="50"/>
                                        </p:tgtEl>
                                        <p:attrNameLst>
                                          <p:attrName>style.visibility</p:attrName>
                                        </p:attrNameLst>
                                      </p:cBhvr>
                                      <p:to>
                                        <p:strVal val="visible"/>
                                      </p:to>
                                    </p:set>
                                    <p:animEffect transition="in" filter="barn(inVertical)">
                                      <p:cBhvr>
                                        <p:cTn id="44" dur="500"/>
                                        <p:tgtEl>
                                          <p:spTgt spid="50"/>
                                        </p:tgtEl>
                                      </p:cBhvr>
                                    </p:animEffect>
                                  </p:childTnLst>
                                </p:cTn>
                              </p:par>
                              <p:par>
                                <p:cTn id="45" presetID="16" presetClass="entr" presetSubtype="21" fill="hold" nodeType="withEffect">
                                  <p:stCondLst>
                                    <p:cond delay="0"/>
                                  </p:stCondLst>
                                  <p:childTnLst>
                                    <p:set>
                                      <p:cBhvr>
                                        <p:cTn id="46" dur="1" fill="hold">
                                          <p:stCondLst>
                                            <p:cond delay="0"/>
                                          </p:stCondLst>
                                        </p:cTn>
                                        <p:tgtEl>
                                          <p:spTgt spid="49"/>
                                        </p:tgtEl>
                                        <p:attrNameLst>
                                          <p:attrName>style.visibility</p:attrName>
                                        </p:attrNameLst>
                                      </p:cBhvr>
                                      <p:to>
                                        <p:strVal val="visible"/>
                                      </p:to>
                                    </p:set>
                                    <p:animEffect transition="in" filter="barn(inVertical)">
                                      <p:cBhvr>
                                        <p:cTn id="47"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8" fill="hold" display="0">
                  <p:stCondLst>
                    <p:cond delay="indefinite"/>
                  </p:stCondLst>
                </p:cTn>
                <p:tgtEl>
                  <p:spTgt spid="42"/>
                </p:tgtEl>
              </p:cMediaNode>
            </p:video>
          </p:childTnLst>
        </p:cTn>
      </p:par>
    </p:tnLst>
    <p:bldLst>
      <p:bldP spid="32" grpId="0" animBg="1"/>
      <p:bldP spid="35" grpId="0"/>
      <p:bldP spid="36" grpId="0"/>
      <p:bldP spid="4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0082F467-10C5-4859-A32C-1A26A50E97F2}"/>
              </a:ext>
            </a:extLst>
          </p:cNvPr>
          <p:cNvGrpSpPr/>
          <p:nvPr/>
        </p:nvGrpSpPr>
        <p:grpSpPr>
          <a:xfrm>
            <a:off x="899367" y="104465"/>
            <a:ext cx="7791351" cy="872949"/>
            <a:chOff x="1133366" y="2220084"/>
            <a:chExt cx="5681780" cy="914400"/>
          </a:xfrm>
          <a:solidFill>
            <a:schemeClr val="accent4">
              <a:lumMod val="40000"/>
              <a:lumOff val="60000"/>
            </a:schemeClr>
          </a:solidFill>
        </p:grpSpPr>
        <p:sp>
          <p:nvSpPr>
            <p:cNvPr id="3" name="Arrow: Pentagon 2">
              <a:extLst>
                <a:ext uri="{FF2B5EF4-FFF2-40B4-BE49-F238E27FC236}">
                  <a16:creationId xmlns:a16="http://schemas.microsoft.com/office/drawing/2014/main" xmlns="" id="{84725DB7-77B3-40AF-B183-9B13D89CE479}"/>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a16="http://schemas.microsoft.com/office/drawing/2014/main" xmlns="" id="{4660E6CB-CAAF-44D7-A6A0-4BE347D0E172}"/>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TextBox 4">
            <a:extLst>
              <a:ext uri="{FF2B5EF4-FFF2-40B4-BE49-F238E27FC236}">
                <a16:creationId xmlns:a16="http://schemas.microsoft.com/office/drawing/2014/main" xmlns="" id="{32808919-C402-4CA9-9732-04BAE8400383}"/>
              </a:ext>
            </a:extLst>
          </p:cNvPr>
          <p:cNvSpPr txBox="1"/>
          <p:nvPr/>
        </p:nvSpPr>
        <p:spPr>
          <a:xfrm>
            <a:off x="1572343" y="255041"/>
            <a:ext cx="7381510" cy="584775"/>
          </a:xfrm>
          <a:prstGeom prst="rect">
            <a:avLst/>
          </a:prstGeom>
          <a:noFill/>
        </p:spPr>
        <p:txBody>
          <a:bodyPr wrap="square" rtlCol="0">
            <a:spAutoFit/>
          </a:bodyPr>
          <a:lstStyle/>
          <a:p>
            <a:r>
              <a:rPr lang="en-US" sz="3200">
                <a:solidFill>
                  <a:srgbClr val="0070C0"/>
                </a:solidFill>
                <a:latin typeface="Arial" pitchFamily="34" charset="0"/>
                <a:cs typeface="Arial" pitchFamily="34" charset="0"/>
              </a:rPr>
              <a:t>Vị trí địa lí, hình dạng và kích th</a:t>
            </a:r>
            <a:r>
              <a:rPr lang="vi-VN" sz="3200">
                <a:solidFill>
                  <a:srgbClr val="0070C0"/>
                </a:solidFill>
                <a:cs typeface="Arial" pitchFamily="34" charset="0"/>
              </a:rPr>
              <a:t>ư</a:t>
            </a:r>
            <a:r>
              <a:rPr lang="en-US" sz="3200">
                <a:solidFill>
                  <a:srgbClr val="0070C0"/>
                </a:solidFill>
                <a:latin typeface="Arial" pitchFamily="34" charset="0"/>
                <a:cs typeface="Arial" pitchFamily="34" charset="0"/>
              </a:rPr>
              <a:t>ớc</a:t>
            </a:r>
          </a:p>
        </p:txBody>
      </p:sp>
      <p:grpSp>
        <p:nvGrpSpPr>
          <p:cNvPr id="6" name="Group 5">
            <a:extLst>
              <a:ext uri="{FF2B5EF4-FFF2-40B4-BE49-F238E27FC236}">
                <a16:creationId xmlns:a16="http://schemas.microsoft.com/office/drawing/2014/main" xmlns="" id="{3271AB56-0B77-46E3-A92C-B76189A85E3D}"/>
              </a:ext>
            </a:extLst>
          </p:cNvPr>
          <p:cNvGrpSpPr/>
          <p:nvPr/>
        </p:nvGrpSpPr>
        <p:grpSpPr>
          <a:xfrm>
            <a:off x="137140" y="104465"/>
            <a:ext cx="1301952" cy="872949"/>
            <a:chOff x="344605" y="154323"/>
            <a:chExt cx="1301952" cy="872949"/>
          </a:xfrm>
        </p:grpSpPr>
        <p:sp>
          <p:nvSpPr>
            <p:cNvPr id="7" name="Arrow: Pentagon 6">
              <a:extLst>
                <a:ext uri="{FF2B5EF4-FFF2-40B4-BE49-F238E27FC236}">
                  <a16:creationId xmlns:a16="http://schemas.microsoft.com/office/drawing/2014/main" xmlns="" id="{72A55454-4ABA-4487-92FB-5B81F2D2BB13}"/>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8" name="Isosceles Triangle 7">
              <a:extLst>
                <a:ext uri="{FF2B5EF4-FFF2-40B4-BE49-F238E27FC236}">
                  <a16:creationId xmlns:a16="http://schemas.microsoft.com/office/drawing/2014/main" xmlns="" id="{E902F13E-BB7D-483D-BB5C-FB5AE1D5D16D}"/>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a:extLst>
              <a:ext uri="{FF2B5EF4-FFF2-40B4-BE49-F238E27FC236}">
                <a16:creationId xmlns:a16="http://schemas.microsoft.com/office/drawing/2014/main" xmlns="" id="{BF0CA32A-49AA-47DD-877D-2F42A3D8EAF5}"/>
              </a:ext>
            </a:extLst>
          </p:cNvPr>
          <p:cNvSpPr txBox="1"/>
          <p:nvPr/>
        </p:nvSpPr>
        <p:spPr>
          <a:xfrm>
            <a:off x="0" y="1328650"/>
            <a:ext cx="5786051" cy="1754326"/>
          </a:xfrm>
          <a:prstGeom prst="rect">
            <a:avLst/>
          </a:prstGeom>
          <a:noFill/>
          <a:ln>
            <a:solidFill>
              <a:srgbClr val="00B050"/>
            </a:solidFill>
            <a:prstDash val="sysDash"/>
          </a:ln>
        </p:spPr>
        <p:txBody>
          <a:bodyPr wrap="square" rtlCol="0">
            <a:spAutoFit/>
          </a:bodyPr>
          <a:lstStyle/>
          <a:p>
            <a:pPr algn="just"/>
            <a:r>
              <a:rPr lang="en-US" sz="3600">
                <a:solidFill>
                  <a:srgbClr val="FF0000"/>
                </a:solidFill>
                <a:latin typeface="Arial" panose="020B0604020202020204" pitchFamily="34" charset="0"/>
                <a:cs typeface="Arial" panose="020B0604020202020204" pitchFamily="34" charset="0"/>
              </a:rPr>
              <a:t>Châu Á tiếp giáp với các đại d</a:t>
            </a:r>
            <a:r>
              <a:rPr lang="vi-VN" sz="3600">
                <a:solidFill>
                  <a:srgbClr val="FF0000"/>
                </a:solidFill>
                <a:latin typeface="Arial" panose="020B0604020202020204" pitchFamily="34" charset="0"/>
                <a:cs typeface="Arial" panose="020B0604020202020204" pitchFamily="34" charset="0"/>
              </a:rPr>
              <a:t>ư</a:t>
            </a:r>
            <a:r>
              <a:rPr lang="en-US" sz="3600">
                <a:solidFill>
                  <a:srgbClr val="FF0000"/>
                </a:solidFill>
                <a:latin typeface="Arial" panose="020B0604020202020204" pitchFamily="34" charset="0"/>
                <a:cs typeface="Arial" panose="020B0604020202020204" pitchFamily="34" charset="0"/>
              </a:rPr>
              <a:t>ơng nào, châu lục nào?</a:t>
            </a:r>
          </a:p>
        </p:txBody>
      </p:sp>
      <p:pic>
        <p:nvPicPr>
          <p:cNvPr id="13" name="Picture 12">
            <a:extLst>
              <a:ext uri="{FF2B5EF4-FFF2-40B4-BE49-F238E27FC236}">
                <a16:creationId xmlns:a16="http://schemas.microsoft.com/office/drawing/2014/main" xmlns="" id="{9902B20F-2EE3-44F1-9C88-92F6F483D0D0}"/>
              </a:ext>
            </a:extLst>
          </p:cNvPr>
          <p:cNvPicPr>
            <a:picLocks noChangeAspect="1"/>
          </p:cNvPicPr>
          <p:nvPr/>
        </p:nvPicPr>
        <p:blipFill>
          <a:blip r:embed="rId3"/>
          <a:stretch>
            <a:fillRect/>
          </a:stretch>
        </p:blipFill>
        <p:spPr>
          <a:xfrm>
            <a:off x="11085003" y="10321"/>
            <a:ext cx="1080504" cy="950635"/>
          </a:xfrm>
          <a:prstGeom prst="rect">
            <a:avLst/>
          </a:prstGeom>
        </p:spPr>
      </p:pic>
      <p:grpSp>
        <p:nvGrpSpPr>
          <p:cNvPr id="14" name="Group 13">
            <a:extLst>
              <a:ext uri="{FF2B5EF4-FFF2-40B4-BE49-F238E27FC236}">
                <a16:creationId xmlns:a16="http://schemas.microsoft.com/office/drawing/2014/main" xmlns="" id="{F2444295-23CB-468B-8339-FF41C94D39D9}"/>
              </a:ext>
            </a:extLst>
          </p:cNvPr>
          <p:cNvGrpSpPr/>
          <p:nvPr/>
        </p:nvGrpSpPr>
        <p:grpSpPr>
          <a:xfrm>
            <a:off x="6757060" y="1006386"/>
            <a:ext cx="5413193" cy="5867408"/>
            <a:chOff x="7455483" y="1363494"/>
            <a:chExt cx="4714770" cy="5521898"/>
          </a:xfrm>
        </p:grpSpPr>
        <p:pic>
          <p:nvPicPr>
            <p:cNvPr id="15" name="Picture 2">
              <a:extLst>
                <a:ext uri="{FF2B5EF4-FFF2-40B4-BE49-F238E27FC236}">
                  <a16:creationId xmlns:a16="http://schemas.microsoft.com/office/drawing/2014/main" xmlns="" id="{DE6E171B-85CE-4044-8A87-F5AE91DDDB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55483" y="1363494"/>
              <a:ext cx="4714770" cy="5386884"/>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xmlns="" id="{4D030A78-F3B2-4ECD-B848-33E45616F77B}"/>
                </a:ext>
              </a:extLst>
            </p:cNvPr>
            <p:cNvSpPr txBox="1"/>
            <p:nvPr/>
          </p:nvSpPr>
          <p:spPr>
            <a:xfrm>
              <a:off x="8261895" y="6537809"/>
              <a:ext cx="3341188" cy="347583"/>
            </a:xfrm>
            <a:prstGeom prst="rect">
              <a:avLst/>
            </a:prstGeom>
            <a:solidFill>
              <a:schemeClr val="bg1"/>
            </a:solidFill>
          </p:spPr>
          <p:txBody>
            <a:bodyPr wrap="square" rtlCol="0">
              <a:spAutoFit/>
            </a:bodyPr>
            <a:lstStyle/>
            <a:p>
              <a:r>
                <a:rPr lang="en-US">
                  <a:solidFill>
                    <a:srgbClr val="3333CC"/>
                  </a:solidFill>
                  <a:latin typeface="Arial" panose="020B0604020202020204" pitchFamily="34" charset="0"/>
                  <a:cs typeface="Arial" panose="020B0604020202020204" pitchFamily="34" charset="0"/>
                </a:rPr>
                <a:t>Hình 5.1.Bản đồ tự nhiên Châu Á</a:t>
              </a:r>
            </a:p>
          </p:txBody>
        </p:sp>
      </p:grpSp>
      <p:sp>
        <p:nvSpPr>
          <p:cNvPr id="10" name="Rectangle 9">
            <a:extLst>
              <a:ext uri="{FF2B5EF4-FFF2-40B4-BE49-F238E27FC236}">
                <a16:creationId xmlns:a16="http://schemas.microsoft.com/office/drawing/2014/main" xmlns="" id="{8DBEE3AD-03B7-42B3-B810-032105F53612}"/>
              </a:ext>
            </a:extLst>
          </p:cNvPr>
          <p:cNvSpPr/>
          <p:nvPr/>
        </p:nvSpPr>
        <p:spPr>
          <a:xfrm>
            <a:off x="7167404" y="2053886"/>
            <a:ext cx="1031051" cy="369332"/>
          </a:xfrm>
          <a:prstGeom prst="rect">
            <a:avLst/>
          </a:prstGeom>
          <a:solidFill>
            <a:schemeClr val="bg1"/>
          </a:solidFill>
        </p:spPr>
        <p:txBody>
          <a:bodyPr wrap="none">
            <a:spAutoFit/>
          </a:bodyPr>
          <a:lstStyle/>
          <a:p>
            <a:r>
              <a:rPr lang="en-US">
                <a:solidFill>
                  <a:srgbClr val="3333CC"/>
                </a:solidFill>
                <a:latin typeface="Arial" panose="020B0604020202020204" pitchFamily="34" charset="0"/>
                <a:cs typeface="Arial" panose="020B0604020202020204" pitchFamily="34" charset="0"/>
              </a:rPr>
              <a:t>châu Âu</a:t>
            </a:r>
          </a:p>
        </p:txBody>
      </p:sp>
      <p:sp>
        <p:nvSpPr>
          <p:cNvPr id="17" name="Rectangle 16">
            <a:extLst>
              <a:ext uri="{FF2B5EF4-FFF2-40B4-BE49-F238E27FC236}">
                <a16:creationId xmlns:a16="http://schemas.microsoft.com/office/drawing/2014/main" xmlns="" id="{50B4D701-85A0-4F08-BB97-1B099667618A}"/>
              </a:ext>
            </a:extLst>
          </p:cNvPr>
          <p:cNvSpPr/>
          <p:nvPr/>
        </p:nvSpPr>
        <p:spPr>
          <a:xfrm>
            <a:off x="6757060" y="4366872"/>
            <a:ext cx="1157679" cy="369332"/>
          </a:xfrm>
          <a:prstGeom prst="rect">
            <a:avLst/>
          </a:prstGeom>
          <a:solidFill>
            <a:schemeClr val="bg1"/>
          </a:solidFill>
        </p:spPr>
        <p:txBody>
          <a:bodyPr wrap="square">
            <a:spAutoFit/>
          </a:bodyPr>
          <a:lstStyle/>
          <a:p>
            <a:r>
              <a:rPr lang="en-US">
                <a:solidFill>
                  <a:srgbClr val="3333CC"/>
                </a:solidFill>
                <a:latin typeface="Arial" panose="020B0604020202020204" pitchFamily="34" charset="0"/>
                <a:cs typeface="Arial" panose="020B0604020202020204" pitchFamily="34" charset="0"/>
              </a:rPr>
              <a:t>châu Phi</a:t>
            </a:r>
          </a:p>
        </p:txBody>
      </p:sp>
      <p:sp>
        <p:nvSpPr>
          <p:cNvPr id="18" name="Rectangle 17">
            <a:extLst>
              <a:ext uri="{FF2B5EF4-FFF2-40B4-BE49-F238E27FC236}">
                <a16:creationId xmlns:a16="http://schemas.microsoft.com/office/drawing/2014/main" xmlns="" id="{D3478910-D1FE-44FD-80FD-233593ED7605}"/>
              </a:ext>
            </a:extLst>
          </p:cNvPr>
          <p:cNvSpPr/>
          <p:nvPr/>
        </p:nvSpPr>
        <p:spPr>
          <a:xfrm>
            <a:off x="8371163" y="1143984"/>
            <a:ext cx="1976823" cy="369332"/>
          </a:xfrm>
          <a:prstGeom prst="rect">
            <a:avLst/>
          </a:prstGeom>
          <a:solidFill>
            <a:schemeClr val="bg1"/>
          </a:solidFill>
        </p:spPr>
        <p:txBody>
          <a:bodyPr wrap="none">
            <a:spAutoFit/>
          </a:bodyPr>
          <a:lstStyle/>
          <a:p>
            <a:r>
              <a:rPr lang="en-US">
                <a:solidFill>
                  <a:srgbClr val="3333CC"/>
                </a:solidFill>
                <a:latin typeface="Arial" panose="020B0604020202020204" pitchFamily="34" charset="0"/>
                <a:cs typeface="Arial" panose="020B0604020202020204" pitchFamily="34" charset="0"/>
              </a:rPr>
              <a:t>Bắc Băng Dương</a:t>
            </a:r>
          </a:p>
        </p:txBody>
      </p:sp>
      <p:sp>
        <p:nvSpPr>
          <p:cNvPr id="19" name="Rectangle 18">
            <a:extLst>
              <a:ext uri="{FF2B5EF4-FFF2-40B4-BE49-F238E27FC236}">
                <a16:creationId xmlns:a16="http://schemas.microsoft.com/office/drawing/2014/main" xmlns="" id="{92A1060F-97C4-45BA-B891-5B6E227288B2}"/>
              </a:ext>
            </a:extLst>
          </p:cNvPr>
          <p:cNvSpPr/>
          <p:nvPr/>
        </p:nvSpPr>
        <p:spPr>
          <a:xfrm rot="17284645">
            <a:off x="10708580" y="3379475"/>
            <a:ext cx="1963999" cy="369332"/>
          </a:xfrm>
          <a:prstGeom prst="rect">
            <a:avLst/>
          </a:prstGeom>
          <a:solidFill>
            <a:schemeClr val="bg1"/>
          </a:solidFill>
        </p:spPr>
        <p:txBody>
          <a:bodyPr wrap="none">
            <a:spAutoFit/>
          </a:bodyPr>
          <a:lstStyle/>
          <a:p>
            <a:r>
              <a:rPr lang="en-US">
                <a:solidFill>
                  <a:srgbClr val="3333CC"/>
                </a:solidFill>
                <a:latin typeface="Arial" panose="020B0604020202020204" pitchFamily="34" charset="0"/>
                <a:cs typeface="Arial" panose="020B0604020202020204" pitchFamily="34" charset="0"/>
              </a:rPr>
              <a:t>Thái Bình Dương</a:t>
            </a:r>
          </a:p>
        </p:txBody>
      </p:sp>
      <p:sp>
        <p:nvSpPr>
          <p:cNvPr id="20" name="Rectangle 19">
            <a:extLst>
              <a:ext uri="{FF2B5EF4-FFF2-40B4-BE49-F238E27FC236}">
                <a16:creationId xmlns:a16="http://schemas.microsoft.com/office/drawing/2014/main" xmlns="" id="{1EDD7BCA-7F09-4850-8BF2-0A2FF4163F53}"/>
              </a:ext>
            </a:extLst>
          </p:cNvPr>
          <p:cNvSpPr/>
          <p:nvPr/>
        </p:nvSpPr>
        <p:spPr>
          <a:xfrm>
            <a:off x="7682929" y="5363936"/>
            <a:ext cx="1617751" cy="369332"/>
          </a:xfrm>
          <a:prstGeom prst="rect">
            <a:avLst/>
          </a:prstGeom>
          <a:solidFill>
            <a:schemeClr val="bg1"/>
          </a:solidFill>
        </p:spPr>
        <p:txBody>
          <a:bodyPr wrap="none">
            <a:spAutoFit/>
          </a:bodyPr>
          <a:lstStyle/>
          <a:p>
            <a:r>
              <a:rPr lang="en-US">
                <a:solidFill>
                  <a:srgbClr val="3333CC"/>
                </a:solidFill>
                <a:latin typeface="Arial" panose="020B0604020202020204" pitchFamily="34" charset="0"/>
                <a:cs typeface="Arial" panose="020B0604020202020204" pitchFamily="34" charset="0"/>
              </a:rPr>
              <a:t>Ấn Độ Dương</a:t>
            </a:r>
          </a:p>
        </p:txBody>
      </p:sp>
      <p:sp>
        <p:nvSpPr>
          <p:cNvPr id="9" name="Rectangle 8"/>
          <p:cNvSpPr/>
          <p:nvPr/>
        </p:nvSpPr>
        <p:spPr>
          <a:xfrm>
            <a:off x="367817" y="3397376"/>
            <a:ext cx="6096000" cy="2677656"/>
          </a:xfrm>
          <a:prstGeom prst="rect">
            <a:avLst/>
          </a:prstGeom>
        </p:spPr>
        <p:txBody>
          <a:bodyPr>
            <a:spAutoFit/>
          </a:bodyPr>
          <a:lstStyle/>
          <a:p>
            <a:pPr algn="just">
              <a:spcAft>
                <a:spcPts val="0"/>
              </a:spcAft>
            </a:pPr>
            <a:r>
              <a:rPr lang="en-US" sz="2800" b="1" dirty="0">
                <a:solidFill>
                  <a:srgbClr val="000000"/>
                </a:solidFill>
                <a:latin typeface="Arial" pitchFamily="34" charset="0"/>
                <a:ea typeface="Times New Roman" panose="02020603050405020304" pitchFamily="18" charset="0"/>
                <a:cs typeface="Arial" pitchFamily="34" charset="0"/>
              </a:rPr>
              <a:t>-</a:t>
            </a:r>
            <a:r>
              <a:rPr lang="en-US" sz="2800" b="1" dirty="0" err="1">
                <a:solidFill>
                  <a:srgbClr val="000000"/>
                </a:solidFill>
                <a:latin typeface="Arial" pitchFamily="34" charset="0"/>
                <a:ea typeface="Times New Roman" panose="02020603050405020304" pitchFamily="18" charset="0"/>
                <a:cs typeface="Arial" pitchFamily="34" charset="0"/>
              </a:rPr>
              <a:t>Tiếp</a:t>
            </a:r>
            <a:r>
              <a:rPr lang="en-US" sz="2800" b="1" dirty="0">
                <a:solidFill>
                  <a:srgbClr val="000000"/>
                </a:solidFill>
                <a:latin typeface="Arial" pitchFamily="34" charset="0"/>
                <a:ea typeface="Times New Roman" panose="02020603050405020304" pitchFamily="18" charset="0"/>
                <a:cs typeface="Arial" pitchFamily="34" charset="0"/>
              </a:rPr>
              <a:t> </a:t>
            </a:r>
            <a:r>
              <a:rPr lang="en-US" sz="2800" b="1" dirty="0" err="1">
                <a:solidFill>
                  <a:srgbClr val="000000"/>
                </a:solidFill>
                <a:latin typeface="Arial" pitchFamily="34" charset="0"/>
                <a:ea typeface="Times New Roman" panose="02020603050405020304" pitchFamily="18" charset="0"/>
                <a:cs typeface="Arial" pitchFamily="34" charset="0"/>
              </a:rPr>
              <a:t>giáp</a:t>
            </a:r>
            <a:r>
              <a:rPr lang="en-US" sz="2800" b="1" dirty="0">
                <a:solidFill>
                  <a:srgbClr val="000000"/>
                </a:solidFill>
                <a:latin typeface="Arial" pitchFamily="34" charset="0"/>
                <a:ea typeface="Times New Roman" panose="02020603050405020304" pitchFamily="18" charset="0"/>
                <a:cs typeface="Arial" pitchFamily="34" charset="0"/>
              </a:rPr>
              <a:t>: </a:t>
            </a:r>
            <a:r>
              <a:rPr lang="en-US" sz="2800" b="1" dirty="0" err="1">
                <a:solidFill>
                  <a:srgbClr val="000000"/>
                </a:solidFill>
                <a:latin typeface="Arial" pitchFamily="34" charset="0"/>
                <a:ea typeface="Times New Roman" panose="02020603050405020304" pitchFamily="18" charset="0"/>
                <a:cs typeface="Arial" pitchFamily="34" charset="0"/>
              </a:rPr>
              <a:t>Phía</a:t>
            </a:r>
            <a:r>
              <a:rPr lang="en-US" sz="2800" b="1" dirty="0">
                <a:solidFill>
                  <a:srgbClr val="000000"/>
                </a:solidFill>
                <a:latin typeface="Arial" pitchFamily="34" charset="0"/>
                <a:ea typeface="Times New Roman" panose="02020603050405020304" pitchFamily="18" charset="0"/>
                <a:cs typeface="Arial" pitchFamily="34" charset="0"/>
              </a:rPr>
              <a:t> </a:t>
            </a:r>
            <a:r>
              <a:rPr lang="en-US" sz="2800" b="1" dirty="0" err="1">
                <a:solidFill>
                  <a:srgbClr val="000000"/>
                </a:solidFill>
                <a:latin typeface="Arial" pitchFamily="34" charset="0"/>
                <a:ea typeface="Times New Roman" panose="02020603050405020304" pitchFamily="18" charset="0"/>
                <a:cs typeface="Arial" pitchFamily="34" charset="0"/>
              </a:rPr>
              <a:t>tây</a:t>
            </a:r>
            <a:r>
              <a:rPr lang="en-US" sz="2800" b="1" dirty="0">
                <a:solidFill>
                  <a:srgbClr val="000000"/>
                </a:solidFill>
                <a:latin typeface="Arial" pitchFamily="34" charset="0"/>
                <a:ea typeface="Times New Roman" panose="02020603050405020304" pitchFamily="18" charset="0"/>
                <a:cs typeface="Arial" pitchFamily="34" charset="0"/>
              </a:rPr>
              <a:t> </a:t>
            </a:r>
            <a:r>
              <a:rPr lang="en-US" sz="2800" b="1" dirty="0" err="1">
                <a:solidFill>
                  <a:srgbClr val="000000"/>
                </a:solidFill>
                <a:latin typeface="Arial" pitchFamily="34" charset="0"/>
                <a:ea typeface="Times New Roman" panose="02020603050405020304" pitchFamily="18" charset="0"/>
                <a:cs typeface="Arial" pitchFamily="34" charset="0"/>
              </a:rPr>
              <a:t>giáp</a:t>
            </a:r>
            <a:r>
              <a:rPr lang="en-US" sz="2800" b="1" dirty="0">
                <a:solidFill>
                  <a:srgbClr val="000000"/>
                </a:solidFill>
                <a:latin typeface="Arial" pitchFamily="34" charset="0"/>
                <a:ea typeface="Times New Roman" panose="02020603050405020304" pitchFamily="18" charset="0"/>
                <a:cs typeface="Arial" pitchFamily="34" charset="0"/>
              </a:rPr>
              <a:t> </a:t>
            </a:r>
            <a:r>
              <a:rPr lang="en-US" sz="2800" b="1" dirty="0" err="1">
                <a:solidFill>
                  <a:srgbClr val="000000"/>
                </a:solidFill>
                <a:latin typeface="Arial" pitchFamily="34" charset="0"/>
                <a:ea typeface="Times New Roman" panose="02020603050405020304" pitchFamily="18" charset="0"/>
                <a:cs typeface="Arial" pitchFamily="34" charset="0"/>
              </a:rPr>
              <a:t>châu</a:t>
            </a:r>
            <a:r>
              <a:rPr lang="en-US" sz="2800" b="1" dirty="0">
                <a:solidFill>
                  <a:srgbClr val="000000"/>
                </a:solidFill>
                <a:latin typeface="Arial" pitchFamily="34" charset="0"/>
                <a:ea typeface="Times New Roman" panose="02020603050405020304" pitchFamily="18" charset="0"/>
                <a:cs typeface="Arial" pitchFamily="34" charset="0"/>
              </a:rPr>
              <a:t> </a:t>
            </a:r>
            <a:r>
              <a:rPr lang="en-US" sz="2800" b="1" dirty="0" err="1">
                <a:solidFill>
                  <a:srgbClr val="000000"/>
                </a:solidFill>
                <a:latin typeface="Arial" pitchFamily="34" charset="0"/>
                <a:ea typeface="Times New Roman" panose="02020603050405020304" pitchFamily="18" charset="0"/>
                <a:cs typeface="Arial" pitchFamily="34" charset="0"/>
              </a:rPr>
              <a:t>Âu</a:t>
            </a:r>
            <a:r>
              <a:rPr lang="en-US" sz="2800" b="1" dirty="0">
                <a:solidFill>
                  <a:srgbClr val="000000"/>
                </a:solidFill>
                <a:latin typeface="Arial" pitchFamily="34" charset="0"/>
                <a:ea typeface="Times New Roman" panose="02020603050405020304" pitchFamily="18" charset="0"/>
                <a:cs typeface="Arial" pitchFamily="34" charset="0"/>
              </a:rPr>
              <a:t>;</a:t>
            </a:r>
            <a:endParaRPr lang="en-US" sz="2800" b="1" dirty="0">
              <a:latin typeface="Arial" pitchFamily="34" charset="0"/>
              <a:ea typeface="Calibri" panose="020F0502020204030204" pitchFamily="34" charset="0"/>
              <a:cs typeface="Arial" pitchFamily="34" charset="0"/>
            </a:endParaRPr>
          </a:p>
          <a:p>
            <a:pPr algn="just">
              <a:spcAft>
                <a:spcPts val="0"/>
              </a:spcAft>
            </a:pPr>
            <a:r>
              <a:rPr lang="en-US" sz="2800" b="1" dirty="0">
                <a:solidFill>
                  <a:srgbClr val="000000"/>
                </a:solidFill>
                <a:latin typeface="Arial" pitchFamily="34" charset="0"/>
                <a:ea typeface="Times New Roman" panose="02020603050405020304" pitchFamily="18" charset="0"/>
                <a:cs typeface="Arial" pitchFamily="34" charset="0"/>
              </a:rPr>
              <a:t>+</a:t>
            </a:r>
            <a:r>
              <a:rPr lang="en-US" sz="2800" b="1" dirty="0" err="1">
                <a:solidFill>
                  <a:srgbClr val="000000"/>
                </a:solidFill>
                <a:latin typeface="Arial" pitchFamily="34" charset="0"/>
                <a:ea typeface="Times New Roman" panose="02020603050405020304" pitchFamily="18" charset="0"/>
                <a:cs typeface="Arial" pitchFamily="34" charset="0"/>
              </a:rPr>
              <a:t>Phía</a:t>
            </a:r>
            <a:r>
              <a:rPr lang="en-US" sz="2800" b="1" dirty="0">
                <a:solidFill>
                  <a:srgbClr val="000000"/>
                </a:solidFill>
                <a:latin typeface="Arial" pitchFamily="34" charset="0"/>
                <a:ea typeface="Times New Roman" panose="02020603050405020304" pitchFamily="18" charset="0"/>
                <a:cs typeface="Arial" pitchFamily="34" charset="0"/>
              </a:rPr>
              <a:t> </a:t>
            </a:r>
            <a:r>
              <a:rPr lang="en-US" sz="2800" b="1" dirty="0" err="1">
                <a:solidFill>
                  <a:srgbClr val="000000"/>
                </a:solidFill>
                <a:latin typeface="Arial" pitchFamily="34" charset="0"/>
                <a:ea typeface="Times New Roman" panose="02020603050405020304" pitchFamily="18" charset="0"/>
                <a:cs typeface="Arial" pitchFamily="34" charset="0"/>
              </a:rPr>
              <a:t>tây</a:t>
            </a:r>
            <a:r>
              <a:rPr lang="en-US" sz="2800" b="1" dirty="0">
                <a:solidFill>
                  <a:srgbClr val="000000"/>
                </a:solidFill>
                <a:latin typeface="Arial" pitchFamily="34" charset="0"/>
                <a:ea typeface="Times New Roman" panose="02020603050405020304" pitchFamily="18" charset="0"/>
                <a:cs typeface="Arial" pitchFamily="34" charset="0"/>
              </a:rPr>
              <a:t> </a:t>
            </a:r>
            <a:r>
              <a:rPr lang="en-US" sz="2800" b="1" dirty="0" err="1">
                <a:solidFill>
                  <a:srgbClr val="000000"/>
                </a:solidFill>
                <a:latin typeface="Arial" pitchFamily="34" charset="0"/>
                <a:ea typeface="Times New Roman" panose="02020603050405020304" pitchFamily="18" charset="0"/>
                <a:cs typeface="Arial" pitchFamily="34" charset="0"/>
              </a:rPr>
              <a:t>nam</a:t>
            </a:r>
            <a:r>
              <a:rPr lang="en-US" sz="2800" b="1" dirty="0">
                <a:solidFill>
                  <a:srgbClr val="000000"/>
                </a:solidFill>
                <a:latin typeface="Arial" pitchFamily="34" charset="0"/>
                <a:ea typeface="Times New Roman" panose="02020603050405020304" pitchFamily="18" charset="0"/>
                <a:cs typeface="Arial" pitchFamily="34" charset="0"/>
              </a:rPr>
              <a:t> </a:t>
            </a:r>
            <a:r>
              <a:rPr lang="en-US" sz="2800" b="1" dirty="0" err="1">
                <a:solidFill>
                  <a:srgbClr val="000000"/>
                </a:solidFill>
                <a:latin typeface="Arial" pitchFamily="34" charset="0"/>
                <a:ea typeface="Times New Roman" panose="02020603050405020304" pitchFamily="18" charset="0"/>
                <a:cs typeface="Arial" pitchFamily="34" charset="0"/>
              </a:rPr>
              <a:t>giáp</a:t>
            </a:r>
            <a:r>
              <a:rPr lang="en-US" sz="2800" b="1" dirty="0">
                <a:solidFill>
                  <a:srgbClr val="000000"/>
                </a:solidFill>
                <a:latin typeface="Arial" pitchFamily="34" charset="0"/>
                <a:ea typeface="Times New Roman" panose="02020603050405020304" pitchFamily="18" charset="0"/>
                <a:cs typeface="Arial" pitchFamily="34" charset="0"/>
              </a:rPr>
              <a:t> </a:t>
            </a:r>
            <a:r>
              <a:rPr lang="en-US" sz="2800" b="1" dirty="0" err="1">
                <a:solidFill>
                  <a:srgbClr val="000000"/>
                </a:solidFill>
                <a:latin typeface="Arial" pitchFamily="34" charset="0"/>
                <a:ea typeface="Times New Roman" panose="02020603050405020304" pitchFamily="18" charset="0"/>
                <a:cs typeface="Arial" pitchFamily="34" charset="0"/>
              </a:rPr>
              <a:t>châu</a:t>
            </a:r>
            <a:r>
              <a:rPr lang="en-US" sz="2800" b="1" dirty="0">
                <a:solidFill>
                  <a:srgbClr val="000000"/>
                </a:solidFill>
                <a:latin typeface="Arial" pitchFamily="34" charset="0"/>
                <a:ea typeface="Times New Roman" panose="02020603050405020304" pitchFamily="18" charset="0"/>
                <a:cs typeface="Arial" pitchFamily="34" charset="0"/>
              </a:rPr>
              <a:t> Phi qua </a:t>
            </a:r>
            <a:r>
              <a:rPr lang="en-US" sz="2800" b="1" dirty="0" err="1">
                <a:solidFill>
                  <a:srgbClr val="000000"/>
                </a:solidFill>
                <a:latin typeface="Arial" pitchFamily="34" charset="0"/>
                <a:ea typeface="Times New Roman" panose="02020603050405020304" pitchFamily="18" charset="0"/>
                <a:cs typeface="Arial" pitchFamily="34" charset="0"/>
              </a:rPr>
              <a:t>eo</a:t>
            </a:r>
            <a:r>
              <a:rPr lang="en-US" sz="2800" b="1" dirty="0">
                <a:solidFill>
                  <a:srgbClr val="000000"/>
                </a:solidFill>
                <a:latin typeface="Arial" pitchFamily="34" charset="0"/>
                <a:ea typeface="Times New Roman" panose="02020603050405020304" pitchFamily="18" charset="0"/>
                <a:cs typeface="Arial" pitchFamily="34" charset="0"/>
              </a:rPr>
              <a:t> </a:t>
            </a:r>
            <a:r>
              <a:rPr lang="en-US" sz="2800" b="1" dirty="0" err="1">
                <a:solidFill>
                  <a:srgbClr val="000000"/>
                </a:solidFill>
                <a:latin typeface="Arial" pitchFamily="34" charset="0"/>
                <a:ea typeface="Times New Roman" panose="02020603050405020304" pitchFamily="18" charset="0"/>
                <a:cs typeface="Arial" pitchFamily="34" charset="0"/>
              </a:rPr>
              <a:t>đất</a:t>
            </a:r>
            <a:r>
              <a:rPr lang="en-US" sz="2800" b="1" dirty="0">
                <a:solidFill>
                  <a:srgbClr val="000000"/>
                </a:solidFill>
                <a:latin typeface="Arial" pitchFamily="34" charset="0"/>
                <a:ea typeface="Times New Roman" panose="02020603050405020304" pitchFamily="18" charset="0"/>
                <a:cs typeface="Arial" pitchFamily="34" charset="0"/>
              </a:rPr>
              <a:t> </a:t>
            </a:r>
            <a:r>
              <a:rPr lang="en-US" sz="2800" b="1" dirty="0" err="1">
                <a:solidFill>
                  <a:srgbClr val="000000"/>
                </a:solidFill>
                <a:latin typeface="Arial" pitchFamily="34" charset="0"/>
                <a:ea typeface="Times New Roman" panose="02020603050405020304" pitchFamily="18" charset="0"/>
                <a:cs typeface="Arial" pitchFamily="34" charset="0"/>
              </a:rPr>
              <a:t>Xuy</a:t>
            </a:r>
            <a:r>
              <a:rPr lang="en-US" sz="2800" b="1" dirty="0">
                <a:solidFill>
                  <a:srgbClr val="000000"/>
                </a:solidFill>
                <a:latin typeface="Arial" pitchFamily="34" charset="0"/>
                <a:ea typeface="Times New Roman" panose="02020603050405020304" pitchFamily="18" charset="0"/>
                <a:cs typeface="Arial" pitchFamily="34" charset="0"/>
              </a:rPr>
              <a:t>-ê;</a:t>
            </a:r>
            <a:endParaRPr lang="en-US" sz="2800" b="1" dirty="0">
              <a:latin typeface="Arial" pitchFamily="34" charset="0"/>
              <a:ea typeface="Calibri" panose="020F0502020204030204" pitchFamily="34" charset="0"/>
              <a:cs typeface="Arial" pitchFamily="34" charset="0"/>
            </a:endParaRPr>
          </a:p>
          <a:p>
            <a:pPr algn="just">
              <a:spcAft>
                <a:spcPts val="0"/>
              </a:spcAft>
            </a:pPr>
            <a:r>
              <a:rPr lang="en-US" sz="2800" b="1" dirty="0">
                <a:solidFill>
                  <a:srgbClr val="000000"/>
                </a:solidFill>
                <a:latin typeface="Arial" pitchFamily="34" charset="0"/>
                <a:ea typeface="Times New Roman" panose="02020603050405020304" pitchFamily="18" charset="0"/>
                <a:cs typeface="Arial" pitchFamily="34" charset="0"/>
              </a:rPr>
              <a:t>+</a:t>
            </a:r>
            <a:r>
              <a:rPr lang="en-US" sz="2800" b="1" dirty="0" err="1">
                <a:solidFill>
                  <a:srgbClr val="000000"/>
                </a:solidFill>
                <a:latin typeface="Arial" pitchFamily="34" charset="0"/>
                <a:ea typeface="Times New Roman" panose="02020603050405020304" pitchFamily="18" charset="0"/>
                <a:cs typeface="Arial" pitchFamily="34" charset="0"/>
              </a:rPr>
              <a:t>Phía</a:t>
            </a:r>
            <a:r>
              <a:rPr lang="en-US" sz="2800" b="1" dirty="0">
                <a:solidFill>
                  <a:srgbClr val="000000"/>
                </a:solidFill>
                <a:latin typeface="Arial" pitchFamily="34" charset="0"/>
                <a:ea typeface="Times New Roman" panose="02020603050405020304" pitchFamily="18" charset="0"/>
                <a:cs typeface="Arial" pitchFamily="34" charset="0"/>
              </a:rPr>
              <a:t> </a:t>
            </a:r>
            <a:r>
              <a:rPr lang="en-US" sz="2800" b="1" dirty="0" err="1">
                <a:solidFill>
                  <a:srgbClr val="000000"/>
                </a:solidFill>
                <a:latin typeface="Arial" pitchFamily="34" charset="0"/>
                <a:ea typeface="Times New Roman" panose="02020603050405020304" pitchFamily="18" charset="0"/>
                <a:cs typeface="Arial" pitchFamily="34" charset="0"/>
              </a:rPr>
              <a:t>bắc</a:t>
            </a:r>
            <a:r>
              <a:rPr lang="en-US" sz="2800" b="1" dirty="0">
                <a:solidFill>
                  <a:srgbClr val="000000"/>
                </a:solidFill>
                <a:latin typeface="Arial" pitchFamily="34" charset="0"/>
                <a:ea typeface="Times New Roman" panose="02020603050405020304" pitchFamily="18" charset="0"/>
                <a:cs typeface="Arial" pitchFamily="34" charset="0"/>
              </a:rPr>
              <a:t> </a:t>
            </a:r>
            <a:r>
              <a:rPr lang="en-US" sz="2800" b="1" dirty="0" err="1">
                <a:solidFill>
                  <a:srgbClr val="000000"/>
                </a:solidFill>
                <a:latin typeface="Arial" pitchFamily="34" charset="0"/>
                <a:ea typeface="Times New Roman" panose="02020603050405020304" pitchFamily="18" charset="0"/>
                <a:cs typeface="Arial" pitchFamily="34" charset="0"/>
              </a:rPr>
              <a:t>giáp</a:t>
            </a:r>
            <a:r>
              <a:rPr lang="en-US" sz="2800" b="1" dirty="0">
                <a:solidFill>
                  <a:srgbClr val="000000"/>
                </a:solidFill>
                <a:latin typeface="Arial" pitchFamily="34" charset="0"/>
                <a:ea typeface="Times New Roman" panose="02020603050405020304" pitchFamily="18" charset="0"/>
                <a:cs typeface="Arial" pitchFamily="34" charset="0"/>
              </a:rPr>
              <a:t> </a:t>
            </a:r>
            <a:r>
              <a:rPr lang="en-US" sz="2800" b="1" dirty="0" err="1">
                <a:solidFill>
                  <a:srgbClr val="000000"/>
                </a:solidFill>
                <a:latin typeface="Arial" pitchFamily="34" charset="0"/>
                <a:ea typeface="Times New Roman" panose="02020603050405020304" pitchFamily="18" charset="0"/>
                <a:cs typeface="Arial" pitchFamily="34" charset="0"/>
              </a:rPr>
              <a:t>Bắc</a:t>
            </a:r>
            <a:r>
              <a:rPr lang="en-US" sz="2800" b="1" dirty="0">
                <a:solidFill>
                  <a:srgbClr val="000000"/>
                </a:solidFill>
                <a:latin typeface="Arial" pitchFamily="34" charset="0"/>
                <a:ea typeface="Times New Roman" panose="02020603050405020304" pitchFamily="18" charset="0"/>
                <a:cs typeface="Arial" pitchFamily="34" charset="0"/>
              </a:rPr>
              <a:t> </a:t>
            </a:r>
            <a:r>
              <a:rPr lang="en-US" sz="2800" b="1" dirty="0" err="1">
                <a:solidFill>
                  <a:srgbClr val="000000"/>
                </a:solidFill>
                <a:latin typeface="Arial" pitchFamily="34" charset="0"/>
                <a:ea typeface="Times New Roman" panose="02020603050405020304" pitchFamily="18" charset="0"/>
                <a:cs typeface="Arial" pitchFamily="34" charset="0"/>
              </a:rPr>
              <a:t>Băng</a:t>
            </a:r>
            <a:r>
              <a:rPr lang="en-US" sz="2800" b="1" dirty="0">
                <a:solidFill>
                  <a:srgbClr val="000000"/>
                </a:solidFill>
                <a:latin typeface="Arial" pitchFamily="34" charset="0"/>
                <a:ea typeface="Times New Roman" panose="02020603050405020304" pitchFamily="18" charset="0"/>
                <a:cs typeface="Arial" pitchFamily="34" charset="0"/>
              </a:rPr>
              <a:t> </a:t>
            </a:r>
            <a:r>
              <a:rPr lang="en-US" sz="2800" b="1" dirty="0" err="1">
                <a:solidFill>
                  <a:srgbClr val="000000"/>
                </a:solidFill>
                <a:latin typeface="Arial" pitchFamily="34" charset="0"/>
                <a:ea typeface="Times New Roman" panose="02020603050405020304" pitchFamily="18" charset="0"/>
                <a:cs typeface="Arial" pitchFamily="34" charset="0"/>
              </a:rPr>
              <a:t>Dương</a:t>
            </a:r>
            <a:r>
              <a:rPr lang="en-US" sz="2800" b="1" dirty="0">
                <a:solidFill>
                  <a:srgbClr val="000000"/>
                </a:solidFill>
                <a:latin typeface="Arial" pitchFamily="34" charset="0"/>
                <a:ea typeface="Times New Roman" panose="02020603050405020304" pitchFamily="18" charset="0"/>
                <a:cs typeface="Arial" pitchFamily="34" charset="0"/>
              </a:rPr>
              <a:t>;</a:t>
            </a:r>
            <a:endParaRPr lang="en-US" sz="2800" b="1" dirty="0">
              <a:latin typeface="Arial" pitchFamily="34" charset="0"/>
              <a:ea typeface="Calibri" panose="020F0502020204030204" pitchFamily="34" charset="0"/>
              <a:cs typeface="Arial" pitchFamily="34" charset="0"/>
            </a:endParaRPr>
          </a:p>
          <a:p>
            <a:pPr algn="just">
              <a:spcAft>
                <a:spcPts val="0"/>
              </a:spcAft>
            </a:pPr>
            <a:r>
              <a:rPr lang="en-US" sz="2800" b="1" dirty="0">
                <a:solidFill>
                  <a:srgbClr val="000000"/>
                </a:solidFill>
                <a:latin typeface="Arial" pitchFamily="34" charset="0"/>
                <a:ea typeface="Times New Roman" panose="02020603050405020304" pitchFamily="18" charset="0"/>
                <a:cs typeface="Arial" pitchFamily="34" charset="0"/>
              </a:rPr>
              <a:t>+</a:t>
            </a:r>
            <a:r>
              <a:rPr lang="en-US" sz="2800" b="1" dirty="0" err="1">
                <a:solidFill>
                  <a:srgbClr val="000000"/>
                </a:solidFill>
                <a:latin typeface="Arial" pitchFamily="34" charset="0"/>
                <a:ea typeface="Times New Roman" panose="02020603050405020304" pitchFamily="18" charset="0"/>
                <a:cs typeface="Arial" pitchFamily="34" charset="0"/>
              </a:rPr>
              <a:t>Phía</a:t>
            </a:r>
            <a:r>
              <a:rPr lang="en-US" sz="2800" b="1" dirty="0">
                <a:solidFill>
                  <a:srgbClr val="000000"/>
                </a:solidFill>
                <a:latin typeface="Arial" pitchFamily="34" charset="0"/>
                <a:ea typeface="Times New Roman" panose="02020603050405020304" pitchFamily="18" charset="0"/>
                <a:cs typeface="Arial" pitchFamily="34" charset="0"/>
              </a:rPr>
              <a:t> </a:t>
            </a:r>
            <a:r>
              <a:rPr lang="en-US" sz="2800" b="1" dirty="0" err="1">
                <a:solidFill>
                  <a:srgbClr val="000000"/>
                </a:solidFill>
                <a:latin typeface="Arial" pitchFamily="34" charset="0"/>
                <a:ea typeface="Times New Roman" panose="02020603050405020304" pitchFamily="18" charset="0"/>
                <a:cs typeface="Arial" pitchFamily="34" charset="0"/>
              </a:rPr>
              <a:t>đông</a:t>
            </a:r>
            <a:r>
              <a:rPr lang="en-US" sz="2800" b="1" dirty="0">
                <a:solidFill>
                  <a:srgbClr val="000000"/>
                </a:solidFill>
                <a:latin typeface="Arial" pitchFamily="34" charset="0"/>
                <a:ea typeface="Times New Roman" panose="02020603050405020304" pitchFamily="18" charset="0"/>
                <a:cs typeface="Arial" pitchFamily="34" charset="0"/>
              </a:rPr>
              <a:t> </a:t>
            </a:r>
            <a:r>
              <a:rPr lang="en-US" sz="2800" b="1" dirty="0" err="1">
                <a:solidFill>
                  <a:srgbClr val="000000"/>
                </a:solidFill>
                <a:latin typeface="Arial" pitchFamily="34" charset="0"/>
                <a:ea typeface="Times New Roman" panose="02020603050405020304" pitchFamily="18" charset="0"/>
                <a:cs typeface="Arial" pitchFamily="34" charset="0"/>
              </a:rPr>
              <a:t>giáp</a:t>
            </a:r>
            <a:r>
              <a:rPr lang="en-US" sz="2800" b="1" dirty="0">
                <a:solidFill>
                  <a:srgbClr val="000000"/>
                </a:solidFill>
                <a:latin typeface="Arial" pitchFamily="34" charset="0"/>
                <a:ea typeface="Times New Roman" panose="02020603050405020304" pitchFamily="18" charset="0"/>
                <a:cs typeface="Arial" pitchFamily="34" charset="0"/>
              </a:rPr>
              <a:t> </a:t>
            </a:r>
            <a:r>
              <a:rPr lang="en-US" sz="2800" b="1" dirty="0" err="1">
                <a:solidFill>
                  <a:srgbClr val="000000"/>
                </a:solidFill>
                <a:latin typeface="Arial" pitchFamily="34" charset="0"/>
                <a:ea typeface="Times New Roman" panose="02020603050405020304" pitchFamily="18" charset="0"/>
                <a:cs typeface="Arial" pitchFamily="34" charset="0"/>
              </a:rPr>
              <a:t>Thái</a:t>
            </a:r>
            <a:r>
              <a:rPr lang="en-US" sz="2800" b="1" dirty="0">
                <a:solidFill>
                  <a:srgbClr val="000000"/>
                </a:solidFill>
                <a:latin typeface="Arial" pitchFamily="34" charset="0"/>
                <a:ea typeface="Times New Roman" panose="02020603050405020304" pitchFamily="18" charset="0"/>
                <a:cs typeface="Arial" pitchFamily="34" charset="0"/>
              </a:rPr>
              <a:t> </a:t>
            </a:r>
            <a:r>
              <a:rPr lang="en-US" sz="2800" b="1" dirty="0" err="1">
                <a:solidFill>
                  <a:srgbClr val="000000"/>
                </a:solidFill>
                <a:latin typeface="Arial" pitchFamily="34" charset="0"/>
                <a:ea typeface="Times New Roman" panose="02020603050405020304" pitchFamily="18" charset="0"/>
                <a:cs typeface="Arial" pitchFamily="34" charset="0"/>
              </a:rPr>
              <a:t>Bình</a:t>
            </a:r>
            <a:r>
              <a:rPr lang="en-US" sz="2800" b="1" dirty="0">
                <a:solidFill>
                  <a:srgbClr val="000000"/>
                </a:solidFill>
                <a:latin typeface="Arial" pitchFamily="34" charset="0"/>
                <a:ea typeface="Times New Roman" panose="02020603050405020304" pitchFamily="18" charset="0"/>
                <a:cs typeface="Arial" pitchFamily="34" charset="0"/>
              </a:rPr>
              <a:t> </a:t>
            </a:r>
            <a:r>
              <a:rPr lang="en-US" sz="2800" b="1" dirty="0" err="1">
                <a:solidFill>
                  <a:srgbClr val="000000"/>
                </a:solidFill>
                <a:latin typeface="Arial" pitchFamily="34" charset="0"/>
                <a:ea typeface="Times New Roman" panose="02020603050405020304" pitchFamily="18" charset="0"/>
                <a:cs typeface="Arial" pitchFamily="34" charset="0"/>
              </a:rPr>
              <a:t>Dương</a:t>
            </a:r>
            <a:r>
              <a:rPr lang="en-US" sz="2800" b="1" dirty="0">
                <a:solidFill>
                  <a:srgbClr val="000000"/>
                </a:solidFill>
                <a:latin typeface="Arial" pitchFamily="34" charset="0"/>
                <a:ea typeface="Times New Roman" panose="02020603050405020304" pitchFamily="18" charset="0"/>
                <a:cs typeface="Arial" pitchFamily="34" charset="0"/>
              </a:rPr>
              <a:t>;</a:t>
            </a:r>
            <a:endParaRPr lang="en-US" sz="2800" b="1" dirty="0">
              <a:latin typeface="Arial" pitchFamily="34" charset="0"/>
              <a:ea typeface="Calibri" panose="020F0502020204030204" pitchFamily="34" charset="0"/>
              <a:cs typeface="Arial" pitchFamily="34" charset="0"/>
            </a:endParaRPr>
          </a:p>
          <a:p>
            <a:pPr algn="just">
              <a:spcAft>
                <a:spcPts val="0"/>
              </a:spcAft>
            </a:pPr>
            <a:r>
              <a:rPr lang="en-US" sz="2800" b="1" dirty="0">
                <a:solidFill>
                  <a:srgbClr val="000000"/>
                </a:solidFill>
                <a:latin typeface="Arial" pitchFamily="34" charset="0"/>
                <a:ea typeface="Times New Roman" panose="02020603050405020304" pitchFamily="18" charset="0"/>
                <a:cs typeface="Arial" pitchFamily="34" charset="0"/>
              </a:rPr>
              <a:t>+</a:t>
            </a:r>
            <a:r>
              <a:rPr lang="en-US" sz="2800" b="1" dirty="0" err="1">
                <a:solidFill>
                  <a:srgbClr val="000000"/>
                </a:solidFill>
                <a:latin typeface="Arial" pitchFamily="34" charset="0"/>
                <a:ea typeface="Times New Roman" panose="02020603050405020304" pitchFamily="18" charset="0"/>
                <a:cs typeface="Arial" pitchFamily="34" charset="0"/>
              </a:rPr>
              <a:t>Phía</a:t>
            </a:r>
            <a:r>
              <a:rPr lang="en-US" sz="2800" b="1" dirty="0">
                <a:solidFill>
                  <a:srgbClr val="000000"/>
                </a:solidFill>
                <a:latin typeface="Arial" pitchFamily="34" charset="0"/>
                <a:ea typeface="Times New Roman" panose="02020603050405020304" pitchFamily="18" charset="0"/>
                <a:cs typeface="Arial" pitchFamily="34" charset="0"/>
              </a:rPr>
              <a:t> </a:t>
            </a:r>
            <a:r>
              <a:rPr lang="en-US" sz="2800" b="1" dirty="0" err="1">
                <a:solidFill>
                  <a:srgbClr val="000000"/>
                </a:solidFill>
                <a:latin typeface="Arial" pitchFamily="34" charset="0"/>
                <a:ea typeface="Times New Roman" panose="02020603050405020304" pitchFamily="18" charset="0"/>
                <a:cs typeface="Arial" pitchFamily="34" charset="0"/>
              </a:rPr>
              <a:t>nam</a:t>
            </a:r>
            <a:r>
              <a:rPr lang="en-US" sz="2800" b="1" dirty="0">
                <a:solidFill>
                  <a:srgbClr val="000000"/>
                </a:solidFill>
                <a:latin typeface="Arial" pitchFamily="34" charset="0"/>
                <a:ea typeface="Times New Roman" panose="02020603050405020304" pitchFamily="18" charset="0"/>
                <a:cs typeface="Arial" pitchFamily="34" charset="0"/>
              </a:rPr>
              <a:t> </a:t>
            </a:r>
            <a:r>
              <a:rPr lang="en-US" sz="2800" b="1" dirty="0" err="1">
                <a:solidFill>
                  <a:srgbClr val="000000"/>
                </a:solidFill>
                <a:latin typeface="Arial" pitchFamily="34" charset="0"/>
                <a:ea typeface="Times New Roman" panose="02020603050405020304" pitchFamily="18" charset="0"/>
                <a:cs typeface="Arial" pitchFamily="34" charset="0"/>
              </a:rPr>
              <a:t>giáp</a:t>
            </a:r>
            <a:r>
              <a:rPr lang="en-US" sz="2800" b="1" dirty="0">
                <a:solidFill>
                  <a:srgbClr val="000000"/>
                </a:solidFill>
                <a:latin typeface="Arial" pitchFamily="34" charset="0"/>
                <a:ea typeface="Times New Roman" panose="02020603050405020304" pitchFamily="18" charset="0"/>
                <a:cs typeface="Arial" pitchFamily="34" charset="0"/>
              </a:rPr>
              <a:t> </a:t>
            </a:r>
            <a:r>
              <a:rPr lang="en-US" sz="2800" b="1" dirty="0" err="1">
                <a:solidFill>
                  <a:srgbClr val="000000"/>
                </a:solidFill>
                <a:latin typeface="Arial" pitchFamily="34" charset="0"/>
                <a:ea typeface="Times New Roman" panose="02020603050405020304" pitchFamily="18" charset="0"/>
                <a:cs typeface="Arial" pitchFamily="34" charset="0"/>
              </a:rPr>
              <a:t>Ấn</a:t>
            </a:r>
            <a:r>
              <a:rPr lang="en-US" sz="2800" b="1" dirty="0">
                <a:solidFill>
                  <a:srgbClr val="000000"/>
                </a:solidFill>
                <a:latin typeface="Arial" pitchFamily="34" charset="0"/>
                <a:ea typeface="Times New Roman" panose="02020603050405020304" pitchFamily="18" charset="0"/>
                <a:cs typeface="Arial" pitchFamily="34" charset="0"/>
              </a:rPr>
              <a:t> </a:t>
            </a:r>
            <a:r>
              <a:rPr lang="en-US" sz="2800" b="1" dirty="0" err="1">
                <a:solidFill>
                  <a:srgbClr val="000000"/>
                </a:solidFill>
                <a:latin typeface="Arial" pitchFamily="34" charset="0"/>
                <a:ea typeface="Times New Roman" panose="02020603050405020304" pitchFamily="18" charset="0"/>
                <a:cs typeface="Arial" pitchFamily="34" charset="0"/>
              </a:rPr>
              <a:t>Độ</a:t>
            </a:r>
            <a:r>
              <a:rPr lang="en-US" sz="2800" b="1" dirty="0">
                <a:solidFill>
                  <a:srgbClr val="000000"/>
                </a:solidFill>
                <a:latin typeface="Arial" pitchFamily="34" charset="0"/>
                <a:ea typeface="Times New Roman" panose="02020603050405020304" pitchFamily="18" charset="0"/>
                <a:cs typeface="Arial" pitchFamily="34" charset="0"/>
              </a:rPr>
              <a:t> </a:t>
            </a:r>
            <a:r>
              <a:rPr lang="en-US" sz="2800" b="1" dirty="0" err="1">
                <a:solidFill>
                  <a:srgbClr val="000000"/>
                </a:solidFill>
                <a:latin typeface="Arial" pitchFamily="34" charset="0"/>
                <a:ea typeface="Times New Roman" panose="02020603050405020304" pitchFamily="18" charset="0"/>
                <a:cs typeface="Arial" pitchFamily="34" charset="0"/>
              </a:rPr>
              <a:t>Dương</a:t>
            </a:r>
            <a:r>
              <a:rPr lang="en-US" sz="2800" b="1" dirty="0">
                <a:solidFill>
                  <a:srgbClr val="000000"/>
                </a:solidFill>
                <a:latin typeface="Arial" pitchFamily="34" charset="0"/>
                <a:ea typeface="Times New Roman" panose="02020603050405020304" pitchFamily="18" charset="0"/>
                <a:cs typeface="Arial" pitchFamily="34" charset="0"/>
              </a:rPr>
              <a:t>.</a:t>
            </a:r>
            <a:endParaRPr lang="en-US" sz="2800" b="1" dirty="0">
              <a:latin typeface="Arial" pitchFamily="34" charset="0"/>
              <a:ea typeface="Calibri" panose="020F0502020204030204" pitchFamily="34" charset="0"/>
              <a:cs typeface="Arial" pitchFamily="34" charset="0"/>
            </a:endParaRPr>
          </a:p>
        </p:txBody>
      </p:sp>
    </p:spTree>
    <p:extLst>
      <p:ext uri="{BB962C8B-B14F-4D97-AF65-F5344CB8AC3E}">
        <p14:creationId xmlns:p14="http://schemas.microsoft.com/office/powerpoint/2010/main" val="1089827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inVertical)">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barn(inVertical)">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barn(inVertical)">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0" grpId="0" animBg="1"/>
      <p:bldP spid="17" grpId="0" animBg="1"/>
      <p:bldP spid="18" grpId="0" animBg="1"/>
      <p:bldP spid="19" grpId="0" animBg="1"/>
      <p:bldP spid="20" grpId="0" animBg="1"/>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0082F467-10C5-4859-A32C-1A26A50E97F2}"/>
              </a:ext>
            </a:extLst>
          </p:cNvPr>
          <p:cNvGrpSpPr/>
          <p:nvPr/>
        </p:nvGrpSpPr>
        <p:grpSpPr>
          <a:xfrm>
            <a:off x="899367" y="104465"/>
            <a:ext cx="7791351" cy="872949"/>
            <a:chOff x="1133366" y="2220084"/>
            <a:chExt cx="5681780" cy="914400"/>
          </a:xfrm>
          <a:solidFill>
            <a:schemeClr val="accent4">
              <a:lumMod val="40000"/>
              <a:lumOff val="60000"/>
            </a:schemeClr>
          </a:solidFill>
        </p:grpSpPr>
        <p:sp>
          <p:nvSpPr>
            <p:cNvPr id="3" name="Arrow: Pentagon 2">
              <a:extLst>
                <a:ext uri="{FF2B5EF4-FFF2-40B4-BE49-F238E27FC236}">
                  <a16:creationId xmlns:a16="http://schemas.microsoft.com/office/drawing/2014/main" xmlns="" id="{84725DB7-77B3-40AF-B183-9B13D89CE479}"/>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a16="http://schemas.microsoft.com/office/drawing/2014/main" xmlns="" id="{4660E6CB-CAAF-44D7-A6A0-4BE347D0E172}"/>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TextBox 4">
            <a:extLst>
              <a:ext uri="{FF2B5EF4-FFF2-40B4-BE49-F238E27FC236}">
                <a16:creationId xmlns:a16="http://schemas.microsoft.com/office/drawing/2014/main" xmlns="" id="{32808919-C402-4CA9-9732-04BAE8400383}"/>
              </a:ext>
            </a:extLst>
          </p:cNvPr>
          <p:cNvSpPr txBox="1"/>
          <p:nvPr/>
        </p:nvSpPr>
        <p:spPr>
          <a:xfrm>
            <a:off x="1572343" y="255041"/>
            <a:ext cx="7381510" cy="584775"/>
          </a:xfrm>
          <a:prstGeom prst="rect">
            <a:avLst/>
          </a:prstGeom>
          <a:noFill/>
        </p:spPr>
        <p:txBody>
          <a:bodyPr wrap="square" rtlCol="0">
            <a:spAutoFit/>
          </a:bodyPr>
          <a:lstStyle/>
          <a:p>
            <a:r>
              <a:rPr lang="en-US" sz="3200">
                <a:solidFill>
                  <a:srgbClr val="0070C0"/>
                </a:solidFill>
                <a:latin typeface="Arial" pitchFamily="34" charset="0"/>
                <a:cs typeface="Arial" pitchFamily="34" charset="0"/>
              </a:rPr>
              <a:t>Vị trí địa lí, hình dạng và kích th</a:t>
            </a:r>
            <a:r>
              <a:rPr lang="vi-VN" sz="3200">
                <a:solidFill>
                  <a:srgbClr val="0070C0"/>
                </a:solidFill>
                <a:cs typeface="Arial" pitchFamily="34" charset="0"/>
              </a:rPr>
              <a:t>ư</a:t>
            </a:r>
            <a:r>
              <a:rPr lang="en-US" sz="3200">
                <a:solidFill>
                  <a:srgbClr val="0070C0"/>
                </a:solidFill>
                <a:latin typeface="Arial" pitchFamily="34" charset="0"/>
                <a:cs typeface="Arial" pitchFamily="34" charset="0"/>
              </a:rPr>
              <a:t>ớc</a:t>
            </a:r>
          </a:p>
        </p:txBody>
      </p:sp>
      <p:grpSp>
        <p:nvGrpSpPr>
          <p:cNvPr id="6" name="Group 5">
            <a:extLst>
              <a:ext uri="{FF2B5EF4-FFF2-40B4-BE49-F238E27FC236}">
                <a16:creationId xmlns:a16="http://schemas.microsoft.com/office/drawing/2014/main" xmlns="" id="{3271AB56-0B77-46E3-A92C-B76189A85E3D}"/>
              </a:ext>
            </a:extLst>
          </p:cNvPr>
          <p:cNvGrpSpPr/>
          <p:nvPr/>
        </p:nvGrpSpPr>
        <p:grpSpPr>
          <a:xfrm>
            <a:off x="137140" y="104465"/>
            <a:ext cx="1301952" cy="872949"/>
            <a:chOff x="344605" y="154323"/>
            <a:chExt cx="1301952" cy="872949"/>
          </a:xfrm>
        </p:grpSpPr>
        <p:sp>
          <p:nvSpPr>
            <p:cNvPr id="7" name="Arrow: Pentagon 6">
              <a:extLst>
                <a:ext uri="{FF2B5EF4-FFF2-40B4-BE49-F238E27FC236}">
                  <a16:creationId xmlns:a16="http://schemas.microsoft.com/office/drawing/2014/main" xmlns="" id="{72A55454-4ABA-4487-92FB-5B81F2D2BB13}"/>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8" name="Isosceles Triangle 7">
              <a:extLst>
                <a:ext uri="{FF2B5EF4-FFF2-40B4-BE49-F238E27FC236}">
                  <a16:creationId xmlns:a16="http://schemas.microsoft.com/office/drawing/2014/main" xmlns="" id="{E902F13E-BB7D-483D-BB5C-FB5AE1D5D16D}"/>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a:extLst>
              <a:ext uri="{FF2B5EF4-FFF2-40B4-BE49-F238E27FC236}">
                <a16:creationId xmlns:a16="http://schemas.microsoft.com/office/drawing/2014/main" xmlns="" id="{BF0CA32A-49AA-47DD-877D-2F42A3D8EAF5}"/>
              </a:ext>
            </a:extLst>
          </p:cNvPr>
          <p:cNvSpPr txBox="1"/>
          <p:nvPr/>
        </p:nvSpPr>
        <p:spPr>
          <a:xfrm>
            <a:off x="788116" y="2459504"/>
            <a:ext cx="4937912" cy="1938992"/>
          </a:xfrm>
          <a:prstGeom prst="rect">
            <a:avLst/>
          </a:prstGeom>
          <a:noFill/>
          <a:ln>
            <a:solidFill>
              <a:srgbClr val="00B050"/>
            </a:solidFill>
            <a:prstDash val="sysDash"/>
          </a:ln>
        </p:spPr>
        <p:txBody>
          <a:bodyPr wrap="square" rtlCol="0">
            <a:spAutoFit/>
          </a:bodyPr>
          <a:lstStyle/>
          <a:p>
            <a:pPr algn="just"/>
            <a:r>
              <a:rPr lang="en-US" sz="4000">
                <a:solidFill>
                  <a:srgbClr val="FF0000"/>
                </a:solidFill>
                <a:latin typeface="Arial" panose="020B0604020202020204" pitchFamily="34" charset="0"/>
                <a:cs typeface="Arial" panose="020B0604020202020204" pitchFamily="34" charset="0"/>
              </a:rPr>
              <a:t>Kể tên 3 vịnh biển và 3 biển ở phía nam Châu Á?</a:t>
            </a:r>
          </a:p>
        </p:txBody>
      </p:sp>
      <p:pic>
        <p:nvPicPr>
          <p:cNvPr id="13" name="Picture 12">
            <a:extLst>
              <a:ext uri="{FF2B5EF4-FFF2-40B4-BE49-F238E27FC236}">
                <a16:creationId xmlns:a16="http://schemas.microsoft.com/office/drawing/2014/main" xmlns="" id="{BC174E66-88DC-4A11-B8BB-9512DDC99E8A}"/>
              </a:ext>
            </a:extLst>
          </p:cNvPr>
          <p:cNvPicPr>
            <a:picLocks noChangeAspect="1"/>
          </p:cNvPicPr>
          <p:nvPr/>
        </p:nvPicPr>
        <p:blipFill>
          <a:blip r:embed="rId3"/>
          <a:stretch>
            <a:fillRect/>
          </a:stretch>
        </p:blipFill>
        <p:spPr>
          <a:xfrm>
            <a:off x="11085003" y="10321"/>
            <a:ext cx="1080504" cy="950635"/>
          </a:xfrm>
          <a:prstGeom prst="rect">
            <a:avLst/>
          </a:prstGeom>
        </p:spPr>
      </p:pic>
      <p:pic>
        <p:nvPicPr>
          <p:cNvPr id="14" name="Picture 2">
            <a:extLst>
              <a:ext uri="{FF2B5EF4-FFF2-40B4-BE49-F238E27FC236}">
                <a16:creationId xmlns:a16="http://schemas.microsoft.com/office/drawing/2014/main" xmlns="" id="{E6C389AD-80A2-4725-92C6-46B623E3B5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57060" y="1006386"/>
            <a:ext cx="5413193" cy="5723946"/>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xmlns="" id="{0B35A653-52FA-4486-B481-D09323EC0C3A}"/>
              </a:ext>
            </a:extLst>
          </p:cNvPr>
          <p:cNvSpPr txBox="1"/>
          <p:nvPr/>
        </p:nvSpPr>
        <p:spPr>
          <a:xfrm>
            <a:off x="7682930" y="6504462"/>
            <a:ext cx="3836135" cy="369332"/>
          </a:xfrm>
          <a:prstGeom prst="rect">
            <a:avLst/>
          </a:prstGeom>
          <a:solidFill>
            <a:schemeClr val="bg1"/>
          </a:solidFill>
        </p:spPr>
        <p:txBody>
          <a:bodyPr wrap="square" rtlCol="0">
            <a:spAutoFit/>
          </a:bodyPr>
          <a:lstStyle/>
          <a:p>
            <a:r>
              <a:rPr lang="en-US">
                <a:solidFill>
                  <a:srgbClr val="3333CC"/>
                </a:solidFill>
                <a:latin typeface="Arial" panose="020B0604020202020204" pitchFamily="34" charset="0"/>
                <a:cs typeface="Arial" panose="020B0604020202020204" pitchFamily="34" charset="0"/>
              </a:rPr>
              <a:t>Hình 5.1.Bản đồ tự nhiên Châu Á</a:t>
            </a:r>
          </a:p>
        </p:txBody>
      </p:sp>
    </p:spTree>
    <p:extLst>
      <p:ext uri="{BB962C8B-B14F-4D97-AF65-F5344CB8AC3E}">
        <p14:creationId xmlns:p14="http://schemas.microsoft.com/office/powerpoint/2010/main" val="10241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060940CF-5AA8-4740-A567-F18F980337CB}"/>
              </a:ext>
            </a:extLst>
          </p:cNvPr>
          <p:cNvSpPr/>
          <p:nvPr/>
        </p:nvSpPr>
        <p:spPr>
          <a:xfrm>
            <a:off x="154237" y="143220"/>
            <a:ext cx="11909234" cy="654402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Explosion: 8 Points 1">
            <a:extLst>
              <a:ext uri="{FF2B5EF4-FFF2-40B4-BE49-F238E27FC236}">
                <a16:creationId xmlns:a16="http://schemas.microsoft.com/office/drawing/2014/main" xmlns="" id="{32E2A332-85CA-4F88-8C9C-D9BEA13D0C8D}"/>
              </a:ext>
            </a:extLst>
          </p:cNvPr>
          <p:cNvSpPr/>
          <p:nvPr/>
        </p:nvSpPr>
        <p:spPr>
          <a:xfrm>
            <a:off x="1516433" y="498805"/>
            <a:ext cx="9287198" cy="5832849"/>
          </a:xfrm>
          <a:prstGeom prst="irregularSeal1">
            <a:avLst/>
          </a:prstGeom>
          <a:solidFill>
            <a:srgbClr val="00B050">
              <a:alpha val="8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xmlns="" id="{294D46F0-C8BC-40ED-894E-4AEA05832F88}"/>
              </a:ext>
            </a:extLst>
          </p:cNvPr>
          <p:cNvSpPr txBox="1"/>
          <p:nvPr/>
        </p:nvSpPr>
        <p:spPr>
          <a:xfrm>
            <a:off x="3310005" y="2615668"/>
            <a:ext cx="5571990" cy="1077218"/>
          </a:xfrm>
          <a:prstGeom prst="rect">
            <a:avLst/>
          </a:prstGeom>
          <a:noFill/>
        </p:spPr>
        <p:txBody>
          <a:bodyPr wrap="square" rtlCol="0">
            <a:spAutoFit/>
          </a:bodyPr>
          <a:lstStyle/>
          <a:p>
            <a:pPr algn="ctr"/>
            <a:r>
              <a:rPr lang="en-US" sz="3200" b="1">
                <a:solidFill>
                  <a:srgbClr val="FFFF00"/>
                </a:solidFill>
                <a:latin typeface="Arial" panose="020B0604020202020204" pitchFamily="34" charset="0"/>
                <a:cs typeface="Arial" panose="020B0604020202020204" pitchFamily="34" charset="0"/>
              </a:rPr>
              <a:t>KỂ TÊN CÁC ĐỊA DANH </a:t>
            </a:r>
          </a:p>
          <a:p>
            <a:pPr algn="ctr"/>
            <a:r>
              <a:rPr lang="en-US" sz="3200" b="1">
                <a:solidFill>
                  <a:srgbClr val="FFFF00"/>
                </a:solidFill>
                <a:latin typeface="Arial" panose="020B0604020202020204" pitchFamily="34" charset="0"/>
                <a:cs typeface="Arial" panose="020B0604020202020204" pitchFamily="34" charset="0"/>
              </a:rPr>
              <a:t>TỰ NHIÊN Ở CHÂU Á ?</a:t>
            </a:r>
          </a:p>
        </p:txBody>
      </p:sp>
      <p:pic>
        <p:nvPicPr>
          <p:cNvPr id="6" name="Picture 5">
            <a:extLst>
              <a:ext uri="{FF2B5EF4-FFF2-40B4-BE49-F238E27FC236}">
                <a16:creationId xmlns:a16="http://schemas.microsoft.com/office/drawing/2014/main" xmlns="" id="{B9CE2F12-71F1-45E1-9842-46EEE0FD5C06}"/>
              </a:ext>
            </a:extLst>
          </p:cNvPr>
          <p:cNvPicPr>
            <a:picLocks noChangeAspect="1"/>
          </p:cNvPicPr>
          <p:nvPr/>
        </p:nvPicPr>
        <p:blipFill>
          <a:blip r:embed="rId3"/>
          <a:stretch>
            <a:fillRect/>
          </a:stretch>
        </p:blipFill>
        <p:spPr>
          <a:xfrm>
            <a:off x="10791608" y="148865"/>
            <a:ext cx="1222629" cy="1075678"/>
          </a:xfrm>
          <a:prstGeom prst="rect">
            <a:avLst/>
          </a:prstGeom>
        </p:spPr>
      </p:pic>
    </p:spTree>
    <p:extLst>
      <p:ext uri="{BB962C8B-B14F-4D97-AF65-F5344CB8AC3E}">
        <p14:creationId xmlns:p14="http://schemas.microsoft.com/office/powerpoint/2010/main" val="1930088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0082F467-10C5-4859-A32C-1A26A50E97F2}"/>
              </a:ext>
            </a:extLst>
          </p:cNvPr>
          <p:cNvGrpSpPr/>
          <p:nvPr/>
        </p:nvGrpSpPr>
        <p:grpSpPr>
          <a:xfrm>
            <a:off x="899367" y="104465"/>
            <a:ext cx="7791351" cy="872949"/>
            <a:chOff x="1133366" y="2220084"/>
            <a:chExt cx="5681780" cy="914400"/>
          </a:xfrm>
          <a:solidFill>
            <a:schemeClr val="accent4">
              <a:lumMod val="40000"/>
              <a:lumOff val="60000"/>
            </a:schemeClr>
          </a:solidFill>
        </p:grpSpPr>
        <p:sp>
          <p:nvSpPr>
            <p:cNvPr id="3" name="Arrow: Pentagon 2">
              <a:extLst>
                <a:ext uri="{FF2B5EF4-FFF2-40B4-BE49-F238E27FC236}">
                  <a16:creationId xmlns:a16="http://schemas.microsoft.com/office/drawing/2014/main" xmlns="" id="{84725DB7-77B3-40AF-B183-9B13D89CE479}"/>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a16="http://schemas.microsoft.com/office/drawing/2014/main" xmlns="" id="{4660E6CB-CAAF-44D7-A6A0-4BE347D0E172}"/>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TextBox 4">
            <a:extLst>
              <a:ext uri="{FF2B5EF4-FFF2-40B4-BE49-F238E27FC236}">
                <a16:creationId xmlns:a16="http://schemas.microsoft.com/office/drawing/2014/main" xmlns="" id="{32808919-C402-4CA9-9732-04BAE8400383}"/>
              </a:ext>
            </a:extLst>
          </p:cNvPr>
          <p:cNvSpPr txBox="1"/>
          <p:nvPr/>
        </p:nvSpPr>
        <p:spPr>
          <a:xfrm>
            <a:off x="1572343" y="255041"/>
            <a:ext cx="7381510" cy="584775"/>
          </a:xfrm>
          <a:prstGeom prst="rect">
            <a:avLst/>
          </a:prstGeom>
          <a:noFill/>
        </p:spPr>
        <p:txBody>
          <a:bodyPr wrap="square" rtlCol="0">
            <a:spAutoFit/>
          </a:bodyPr>
          <a:lstStyle/>
          <a:p>
            <a:r>
              <a:rPr lang="en-US" sz="3200">
                <a:solidFill>
                  <a:srgbClr val="0070C0"/>
                </a:solidFill>
                <a:latin typeface="Arial" pitchFamily="34" charset="0"/>
                <a:cs typeface="Arial" pitchFamily="34" charset="0"/>
              </a:rPr>
              <a:t>Vị trí địa lí, hình dạng và kích th</a:t>
            </a:r>
            <a:r>
              <a:rPr lang="vi-VN" sz="3200">
                <a:solidFill>
                  <a:srgbClr val="0070C0"/>
                </a:solidFill>
                <a:cs typeface="Arial" pitchFamily="34" charset="0"/>
              </a:rPr>
              <a:t>ư</a:t>
            </a:r>
            <a:r>
              <a:rPr lang="en-US" sz="3200">
                <a:solidFill>
                  <a:srgbClr val="0070C0"/>
                </a:solidFill>
                <a:latin typeface="Arial" pitchFamily="34" charset="0"/>
                <a:cs typeface="Arial" pitchFamily="34" charset="0"/>
              </a:rPr>
              <a:t>ớc</a:t>
            </a:r>
          </a:p>
        </p:txBody>
      </p:sp>
      <p:grpSp>
        <p:nvGrpSpPr>
          <p:cNvPr id="6" name="Group 5">
            <a:extLst>
              <a:ext uri="{FF2B5EF4-FFF2-40B4-BE49-F238E27FC236}">
                <a16:creationId xmlns:a16="http://schemas.microsoft.com/office/drawing/2014/main" xmlns="" id="{3271AB56-0B77-46E3-A92C-B76189A85E3D}"/>
              </a:ext>
            </a:extLst>
          </p:cNvPr>
          <p:cNvGrpSpPr/>
          <p:nvPr/>
        </p:nvGrpSpPr>
        <p:grpSpPr>
          <a:xfrm>
            <a:off x="137140" y="104465"/>
            <a:ext cx="1301952" cy="872949"/>
            <a:chOff x="344605" y="154323"/>
            <a:chExt cx="1301952" cy="872949"/>
          </a:xfrm>
        </p:grpSpPr>
        <p:sp>
          <p:nvSpPr>
            <p:cNvPr id="7" name="Arrow: Pentagon 6">
              <a:extLst>
                <a:ext uri="{FF2B5EF4-FFF2-40B4-BE49-F238E27FC236}">
                  <a16:creationId xmlns:a16="http://schemas.microsoft.com/office/drawing/2014/main" xmlns="" id="{72A55454-4ABA-4487-92FB-5B81F2D2BB13}"/>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8" name="Isosceles Triangle 7">
              <a:extLst>
                <a:ext uri="{FF2B5EF4-FFF2-40B4-BE49-F238E27FC236}">
                  <a16:creationId xmlns:a16="http://schemas.microsoft.com/office/drawing/2014/main" xmlns="" id="{E902F13E-BB7D-483D-BB5C-FB5AE1D5D16D}"/>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a:extLst>
              <a:ext uri="{FF2B5EF4-FFF2-40B4-BE49-F238E27FC236}">
                <a16:creationId xmlns:a16="http://schemas.microsoft.com/office/drawing/2014/main" xmlns="" id="{BF0CA32A-49AA-47DD-877D-2F42A3D8EAF5}"/>
              </a:ext>
            </a:extLst>
          </p:cNvPr>
          <p:cNvSpPr txBox="1"/>
          <p:nvPr/>
        </p:nvSpPr>
        <p:spPr>
          <a:xfrm>
            <a:off x="459979" y="2557734"/>
            <a:ext cx="5786051" cy="1323439"/>
          </a:xfrm>
          <a:prstGeom prst="rect">
            <a:avLst/>
          </a:prstGeom>
          <a:noFill/>
          <a:ln>
            <a:solidFill>
              <a:srgbClr val="00B050"/>
            </a:solidFill>
            <a:prstDash val="sysDash"/>
          </a:ln>
        </p:spPr>
        <p:txBody>
          <a:bodyPr wrap="square" rtlCol="0">
            <a:spAutoFit/>
          </a:bodyPr>
          <a:lstStyle/>
          <a:p>
            <a:pPr algn="just"/>
            <a:r>
              <a:rPr lang="en-US" sz="4000">
                <a:solidFill>
                  <a:srgbClr val="FF0000"/>
                </a:solidFill>
                <a:latin typeface="Arial" panose="020B0604020202020204" pitchFamily="34" charset="0"/>
                <a:cs typeface="Arial" panose="020B0604020202020204" pitchFamily="34" charset="0"/>
              </a:rPr>
              <a:t>Kể tên các đảo,bán đảo quần đảo ở  Châu Á?</a:t>
            </a:r>
          </a:p>
        </p:txBody>
      </p:sp>
      <p:pic>
        <p:nvPicPr>
          <p:cNvPr id="13" name="Picture 12">
            <a:extLst>
              <a:ext uri="{FF2B5EF4-FFF2-40B4-BE49-F238E27FC236}">
                <a16:creationId xmlns:a16="http://schemas.microsoft.com/office/drawing/2014/main" xmlns="" id="{88DD8B0E-09A3-4B5C-BEB8-58AF0DAEAB71}"/>
              </a:ext>
            </a:extLst>
          </p:cNvPr>
          <p:cNvPicPr>
            <a:picLocks noChangeAspect="1"/>
          </p:cNvPicPr>
          <p:nvPr/>
        </p:nvPicPr>
        <p:blipFill>
          <a:blip r:embed="rId3"/>
          <a:stretch>
            <a:fillRect/>
          </a:stretch>
        </p:blipFill>
        <p:spPr>
          <a:xfrm>
            <a:off x="11085003" y="10321"/>
            <a:ext cx="1080504" cy="950635"/>
          </a:xfrm>
          <a:prstGeom prst="rect">
            <a:avLst/>
          </a:prstGeom>
        </p:spPr>
      </p:pic>
      <p:pic>
        <p:nvPicPr>
          <p:cNvPr id="14" name="Picture 2">
            <a:extLst>
              <a:ext uri="{FF2B5EF4-FFF2-40B4-BE49-F238E27FC236}">
                <a16:creationId xmlns:a16="http://schemas.microsoft.com/office/drawing/2014/main" xmlns="" id="{2334AEED-869E-4557-8578-005175DEC5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57060" y="1006386"/>
            <a:ext cx="5413193" cy="5723946"/>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xmlns="" id="{D8542174-AACE-4833-8269-FFBAD4C667CC}"/>
              </a:ext>
            </a:extLst>
          </p:cNvPr>
          <p:cNvSpPr txBox="1"/>
          <p:nvPr/>
        </p:nvSpPr>
        <p:spPr>
          <a:xfrm>
            <a:off x="7682930" y="6504462"/>
            <a:ext cx="3836135" cy="369332"/>
          </a:xfrm>
          <a:prstGeom prst="rect">
            <a:avLst/>
          </a:prstGeom>
          <a:solidFill>
            <a:schemeClr val="bg1"/>
          </a:solidFill>
        </p:spPr>
        <p:txBody>
          <a:bodyPr wrap="square" rtlCol="0">
            <a:spAutoFit/>
          </a:bodyPr>
          <a:lstStyle/>
          <a:p>
            <a:r>
              <a:rPr lang="en-US">
                <a:solidFill>
                  <a:srgbClr val="3333CC"/>
                </a:solidFill>
                <a:latin typeface="Arial" panose="020B0604020202020204" pitchFamily="34" charset="0"/>
                <a:cs typeface="Arial" panose="020B0604020202020204" pitchFamily="34" charset="0"/>
              </a:rPr>
              <a:t>Hình 5.1.Bản đồ tự nhiên Châu Á</a:t>
            </a:r>
          </a:p>
        </p:txBody>
      </p:sp>
      <p:grpSp>
        <p:nvGrpSpPr>
          <p:cNvPr id="16" name="Group 15">
            <a:extLst>
              <a:ext uri="{FF2B5EF4-FFF2-40B4-BE49-F238E27FC236}">
                <a16:creationId xmlns:a16="http://schemas.microsoft.com/office/drawing/2014/main" xmlns="" id="{3BFB7DF7-6943-4747-9591-A07730D09F85}"/>
              </a:ext>
            </a:extLst>
          </p:cNvPr>
          <p:cNvGrpSpPr/>
          <p:nvPr/>
        </p:nvGrpSpPr>
        <p:grpSpPr>
          <a:xfrm>
            <a:off x="12420" y="1560403"/>
            <a:ext cx="6691632" cy="4191041"/>
            <a:chOff x="758155" y="1414630"/>
            <a:chExt cx="6785616" cy="4191041"/>
          </a:xfrm>
        </p:grpSpPr>
        <p:sp>
          <p:nvSpPr>
            <p:cNvPr id="17" name="Rectangle: Rounded Corners 16">
              <a:extLst>
                <a:ext uri="{FF2B5EF4-FFF2-40B4-BE49-F238E27FC236}">
                  <a16:creationId xmlns:a16="http://schemas.microsoft.com/office/drawing/2014/main" xmlns="" id="{C77B79DB-40F5-47D3-87A2-E876E9BE4660}"/>
                </a:ext>
              </a:extLst>
            </p:cNvPr>
            <p:cNvSpPr/>
            <p:nvPr/>
          </p:nvSpPr>
          <p:spPr>
            <a:xfrm>
              <a:off x="899367" y="1880995"/>
              <a:ext cx="6592220" cy="3724676"/>
            </a:xfrm>
            <a:prstGeom prst="roundRect">
              <a:avLst/>
            </a:prstGeom>
            <a:solidFill>
              <a:srgbClr val="FFFB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FBD5"/>
                  </a:solidFill>
                </a:ln>
              </a:endParaRPr>
            </a:p>
          </p:txBody>
        </p:sp>
        <p:sp>
          <p:nvSpPr>
            <p:cNvPr id="18" name="TextBox 17">
              <a:extLst>
                <a:ext uri="{FF2B5EF4-FFF2-40B4-BE49-F238E27FC236}">
                  <a16:creationId xmlns:a16="http://schemas.microsoft.com/office/drawing/2014/main" xmlns="" id="{27CF20E6-EFF8-4AA4-B148-99717D4397ED}"/>
                </a:ext>
              </a:extLst>
            </p:cNvPr>
            <p:cNvSpPr txBox="1"/>
            <p:nvPr/>
          </p:nvSpPr>
          <p:spPr>
            <a:xfrm>
              <a:off x="2006976" y="2078831"/>
              <a:ext cx="4775448" cy="523220"/>
            </a:xfrm>
            <a:prstGeom prst="rect">
              <a:avLst/>
            </a:prstGeom>
            <a:noFill/>
          </p:spPr>
          <p:txBody>
            <a:bodyPr wrap="square" rtlCol="0">
              <a:spAutoFit/>
            </a:bodyPr>
            <a:lstStyle/>
            <a:p>
              <a:r>
                <a:rPr lang="en-US" sz="2800">
                  <a:solidFill>
                    <a:srgbClr val="00B0F0"/>
                  </a:solidFill>
                  <a:latin typeface="Arial" panose="020B0604020202020204" pitchFamily="34" charset="0"/>
                  <a:cs typeface="Arial" panose="020B0604020202020204" pitchFamily="34" charset="0"/>
                </a:rPr>
                <a:t>Em có biết?</a:t>
              </a:r>
            </a:p>
          </p:txBody>
        </p:sp>
        <p:sp>
          <p:nvSpPr>
            <p:cNvPr id="19" name="TextBox 18">
              <a:extLst>
                <a:ext uri="{FF2B5EF4-FFF2-40B4-BE49-F238E27FC236}">
                  <a16:creationId xmlns:a16="http://schemas.microsoft.com/office/drawing/2014/main" xmlns="" id="{C2434C34-6FCF-440B-A220-D04E41A40A5F}"/>
                </a:ext>
              </a:extLst>
            </p:cNvPr>
            <p:cNvSpPr txBox="1"/>
            <p:nvPr/>
          </p:nvSpPr>
          <p:spPr>
            <a:xfrm>
              <a:off x="1078317" y="2765998"/>
              <a:ext cx="6465454" cy="2677656"/>
            </a:xfrm>
            <a:prstGeom prst="rect">
              <a:avLst/>
            </a:prstGeom>
            <a:noFill/>
          </p:spPr>
          <p:txBody>
            <a:bodyPr wrap="square" rtlCol="0">
              <a:spAutoFit/>
            </a:bodyPr>
            <a:lstStyle/>
            <a:p>
              <a:r>
                <a:rPr lang="en-US" sz="2800">
                  <a:solidFill>
                    <a:srgbClr val="3333CC"/>
                  </a:solidFill>
                  <a:latin typeface="Arial" panose="020B0604020202020204" pitchFamily="34" charset="0"/>
                  <a:cs typeface="Arial" panose="020B0604020202020204" pitchFamily="34" charset="0"/>
                </a:rPr>
                <a:t>- Biển Đông là biển lớn thứ 4 trên thế giới</a:t>
              </a:r>
            </a:p>
            <a:p>
              <a:r>
                <a:rPr lang="en-US" sz="2800">
                  <a:solidFill>
                    <a:srgbClr val="3333CC"/>
                  </a:solidFill>
                  <a:latin typeface="Arial" panose="020B0604020202020204" pitchFamily="34" charset="0"/>
                  <a:cs typeface="Arial" panose="020B0604020202020204" pitchFamily="34" charset="0"/>
                </a:rPr>
                <a:t>- Bán đảo A-rap (Arab) là bán đảo lớn nhất trên thế giới</a:t>
              </a:r>
            </a:p>
            <a:p>
              <a:r>
                <a:rPr lang="en-US" sz="2800">
                  <a:solidFill>
                    <a:srgbClr val="3333CC"/>
                  </a:solidFill>
                  <a:latin typeface="Arial" panose="020B0604020202020204" pitchFamily="34" charset="0"/>
                  <a:cs typeface="Arial" panose="020B0604020202020204" pitchFamily="34" charset="0"/>
                </a:rPr>
                <a:t>- Châu Á có vực biển Ma-ri-a-na (Mariana) sâu nhất thế giới (11 034 m)</a:t>
              </a:r>
            </a:p>
          </p:txBody>
        </p:sp>
        <p:pic>
          <p:nvPicPr>
            <p:cNvPr id="20" name="Picture 19">
              <a:extLst>
                <a:ext uri="{FF2B5EF4-FFF2-40B4-BE49-F238E27FC236}">
                  <a16:creationId xmlns:a16="http://schemas.microsoft.com/office/drawing/2014/main" xmlns="" id="{602C8059-DD7D-41DB-8833-9D2283F25573}"/>
                </a:ext>
              </a:extLst>
            </p:cNvPr>
            <p:cNvPicPr>
              <a:picLocks noChangeAspect="1"/>
            </p:cNvPicPr>
            <p:nvPr/>
          </p:nvPicPr>
          <p:blipFill>
            <a:blip r:embed="rId5"/>
            <a:stretch>
              <a:fillRect/>
            </a:stretch>
          </p:blipFill>
          <p:spPr>
            <a:xfrm>
              <a:off x="758155" y="1414630"/>
              <a:ext cx="1107609" cy="1187677"/>
            </a:xfrm>
            <a:prstGeom prst="rect">
              <a:avLst/>
            </a:prstGeom>
          </p:spPr>
        </p:pic>
      </p:grpSp>
    </p:spTree>
    <p:extLst>
      <p:ext uri="{BB962C8B-B14F-4D97-AF65-F5344CB8AC3E}">
        <p14:creationId xmlns:p14="http://schemas.microsoft.com/office/powerpoint/2010/main" val="2568479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0082F467-10C5-4859-A32C-1A26A50E97F2}"/>
              </a:ext>
            </a:extLst>
          </p:cNvPr>
          <p:cNvGrpSpPr/>
          <p:nvPr/>
        </p:nvGrpSpPr>
        <p:grpSpPr>
          <a:xfrm>
            <a:off x="899367" y="104465"/>
            <a:ext cx="7791351" cy="872949"/>
            <a:chOff x="1133366" y="2220084"/>
            <a:chExt cx="5681780" cy="914400"/>
          </a:xfrm>
          <a:solidFill>
            <a:schemeClr val="accent4">
              <a:lumMod val="40000"/>
              <a:lumOff val="60000"/>
            </a:schemeClr>
          </a:solidFill>
        </p:grpSpPr>
        <p:sp>
          <p:nvSpPr>
            <p:cNvPr id="3" name="Arrow: Pentagon 2">
              <a:extLst>
                <a:ext uri="{FF2B5EF4-FFF2-40B4-BE49-F238E27FC236}">
                  <a16:creationId xmlns:a16="http://schemas.microsoft.com/office/drawing/2014/main" xmlns="" id="{84725DB7-77B3-40AF-B183-9B13D89CE479}"/>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a16="http://schemas.microsoft.com/office/drawing/2014/main" xmlns="" id="{4660E6CB-CAAF-44D7-A6A0-4BE347D0E172}"/>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TextBox 4">
            <a:extLst>
              <a:ext uri="{FF2B5EF4-FFF2-40B4-BE49-F238E27FC236}">
                <a16:creationId xmlns:a16="http://schemas.microsoft.com/office/drawing/2014/main" xmlns="" id="{32808919-C402-4CA9-9732-04BAE8400383}"/>
              </a:ext>
            </a:extLst>
          </p:cNvPr>
          <p:cNvSpPr txBox="1"/>
          <p:nvPr/>
        </p:nvSpPr>
        <p:spPr>
          <a:xfrm>
            <a:off x="1572343" y="255041"/>
            <a:ext cx="7381510" cy="584775"/>
          </a:xfrm>
          <a:prstGeom prst="rect">
            <a:avLst/>
          </a:prstGeom>
          <a:noFill/>
        </p:spPr>
        <p:txBody>
          <a:bodyPr wrap="square" rtlCol="0">
            <a:spAutoFit/>
          </a:bodyPr>
          <a:lstStyle/>
          <a:p>
            <a:r>
              <a:rPr lang="en-US" sz="3200">
                <a:solidFill>
                  <a:srgbClr val="0070C0"/>
                </a:solidFill>
                <a:latin typeface="Arial" pitchFamily="34" charset="0"/>
                <a:cs typeface="Arial" pitchFamily="34" charset="0"/>
              </a:rPr>
              <a:t>Vị trí địa lí, hình dạng và kích th</a:t>
            </a:r>
            <a:r>
              <a:rPr lang="vi-VN" sz="3200">
                <a:solidFill>
                  <a:srgbClr val="0070C0"/>
                </a:solidFill>
                <a:cs typeface="Arial" pitchFamily="34" charset="0"/>
              </a:rPr>
              <a:t>ư</a:t>
            </a:r>
            <a:r>
              <a:rPr lang="en-US" sz="3200">
                <a:solidFill>
                  <a:srgbClr val="0070C0"/>
                </a:solidFill>
                <a:latin typeface="Arial" pitchFamily="34" charset="0"/>
                <a:cs typeface="Arial" pitchFamily="34" charset="0"/>
              </a:rPr>
              <a:t>ớc</a:t>
            </a:r>
          </a:p>
        </p:txBody>
      </p:sp>
      <p:grpSp>
        <p:nvGrpSpPr>
          <p:cNvPr id="6" name="Group 5">
            <a:extLst>
              <a:ext uri="{FF2B5EF4-FFF2-40B4-BE49-F238E27FC236}">
                <a16:creationId xmlns:a16="http://schemas.microsoft.com/office/drawing/2014/main" xmlns="" id="{3271AB56-0B77-46E3-A92C-B76189A85E3D}"/>
              </a:ext>
            </a:extLst>
          </p:cNvPr>
          <p:cNvGrpSpPr/>
          <p:nvPr/>
        </p:nvGrpSpPr>
        <p:grpSpPr>
          <a:xfrm>
            <a:off x="137140" y="104465"/>
            <a:ext cx="1301952" cy="872949"/>
            <a:chOff x="344605" y="154323"/>
            <a:chExt cx="1301952" cy="872949"/>
          </a:xfrm>
        </p:grpSpPr>
        <p:sp>
          <p:nvSpPr>
            <p:cNvPr id="7" name="Arrow: Pentagon 6">
              <a:extLst>
                <a:ext uri="{FF2B5EF4-FFF2-40B4-BE49-F238E27FC236}">
                  <a16:creationId xmlns:a16="http://schemas.microsoft.com/office/drawing/2014/main" xmlns="" id="{72A55454-4ABA-4487-92FB-5B81F2D2BB13}"/>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8" name="Isosceles Triangle 7">
              <a:extLst>
                <a:ext uri="{FF2B5EF4-FFF2-40B4-BE49-F238E27FC236}">
                  <a16:creationId xmlns:a16="http://schemas.microsoft.com/office/drawing/2014/main" xmlns="" id="{E902F13E-BB7D-483D-BB5C-FB5AE1D5D16D}"/>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a:extLst>
              <a:ext uri="{FF2B5EF4-FFF2-40B4-BE49-F238E27FC236}">
                <a16:creationId xmlns:a16="http://schemas.microsoft.com/office/drawing/2014/main" xmlns="" id="{3DEC672D-0C8A-48C6-B6F3-D0ADB35D4224}"/>
              </a:ext>
            </a:extLst>
          </p:cNvPr>
          <p:cNvSpPr txBox="1"/>
          <p:nvPr/>
        </p:nvSpPr>
        <p:spPr>
          <a:xfrm>
            <a:off x="788116" y="2745800"/>
            <a:ext cx="5083688" cy="1366400"/>
          </a:xfrm>
          <a:prstGeom prst="rect">
            <a:avLst/>
          </a:prstGeom>
          <a:solidFill>
            <a:schemeClr val="bg1"/>
          </a:solidFill>
          <a:ln>
            <a:solidFill>
              <a:srgbClr val="00B050"/>
            </a:solidFill>
            <a:prstDash val="sysDash"/>
          </a:ln>
        </p:spPr>
        <p:txBody>
          <a:bodyPr wrap="square" rtlCol="0">
            <a:spAutoFit/>
          </a:bodyPr>
          <a:lstStyle/>
          <a:p>
            <a:pPr algn="just"/>
            <a:r>
              <a:rPr lang="en-US" sz="4000">
                <a:solidFill>
                  <a:srgbClr val="FF0000"/>
                </a:solidFill>
                <a:latin typeface="Arial" panose="020B0604020202020204" pitchFamily="34" charset="0"/>
                <a:cs typeface="Arial" panose="020B0604020202020204" pitchFamily="34" charset="0"/>
              </a:rPr>
              <a:t>Nhận xét hình dạng lãnh thổ Châu Á?</a:t>
            </a:r>
          </a:p>
        </p:txBody>
      </p:sp>
      <p:pic>
        <p:nvPicPr>
          <p:cNvPr id="14" name="Picture 13">
            <a:extLst>
              <a:ext uri="{FF2B5EF4-FFF2-40B4-BE49-F238E27FC236}">
                <a16:creationId xmlns:a16="http://schemas.microsoft.com/office/drawing/2014/main" xmlns="" id="{BCAC221D-350C-4FEA-BEE1-B9CBEA54FF4C}"/>
              </a:ext>
            </a:extLst>
          </p:cNvPr>
          <p:cNvPicPr>
            <a:picLocks noChangeAspect="1"/>
          </p:cNvPicPr>
          <p:nvPr/>
        </p:nvPicPr>
        <p:blipFill>
          <a:blip r:embed="rId3"/>
          <a:stretch>
            <a:fillRect/>
          </a:stretch>
        </p:blipFill>
        <p:spPr>
          <a:xfrm>
            <a:off x="11085003" y="10321"/>
            <a:ext cx="1080504" cy="950635"/>
          </a:xfrm>
          <a:prstGeom prst="rect">
            <a:avLst/>
          </a:prstGeom>
        </p:spPr>
      </p:pic>
      <p:pic>
        <p:nvPicPr>
          <p:cNvPr id="15" name="Picture 2">
            <a:extLst>
              <a:ext uri="{FF2B5EF4-FFF2-40B4-BE49-F238E27FC236}">
                <a16:creationId xmlns:a16="http://schemas.microsoft.com/office/drawing/2014/main" xmlns="" id="{F1A8A885-F16E-44BB-8408-C8FC94D44C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57060" y="1006386"/>
            <a:ext cx="5413193" cy="5723946"/>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xmlns="" id="{97A0A0C0-2E56-4EEA-9750-19E39940CF50}"/>
              </a:ext>
            </a:extLst>
          </p:cNvPr>
          <p:cNvSpPr txBox="1"/>
          <p:nvPr/>
        </p:nvSpPr>
        <p:spPr>
          <a:xfrm>
            <a:off x="7682930" y="6504462"/>
            <a:ext cx="3836135" cy="369332"/>
          </a:xfrm>
          <a:prstGeom prst="rect">
            <a:avLst/>
          </a:prstGeom>
          <a:solidFill>
            <a:schemeClr val="bg1"/>
          </a:solidFill>
        </p:spPr>
        <p:txBody>
          <a:bodyPr wrap="square" rtlCol="0">
            <a:spAutoFit/>
          </a:bodyPr>
          <a:lstStyle/>
          <a:p>
            <a:r>
              <a:rPr lang="en-US">
                <a:solidFill>
                  <a:srgbClr val="3333CC"/>
                </a:solidFill>
                <a:latin typeface="Arial" panose="020B0604020202020204" pitchFamily="34" charset="0"/>
                <a:cs typeface="Arial" panose="020B0604020202020204" pitchFamily="34" charset="0"/>
              </a:rPr>
              <a:t>Hình 5.1.Bản đồ tự nhiên Châu Á</a:t>
            </a:r>
          </a:p>
        </p:txBody>
      </p:sp>
    </p:spTree>
    <p:extLst>
      <p:ext uri="{BB962C8B-B14F-4D97-AF65-F5344CB8AC3E}">
        <p14:creationId xmlns:p14="http://schemas.microsoft.com/office/powerpoint/2010/main" val="2261189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0082F467-10C5-4859-A32C-1A26A50E97F2}"/>
              </a:ext>
            </a:extLst>
          </p:cNvPr>
          <p:cNvGrpSpPr/>
          <p:nvPr/>
        </p:nvGrpSpPr>
        <p:grpSpPr>
          <a:xfrm>
            <a:off x="899367" y="104465"/>
            <a:ext cx="7791351" cy="872949"/>
            <a:chOff x="1133366" y="2220084"/>
            <a:chExt cx="5681780" cy="914400"/>
          </a:xfrm>
          <a:solidFill>
            <a:schemeClr val="accent4">
              <a:lumMod val="40000"/>
              <a:lumOff val="60000"/>
            </a:schemeClr>
          </a:solidFill>
        </p:grpSpPr>
        <p:sp>
          <p:nvSpPr>
            <p:cNvPr id="3" name="Arrow: Pentagon 2">
              <a:extLst>
                <a:ext uri="{FF2B5EF4-FFF2-40B4-BE49-F238E27FC236}">
                  <a16:creationId xmlns:a16="http://schemas.microsoft.com/office/drawing/2014/main" xmlns="" id="{84725DB7-77B3-40AF-B183-9B13D89CE479}"/>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a16="http://schemas.microsoft.com/office/drawing/2014/main" xmlns="" id="{4660E6CB-CAAF-44D7-A6A0-4BE347D0E172}"/>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TextBox 4">
            <a:extLst>
              <a:ext uri="{FF2B5EF4-FFF2-40B4-BE49-F238E27FC236}">
                <a16:creationId xmlns:a16="http://schemas.microsoft.com/office/drawing/2014/main" xmlns="" id="{32808919-C402-4CA9-9732-04BAE8400383}"/>
              </a:ext>
            </a:extLst>
          </p:cNvPr>
          <p:cNvSpPr txBox="1"/>
          <p:nvPr/>
        </p:nvSpPr>
        <p:spPr>
          <a:xfrm>
            <a:off x="1572343" y="255041"/>
            <a:ext cx="7381510" cy="584775"/>
          </a:xfrm>
          <a:prstGeom prst="rect">
            <a:avLst/>
          </a:prstGeom>
          <a:noFill/>
        </p:spPr>
        <p:txBody>
          <a:bodyPr wrap="square" rtlCol="0">
            <a:spAutoFit/>
          </a:bodyPr>
          <a:lstStyle/>
          <a:p>
            <a:r>
              <a:rPr lang="en-US" sz="3200">
                <a:solidFill>
                  <a:srgbClr val="0070C0"/>
                </a:solidFill>
                <a:latin typeface="Arial" pitchFamily="34" charset="0"/>
                <a:cs typeface="Arial" pitchFamily="34" charset="0"/>
              </a:rPr>
              <a:t>Vị trí địa lí, hình dạng và kích th</a:t>
            </a:r>
            <a:r>
              <a:rPr lang="vi-VN" sz="3200">
                <a:solidFill>
                  <a:srgbClr val="0070C0"/>
                </a:solidFill>
                <a:cs typeface="Arial" pitchFamily="34" charset="0"/>
              </a:rPr>
              <a:t>ư</a:t>
            </a:r>
            <a:r>
              <a:rPr lang="en-US" sz="3200">
                <a:solidFill>
                  <a:srgbClr val="0070C0"/>
                </a:solidFill>
                <a:latin typeface="Arial" pitchFamily="34" charset="0"/>
                <a:cs typeface="Arial" pitchFamily="34" charset="0"/>
              </a:rPr>
              <a:t>ớc</a:t>
            </a:r>
          </a:p>
        </p:txBody>
      </p:sp>
      <p:grpSp>
        <p:nvGrpSpPr>
          <p:cNvPr id="6" name="Group 5">
            <a:extLst>
              <a:ext uri="{FF2B5EF4-FFF2-40B4-BE49-F238E27FC236}">
                <a16:creationId xmlns:a16="http://schemas.microsoft.com/office/drawing/2014/main" xmlns="" id="{3271AB56-0B77-46E3-A92C-B76189A85E3D}"/>
              </a:ext>
            </a:extLst>
          </p:cNvPr>
          <p:cNvGrpSpPr/>
          <p:nvPr/>
        </p:nvGrpSpPr>
        <p:grpSpPr>
          <a:xfrm>
            <a:off x="137140" y="104465"/>
            <a:ext cx="1301952" cy="872949"/>
            <a:chOff x="344605" y="154323"/>
            <a:chExt cx="1301952" cy="872949"/>
          </a:xfrm>
        </p:grpSpPr>
        <p:sp>
          <p:nvSpPr>
            <p:cNvPr id="7" name="Arrow: Pentagon 6">
              <a:extLst>
                <a:ext uri="{FF2B5EF4-FFF2-40B4-BE49-F238E27FC236}">
                  <a16:creationId xmlns:a16="http://schemas.microsoft.com/office/drawing/2014/main" xmlns="" id="{72A55454-4ABA-4487-92FB-5B81F2D2BB13}"/>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8" name="Isosceles Triangle 7">
              <a:extLst>
                <a:ext uri="{FF2B5EF4-FFF2-40B4-BE49-F238E27FC236}">
                  <a16:creationId xmlns:a16="http://schemas.microsoft.com/office/drawing/2014/main" xmlns="" id="{E902F13E-BB7D-483D-BB5C-FB5AE1D5D16D}"/>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a:extLst>
              <a:ext uri="{FF2B5EF4-FFF2-40B4-BE49-F238E27FC236}">
                <a16:creationId xmlns:a16="http://schemas.microsoft.com/office/drawing/2014/main" xmlns="" id="{BF0CA32A-49AA-47DD-877D-2F42A3D8EAF5}"/>
              </a:ext>
            </a:extLst>
          </p:cNvPr>
          <p:cNvSpPr txBox="1"/>
          <p:nvPr/>
        </p:nvSpPr>
        <p:spPr>
          <a:xfrm>
            <a:off x="131784" y="3794181"/>
            <a:ext cx="11851583" cy="1200329"/>
          </a:xfrm>
          <a:prstGeom prst="rect">
            <a:avLst/>
          </a:prstGeom>
          <a:noFill/>
          <a:ln>
            <a:noFill/>
            <a:prstDash val="sysDash"/>
          </a:ln>
        </p:spPr>
        <p:txBody>
          <a:bodyPr wrap="square" rtlCol="0">
            <a:spAutoFit/>
          </a:bodyPr>
          <a:lstStyle/>
          <a:p>
            <a:pPr algn="just"/>
            <a:r>
              <a:rPr lang="en-US" sz="3600" b="1" dirty="0">
                <a:solidFill>
                  <a:srgbClr val="1C11AF"/>
                </a:solidFill>
                <a:latin typeface="Arial" panose="020B0604020202020204" pitchFamily="34" charset="0"/>
                <a:cs typeface="Arial" panose="020B0604020202020204" pitchFamily="34" charset="0"/>
              </a:rPr>
              <a:t>- </a:t>
            </a:r>
            <a:r>
              <a:rPr lang="en-US" sz="3600" b="1" dirty="0" err="1">
                <a:solidFill>
                  <a:srgbClr val="1C11AF"/>
                </a:solidFill>
                <a:latin typeface="Arial" panose="020B0604020202020204" pitchFamily="34" charset="0"/>
                <a:cs typeface="Arial" panose="020B0604020202020204" pitchFamily="34" charset="0"/>
              </a:rPr>
              <a:t>Châu</a:t>
            </a:r>
            <a:r>
              <a:rPr lang="en-US" sz="3600" b="1" dirty="0">
                <a:solidFill>
                  <a:srgbClr val="1C11AF"/>
                </a:solidFill>
                <a:latin typeface="Arial" panose="020B0604020202020204" pitchFamily="34" charset="0"/>
                <a:cs typeface="Arial" panose="020B0604020202020204" pitchFamily="34" charset="0"/>
              </a:rPr>
              <a:t> Á </a:t>
            </a:r>
            <a:r>
              <a:rPr lang="en-US" sz="3600" b="1" dirty="0" err="1">
                <a:solidFill>
                  <a:srgbClr val="1C11AF"/>
                </a:solidFill>
                <a:latin typeface="Arial" panose="020B0604020202020204" pitchFamily="34" charset="0"/>
                <a:cs typeface="Arial" panose="020B0604020202020204" pitchFamily="34" charset="0"/>
              </a:rPr>
              <a:t>có</a:t>
            </a:r>
            <a:r>
              <a:rPr lang="en-US" sz="3600" b="1" dirty="0">
                <a:solidFill>
                  <a:srgbClr val="1C11AF"/>
                </a:solidFill>
                <a:latin typeface="Arial" panose="020B0604020202020204" pitchFamily="34" charset="0"/>
                <a:cs typeface="Arial" panose="020B0604020202020204" pitchFamily="34" charset="0"/>
              </a:rPr>
              <a:t> </a:t>
            </a:r>
            <a:r>
              <a:rPr lang="en-US" sz="3600" b="1" dirty="0" err="1">
                <a:solidFill>
                  <a:srgbClr val="1C11AF"/>
                </a:solidFill>
                <a:latin typeface="Arial" panose="020B0604020202020204" pitchFamily="34" charset="0"/>
                <a:cs typeface="Arial" panose="020B0604020202020204" pitchFamily="34" charset="0"/>
              </a:rPr>
              <a:t>dạng</a:t>
            </a:r>
            <a:r>
              <a:rPr lang="en-US" sz="3600" b="1" dirty="0">
                <a:solidFill>
                  <a:srgbClr val="1C11AF"/>
                </a:solidFill>
                <a:latin typeface="Arial" panose="020B0604020202020204" pitchFamily="34" charset="0"/>
                <a:cs typeface="Arial" panose="020B0604020202020204" pitchFamily="34" charset="0"/>
              </a:rPr>
              <a:t> </a:t>
            </a:r>
            <a:r>
              <a:rPr lang="en-US" sz="3600" b="1" dirty="0" err="1">
                <a:solidFill>
                  <a:srgbClr val="1C11AF"/>
                </a:solidFill>
                <a:latin typeface="Arial" panose="020B0604020202020204" pitchFamily="34" charset="0"/>
                <a:cs typeface="Arial" panose="020B0604020202020204" pitchFamily="34" charset="0"/>
              </a:rPr>
              <a:t>hình</a:t>
            </a:r>
            <a:r>
              <a:rPr lang="en-US" sz="3600" b="1" dirty="0">
                <a:solidFill>
                  <a:srgbClr val="1C11AF"/>
                </a:solidFill>
                <a:latin typeface="Arial" panose="020B0604020202020204" pitchFamily="34" charset="0"/>
                <a:cs typeface="Arial" panose="020B0604020202020204" pitchFamily="34" charset="0"/>
              </a:rPr>
              <a:t> </a:t>
            </a:r>
            <a:r>
              <a:rPr lang="en-US" sz="3600" b="1" dirty="0" err="1">
                <a:solidFill>
                  <a:srgbClr val="1C11AF"/>
                </a:solidFill>
                <a:latin typeface="Arial" panose="020B0604020202020204" pitchFamily="34" charset="0"/>
                <a:cs typeface="Arial" panose="020B0604020202020204" pitchFamily="34" charset="0"/>
              </a:rPr>
              <a:t>khối</a:t>
            </a:r>
            <a:r>
              <a:rPr lang="en-US" sz="3600" b="1" dirty="0">
                <a:solidFill>
                  <a:srgbClr val="1C11AF"/>
                </a:solidFill>
                <a:latin typeface="Arial" panose="020B0604020202020204" pitchFamily="34" charset="0"/>
                <a:cs typeface="Arial" panose="020B0604020202020204" pitchFamily="34" charset="0"/>
              </a:rPr>
              <a:t> </a:t>
            </a:r>
            <a:r>
              <a:rPr lang="en-US" sz="3600" b="1" dirty="0" err="1">
                <a:solidFill>
                  <a:srgbClr val="1C11AF"/>
                </a:solidFill>
                <a:latin typeface="Arial" panose="020B0604020202020204" pitchFamily="34" charset="0"/>
                <a:cs typeface="Arial" panose="020B0604020202020204" pitchFamily="34" charset="0"/>
              </a:rPr>
              <a:t>rộng</a:t>
            </a:r>
            <a:r>
              <a:rPr lang="en-US" sz="3600" b="1" dirty="0">
                <a:solidFill>
                  <a:srgbClr val="1C11AF"/>
                </a:solidFill>
                <a:latin typeface="Arial" panose="020B0604020202020204" pitchFamily="34" charset="0"/>
                <a:cs typeface="Arial" panose="020B0604020202020204" pitchFamily="34" charset="0"/>
              </a:rPr>
              <a:t> </a:t>
            </a:r>
            <a:r>
              <a:rPr lang="en-US" sz="3600" b="1" dirty="0" err="1">
                <a:solidFill>
                  <a:srgbClr val="1C11AF"/>
                </a:solidFill>
                <a:latin typeface="Arial" panose="020B0604020202020204" pitchFamily="34" charset="0"/>
                <a:cs typeface="Arial" panose="020B0604020202020204" pitchFamily="34" charset="0"/>
              </a:rPr>
              <a:t>lớn,bờ</a:t>
            </a:r>
            <a:r>
              <a:rPr lang="en-US" sz="3600" b="1" dirty="0">
                <a:solidFill>
                  <a:srgbClr val="1C11AF"/>
                </a:solidFill>
                <a:latin typeface="Arial" panose="020B0604020202020204" pitchFamily="34" charset="0"/>
                <a:cs typeface="Arial" panose="020B0604020202020204" pitchFamily="34" charset="0"/>
              </a:rPr>
              <a:t> </a:t>
            </a:r>
            <a:r>
              <a:rPr lang="en-US" sz="3600" b="1" dirty="0" err="1">
                <a:solidFill>
                  <a:srgbClr val="1C11AF"/>
                </a:solidFill>
                <a:latin typeface="Arial" panose="020B0604020202020204" pitchFamily="34" charset="0"/>
                <a:cs typeface="Arial" panose="020B0604020202020204" pitchFamily="34" charset="0"/>
              </a:rPr>
              <a:t>biển</a:t>
            </a:r>
            <a:r>
              <a:rPr lang="en-US" sz="3600" b="1" dirty="0">
                <a:solidFill>
                  <a:srgbClr val="1C11AF"/>
                </a:solidFill>
                <a:latin typeface="Arial" panose="020B0604020202020204" pitchFamily="34" charset="0"/>
                <a:cs typeface="Arial" panose="020B0604020202020204" pitchFamily="34" charset="0"/>
              </a:rPr>
              <a:t> chia </a:t>
            </a:r>
            <a:r>
              <a:rPr lang="en-US" sz="3600" b="1" dirty="0" err="1">
                <a:solidFill>
                  <a:srgbClr val="1C11AF"/>
                </a:solidFill>
                <a:latin typeface="Arial" panose="020B0604020202020204" pitchFamily="34" charset="0"/>
                <a:cs typeface="Arial" panose="020B0604020202020204" pitchFamily="34" charset="0"/>
              </a:rPr>
              <a:t>cắt</a:t>
            </a:r>
            <a:r>
              <a:rPr lang="en-US" sz="3600" b="1" dirty="0">
                <a:solidFill>
                  <a:srgbClr val="1C11AF"/>
                </a:solidFill>
                <a:latin typeface="Arial" panose="020B0604020202020204" pitchFamily="34" charset="0"/>
                <a:cs typeface="Arial" panose="020B0604020202020204" pitchFamily="34" charset="0"/>
              </a:rPr>
              <a:t> </a:t>
            </a:r>
            <a:r>
              <a:rPr lang="en-US" sz="3600" b="1" dirty="0" err="1">
                <a:solidFill>
                  <a:srgbClr val="1C11AF"/>
                </a:solidFill>
                <a:latin typeface="Arial" panose="020B0604020202020204" pitchFamily="34" charset="0"/>
                <a:cs typeface="Arial" panose="020B0604020202020204" pitchFamily="34" charset="0"/>
              </a:rPr>
              <a:t>mạnh</a:t>
            </a:r>
            <a:r>
              <a:rPr lang="en-US" sz="3600" b="1" dirty="0">
                <a:solidFill>
                  <a:srgbClr val="1C11AF"/>
                </a:solidFill>
                <a:latin typeface="Arial" panose="020B0604020202020204" pitchFamily="34" charset="0"/>
                <a:cs typeface="Arial" panose="020B0604020202020204" pitchFamily="34" charset="0"/>
              </a:rPr>
              <a:t>, </a:t>
            </a:r>
            <a:r>
              <a:rPr lang="en-US" sz="3600" b="1" dirty="0" err="1">
                <a:solidFill>
                  <a:srgbClr val="1C11AF"/>
                </a:solidFill>
                <a:latin typeface="Arial" panose="020B0604020202020204" pitchFamily="34" charset="0"/>
                <a:cs typeface="Arial" panose="020B0604020202020204" pitchFamily="34" charset="0"/>
              </a:rPr>
              <a:t>có</a:t>
            </a:r>
            <a:r>
              <a:rPr lang="en-US" sz="3600" b="1" dirty="0">
                <a:solidFill>
                  <a:srgbClr val="1C11AF"/>
                </a:solidFill>
                <a:latin typeface="Arial" panose="020B0604020202020204" pitchFamily="34" charset="0"/>
                <a:cs typeface="Arial" panose="020B0604020202020204" pitchFamily="34" charset="0"/>
              </a:rPr>
              <a:t> </a:t>
            </a:r>
            <a:r>
              <a:rPr lang="en-US" sz="3600" b="1" dirty="0" err="1">
                <a:solidFill>
                  <a:srgbClr val="1C11AF"/>
                </a:solidFill>
                <a:latin typeface="Arial" panose="020B0604020202020204" pitchFamily="34" charset="0"/>
                <a:cs typeface="Arial" panose="020B0604020202020204" pitchFamily="34" charset="0"/>
              </a:rPr>
              <a:t>nhiều</a:t>
            </a:r>
            <a:r>
              <a:rPr lang="en-US" sz="3600" b="1" dirty="0">
                <a:solidFill>
                  <a:srgbClr val="1C11AF"/>
                </a:solidFill>
                <a:latin typeface="Arial" panose="020B0604020202020204" pitchFamily="34" charset="0"/>
                <a:cs typeface="Arial" panose="020B0604020202020204" pitchFamily="34" charset="0"/>
              </a:rPr>
              <a:t> </a:t>
            </a:r>
            <a:r>
              <a:rPr lang="en-US" sz="3600" b="1" dirty="0" err="1">
                <a:solidFill>
                  <a:srgbClr val="1C11AF"/>
                </a:solidFill>
                <a:latin typeface="Arial" panose="020B0604020202020204" pitchFamily="34" charset="0"/>
                <a:cs typeface="Arial" panose="020B0604020202020204" pitchFamily="34" charset="0"/>
              </a:rPr>
              <a:t>bán</a:t>
            </a:r>
            <a:r>
              <a:rPr lang="en-US" sz="3600" b="1" dirty="0">
                <a:solidFill>
                  <a:srgbClr val="1C11AF"/>
                </a:solidFill>
                <a:latin typeface="Arial" panose="020B0604020202020204" pitchFamily="34" charset="0"/>
                <a:cs typeface="Arial" panose="020B0604020202020204" pitchFamily="34" charset="0"/>
              </a:rPr>
              <a:t> </a:t>
            </a:r>
            <a:r>
              <a:rPr lang="en-US" sz="3600" b="1" dirty="0" err="1">
                <a:solidFill>
                  <a:srgbClr val="1C11AF"/>
                </a:solidFill>
                <a:latin typeface="Arial" panose="020B0604020202020204" pitchFamily="34" charset="0"/>
                <a:cs typeface="Arial" panose="020B0604020202020204" pitchFamily="34" charset="0"/>
              </a:rPr>
              <a:t>đảo,vịnh</a:t>
            </a:r>
            <a:r>
              <a:rPr lang="en-US" sz="3600" b="1" dirty="0">
                <a:solidFill>
                  <a:srgbClr val="1C11AF"/>
                </a:solidFill>
                <a:latin typeface="Arial" panose="020B0604020202020204" pitchFamily="34" charset="0"/>
                <a:cs typeface="Arial" panose="020B0604020202020204" pitchFamily="34" charset="0"/>
              </a:rPr>
              <a:t> </a:t>
            </a:r>
            <a:r>
              <a:rPr lang="en-US" sz="3600" b="1" dirty="0" err="1">
                <a:solidFill>
                  <a:srgbClr val="1C11AF"/>
                </a:solidFill>
                <a:latin typeface="Arial" panose="020B0604020202020204" pitchFamily="34" charset="0"/>
                <a:cs typeface="Arial" panose="020B0604020202020204" pitchFamily="34" charset="0"/>
              </a:rPr>
              <a:t>biển</a:t>
            </a:r>
            <a:endParaRPr lang="en-US" sz="3600" b="1" dirty="0">
              <a:solidFill>
                <a:srgbClr val="1C11AF"/>
              </a:solidFill>
              <a:latin typeface="Arial" panose="020B0604020202020204" pitchFamily="34" charset="0"/>
              <a:cs typeface="Arial" panose="020B0604020202020204" pitchFamily="34" charset="0"/>
            </a:endParaRPr>
          </a:p>
        </p:txBody>
      </p:sp>
      <p:pic>
        <p:nvPicPr>
          <p:cNvPr id="15" name="Picture 14" descr="book9">
            <a:extLst>
              <a:ext uri="{FF2B5EF4-FFF2-40B4-BE49-F238E27FC236}">
                <a16:creationId xmlns:a16="http://schemas.microsoft.com/office/drawing/2014/main" xmlns="" id="{3DB94DB2-7706-4464-B872-D5ECD19AAE28}"/>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9215963" y="547428"/>
            <a:ext cx="1343794" cy="923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a:extLst>
              <a:ext uri="{FF2B5EF4-FFF2-40B4-BE49-F238E27FC236}">
                <a16:creationId xmlns:a16="http://schemas.microsoft.com/office/drawing/2014/main" xmlns="" id="{5C273A4A-E10D-4894-8087-CDD1E46260B8}"/>
              </a:ext>
            </a:extLst>
          </p:cNvPr>
          <p:cNvPicPr>
            <a:picLocks noChangeAspect="1"/>
          </p:cNvPicPr>
          <p:nvPr/>
        </p:nvPicPr>
        <p:blipFill>
          <a:blip r:embed="rId4"/>
          <a:stretch>
            <a:fillRect/>
          </a:stretch>
        </p:blipFill>
        <p:spPr>
          <a:xfrm>
            <a:off x="11085003" y="10321"/>
            <a:ext cx="1080504" cy="950635"/>
          </a:xfrm>
          <a:prstGeom prst="rect">
            <a:avLst/>
          </a:prstGeom>
        </p:spPr>
      </p:pic>
      <p:sp>
        <p:nvSpPr>
          <p:cNvPr id="16" name="Rectangle 15">
            <a:extLst>
              <a:ext uri="{FF2B5EF4-FFF2-40B4-BE49-F238E27FC236}">
                <a16:creationId xmlns:a16="http://schemas.microsoft.com/office/drawing/2014/main" xmlns="" id="{AD3E3247-EF34-4013-A9DF-BDFA65CF52C8}"/>
              </a:ext>
            </a:extLst>
          </p:cNvPr>
          <p:cNvSpPr/>
          <p:nvPr/>
        </p:nvSpPr>
        <p:spPr>
          <a:xfrm>
            <a:off x="137140" y="4805555"/>
            <a:ext cx="11489598" cy="2751522"/>
          </a:xfrm>
          <a:prstGeom prst="rect">
            <a:avLst/>
          </a:prstGeom>
        </p:spPr>
        <p:txBody>
          <a:bodyPr wrap="square">
            <a:spAutoFit/>
          </a:bodyPr>
          <a:lstStyle/>
          <a:p>
            <a:pPr algn="just">
              <a:lnSpc>
                <a:spcPct val="120000"/>
              </a:lnSpc>
              <a:tabLst>
                <a:tab pos="180340" algn="l"/>
                <a:tab pos="450215" algn="l"/>
              </a:tabLst>
            </a:pPr>
            <a:r>
              <a:rPr lang="en-US" sz="3600" b="1" dirty="0">
                <a:solidFill>
                  <a:srgbClr val="1C11AF"/>
                </a:solidFill>
                <a:latin typeface="Arial" pitchFamily="34" charset="0"/>
                <a:ea typeface="Times New Roman" panose="02020603050405020304" pitchFamily="18" charset="0"/>
                <a:cs typeface="Arial" panose="020B0604020202020204" pitchFamily="34" charset="0"/>
              </a:rPr>
              <a:t>- </a:t>
            </a:r>
            <a:r>
              <a:rPr lang="en-US" sz="3600" b="1" dirty="0" smtClean="0">
                <a:solidFill>
                  <a:srgbClr val="1C11AF"/>
                </a:solidFill>
                <a:latin typeface="Arial" pitchFamily="34" charset="0"/>
                <a:ea typeface="Times New Roman" panose="02020603050405020304" pitchFamily="18" charset="0"/>
                <a:cs typeface="Arial" pitchFamily="34" charset="0"/>
              </a:rPr>
              <a:t> </a:t>
            </a:r>
            <a:r>
              <a:rPr lang="en-US" sz="3600" b="1" dirty="0" err="1">
                <a:solidFill>
                  <a:srgbClr val="1C11AF"/>
                </a:solidFill>
                <a:latin typeface="Arial" pitchFamily="34" charset="0"/>
                <a:ea typeface="Times New Roman" panose="02020603050405020304" pitchFamily="18" charset="0"/>
                <a:cs typeface="Arial" pitchFamily="34" charset="0"/>
              </a:rPr>
              <a:t>Kích</a:t>
            </a:r>
            <a:r>
              <a:rPr lang="en-US" sz="3600" b="1" dirty="0">
                <a:solidFill>
                  <a:srgbClr val="1C11AF"/>
                </a:solidFill>
                <a:latin typeface="Arial" pitchFamily="34" charset="0"/>
                <a:ea typeface="Times New Roman" panose="02020603050405020304" pitchFamily="18" charset="0"/>
                <a:cs typeface="Arial" pitchFamily="34" charset="0"/>
              </a:rPr>
              <a:t> </a:t>
            </a:r>
            <a:r>
              <a:rPr lang="en-US" sz="3600" b="1" dirty="0" err="1">
                <a:solidFill>
                  <a:srgbClr val="1C11AF"/>
                </a:solidFill>
                <a:latin typeface="Arial" pitchFamily="34" charset="0"/>
                <a:ea typeface="Times New Roman" panose="02020603050405020304" pitchFamily="18" charset="0"/>
                <a:cs typeface="Arial" pitchFamily="34" charset="0"/>
              </a:rPr>
              <a:t>thước</a:t>
            </a:r>
            <a:r>
              <a:rPr lang="en-US" sz="3600" b="1" dirty="0">
                <a:solidFill>
                  <a:srgbClr val="1C11AF"/>
                </a:solidFill>
                <a:latin typeface="Arial" pitchFamily="34" charset="0"/>
                <a:ea typeface="Times New Roman" panose="02020603050405020304" pitchFamily="18" charset="0"/>
                <a:cs typeface="Arial" pitchFamily="34" charset="0"/>
              </a:rPr>
              <a:t>: </a:t>
            </a:r>
            <a:r>
              <a:rPr lang="en-US" sz="3600" b="1" dirty="0" err="1">
                <a:solidFill>
                  <a:srgbClr val="1C11AF"/>
                </a:solidFill>
                <a:latin typeface="Arial" pitchFamily="34" charset="0"/>
                <a:ea typeface="Times New Roman" panose="02020603050405020304" pitchFamily="18" charset="0"/>
                <a:cs typeface="Arial" pitchFamily="34" charset="0"/>
              </a:rPr>
              <a:t>rộng</a:t>
            </a:r>
            <a:r>
              <a:rPr lang="en-US" sz="3600" b="1" dirty="0">
                <a:solidFill>
                  <a:srgbClr val="1C11AF"/>
                </a:solidFill>
                <a:latin typeface="Arial" pitchFamily="34" charset="0"/>
                <a:ea typeface="Times New Roman" panose="02020603050405020304" pitchFamily="18" charset="0"/>
                <a:cs typeface="Arial" pitchFamily="34" charset="0"/>
              </a:rPr>
              <a:t> </a:t>
            </a:r>
            <a:r>
              <a:rPr lang="en-US" sz="3600" b="1" dirty="0" err="1">
                <a:solidFill>
                  <a:srgbClr val="1C11AF"/>
                </a:solidFill>
                <a:latin typeface="Arial" pitchFamily="34" charset="0"/>
                <a:ea typeface="Times New Roman" panose="02020603050405020304" pitchFamily="18" charset="0"/>
                <a:cs typeface="Arial" pitchFamily="34" charset="0"/>
              </a:rPr>
              <a:t>lớn</a:t>
            </a:r>
            <a:r>
              <a:rPr lang="en-US" sz="3600" b="1" dirty="0">
                <a:solidFill>
                  <a:srgbClr val="1C11AF"/>
                </a:solidFill>
                <a:latin typeface="Arial" pitchFamily="34" charset="0"/>
                <a:ea typeface="Times New Roman" panose="02020603050405020304" pitchFamily="18" charset="0"/>
                <a:cs typeface="Arial" pitchFamily="34" charset="0"/>
              </a:rPr>
              <a:t> </a:t>
            </a:r>
            <a:r>
              <a:rPr lang="en-US" sz="3600" b="1" dirty="0" err="1">
                <a:solidFill>
                  <a:srgbClr val="1C11AF"/>
                </a:solidFill>
                <a:latin typeface="Arial" pitchFamily="34" charset="0"/>
                <a:ea typeface="Times New Roman" panose="02020603050405020304" pitchFamily="18" charset="0"/>
                <a:cs typeface="Arial" pitchFamily="34" charset="0"/>
              </a:rPr>
              <a:t>nhất</a:t>
            </a:r>
            <a:r>
              <a:rPr lang="en-US" sz="3600" b="1" dirty="0">
                <a:solidFill>
                  <a:srgbClr val="1C11AF"/>
                </a:solidFill>
                <a:latin typeface="Arial" pitchFamily="34" charset="0"/>
                <a:ea typeface="Times New Roman" panose="02020603050405020304" pitchFamily="18" charset="0"/>
                <a:cs typeface="Arial" pitchFamily="34" charset="0"/>
              </a:rPr>
              <a:t> </a:t>
            </a:r>
            <a:r>
              <a:rPr lang="en-US" sz="3600" b="1" dirty="0" err="1">
                <a:solidFill>
                  <a:srgbClr val="1C11AF"/>
                </a:solidFill>
                <a:latin typeface="Arial" pitchFamily="34" charset="0"/>
                <a:ea typeface="Times New Roman" panose="02020603050405020304" pitchFamily="18" charset="0"/>
                <a:cs typeface="Arial" pitchFamily="34" charset="0"/>
              </a:rPr>
              <a:t>thế</a:t>
            </a:r>
            <a:r>
              <a:rPr lang="en-US" sz="3600" b="1" dirty="0">
                <a:solidFill>
                  <a:srgbClr val="1C11AF"/>
                </a:solidFill>
                <a:latin typeface="Arial" pitchFamily="34" charset="0"/>
                <a:ea typeface="Times New Roman" panose="02020603050405020304" pitchFamily="18" charset="0"/>
                <a:cs typeface="Arial" pitchFamily="34" charset="0"/>
              </a:rPr>
              <a:t> </a:t>
            </a:r>
            <a:r>
              <a:rPr lang="en-US" sz="3600" b="1" dirty="0" err="1">
                <a:solidFill>
                  <a:srgbClr val="1C11AF"/>
                </a:solidFill>
                <a:latin typeface="Arial" pitchFamily="34" charset="0"/>
                <a:ea typeface="Times New Roman" panose="02020603050405020304" pitchFamily="18" charset="0"/>
                <a:cs typeface="Arial" pitchFamily="34" charset="0"/>
              </a:rPr>
              <a:t>giới</a:t>
            </a:r>
            <a:r>
              <a:rPr lang="en-US" sz="3600" b="1" dirty="0">
                <a:solidFill>
                  <a:srgbClr val="1C11AF"/>
                </a:solidFill>
                <a:latin typeface="Arial" pitchFamily="34" charset="0"/>
                <a:ea typeface="Times New Roman" panose="02020603050405020304" pitchFamily="18" charset="0"/>
                <a:cs typeface="Arial" pitchFamily="34" charset="0"/>
              </a:rPr>
              <a:t> </a:t>
            </a:r>
            <a:r>
              <a:rPr lang="en-US" sz="3600" b="1" dirty="0" err="1">
                <a:solidFill>
                  <a:srgbClr val="1C11AF"/>
                </a:solidFill>
                <a:latin typeface="Arial" pitchFamily="34" charset="0"/>
                <a:ea typeface="Times New Roman" panose="02020603050405020304" pitchFamily="18" charset="0"/>
                <a:cs typeface="Arial" pitchFamily="34" charset="0"/>
              </a:rPr>
              <a:t>với</a:t>
            </a:r>
            <a:r>
              <a:rPr lang="en-US" sz="3600" b="1" dirty="0">
                <a:solidFill>
                  <a:srgbClr val="1C11AF"/>
                </a:solidFill>
                <a:latin typeface="Arial" pitchFamily="34" charset="0"/>
                <a:ea typeface="Times New Roman" panose="02020603050405020304" pitchFamily="18" charset="0"/>
                <a:cs typeface="Arial" pitchFamily="34" charset="0"/>
              </a:rPr>
              <a:t> </a:t>
            </a:r>
            <a:r>
              <a:rPr lang="en-US" sz="3600" b="1" dirty="0" err="1">
                <a:solidFill>
                  <a:srgbClr val="1C11AF"/>
                </a:solidFill>
                <a:latin typeface="Arial" pitchFamily="34" charset="0"/>
                <a:ea typeface="Times New Roman" panose="02020603050405020304" pitchFamily="18" charset="0"/>
                <a:cs typeface="Arial" pitchFamily="34" charset="0"/>
              </a:rPr>
              <a:t>diện</a:t>
            </a:r>
            <a:r>
              <a:rPr lang="en-US" sz="3600" b="1" dirty="0">
                <a:solidFill>
                  <a:srgbClr val="1C11AF"/>
                </a:solidFill>
                <a:latin typeface="Arial" pitchFamily="34" charset="0"/>
                <a:ea typeface="Times New Roman" panose="02020603050405020304" pitchFamily="18" charset="0"/>
                <a:cs typeface="Arial" pitchFamily="34" charset="0"/>
              </a:rPr>
              <a:t> </a:t>
            </a:r>
            <a:r>
              <a:rPr lang="en-US" sz="3600" b="1" dirty="0" err="1">
                <a:solidFill>
                  <a:srgbClr val="1C11AF"/>
                </a:solidFill>
                <a:latin typeface="Arial" pitchFamily="34" charset="0"/>
                <a:ea typeface="Times New Roman" panose="02020603050405020304" pitchFamily="18" charset="0"/>
                <a:cs typeface="Arial" pitchFamily="34" charset="0"/>
              </a:rPr>
              <a:t>tích</a:t>
            </a:r>
            <a:r>
              <a:rPr lang="en-US" sz="3600" b="1" dirty="0">
                <a:solidFill>
                  <a:srgbClr val="1C11AF"/>
                </a:solidFill>
                <a:latin typeface="Arial" pitchFamily="34" charset="0"/>
                <a:ea typeface="Times New Roman" panose="02020603050405020304" pitchFamily="18" charset="0"/>
                <a:cs typeface="Arial" pitchFamily="34" charset="0"/>
              </a:rPr>
              <a:t> </a:t>
            </a:r>
            <a:r>
              <a:rPr lang="en-US" sz="3600" b="1" dirty="0" err="1">
                <a:solidFill>
                  <a:srgbClr val="1C11AF"/>
                </a:solidFill>
                <a:latin typeface="Arial" pitchFamily="34" charset="0"/>
                <a:ea typeface="Times New Roman" panose="02020603050405020304" pitchFamily="18" charset="0"/>
                <a:cs typeface="Arial" pitchFamily="34" charset="0"/>
              </a:rPr>
              <a:t>đất</a:t>
            </a:r>
            <a:r>
              <a:rPr lang="en-US" sz="3600" b="1" dirty="0">
                <a:solidFill>
                  <a:srgbClr val="1C11AF"/>
                </a:solidFill>
                <a:latin typeface="Arial" pitchFamily="34" charset="0"/>
                <a:ea typeface="Times New Roman" panose="02020603050405020304" pitchFamily="18" charset="0"/>
                <a:cs typeface="Arial" pitchFamily="34" charset="0"/>
              </a:rPr>
              <a:t> </a:t>
            </a:r>
            <a:r>
              <a:rPr lang="en-US" sz="3600" b="1" dirty="0" err="1">
                <a:solidFill>
                  <a:srgbClr val="1C11AF"/>
                </a:solidFill>
                <a:latin typeface="Arial" pitchFamily="34" charset="0"/>
                <a:ea typeface="Times New Roman" panose="02020603050405020304" pitchFamily="18" charset="0"/>
                <a:cs typeface="Arial" pitchFamily="34" charset="0"/>
              </a:rPr>
              <a:t>liền</a:t>
            </a:r>
            <a:r>
              <a:rPr lang="en-US" sz="3600" b="1" dirty="0">
                <a:solidFill>
                  <a:srgbClr val="1C11AF"/>
                </a:solidFill>
                <a:latin typeface="Arial" pitchFamily="34" charset="0"/>
                <a:ea typeface="Times New Roman" panose="02020603050405020304" pitchFamily="18" charset="0"/>
                <a:cs typeface="Arial" pitchFamily="34" charset="0"/>
              </a:rPr>
              <a:t> </a:t>
            </a:r>
            <a:r>
              <a:rPr lang="en-US" sz="3600" b="1" dirty="0" err="1">
                <a:solidFill>
                  <a:srgbClr val="1C11AF"/>
                </a:solidFill>
                <a:latin typeface="Arial" pitchFamily="34" charset="0"/>
                <a:ea typeface="Times New Roman" panose="02020603050405020304" pitchFamily="18" charset="0"/>
                <a:cs typeface="Arial" pitchFamily="34" charset="0"/>
              </a:rPr>
              <a:t>là</a:t>
            </a:r>
            <a:r>
              <a:rPr lang="en-US" sz="3600" b="1" dirty="0">
                <a:solidFill>
                  <a:srgbClr val="1C11AF"/>
                </a:solidFill>
                <a:latin typeface="Arial" pitchFamily="34" charset="0"/>
                <a:ea typeface="Times New Roman" panose="02020603050405020304" pitchFamily="18" charset="0"/>
                <a:cs typeface="Arial" pitchFamily="34" charset="0"/>
              </a:rPr>
              <a:t> 41,5 </a:t>
            </a:r>
            <a:r>
              <a:rPr lang="en-US" sz="3600" b="1" dirty="0" err="1">
                <a:solidFill>
                  <a:srgbClr val="1C11AF"/>
                </a:solidFill>
                <a:latin typeface="Arial" pitchFamily="34" charset="0"/>
                <a:ea typeface="Times New Roman" panose="02020603050405020304" pitchFamily="18" charset="0"/>
                <a:cs typeface="Arial" pitchFamily="34" charset="0"/>
              </a:rPr>
              <a:t>triệu</a:t>
            </a:r>
            <a:r>
              <a:rPr lang="en-US" sz="3600" b="1" dirty="0">
                <a:solidFill>
                  <a:srgbClr val="1C11AF"/>
                </a:solidFill>
                <a:latin typeface="Arial" pitchFamily="34" charset="0"/>
                <a:ea typeface="Times New Roman" panose="02020603050405020304" pitchFamily="18" charset="0"/>
                <a:cs typeface="Arial" pitchFamily="34" charset="0"/>
              </a:rPr>
              <a:t> km</a:t>
            </a:r>
            <a:r>
              <a:rPr lang="en-US" sz="3600" b="1" baseline="30000" dirty="0">
                <a:solidFill>
                  <a:srgbClr val="1C11AF"/>
                </a:solidFill>
                <a:latin typeface="Arial" pitchFamily="34" charset="0"/>
                <a:ea typeface="Times New Roman" panose="02020603050405020304" pitchFamily="18" charset="0"/>
                <a:cs typeface="Arial" pitchFamily="34" charset="0"/>
              </a:rPr>
              <a:t>2</a:t>
            </a:r>
            <a:r>
              <a:rPr lang="en-US" sz="3600" b="1" dirty="0">
                <a:solidFill>
                  <a:srgbClr val="1C11AF"/>
                </a:solidFill>
                <a:latin typeface="Arial" pitchFamily="34" charset="0"/>
                <a:ea typeface="Times New Roman" panose="02020603050405020304" pitchFamily="18" charset="0"/>
                <a:cs typeface="Arial" pitchFamily="34" charset="0"/>
              </a:rPr>
              <a:t> (</a:t>
            </a:r>
            <a:r>
              <a:rPr lang="en-US" sz="3600" b="1" dirty="0" err="1">
                <a:solidFill>
                  <a:srgbClr val="1C11AF"/>
                </a:solidFill>
                <a:latin typeface="Arial" pitchFamily="34" charset="0"/>
                <a:ea typeface="Times New Roman" panose="02020603050405020304" pitchFamily="18" charset="0"/>
                <a:cs typeface="Arial" pitchFamily="34" charset="0"/>
              </a:rPr>
              <a:t>diện</a:t>
            </a:r>
            <a:r>
              <a:rPr lang="en-US" sz="3600" b="1" dirty="0">
                <a:solidFill>
                  <a:srgbClr val="1C11AF"/>
                </a:solidFill>
                <a:latin typeface="Arial" pitchFamily="34" charset="0"/>
                <a:ea typeface="Times New Roman" panose="02020603050405020304" pitchFamily="18" charset="0"/>
                <a:cs typeface="Arial" pitchFamily="34" charset="0"/>
              </a:rPr>
              <a:t> </a:t>
            </a:r>
            <a:r>
              <a:rPr lang="en-US" sz="3600" b="1" dirty="0" err="1">
                <a:solidFill>
                  <a:srgbClr val="1C11AF"/>
                </a:solidFill>
                <a:latin typeface="Arial" pitchFamily="34" charset="0"/>
                <a:ea typeface="Times New Roman" panose="02020603050405020304" pitchFamily="18" charset="0"/>
                <a:cs typeface="Arial" pitchFamily="34" charset="0"/>
              </a:rPr>
              <a:t>tích</a:t>
            </a:r>
            <a:r>
              <a:rPr lang="en-US" sz="3600" b="1" dirty="0">
                <a:solidFill>
                  <a:srgbClr val="1C11AF"/>
                </a:solidFill>
                <a:latin typeface="Arial" pitchFamily="34" charset="0"/>
                <a:ea typeface="Times New Roman" panose="02020603050405020304" pitchFamily="18" charset="0"/>
                <a:cs typeface="Arial" pitchFamily="34" charset="0"/>
              </a:rPr>
              <a:t> </a:t>
            </a:r>
            <a:r>
              <a:rPr lang="en-US" sz="3600" b="1" dirty="0" err="1">
                <a:solidFill>
                  <a:srgbClr val="1C11AF"/>
                </a:solidFill>
                <a:latin typeface="Arial" pitchFamily="34" charset="0"/>
                <a:ea typeface="Times New Roman" panose="02020603050405020304" pitchFamily="18" charset="0"/>
                <a:cs typeface="Arial" pitchFamily="34" charset="0"/>
              </a:rPr>
              <a:t>khoảng</a:t>
            </a:r>
            <a:r>
              <a:rPr lang="en-US" sz="3600" b="1" dirty="0">
                <a:solidFill>
                  <a:srgbClr val="1C11AF"/>
                </a:solidFill>
                <a:latin typeface="Arial" pitchFamily="34" charset="0"/>
                <a:ea typeface="Times New Roman" panose="02020603050405020304" pitchFamily="18" charset="0"/>
                <a:cs typeface="Arial" pitchFamily="34" charset="0"/>
              </a:rPr>
              <a:t> 44 </a:t>
            </a:r>
            <a:r>
              <a:rPr lang="en-US" sz="3600" b="1" dirty="0" err="1">
                <a:solidFill>
                  <a:srgbClr val="1C11AF"/>
                </a:solidFill>
                <a:latin typeface="Arial" pitchFamily="34" charset="0"/>
                <a:ea typeface="Times New Roman" panose="02020603050405020304" pitchFamily="18" charset="0"/>
                <a:cs typeface="Arial" pitchFamily="34" charset="0"/>
              </a:rPr>
              <a:t>triệu</a:t>
            </a:r>
            <a:r>
              <a:rPr lang="en-US" sz="3600" b="1" dirty="0">
                <a:solidFill>
                  <a:srgbClr val="1C11AF"/>
                </a:solidFill>
                <a:latin typeface="Arial" pitchFamily="34" charset="0"/>
                <a:ea typeface="Times New Roman" panose="02020603050405020304" pitchFamily="18" charset="0"/>
                <a:cs typeface="Arial" pitchFamily="34" charset="0"/>
              </a:rPr>
              <a:t> km</a:t>
            </a:r>
            <a:r>
              <a:rPr lang="en-US" sz="3600" b="1" baseline="30000" dirty="0">
                <a:solidFill>
                  <a:srgbClr val="1C11AF"/>
                </a:solidFill>
                <a:latin typeface="Arial" pitchFamily="34" charset="0"/>
                <a:ea typeface="Times New Roman" panose="02020603050405020304" pitchFamily="18" charset="0"/>
                <a:cs typeface="Arial" pitchFamily="34" charset="0"/>
              </a:rPr>
              <a:t>2</a:t>
            </a:r>
            <a:r>
              <a:rPr lang="en-US" sz="3600" b="1" dirty="0">
                <a:solidFill>
                  <a:srgbClr val="1C11AF"/>
                </a:solidFill>
                <a:latin typeface="Arial" pitchFamily="34" charset="0"/>
                <a:ea typeface="Times New Roman" panose="02020603050405020304" pitchFamily="18" charset="0"/>
                <a:cs typeface="Arial" pitchFamily="34" charset="0"/>
              </a:rPr>
              <a:t> </a:t>
            </a:r>
            <a:r>
              <a:rPr lang="en-US" sz="3600" b="1" dirty="0" err="1">
                <a:solidFill>
                  <a:srgbClr val="1C11AF"/>
                </a:solidFill>
                <a:latin typeface="Arial" pitchFamily="34" charset="0"/>
                <a:ea typeface="Times New Roman" panose="02020603050405020304" pitchFamily="18" charset="0"/>
                <a:cs typeface="Arial" pitchFamily="34" charset="0"/>
              </a:rPr>
              <a:t>bao</a:t>
            </a:r>
            <a:r>
              <a:rPr lang="en-US" sz="3600" b="1" dirty="0">
                <a:solidFill>
                  <a:srgbClr val="1C11AF"/>
                </a:solidFill>
                <a:latin typeface="Arial" pitchFamily="34" charset="0"/>
                <a:ea typeface="Times New Roman" panose="02020603050405020304" pitchFamily="18" charset="0"/>
                <a:cs typeface="Arial" pitchFamily="34" charset="0"/>
              </a:rPr>
              <a:t> </a:t>
            </a:r>
            <a:r>
              <a:rPr lang="en-US" sz="3600" b="1" dirty="0" err="1">
                <a:solidFill>
                  <a:srgbClr val="1C11AF"/>
                </a:solidFill>
                <a:latin typeface="Arial" pitchFamily="34" charset="0"/>
                <a:ea typeface="Times New Roman" panose="02020603050405020304" pitchFamily="18" charset="0"/>
                <a:cs typeface="Arial" pitchFamily="34" charset="0"/>
              </a:rPr>
              <a:t>gồm</a:t>
            </a:r>
            <a:r>
              <a:rPr lang="en-US" sz="3600" b="1" dirty="0">
                <a:solidFill>
                  <a:srgbClr val="1C11AF"/>
                </a:solidFill>
                <a:latin typeface="Arial" pitchFamily="34" charset="0"/>
                <a:ea typeface="Times New Roman" panose="02020603050405020304" pitchFamily="18" charset="0"/>
                <a:cs typeface="Arial" pitchFamily="34" charset="0"/>
              </a:rPr>
              <a:t> </a:t>
            </a:r>
            <a:r>
              <a:rPr lang="en-US" sz="3600" b="1" dirty="0" err="1">
                <a:solidFill>
                  <a:srgbClr val="1C11AF"/>
                </a:solidFill>
                <a:latin typeface="Arial" pitchFamily="34" charset="0"/>
                <a:ea typeface="Times New Roman" panose="02020603050405020304" pitchFamily="18" charset="0"/>
                <a:cs typeface="Arial" pitchFamily="34" charset="0"/>
              </a:rPr>
              <a:t>các</a:t>
            </a:r>
            <a:r>
              <a:rPr lang="en-US" sz="3600" b="1" dirty="0">
                <a:solidFill>
                  <a:srgbClr val="1C11AF"/>
                </a:solidFill>
                <a:latin typeface="Arial" pitchFamily="34" charset="0"/>
                <a:ea typeface="Times New Roman" panose="02020603050405020304" pitchFamily="18" charset="0"/>
                <a:cs typeface="Arial" pitchFamily="34" charset="0"/>
              </a:rPr>
              <a:t> </a:t>
            </a:r>
            <a:r>
              <a:rPr lang="en-US" sz="3600" b="1" dirty="0" err="1">
                <a:solidFill>
                  <a:srgbClr val="1C11AF"/>
                </a:solidFill>
                <a:latin typeface="Arial" pitchFamily="34" charset="0"/>
                <a:ea typeface="Times New Roman" panose="02020603050405020304" pitchFamily="18" charset="0"/>
                <a:cs typeface="Arial" pitchFamily="34" charset="0"/>
              </a:rPr>
              <a:t>đảo</a:t>
            </a:r>
            <a:r>
              <a:rPr lang="en-US" sz="3600" b="1" dirty="0">
                <a:solidFill>
                  <a:srgbClr val="1C11AF"/>
                </a:solidFill>
                <a:latin typeface="Arial" pitchFamily="34" charset="0"/>
                <a:ea typeface="Times New Roman" panose="02020603050405020304" pitchFamily="18" charset="0"/>
                <a:cs typeface="Arial" pitchFamily="34" charset="0"/>
              </a:rPr>
              <a:t> </a:t>
            </a:r>
            <a:r>
              <a:rPr lang="en-US" sz="3600" b="1" dirty="0" err="1">
                <a:solidFill>
                  <a:srgbClr val="1C11AF"/>
                </a:solidFill>
                <a:latin typeface="Arial" pitchFamily="34" charset="0"/>
                <a:ea typeface="Times New Roman" panose="02020603050405020304" pitchFamily="18" charset="0"/>
                <a:cs typeface="Arial" pitchFamily="34" charset="0"/>
              </a:rPr>
              <a:t>và</a:t>
            </a:r>
            <a:r>
              <a:rPr lang="en-US" sz="3600" b="1" dirty="0">
                <a:solidFill>
                  <a:srgbClr val="1C11AF"/>
                </a:solidFill>
                <a:latin typeface="Arial" pitchFamily="34" charset="0"/>
                <a:ea typeface="Times New Roman" panose="02020603050405020304" pitchFamily="18" charset="0"/>
                <a:cs typeface="Arial" pitchFamily="34" charset="0"/>
              </a:rPr>
              <a:t> </a:t>
            </a:r>
            <a:r>
              <a:rPr lang="en-US" sz="3600" b="1" dirty="0" err="1">
                <a:solidFill>
                  <a:srgbClr val="1C11AF"/>
                </a:solidFill>
                <a:latin typeface="Arial" pitchFamily="34" charset="0"/>
                <a:ea typeface="Times New Roman" panose="02020603050405020304" pitchFamily="18" charset="0"/>
                <a:cs typeface="Arial" pitchFamily="34" charset="0"/>
              </a:rPr>
              <a:t>quần</a:t>
            </a:r>
            <a:r>
              <a:rPr lang="en-US" sz="3600" b="1" dirty="0">
                <a:solidFill>
                  <a:srgbClr val="1C11AF"/>
                </a:solidFill>
                <a:latin typeface="Arial" pitchFamily="34" charset="0"/>
                <a:ea typeface="Times New Roman" panose="02020603050405020304" pitchFamily="18" charset="0"/>
                <a:cs typeface="Arial" pitchFamily="34" charset="0"/>
              </a:rPr>
              <a:t> </a:t>
            </a:r>
            <a:r>
              <a:rPr lang="en-US" sz="3600" b="1" dirty="0" err="1">
                <a:solidFill>
                  <a:srgbClr val="1C11AF"/>
                </a:solidFill>
                <a:latin typeface="Arial" pitchFamily="34" charset="0"/>
                <a:ea typeface="Times New Roman" panose="02020603050405020304" pitchFamily="18" charset="0"/>
                <a:cs typeface="Arial" pitchFamily="34" charset="0"/>
              </a:rPr>
              <a:t>đảo</a:t>
            </a:r>
            <a:r>
              <a:rPr lang="en-US" sz="3600" b="1" dirty="0">
                <a:solidFill>
                  <a:srgbClr val="1C11AF"/>
                </a:solidFill>
                <a:latin typeface="Arial" pitchFamily="34" charset="0"/>
                <a:ea typeface="Times New Roman" panose="02020603050405020304" pitchFamily="18" charset="0"/>
                <a:cs typeface="Arial" pitchFamily="34" charset="0"/>
              </a:rPr>
              <a:t>)</a:t>
            </a:r>
            <a:endParaRPr lang="en-US" sz="3600" b="1" dirty="0">
              <a:solidFill>
                <a:srgbClr val="1C11AF"/>
              </a:solidFill>
              <a:latin typeface="Arial" pitchFamily="34" charset="0"/>
              <a:cs typeface="Arial" pitchFamily="34" charset="0"/>
            </a:endParaRPr>
          </a:p>
          <a:p>
            <a:pPr lvl="0" algn="just">
              <a:lnSpc>
                <a:spcPct val="120000"/>
              </a:lnSpc>
              <a:tabLst>
                <a:tab pos="180340" algn="l"/>
                <a:tab pos="450215" algn="l"/>
              </a:tabLst>
            </a:pPr>
            <a:r>
              <a:rPr lang="en-US" sz="3600" b="1" dirty="0" smtClean="0">
                <a:solidFill>
                  <a:srgbClr val="1C11AF"/>
                </a:solidFill>
                <a:latin typeface="Arial" panose="020B0604020202020204" pitchFamily="34" charset="0"/>
                <a:ea typeface="Times New Roman" panose="02020603050405020304" pitchFamily="18" charset="0"/>
                <a:cs typeface="Arial" panose="020B0604020202020204" pitchFamily="34" charset="0"/>
              </a:rPr>
              <a:t>  </a:t>
            </a:r>
            <a:endParaRPr lang="en-US" sz="3600" b="1" dirty="0">
              <a:solidFill>
                <a:srgbClr val="1C11AF"/>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17" name="Rectangle 16">
            <a:extLst>
              <a:ext uri="{FF2B5EF4-FFF2-40B4-BE49-F238E27FC236}">
                <a16:creationId xmlns:a16="http://schemas.microsoft.com/office/drawing/2014/main" xmlns="" id="{4B42E80B-1A7E-4D34-B0E0-989D12B9812C}"/>
              </a:ext>
            </a:extLst>
          </p:cNvPr>
          <p:cNvSpPr/>
          <p:nvPr/>
        </p:nvSpPr>
        <p:spPr>
          <a:xfrm>
            <a:off x="137140" y="2810243"/>
            <a:ext cx="10953739" cy="646331"/>
          </a:xfrm>
          <a:prstGeom prst="rect">
            <a:avLst/>
          </a:prstGeom>
        </p:spPr>
        <p:txBody>
          <a:bodyPr wrap="square">
            <a:spAutoFit/>
          </a:bodyPr>
          <a:lstStyle/>
          <a:p>
            <a:pPr algn="just"/>
            <a:r>
              <a:rPr lang="en-US" sz="3600" b="1" dirty="0">
                <a:solidFill>
                  <a:srgbClr val="1C11AF"/>
                </a:solidFill>
                <a:latin typeface="Arial" panose="020B0604020202020204" pitchFamily="34" charset="0"/>
                <a:ea typeface="Times New Roman" panose="02020603050405020304" pitchFamily="18" charset="0"/>
                <a:cs typeface="Arial" panose="020B0604020202020204" pitchFamily="34" charset="0"/>
              </a:rPr>
              <a:t>- </a:t>
            </a:r>
            <a:r>
              <a:rPr lang="en-US" sz="3600" b="1" dirty="0" err="1">
                <a:solidFill>
                  <a:srgbClr val="1C11AF"/>
                </a:solidFill>
                <a:latin typeface="Arial" panose="020B0604020202020204" pitchFamily="34" charset="0"/>
                <a:cs typeface="Arial" panose="020B0604020202020204" pitchFamily="34" charset="0"/>
              </a:rPr>
              <a:t>Tiếp</a:t>
            </a:r>
            <a:r>
              <a:rPr lang="en-US" sz="3600" b="1" dirty="0">
                <a:solidFill>
                  <a:srgbClr val="1C11AF"/>
                </a:solidFill>
                <a:latin typeface="Arial" panose="020B0604020202020204" pitchFamily="34" charset="0"/>
                <a:cs typeface="Arial" panose="020B0604020202020204" pitchFamily="34" charset="0"/>
              </a:rPr>
              <a:t> </a:t>
            </a:r>
            <a:r>
              <a:rPr lang="en-US" sz="3600" b="1" dirty="0" err="1">
                <a:solidFill>
                  <a:srgbClr val="1C11AF"/>
                </a:solidFill>
                <a:latin typeface="Arial" panose="020B0604020202020204" pitchFamily="34" charset="0"/>
                <a:cs typeface="Arial" panose="020B0604020202020204" pitchFamily="34" charset="0"/>
              </a:rPr>
              <a:t>giáp</a:t>
            </a:r>
            <a:r>
              <a:rPr lang="en-US" sz="3600" b="1" dirty="0">
                <a:solidFill>
                  <a:srgbClr val="1C11AF"/>
                </a:solidFill>
                <a:latin typeface="Arial" panose="020B0604020202020204" pitchFamily="34" charset="0"/>
                <a:cs typeface="Arial" panose="020B0604020202020204" pitchFamily="34" charset="0"/>
              </a:rPr>
              <a:t> </a:t>
            </a:r>
            <a:r>
              <a:rPr lang="en-US" sz="3600" b="1" dirty="0" err="1">
                <a:solidFill>
                  <a:srgbClr val="1C11AF"/>
                </a:solidFill>
                <a:latin typeface="Arial" panose="020B0604020202020204" pitchFamily="34" charset="0"/>
                <a:cs typeface="Arial" panose="020B0604020202020204" pitchFamily="34" charset="0"/>
              </a:rPr>
              <a:t>với</a:t>
            </a:r>
            <a:r>
              <a:rPr lang="en-US" sz="3600" b="1" dirty="0">
                <a:solidFill>
                  <a:srgbClr val="1C11AF"/>
                </a:solidFill>
                <a:latin typeface="Arial" panose="020B0604020202020204" pitchFamily="34" charset="0"/>
                <a:cs typeface="Arial" panose="020B0604020202020204" pitchFamily="34" charset="0"/>
              </a:rPr>
              <a:t> 2 </a:t>
            </a:r>
            <a:r>
              <a:rPr lang="en-US" sz="3600" b="1" dirty="0" err="1">
                <a:solidFill>
                  <a:srgbClr val="1C11AF"/>
                </a:solidFill>
                <a:latin typeface="Arial" panose="020B0604020202020204" pitchFamily="34" charset="0"/>
                <a:cs typeface="Arial" panose="020B0604020202020204" pitchFamily="34" charset="0"/>
              </a:rPr>
              <a:t>châu</a:t>
            </a:r>
            <a:r>
              <a:rPr lang="en-US" sz="3600" b="1" dirty="0">
                <a:solidFill>
                  <a:srgbClr val="1C11AF"/>
                </a:solidFill>
                <a:latin typeface="Arial" panose="020B0604020202020204" pitchFamily="34" charset="0"/>
                <a:cs typeface="Arial" panose="020B0604020202020204" pitchFamily="34" charset="0"/>
              </a:rPr>
              <a:t> </a:t>
            </a:r>
            <a:r>
              <a:rPr lang="en-US" sz="3600" b="1" dirty="0" err="1">
                <a:solidFill>
                  <a:srgbClr val="1C11AF"/>
                </a:solidFill>
                <a:latin typeface="Arial" panose="020B0604020202020204" pitchFamily="34" charset="0"/>
                <a:cs typeface="Arial" panose="020B0604020202020204" pitchFamily="34" charset="0"/>
              </a:rPr>
              <a:t>lục</a:t>
            </a:r>
            <a:r>
              <a:rPr lang="en-US" sz="3600" b="1" dirty="0">
                <a:solidFill>
                  <a:srgbClr val="1C11AF"/>
                </a:solidFill>
                <a:latin typeface="Arial" panose="020B0604020202020204" pitchFamily="34" charset="0"/>
                <a:cs typeface="Arial" panose="020B0604020202020204" pitchFamily="34" charset="0"/>
              </a:rPr>
              <a:t> </a:t>
            </a:r>
            <a:r>
              <a:rPr lang="en-US" sz="3600" b="1" dirty="0" err="1">
                <a:solidFill>
                  <a:srgbClr val="1C11AF"/>
                </a:solidFill>
                <a:latin typeface="Arial" panose="020B0604020202020204" pitchFamily="34" charset="0"/>
                <a:cs typeface="Arial" panose="020B0604020202020204" pitchFamily="34" charset="0"/>
              </a:rPr>
              <a:t>và</a:t>
            </a:r>
            <a:r>
              <a:rPr lang="en-US" sz="3600" b="1" dirty="0">
                <a:solidFill>
                  <a:srgbClr val="1C11AF"/>
                </a:solidFill>
                <a:latin typeface="Arial" panose="020B0604020202020204" pitchFamily="34" charset="0"/>
                <a:cs typeface="Arial" panose="020B0604020202020204" pitchFamily="34" charset="0"/>
              </a:rPr>
              <a:t>  3 </a:t>
            </a:r>
            <a:r>
              <a:rPr lang="en-US" sz="3600" b="1" dirty="0" err="1">
                <a:solidFill>
                  <a:srgbClr val="1C11AF"/>
                </a:solidFill>
                <a:latin typeface="Arial" panose="020B0604020202020204" pitchFamily="34" charset="0"/>
                <a:cs typeface="Arial" panose="020B0604020202020204" pitchFamily="34" charset="0"/>
              </a:rPr>
              <a:t>đại</a:t>
            </a:r>
            <a:r>
              <a:rPr lang="en-US" sz="3600" b="1" dirty="0">
                <a:solidFill>
                  <a:srgbClr val="1C11AF"/>
                </a:solidFill>
                <a:latin typeface="Arial" panose="020B0604020202020204" pitchFamily="34" charset="0"/>
                <a:cs typeface="Arial" panose="020B0604020202020204" pitchFamily="34" charset="0"/>
              </a:rPr>
              <a:t> </a:t>
            </a:r>
            <a:r>
              <a:rPr lang="en-US" sz="3600" b="1" dirty="0" err="1">
                <a:solidFill>
                  <a:srgbClr val="1C11AF"/>
                </a:solidFill>
                <a:latin typeface="Arial" panose="020B0604020202020204" pitchFamily="34" charset="0"/>
                <a:cs typeface="Arial" panose="020B0604020202020204" pitchFamily="34" charset="0"/>
              </a:rPr>
              <a:t>dương</a:t>
            </a:r>
            <a:endParaRPr lang="en-US" sz="3600" b="1" dirty="0">
              <a:solidFill>
                <a:srgbClr val="1C11AF"/>
              </a:solidFill>
              <a:latin typeface="Arial" panose="020B0604020202020204" pitchFamily="34" charset="0"/>
              <a:cs typeface="Arial" panose="020B0604020202020204" pitchFamily="34" charset="0"/>
            </a:endParaRPr>
          </a:p>
        </p:txBody>
      </p:sp>
      <p:sp>
        <p:nvSpPr>
          <p:cNvPr id="18" name="Rectangle 17">
            <a:extLst>
              <a:ext uri="{FF2B5EF4-FFF2-40B4-BE49-F238E27FC236}">
                <a16:creationId xmlns:a16="http://schemas.microsoft.com/office/drawing/2014/main" xmlns="" id="{CAE13F3C-6120-4864-B548-20B328C5981F}"/>
              </a:ext>
            </a:extLst>
          </p:cNvPr>
          <p:cNvSpPr/>
          <p:nvPr/>
        </p:nvSpPr>
        <p:spPr>
          <a:xfrm>
            <a:off x="-1" y="1609914"/>
            <a:ext cx="10953739" cy="1200329"/>
          </a:xfrm>
          <a:prstGeom prst="rect">
            <a:avLst/>
          </a:prstGeom>
        </p:spPr>
        <p:txBody>
          <a:bodyPr wrap="square">
            <a:spAutoFit/>
          </a:bodyPr>
          <a:lstStyle/>
          <a:p>
            <a:pPr algn="just"/>
            <a:r>
              <a:rPr lang="en-US" sz="3600" b="1" dirty="0">
                <a:solidFill>
                  <a:srgbClr val="1C11AF"/>
                </a:solidFill>
                <a:latin typeface="Arial" panose="020B0604020202020204" pitchFamily="34" charset="0"/>
                <a:ea typeface="Times New Roman" panose="02020603050405020304" pitchFamily="18" charset="0"/>
                <a:cs typeface="Arial" panose="020B0604020202020204" pitchFamily="34" charset="0"/>
              </a:rPr>
              <a:t>- </a:t>
            </a:r>
            <a:r>
              <a:rPr lang="vi-VN" sz="3600" b="1" dirty="0">
                <a:solidFill>
                  <a:srgbClr val="1C11AF"/>
                </a:solidFill>
                <a:latin typeface="Arial" panose="020B0604020202020204" pitchFamily="34" charset="0"/>
                <a:cs typeface="Arial" panose="020B0604020202020204" pitchFamily="34" charset="0"/>
              </a:rPr>
              <a:t>Nằm ở bán cầu Bắc, </a:t>
            </a:r>
            <a:r>
              <a:rPr lang="en-US" sz="3600" b="1" dirty="0" err="1">
                <a:solidFill>
                  <a:srgbClr val="1C11AF"/>
                </a:solidFill>
                <a:latin typeface="Arial" panose="020B0604020202020204" pitchFamily="34" charset="0"/>
                <a:cs typeface="Arial" panose="020B0604020202020204" pitchFamily="34" charset="0"/>
              </a:rPr>
              <a:t>kéo</a:t>
            </a:r>
            <a:r>
              <a:rPr lang="en-US" sz="3600" b="1" dirty="0">
                <a:solidFill>
                  <a:srgbClr val="1C11AF"/>
                </a:solidFill>
                <a:latin typeface="Arial" panose="020B0604020202020204" pitchFamily="34" charset="0"/>
                <a:cs typeface="Arial" panose="020B0604020202020204" pitchFamily="34" charset="0"/>
              </a:rPr>
              <a:t> </a:t>
            </a:r>
            <a:r>
              <a:rPr lang="en-US" sz="3600" b="1" dirty="0" err="1">
                <a:solidFill>
                  <a:srgbClr val="1C11AF"/>
                </a:solidFill>
                <a:latin typeface="Arial" panose="020B0604020202020204" pitchFamily="34" charset="0"/>
                <a:cs typeface="Arial" panose="020B0604020202020204" pitchFamily="34" charset="0"/>
              </a:rPr>
              <a:t>dài</a:t>
            </a:r>
            <a:r>
              <a:rPr lang="en-US" sz="3600" b="1" dirty="0">
                <a:solidFill>
                  <a:srgbClr val="1C11AF"/>
                </a:solidFill>
                <a:latin typeface="Arial" panose="020B0604020202020204" pitchFamily="34" charset="0"/>
                <a:cs typeface="Arial" panose="020B0604020202020204" pitchFamily="34" charset="0"/>
              </a:rPr>
              <a:t> </a:t>
            </a:r>
            <a:r>
              <a:rPr lang="en-US" sz="3600" b="1" dirty="0" err="1">
                <a:solidFill>
                  <a:srgbClr val="1C11AF"/>
                </a:solidFill>
                <a:latin typeface="Arial" panose="020B0604020202020204" pitchFamily="34" charset="0"/>
                <a:cs typeface="Arial" panose="020B0604020202020204" pitchFamily="34" charset="0"/>
              </a:rPr>
              <a:t>từ</a:t>
            </a:r>
            <a:r>
              <a:rPr lang="en-US" sz="3600" b="1" dirty="0">
                <a:solidFill>
                  <a:srgbClr val="1C11AF"/>
                </a:solidFill>
                <a:latin typeface="Arial" panose="020B0604020202020204" pitchFamily="34" charset="0"/>
                <a:cs typeface="Arial" panose="020B0604020202020204" pitchFamily="34" charset="0"/>
              </a:rPr>
              <a:t> </a:t>
            </a:r>
            <a:r>
              <a:rPr lang="en-US" sz="3600" b="1" dirty="0" err="1">
                <a:solidFill>
                  <a:srgbClr val="1C11AF"/>
                </a:solidFill>
                <a:latin typeface="Arial" panose="020B0604020202020204" pitchFamily="34" charset="0"/>
                <a:cs typeface="Arial" panose="020B0604020202020204" pitchFamily="34" charset="0"/>
              </a:rPr>
              <a:t>vùng</a:t>
            </a:r>
            <a:r>
              <a:rPr lang="en-US" sz="3600" b="1" dirty="0">
                <a:solidFill>
                  <a:srgbClr val="1C11AF"/>
                </a:solidFill>
                <a:latin typeface="Arial" panose="020B0604020202020204" pitchFamily="34" charset="0"/>
                <a:cs typeface="Arial" panose="020B0604020202020204" pitchFamily="34" charset="0"/>
              </a:rPr>
              <a:t> </a:t>
            </a:r>
            <a:r>
              <a:rPr lang="en-US" sz="3600" b="1" dirty="0" err="1">
                <a:solidFill>
                  <a:srgbClr val="1C11AF"/>
                </a:solidFill>
                <a:latin typeface="Arial" panose="020B0604020202020204" pitchFamily="34" charset="0"/>
                <a:cs typeface="Arial" panose="020B0604020202020204" pitchFamily="34" charset="0"/>
              </a:rPr>
              <a:t>cận</a:t>
            </a:r>
            <a:r>
              <a:rPr lang="en-US" sz="3600" b="1" dirty="0">
                <a:solidFill>
                  <a:srgbClr val="1C11AF"/>
                </a:solidFill>
                <a:latin typeface="Arial" panose="020B0604020202020204" pitchFamily="34" charset="0"/>
                <a:cs typeface="Arial" panose="020B0604020202020204" pitchFamily="34" charset="0"/>
              </a:rPr>
              <a:t> </a:t>
            </a:r>
            <a:r>
              <a:rPr lang="en-US" sz="3600" b="1" dirty="0" err="1">
                <a:solidFill>
                  <a:srgbClr val="1C11AF"/>
                </a:solidFill>
                <a:latin typeface="Arial" panose="020B0604020202020204" pitchFamily="34" charset="0"/>
                <a:cs typeface="Arial" panose="020B0604020202020204" pitchFamily="34" charset="0"/>
              </a:rPr>
              <a:t>cực</a:t>
            </a:r>
            <a:r>
              <a:rPr lang="en-US" sz="3600" b="1" dirty="0">
                <a:solidFill>
                  <a:srgbClr val="1C11AF"/>
                </a:solidFill>
                <a:latin typeface="Arial" panose="020B0604020202020204" pitchFamily="34" charset="0"/>
                <a:cs typeface="Arial" panose="020B0604020202020204" pitchFamily="34" charset="0"/>
              </a:rPr>
              <a:t> </a:t>
            </a:r>
            <a:r>
              <a:rPr lang="en-US" sz="3600" b="1" dirty="0" err="1">
                <a:solidFill>
                  <a:srgbClr val="1C11AF"/>
                </a:solidFill>
                <a:latin typeface="Arial" panose="020B0604020202020204" pitchFamily="34" charset="0"/>
                <a:cs typeface="Arial" panose="020B0604020202020204" pitchFamily="34" charset="0"/>
              </a:rPr>
              <a:t>Bắc</a:t>
            </a:r>
            <a:r>
              <a:rPr lang="en-US" sz="3600" b="1" dirty="0">
                <a:solidFill>
                  <a:srgbClr val="1C11AF"/>
                </a:solidFill>
                <a:latin typeface="Arial" panose="020B0604020202020204" pitchFamily="34" charset="0"/>
                <a:cs typeface="Arial" panose="020B0604020202020204" pitchFamily="34" charset="0"/>
              </a:rPr>
              <a:t> </a:t>
            </a:r>
            <a:r>
              <a:rPr lang="en-US" sz="3600" b="1" dirty="0" err="1">
                <a:solidFill>
                  <a:srgbClr val="1C11AF"/>
                </a:solidFill>
                <a:latin typeface="Arial" panose="020B0604020202020204" pitchFamily="34" charset="0"/>
                <a:cs typeface="Arial" panose="020B0604020202020204" pitchFamily="34" charset="0"/>
              </a:rPr>
              <a:t>tới</a:t>
            </a:r>
            <a:r>
              <a:rPr lang="en-US" sz="3600" b="1" dirty="0">
                <a:solidFill>
                  <a:srgbClr val="1C11AF"/>
                </a:solidFill>
                <a:latin typeface="Arial" panose="020B0604020202020204" pitchFamily="34" charset="0"/>
                <a:cs typeface="Arial" panose="020B0604020202020204" pitchFamily="34" charset="0"/>
              </a:rPr>
              <a:t> </a:t>
            </a:r>
            <a:r>
              <a:rPr lang="en-US" sz="3600" b="1" dirty="0" err="1">
                <a:solidFill>
                  <a:srgbClr val="1C11AF"/>
                </a:solidFill>
                <a:latin typeface="Arial" panose="020B0604020202020204" pitchFamily="34" charset="0"/>
                <a:cs typeface="Arial" panose="020B0604020202020204" pitchFamily="34" charset="0"/>
              </a:rPr>
              <a:t>Xích</a:t>
            </a:r>
            <a:r>
              <a:rPr lang="en-US" sz="3600" b="1" dirty="0">
                <a:solidFill>
                  <a:srgbClr val="1C11AF"/>
                </a:solidFill>
                <a:latin typeface="Arial" panose="020B0604020202020204" pitchFamily="34" charset="0"/>
                <a:cs typeface="Arial" panose="020B0604020202020204" pitchFamily="34" charset="0"/>
              </a:rPr>
              <a:t> </a:t>
            </a:r>
            <a:r>
              <a:rPr lang="en-US" sz="3600" b="1" dirty="0" err="1">
                <a:solidFill>
                  <a:srgbClr val="1C11AF"/>
                </a:solidFill>
                <a:latin typeface="Arial" panose="020B0604020202020204" pitchFamily="34" charset="0"/>
                <a:cs typeface="Arial" panose="020B0604020202020204" pitchFamily="34" charset="0"/>
              </a:rPr>
              <a:t>đạo</a:t>
            </a:r>
            <a:endParaRPr lang="en-US" sz="3600" b="1" dirty="0">
              <a:solidFill>
                <a:srgbClr val="1C11AF"/>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xmlns="" id="{A1243A07-0186-4E84-BF9E-F892496F70C8}"/>
              </a:ext>
            </a:extLst>
          </p:cNvPr>
          <p:cNvSpPr txBox="1"/>
          <p:nvPr/>
        </p:nvSpPr>
        <p:spPr>
          <a:xfrm>
            <a:off x="712519" y="1104405"/>
            <a:ext cx="1301953" cy="523220"/>
          </a:xfrm>
          <a:prstGeom prst="rect">
            <a:avLst/>
          </a:prstGeom>
          <a:solidFill>
            <a:srgbClr val="00B050"/>
          </a:solidFill>
        </p:spPr>
        <p:txBody>
          <a:bodyPr wrap="square" rtlCol="0">
            <a:spAutoFit/>
          </a:bodyPr>
          <a:lstStyle/>
          <a:p>
            <a:r>
              <a:rPr lang="en-US" sz="2800" b="1">
                <a:solidFill>
                  <a:srgbClr val="FFFF00"/>
                </a:solidFill>
                <a:latin typeface="Arial" panose="020B0604020202020204" pitchFamily="34" charset="0"/>
                <a:cs typeface="Arial" panose="020B0604020202020204" pitchFamily="34" charset="0"/>
              </a:rPr>
              <a:t>*Vị trí</a:t>
            </a:r>
          </a:p>
        </p:txBody>
      </p:sp>
      <p:sp>
        <p:nvSpPr>
          <p:cNvPr id="19" name="TextBox 18">
            <a:extLst>
              <a:ext uri="{FF2B5EF4-FFF2-40B4-BE49-F238E27FC236}">
                <a16:creationId xmlns:a16="http://schemas.microsoft.com/office/drawing/2014/main" xmlns="" id="{2FE9F053-07E5-40DD-889C-470DAEC6F746}"/>
              </a:ext>
            </a:extLst>
          </p:cNvPr>
          <p:cNvSpPr txBox="1"/>
          <p:nvPr/>
        </p:nvSpPr>
        <p:spPr>
          <a:xfrm>
            <a:off x="539586" y="3456574"/>
            <a:ext cx="4255456" cy="523220"/>
          </a:xfrm>
          <a:prstGeom prst="rect">
            <a:avLst/>
          </a:prstGeom>
          <a:solidFill>
            <a:srgbClr val="00B050"/>
          </a:solidFill>
        </p:spPr>
        <p:txBody>
          <a:bodyPr wrap="square" rtlCol="0">
            <a:spAutoFit/>
          </a:bodyPr>
          <a:lstStyle/>
          <a:p>
            <a:r>
              <a:rPr lang="en-US" sz="2800" b="1">
                <a:solidFill>
                  <a:srgbClr val="FFFF00"/>
                </a:solidFill>
                <a:latin typeface="Arial" panose="020B0604020202020204" pitchFamily="34" charset="0"/>
                <a:cs typeface="Arial" panose="020B0604020202020204" pitchFamily="34" charset="0"/>
              </a:rPr>
              <a:t>*Hình dạng, kích th</a:t>
            </a:r>
            <a:r>
              <a:rPr lang="vi-VN" sz="2800" b="1">
                <a:solidFill>
                  <a:srgbClr val="FFFF00"/>
                </a:solidFill>
                <a:latin typeface="Arial" panose="020B0604020202020204" pitchFamily="34" charset="0"/>
                <a:cs typeface="Arial" panose="020B0604020202020204" pitchFamily="34" charset="0"/>
              </a:rPr>
              <a:t>ư</a:t>
            </a:r>
            <a:r>
              <a:rPr lang="en-US" sz="2800" b="1">
                <a:solidFill>
                  <a:srgbClr val="FFFF00"/>
                </a:solidFill>
                <a:latin typeface="Arial" panose="020B0604020202020204" pitchFamily="34" charset="0"/>
                <a:cs typeface="Arial" panose="020B0604020202020204" pitchFamily="34" charset="0"/>
              </a:rPr>
              <a:t>ớc</a:t>
            </a:r>
          </a:p>
        </p:txBody>
      </p:sp>
    </p:spTree>
    <p:extLst>
      <p:ext uri="{BB962C8B-B14F-4D97-AF65-F5344CB8AC3E}">
        <p14:creationId xmlns:p14="http://schemas.microsoft.com/office/powerpoint/2010/main" val="1229064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wipe(left)">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barn(inVertical)">
                                      <p:cBhvr>
                                        <p:cTn id="19" dur="5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inVertical)">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barn(inVertical)">
                                      <p:cBhvr>
                                        <p:cTn id="2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6" grpId="0"/>
      <p:bldP spid="17" grpId="0"/>
      <p:bldP spid="1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xmlns="" id="{87A50FA9-9E50-4A19-9898-798E618D51F9}"/>
              </a:ext>
            </a:extLst>
          </p:cNvPr>
          <p:cNvGrpSpPr/>
          <p:nvPr/>
        </p:nvGrpSpPr>
        <p:grpSpPr>
          <a:xfrm>
            <a:off x="193511" y="122925"/>
            <a:ext cx="7055427" cy="872949"/>
            <a:chOff x="1133366" y="2220084"/>
            <a:chExt cx="5681780" cy="914400"/>
          </a:xfrm>
          <a:solidFill>
            <a:schemeClr val="accent2">
              <a:lumMod val="20000"/>
              <a:lumOff val="80000"/>
            </a:schemeClr>
          </a:solidFill>
        </p:grpSpPr>
        <p:sp>
          <p:nvSpPr>
            <p:cNvPr id="13" name="Arrow: Pentagon 12">
              <a:extLst>
                <a:ext uri="{FF2B5EF4-FFF2-40B4-BE49-F238E27FC236}">
                  <a16:creationId xmlns:a16="http://schemas.microsoft.com/office/drawing/2014/main" xmlns="" id="{D99CE59F-2548-44E4-8743-F91CCFCAF57B}"/>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4" name="TextBox 13">
              <a:extLst>
                <a:ext uri="{FF2B5EF4-FFF2-40B4-BE49-F238E27FC236}">
                  <a16:creationId xmlns:a16="http://schemas.microsoft.com/office/drawing/2014/main" xmlns="" id="{10A90B34-B538-491A-9401-6E8175AA9226}"/>
                </a:ext>
              </a:extLst>
            </p:cNvPr>
            <p:cNvSpPr txBox="1"/>
            <p:nvPr/>
          </p:nvSpPr>
          <p:spPr>
            <a:xfrm>
              <a:off x="1307657" y="2384346"/>
              <a:ext cx="4380918"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16" name="TextBox 15">
            <a:extLst>
              <a:ext uri="{FF2B5EF4-FFF2-40B4-BE49-F238E27FC236}">
                <a16:creationId xmlns:a16="http://schemas.microsoft.com/office/drawing/2014/main" xmlns="" id="{29B188F4-737B-47A4-AF52-0E28A73503B0}"/>
              </a:ext>
            </a:extLst>
          </p:cNvPr>
          <p:cNvSpPr txBox="1"/>
          <p:nvPr/>
        </p:nvSpPr>
        <p:spPr>
          <a:xfrm>
            <a:off x="1289880" y="264897"/>
            <a:ext cx="5533440" cy="584775"/>
          </a:xfrm>
          <a:prstGeom prst="rect">
            <a:avLst/>
          </a:prstGeom>
          <a:noFill/>
        </p:spPr>
        <p:txBody>
          <a:bodyPr wrap="square" rtlCol="0">
            <a:spAutoFit/>
          </a:bodyPr>
          <a:lstStyle/>
          <a:p>
            <a:pPr algn="ctr"/>
            <a:r>
              <a:rPr lang="en-US" sz="3200">
                <a:solidFill>
                  <a:srgbClr val="0070C0"/>
                </a:solidFill>
                <a:latin typeface="Arial" panose="020B0604020202020204" pitchFamily="34" charset="0"/>
                <a:cs typeface="Arial" panose="020B0604020202020204" pitchFamily="34" charset="0"/>
              </a:rPr>
              <a:t>Đặc điểm tự nhiên châu Á</a:t>
            </a:r>
          </a:p>
        </p:txBody>
      </p:sp>
      <p:sp>
        <p:nvSpPr>
          <p:cNvPr id="17" name="Arrow: Pentagon 16">
            <a:extLst>
              <a:ext uri="{FF2B5EF4-FFF2-40B4-BE49-F238E27FC236}">
                <a16:creationId xmlns:a16="http://schemas.microsoft.com/office/drawing/2014/main" xmlns="" id="{FF3583B6-D5B9-4473-835C-A1332E20F6BA}"/>
              </a:ext>
            </a:extLst>
          </p:cNvPr>
          <p:cNvSpPr/>
          <p:nvPr/>
        </p:nvSpPr>
        <p:spPr>
          <a:xfrm>
            <a:off x="131192" y="120001"/>
            <a:ext cx="1301952" cy="893628"/>
          </a:xfrm>
          <a:prstGeom prst="homePlat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18" name="Isosceles Triangle 17">
            <a:extLst>
              <a:ext uri="{FF2B5EF4-FFF2-40B4-BE49-F238E27FC236}">
                <a16:creationId xmlns:a16="http://schemas.microsoft.com/office/drawing/2014/main" xmlns="" id="{29C2C6C7-BC91-46C9-B7F8-5AA93921262E}"/>
              </a:ext>
            </a:extLst>
          </p:cNvPr>
          <p:cNvSpPr/>
          <p:nvPr/>
        </p:nvSpPr>
        <p:spPr>
          <a:xfrm rot="5400000">
            <a:off x="1074424" y="427374"/>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xmlns="" id="{F61A5618-F145-495E-834B-9855202B6856}"/>
              </a:ext>
            </a:extLst>
          </p:cNvPr>
          <p:cNvSpPr txBox="1"/>
          <p:nvPr/>
        </p:nvSpPr>
        <p:spPr>
          <a:xfrm>
            <a:off x="578369" y="1152376"/>
            <a:ext cx="5808143" cy="1754326"/>
          </a:xfrm>
          <a:prstGeom prst="rect">
            <a:avLst/>
          </a:prstGeom>
          <a:noFill/>
        </p:spPr>
        <p:txBody>
          <a:bodyPr wrap="square" rtlCol="0">
            <a:spAutoFit/>
          </a:bodyPr>
          <a:lstStyle/>
          <a:p>
            <a:r>
              <a:rPr lang="en-US" sz="3600" b="1" dirty="0" err="1">
                <a:solidFill>
                  <a:srgbClr val="FF0000"/>
                </a:solidFill>
                <a:latin typeface="Arial" panose="020B0604020202020204" pitchFamily="34" charset="0"/>
                <a:cs typeface="Arial" panose="020B0604020202020204" pitchFamily="34" charset="0"/>
              </a:rPr>
              <a:t>Quan</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sát</a:t>
            </a:r>
            <a:r>
              <a:rPr lang="en-US" sz="3600" b="1" dirty="0">
                <a:solidFill>
                  <a:srgbClr val="FF0000"/>
                </a:solidFill>
                <a:latin typeface="Arial" panose="020B0604020202020204" pitchFamily="34" charset="0"/>
                <a:cs typeface="Arial" panose="020B0604020202020204" pitchFamily="34" charset="0"/>
              </a:rPr>
              <a:t> l</a:t>
            </a:r>
            <a:r>
              <a:rPr lang="vi-VN" sz="3600" b="1" dirty="0">
                <a:solidFill>
                  <a:srgbClr val="FF0000"/>
                </a:solidFill>
                <a:latin typeface="Arial" panose="020B0604020202020204" pitchFamily="34" charset="0"/>
                <a:cs typeface="Arial" panose="020B0604020202020204" pitchFamily="34" charset="0"/>
              </a:rPr>
              <a:t>ư</a:t>
            </a:r>
            <a:r>
              <a:rPr lang="en-US" sz="3600" b="1" dirty="0" err="1">
                <a:solidFill>
                  <a:srgbClr val="FF0000"/>
                </a:solidFill>
                <a:latin typeface="Arial" panose="020B0604020202020204" pitchFamily="34" charset="0"/>
                <a:cs typeface="Arial" panose="020B0604020202020204" pitchFamily="34" charset="0"/>
              </a:rPr>
              <a:t>ợc</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đồ</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hình</a:t>
            </a:r>
            <a:r>
              <a:rPr lang="en-US" sz="3600" b="1" dirty="0">
                <a:solidFill>
                  <a:srgbClr val="FF0000"/>
                </a:solidFill>
                <a:latin typeface="Arial" panose="020B0604020202020204" pitchFamily="34" charset="0"/>
                <a:cs typeface="Arial" panose="020B0604020202020204" pitchFamily="34" charset="0"/>
              </a:rPr>
              <a:t> 1, </a:t>
            </a:r>
            <a:r>
              <a:rPr lang="en-US" sz="3600" b="1" dirty="0" err="1">
                <a:solidFill>
                  <a:srgbClr val="FF0000"/>
                </a:solidFill>
                <a:latin typeface="Arial" panose="020B0604020202020204" pitchFamily="34" charset="0"/>
                <a:cs typeface="Arial" panose="020B0604020202020204" pitchFamily="34" charset="0"/>
              </a:rPr>
              <a:t>hãy</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kể</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tên</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các</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dạng</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địa</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hình</a:t>
            </a:r>
            <a:r>
              <a:rPr lang="en-US" sz="3600" b="1" dirty="0">
                <a:solidFill>
                  <a:srgbClr val="FF0000"/>
                </a:solidFill>
                <a:latin typeface="Arial" panose="020B0604020202020204" pitchFamily="34" charset="0"/>
                <a:cs typeface="Arial" panose="020B0604020202020204" pitchFamily="34" charset="0"/>
              </a:rPr>
              <a:t> ở </a:t>
            </a:r>
            <a:r>
              <a:rPr lang="en-US" sz="3600" b="1" dirty="0" err="1">
                <a:solidFill>
                  <a:srgbClr val="FF0000"/>
                </a:solidFill>
                <a:latin typeface="Arial" panose="020B0604020202020204" pitchFamily="34" charset="0"/>
                <a:cs typeface="Arial" panose="020B0604020202020204" pitchFamily="34" charset="0"/>
              </a:rPr>
              <a:t>Châu</a:t>
            </a:r>
            <a:r>
              <a:rPr lang="en-US" sz="3600" b="1" dirty="0">
                <a:solidFill>
                  <a:srgbClr val="FF0000"/>
                </a:solidFill>
                <a:latin typeface="Arial" panose="020B0604020202020204" pitchFamily="34" charset="0"/>
                <a:cs typeface="Arial" panose="020B0604020202020204" pitchFamily="34" charset="0"/>
              </a:rPr>
              <a:t> Á?</a:t>
            </a:r>
          </a:p>
        </p:txBody>
      </p:sp>
      <p:pic>
        <p:nvPicPr>
          <p:cNvPr id="19" name="Picture 18">
            <a:extLst>
              <a:ext uri="{FF2B5EF4-FFF2-40B4-BE49-F238E27FC236}">
                <a16:creationId xmlns:a16="http://schemas.microsoft.com/office/drawing/2014/main" xmlns="" id="{62DB6C50-8B66-4F2F-9E98-8ED26FDD58F7}"/>
              </a:ext>
            </a:extLst>
          </p:cNvPr>
          <p:cNvPicPr>
            <a:picLocks noChangeAspect="1"/>
          </p:cNvPicPr>
          <p:nvPr/>
        </p:nvPicPr>
        <p:blipFill>
          <a:blip r:embed="rId3"/>
          <a:stretch>
            <a:fillRect/>
          </a:stretch>
        </p:blipFill>
        <p:spPr>
          <a:xfrm>
            <a:off x="11085003" y="10321"/>
            <a:ext cx="1080504" cy="950635"/>
          </a:xfrm>
          <a:prstGeom prst="rect">
            <a:avLst/>
          </a:prstGeom>
        </p:spPr>
      </p:pic>
      <p:pic>
        <p:nvPicPr>
          <p:cNvPr id="20" name="Picture 2">
            <a:extLst>
              <a:ext uri="{FF2B5EF4-FFF2-40B4-BE49-F238E27FC236}">
                <a16:creationId xmlns:a16="http://schemas.microsoft.com/office/drawing/2014/main" xmlns="" id="{E69B6A23-966C-41DC-96B9-770FA71817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57060" y="1006386"/>
            <a:ext cx="5413193" cy="5723946"/>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xmlns="" id="{5FBC365B-1A0F-4A3E-B1A0-E17274CBC294}"/>
              </a:ext>
            </a:extLst>
          </p:cNvPr>
          <p:cNvSpPr txBox="1"/>
          <p:nvPr/>
        </p:nvSpPr>
        <p:spPr>
          <a:xfrm>
            <a:off x="7682930" y="6504462"/>
            <a:ext cx="3836135" cy="369332"/>
          </a:xfrm>
          <a:prstGeom prst="rect">
            <a:avLst/>
          </a:prstGeom>
          <a:solidFill>
            <a:schemeClr val="bg1"/>
          </a:solidFill>
        </p:spPr>
        <p:txBody>
          <a:bodyPr wrap="square" rtlCol="0">
            <a:spAutoFit/>
          </a:bodyPr>
          <a:lstStyle/>
          <a:p>
            <a:r>
              <a:rPr lang="en-US">
                <a:solidFill>
                  <a:srgbClr val="3333CC"/>
                </a:solidFill>
                <a:latin typeface="Arial" panose="020B0604020202020204" pitchFamily="34" charset="0"/>
                <a:cs typeface="Arial" panose="020B0604020202020204" pitchFamily="34" charset="0"/>
              </a:rPr>
              <a:t>Hình 5.1.Bản đồ tự nhiên Châu Á</a:t>
            </a:r>
          </a:p>
        </p:txBody>
      </p:sp>
      <p:sp>
        <p:nvSpPr>
          <p:cNvPr id="15" name="Rectangle 14"/>
          <p:cNvSpPr/>
          <p:nvPr/>
        </p:nvSpPr>
        <p:spPr>
          <a:xfrm>
            <a:off x="284516" y="3345086"/>
            <a:ext cx="5565487" cy="2554545"/>
          </a:xfrm>
          <a:prstGeom prst="rect">
            <a:avLst/>
          </a:prstGeom>
        </p:spPr>
        <p:txBody>
          <a:bodyPr wrap="square">
            <a:spAutoFit/>
          </a:bodyPr>
          <a:lstStyle/>
          <a:p>
            <a:pPr>
              <a:spcAft>
                <a:spcPts val="0"/>
              </a:spcAft>
            </a:pP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Châu</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Á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2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khu</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vực</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địa</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chính</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200" b="1" dirty="0">
              <a:latin typeface="Times New Roman" panose="02020603050405020304" pitchFamily="18" charset="0"/>
              <a:ea typeface="Calibri" panose="020F0502020204030204" pitchFamily="34" charset="0"/>
              <a:cs typeface="Times New Roman" panose="02020603050405020304" pitchFamily="18" charset="0"/>
            </a:endParaRPr>
          </a:p>
          <a:p>
            <a:pPr>
              <a:spcAft>
                <a:spcPts val="0"/>
              </a:spcAft>
            </a:pP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Khu</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vực</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núi</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cao</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nguyên</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sơn</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nguyên</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200" b="1" dirty="0">
              <a:latin typeface="Times New Roman" panose="02020603050405020304" pitchFamily="18" charset="0"/>
              <a:ea typeface="Calibri" panose="020F0502020204030204" pitchFamily="34" charset="0"/>
              <a:cs typeface="Times New Roman" panose="02020603050405020304" pitchFamily="18" charset="0"/>
            </a:endParaRPr>
          </a:p>
          <a:p>
            <a:pPr>
              <a:spcAft>
                <a:spcPts val="0"/>
              </a:spcAft>
            </a:pP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Khu</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vực</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đồng</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bằng</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200" b="1"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43493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left)">
                                      <p:cBhvr>
                                        <p:cTn id="10" dur="500"/>
                                        <p:tgtEl>
                                          <p:spTgt spid="16"/>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left)">
                                      <p:cBhvr>
                                        <p:cTn id="13" dur="500"/>
                                        <p:tgtEl>
                                          <p:spTgt spid="17"/>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left)">
                                      <p:cBhvr>
                                        <p:cTn id="16" dur="5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animBg="1"/>
      <p:bldP spid="18" grpId="0" animBg="1"/>
      <p:bldP spid="1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Lưu đồ: Điểm Kết Thúc 147">
            <a:extLst>
              <a:ext uri="{FF2B5EF4-FFF2-40B4-BE49-F238E27FC236}">
                <a16:creationId xmlns:a16="http://schemas.microsoft.com/office/drawing/2014/main" xmlns="" id="{73F1F8B4-C02C-474D-BB37-38B374B7B139}"/>
              </a:ext>
            </a:extLst>
          </p:cNvPr>
          <p:cNvSpPr/>
          <p:nvPr/>
        </p:nvSpPr>
        <p:spPr>
          <a:xfrm>
            <a:off x="0" y="184129"/>
            <a:ext cx="5150945" cy="676265"/>
          </a:xfrm>
          <a:prstGeom prst="flowChartTerminator">
            <a:avLst/>
          </a:prstGeom>
          <a:solidFill>
            <a:schemeClr val="accent4">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70C0"/>
                </a:solidFill>
                <a:latin typeface="#9Slide03 SFU Futura_12" panose="00000400000000000000" pitchFamily="2" charset="0"/>
                <a:ea typeface="Tahoma" panose="020B0604030504040204" pitchFamily="34" charset="0"/>
                <a:cs typeface="Tahoma" panose="020B0604030504040204" pitchFamily="34" charset="0"/>
              </a:rPr>
              <a:t>    </a:t>
            </a:r>
            <a:r>
              <a:rPr lang="en-US" sz="3600" b="1" dirty="0" err="1">
                <a:solidFill>
                  <a:srgbClr val="0070C0"/>
                </a:solidFill>
                <a:latin typeface="#9Slide03 SFU Futura_12" panose="00000400000000000000" pitchFamily="2" charset="0"/>
                <a:ea typeface="Tahoma" panose="020B0604030504040204" pitchFamily="34" charset="0"/>
                <a:cs typeface="Tahoma" panose="020B0604030504040204" pitchFamily="34" charset="0"/>
              </a:rPr>
              <a:t>Nhóm</a:t>
            </a:r>
            <a:r>
              <a:rPr lang="en-US" sz="3600" b="1" dirty="0">
                <a:solidFill>
                  <a:srgbClr val="0070C0"/>
                </a:solidFill>
                <a:latin typeface="#9Slide03 SFU Futura_12" panose="00000400000000000000" pitchFamily="2" charset="0"/>
                <a:ea typeface="Tahoma" panose="020B0604030504040204" pitchFamily="34" charset="0"/>
                <a:cs typeface="Tahoma" panose="020B0604030504040204" pitchFamily="34" charset="0"/>
              </a:rPr>
              <a:t> </a:t>
            </a:r>
            <a:r>
              <a:rPr lang="en-US" sz="3600" b="1" dirty="0" err="1">
                <a:solidFill>
                  <a:srgbClr val="0070C0"/>
                </a:solidFill>
                <a:latin typeface="#9Slide03 SFU Futura_12" panose="00000400000000000000" pitchFamily="2" charset="0"/>
                <a:ea typeface="Tahoma" panose="020B0604030504040204" pitchFamily="34" charset="0"/>
                <a:cs typeface="Tahoma" panose="020B0604030504040204" pitchFamily="34" charset="0"/>
              </a:rPr>
              <a:t>chuyên</a:t>
            </a:r>
            <a:r>
              <a:rPr lang="en-US" sz="3600" b="1" dirty="0">
                <a:solidFill>
                  <a:srgbClr val="0070C0"/>
                </a:solidFill>
                <a:latin typeface="#9Slide03 SFU Futura_12" panose="00000400000000000000" pitchFamily="2" charset="0"/>
                <a:ea typeface="Tahoma" panose="020B0604030504040204" pitchFamily="34" charset="0"/>
                <a:cs typeface="Tahoma" panose="020B0604030504040204" pitchFamily="34" charset="0"/>
              </a:rPr>
              <a:t> </a:t>
            </a:r>
            <a:r>
              <a:rPr lang="en-US" sz="3600" b="1" dirty="0" err="1">
                <a:solidFill>
                  <a:srgbClr val="0070C0"/>
                </a:solidFill>
                <a:latin typeface="#9Slide03 SFU Futura_12" panose="00000400000000000000" pitchFamily="2" charset="0"/>
                <a:ea typeface="Tahoma" panose="020B0604030504040204" pitchFamily="34" charset="0"/>
                <a:cs typeface="Tahoma" panose="020B0604030504040204" pitchFamily="34" charset="0"/>
              </a:rPr>
              <a:t>gia</a:t>
            </a:r>
            <a:endParaRPr lang="en-US" sz="3600" b="1" dirty="0">
              <a:solidFill>
                <a:srgbClr val="0070C0"/>
              </a:solidFill>
              <a:latin typeface="#9Slide03 SFU Futura_12" panose="00000400000000000000" pitchFamily="2" charset="0"/>
              <a:ea typeface="Tahoma" panose="020B0604030504040204" pitchFamily="34" charset="0"/>
              <a:cs typeface="Tahoma" panose="020B0604030504040204" pitchFamily="34" charset="0"/>
            </a:endParaRPr>
          </a:p>
        </p:txBody>
      </p:sp>
      <p:pic>
        <p:nvPicPr>
          <p:cNvPr id="6" name="Picture 4" descr="Chương trình đào tạo học sinh thi tuyển vào các đại học hàng đầu tại Mỹ">
            <a:extLst>
              <a:ext uri="{FF2B5EF4-FFF2-40B4-BE49-F238E27FC236}">
                <a16:creationId xmlns:a16="http://schemas.microsoft.com/office/drawing/2014/main" xmlns="" id="{D47CC17A-039A-4351-AB2E-7669855B7CBA}"/>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0467" t="13295" r="14207" b="13729"/>
          <a:stretch/>
        </p:blipFill>
        <p:spPr bwMode="auto">
          <a:xfrm>
            <a:off x="45541" y="0"/>
            <a:ext cx="830729" cy="92799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xmlns="" id="{08BFADC4-22A8-4B9A-9154-362AC14E369E}"/>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426" r="100000">
                        <a14:foregroundMark x1="87234" y1="77667" x2="87234" y2="77667"/>
                        <a14:foregroundMark x1="84468" y1="36667" x2="84468" y2="36667"/>
                        <a14:foregroundMark x1="78723" y1="26000" x2="78723" y2="26000"/>
                        <a14:foregroundMark x1="81064" y1="30667" x2="81064" y2="30667"/>
                        <a14:foregroundMark x1="88511" y1="33667" x2="88511" y2="33667"/>
                        <a14:foregroundMark x1="86809" y1="32000" x2="86809" y2="32000"/>
                        <a14:foregroundMark x1="42766" y1="54000" x2="42766" y2="54000"/>
                        <a14:foregroundMark x1="41064" y1="46000" x2="41064" y2="46000"/>
                        <a14:foregroundMark x1="52340" y1="24333" x2="52340" y2="24333"/>
                        <a14:foregroundMark x1="63830" y1="3667" x2="63830" y2="3667"/>
                        <a14:foregroundMark x1="68723" y1="2333" x2="68723" y2="2333"/>
                      </a14:backgroundRemoval>
                    </a14:imgEffect>
                  </a14:imgLayer>
                </a14:imgProps>
              </a:ext>
              <a:ext uri="{28A0092B-C50C-407E-A947-70E740481C1C}">
                <a14:useLocalDpi xmlns:a14="http://schemas.microsoft.com/office/drawing/2010/main" val="0"/>
              </a:ext>
            </a:extLst>
          </a:blip>
          <a:stretch>
            <a:fillRect/>
          </a:stretch>
        </p:blipFill>
        <p:spPr>
          <a:xfrm>
            <a:off x="404259" y="1367333"/>
            <a:ext cx="1729253" cy="1103779"/>
          </a:xfrm>
          <a:prstGeom prst="rect">
            <a:avLst/>
          </a:prstGeom>
        </p:spPr>
      </p:pic>
      <p:sp>
        <p:nvSpPr>
          <p:cNvPr id="8" name="Rectangle 7">
            <a:extLst>
              <a:ext uri="{FF2B5EF4-FFF2-40B4-BE49-F238E27FC236}">
                <a16:creationId xmlns:a16="http://schemas.microsoft.com/office/drawing/2014/main" xmlns="" id="{6F0B2620-5BFB-43E3-A836-9EF6D76076BB}"/>
              </a:ext>
            </a:extLst>
          </p:cNvPr>
          <p:cNvSpPr/>
          <p:nvPr/>
        </p:nvSpPr>
        <p:spPr>
          <a:xfrm>
            <a:off x="258000" y="759081"/>
            <a:ext cx="4120231" cy="707886"/>
          </a:xfrm>
          <a:prstGeom prst="rect">
            <a:avLst/>
          </a:prstGeom>
        </p:spPr>
        <p:txBody>
          <a:bodyPr wrap="square">
            <a:spAutoFit/>
          </a:bodyPr>
          <a:lstStyle/>
          <a:p>
            <a:pPr algn="just"/>
            <a:r>
              <a:rPr lang="en-US" sz="2800" b="1" dirty="0">
                <a:latin typeface="#9Slide03 SFU Futura_12" panose="00000400000000000000" pitchFamily="2" charset="0"/>
                <a:cs typeface="Arial" panose="020B0604020202020204" pitchFamily="34" charset="0"/>
              </a:rPr>
              <a:t>HĐ: </a:t>
            </a:r>
            <a:r>
              <a:rPr lang="en-US" sz="2800" b="1" dirty="0" err="1">
                <a:latin typeface="#9Slide03 SFU Futura_12" panose="00000400000000000000" pitchFamily="2" charset="0"/>
                <a:cs typeface="Arial" panose="020B0604020202020204" pitchFamily="34" charset="0"/>
              </a:rPr>
              <a:t>theo</a:t>
            </a:r>
            <a:r>
              <a:rPr lang="en-US" sz="2800" b="1" dirty="0">
                <a:latin typeface="#9Slide03 SFU Futura_12" panose="00000400000000000000" pitchFamily="2" charset="0"/>
                <a:cs typeface="Arial" panose="020B0604020202020204" pitchFamily="34" charset="0"/>
              </a:rPr>
              <a:t> </a:t>
            </a:r>
            <a:r>
              <a:rPr lang="en-US" sz="2800" b="1" dirty="0" err="1">
                <a:latin typeface="#9Slide03 SFU Futura_12" panose="00000400000000000000" pitchFamily="2" charset="0"/>
                <a:cs typeface="Arial" panose="020B0604020202020204" pitchFamily="34" charset="0"/>
              </a:rPr>
              <a:t>nhóm</a:t>
            </a:r>
            <a:r>
              <a:rPr lang="en-US" sz="2800" b="1" dirty="0">
                <a:latin typeface="#9Slide03 SFU Futura_12" panose="00000400000000000000" pitchFamily="2" charset="0"/>
                <a:cs typeface="Arial" panose="020B0604020202020204" pitchFamily="34" charset="0"/>
              </a:rPr>
              <a:t> (</a:t>
            </a:r>
            <a:r>
              <a:rPr lang="en-US" sz="4000" b="1" dirty="0">
                <a:solidFill>
                  <a:srgbClr val="FF0000"/>
                </a:solidFill>
                <a:latin typeface="#9Slide03 SFU Futura_12" panose="00000400000000000000" pitchFamily="2" charset="0"/>
                <a:cs typeface="Arial" panose="020B0604020202020204" pitchFamily="34" charset="0"/>
              </a:rPr>
              <a:t>4</a:t>
            </a:r>
            <a:r>
              <a:rPr lang="en-US" sz="2800" b="1" dirty="0">
                <a:latin typeface="#9Slide03 SFU Futura_12" panose="00000400000000000000" pitchFamily="2" charset="0"/>
                <a:cs typeface="Arial" panose="020B0604020202020204" pitchFamily="34" charset="0"/>
              </a:rPr>
              <a:t> </a:t>
            </a:r>
            <a:r>
              <a:rPr lang="en-US" sz="2800" b="1" dirty="0" err="1">
                <a:latin typeface="#9Slide03 SFU Futura_12" panose="00000400000000000000" pitchFamily="2" charset="0"/>
                <a:cs typeface="Arial" panose="020B0604020202020204" pitchFamily="34" charset="0"/>
              </a:rPr>
              <a:t>nhóm</a:t>
            </a:r>
            <a:r>
              <a:rPr lang="en-US" sz="2800" b="1" dirty="0">
                <a:latin typeface="#9Slide03 SFU Futura_12" panose="00000400000000000000" pitchFamily="2" charset="0"/>
                <a:cs typeface="Arial" panose="020B0604020202020204" pitchFamily="34" charset="0"/>
              </a:rPr>
              <a:t>)</a:t>
            </a:r>
            <a:endParaRPr lang="en-US" sz="2800" b="1" dirty="0">
              <a:solidFill>
                <a:srgbClr val="FF0000"/>
              </a:solidFill>
              <a:latin typeface="#9Slide03 SFU Futura_12" panose="00000400000000000000" pitchFamily="2" charset="0"/>
            </a:endParaRPr>
          </a:p>
        </p:txBody>
      </p:sp>
      <p:sp>
        <p:nvSpPr>
          <p:cNvPr id="9" name="Rectangle 8">
            <a:extLst>
              <a:ext uri="{FF2B5EF4-FFF2-40B4-BE49-F238E27FC236}">
                <a16:creationId xmlns:a16="http://schemas.microsoft.com/office/drawing/2014/main" xmlns="" id="{3059D981-8FD2-4B0B-AFF1-C2C3DDBED42C}"/>
              </a:ext>
            </a:extLst>
          </p:cNvPr>
          <p:cNvSpPr/>
          <p:nvPr/>
        </p:nvSpPr>
        <p:spPr>
          <a:xfrm>
            <a:off x="5620556" y="236382"/>
            <a:ext cx="3695055" cy="954107"/>
          </a:xfrm>
          <a:prstGeom prst="rect">
            <a:avLst/>
          </a:prstGeom>
        </p:spPr>
        <p:txBody>
          <a:bodyPr wrap="square">
            <a:spAutoFit/>
          </a:bodyPr>
          <a:lstStyle/>
          <a:p>
            <a:pPr algn="just"/>
            <a:r>
              <a:rPr lang="en-US" sz="2800" b="1" dirty="0" err="1">
                <a:latin typeface="#9Slide03 SFU Futura_12" panose="00000400000000000000" pitchFamily="2" charset="0"/>
                <a:ea typeface="Tahoma" panose="020B0604030504040204" pitchFamily="34" charset="0"/>
                <a:cs typeface="Tahoma" panose="020B0604030504040204" pitchFamily="34" charset="0"/>
              </a:rPr>
              <a:t>Thành</a:t>
            </a:r>
            <a:r>
              <a:rPr lang="en-US" sz="2800" b="1" dirty="0">
                <a:latin typeface="#9Slide03 SFU Futura_12" panose="00000400000000000000" pitchFamily="2" charset="0"/>
                <a:ea typeface="Tahoma" panose="020B0604030504040204" pitchFamily="34" charset="0"/>
                <a:cs typeface="Tahoma" panose="020B0604030504040204" pitchFamily="34" charset="0"/>
              </a:rPr>
              <a:t> </a:t>
            </a:r>
            <a:r>
              <a:rPr lang="en-US" sz="2800" b="1" dirty="0" err="1">
                <a:latin typeface="#9Slide03 SFU Futura_12" panose="00000400000000000000" pitchFamily="2" charset="0"/>
                <a:ea typeface="Tahoma" panose="020B0604030504040204" pitchFamily="34" charset="0"/>
                <a:cs typeface="Tahoma" panose="020B0604030504040204" pitchFamily="34" charset="0"/>
              </a:rPr>
              <a:t>viên</a:t>
            </a:r>
            <a:r>
              <a:rPr lang="en-US" sz="2800" b="1" dirty="0">
                <a:latin typeface="#9Slide03 SFU Futura_12" panose="00000400000000000000" pitchFamily="2" charset="0"/>
                <a:ea typeface="Tahoma" panose="020B0604030504040204" pitchFamily="34" charset="0"/>
                <a:cs typeface="Tahoma" panose="020B0604030504040204" pitchFamily="34" charset="0"/>
              </a:rPr>
              <a:t> </a:t>
            </a:r>
            <a:r>
              <a:rPr lang="en-US" sz="2800" b="1" dirty="0" err="1">
                <a:latin typeface="#9Slide03 SFU Futura_12" panose="00000400000000000000" pitchFamily="2" charset="0"/>
                <a:ea typeface="Tahoma" panose="020B0604030504040204" pitchFamily="34" charset="0"/>
                <a:cs typeface="Tahoma" panose="020B0604030504040204" pitchFamily="34" charset="0"/>
              </a:rPr>
              <a:t>mỗi</a:t>
            </a:r>
            <a:r>
              <a:rPr lang="en-US" sz="2800" b="1" dirty="0">
                <a:latin typeface="#9Slide03 SFU Futura_12" panose="00000400000000000000" pitchFamily="2" charset="0"/>
                <a:ea typeface="Tahoma" panose="020B0604030504040204" pitchFamily="34" charset="0"/>
                <a:cs typeface="Tahoma" panose="020B0604030504040204" pitchFamily="34" charset="0"/>
              </a:rPr>
              <a:t> </a:t>
            </a:r>
            <a:r>
              <a:rPr lang="en-US" sz="2800" b="1" dirty="0" err="1">
                <a:latin typeface="#9Slide03 SFU Futura_12" panose="00000400000000000000" pitchFamily="2" charset="0"/>
                <a:ea typeface="Tahoma" panose="020B0604030504040204" pitchFamily="34" charset="0"/>
                <a:cs typeface="Tahoma" panose="020B0604030504040204" pitchFamily="34" charset="0"/>
              </a:rPr>
              <a:t>nhóm</a:t>
            </a:r>
            <a:r>
              <a:rPr lang="en-US" sz="2800" b="1" dirty="0">
                <a:latin typeface="#9Slide03 SFU Futura_12" panose="00000400000000000000" pitchFamily="2" charset="0"/>
                <a:ea typeface="Tahoma" panose="020B0604030504040204" pitchFamily="34" charset="0"/>
                <a:cs typeface="Tahoma" panose="020B0604030504040204" pitchFamily="34" charset="0"/>
              </a:rPr>
              <a:t> </a:t>
            </a:r>
            <a:r>
              <a:rPr lang="en-US" sz="2800" b="1" dirty="0" err="1">
                <a:solidFill>
                  <a:srgbClr val="FF0000"/>
                </a:solidFill>
                <a:latin typeface="#9Slide03 SFU Futura_12" panose="00000400000000000000" pitchFamily="2" charset="0"/>
                <a:ea typeface="Tahoma" panose="020B0604030504040204" pitchFamily="34" charset="0"/>
                <a:cs typeface="Tahoma" panose="020B0604030504040204" pitchFamily="34" charset="0"/>
              </a:rPr>
              <a:t>đếm</a:t>
            </a:r>
            <a:r>
              <a:rPr lang="en-US" sz="2800" b="1" dirty="0">
                <a:solidFill>
                  <a:srgbClr val="FF0000"/>
                </a:solidFill>
                <a:latin typeface="#9Slide03 SFU Futura_12" panose="00000400000000000000" pitchFamily="2" charset="0"/>
                <a:ea typeface="Tahoma" panose="020B0604030504040204" pitchFamily="34" charset="0"/>
                <a:cs typeface="Tahoma" panose="020B0604030504040204" pitchFamily="34" charset="0"/>
              </a:rPr>
              <a:t> </a:t>
            </a:r>
            <a:r>
              <a:rPr lang="en-US" sz="2800" b="1" dirty="0" err="1">
                <a:solidFill>
                  <a:srgbClr val="FF0000"/>
                </a:solidFill>
                <a:latin typeface="#9Slide03 SFU Futura_12" panose="00000400000000000000" pitchFamily="2" charset="0"/>
                <a:ea typeface="Tahoma" panose="020B0604030504040204" pitchFamily="34" charset="0"/>
                <a:cs typeface="Tahoma" panose="020B0604030504040204" pitchFamily="34" charset="0"/>
              </a:rPr>
              <a:t>stt</a:t>
            </a:r>
            <a:r>
              <a:rPr lang="en-US" sz="2800" b="1" dirty="0">
                <a:solidFill>
                  <a:srgbClr val="FF0000"/>
                </a:solidFill>
                <a:latin typeface="#9Slide03 SFU Futura_12" panose="00000400000000000000" pitchFamily="2" charset="0"/>
                <a:ea typeface="Tahoma" panose="020B0604030504040204" pitchFamily="34" charset="0"/>
                <a:cs typeface="Tahoma" panose="020B0604030504040204" pitchFamily="34" charset="0"/>
              </a:rPr>
              <a:t> </a:t>
            </a:r>
            <a:r>
              <a:rPr lang="en-US" sz="2800" b="1" dirty="0" err="1">
                <a:latin typeface="#9Slide03 SFU Futura_12" panose="00000400000000000000" pitchFamily="2" charset="0"/>
                <a:ea typeface="Tahoma" panose="020B0604030504040204" pitchFamily="34" charset="0"/>
                <a:cs typeface="Tahoma" panose="020B0604030504040204" pitchFamily="34" charset="0"/>
              </a:rPr>
              <a:t>từ</a:t>
            </a:r>
            <a:r>
              <a:rPr lang="en-US" sz="2800" b="1" dirty="0">
                <a:latin typeface="#9Slide03 SFU Futura_12" panose="00000400000000000000" pitchFamily="2" charset="0"/>
                <a:ea typeface="Tahoma" panose="020B0604030504040204" pitchFamily="34" charset="0"/>
                <a:cs typeface="Tahoma" panose="020B0604030504040204" pitchFamily="34" charset="0"/>
              </a:rPr>
              <a:t> 1 </a:t>
            </a:r>
            <a:r>
              <a:rPr lang="en-US" sz="2800" b="1" dirty="0">
                <a:latin typeface="#9Slide03 SFU Futura_12" panose="00000400000000000000" pitchFamily="2" charset="0"/>
                <a:ea typeface="Tahoma" panose="020B0604030504040204" pitchFamily="34" charset="0"/>
                <a:cs typeface="Tahoma" panose="020B0604030504040204" pitchFamily="34" charset="0"/>
                <a:sym typeface="Wingdings" panose="05000000000000000000" pitchFamily="2" charset="2"/>
              </a:rPr>
              <a:t> </a:t>
            </a:r>
            <a:r>
              <a:rPr lang="en-US" sz="2800" b="1" dirty="0" err="1">
                <a:latin typeface="#9Slide03 SFU Futura_12" panose="00000400000000000000" pitchFamily="2" charset="0"/>
                <a:ea typeface="Tahoma" panose="020B0604030504040204" pitchFamily="34" charset="0"/>
                <a:cs typeface="Tahoma" panose="020B0604030504040204" pitchFamily="34" charset="0"/>
                <a:sym typeface="Wingdings" panose="05000000000000000000" pitchFamily="2" charset="2"/>
              </a:rPr>
              <a:t>hết</a:t>
            </a:r>
            <a:endParaRPr lang="en-US" sz="2800" b="1" dirty="0">
              <a:solidFill>
                <a:srgbClr val="FF0000"/>
              </a:solidFill>
              <a:latin typeface="#9Slide03 SFU Futura_12" panose="00000400000000000000" pitchFamily="2" charset="0"/>
              <a:ea typeface="Tahoma" panose="020B0604030504040204" pitchFamily="34" charset="0"/>
              <a:cs typeface="Tahoma" panose="020B0604030504040204" pitchFamily="34" charset="0"/>
            </a:endParaRPr>
          </a:p>
        </p:txBody>
      </p:sp>
      <p:pic>
        <p:nvPicPr>
          <p:cNvPr id="10" name="Picture 9">
            <a:extLst>
              <a:ext uri="{FF2B5EF4-FFF2-40B4-BE49-F238E27FC236}">
                <a16:creationId xmlns:a16="http://schemas.microsoft.com/office/drawing/2014/main" xmlns="" id="{65446CF1-3C84-47DF-8334-4223013DC9B1}"/>
              </a:ext>
            </a:extLst>
          </p:cNvPr>
          <p:cNvPicPr>
            <a:picLocks noChangeAspect="1"/>
          </p:cNvPicPr>
          <p:nvPr/>
        </p:nvPicPr>
        <p:blipFill rotWithShape="1">
          <a:blip r:embed="rId8"/>
          <a:srcRect b="50000"/>
          <a:stretch/>
        </p:blipFill>
        <p:spPr>
          <a:xfrm>
            <a:off x="8722430" y="659767"/>
            <a:ext cx="1835506" cy="563792"/>
          </a:xfrm>
          <a:prstGeom prst="rect">
            <a:avLst/>
          </a:prstGeom>
        </p:spPr>
      </p:pic>
      <p:sp>
        <p:nvSpPr>
          <p:cNvPr id="11" name="Flowchart: Terminator 10">
            <a:extLst>
              <a:ext uri="{FF2B5EF4-FFF2-40B4-BE49-F238E27FC236}">
                <a16:creationId xmlns:a16="http://schemas.microsoft.com/office/drawing/2014/main" xmlns="" id="{D9F1AD37-D313-43F2-A5BB-05FE64F62651}"/>
              </a:ext>
            </a:extLst>
          </p:cNvPr>
          <p:cNvSpPr/>
          <p:nvPr/>
        </p:nvSpPr>
        <p:spPr>
          <a:xfrm>
            <a:off x="4661612" y="1631918"/>
            <a:ext cx="2394423" cy="537328"/>
          </a:xfrm>
          <a:prstGeom prst="flowChartTerminator">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latin typeface="#9Slide03 SFU Futura_12" panose="00000400000000000000" pitchFamily="2" charset="0"/>
              </a:rPr>
              <a:t>Nhiệm</a:t>
            </a:r>
            <a:r>
              <a:rPr lang="en-US" sz="3200" b="1" dirty="0">
                <a:latin typeface="#9Slide03 SFU Futura_12" panose="00000400000000000000" pitchFamily="2" charset="0"/>
              </a:rPr>
              <a:t> </a:t>
            </a:r>
            <a:r>
              <a:rPr lang="en-US" sz="3200" b="1" dirty="0" err="1">
                <a:latin typeface="#9Slide03 SFU Futura_12" panose="00000400000000000000" pitchFamily="2" charset="0"/>
              </a:rPr>
              <a:t>vụ</a:t>
            </a:r>
            <a:r>
              <a:rPr lang="vi-VN" sz="3200" b="1" dirty="0">
                <a:latin typeface="#9Slide03 SFU Futura_12" panose="00000400000000000000" pitchFamily="2" charset="0"/>
              </a:rPr>
              <a:t> </a:t>
            </a:r>
            <a:endParaRPr lang="en-US" sz="3200" b="1" dirty="0">
              <a:latin typeface="#9Slide03 SFU Futura_12" panose="00000400000000000000" pitchFamily="2" charset="0"/>
            </a:endParaRPr>
          </a:p>
        </p:txBody>
      </p:sp>
      <p:pic>
        <p:nvPicPr>
          <p:cNvPr id="12" name="Picture 11">
            <a:extLst>
              <a:ext uri="{FF2B5EF4-FFF2-40B4-BE49-F238E27FC236}">
                <a16:creationId xmlns:a16="http://schemas.microsoft.com/office/drawing/2014/main" xmlns="" id="{264E5449-9D97-404C-82FA-E6FD1F895304}"/>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6047" r="92907">
                        <a14:foregroundMark x1="8140" y1="38372" x2="13953" y2="48256"/>
                        <a14:foregroundMark x1="6047" y1="40814" x2="8488" y2="44535"/>
                        <a14:foregroundMark x1="31860" y1="58721" x2="32907" y2="59535"/>
                        <a14:foregroundMark x1="92674" y1="80000" x2="92907" y2="83605"/>
                      </a14:backgroundRemoval>
                    </a14:imgEffect>
                  </a14:imgLayer>
                </a14:imgProps>
              </a:ext>
            </a:extLst>
          </a:blip>
          <a:stretch>
            <a:fillRect/>
          </a:stretch>
        </p:blipFill>
        <p:spPr>
          <a:xfrm>
            <a:off x="4049775" y="1521860"/>
            <a:ext cx="1207481" cy="1207481"/>
          </a:xfrm>
          <a:prstGeom prst="rect">
            <a:avLst/>
          </a:prstGeom>
        </p:spPr>
      </p:pic>
      <p:pic>
        <p:nvPicPr>
          <p:cNvPr id="14" name="Đồng hồ đếm ngược 5 phút - 5 Minutes">
            <a:hlinkClick r:id="" action="ppaction://media"/>
            <a:extLst>
              <a:ext uri="{FF2B5EF4-FFF2-40B4-BE49-F238E27FC236}">
                <a16:creationId xmlns:a16="http://schemas.microsoft.com/office/drawing/2014/main" xmlns="" id="{A298EE07-645D-4A85-A926-49008F34ECF0}"/>
              </a:ext>
            </a:extLst>
          </p:cNvPr>
          <p:cNvPicPr>
            <a:picLocks noChangeAspect="1"/>
          </p:cNvPicPr>
          <p:nvPr>
            <a:videoFile r:link="rId1"/>
            <p:extLst>
              <p:ext uri="{DAA4B4D4-6D71-4841-9C94-3DE7FCFB9230}">
                <p14:media xmlns:p14="http://schemas.microsoft.com/office/powerpoint/2010/main" r:embed="rId2">
                  <p14:trim st="180868"/>
                </p14:media>
              </p:ext>
            </p:extLst>
          </p:nvPr>
        </p:nvPicPr>
        <p:blipFill>
          <a:blip r:embed="rId11"/>
          <a:stretch>
            <a:fillRect/>
          </a:stretch>
        </p:blipFill>
        <p:spPr>
          <a:xfrm>
            <a:off x="9696661" y="1320009"/>
            <a:ext cx="1813714" cy="1040335"/>
          </a:xfrm>
          <a:prstGeom prst="rect">
            <a:avLst/>
          </a:prstGeom>
        </p:spPr>
      </p:pic>
      <p:sp>
        <p:nvSpPr>
          <p:cNvPr id="13" name="TextBox 12">
            <a:extLst>
              <a:ext uri="{FF2B5EF4-FFF2-40B4-BE49-F238E27FC236}">
                <a16:creationId xmlns:a16="http://schemas.microsoft.com/office/drawing/2014/main" xmlns="" id="{9A777894-ECDB-425B-B353-6D2E43ACC2DD}"/>
              </a:ext>
            </a:extLst>
          </p:cNvPr>
          <p:cNvSpPr txBox="1"/>
          <p:nvPr/>
        </p:nvSpPr>
        <p:spPr>
          <a:xfrm>
            <a:off x="460905" y="2456795"/>
            <a:ext cx="11049470" cy="4401205"/>
          </a:xfrm>
          <a:prstGeom prst="rect">
            <a:avLst/>
          </a:prstGeom>
          <a:solidFill>
            <a:schemeClr val="bg1"/>
          </a:solidFill>
          <a:ln>
            <a:solidFill>
              <a:srgbClr val="00B050"/>
            </a:solidFill>
            <a:prstDash val="sysDash"/>
          </a:ln>
        </p:spPr>
        <p:txBody>
          <a:bodyPr wrap="square" rtlCol="0">
            <a:spAutoFit/>
          </a:bodyPr>
          <a:lstStyle/>
          <a:p>
            <a:pPr algn="ctr"/>
            <a:r>
              <a:rPr lang="en-US" sz="2800" b="1">
                <a:solidFill>
                  <a:srgbClr val="FF0000"/>
                </a:solidFill>
                <a:latin typeface="Arial" panose="020B0604020202020204" pitchFamily="34" charset="0"/>
                <a:cs typeface="Arial" panose="020B0604020202020204" pitchFamily="34" charset="0"/>
              </a:rPr>
              <a:t>Đọc thông tin mục a,b (SGK), quan sát hình 1.</a:t>
            </a:r>
          </a:p>
          <a:p>
            <a:r>
              <a:rPr lang="en-US" sz="2800" b="1">
                <a:solidFill>
                  <a:srgbClr val="FF0066"/>
                </a:solidFill>
                <a:latin typeface="Arial" panose="020B0604020202020204" pitchFamily="34" charset="0"/>
                <a:cs typeface="Arial" panose="020B0604020202020204" pitchFamily="34" charset="0"/>
              </a:rPr>
              <a:t>Nhóm 1,3 :</a:t>
            </a:r>
          </a:p>
          <a:p>
            <a:r>
              <a:rPr lang="en-US" sz="2800">
                <a:solidFill>
                  <a:srgbClr val="002060"/>
                </a:solidFill>
                <a:latin typeface="Arial" panose="020B0604020202020204" pitchFamily="34" charset="0"/>
                <a:cs typeface="Arial" panose="020B0604020202020204" pitchFamily="34" charset="0"/>
              </a:rPr>
              <a:t>- </a:t>
            </a:r>
            <a:r>
              <a:rPr lang="en-US" sz="2800">
                <a:solidFill>
                  <a:srgbClr val="1C11AF"/>
                </a:solidFill>
                <a:latin typeface="Arial" panose="020B0604020202020204" pitchFamily="34" charset="0"/>
                <a:cs typeface="Arial" panose="020B0604020202020204" pitchFamily="34" charset="0"/>
              </a:rPr>
              <a:t>Xác định trên bản đồ các khu vực địa hình của Châu Á</a:t>
            </a:r>
          </a:p>
          <a:p>
            <a:r>
              <a:rPr lang="en-US" sz="2800">
                <a:solidFill>
                  <a:srgbClr val="1C11AF"/>
                </a:solidFill>
                <a:latin typeface="Arial" panose="020B0604020202020204" pitchFamily="34" charset="0"/>
                <a:cs typeface="Arial" panose="020B0604020202020204" pitchFamily="34" charset="0"/>
              </a:rPr>
              <a:t>- Nêu đặc điểm địa hình của Châu Á và ý nghĩa của địa hình đối với việc sử dụng và bảo vệ tự nhiên.</a:t>
            </a:r>
          </a:p>
          <a:p>
            <a:r>
              <a:rPr lang="en-US" sz="2800" b="1">
                <a:solidFill>
                  <a:srgbClr val="FF0066"/>
                </a:solidFill>
                <a:latin typeface="Arial" panose="020B0604020202020204" pitchFamily="34" charset="0"/>
                <a:cs typeface="Arial" panose="020B0604020202020204" pitchFamily="34" charset="0"/>
              </a:rPr>
              <a:t>Nhóm 2,4 :</a:t>
            </a:r>
          </a:p>
          <a:p>
            <a:r>
              <a:rPr lang="en-US" sz="2800">
                <a:solidFill>
                  <a:srgbClr val="1C11AF"/>
                </a:solidFill>
                <a:latin typeface="Arial" panose="020B0604020202020204" pitchFamily="34" charset="0"/>
                <a:cs typeface="Arial" panose="020B0604020202020204" pitchFamily="34" charset="0"/>
              </a:rPr>
              <a:t>-Xác định trên hình 1, sự phân bố của  một số loại khoáng sản chính ở Châu Á</a:t>
            </a:r>
          </a:p>
          <a:p>
            <a:r>
              <a:rPr lang="en-US" sz="2800">
                <a:solidFill>
                  <a:srgbClr val="1C11AF"/>
                </a:solidFill>
                <a:latin typeface="Arial" panose="020B0604020202020204" pitchFamily="34" charset="0"/>
                <a:cs typeface="Arial" panose="020B0604020202020204" pitchFamily="34" charset="0"/>
              </a:rPr>
              <a:t>- Tài nguyên khoáng sản có ý nghĩa nh</a:t>
            </a:r>
            <a:r>
              <a:rPr lang="vi-VN" sz="2800">
                <a:solidFill>
                  <a:srgbClr val="1C11AF"/>
                </a:solidFill>
                <a:cs typeface="Arial" panose="020B0604020202020204" pitchFamily="34" charset="0"/>
              </a:rPr>
              <a:t>ư</a:t>
            </a:r>
            <a:r>
              <a:rPr lang="en-US" sz="2800">
                <a:solidFill>
                  <a:srgbClr val="1C11AF"/>
                </a:solidFill>
                <a:latin typeface="Arial" panose="020B0604020202020204" pitchFamily="34" charset="0"/>
                <a:cs typeface="Arial" panose="020B0604020202020204" pitchFamily="34" charset="0"/>
              </a:rPr>
              <a:t> thế nào đối với các n</a:t>
            </a:r>
            <a:r>
              <a:rPr lang="vi-VN" sz="2800">
                <a:solidFill>
                  <a:srgbClr val="1C11AF"/>
                </a:solidFill>
                <a:cs typeface="Arial" panose="020B0604020202020204" pitchFamily="34" charset="0"/>
              </a:rPr>
              <a:t>ư</a:t>
            </a:r>
            <a:r>
              <a:rPr lang="en-US" sz="2800">
                <a:solidFill>
                  <a:srgbClr val="1C11AF"/>
                </a:solidFill>
                <a:latin typeface="Arial" panose="020B0604020202020204" pitchFamily="34" charset="0"/>
                <a:cs typeface="Arial" panose="020B0604020202020204" pitchFamily="34" charset="0"/>
              </a:rPr>
              <a:t>ớc Châu Á?</a:t>
            </a:r>
            <a:endParaRPr lang="en-US" sz="2800">
              <a:solidFill>
                <a:srgbClr val="7030A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1989857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6" presetClass="entr" presetSubtype="21"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0" fill="hold" display="0">
                  <p:stCondLst>
                    <p:cond delay="indefinite"/>
                  </p:stCondLst>
                </p:cTn>
                <p:tgtEl>
                  <p:spTgt spid="14"/>
                </p:tgtEl>
              </p:cMediaNode>
            </p:video>
          </p:childTnLst>
        </p:cTn>
      </p:par>
    </p:tnLst>
    <p:bldLst>
      <p:bldP spid="8" grpId="0"/>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0"/>
            <a:ext cx="5358052" cy="927477"/>
            <a:chOff x="0" y="0"/>
            <a:chExt cx="5358052" cy="927477"/>
          </a:xfrm>
        </p:grpSpPr>
        <p:sp>
          <p:nvSpPr>
            <p:cNvPr id="108" name="Lưu đồ: Điểm Kết Thúc 147">
              <a:extLst>
                <a:ext uri="{FF2B5EF4-FFF2-40B4-BE49-F238E27FC236}">
                  <a16:creationId xmlns:a16="http://schemas.microsoft.com/office/drawing/2014/main" xmlns="" id="{63E51507-ACD3-404D-9167-F5FEE4DF673B}"/>
                </a:ext>
              </a:extLst>
            </p:cNvPr>
            <p:cNvSpPr/>
            <p:nvPr/>
          </p:nvSpPr>
          <p:spPr>
            <a:xfrm>
              <a:off x="0" y="55743"/>
              <a:ext cx="5358052" cy="676265"/>
            </a:xfrm>
            <a:prstGeom prst="flowChartTerminator">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8000"/>
                  </a:solidFill>
                  <a:latin typeface="#9Slide03 SFU Futura_12" panose="00000400000000000000" pitchFamily="2" charset="0"/>
                  <a:ea typeface="Tahoma" panose="020B0604030504040204" pitchFamily="34" charset="0"/>
                  <a:cs typeface="Tahoma" panose="020B0604030504040204" pitchFamily="34" charset="0"/>
                </a:rPr>
                <a:t>    </a:t>
              </a:r>
              <a:r>
                <a:rPr lang="en-US" sz="4000" b="1" dirty="0" err="1">
                  <a:solidFill>
                    <a:srgbClr val="002060"/>
                  </a:solidFill>
                  <a:latin typeface="#9Slide03 SFU Futura_12" panose="00000400000000000000" pitchFamily="2" charset="0"/>
                  <a:ea typeface="Tahoma" panose="020B0604030504040204" pitchFamily="34" charset="0"/>
                  <a:cs typeface="Tahoma" panose="020B0604030504040204" pitchFamily="34" charset="0"/>
                </a:rPr>
                <a:t>Nhóm</a:t>
              </a:r>
              <a:r>
                <a:rPr lang="en-US" sz="4000" b="1" dirty="0">
                  <a:solidFill>
                    <a:srgbClr val="002060"/>
                  </a:solidFill>
                  <a:latin typeface="#9Slide03 SFU Futura_12" panose="00000400000000000000" pitchFamily="2" charset="0"/>
                  <a:ea typeface="Tahoma" panose="020B0604030504040204" pitchFamily="34" charset="0"/>
                  <a:cs typeface="Tahoma" panose="020B0604030504040204" pitchFamily="34" charset="0"/>
                </a:rPr>
                <a:t> </a:t>
              </a:r>
              <a:r>
                <a:rPr lang="en-US" sz="4000" b="1" dirty="0" err="1">
                  <a:solidFill>
                    <a:srgbClr val="002060"/>
                  </a:solidFill>
                  <a:latin typeface="#9Slide03 SFU Futura_12" panose="00000400000000000000" pitchFamily="2" charset="0"/>
                  <a:ea typeface="Tahoma" panose="020B0604030504040204" pitchFamily="34" charset="0"/>
                  <a:cs typeface="Tahoma" panose="020B0604030504040204" pitchFamily="34" charset="0"/>
                </a:rPr>
                <a:t>mảnh</a:t>
              </a:r>
              <a:r>
                <a:rPr lang="en-US" sz="4000" b="1" dirty="0">
                  <a:solidFill>
                    <a:srgbClr val="002060"/>
                  </a:solidFill>
                  <a:latin typeface="#9Slide03 SFU Futura_12" panose="00000400000000000000" pitchFamily="2" charset="0"/>
                  <a:ea typeface="Tahoma" panose="020B0604030504040204" pitchFamily="34" charset="0"/>
                  <a:cs typeface="Tahoma" panose="020B0604030504040204" pitchFamily="34" charset="0"/>
                </a:rPr>
                <a:t> </a:t>
              </a:r>
              <a:r>
                <a:rPr lang="en-US" sz="4000" b="1" dirty="0" err="1">
                  <a:solidFill>
                    <a:srgbClr val="002060"/>
                  </a:solidFill>
                  <a:latin typeface="#9Slide03 SFU Futura_12" panose="00000400000000000000" pitchFamily="2" charset="0"/>
                  <a:ea typeface="Tahoma" panose="020B0604030504040204" pitchFamily="34" charset="0"/>
                  <a:cs typeface="Tahoma" panose="020B0604030504040204" pitchFamily="34" charset="0"/>
                </a:rPr>
                <a:t>ghép</a:t>
              </a:r>
              <a:endParaRPr lang="en-US" sz="4000" b="1" dirty="0">
                <a:solidFill>
                  <a:srgbClr val="002060"/>
                </a:solidFill>
                <a:latin typeface="#9Slide03 SFU Futura_12" panose="00000400000000000000" pitchFamily="2" charset="0"/>
                <a:ea typeface="Tahoma" panose="020B0604030504040204" pitchFamily="34" charset="0"/>
                <a:cs typeface="Tahoma" panose="020B0604030504040204" pitchFamily="34" charset="0"/>
              </a:endParaRPr>
            </a:p>
          </p:txBody>
        </p:sp>
        <p:pic>
          <p:nvPicPr>
            <p:cNvPr id="2050" name="Picture 2" descr="Puzzle Piece Icon Cliparts, Vector, Và Stock Hình ảnh Minh Họa Miễn Phí Bản  Quyền. Image 14557243."/>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4553" b="94741" l="5077" r="92231">
                          <a14:foregroundMark x1="20692" y1="6672" x2="20692" y2="6672"/>
                          <a14:foregroundMark x1="7923" y1="17425" x2="7923" y2="17425"/>
                          <a14:foregroundMark x1="5077" y1="46075" x2="5077" y2="46075"/>
                          <a14:foregroundMark x1="53846" y1="4631" x2="53846" y2="4631"/>
                          <a14:foregroundMark x1="92231" y1="21036" x2="92231" y2="21036"/>
                          <a14:foregroundMark x1="74154" y1="93564" x2="74154" y2="93564"/>
                          <a14:foregroundMark x1="41462" y1="94741" x2="40769" y2="94741"/>
                        </a14:backgroundRemoval>
                      </a14:imgEffect>
                    </a14:imgLayer>
                  </a14:imgProps>
                </a:ext>
                <a:ext uri="{28A0092B-C50C-407E-A947-70E740481C1C}">
                  <a14:useLocalDpi xmlns:a14="http://schemas.microsoft.com/office/drawing/2010/main" val="0"/>
                </a:ext>
              </a:extLst>
            </a:blip>
            <a:srcRect/>
            <a:stretch>
              <a:fillRect/>
            </a:stretch>
          </p:blipFill>
          <p:spPr bwMode="auto">
            <a:xfrm>
              <a:off x="44951" y="0"/>
              <a:ext cx="946405" cy="927477"/>
            </a:xfrm>
            <a:prstGeom prst="rect">
              <a:avLst/>
            </a:prstGeom>
            <a:noFill/>
            <a:extLst>
              <a:ext uri="{909E8E84-426E-40DD-AFC4-6F175D3DCCD1}">
                <a14:hiddenFill xmlns:a14="http://schemas.microsoft.com/office/drawing/2010/main">
                  <a:solidFill>
                    <a:srgbClr val="FFFFFF"/>
                  </a:solidFill>
                </a14:hiddenFill>
              </a:ext>
            </a:extLst>
          </p:spPr>
        </p:pic>
      </p:grpSp>
      <p:sp>
        <p:nvSpPr>
          <p:cNvPr id="114" name="TextBox 113">
            <a:extLst>
              <a:ext uri="{FF2B5EF4-FFF2-40B4-BE49-F238E27FC236}">
                <a16:creationId xmlns:a16="http://schemas.microsoft.com/office/drawing/2014/main" xmlns="" id="{8CBD5527-BEE3-42D1-8797-6D17A480B491}"/>
              </a:ext>
            </a:extLst>
          </p:cNvPr>
          <p:cNvSpPr txBox="1"/>
          <p:nvPr/>
        </p:nvSpPr>
        <p:spPr>
          <a:xfrm>
            <a:off x="143154" y="1320359"/>
            <a:ext cx="5501123" cy="954107"/>
          </a:xfrm>
          <a:prstGeom prst="rect">
            <a:avLst/>
          </a:prstGeom>
          <a:noFill/>
          <a:ln w="3175">
            <a:solidFill>
              <a:schemeClr val="tx1"/>
            </a:solidFill>
            <a:prstDash val="sysDot"/>
          </a:ln>
        </p:spPr>
        <p:txBody>
          <a:bodyPr wrap="square" rtlCol="0">
            <a:spAutoFit/>
          </a:bodyPr>
          <a:lstStyle/>
          <a:p>
            <a:pPr algn="just"/>
            <a:r>
              <a:rPr lang="en-US" sz="2800" b="1" dirty="0" err="1">
                <a:solidFill>
                  <a:srgbClr val="1C11AF"/>
                </a:solidFill>
                <a:latin typeface="Times New Roman" pitchFamily="18" charset="0"/>
                <a:ea typeface="Tahoma" panose="020B0604030504040204" pitchFamily="34" charset="0"/>
                <a:cs typeface="Times New Roman" pitchFamily="18" charset="0"/>
              </a:rPr>
              <a:t>Các</a:t>
            </a:r>
            <a:r>
              <a:rPr lang="en-US" sz="2800" b="1" dirty="0">
                <a:solidFill>
                  <a:srgbClr val="1C11AF"/>
                </a:solidFill>
                <a:latin typeface="Times New Roman" pitchFamily="18" charset="0"/>
                <a:ea typeface="Tahoma" panose="020B0604030504040204" pitchFamily="34" charset="0"/>
                <a:cs typeface="Times New Roman" pitchFamily="18" charset="0"/>
              </a:rPr>
              <a:t> </a:t>
            </a:r>
            <a:r>
              <a:rPr lang="en-US" sz="2800" b="1" dirty="0" err="1">
                <a:solidFill>
                  <a:srgbClr val="1C11AF"/>
                </a:solidFill>
                <a:latin typeface="Times New Roman" pitchFamily="18" charset="0"/>
                <a:ea typeface="Tahoma" panose="020B0604030504040204" pitchFamily="34" charset="0"/>
                <a:cs typeface="Times New Roman" pitchFamily="18" charset="0"/>
              </a:rPr>
              <a:t>thành</a:t>
            </a:r>
            <a:r>
              <a:rPr lang="en-US" sz="2800" b="1" dirty="0">
                <a:solidFill>
                  <a:srgbClr val="1C11AF"/>
                </a:solidFill>
                <a:latin typeface="Times New Roman" pitchFamily="18" charset="0"/>
                <a:ea typeface="Tahoma" panose="020B0604030504040204" pitchFamily="34" charset="0"/>
                <a:cs typeface="Times New Roman" pitchFamily="18" charset="0"/>
              </a:rPr>
              <a:t> </a:t>
            </a:r>
            <a:r>
              <a:rPr lang="en-US" sz="2800" b="1" dirty="0" err="1">
                <a:solidFill>
                  <a:srgbClr val="1C11AF"/>
                </a:solidFill>
                <a:latin typeface="Times New Roman" pitchFamily="18" charset="0"/>
                <a:ea typeface="Tahoma" panose="020B0604030504040204" pitchFamily="34" charset="0"/>
                <a:cs typeface="Times New Roman" pitchFamily="18" charset="0"/>
              </a:rPr>
              <a:t>viên</a:t>
            </a:r>
            <a:r>
              <a:rPr lang="en-US" sz="2800" b="1" dirty="0">
                <a:solidFill>
                  <a:srgbClr val="1C11AF"/>
                </a:solidFill>
                <a:latin typeface="Times New Roman" pitchFamily="18" charset="0"/>
                <a:ea typeface="Tahoma" panose="020B0604030504040204" pitchFamily="34" charset="0"/>
                <a:cs typeface="Times New Roman" pitchFamily="18" charset="0"/>
              </a:rPr>
              <a:t> </a:t>
            </a:r>
            <a:r>
              <a:rPr lang="en-US" sz="2800" b="1" dirty="0" err="1">
                <a:solidFill>
                  <a:srgbClr val="1C11AF"/>
                </a:solidFill>
                <a:latin typeface="Times New Roman" pitchFamily="18" charset="0"/>
                <a:ea typeface="Tahoma" panose="020B0604030504040204" pitchFamily="34" charset="0"/>
                <a:cs typeface="Times New Roman" pitchFamily="18" charset="0"/>
              </a:rPr>
              <a:t>có</a:t>
            </a:r>
            <a:r>
              <a:rPr lang="en-US" sz="2800" b="1" dirty="0">
                <a:solidFill>
                  <a:srgbClr val="1C11AF"/>
                </a:solidFill>
                <a:latin typeface="Times New Roman" pitchFamily="18" charset="0"/>
                <a:ea typeface="Tahoma" panose="020B0604030504040204" pitchFamily="34" charset="0"/>
                <a:cs typeface="Times New Roman" pitchFamily="18" charset="0"/>
              </a:rPr>
              <a:t> </a:t>
            </a:r>
            <a:r>
              <a:rPr lang="en-US" sz="2800" b="1" dirty="0" err="1">
                <a:solidFill>
                  <a:srgbClr val="FF0000"/>
                </a:solidFill>
                <a:latin typeface="Times New Roman" pitchFamily="18" charset="0"/>
                <a:ea typeface="Tahoma" panose="020B0604030504040204" pitchFamily="34" charset="0"/>
                <a:cs typeface="Times New Roman" pitchFamily="18" charset="0"/>
              </a:rPr>
              <a:t>cùng</a:t>
            </a:r>
            <a:r>
              <a:rPr lang="en-US" sz="2800" b="1" dirty="0">
                <a:solidFill>
                  <a:srgbClr val="FF0000"/>
                </a:solidFill>
                <a:latin typeface="Times New Roman" pitchFamily="18" charset="0"/>
                <a:ea typeface="Tahoma" panose="020B0604030504040204" pitchFamily="34" charset="0"/>
                <a:cs typeface="Times New Roman" pitchFamily="18" charset="0"/>
              </a:rPr>
              <a:t> </a:t>
            </a:r>
            <a:r>
              <a:rPr lang="en-US" sz="2800" b="1" dirty="0" err="1">
                <a:solidFill>
                  <a:srgbClr val="FF0000"/>
                </a:solidFill>
                <a:latin typeface="Times New Roman" pitchFamily="18" charset="0"/>
                <a:ea typeface="Tahoma" panose="020B0604030504040204" pitchFamily="34" charset="0"/>
                <a:cs typeface="Times New Roman" pitchFamily="18" charset="0"/>
              </a:rPr>
              <a:t>số</a:t>
            </a:r>
            <a:r>
              <a:rPr lang="en-US" sz="2800" b="1" dirty="0">
                <a:solidFill>
                  <a:srgbClr val="FF0000"/>
                </a:solidFill>
                <a:latin typeface="Times New Roman" pitchFamily="18" charset="0"/>
                <a:ea typeface="Tahoma" panose="020B0604030504040204" pitchFamily="34" charset="0"/>
                <a:cs typeface="Times New Roman" pitchFamily="18" charset="0"/>
              </a:rPr>
              <a:t> </a:t>
            </a:r>
            <a:r>
              <a:rPr lang="en-US" sz="2800" b="1" dirty="0" err="1">
                <a:solidFill>
                  <a:srgbClr val="1C11AF"/>
                </a:solidFill>
                <a:latin typeface="Times New Roman" pitchFamily="18" charset="0"/>
                <a:ea typeface="Tahoma" panose="020B0604030504040204" pitchFamily="34" charset="0"/>
                <a:cs typeface="Times New Roman" pitchFamily="18" charset="0"/>
              </a:rPr>
              <a:t>thứ</a:t>
            </a:r>
            <a:r>
              <a:rPr lang="en-US" sz="2800" b="1" dirty="0">
                <a:solidFill>
                  <a:srgbClr val="1C11AF"/>
                </a:solidFill>
                <a:latin typeface="Times New Roman" pitchFamily="18" charset="0"/>
                <a:ea typeface="Tahoma" panose="020B0604030504040204" pitchFamily="34" charset="0"/>
                <a:cs typeface="Times New Roman" pitchFamily="18" charset="0"/>
              </a:rPr>
              <a:t> </a:t>
            </a:r>
            <a:r>
              <a:rPr lang="en-US" sz="2800" b="1" dirty="0" err="1">
                <a:solidFill>
                  <a:srgbClr val="1C11AF"/>
                </a:solidFill>
                <a:latin typeface="Times New Roman" pitchFamily="18" charset="0"/>
                <a:ea typeface="Tahoma" panose="020B0604030504040204" pitchFamily="34" charset="0"/>
                <a:cs typeface="Times New Roman" pitchFamily="18" charset="0"/>
              </a:rPr>
              <a:t>tự</a:t>
            </a:r>
            <a:r>
              <a:rPr lang="en-US" sz="2800" b="1" dirty="0">
                <a:solidFill>
                  <a:srgbClr val="1C11AF"/>
                </a:solidFill>
                <a:latin typeface="Times New Roman" pitchFamily="18" charset="0"/>
                <a:ea typeface="Tahoma" panose="020B0604030504040204" pitchFamily="34" charset="0"/>
                <a:cs typeface="Times New Roman" pitchFamily="18" charset="0"/>
              </a:rPr>
              <a:t> </a:t>
            </a:r>
            <a:r>
              <a:rPr lang="en-US" sz="2800" b="1" dirty="0" err="1">
                <a:solidFill>
                  <a:srgbClr val="FF0000"/>
                </a:solidFill>
                <a:latin typeface="Times New Roman" pitchFamily="18" charset="0"/>
                <a:ea typeface="Tahoma" panose="020B0604030504040204" pitchFamily="34" charset="0"/>
                <a:cs typeface="Times New Roman" pitchFamily="18" charset="0"/>
              </a:rPr>
              <a:t>hình</a:t>
            </a:r>
            <a:r>
              <a:rPr lang="en-US" sz="2800" b="1" dirty="0">
                <a:solidFill>
                  <a:srgbClr val="FF0000"/>
                </a:solidFill>
                <a:latin typeface="Times New Roman" pitchFamily="18" charset="0"/>
                <a:ea typeface="Tahoma" panose="020B0604030504040204" pitchFamily="34" charset="0"/>
                <a:cs typeface="Times New Roman" pitchFamily="18" charset="0"/>
              </a:rPr>
              <a:t> </a:t>
            </a:r>
            <a:r>
              <a:rPr lang="en-US" sz="2800" b="1" dirty="0" err="1">
                <a:solidFill>
                  <a:srgbClr val="FF0000"/>
                </a:solidFill>
                <a:latin typeface="Times New Roman" pitchFamily="18" charset="0"/>
                <a:ea typeface="Tahoma" panose="020B0604030504040204" pitchFamily="34" charset="0"/>
                <a:cs typeface="Times New Roman" pitchFamily="18" charset="0"/>
              </a:rPr>
              <a:t>thành</a:t>
            </a:r>
            <a:r>
              <a:rPr lang="en-US" sz="2800" b="1" dirty="0">
                <a:solidFill>
                  <a:srgbClr val="FF0000"/>
                </a:solidFill>
                <a:latin typeface="Times New Roman" pitchFamily="18" charset="0"/>
                <a:ea typeface="Tahoma" panose="020B0604030504040204" pitchFamily="34" charset="0"/>
                <a:cs typeface="Times New Roman" pitchFamily="18" charset="0"/>
              </a:rPr>
              <a:t> </a:t>
            </a:r>
            <a:r>
              <a:rPr lang="en-US" sz="2800" b="1" dirty="0" err="1">
                <a:solidFill>
                  <a:srgbClr val="FF0000"/>
                </a:solidFill>
                <a:latin typeface="Times New Roman" pitchFamily="18" charset="0"/>
                <a:ea typeface="Tahoma" panose="020B0604030504040204" pitchFamily="34" charset="0"/>
                <a:cs typeface="Times New Roman" pitchFamily="18" charset="0"/>
              </a:rPr>
              <a:t>nhóm</a:t>
            </a:r>
            <a:r>
              <a:rPr lang="en-US" sz="2800" b="1" dirty="0">
                <a:solidFill>
                  <a:srgbClr val="FF0000"/>
                </a:solidFill>
                <a:latin typeface="Times New Roman" pitchFamily="18" charset="0"/>
                <a:ea typeface="Tahoma" panose="020B0604030504040204" pitchFamily="34" charset="0"/>
                <a:cs typeface="Times New Roman" pitchFamily="18" charset="0"/>
              </a:rPr>
              <a:t> </a:t>
            </a:r>
            <a:r>
              <a:rPr lang="en-US" sz="2800" b="1" dirty="0" err="1">
                <a:solidFill>
                  <a:srgbClr val="FF0000"/>
                </a:solidFill>
                <a:latin typeface="Times New Roman" pitchFamily="18" charset="0"/>
                <a:ea typeface="Tahoma" panose="020B0604030504040204" pitchFamily="34" charset="0"/>
                <a:cs typeface="Times New Roman" pitchFamily="18" charset="0"/>
              </a:rPr>
              <a:t>mới</a:t>
            </a:r>
            <a:r>
              <a:rPr lang="en-US" sz="2800" b="1" dirty="0">
                <a:latin typeface="Times New Roman" pitchFamily="18" charset="0"/>
                <a:ea typeface="Tahoma" panose="020B0604030504040204" pitchFamily="34" charset="0"/>
                <a:cs typeface="Times New Roman" pitchFamily="18" charset="0"/>
              </a:rPr>
              <a:t>.</a:t>
            </a:r>
          </a:p>
        </p:txBody>
      </p:sp>
      <p:sp>
        <p:nvSpPr>
          <p:cNvPr id="117" name="TextBox 116">
            <a:extLst>
              <a:ext uri="{FF2B5EF4-FFF2-40B4-BE49-F238E27FC236}">
                <a16:creationId xmlns:a16="http://schemas.microsoft.com/office/drawing/2014/main" xmlns="" id="{8CBD5527-BEE3-42D1-8797-6D17A480B491}"/>
              </a:ext>
            </a:extLst>
          </p:cNvPr>
          <p:cNvSpPr txBox="1"/>
          <p:nvPr/>
        </p:nvSpPr>
        <p:spPr>
          <a:xfrm>
            <a:off x="274075" y="5275242"/>
            <a:ext cx="1913195" cy="954107"/>
          </a:xfrm>
          <a:prstGeom prst="rect">
            <a:avLst/>
          </a:prstGeom>
          <a:noFill/>
          <a:ln w="3175">
            <a:solidFill>
              <a:schemeClr val="tx1"/>
            </a:solidFill>
            <a:prstDash val="sysDot"/>
          </a:ln>
        </p:spPr>
        <p:txBody>
          <a:bodyPr wrap="square" rtlCol="0">
            <a:spAutoFit/>
          </a:bodyPr>
          <a:lstStyle/>
          <a:p>
            <a:pPr algn="just"/>
            <a:r>
              <a:rPr lang="en-US" sz="2800" b="1" dirty="0" err="1">
                <a:solidFill>
                  <a:srgbClr val="00B050"/>
                </a:solidFill>
                <a:latin typeface="Times New Roman" pitchFamily="18" charset="0"/>
                <a:ea typeface="Tahoma" panose="020B0604030504040204" pitchFamily="34" charset="0"/>
                <a:cs typeface="Times New Roman" pitchFamily="18" charset="0"/>
              </a:rPr>
              <a:t>Thời</a:t>
            </a:r>
            <a:r>
              <a:rPr lang="en-US" sz="2800" b="1" dirty="0">
                <a:solidFill>
                  <a:srgbClr val="00B050"/>
                </a:solidFill>
                <a:latin typeface="Times New Roman" pitchFamily="18" charset="0"/>
                <a:ea typeface="Tahoma" panose="020B0604030504040204" pitchFamily="34" charset="0"/>
                <a:cs typeface="Times New Roman" pitchFamily="18" charset="0"/>
              </a:rPr>
              <a:t> </a:t>
            </a:r>
            <a:r>
              <a:rPr lang="en-US" sz="2800" b="1" dirty="0" err="1">
                <a:solidFill>
                  <a:srgbClr val="00B050"/>
                </a:solidFill>
                <a:latin typeface="Times New Roman" pitchFamily="18" charset="0"/>
                <a:ea typeface="Tahoma" panose="020B0604030504040204" pitchFamily="34" charset="0"/>
                <a:cs typeface="Times New Roman" pitchFamily="18" charset="0"/>
              </a:rPr>
              <a:t>gian</a:t>
            </a:r>
            <a:r>
              <a:rPr lang="en-US" sz="2800" b="1" dirty="0">
                <a:solidFill>
                  <a:srgbClr val="00B050"/>
                </a:solidFill>
                <a:latin typeface="Times New Roman" pitchFamily="18" charset="0"/>
                <a:ea typeface="Tahoma" panose="020B0604030504040204" pitchFamily="34" charset="0"/>
                <a:cs typeface="Times New Roman" pitchFamily="18" charset="0"/>
              </a:rPr>
              <a:t>: </a:t>
            </a:r>
            <a:r>
              <a:rPr lang="en-US" sz="2800" b="1" dirty="0">
                <a:solidFill>
                  <a:srgbClr val="FF0000"/>
                </a:solidFill>
                <a:latin typeface="Times New Roman" pitchFamily="18" charset="0"/>
                <a:ea typeface="Tahoma" panose="020B0604030504040204" pitchFamily="34" charset="0"/>
                <a:cs typeface="Times New Roman" pitchFamily="18" charset="0"/>
              </a:rPr>
              <a:t>3</a:t>
            </a:r>
            <a:r>
              <a:rPr lang="en-US" sz="2800" b="1" dirty="0">
                <a:latin typeface="Times New Roman" pitchFamily="18" charset="0"/>
                <a:ea typeface="Tahoma" panose="020B0604030504040204" pitchFamily="34" charset="0"/>
                <a:cs typeface="Times New Roman" pitchFamily="18" charset="0"/>
              </a:rPr>
              <a:t> </a:t>
            </a:r>
            <a:r>
              <a:rPr lang="en-US" sz="2800" b="1" dirty="0" err="1">
                <a:solidFill>
                  <a:srgbClr val="00B050"/>
                </a:solidFill>
                <a:latin typeface="Times New Roman" pitchFamily="18" charset="0"/>
                <a:ea typeface="Tahoma" panose="020B0604030504040204" pitchFamily="34" charset="0"/>
                <a:cs typeface="Times New Roman" pitchFamily="18" charset="0"/>
              </a:rPr>
              <a:t>phút</a:t>
            </a:r>
            <a:endParaRPr lang="en-US" sz="2800" b="1" dirty="0">
              <a:solidFill>
                <a:srgbClr val="00B050"/>
              </a:solidFill>
              <a:latin typeface="Times New Roman" pitchFamily="18" charset="0"/>
              <a:ea typeface="Tahoma" panose="020B0604030504040204" pitchFamily="34" charset="0"/>
              <a:cs typeface="Times New Roman" pitchFamily="18" charset="0"/>
            </a:endParaRPr>
          </a:p>
        </p:txBody>
      </p:sp>
      <p:pic>
        <p:nvPicPr>
          <p:cNvPr id="118" name="Picture 117"/>
          <p:cNvPicPr>
            <a:picLocks noChangeAspect="1"/>
          </p:cNvPicPr>
          <p:nvPr/>
        </p:nvPicPr>
        <p:blipFill>
          <a:blip r:embed="rId5"/>
          <a:stretch>
            <a:fillRect/>
          </a:stretch>
        </p:blipFill>
        <p:spPr>
          <a:xfrm>
            <a:off x="5952846" y="1011599"/>
            <a:ext cx="6096000" cy="1571625"/>
          </a:xfrm>
          <a:prstGeom prst="rect">
            <a:avLst/>
          </a:prstGeom>
        </p:spPr>
      </p:pic>
      <p:sp>
        <p:nvSpPr>
          <p:cNvPr id="218" name="TextBox 217">
            <a:extLst>
              <a:ext uri="{FF2B5EF4-FFF2-40B4-BE49-F238E27FC236}">
                <a16:creationId xmlns:a16="http://schemas.microsoft.com/office/drawing/2014/main" xmlns="" id="{8CBD5527-BEE3-42D1-8797-6D17A480B491}"/>
              </a:ext>
            </a:extLst>
          </p:cNvPr>
          <p:cNvSpPr txBox="1"/>
          <p:nvPr/>
        </p:nvSpPr>
        <p:spPr>
          <a:xfrm>
            <a:off x="3702505" y="3005223"/>
            <a:ext cx="6045639" cy="954107"/>
          </a:xfrm>
          <a:prstGeom prst="rect">
            <a:avLst/>
          </a:prstGeom>
          <a:noFill/>
          <a:ln w="3175">
            <a:solidFill>
              <a:schemeClr val="tx1"/>
            </a:solidFill>
            <a:prstDash val="sysDot"/>
          </a:ln>
        </p:spPr>
        <p:txBody>
          <a:bodyPr wrap="square" rtlCol="0">
            <a:spAutoFit/>
          </a:bodyPr>
          <a:lstStyle/>
          <a:p>
            <a:pPr algn="just"/>
            <a:r>
              <a:rPr lang="en-US" sz="2800" b="1" dirty="0" err="1">
                <a:solidFill>
                  <a:srgbClr val="1C11AF"/>
                </a:solidFill>
                <a:latin typeface="Times New Roman" pitchFamily="18" charset="0"/>
                <a:ea typeface="Tahoma" panose="020B0604030504040204" pitchFamily="34" charset="0"/>
                <a:cs typeface="Times New Roman" pitchFamily="18" charset="0"/>
              </a:rPr>
              <a:t>Các</a:t>
            </a:r>
            <a:r>
              <a:rPr lang="en-US" sz="2800" b="1" dirty="0">
                <a:solidFill>
                  <a:srgbClr val="1C11AF"/>
                </a:solidFill>
                <a:latin typeface="Times New Roman" pitchFamily="18" charset="0"/>
                <a:ea typeface="Tahoma" panose="020B0604030504040204" pitchFamily="34" charset="0"/>
                <a:cs typeface="Times New Roman" pitchFamily="18" charset="0"/>
              </a:rPr>
              <a:t> </a:t>
            </a:r>
            <a:r>
              <a:rPr lang="en-US" sz="2800" b="1" dirty="0" err="1">
                <a:solidFill>
                  <a:srgbClr val="1C11AF"/>
                </a:solidFill>
                <a:latin typeface="Times New Roman" pitchFamily="18" charset="0"/>
                <a:ea typeface="Tahoma" panose="020B0604030504040204" pitchFamily="34" charset="0"/>
                <a:cs typeface="Times New Roman" pitchFamily="18" charset="0"/>
              </a:rPr>
              <a:t>chuyên</a:t>
            </a:r>
            <a:r>
              <a:rPr lang="en-US" sz="2800" b="1" dirty="0">
                <a:solidFill>
                  <a:srgbClr val="1C11AF"/>
                </a:solidFill>
                <a:latin typeface="Times New Roman" pitchFamily="18" charset="0"/>
                <a:ea typeface="Tahoma" panose="020B0604030504040204" pitchFamily="34" charset="0"/>
                <a:cs typeface="Times New Roman" pitchFamily="18" charset="0"/>
              </a:rPr>
              <a:t> </a:t>
            </a:r>
            <a:r>
              <a:rPr lang="en-US" sz="2800" b="1" dirty="0" err="1">
                <a:solidFill>
                  <a:srgbClr val="1C11AF"/>
                </a:solidFill>
                <a:latin typeface="Times New Roman" pitchFamily="18" charset="0"/>
                <a:ea typeface="Tahoma" panose="020B0604030504040204" pitchFamily="34" charset="0"/>
                <a:cs typeface="Times New Roman" pitchFamily="18" charset="0"/>
              </a:rPr>
              <a:t>gia</a:t>
            </a:r>
            <a:r>
              <a:rPr lang="en-US" sz="2800" b="1" dirty="0">
                <a:solidFill>
                  <a:srgbClr val="1C11AF"/>
                </a:solidFill>
                <a:latin typeface="Times New Roman" pitchFamily="18" charset="0"/>
                <a:ea typeface="Tahoma" panose="020B0604030504040204" pitchFamily="34" charset="0"/>
                <a:cs typeface="Times New Roman" pitchFamily="18" charset="0"/>
              </a:rPr>
              <a:t> ở </a:t>
            </a:r>
            <a:r>
              <a:rPr lang="en-US" sz="2800" b="1" dirty="0" err="1">
                <a:solidFill>
                  <a:srgbClr val="1C11AF"/>
                </a:solidFill>
                <a:latin typeface="Times New Roman" pitchFamily="18" charset="0"/>
                <a:ea typeface="Tahoma" panose="020B0604030504040204" pitchFamily="34" charset="0"/>
                <a:cs typeface="Times New Roman" pitchFamily="18" charset="0"/>
              </a:rPr>
              <a:t>nhóm</a:t>
            </a:r>
            <a:r>
              <a:rPr lang="en-US" sz="2800" b="1" dirty="0">
                <a:solidFill>
                  <a:srgbClr val="1C11AF"/>
                </a:solidFill>
                <a:latin typeface="Times New Roman" pitchFamily="18" charset="0"/>
                <a:ea typeface="Tahoma" panose="020B0604030504040204" pitchFamily="34" charset="0"/>
                <a:cs typeface="Times New Roman" pitchFamily="18" charset="0"/>
              </a:rPr>
              <a:t> </a:t>
            </a:r>
            <a:r>
              <a:rPr lang="en-US" sz="2800" b="1" dirty="0" err="1">
                <a:solidFill>
                  <a:srgbClr val="1C11AF"/>
                </a:solidFill>
                <a:latin typeface="Times New Roman" pitchFamily="18" charset="0"/>
                <a:ea typeface="Tahoma" panose="020B0604030504040204" pitchFamily="34" charset="0"/>
                <a:cs typeface="Times New Roman" pitchFamily="18" charset="0"/>
              </a:rPr>
              <a:t>cũ</a:t>
            </a:r>
            <a:r>
              <a:rPr lang="en-US" sz="2800" b="1" dirty="0">
                <a:solidFill>
                  <a:srgbClr val="1C11AF"/>
                </a:solidFill>
                <a:latin typeface="Times New Roman" pitchFamily="18" charset="0"/>
                <a:ea typeface="Tahoma" panose="020B0604030504040204" pitchFamily="34" charset="0"/>
                <a:cs typeface="Times New Roman" pitchFamily="18" charset="0"/>
              </a:rPr>
              <a:t> </a:t>
            </a:r>
            <a:r>
              <a:rPr lang="en-US" sz="2800" b="1" dirty="0" err="1">
                <a:solidFill>
                  <a:srgbClr val="1C11AF"/>
                </a:solidFill>
                <a:latin typeface="Times New Roman" pitchFamily="18" charset="0"/>
                <a:ea typeface="Tahoma" panose="020B0604030504040204" pitchFamily="34" charset="0"/>
                <a:cs typeface="Times New Roman" pitchFamily="18" charset="0"/>
              </a:rPr>
              <a:t>cùng</a:t>
            </a:r>
            <a:r>
              <a:rPr lang="en-US" sz="2800" b="1" dirty="0">
                <a:solidFill>
                  <a:srgbClr val="1C11AF"/>
                </a:solidFill>
                <a:latin typeface="Times New Roman" pitchFamily="18" charset="0"/>
                <a:ea typeface="Tahoma" panose="020B0604030504040204" pitchFamily="34" charset="0"/>
                <a:cs typeface="Times New Roman" pitchFamily="18" charset="0"/>
              </a:rPr>
              <a:t> chia </a:t>
            </a:r>
            <a:r>
              <a:rPr lang="en-US" sz="2800" b="1" dirty="0" err="1">
                <a:solidFill>
                  <a:srgbClr val="1C11AF"/>
                </a:solidFill>
                <a:latin typeface="Times New Roman" pitchFamily="18" charset="0"/>
                <a:ea typeface="Tahoma" panose="020B0604030504040204" pitchFamily="34" charset="0"/>
                <a:cs typeface="Times New Roman" pitchFamily="18" charset="0"/>
              </a:rPr>
              <a:t>sẻ</a:t>
            </a:r>
            <a:r>
              <a:rPr lang="en-US" sz="2800" b="1" dirty="0">
                <a:solidFill>
                  <a:srgbClr val="1C11AF"/>
                </a:solidFill>
                <a:latin typeface="Times New Roman" pitchFamily="18" charset="0"/>
                <a:ea typeface="Tahoma" panose="020B0604030504040204" pitchFamily="34" charset="0"/>
                <a:cs typeface="Times New Roman" pitchFamily="18" charset="0"/>
              </a:rPr>
              <a:t> </a:t>
            </a:r>
            <a:r>
              <a:rPr lang="en-US" sz="2800" b="1" dirty="0" err="1">
                <a:solidFill>
                  <a:srgbClr val="1C11AF"/>
                </a:solidFill>
                <a:latin typeface="Times New Roman" pitchFamily="18" charset="0"/>
                <a:ea typeface="Tahoma" panose="020B0604030504040204" pitchFamily="34" charset="0"/>
                <a:cs typeface="Times New Roman" pitchFamily="18" charset="0"/>
              </a:rPr>
              <a:t>để</a:t>
            </a:r>
            <a:r>
              <a:rPr lang="en-US" sz="2800" b="1" dirty="0">
                <a:solidFill>
                  <a:srgbClr val="1C11AF"/>
                </a:solidFill>
                <a:latin typeface="Times New Roman" pitchFamily="18" charset="0"/>
                <a:ea typeface="Tahoma" panose="020B0604030504040204" pitchFamily="34" charset="0"/>
                <a:cs typeface="Times New Roman" pitchFamily="18" charset="0"/>
              </a:rPr>
              <a:t> </a:t>
            </a:r>
            <a:r>
              <a:rPr lang="en-US" sz="2800" b="1" dirty="0" err="1">
                <a:solidFill>
                  <a:srgbClr val="FF0000"/>
                </a:solidFill>
                <a:latin typeface="Times New Roman" pitchFamily="18" charset="0"/>
                <a:ea typeface="Tahoma" panose="020B0604030504040204" pitchFamily="34" charset="0"/>
                <a:cs typeface="Times New Roman" pitchFamily="18" charset="0"/>
              </a:rPr>
              <a:t>hoàn</a:t>
            </a:r>
            <a:r>
              <a:rPr lang="en-US" sz="2800" b="1" dirty="0">
                <a:solidFill>
                  <a:srgbClr val="FF0000"/>
                </a:solidFill>
                <a:latin typeface="Times New Roman" pitchFamily="18" charset="0"/>
                <a:ea typeface="Tahoma" panose="020B0604030504040204" pitchFamily="34" charset="0"/>
                <a:cs typeface="Times New Roman" pitchFamily="18" charset="0"/>
              </a:rPr>
              <a:t> </a:t>
            </a:r>
            <a:r>
              <a:rPr lang="en-US" sz="2800" b="1" dirty="0" err="1">
                <a:solidFill>
                  <a:srgbClr val="FF0000"/>
                </a:solidFill>
                <a:latin typeface="Times New Roman" pitchFamily="18" charset="0"/>
                <a:ea typeface="Tahoma" panose="020B0604030504040204" pitchFamily="34" charset="0"/>
                <a:cs typeface="Times New Roman" pitchFamily="18" charset="0"/>
              </a:rPr>
              <a:t>thiện</a:t>
            </a:r>
            <a:r>
              <a:rPr lang="en-US" sz="2800" b="1" dirty="0">
                <a:solidFill>
                  <a:srgbClr val="FF0000"/>
                </a:solidFill>
                <a:latin typeface="Times New Roman" pitchFamily="18" charset="0"/>
                <a:ea typeface="Tahoma" panose="020B0604030504040204" pitchFamily="34" charset="0"/>
                <a:cs typeface="Times New Roman" pitchFamily="18" charset="0"/>
              </a:rPr>
              <a:t> </a:t>
            </a:r>
            <a:r>
              <a:rPr lang="en-US" sz="2800" b="1" dirty="0" err="1">
                <a:solidFill>
                  <a:srgbClr val="FF0000"/>
                </a:solidFill>
                <a:latin typeface="Times New Roman" pitchFamily="18" charset="0"/>
                <a:ea typeface="Tahoma" panose="020B0604030504040204" pitchFamily="34" charset="0"/>
                <a:cs typeface="Times New Roman" pitchFamily="18" charset="0"/>
              </a:rPr>
              <a:t>bảng</a:t>
            </a:r>
            <a:r>
              <a:rPr lang="en-US" sz="2800" b="1" dirty="0">
                <a:solidFill>
                  <a:srgbClr val="FF0000"/>
                </a:solidFill>
                <a:latin typeface="Times New Roman" pitchFamily="18" charset="0"/>
                <a:ea typeface="Tahoma" panose="020B0604030504040204" pitchFamily="34" charset="0"/>
                <a:cs typeface="Times New Roman" pitchFamily="18" charset="0"/>
              </a:rPr>
              <a:t> </a:t>
            </a:r>
            <a:r>
              <a:rPr lang="en-US" sz="2800" b="1" dirty="0" err="1">
                <a:solidFill>
                  <a:srgbClr val="FF0000"/>
                </a:solidFill>
                <a:latin typeface="Times New Roman" pitchFamily="18" charset="0"/>
                <a:ea typeface="Tahoma" panose="020B0604030504040204" pitchFamily="34" charset="0"/>
                <a:cs typeface="Times New Roman" pitchFamily="18" charset="0"/>
              </a:rPr>
              <a:t>trong</a:t>
            </a:r>
            <a:r>
              <a:rPr lang="en-US" sz="2800" b="1" dirty="0">
                <a:solidFill>
                  <a:srgbClr val="FF0000"/>
                </a:solidFill>
                <a:latin typeface="Times New Roman" pitchFamily="18" charset="0"/>
                <a:ea typeface="Tahoma" panose="020B0604030504040204" pitchFamily="34" charset="0"/>
                <a:cs typeface="Times New Roman" pitchFamily="18" charset="0"/>
              </a:rPr>
              <a:t> PHT.</a:t>
            </a:r>
          </a:p>
        </p:txBody>
      </p:sp>
      <p:sp>
        <p:nvSpPr>
          <p:cNvPr id="219" name="TextBox 218">
            <a:extLst>
              <a:ext uri="{FF2B5EF4-FFF2-40B4-BE49-F238E27FC236}">
                <a16:creationId xmlns:a16="http://schemas.microsoft.com/office/drawing/2014/main" xmlns="" id="{8CBD5527-BEE3-42D1-8797-6D17A480B491}"/>
              </a:ext>
            </a:extLst>
          </p:cNvPr>
          <p:cNvSpPr txBox="1"/>
          <p:nvPr/>
        </p:nvSpPr>
        <p:spPr>
          <a:xfrm>
            <a:off x="4479623" y="5085100"/>
            <a:ext cx="5508273" cy="1384995"/>
          </a:xfrm>
          <a:prstGeom prst="rect">
            <a:avLst/>
          </a:prstGeom>
          <a:noFill/>
          <a:ln w="3175">
            <a:solidFill>
              <a:schemeClr val="tx1"/>
            </a:solidFill>
            <a:prstDash val="sysDot"/>
          </a:ln>
        </p:spPr>
        <p:txBody>
          <a:bodyPr wrap="square" rtlCol="0">
            <a:spAutoFit/>
          </a:bodyPr>
          <a:lstStyle/>
          <a:p>
            <a:pPr algn="just"/>
            <a:r>
              <a:rPr lang="en-US" sz="2800" b="1" dirty="0" err="1">
                <a:solidFill>
                  <a:srgbClr val="1C11AF"/>
                </a:solidFill>
                <a:latin typeface="Times New Roman" pitchFamily="18" charset="0"/>
                <a:ea typeface="Tahoma" panose="020B0604030504040204" pitchFamily="34" charset="0"/>
                <a:cs typeface="Times New Roman" pitchFamily="18" charset="0"/>
              </a:rPr>
              <a:t>Hết</a:t>
            </a:r>
            <a:r>
              <a:rPr lang="en-US" sz="2800" b="1" dirty="0">
                <a:solidFill>
                  <a:srgbClr val="1C11AF"/>
                </a:solidFill>
                <a:latin typeface="Times New Roman" pitchFamily="18" charset="0"/>
                <a:ea typeface="Tahoma" panose="020B0604030504040204" pitchFamily="34" charset="0"/>
                <a:cs typeface="Times New Roman" pitchFamily="18" charset="0"/>
              </a:rPr>
              <a:t> </a:t>
            </a:r>
            <a:r>
              <a:rPr lang="en-US" sz="2800" b="1" dirty="0" err="1">
                <a:solidFill>
                  <a:srgbClr val="1C11AF"/>
                </a:solidFill>
                <a:latin typeface="Times New Roman" pitchFamily="18" charset="0"/>
                <a:ea typeface="Tahoma" panose="020B0604030504040204" pitchFamily="34" charset="0"/>
                <a:cs typeface="Times New Roman" pitchFamily="18" charset="0"/>
              </a:rPr>
              <a:t>giờ</a:t>
            </a:r>
            <a:r>
              <a:rPr lang="en-US" sz="2800" b="1" dirty="0">
                <a:solidFill>
                  <a:srgbClr val="1C11AF"/>
                </a:solidFill>
                <a:latin typeface="Times New Roman" pitchFamily="18" charset="0"/>
                <a:ea typeface="Tahoma" panose="020B0604030504040204" pitchFamily="34" charset="0"/>
                <a:cs typeface="Times New Roman" pitchFamily="18" charset="0"/>
              </a:rPr>
              <a:t> </a:t>
            </a:r>
            <a:r>
              <a:rPr lang="en-US" sz="2800" b="1" dirty="0">
                <a:solidFill>
                  <a:srgbClr val="1C11AF"/>
                </a:solidFill>
                <a:latin typeface="Times New Roman" pitchFamily="18" charset="0"/>
                <a:ea typeface="Tahoma" panose="020B0604030504040204" pitchFamily="34" charset="0"/>
                <a:cs typeface="Times New Roman" pitchFamily="18" charset="0"/>
                <a:sym typeface="Wingdings" panose="05000000000000000000" pitchFamily="2" charset="2"/>
              </a:rPr>
              <a:t> </a:t>
            </a:r>
            <a:r>
              <a:rPr lang="en-US" sz="2800" b="1" dirty="0">
                <a:solidFill>
                  <a:srgbClr val="1C11AF"/>
                </a:solidFill>
                <a:latin typeface="Times New Roman" pitchFamily="18" charset="0"/>
                <a:ea typeface="Tahoma" panose="020B0604030504040204" pitchFamily="34" charset="0"/>
                <a:cs typeface="Times New Roman" pitchFamily="18" charset="0"/>
              </a:rPr>
              <a:t>GV </a:t>
            </a:r>
            <a:r>
              <a:rPr lang="en-US" sz="2800" b="1" dirty="0" err="1">
                <a:solidFill>
                  <a:srgbClr val="1C11AF"/>
                </a:solidFill>
                <a:latin typeface="Times New Roman" pitchFamily="18" charset="0"/>
                <a:ea typeface="Tahoma" panose="020B0604030504040204" pitchFamily="34" charset="0"/>
                <a:cs typeface="Times New Roman" pitchFamily="18" charset="0"/>
              </a:rPr>
              <a:t>bốc</a:t>
            </a:r>
            <a:r>
              <a:rPr lang="en-US" sz="2800" b="1" dirty="0">
                <a:solidFill>
                  <a:srgbClr val="1C11AF"/>
                </a:solidFill>
                <a:latin typeface="Times New Roman" pitchFamily="18" charset="0"/>
                <a:ea typeface="Tahoma" panose="020B0604030504040204" pitchFamily="34" charset="0"/>
                <a:cs typeface="Times New Roman" pitchFamily="18" charset="0"/>
              </a:rPr>
              <a:t> </a:t>
            </a:r>
            <a:r>
              <a:rPr lang="en-US" sz="2800" b="1" dirty="0" err="1">
                <a:solidFill>
                  <a:srgbClr val="1C11AF"/>
                </a:solidFill>
                <a:latin typeface="Times New Roman" pitchFamily="18" charset="0"/>
                <a:ea typeface="Tahoma" panose="020B0604030504040204" pitchFamily="34" charset="0"/>
                <a:cs typeface="Times New Roman" pitchFamily="18" charset="0"/>
              </a:rPr>
              <a:t>thăm</a:t>
            </a:r>
            <a:r>
              <a:rPr lang="en-US" sz="2800" b="1" dirty="0">
                <a:solidFill>
                  <a:srgbClr val="1C11AF"/>
                </a:solidFill>
                <a:latin typeface="Times New Roman" pitchFamily="18" charset="0"/>
                <a:ea typeface="Tahoma" panose="020B0604030504040204" pitchFamily="34" charset="0"/>
                <a:cs typeface="Times New Roman" pitchFamily="18" charset="0"/>
              </a:rPr>
              <a:t> </a:t>
            </a:r>
            <a:r>
              <a:rPr lang="en-US" sz="2800" b="1" dirty="0" err="1">
                <a:solidFill>
                  <a:srgbClr val="1C11AF"/>
                </a:solidFill>
                <a:latin typeface="Times New Roman" pitchFamily="18" charset="0"/>
                <a:ea typeface="Tahoma" panose="020B0604030504040204" pitchFamily="34" charset="0"/>
                <a:cs typeface="Times New Roman" pitchFamily="18" charset="0"/>
              </a:rPr>
              <a:t>nhóm</a:t>
            </a:r>
            <a:r>
              <a:rPr lang="en-US" sz="2800" b="1" dirty="0">
                <a:solidFill>
                  <a:srgbClr val="1C11AF"/>
                </a:solidFill>
                <a:latin typeface="Times New Roman" pitchFamily="18" charset="0"/>
                <a:ea typeface="Tahoma" panose="020B0604030504040204" pitchFamily="34" charset="0"/>
                <a:cs typeface="Times New Roman" pitchFamily="18" charset="0"/>
              </a:rPr>
              <a:t> </a:t>
            </a:r>
            <a:r>
              <a:rPr lang="en-US" sz="2800" b="1" dirty="0" err="1">
                <a:solidFill>
                  <a:srgbClr val="FF0000"/>
                </a:solidFill>
                <a:latin typeface="Times New Roman" pitchFamily="18" charset="0"/>
                <a:ea typeface="Tahoma" panose="020B0604030504040204" pitchFamily="34" charset="0"/>
                <a:cs typeface="Times New Roman" pitchFamily="18" charset="0"/>
              </a:rPr>
              <a:t>báo</a:t>
            </a:r>
            <a:r>
              <a:rPr lang="en-US" sz="2800" b="1" dirty="0">
                <a:solidFill>
                  <a:srgbClr val="FF0000"/>
                </a:solidFill>
                <a:latin typeface="Times New Roman" pitchFamily="18" charset="0"/>
                <a:ea typeface="Tahoma" panose="020B0604030504040204" pitchFamily="34" charset="0"/>
                <a:cs typeface="Times New Roman" pitchFamily="18" charset="0"/>
              </a:rPr>
              <a:t> </a:t>
            </a:r>
            <a:r>
              <a:rPr lang="en-US" sz="2800" b="1" dirty="0" err="1">
                <a:solidFill>
                  <a:srgbClr val="FF0000"/>
                </a:solidFill>
                <a:latin typeface="Times New Roman" pitchFamily="18" charset="0"/>
                <a:ea typeface="Tahoma" panose="020B0604030504040204" pitchFamily="34" charset="0"/>
                <a:cs typeface="Times New Roman" pitchFamily="18" charset="0"/>
              </a:rPr>
              <a:t>cáo</a:t>
            </a:r>
            <a:r>
              <a:rPr lang="en-US" sz="2800" b="1" dirty="0">
                <a:latin typeface="Times New Roman" pitchFamily="18" charset="0"/>
                <a:ea typeface="Tahoma" panose="020B0604030504040204" pitchFamily="34" charset="0"/>
                <a:cs typeface="Times New Roman" pitchFamily="18" charset="0"/>
              </a:rPr>
              <a:t>, </a:t>
            </a:r>
            <a:r>
              <a:rPr lang="en-US" sz="2800" b="1" dirty="0" err="1">
                <a:solidFill>
                  <a:srgbClr val="1C11AF"/>
                </a:solidFill>
                <a:latin typeface="Times New Roman" pitchFamily="18" charset="0"/>
                <a:ea typeface="Tahoma" panose="020B0604030504040204" pitchFamily="34" charset="0"/>
                <a:cs typeface="Times New Roman" pitchFamily="18" charset="0"/>
              </a:rPr>
              <a:t>nhóm</a:t>
            </a:r>
            <a:r>
              <a:rPr lang="en-US" sz="2800" b="1" dirty="0">
                <a:solidFill>
                  <a:srgbClr val="1C11AF"/>
                </a:solidFill>
                <a:latin typeface="Times New Roman" pitchFamily="18" charset="0"/>
                <a:ea typeface="Tahoma" panose="020B0604030504040204" pitchFamily="34" charset="0"/>
                <a:cs typeface="Times New Roman" pitchFamily="18" charset="0"/>
              </a:rPr>
              <a:t> </a:t>
            </a:r>
            <a:r>
              <a:rPr lang="en-US" sz="2800" b="1" dirty="0" err="1">
                <a:solidFill>
                  <a:srgbClr val="1C11AF"/>
                </a:solidFill>
                <a:latin typeface="Times New Roman" pitchFamily="18" charset="0"/>
                <a:ea typeface="Tahoma" panose="020B0604030504040204" pitchFamily="34" charset="0"/>
                <a:cs typeface="Times New Roman" pitchFamily="18" charset="0"/>
              </a:rPr>
              <a:t>khác</a:t>
            </a:r>
            <a:r>
              <a:rPr lang="en-US" sz="2800" b="1" dirty="0">
                <a:solidFill>
                  <a:srgbClr val="1C11AF"/>
                </a:solidFill>
                <a:latin typeface="Times New Roman" pitchFamily="18" charset="0"/>
                <a:ea typeface="Tahoma" panose="020B0604030504040204" pitchFamily="34" charset="0"/>
                <a:cs typeface="Times New Roman" pitchFamily="18" charset="0"/>
              </a:rPr>
              <a:t> </a:t>
            </a:r>
            <a:r>
              <a:rPr lang="en-US" sz="2800" b="1" dirty="0">
                <a:solidFill>
                  <a:srgbClr val="FF0000"/>
                </a:solidFill>
                <a:latin typeface="Times New Roman" pitchFamily="18" charset="0"/>
                <a:ea typeface="Tahoma" panose="020B0604030504040204" pitchFamily="34" charset="0"/>
                <a:cs typeface="Times New Roman" pitchFamily="18" charset="0"/>
              </a:rPr>
              <a:t>check </a:t>
            </a:r>
            <a:r>
              <a:rPr lang="en-US" sz="2800" b="1" dirty="0" err="1">
                <a:solidFill>
                  <a:srgbClr val="FF0000"/>
                </a:solidFill>
                <a:latin typeface="Times New Roman" pitchFamily="18" charset="0"/>
                <a:ea typeface="Tahoma" panose="020B0604030504040204" pitchFamily="34" charset="0"/>
                <a:cs typeface="Times New Roman" pitchFamily="18" charset="0"/>
              </a:rPr>
              <a:t>đáp</a:t>
            </a:r>
            <a:r>
              <a:rPr lang="en-US" sz="2800" b="1" dirty="0">
                <a:solidFill>
                  <a:srgbClr val="FF0000"/>
                </a:solidFill>
                <a:latin typeface="Times New Roman" pitchFamily="18" charset="0"/>
                <a:ea typeface="Tahoma" panose="020B0604030504040204" pitchFamily="34" charset="0"/>
                <a:cs typeface="Times New Roman" pitchFamily="18" charset="0"/>
              </a:rPr>
              <a:t> </a:t>
            </a:r>
            <a:r>
              <a:rPr lang="en-US" sz="2800" b="1" dirty="0" err="1">
                <a:solidFill>
                  <a:srgbClr val="FF0000"/>
                </a:solidFill>
                <a:latin typeface="Times New Roman" pitchFamily="18" charset="0"/>
                <a:ea typeface="Tahoma" panose="020B0604030504040204" pitchFamily="34" charset="0"/>
                <a:cs typeface="Times New Roman" pitchFamily="18" charset="0"/>
              </a:rPr>
              <a:t>án</a:t>
            </a:r>
            <a:r>
              <a:rPr lang="en-US" sz="2800" b="1" dirty="0">
                <a:latin typeface="Times New Roman" pitchFamily="18" charset="0"/>
                <a:ea typeface="Tahoma" panose="020B0604030504040204" pitchFamily="34" charset="0"/>
                <a:cs typeface="Times New Roman" pitchFamily="18" charset="0"/>
              </a:rPr>
              <a:t>, </a:t>
            </a:r>
            <a:r>
              <a:rPr lang="en-US" sz="2800" b="1" dirty="0" err="1">
                <a:solidFill>
                  <a:srgbClr val="1C11AF"/>
                </a:solidFill>
                <a:latin typeface="Times New Roman" pitchFamily="18" charset="0"/>
                <a:ea typeface="Tahoma" panose="020B0604030504040204" pitchFamily="34" charset="0"/>
                <a:cs typeface="Times New Roman" pitchFamily="18" charset="0"/>
              </a:rPr>
              <a:t>nhận</a:t>
            </a:r>
            <a:r>
              <a:rPr lang="en-US" sz="2800" b="1" dirty="0">
                <a:solidFill>
                  <a:srgbClr val="1C11AF"/>
                </a:solidFill>
                <a:latin typeface="Times New Roman" pitchFamily="18" charset="0"/>
                <a:ea typeface="Tahoma" panose="020B0604030504040204" pitchFamily="34" charset="0"/>
                <a:cs typeface="Times New Roman" pitchFamily="18" charset="0"/>
              </a:rPr>
              <a:t> </a:t>
            </a:r>
            <a:r>
              <a:rPr lang="en-US" sz="2800" b="1" dirty="0" err="1">
                <a:solidFill>
                  <a:srgbClr val="1C11AF"/>
                </a:solidFill>
                <a:latin typeface="Times New Roman" pitchFamily="18" charset="0"/>
                <a:ea typeface="Tahoma" panose="020B0604030504040204" pitchFamily="34" charset="0"/>
                <a:cs typeface="Times New Roman" pitchFamily="18" charset="0"/>
              </a:rPr>
              <a:t>xét</a:t>
            </a:r>
            <a:r>
              <a:rPr lang="en-US" sz="2800" b="1" dirty="0">
                <a:solidFill>
                  <a:srgbClr val="1C11AF"/>
                </a:solidFill>
                <a:latin typeface="Times New Roman" pitchFamily="18" charset="0"/>
                <a:ea typeface="Tahoma" panose="020B0604030504040204" pitchFamily="34" charset="0"/>
                <a:cs typeface="Times New Roman" pitchFamily="18" charset="0"/>
              </a:rPr>
              <a:t>, </a:t>
            </a:r>
            <a:r>
              <a:rPr lang="en-US" sz="2800" b="1" dirty="0" err="1">
                <a:solidFill>
                  <a:srgbClr val="1C11AF"/>
                </a:solidFill>
                <a:latin typeface="Times New Roman" pitchFamily="18" charset="0"/>
                <a:ea typeface="Tahoma" panose="020B0604030504040204" pitchFamily="34" charset="0"/>
                <a:cs typeface="Times New Roman" pitchFamily="18" charset="0"/>
              </a:rPr>
              <a:t>bổ</a:t>
            </a:r>
            <a:r>
              <a:rPr lang="en-US" sz="2800" b="1" dirty="0">
                <a:solidFill>
                  <a:srgbClr val="1C11AF"/>
                </a:solidFill>
                <a:latin typeface="Times New Roman" pitchFamily="18" charset="0"/>
                <a:ea typeface="Tahoma" panose="020B0604030504040204" pitchFamily="34" charset="0"/>
                <a:cs typeface="Times New Roman" pitchFamily="18" charset="0"/>
              </a:rPr>
              <a:t> sung.</a:t>
            </a:r>
          </a:p>
        </p:txBody>
      </p:sp>
      <p:pic>
        <p:nvPicPr>
          <p:cNvPr id="220" name="Picture 2" descr="Xổ Số Hình ảnh PNG | Vector và các tập tin PSD | Tải về miễn phí trên  Pngtree"/>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10000" b="90000" l="10000" r="90000">
                        <a14:foregroundMark x1="38000" y1="25667" x2="38000" y2="25667"/>
                        <a14:foregroundMark x1="36833" y1="26667" x2="36333" y2="27417"/>
                        <a14:foregroundMark x1="32917" y1="29833" x2="32917" y2="29833"/>
                        <a14:foregroundMark x1="32417" y1="29333" x2="32667" y2="28083"/>
                        <a14:foregroundMark x1="33167" y1="26917" x2="33167" y2="26917"/>
                        <a14:foregroundMark x1="37750" y1="23750" x2="38500" y2="23750"/>
                        <a14:foregroundMark x1="42667" y1="20583" x2="42667" y2="20583"/>
                        <a14:foregroundMark x1="44583" y1="21333" x2="44583" y2="21333"/>
                        <a14:foregroundMark x1="45750" y1="21583" x2="48250" y2="21583"/>
                        <a14:foregroundMark x1="51833" y1="21583" x2="51833" y2="21583"/>
                        <a14:foregroundMark x1="58167" y1="23000" x2="59333" y2="24750"/>
                        <a14:foregroundMark x1="32167" y1="19667" x2="32167" y2="19667"/>
                        <a14:foregroundMark x1="32167" y1="19417" x2="32167" y2="19417"/>
                        <a14:foregroundMark x1="35833" y1="17917" x2="35833" y2="17917"/>
                      </a14:backgroundRemoval>
                    </a14:imgEffect>
                  </a14:imgLayer>
                </a14:imgProps>
              </a:ext>
              <a:ext uri="{28A0092B-C50C-407E-A947-70E740481C1C}">
                <a14:useLocalDpi xmlns:a14="http://schemas.microsoft.com/office/drawing/2010/main" val="0"/>
              </a:ext>
            </a:extLst>
          </a:blip>
          <a:srcRect l="9630" t="13564" r="14663" b="15340"/>
          <a:stretch/>
        </p:blipFill>
        <p:spPr bwMode="auto">
          <a:xfrm>
            <a:off x="10224654" y="4911389"/>
            <a:ext cx="1967346" cy="1847539"/>
          </a:xfrm>
          <a:prstGeom prst="rect">
            <a:avLst/>
          </a:prstGeom>
          <a:noFill/>
          <a:extLst>
            <a:ext uri="{909E8E84-426E-40DD-AFC4-6F175D3DCCD1}">
              <a14:hiddenFill xmlns:a14="http://schemas.microsoft.com/office/drawing/2010/main">
                <a:solidFill>
                  <a:srgbClr val="FFFFFF"/>
                </a:solidFill>
              </a14:hiddenFill>
            </a:ext>
          </a:extLst>
        </p:spPr>
      </p:pic>
      <p:pic>
        <p:nvPicPr>
          <p:cNvPr id="104" name="Picture 2" descr="Biểu tượng máy tính Đồng hồ báo thức Đồng hồ bấm giờ &amp; chấm công, thời  gian, Đồng hồ báo thức, đồng hồ png | PNGEgg"/>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l="28247" t="13005" r="31350" b="15971"/>
          <a:stretch/>
        </p:blipFill>
        <p:spPr bwMode="auto">
          <a:xfrm>
            <a:off x="2604695" y="5085100"/>
            <a:ext cx="1457503" cy="14575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229179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4"/>
                                        </p:tgtEl>
                                        <p:attrNameLst>
                                          <p:attrName>style.visibility</p:attrName>
                                        </p:attrNameLst>
                                      </p:cBhvr>
                                      <p:to>
                                        <p:strVal val="visible"/>
                                      </p:to>
                                    </p:set>
                                    <p:animEffect transition="in" filter="fade">
                                      <p:cBhvr>
                                        <p:cTn id="7" dur="500"/>
                                        <p:tgtEl>
                                          <p:spTgt spid="114"/>
                                        </p:tgtEl>
                                      </p:cBhvr>
                                    </p:animEffect>
                                  </p:childTnLst>
                                </p:cTn>
                              </p:par>
                              <p:par>
                                <p:cTn id="8" presetID="10" presetClass="entr" presetSubtype="0" fill="hold" nodeType="withEffect">
                                  <p:stCondLst>
                                    <p:cond delay="0"/>
                                  </p:stCondLst>
                                  <p:childTnLst>
                                    <p:set>
                                      <p:cBhvr>
                                        <p:cTn id="9" dur="1" fill="hold">
                                          <p:stCondLst>
                                            <p:cond delay="0"/>
                                          </p:stCondLst>
                                        </p:cTn>
                                        <p:tgtEl>
                                          <p:spTgt spid="118"/>
                                        </p:tgtEl>
                                        <p:attrNameLst>
                                          <p:attrName>style.visibility</p:attrName>
                                        </p:attrNameLst>
                                      </p:cBhvr>
                                      <p:to>
                                        <p:strVal val="visible"/>
                                      </p:to>
                                    </p:set>
                                    <p:animEffect transition="in" filter="fade">
                                      <p:cBhvr>
                                        <p:cTn id="10" dur="500"/>
                                        <p:tgtEl>
                                          <p:spTgt spid="11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18"/>
                                        </p:tgtEl>
                                        <p:attrNameLst>
                                          <p:attrName>style.visibility</p:attrName>
                                        </p:attrNameLst>
                                      </p:cBhvr>
                                      <p:to>
                                        <p:strVal val="visible"/>
                                      </p:to>
                                    </p:set>
                                    <p:animEffect transition="in" filter="fade">
                                      <p:cBhvr>
                                        <p:cTn id="13" dur="500"/>
                                        <p:tgtEl>
                                          <p:spTgt spid="21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17"/>
                                        </p:tgtEl>
                                        <p:attrNameLst>
                                          <p:attrName>style.visibility</p:attrName>
                                        </p:attrNameLst>
                                      </p:cBhvr>
                                      <p:to>
                                        <p:strVal val="visible"/>
                                      </p:to>
                                    </p:set>
                                    <p:animEffect transition="in" filter="fade">
                                      <p:cBhvr>
                                        <p:cTn id="18" dur="500"/>
                                        <p:tgtEl>
                                          <p:spTgt spid="117"/>
                                        </p:tgtEl>
                                      </p:cBhvr>
                                    </p:animEffect>
                                  </p:childTnLst>
                                </p:cTn>
                              </p:par>
                              <p:par>
                                <p:cTn id="19" presetID="10" presetClass="entr" presetSubtype="0" fill="hold" nodeType="withEffect">
                                  <p:stCondLst>
                                    <p:cond delay="0"/>
                                  </p:stCondLst>
                                  <p:childTnLst>
                                    <p:set>
                                      <p:cBhvr>
                                        <p:cTn id="20" dur="1" fill="hold">
                                          <p:stCondLst>
                                            <p:cond delay="0"/>
                                          </p:stCondLst>
                                        </p:cTn>
                                        <p:tgtEl>
                                          <p:spTgt spid="104"/>
                                        </p:tgtEl>
                                        <p:attrNameLst>
                                          <p:attrName>style.visibility</p:attrName>
                                        </p:attrNameLst>
                                      </p:cBhvr>
                                      <p:to>
                                        <p:strVal val="visible"/>
                                      </p:to>
                                    </p:set>
                                    <p:animEffect transition="in" filter="fade">
                                      <p:cBhvr>
                                        <p:cTn id="21" dur="500"/>
                                        <p:tgtEl>
                                          <p:spTgt spid="10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19"/>
                                        </p:tgtEl>
                                        <p:attrNameLst>
                                          <p:attrName>style.visibility</p:attrName>
                                        </p:attrNameLst>
                                      </p:cBhvr>
                                      <p:to>
                                        <p:strVal val="visible"/>
                                      </p:to>
                                    </p:set>
                                    <p:animEffect transition="in" filter="fade">
                                      <p:cBhvr>
                                        <p:cTn id="24" dur="500"/>
                                        <p:tgtEl>
                                          <p:spTgt spid="219"/>
                                        </p:tgtEl>
                                      </p:cBhvr>
                                    </p:animEffect>
                                  </p:childTnLst>
                                </p:cTn>
                              </p:par>
                              <p:par>
                                <p:cTn id="25" presetID="10" presetClass="entr" presetSubtype="0" fill="hold" nodeType="withEffect">
                                  <p:stCondLst>
                                    <p:cond delay="0"/>
                                  </p:stCondLst>
                                  <p:childTnLst>
                                    <p:set>
                                      <p:cBhvr>
                                        <p:cTn id="26" dur="1" fill="hold">
                                          <p:stCondLst>
                                            <p:cond delay="0"/>
                                          </p:stCondLst>
                                        </p:cTn>
                                        <p:tgtEl>
                                          <p:spTgt spid="220"/>
                                        </p:tgtEl>
                                        <p:attrNameLst>
                                          <p:attrName>style.visibility</p:attrName>
                                        </p:attrNameLst>
                                      </p:cBhvr>
                                      <p:to>
                                        <p:strVal val="visible"/>
                                      </p:to>
                                    </p:set>
                                    <p:animEffect transition="in" filter="fade">
                                      <p:cBhvr>
                                        <p:cTn id="27" dur="500"/>
                                        <p:tgtEl>
                                          <p:spTgt spid="2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 grpId="0" animBg="1"/>
      <p:bldP spid="117" grpId="0" animBg="1"/>
      <p:bldP spid="218" grpId="0" animBg="1"/>
      <p:bldP spid="21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Lưu đồ: Điểm Kết Thúc 147">
            <a:extLst>
              <a:ext uri="{FF2B5EF4-FFF2-40B4-BE49-F238E27FC236}">
                <a16:creationId xmlns:a16="http://schemas.microsoft.com/office/drawing/2014/main" xmlns="" id="{73F1F8B4-C02C-474D-BB37-38B374B7B139}"/>
              </a:ext>
            </a:extLst>
          </p:cNvPr>
          <p:cNvSpPr/>
          <p:nvPr/>
        </p:nvSpPr>
        <p:spPr>
          <a:xfrm>
            <a:off x="0" y="184129"/>
            <a:ext cx="5150945" cy="676265"/>
          </a:xfrm>
          <a:prstGeom prst="flowChartTerminator">
            <a:avLst/>
          </a:prstGeom>
          <a:solidFill>
            <a:schemeClr val="accent4">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70C0"/>
                </a:solidFill>
                <a:latin typeface="Times New Roman" pitchFamily="18" charset="0"/>
                <a:ea typeface="Tahoma" panose="020B0604030504040204" pitchFamily="34" charset="0"/>
                <a:cs typeface="Times New Roman" pitchFamily="18" charset="0"/>
              </a:rPr>
              <a:t>    </a:t>
            </a:r>
            <a:r>
              <a:rPr lang="en-US" sz="3600" b="1" dirty="0" err="1">
                <a:solidFill>
                  <a:srgbClr val="0070C0"/>
                </a:solidFill>
                <a:latin typeface="Times New Roman" pitchFamily="18" charset="0"/>
                <a:ea typeface="Tahoma" panose="020B0604030504040204" pitchFamily="34" charset="0"/>
                <a:cs typeface="Times New Roman" pitchFamily="18" charset="0"/>
              </a:rPr>
              <a:t>Nhóm</a:t>
            </a:r>
            <a:r>
              <a:rPr lang="en-US" sz="3600" b="1" dirty="0">
                <a:solidFill>
                  <a:srgbClr val="0070C0"/>
                </a:solidFill>
                <a:latin typeface="Times New Roman" pitchFamily="18" charset="0"/>
                <a:ea typeface="Tahoma" panose="020B0604030504040204" pitchFamily="34" charset="0"/>
                <a:cs typeface="Times New Roman" pitchFamily="18" charset="0"/>
              </a:rPr>
              <a:t> </a:t>
            </a:r>
            <a:r>
              <a:rPr lang="en-US" sz="3600" b="1" dirty="0" err="1">
                <a:solidFill>
                  <a:srgbClr val="0070C0"/>
                </a:solidFill>
                <a:latin typeface="Times New Roman" pitchFamily="18" charset="0"/>
                <a:ea typeface="Tahoma" panose="020B0604030504040204" pitchFamily="34" charset="0"/>
                <a:cs typeface="Times New Roman" pitchFamily="18" charset="0"/>
              </a:rPr>
              <a:t>chuyên</a:t>
            </a:r>
            <a:r>
              <a:rPr lang="en-US" sz="3600" b="1" dirty="0">
                <a:solidFill>
                  <a:srgbClr val="0070C0"/>
                </a:solidFill>
                <a:latin typeface="Times New Roman" pitchFamily="18" charset="0"/>
                <a:ea typeface="Tahoma" panose="020B0604030504040204" pitchFamily="34" charset="0"/>
                <a:cs typeface="Times New Roman" pitchFamily="18" charset="0"/>
              </a:rPr>
              <a:t> </a:t>
            </a:r>
            <a:r>
              <a:rPr lang="en-US" sz="3600" b="1" dirty="0" err="1">
                <a:solidFill>
                  <a:srgbClr val="0070C0"/>
                </a:solidFill>
                <a:latin typeface="Times New Roman" pitchFamily="18" charset="0"/>
                <a:ea typeface="Tahoma" panose="020B0604030504040204" pitchFamily="34" charset="0"/>
                <a:cs typeface="Times New Roman" pitchFamily="18" charset="0"/>
              </a:rPr>
              <a:t>gia</a:t>
            </a:r>
            <a:endParaRPr lang="en-US" sz="3600" b="1" dirty="0">
              <a:solidFill>
                <a:srgbClr val="0070C0"/>
              </a:solidFill>
              <a:latin typeface="Times New Roman" pitchFamily="18" charset="0"/>
              <a:ea typeface="Tahoma" panose="020B0604030504040204" pitchFamily="34" charset="0"/>
              <a:cs typeface="Times New Roman" pitchFamily="18" charset="0"/>
            </a:endParaRPr>
          </a:p>
        </p:txBody>
      </p:sp>
      <p:pic>
        <p:nvPicPr>
          <p:cNvPr id="6" name="Picture 4" descr="Chương trình đào tạo học sinh thi tuyển vào các đại học hàng đầu tại Mỹ">
            <a:extLst>
              <a:ext uri="{FF2B5EF4-FFF2-40B4-BE49-F238E27FC236}">
                <a16:creationId xmlns:a16="http://schemas.microsoft.com/office/drawing/2014/main" xmlns="" id="{D47CC17A-039A-4351-AB2E-7669855B7CBA}"/>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0467" t="13295" r="14207" b="13729"/>
          <a:stretch/>
        </p:blipFill>
        <p:spPr bwMode="auto">
          <a:xfrm>
            <a:off x="45541" y="0"/>
            <a:ext cx="830729" cy="92799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xmlns="" id="{08BFADC4-22A8-4B9A-9154-362AC14E369E}"/>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426" r="100000">
                        <a14:foregroundMark x1="87234" y1="77667" x2="87234" y2="77667"/>
                        <a14:foregroundMark x1="84468" y1="36667" x2="84468" y2="36667"/>
                        <a14:foregroundMark x1="78723" y1="26000" x2="78723" y2="26000"/>
                        <a14:foregroundMark x1="81064" y1="30667" x2="81064" y2="30667"/>
                        <a14:foregroundMark x1="88511" y1="33667" x2="88511" y2="33667"/>
                        <a14:foregroundMark x1="86809" y1="32000" x2="86809" y2="32000"/>
                        <a14:foregroundMark x1="42766" y1="54000" x2="42766" y2="54000"/>
                        <a14:foregroundMark x1="41064" y1="46000" x2="41064" y2="46000"/>
                        <a14:foregroundMark x1="52340" y1="24333" x2="52340" y2="24333"/>
                        <a14:foregroundMark x1="63830" y1="3667" x2="63830" y2="3667"/>
                        <a14:foregroundMark x1="68723" y1="2333" x2="68723" y2="2333"/>
                      </a14:backgroundRemoval>
                    </a14:imgEffect>
                  </a14:imgLayer>
                </a14:imgProps>
              </a:ext>
              <a:ext uri="{28A0092B-C50C-407E-A947-70E740481C1C}">
                <a14:useLocalDpi xmlns:a14="http://schemas.microsoft.com/office/drawing/2010/main" val="0"/>
              </a:ext>
            </a:extLst>
          </a:blip>
          <a:stretch>
            <a:fillRect/>
          </a:stretch>
        </p:blipFill>
        <p:spPr>
          <a:xfrm>
            <a:off x="326795" y="1514355"/>
            <a:ext cx="1498919" cy="956757"/>
          </a:xfrm>
          <a:prstGeom prst="rect">
            <a:avLst/>
          </a:prstGeom>
        </p:spPr>
      </p:pic>
      <p:sp>
        <p:nvSpPr>
          <p:cNvPr id="8" name="Rectangle 7">
            <a:extLst>
              <a:ext uri="{FF2B5EF4-FFF2-40B4-BE49-F238E27FC236}">
                <a16:creationId xmlns:a16="http://schemas.microsoft.com/office/drawing/2014/main" xmlns="" id="{6F0B2620-5BFB-43E3-A836-9EF6D76076BB}"/>
              </a:ext>
            </a:extLst>
          </p:cNvPr>
          <p:cNvSpPr/>
          <p:nvPr/>
        </p:nvSpPr>
        <p:spPr>
          <a:xfrm>
            <a:off x="257999" y="758141"/>
            <a:ext cx="4120231" cy="707886"/>
          </a:xfrm>
          <a:prstGeom prst="rect">
            <a:avLst/>
          </a:prstGeom>
        </p:spPr>
        <p:txBody>
          <a:bodyPr wrap="square">
            <a:spAutoFit/>
          </a:bodyPr>
          <a:lstStyle/>
          <a:p>
            <a:pPr algn="just"/>
            <a:r>
              <a:rPr lang="en-US" sz="2800" b="1" dirty="0">
                <a:latin typeface="Times New Roman" pitchFamily="18" charset="0"/>
                <a:cs typeface="Times New Roman" pitchFamily="18" charset="0"/>
              </a:rPr>
              <a:t>HĐ: </a:t>
            </a:r>
            <a:r>
              <a:rPr lang="en-US" sz="2800" b="1" dirty="0" err="1">
                <a:latin typeface="Times New Roman" pitchFamily="18" charset="0"/>
                <a:cs typeface="Times New Roman" pitchFamily="18" charset="0"/>
              </a:rPr>
              <a:t>theo</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nhóm</a:t>
            </a:r>
            <a:r>
              <a:rPr lang="en-US" sz="2800" b="1" dirty="0">
                <a:latin typeface="Times New Roman" pitchFamily="18" charset="0"/>
                <a:cs typeface="Times New Roman" pitchFamily="18" charset="0"/>
              </a:rPr>
              <a:t> (</a:t>
            </a:r>
            <a:r>
              <a:rPr lang="en-US" sz="4000" b="1" dirty="0">
                <a:solidFill>
                  <a:srgbClr val="FF0000"/>
                </a:solidFill>
                <a:latin typeface="Times New Roman" pitchFamily="18" charset="0"/>
                <a:cs typeface="Times New Roman" pitchFamily="18" charset="0"/>
              </a:rPr>
              <a:t>4</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nhóm</a:t>
            </a:r>
            <a:r>
              <a:rPr lang="en-US" sz="2800" b="1" dirty="0">
                <a:latin typeface="Times New Roman" pitchFamily="18" charset="0"/>
                <a:cs typeface="Times New Roman" pitchFamily="18" charset="0"/>
              </a:rPr>
              <a:t>)</a:t>
            </a:r>
            <a:endParaRPr lang="en-US" sz="2800" b="1" dirty="0">
              <a:solidFill>
                <a:srgbClr val="FF0000"/>
              </a:solidFill>
              <a:latin typeface="Times New Roman" pitchFamily="18" charset="0"/>
              <a:cs typeface="Times New Roman" pitchFamily="18" charset="0"/>
            </a:endParaRPr>
          </a:p>
        </p:txBody>
      </p:sp>
      <p:sp>
        <p:nvSpPr>
          <p:cNvPr id="9" name="Rectangle 8">
            <a:extLst>
              <a:ext uri="{FF2B5EF4-FFF2-40B4-BE49-F238E27FC236}">
                <a16:creationId xmlns:a16="http://schemas.microsoft.com/office/drawing/2014/main" xmlns="" id="{3059D981-8FD2-4B0B-AFF1-C2C3DDBED42C}"/>
              </a:ext>
            </a:extLst>
          </p:cNvPr>
          <p:cNvSpPr/>
          <p:nvPr/>
        </p:nvSpPr>
        <p:spPr>
          <a:xfrm>
            <a:off x="5620556" y="236382"/>
            <a:ext cx="3695055" cy="954107"/>
          </a:xfrm>
          <a:prstGeom prst="rect">
            <a:avLst/>
          </a:prstGeom>
        </p:spPr>
        <p:txBody>
          <a:bodyPr wrap="square">
            <a:spAutoFit/>
          </a:bodyPr>
          <a:lstStyle/>
          <a:p>
            <a:pPr algn="just"/>
            <a:r>
              <a:rPr lang="en-US" sz="2800" b="1" dirty="0" err="1">
                <a:latin typeface="Times New Roman" pitchFamily="18" charset="0"/>
                <a:ea typeface="Tahoma" panose="020B0604030504040204" pitchFamily="34" charset="0"/>
                <a:cs typeface="Times New Roman" pitchFamily="18" charset="0"/>
              </a:rPr>
              <a:t>Thành</a:t>
            </a:r>
            <a:r>
              <a:rPr lang="en-US" sz="2800" b="1" dirty="0">
                <a:latin typeface="Times New Roman" pitchFamily="18" charset="0"/>
                <a:ea typeface="Tahoma" panose="020B0604030504040204" pitchFamily="34" charset="0"/>
                <a:cs typeface="Times New Roman" pitchFamily="18" charset="0"/>
              </a:rPr>
              <a:t> </a:t>
            </a:r>
            <a:r>
              <a:rPr lang="en-US" sz="2800" b="1" dirty="0" err="1">
                <a:latin typeface="Times New Roman" pitchFamily="18" charset="0"/>
                <a:ea typeface="Tahoma" panose="020B0604030504040204" pitchFamily="34" charset="0"/>
                <a:cs typeface="Times New Roman" pitchFamily="18" charset="0"/>
              </a:rPr>
              <a:t>viên</a:t>
            </a:r>
            <a:r>
              <a:rPr lang="en-US" sz="2800" b="1" dirty="0">
                <a:latin typeface="Times New Roman" pitchFamily="18" charset="0"/>
                <a:ea typeface="Tahoma" panose="020B0604030504040204" pitchFamily="34" charset="0"/>
                <a:cs typeface="Times New Roman" pitchFamily="18" charset="0"/>
              </a:rPr>
              <a:t> </a:t>
            </a:r>
            <a:r>
              <a:rPr lang="en-US" sz="2800" b="1" dirty="0" err="1">
                <a:latin typeface="Times New Roman" pitchFamily="18" charset="0"/>
                <a:ea typeface="Tahoma" panose="020B0604030504040204" pitchFamily="34" charset="0"/>
                <a:cs typeface="Times New Roman" pitchFamily="18" charset="0"/>
              </a:rPr>
              <a:t>mỗi</a:t>
            </a:r>
            <a:r>
              <a:rPr lang="en-US" sz="2800" b="1" dirty="0">
                <a:latin typeface="Times New Roman" pitchFamily="18" charset="0"/>
                <a:ea typeface="Tahoma" panose="020B0604030504040204" pitchFamily="34" charset="0"/>
                <a:cs typeface="Times New Roman" pitchFamily="18" charset="0"/>
              </a:rPr>
              <a:t> </a:t>
            </a:r>
            <a:r>
              <a:rPr lang="en-US" sz="2800" b="1" dirty="0" err="1">
                <a:latin typeface="Times New Roman" pitchFamily="18" charset="0"/>
                <a:ea typeface="Tahoma" panose="020B0604030504040204" pitchFamily="34" charset="0"/>
                <a:cs typeface="Times New Roman" pitchFamily="18" charset="0"/>
              </a:rPr>
              <a:t>nhóm</a:t>
            </a:r>
            <a:r>
              <a:rPr lang="en-US" sz="2800" b="1" dirty="0">
                <a:latin typeface="Times New Roman" pitchFamily="18" charset="0"/>
                <a:ea typeface="Tahoma" panose="020B0604030504040204" pitchFamily="34" charset="0"/>
                <a:cs typeface="Times New Roman" pitchFamily="18" charset="0"/>
              </a:rPr>
              <a:t> </a:t>
            </a:r>
            <a:r>
              <a:rPr lang="en-US" sz="2800" b="1" dirty="0" err="1">
                <a:solidFill>
                  <a:srgbClr val="FF0000"/>
                </a:solidFill>
                <a:latin typeface="Times New Roman" pitchFamily="18" charset="0"/>
                <a:ea typeface="Tahoma" panose="020B0604030504040204" pitchFamily="34" charset="0"/>
                <a:cs typeface="Times New Roman" pitchFamily="18" charset="0"/>
              </a:rPr>
              <a:t>đếm</a:t>
            </a:r>
            <a:r>
              <a:rPr lang="en-US" sz="2800" b="1" dirty="0">
                <a:solidFill>
                  <a:srgbClr val="FF0000"/>
                </a:solidFill>
                <a:latin typeface="Times New Roman" pitchFamily="18" charset="0"/>
                <a:ea typeface="Tahoma" panose="020B0604030504040204" pitchFamily="34" charset="0"/>
                <a:cs typeface="Times New Roman" pitchFamily="18" charset="0"/>
              </a:rPr>
              <a:t> </a:t>
            </a:r>
            <a:r>
              <a:rPr lang="en-US" sz="2800" b="1" dirty="0" err="1">
                <a:solidFill>
                  <a:srgbClr val="FF0000"/>
                </a:solidFill>
                <a:latin typeface="Times New Roman" pitchFamily="18" charset="0"/>
                <a:ea typeface="Tahoma" panose="020B0604030504040204" pitchFamily="34" charset="0"/>
                <a:cs typeface="Times New Roman" pitchFamily="18" charset="0"/>
              </a:rPr>
              <a:t>stt</a:t>
            </a:r>
            <a:r>
              <a:rPr lang="en-US" sz="2800" b="1" dirty="0">
                <a:solidFill>
                  <a:srgbClr val="FF0000"/>
                </a:solidFill>
                <a:latin typeface="Times New Roman" pitchFamily="18" charset="0"/>
                <a:ea typeface="Tahoma" panose="020B0604030504040204" pitchFamily="34" charset="0"/>
                <a:cs typeface="Times New Roman" pitchFamily="18" charset="0"/>
              </a:rPr>
              <a:t> </a:t>
            </a:r>
            <a:r>
              <a:rPr lang="en-US" sz="2800" b="1" dirty="0" err="1">
                <a:latin typeface="Times New Roman" pitchFamily="18" charset="0"/>
                <a:ea typeface="Tahoma" panose="020B0604030504040204" pitchFamily="34" charset="0"/>
                <a:cs typeface="Times New Roman" pitchFamily="18" charset="0"/>
              </a:rPr>
              <a:t>từ</a:t>
            </a:r>
            <a:r>
              <a:rPr lang="en-US" sz="2800" b="1" dirty="0">
                <a:latin typeface="Times New Roman" pitchFamily="18" charset="0"/>
                <a:ea typeface="Tahoma" panose="020B0604030504040204" pitchFamily="34" charset="0"/>
                <a:cs typeface="Times New Roman" pitchFamily="18" charset="0"/>
              </a:rPr>
              <a:t> 1 </a:t>
            </a:r>
            <a:r>
              <a:rPr lang="en-US" sz="2800" b="1" dirty="0">
                <a:latin typeface="Times New Roman" pitchFamily="18" charset="0"/>
                <a:ea typeface="Tahoma" panose="020B0604030504040204" pitchFamily="34" charset="0"/>
                <a:cs typeface="Times New Roman" pitchFamily="18" charset="0"/>
                <a:sym typeface="Wingdings" panose="05000000000000000000" pitchFamily="2" charset="2"/>
              </a:rPr>
              <a:t> </a:t>
            </a:r>
            <a:r>
              <a:rPr lang="en-US" sz="2800" b="1" dirty="0" err="1">
                <a:latin typeface="Times New Roman" pitchFamily="18" charset="0"/>
                <a:ea typeface="Tahoma" panose="020B0604030504040204" pitchFamily="34" charset="0"/>
                <a:cs typeface="Times New Roman" pitchFamily="18" charset="0"/>
                <a:sym typeface="Wingdings" panose="05000000000000000000" pitchFamily="2" charset="2"/>
              </a:rPr>
              <a:t>hết</a:t>
            </a:r>
            <a:endParaRPr lang="en-US" sz="2800" b="1" dirty="0">
              <a:solidFill>
                <a:srgbClr val="FF0000"/>
              </a:solidFill>
              <a:latin typeface="Times New Roman" pitchFamily="18" charset="0"/>
              <a:ea typeface="Tahoma" panose="020B0604030504040204" pitchFamily="34" charset="0"/>
              <a:cs typeface="Times New Roman" pitchFamily="18" charset="0"/>
            </a:endParaRPr>
          </a:p>
        </p:txBody>
      </p:sp>
      <p:pic>
        <p:nvPicPr>
          <p:cNvPr id="10" name="Picture 9">
            <a:extLst>
              <a:ext uri="{FF2B5EF4-FFF2-40B4-BE49-F238E27FC236}">
                <a16:creationId xmlns:a16="http://schemas.microsoft.com/office/drawing/2014/main" xmlns="" id="{65446CF1-3C84-47DF-8334-4223013DC9B1}"/>
              </a:ext>
            </a:extLst>
          </p:cNvPr>
          <p:cNvPicPr>
            <a:picLocks noChangeAspect="1"/>
          </p:cNvPicPr>
          <p:nvPr/>
        </p:nvPicPr>
        <p:blipFill rotWithShape="1">
          <a:blip r:embed="rId8"/>
          <a:srcRect b="50000"/>
          <a:stretch/>
        </p:blipFill>
        <p:spPr>
          <a:xfrm>
            <a:off x="8722430" y="659767"/>
            <a:ext cx="1835506" cy="563792"/>
          </a:xfrm>
          <a:prstGeom prst="rect">
            <a:avLst/>
          </a:prstGeom>
        </p:spPr>
      </p:pic>
      <p:sp>
        <p:nvSpPr>
          <p:cNvPr id="11" name="Flowchart: Terminator 10">
            <a:extLst>
              <a:ext uri="{FF2B5EF4-FFF2-40B4-BE49-F238E27FC236}">
                <a16:creationId xmlns:a16="http://schemas.microsoft.com/office/drawing/2014/main" xmlns="" id="{D9F1AD37-D313-43F2-A5BB-05FE64F62651}"/>
              </a:ext>
            </a:extLst>
          </p:cNvPr>
          <p:cNvSpPr/>
          <p:nvPr/>
        </p:nvSpPr>
        <p:spPr>
          <a:xfrm>
            <a:off x="4423344" y="1466028"/>
            <a:ext cx="3695055" cy="1187496"/>
          </a:xfrm>
          <a:prstGeom prst="flowChartTerminator">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Times New Roman" pitchFamily="18" charset="0"/>
                <a:cs typeface="Times New Roman" pitchFamily="18" charset="0"/>
              </a:rPr>
              <a:t>PHIẾU HỌC TẬP</a:t>
            </a:r>
          </a:p>
        </p:txBody>
      </p:sp>
      <p:pic>
        <p:nvPicPr>
          <p:cNvPr id="14" name="Đồng hồ đếm ngược 5 phút - 5 Minutes">
            <a:hlinkClick r:id="" action="ppaction://media"/>
            <a:extLst>
              <a:ext uri="{FF2B5EF4-FFF2-40B4-BE49-F238E27FC236}">
                <a16:creationId xmlns:a16="http://schemas.microsoft.com/office/drawing/2014/main" xmlns="" id="{A298EE07-645D-4A85-A926-49008F34ECF0}"/>
              </a:ext>
            </a:extLst>
          </p:cNvPr>
          <p:cNvPicPr>
            <a:picLocks noChangeAspect="1"/>
          </p:cNvPicPr>
          <p:nvPr>
            <a:videoFile r:link="rId1"/>
            <p:extLst>
              <p:ext uri="{DAA4B4D4-6D71-4841-9C94-3DE7FCFB9230}">
                <p14:media xmlns:p14="http://schemas.microsoft.com/office/powerpoint/2010/main" r:embed="rId2">
                  <p14:trim st="180868"/>
                </p14:media>
              </p:ext>
            </p:extLst>
          </p:nvPr>
        </p:nvPicPr>
        <p:blipFill>
          <a:blip r:embed="rId9"/>
          <a:stretch>
            <a:fillRect/>
          </a:stretch>
        </p:blipFill>
        <p:spPr>
          <a:xfrm>
            <a:off x="10101256" y="1367333"/>
            <a:ext cx="1813714" cy="1040335"/>
          </a:xfrm>
          <a:prstGeom prst="rect">
            <a:avLst/>
          </a:prstGeom>
        </p:spPr>
      </p:pic>
      <p:graphicFrame>
        <p:nvGraphicFramePr>
          <p:cNvPr id="2" name="Table 1">
            <a:extLst>
              <a:ext uri="{FF2B5EF4-FFF2-40B4-BE49-F238E27FC236}">
                <a16:creationId xmlns:a16="http://schemas.microsoft.com/office/drawing/2014/main" xmlns="" id="{2FFC2E5E-9990-4227-9C25-DBDBB910C5B4}"/>
              </a:ext>
            </a:extLst>
          </p:cNvPr>
          <p:cNvGraphicFramePr>
            <a:graphicFrameLocks noGrp="1"/>
          </p:cNvGraphicFramePr>
          <p:nvPr>
            <p:extLst>
              <p:ext uri="{D42A27DB-BD31-4B8C-83A1-F6EECF244321}">
                <p14:modId xmlns:p14="http://schemas.microsoft.com/office/powerpoint/2010/main" val="2738960496"/>
              </p:ext>
            </p:extLst>
          </p:nvPr>
        </p:nvGraphicFramePr>
        <p:xfrm>
          <a:off x="326795" y="2899378"/>
          <a:ext cx="11370399" cy="3940498"/>
        </p:xfrm>
        <a:graphic>
          <a:graphicData uri="http://schemas.openxmlformats.org/drawingml/2006/table">
            <a:tbl>
              <a:tblPr>
                <a:tableStyleId>{5C22544A-7EE6-4342-B048-85BDC9FD1C3A}</a:tableStyleId>
              </a:tblPr>
              <a:tblGrid>
                <a:gridCol w="3595848">
                  <a:extLst>
                    <a:ext uri="{9D8B030D-6E8A-4147-A177-3AD203B41FA5}">
                      <a16:colId xmlns:a16="http://schemas.microsoft.com/office/drawing/2014/main" xmlns="" val="3874158889"/>
                    </a:ext>
                  </a:extLst>
                </a:gridCol>
                <a:gridCol w="3453348">
                  <a:extLst>
                    <a:ext uri="{9D8B030D-6E8A-4147-A177-3AD203B41FA5}">
                      <a16:colId xmlns:a16="http://schemas.microsoft.com/office/drawing/2014/main" xmlns="" val="459848252"/>
                    </a:ext>
                  </a:extLst>
                </a:gridCol>
                <a:gridCol w="4321203">
                  <a:extLst>
                    <a:ext uri="{9D8B030D-6E8A-4147-A177-3AD203B41FA5}">
                      <a16:colId xmlns:a16="http://schemas.microsoft.com/office/drawing/2014/main" xmlns="" val="142613816"/>
                    </a:ext>
                  </a:extLst>
                </a:gridCol>
              </a:tblGrid>
              <a:tr h="815452">
                <a:tc>
                  <a:txBody>
                    <a:bodyPr/>
                    <a:lstStyle/>
                    <a:p>
                      <a:pPr algn="ctr">
                        <a:lnSpc>
                          <a:spcPct val="107000"/>
                        </a:lnSpc>
                        <a:spcAft>
                          <a:spcPts val="0"/>
                        </a:spcAft>
                      </a:pPr>
                      <a:r>
                        <a:rPr lang="en-US" sz="2800" b="1" dirty="0" err="1">
                          <a:solidFill>
                            <a:srgbClr val="FFFF00"/>
                          </a:solidFill>
                          <a:effectLst/>
                          <a:latin typeface="Arial" panose="020B0604020202020204" pitchFamily="34" charset="0"/>
                          <a:cs typeface="Arial" panose="020B0604020202020204" pitchFamily="34" charset="0"/>
                        </a:rPr>
                        <a:t>Thành</a:t>
                      </a:r>
                      <a:r>
                        <a:rPr lang="en-US" sz="2800" b="1" dirty="0">
                          <a:solidFill>
                            <a:srgbClr val="FFFF00"/>
                          </a:solidFill>
                          <a:effectLst/>
                          <a:latin typeface="Arial" panose="020B0604020202020204" pitchFamily="34" charset="0"/>
                          <a:cs typeface="Arial" panose="020B0604020202020204" pitchFamily="34" charset="0"/>
                        </a:rPr>
                        <a:t> </a:t>
                      </a:r>
                      <a:r>
                        <a:rPr lang="en-US" sz="2800" b="1" dirty="0" err="1">
                          <a:solidFill>
                            <a:srgbClr val="FFFF00"/>
                          </a:solidFill>
                          <a:effectLst/>
                          <a:latin typeface="Arial" panose="020B0604020202020204" pitchFamily="34" charset="0"/>
                          <a:cs typeface="Arial" panose="020B0604020202020204" pitchFamily="34" charset="0"/>
                        </a:rPr>
                        <a:t>phần</a:t>
                      </a:r>
                      <a:r>
                        <a:rPr lang="en-US" sz="2800" b="1" dirty="0">
                          <a:solidFill>
                            <a:srgbClr val="FFFF00"/>
                          </a:solidFill>
                          <a:effectLst/>
                          <a:latin typeface="Arial" panose="020B0604020202020204" pitchFamily="34" charset="0"/>
                          <a:cs typeface="Arial" panose="020B0604020202020204" pitchFamily="34" charset="0"/>
                        </a:rPr>
                        <a:t> </a:t>
                      </a:r>
                      <a:r>
                        <a:rPr lang="en-US" sz="2800" b="1" dirty="0" err="1">
                          <a:solidFill>
                            <a:srgbClr val="FFFF00"/>
                          </a:solidFill>
                          <a:effectLst/>
                          <a:latin typeface="Arial" panose="020B0604020202020204" pitchFamily="34" charset="0"/>
                          <a:cs typeface="Arial" panose="020B0604020202020204" pitchFamily="34" charset="0"/>
                        </a:rPr>
                        <a:t>tự</a:t>
                      </a:r>
                      <a:r>
                        <a:rPr lang="en-US" sz="2800" b="1" dirty="0">
                          <a:solidFill>
                            <a:srgbClr val="FFFF00"/>
                          </a:solidFill>
                          <a:effectLst/>
                          <a:latin typeface="Arial" panose="020B0604020202020204" pitchFamily="34" charset="0"/>
                          <a:cs typeface="Arial" panose="020B0604020202020204" pitchFamily="34" charset="0"/>
                        </a:rPr>
                        <a:t> </a:t>
                      </a:r>
                      <a:r>
                        <a:rPr lang="en-US" sz="2800" b="1" dirty="0" err="1">
                          <a:solidFill>
                            <a:srgbClr val="FFFF00"/>
                          </a:solidFill>
                          <a:effectLst/>
                          <a:latin typeface="Arial" panose="020B0604020202020204" pitchFamily="34" charset="0"/>
                          <a:cs typeface="Arial" panose="020B0604020202020204" pitchFamily="34" charset="0"/>
                        </a:rPr>
                        <a:t>nhiên</a:t>
                      </a:r>
                      <a:endParaRPr lang="en-US" sz="2800" b="1" dirty="0">
                        <a:solidFill>
                          <a:srgbClr val="FFFF00"/>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solidFill>
                      <a:srgbClr val="00B050"/>
                    </a:solidFill>
                  </a:tcPr>
                </a:tc>
                <a:tc>
                  <a:txBody>
                    <a:bodyPr/>
                    <a:lstStyle/>
                    <a:p>
                      <a:pPr algn="ctr">
                        <a:lnSpc>
                          <a:spcPct val="115000"/>
                        </a:lnSpc>
                        <a:spcAft>
                          <a:spcPts val="0"/>
                        </a:spcAft>
                      </a:pPr>
                      <a:r>
                        <a:rPr lang="vi-VN" sz="2800" b="1">
                          <a:solidFill>
                            <a:srgbClr val="FFFF00"/>
                          </a:solidFill>
                          <a:effectLst/>
                          <a:latin typeface="Arial" panose="020B0604020202020204" pitchFamily="34" charset="0"/>
                          <a:cs typeface="Arial" panose="020B0604020202020204" pitchFamily="34" charset="0"/>
                        </a:rPr>
                        <a:t>Địa hình</a:t>
                      </a:r>
                      <a:endParaRPr lang="en-US" sz="2800" b="1">
                        <a:solidFill>
                          <a:srgbClr val="FFFF00"/>
                        </a:solidFill>
                        <a:effectLst/>
                        <a:latin typeface="Arial" panose="020B0604020202020204" pitchFamily="34" charset="0"/>
                        <a:cs typeface="Arial" panose="020B0604020202020204" pitchFamily="34" charset="0"/>
                      </a:endParaRPr>
                    </a:p>
                    <a:p>
                      <a:pPr algn="ctr">
                        <a:lnSpc>
                          <a:spcPct val="115000"/>
                        </a:lnSpc>
                        <a:spcAft>
                          <a:spcPts val="0"/>
                        </a:spcAft>
                      </a:pPr>
                      <a:r>
                        <a:rPr lang="en-US" sz="2800" b="1">
                          <a:solidFill>
                            <a:srgbClr val="FFFF00"/>
                          </a:solidFill>
                          <a:effectLst/>
                          <a:latin typeface="Arial" panose="020B0604020202020204" pitchFamily="34" charset="0"/>
                          <a:cs typeface="Arial" panose="020B0604020202020204" pitchFamily="34" charset="0"/>
                        </a:rPr>
                        <a:t> </a:t>
                      </a:r>
                      <a:endParaRPr lang="en-US" sz="2800" b="1">
                        <a:solidFill>
                          <a:srgbClr val="FFFF00"/>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solidFill>
                      <a:srgbClr val="00B050"/>
                    </a:solidFill>
                  </a:tcPr>
                </a:tc>
                <a:tc>
                  <a:txBody>
                    <a:bodyPr/>
                    <a:lstStyle/>
                    <a:p>
                      <a:pPr algn="ctr">
                        <a:lnSpc>
                          <a:spcPct val="115000"/>
                        </a:lnSpc>
                        <a:spcAft>
                          <a:spcPts val="0"/>
                        </a:spcAft>
                      </a:pPr>
                      <a:r>
                        <a:rPr lang="vi-VN" sz="2800" b="1">
                          <a:solidFill>
                            <a:srgbClr val="FFFF00"/>
                          </a:solidFill>
                          <a:effectLst/>
                          <a:latin typeface="Arial" panose="020B0604020202020204" pitchFamily="34" charset="0"/>
                          <a:cs typeface="Arial" panose="020B0604020202020204" pitchFamily="34" charset="0"/>
                        </a:rPr>
                        <a:t>Khoáng sản</a:t>
                      </a:r>
                      <a:endParaRPr lang="en-US" sz="2800" b="1">
                        <a:solidFill>
                          <a:srgbClr val="FFFF00"/>
                        </a:solidFill>
                        <a:effectLst/>
                        <a:latin typeface="Arial" panose="020B0604020202020204" pitchFamily="34" charset="0"/>
                        <a:cs typeface="Arial" panose="020B0604020202020204" pitchFamily="34" charset="0"/>
                      </a:endParaRPr>
                    </a:p>
                    <a:p>
                      <a:pPr algn="ctr">
                        <a:lnSpc>
                          <a:spcPct val="115000"/>
                        </a:lnSpc>
                        <a:spcAft>
                          <a:spcPts val="0"/>
                        </a:spcAft>
                      </a:pPr>
                      <a:r>
                        <a:rPr lang="en-US" sz="2800" b="1">
                          <a:solidFill>
                            <a:srgbClr val="FFFF00"/>
                          </a:solidFill>
                          <a:effectLst/>
                          <a:latin typeface="Arial" panose="020B0604020202020204" pitchFamily="34" charset="0"/>
                          <a:cs typeface="Arial" panose="020B0604020202020204" pitchFamily="34" charset="0"/>
                        </a:rPr>
                        <a:t> </a:t>
                      </a:r>
                      <a:endParaRPr lang="en-US" sz="2800" b="1">
                        <a:solidFill>
                          <a:srgbClr val="FFFF00"/>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solidFill>
                      <a:srgbClr val="00B050"/>
                    </a:solidFill>
                  </a:tcPr>
                </a:tc>
                <a:extLst>
                  <a:ext uri="{0D108BD9-81ED-4DB2-BD59-A6C34878D82A}">
                    <a16:rowId xmlns:a16="http://schemas.microsoft.com/office/drawing/2014/main" xmlns="" val="2216386668"/>
                  </a:ext>
                </a:extLst>
              </a:tr>
              <a:tr h="563130">
                <a:tc>
                  <a:txBody>
                    <a:bodyPr/>
                    <a:lstStyle/>
                    <a:p>
                      <a:pPr marL="88900">
                        <a:lnSpc>
                          <a:spcPts val="1100"/>
                        </a:lnSpc>
                        <a:spcAft>
                          <a:spcPts val="0"/>
                        </a:spcAft>
                      </a:pPr>
                      <a:r>
                        <a:rPr lang="vi-VN" sz="2800">
                          <a:solidFill>
                            <a:srgbClr val="1C11AF"/>
                          </a:solidFill>
                          <a:effectLst/>
                          <a:latin typeface="Arial" panose="020B0604020202020204" pitchFamily="34" charset="0"/>
                          <a:cs typeface="Arial" panose="020B0604020202020204" pitchFamily="34" charset="0"/>
                        </a:rPr>
                        <a:t>Trung tầm</a:t>
                      </a:r>
                      <a:endParaRPr lang="en-US" sz="2800">
                        <a:solidFill>
                          <a:srgbClr val="1C11AF"/>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solidFill>
                      <a:schemeClr val="accent4">
                        <a:lumMod val="20000"/>
                        <a:lumOff val="80000"/>
                      </a:schemeClr>
                    </a:solidFill>
                  </a:tcPr>
                </a:tc>
                <a:tc>
                  <a:txBody>
                    <a:bodyPr/>
                    <a:lstStyle/>
                    <a:p>
                      <a:pPr algn="ctr">
                        <a:lnSpc>
                          <a:spcPct val="107000"/>
                        </a:lnSpc>
                        <a:spcAft>
                          <a:spcPts val="0"/>
                        </a:spcAft>
                      </a:pPr>
                      <a:r>
                        <a:rPr lang="vi-VN" sz="2800">
                          <a:solidFill>
                            <a:srgbClr val="1C11AF"/>
                          </a:solidFill>
                          <a:effectLst/>
                          <a:latin typeface="Arial" panose="020B0604020202020204" pitchFamily="34" charset="0"/>
                          <a:cs typeface="Arial" panose="020B0604020202020204" pitchFamily="34" charset="0"/>
                        </a:rPr>
                        <a:t> </a:t>
                      </a:r>
                      <a:endParaRPr lang="en-US" sz="2800">
                        <a:solidFill>
                          <a:srgbClr val="1C11AF"/>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solidFill>
                      <a:schemeClr val="accent4">
                        <a:lumMod val="20000"/>
                        <a:lumOff val="80000"/>
                      </a:schemeClr>
                    </a:solidFill>
                  </a:tcPr>
                </a:tc>
                <a:tc>
                  <a:txBody>
                    <a:bodyPr/>
                    <a:lstStyle/>
                    <a:p>
                      <a:pPr algn="ctr">
                        <a:lnSpc>
                          <a:spcPct val="107000"/>
                        </a:lnSpc>
                        <a:spcAft>
                          <a:spcPts val="0"/>
                        </a:spcAft>
                      </a:pPr>
                      <a:r>
                        <a:rPr lang="vi-VN" sz="2800">
                          <a:solidFill>
                            <a:srgbClr val="1C11AF"/>
                          </a:solidFill>
                          <a:effectLst/>
                          <a:latin typeface="Arial" panose="020B0604020202020204" pitchFamily="34" charset="0"/>
                          <a:cs typeface="Arial" panose="020B0604020202020204" pitchFamily="34" charset="0"/>
                        </a:rPr>
                        <a:t> </a:t>
                      </a:r>
                      <a:endParaRPr lang="en-US" sz="2800">
                        <a:solidFill>
                          <a:srgbClr val="1C11AF"/>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solidFill>
                      <a:schemeClr val="accent4">
                        <a:lumMod val="20000"/>
                        <a:lumOff val="80000"/>
                      </a:schemeClr>
                    </a:solidFill>
                  </a:tcPr>
                </a:tc>
                <a:extLst>
                  <a:ext uri="{0D108BD9-81ED-4DB2-BD59-A6C34878D82A}">
                    <a16:rowId xmlns:a16="http://schemas.microsoft.com/office/drawing/2014/main" xmlns="" val="797259790"/>
                  </a:ext>
                </a:extLst>
              </a:tr>
              <a:tr h="563130">
                <a:tc>
                  <a:txBody>
                    <a:bodyPr/>
                    <a:lstStyle/>
                    <a:p>
                      <a:pPr marL="88900">
                        <a:lnSpc>
                          <a:spcPts val="1100"/>
                        </a:lnSpc>
                        <a:spcAft>
                          <a:spcPts val="0"/>
                        </a:spcAft>
                      </a:pPr>
                      <a:r>
                        <a:rPr lang="vi-VN" sz="2800">
                          <a:solidFill>
                            <a:srgbClr val="1C11AF"/>
                          </a:solidFill>
                          <a:effectLst/>
                          <a:latin typeface="Arial" panose="020B0604020202020204" pitchFamily="34" charset="0"/>
                          <a:cs typeface="Arial" panose="020B0604020202020204" pitchFamily="34" charset="0"/>
                        </a:rPr>
                        <a:t>Ph</a:t>
                      </a:r>
                      <a:r>
                        <a:rPr lang="en-US" sz="2800">
                          <a:solidFill>
                            <a:srgbClr val="1C11AF"/>
                          </a:solidFill>
                          <a:effectLst/>
                          <a:latin typeface="Arial" panose="020B0604020202020204" pitchFamily="34" charset="0"/>
                          <a:cs typeface="Arial" panose="020B0604020202020204" pitchFamily="34" charset="0"/>
                        </a:rPr>
                        <a:t>ía bắc</a:t>
                      </a:r>
                      <a:endParaRPr lang="en-US" sz="2800">
                        <a:solidFill>
                          <a:srgbClr val="1C11AF"/>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tc>
                <a:tc>
                  <a:txBody>
                    <a:bodyPr/>
                    <a:lstStyle/>
                    <a:p>
                      <a:pPr algn="ctr">
                        <a:lnSpc>
                          <a:spcPct val="107000"/>
                        </a:lnSpc>
                        <a:spcAft>
                          <a:spcPts val="0"/>
                        </a:spcAft>
                      </a:pPr>
                      <a:r>
                        <a:rPr lang="vi-VN" sz="2800">
                          <a:solidFill>
                            <a:srgbClr val="1C11AF"/>
                          </a:solidFill>
                          <a:effectLst/>
                          <a:latin typeface="Arial" panose="020B0604020202020204" pitchFamily="34" charset="0"/>
                          <a:cs typeface="Arial" panose="020B0604020202020204" pitchFamily="34" charset="0"/>
                        </a:rPr>
                        <a:t> </a:t>
                      </a:r>
                      <a:endParaRPr lang="en-US" sz="2800">
                        <a:solidFill>
                          <a:srgbClr val="1C11AF"/>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tc>
                <a:tc>
                  <a:txBody>
                    <a:bodyPr/>
                    <a:lstStyle/>
                    <a:p>
                      <a:pPr algn="ctr">
                        <a:lnSpc>
                          <a:spcPct val="107000"/>
                        </a:lnSpc>
                        <a:spcAft>
                          <a:spcPts val="0"/>
                        </a:spcAft>
                      </a:pPr>
                      <a:r>
                        <a:rPr lang="vi-VN" sz="2800">
                          <a:solidFill>
                            <a:srgbClr val="1C11AF"/>
                          </a:solidFill>
                          <a:effectLst/>
                          <a:latin typeface="Arial" panose="020B0604020202020204" pitchFamily="34" charset="0"/>
                          <a:cs typeface="Arial" panose="020B0604020202020204" pitchFamily="34" charset="0"/>
                        </a:rPr>
                        <a:t> </a:t>
                      </a:r>
                      <a:endParaRPr lang="en-US" sz="2800">
                        <a:solidFill>
                          <a:srgbClr val="1C11AF"/>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tc>
                <a:extLst>
                  <a:ext uri="{0D108BD9-81ED-4DB2-BD59-A6C34878D82A}">
                    <a16:rowId xmlns:a16="http://schemas.microsoft.com/office/drawing/2014/main" xmlns="" val="4265018908"/>
                  </a:ext>
                </a:extLst>
              </a:tr>
              <a:tr h="574001">
                <a:tc>
                  <a:txBody>
                    <a:bodyPr/>
                    <a:lstStyle/>
                    <a:p>
                      <a:pPr marL="88900">
                        <a:lnSpc>
                          <a:spcPts val="1100"/>
                        </a:lnSpc>
                        <a:spcAft>
                          <a:spcPts val="0"/>
                        </a:spcAft>
                      </a:pPr>
                      <a:r>
                        <a:rPr lang="vi-VN" sz="2800">
                          <a:solidFill>
                            <a:srgbClr val="1C11AF"/>
                          </a:solidFill>
                          <a:effectLst/>
                          <a:latin typeface="Arial" panose="020B0604020202020204" pitchFamily="34" charset="0"/>
                          <a:cs typeface="Arial" panose="020B0604020202020204" pitchFamily="34" charset="0"/>
                        </a:rPr>
                        <a:t>Phía đông</a:t>
                      </a:r>
                      <a:endParaRPr lang="en-US" sz="2800">
                        <a:solidFill>
                          <a:srgbClr val="1C11AF"/>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solidFill>
                      <a:srgbClr val="F9FECE"/>
                    </a:solidFill>
                  </a:tcPr>
                </a:tc>
                <a:tc>
                  <a:txBody>
                    <a:bodyPr/>
                    <a:lstStyle/>
                    <a:p>
                      <a:pPr algn="ctr">
                        <a:lnSpc>
                          <a:spcPct val="107000"/>
                        </a:lnSpc>
                        <a:spcAft>
                          <a:spcPts val="0"/>
                        </a:spcAft>
                      </a:pPr>
                      <a:r>
                        <a:rPr lang="vi-VN" sz="2800">
                          <a:solidFill>
                            <a:srgbClr val="1C11AF"/>
                          </a:solidFill>
                          <a:effectLst/>
                          <a:latin typeface="Arial" panose="020B0604020202020204" pitchFamily="34" charset="0"/>
                          <a:cs typeface="Arial" panose="020B0604020202020204" pitchFamily="34" charset="0"/>
                        </a:rPr>
                        <a:t> </a:t>
                      </a:r>
                      <a:endParaRPr lang="en-US" sz="2800">
                        <a:solidFill>
                          <a:srgbClr val="1C11AF"/>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solidFill>
                      <a:srgbClr val="F9FECE"/>
                    </a:solidFill>
                  </a:tcPr>
                </a:tc>
                <a:tc>
                  <a:txBody>
                    <a:bodyPr/>
                    <a:lstStyle/>
                    <a:p>
                      <a:pPr algn="ctr">
                        <a:lnSpc>
                          <a:spcPct val="107000"/>
                        </a:lnSpc>
                        <a:spcAft>
                          <a:spcPts val="0"/>
                        </a:spcAft>
                      </a:pPr>
                      <a:r>
                        <a:rPr lang="vi-VN" sz="2800">
                          <a:solidFill>
                            <a:srgbClr val="1C11AF"/>
                          </a:solidFill>
                          <a:effectLst/>
                          <a:latin typeface="Arial" panose="020B0604020202020204" pitchFamily="34" charset="0"/>
                          <a:cs typeface="Arial" panose="020B0604020202020204" pitchFamily="34" charset="0"/>
                        </a:rPr>
                        <a:t> </a:t>
                      </a:r>
                      <a:endParaRPr lang="en-US" sz="2800">
                        <a:solidFill>
                          <a:srgbClr val="1C11AF"/>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solidFill>
                      <a:srgbClr val="F9FECE"/>
                    </a:solidFill>
                  </a:tcPr>
                </a:tc>
                <a:extLst>
                  <a:ext uri="{0D108BD9-81ED-4DB2-BD59-A6C34878D82A}">
                    <a16:rowId xmlns:a16="http://schemas.microsoft.com/office/drawing/2014/main" xmlns="" val="1038907497"/>
                  </a:ext>
                </a:extLst>
              </a:tr>
              <a:tr h="563130">
                <a:tc>
                  <a:txBody>
                    <a:bodyPr/>
                    <a:lstStyle/>
                    <a:p>
                      <a:pPr marL="88900">
                        <a:lnSpc>
                          <a:spcPts val="1100"/>
                        </a:lnSpc>
                        <a:spcAft>
                          <a:spcPts val="0"/>
                        </a:spcAft>
                      </a:pPr>
                      <a:r>
                        <a:rPr lang="vi-VN" sz="2800">
                          <a:solidFill>
                            <a:srgbClr val="1C11AF"/>
                          </a:solidFill>
                          <a:effectLst/>
                          <a:latin typeface="Arial" panose="020B0604020202020204" pitchFamily="34" charset="0"/>
                          <a:cs typeface="Arial" panose="020B0604020202020204" pitchFamily="34" charset="0"/>
                        </a:rPr>
                        <a:t>Phía nam và tây nam</a:t>
                      </a:r>
                      <a:endParaRPr lang="en-US" sz="2800">
                        <a:solidFill>
                          <a:srgbClr val="1C11AF"/>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solidFill>
                      <a:schemeClr val="accent2">
                        <a:lumMod val="40000"/>
                        <a:lumOff val="60000"/>
                      </a:schemeClr>
                    </a:solidFill>
                  </a:tcPr>
                </a:tc>
                <a:tc>
                  <a:txBody>
                    <a:bodyPr/>
                    <a:lstStyle/>
                    <a:p>
                      <a:pPr algn="ctr">
                        <a:lnSpc>
                          <a:spcPct val="107000"/>
                        </a:lnSpc>
                        <a:spcAft>
                          <a:spcPts val="0"/>
                        </a:spcAft>
                      </a:pPr>
                      <a:r>
                        <a:rPr lang="vi-VN" sz="2800">
                          <a:solidFill>
                            <a:srgbClr val="1C11AF"/>
                          </a:solidFill>
                          <a:effectLst/>
                          <a:latin typeface="Arial" panose="020B0604020202020204" pitchFamily="34" charset="0"/>
                          <a:cs typeface="Arial" panose="020B0604020202020204" pitchFamily="34" charset="0"/>
                        </a:rPr>
                        <a:t> </a:t>
                      </a:r>
                      <a:endParaRPr lang="en-US" sz="2800">
                        <a:solidFill>
                          <a:srgbClr val="1C11AF"/>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solidFill>
                      <a:schemeClr val="accent2">
                        <a:lumMod val="40000"/>
                        <a:lumOff val="60000"/>
                      </a:schemeClr>
                    </a:solidFill>
                  </a:tcPr>
                </a:tc>
                <a:tc>
                  <a:txBody>
                    <a:bodyPr/>
                    <a:lstStyle/>
                    <a:p>
                      <a:pPr algn="ctr">
                        <a:lnSpc>
                          <a:spcPct val="107000"/>
                        </a:lnSpc>
                        <a:spcAft>
                          <a:spcPts val="0"/>
                        </a:spcAft>
                      </a:pPr>
                      <a:r>
                        <a:rPr lang="vi-VN" sz="2800">
                          <a:solidFill>
                            <a:srgbClr val="1C11AF"/>
                          </a:solidFill>
                          <a:effectLst/>
                          <a:latin typeface="Arial" panose="020B0604020202020204" pitchFamily="34" charset="0"/>
                          <a:cs typeface="Arial" panose="020B0604020202020204" pitchFamily="34" charset="0"/>
                        </a:rPr>
                        <a:t> </a:t>
                      </a:r>
                      <a:endParaRPr lang="en-US" sz="2800">
                        <a:solidFill>
                          <a:srgbClr val="1C11AF"/>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solidFill>
                      <a:schemeClr val="accent2">
                        <a:lumMod val="40000"/>
                        <a:lumOff val="60000"/>
                      </a:schemeClr>
                    </a:solidFill>
                  </a:tcPr>
                </a:tc>
                <a:extLst>
                  <a:ext uri="{0D108BD9-81ED-4DB2-BD59-A6C34878D82A}">
                    <a16:rowId xmlns:a16="http://schemas.microsoft.com/office/drawing/2014/main" xmlns="" val="477947024"/>
                  </a:ext>
                </a:extLst>
              </a:tr>
              <a:tr h="695651">
                <a:tc>
                  <a:txBody>
                    <a:bodyPr/>
                    <a:lstStyle/>
                    <a:p>
                      <a:pPr>
                        <a:lnSpc>
                          <a:spcPct val="120000"/>
                        </a:lnSpc>
                        <a:spcAft>
                          <a:spcPts val="0"/>
                        </a:spcAft>
                      </a:pPr>
                      <a:r>
                        <a:rPr lang="vi-VN" sz="2800">
                          <a:solidFill>
                            <a:srgbClr val="1C11AF"/>
                          </a:solidFill>
                          <a:effectLst/>
                          <a:latin typeface="Arial" panose="020B0604020202020204" pitchFamily="34" charset="0"/>
                          <a:cs typeface="Arial" panose="020B0604020202020204" pitchFamily="34" charset="0"/>
                        </a:rPr>
                        <a:t>   Ý nghĩa</a:t>
                      </a:r>
                      <a:endParaRPr lang="en-US" sz="2800">
                        <a:solidFill>
                          <a:srgbClr val="1C11AF"/>
                        </a:solidFill>
                        <a:effectLst/>
                        <a:latin typeface="Arial" panose="020B0604020202020204" pitchFamily="34" charset="0"/>
                        <a:cs typeface="Arial" panose="020B0604020202020204" pitchFamily="34" charset="0"/>
                      </a:endParaRPr>
                    </a:p>
                    <a:p>
                      <a:pPr marL="88900">
                        <a:lnSpc>
                          <a:spcPts val="1100"/>
                        </a:lnSpc>
                        <a:spcAft>
                          <a:spcPts val="0"/>
                        </a:spcAft>
                      </a:pPr>
                      <a:r>
                        <a:rPr lang="vi-VN" sz="2800">
                          <a:solidFill>
                            <a:srgbClr val="1C11AF"/>
                          </a:solidFill>
                          <a:effectLst/>
                          <a:latin typeface="Arial" panose="020B0604020202020204" pitchFamily="34" charset="0"/>
                          <a:cs typeface="Arial" panose="020B0604020202020204" pitchFamily="34" charset="0"/>
                        </a:rPr>
                        <a:t> </a:t>
                      </a:r>
                      <a:endParaRPr lang="en-US" sz="2800">
                        <a:solidFill>
                          <a:srgbClr val="1C11AF"/>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solidFill>
                      <a:schemeClr val="accent6">
                        <a:lumMod val="40000"/>
                        <a:lumOff val="60000"/>
                      </a:schemeClr>
                    </a:solidFill>
                  </a:tcPr>
                </a:tc>
                <a:tc>
                  <a:txBody>
                    <a:bodyPr/>
                    <a:lstStyle/>
                    <a:p>
                      <a:pPr algn="ctr">
                        <a:lnSpc>
                          <a:spcPct val="107000"/>
                        </a:lnSpc>
                        <a:spcAft>
                          <a:spcPts val="0"/>
                        </a:spcAft>
                      </a:pPr>
                      <a:r>
                        <a:rPr lang="vi-VN" sz="2800" dirty="0">
                          <a:solidFill>
                            <a:srgbClr val="1C11AF"/>
                          </a:solidFill>
                          <a:effectLst/>
                          <a:latin typeface="Arial" panose="020B0604020202020204" pitchFamily="34" charset="0"/>
                          <a:cs typeface="Arial" panose="020B0604020202020204" pitchFamily="34" charset="0"/>
                        </a:rPr>
                        <a:t> </a:t>
                      </a:r>
                      <a:endParaRPr lang="en-US" sz="2800" dirty="0">
                        <a:solidFill>
                          <a:srgbClr val="1C11AF"/>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solidFill>
                      <a:schemeClr val="accent6">
                        <a:lumMod val="40000"/>
                        <a:lumOff val="60000"/>
                      </a:schemeClr>
                    </a:solidFill>
                  </a:tcPr>
                </a:tc>
                <a:tc>
                  <a:txBody>
                    <a:bodyPr/>
                    <a:lstStyle/>
                    <a:p>
                      <a:pPr algn="ctr">
                        <a:lnSpc>
                          <a:spcPct val="107000"/>
                        </a:lnSpc>
                        <a:spcAft>
                          <a:spcPts val="0"/>
                        </a:spcAft>
                      </a:pPr>
                      <a:r>
                        <a:rPr lang="vi-VN" sz="2800">
                          <a:solidFill>
                            <a:srgbClr val="1C11AF"/>
                          </a:solidFill>
                          <a:effectLst/>
                          <a:latin typeface="Arial" panose="020B0604020202020204" pitchFamily="34" charset="0"/>
                          <a:cs typeface="Arial" panose="020B0604020202020204" pitchFamily="34" charset="0"/>
                        </a:rPr>
                        <a:t> </a:t>
                      </a:r>
                      <a:endParaRPr lang="en-US" sz="2800">
                        <a:solidFill>
                          <a:srgbClr val="1C11AF"/>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solidFill>
                      <a:schemeClr val="accent6">
                        <a:lumMod val="40000"/>
                        <a:lumOff val="60000"/>
                      </a:schemeClr>
                    </a:solidFill>
                  </a:tcPr>
                </a:tc>
                <a:extLst>
                  <a:ext uri="{0D108BD9-81ED-4DB2-BD59-A6C34878D82A}">
                    <a16:rowId xmlns:a16="http://schemas.microsoft.com/office/drawing/2014/main" xmlns="" val="3212136357"/>
                  </a:ext>
                </a:extLst>
              </a:tr>
            </a:tbl>
          </a:graphicData>
        </a:graphic>
      </p:graphicFrame>
      <p:sp>
        <p:nvSpPr>
          <p:cNvPr id="3" name="TextBox 2">
            <a:extLst>
              <a:ext uri="{FF2B5EF4-FFF2-40B4-BE49-F238E27FC236}">
                <a16:creationId xmlns:a16="http://schemas.microsoft.com/office/drawing/2014/main" xmlns="" id="{A9126B8B-4086-4B1F-9785-15EDB5E508C3}"/>
              </a:ext>
            </a:extLst>
          </p:cNvPr>
          <p:cNvSpPr txBox="1"/>
          <p:nvPr/>
        </p:nvSpPr>
        <p:spPr>
          <a:xfrm>
            <a:off x="4744277" y="4849843"/>
            <a:ext cx="2173357" cy="584775"/>
          </a:xfrm>
          <a:prstGeom prst="rect">
            <a:avLst/>
          </a:prstGeom>
          <a:solidFill>
            <a:schemeClr val="accent4">
              <a:lumMod val="40000"/>
              <a:lumOff val="60000"/>
            </a:schemeClr>
          </a:solidFill>
        </p:spPr>
        <p:txBody>
          <a:bodyPr wrap="square" rtlCol="0">
            <a:spAutoFit/>
          </a:bodyPr>
          <a:lstStyle/>
          <a:p>
            <a:r>
              <a:rPr lang="en-US" sz="3200" b="1">
                <a:solidFill>
                  <a:srgbClr val="1C11AF"/>
                </a:solidFill>
                <a:latin typeface="Times New Roman" pitchFamily="18" charset="0"/>
                <a:cs typeface="Times New Roman" pitchFamily="18" charset="0"/>
              </a:rPr>
              <a:t>Nhóm 1,3</a:t>
            </a:r>
          </a:p>
        </p:txBody>
      </p:sp>
      <p:sp>
        <p:nvSpPr>
          <p:cNvPr id="15" name="TextBox 14">
            <a:extLst>
              <a:ext uri="{FF2B5EF4-FFF2-40B4-BE49-F238E27FC236}">
                <a16:creationId xmlns:a16="http://schemas.microsoft.com/office/drawing/2014/main" xmlns="" id="{A5B5BF32-B8B3-464E-B962-172C939301A3}"/>
              </a:ext>
            </a:extLst>
          </p:cNvPr>
          <p:cNvSpPr txBox="1"/>
          <p:nvPr/>
        </p:nvSpPr>
        <p:spPr>
          <a:xfrm>
            <a:off x="8384579" y="4905892"/>
            <a:ext cx="2173357" cy="584775"/>
          </a:xfrm>
          <a:prstGeom prst="rect">
            <a:avLst/>
          </a:prstGeom>
          <a:solidFill>
            <a:schemeClr val="accent4">
              <a:lumMod val="40000"/>
              <a:lumOff val="60000"/>
            </a:schemeClr>
          </a:solidFill>
        </p:spPr>
        <p:txBody>
          <a:bodyPr wrap="square" rtlCol="0">
            <a:spAutoFit/>
          </a:bodyPr>
          <a:lstStyle/>
          <a:p>
            <a:r>
              <a:rPr lang="en-US" sz="3200" b="1">
                <a:solidFill>
                  <a:srgbClr val="1C11AF"/>
                </a:solidFill>
                <a:latin typeface="Times New Roman" pitchFamily="18" charset="0"/>
                <a:cs typeface="Times New Roman" pitchFamily="18" charset="0"/>
              </a:rPr>
              <a:t>Nhóm 2,4</a:t>
            </a:r>
          </a:p>
        </p:txBody>
      </p:sp>
    </p:spTree>
    <p:extLst>
      <p:ext uri="{BB962C8B-B14F-4D97-AF65-F5344CB8AC3E}">
        <p14:creationId xmlns:p14="http://schemas.microsoft.com/office/powerpoint/2010/main" val="422702479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6" presetClass="entr" presetSubtype="21"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0" fill="hold" display="0">
                  <p:stCondLst>
                    <p:cond delay="indefinite"/>
                  </p:stCondLst>
                </p:cTn>
                <p:tgtEl>
                  <p:spTgt spid="14"/>
                </p:tgtEl>
              </p:cMediaNode>
            </p:video>
          </p:childTnLst>
        </p:cTn>
      </p:par>
    </p:tnLst>
    <p:bldLst>
      <p:bldP spid="8" grpId="0"/>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1E722E46-B52B-4090-9BEE-72BDFC64C2E1}"/>
              </a:ext>
            </a:extLst>
          </p:cNvPr>
          <p:cNvSpPr txBox="1"/>
          <p:nvPr/>
        </p:nvSpPr>
        <p:spPr>
          <a:xfrm>
            <a:off x="66261" y="53012"/>
            <a:ext cx="2213113" cy="584775"/>
          </a:xfrm>
          <a:prstGeom prst="rect">
            <a:avLst/>
          </a:prstGeom>
          <a:solidFill>
            <a:srgbClr val="00B050"/>
          </a:solidFill>
        </p:spPr>
        <p:txBody>
          <a:bodyPr wrap="square" rtlCol="0">
            <a:spAutoFit/>
          </a:bodyPr>
          <a:lstStyle/>
          <a:p>
            <a:r>
              <a:rPr lang="en-US" sz="3200" b="1">
                <a:solidFill>
                  <a:srgbClr val="FFFF00"/>
                </a:solidFill>
                <a:latin typeface="Arial" panose="020B0604020202020204" pitchFamily="34" charset="0"/>
                <a:cs typeface="Arial" panose="020B0604020202020204" pitchFamily="34" charset="0"/>
              </a:rPr>
              <a:t> Địa hình</a:t>
            </a:r>
          </a:p>
        </p:txBody>
      </p:sp>
      <p:grpSp>
        <p:nvGrpSpPr>
          <p:cNvPr id="7" name="Group 6">
            <a:extLst>
              <a:ext uri="{FF2B5EF4-FFF2-40B4-BE49-F238E27FC236}">
                <a16:creationId xmlns:a16="http://schemas.microsoft.com/office/drawing/2014/main" xmlns="" id="{3CF285F5-C66E-400C-9367-77A59DAC543E}"/>
              </a:ext>
            </a:extLst>
          </p:cNvPr>
          <p:cNvGrpSpPr/>
          <p:nvPr/>
        </p:nvGrpSpPr>
        <p:grpSpPr>
          <a:xfrm>
            <a:off x="5805312" y="0"/>
            <a:ext cx="6364942" cy="6858000"/>
            <a:chOff x="5805312" y="0"/>
            <a:chExt cx="6364942" cy="6858000"/>
          </a:xfrm>
        </p:grpSpPr>
        <p:pic>
          <p:nvPicPr>
            <p:cNvPr id="5" name="Picture 2">
              <a:extLst>
                <a:ext uri="{FF2B5EF4-FFF2-40B4-BE49-F238E27FC236}">
                  <a16:creationId xmlns:a16="http://schemas.microsoft.com/office/drawing/2014/main" xmlns="" id="{AC9675BC-D67B-4C3F-914E-52A0EA0BF2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05312" y="0"/>
              <a:ext cx="6364942" cy="673033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xmlns="" id="{256A537C-A9FC-471C-8403-DFC79B4D006C}"/>
                </a:ext>
              </a:extLst>
            </p:cNvPr>
            <p:cNvSpPr txBox="1"/>
            <p:nvPr/>
          </p:nvSpPr>
          <p:spPr>
            <a:xfrm>
              <a:off x="7272113" y="6488668"/>
              <a:ext cx="3836135" cy="369332"/>
            </a:xfrm>
            <a:prstGeom prst="rect">
              <a:avLst/>
            </a:prstGeom>
            <a:solidFill>
              <a:schemeClr val="bg1"/>
            </a:solidFill>
          </p:spPr>
          <p:txBody>
            <a:bodyPr wrap="square" rtlCol="0">
              <a:spAutoFit/>
            </a:bodyPr>
            <a:lstStyle/>
            <a:p>
              <a:r>
                <a:rPr lang="en-US" b="1">
                  <a:solidFill>
                    <a:srgbClr val="3333CC"/>
                  </a:solidFill>
                  <a:latin typeface="Arial" panose="020B0604020202020204" pitchFamily="34" charset="0"/>
                  <a:cs typeface="Arial" panose="020B0604020202020204" pitchFamily="34" charset="0"/>
                </a:rPr>
                <a:t>Hình 5.1.Bản đồ tự nhiên Châu Á</a:t>
              </a:r>
            </a:p>
          </p:txBody>
        </p:sp>
      </p:grpSp>
      <p:sp>
        <p:nvSpPr>
          <p:cNvPr id="8" name="TextBox 7">
            <a:extLst>
              <a:ext uri="{FF2B5EF4-FFF2-40B4-BE49-F238E27FC236}">
                <a16:creationId xmlns:a16="http://schemas.microsoft.com/office/drawing/2014/main" xmlns="" id="{D8BB8D49-D855-44F1-86A8-A50748FD043B}"/>
              </a:ext>
            </a:extLst>
          </p:cNvPr>
          <p:cNvSpPr txBox="1"/>
          <p:nvPr/>
        </p:nvSpPr>
        <p:spPr>
          <a:xfrm>
            <a:off x="159025" y="730551"/>
            <a:ext cx="2703445" cy="584775"/>
          </a:xfrm>
          <a:prstGeom prst="rect">
            <a:avLst/>
          </a:prstGeom>
          <a:noFill/>
        </p:spPr>
        <p:txBody>
          <a:bodyPr wrap="square" rtlCol="0">
            <a:spAutoFit/>
          </a:bodyPr>
          <a:lstStyle/>
          <a:p>
            <a:pPr marL="457200" indent="-457200">
              <a:buFont typeface="Wingdings" panose="05000000000000000000" pitchFamily="2" charset="2"/>
              <a:buChar char="v"/>
            </a:pPr>
            <a:r>
              <a:rPr lang="en-US" sz="3200" b="1">
                <a:solidFill>
                  <a:srgbClr val="FF0066"/>
                </a:solidFill>
                <a:latin typeface="Arial" panose="020B0604020202020204" pitchFamily="34" charset="0"/>
                <a:cs typeface="Arial" panose="020B0604020202020204" pitchFamily="34" charset="0"/>
              </a:rPr>
              <a:t>Trung tâm</a:t>
            </a:r>
          </a:p>
        </p:txBody>
      </p:sp>
      <p:sp>
        <p:nvSpPr>
          <p:cNvPr id="9" name="TextBox 8">
            <a:extLst>
              <a:ext uri="{FF2B5EF4-FFF2-40B4-BE49-F238E27FC236}">
                <a16:creationId xmlns:a16="http://schemas.microsoft.com/office/drawing/2014/main" xmlns="" id="{087DCB40-C06B-4454-9AA2-DD4FFDD55720}"/>
              </a:ext>
            </a:extLst>
          </p:cNvPr>
          <p:cNvSpPr txBox="1"/>
          <p:nvPr/>
        </p:nvSpPr>
        <p:spPr>
          <a:xfrm>
            <a:off x="159025" y="1249557"/>
            <a:ext cx="5541688" cy="584775"/>
          </a:xfrm>
          <a:prstGeom prst="rect">
            <a:avLst/>
          </a:prstGeom>
          <a:noFill/>
        </p:spPr>
        <p:txBody>
          <a:bodyPr wrap="square" rtlCol="0">
            <a:spAutoFit/>
          </a:bodyPr>
          <a:lstStyle/>
          <a:p>
            <a:r>
              <a:rPr lang="en-US" sz="3200" b="1" dirty="0">
                <a:solidFill>
                  <a:srgbClr val="1C11AF"/>
                </a:solidFill>
                <a:latin typeface="Arial" panose="020B0604020202020204" pitchFamily="34" charset="0"/>
                <a:cs typeface="Arial" panose="020B0604020202020204" pitchFamily="34" charset="0"/>
              </a:rPr>
              <a:t>- </a:t>
            </a:r>
            <a:r>
              <a:rPr lang="en-US" sz="3200" b="1" dirty="0" err="1">
                <a:solidFill>
                  <a:srgbClr val="1C11AF"/>
                </a:solidFill>
                <a:latin typeface="Arial" panose="020B0604020202020204" pitchFamily="34" charset="0"/>
                <a:cs typeface="Arial" panose="020B0604020202020204" pitchFamily="34" charset="0"/>
              </a:rPr>
              <a:t>Núi</a:t>
            </a:r>
            <a:r>
              <a:rPr lang="en-US" sz="3200" b="1" dirty="0">
                <a:solidFill>
                  <a:srgbClr val="1C11AF"/>
                </a:solidFill>
                <a:latin typeface="Arial" panose="020B0604020202020204" pitchFamily="34" charset="0"/>
                <a:cs typeface="Arial" panose="020B0604020202020204" pitchFamily="34" charset="0"/>
              </a:rPr>
              <a:t> </a:t>
            </a:r>
            <a:r>
              <a:rPr lang="en-US" sz="3200" b="1" dirty="0" err="1">
                <a:solidFill>
                  <a:srgbClr val="1C11AF"/>
                </a:solidFill>
                <a:latin typeface="Arial" panose="020B0604020202020204" pitchFamily="34" charset="0"/>
                <a:cs typeface="Arial" panose="020B0604020202020204" pitchFamily="34" charset="0"/>
              </a:rPr>
              <a:t>cao</a:t>
            </a:r>
            <a:r>
              <a:rPr lang="en-US" sz="3200" b="1" dirty="0">
                <a:solidFill>
                  <a:srgbClr val="1C11AF"/>
                </a:solidFill>
                <a:latin typeface="Arial" panose="020B0604020202020204" pitchFamily="34" charset="0"/>
                <a:cs typeface="Arial" panose="020B0604020202020204" pitchFamily="34" charset="0"/>
              </a:rPr>
              <a:t>, </a:t>
            </a:r>
            <a:r>
              <a:rPr lang="en-US" sz="3200" b="1" dirty="0" err="1">
                <a:solidFill>
                  <a:srgbClr val="1C11AF"/>
                </a:solidFill>
                <a:latin typeface="Arial" panose="020B0604020202020204" pitchFamily="34" charset="0"/>
                <a:cs typeface="Arial" panose="020B0604020202020204" pitchFamily="34" charset="0"/>
              </a:rPr>
              <a:t>đồ</a:t>
            </a:r>
            <a:r>
              <a:rPr lang="en-US" sz="3200" b="1" dirty="0">
                <a:solidFill>
                  <a:srgbClr val="1C11AF"/>
                </a:solidFill>
                <a:latin typeface="Arial" panose="020B0604020202020204" pitchFamily="34" charset="0"/>
                <a:cs typeface="Arial" panose="020B0604020202020204" pitchFamily="34" charset="0"/>
              </a:rPr>
              <a:t> </a:t>
            </a:r>
            <a:r>
              <a:rPr lang="en-US" sz="3200" b="1" dirty="0" err="1">
                <a:solidFill>
                  <a:srgbClr val="1C11AF"/>
                </a:solidFill>
                <a:latin typeface="Arial" panose="020B0604020202020204" pitchFamily="34" charset="0"/>
                <a:cs typeface="Arial" panose="020B0604020202020204" pitchFamily="34" charset="0"/>
              </a:rPr>
              <a:t>sộ,hiểm</a:t>
            </a:r>
            <a:r>
              <a:rPr lang="en-US" sz="3200" b="1" dirty="0">
                <a:solidFill>
                  <a:srgbClr val="1C11AF"/>
                </a:solidFill>
                <a:latin typeface="Arial" panose="020B0604020202020204" pitchFamily="34" charset="0"/>
                <a:cs typeface="Arial" panose="020B0604020202020204" pitchFamily="34" charset="0"/>
              </a:rPr>
              <a:t> </a:t>
            </a:r>
            <a:r>
              <a:rPr lang="en-US" sz="3200" b="1" dirty="0" err="1">
                <a:solidFill>
                  <a:srgbClr val="1C11AF"/>
                </a:solidFill>
                <a:latin typeface="Arial" panose="020B0604020202020204" pitchFamily="34" charset="0"/>
                <a:cs typeface="Arial" panose="020B0604020202020204" pitchFamily="34" charset="0"/>
              </a:rPr>
              <a:t>trở</a:t>
            </a:r>
            <a:endParaRPr lang="en-US" sz="3200" b="1" dirty="0">
              <a:solidFill>
                <a:srgbClr val="1C11AF"/>
              </a:solidFill>
              <a:latin typeface="Arial" panose="020B0604020202020204" pitchFamily="34" charset="0"/>
              <a:cs typeface="Arial" panose="020B0604020202020204" pitchFamily="34" charset="0"/>
            </a:endParaRPr>
          </a:p>
        </p:txBody>
      </p:sp>
      <p:sp>
        <p:nvSpPr>
          <p:cNvPr id="10" name="Oval 9">
            <a:extLst>
              <a:ext uri="{FF2B5EF4-FFF2-40B4-BE49-F238E27FC236}">
                <a16:creationId xmlns:a16="http://schemas.microsoft.com/office/drawing/2014/main" xmlns="" id="{26E6EFE2-2A2F-4A1E-9634-03D9813D6193}"/>
              </a:ext>
            </a:extLst>
          </p:cNvPr>
          <p:cNvSpPr/>
          <p:nvPr/>
        </p:nvSpPr>
        <p:spPr>
          <a:xfrm>
            <a:off x="7445829" y="1966360"/>
            <a:ext cx="2624446" cy="1732032"/>
          </a:xfrm>
          <a:prstGeom prst="ellipse">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1" name="TextBox 10">
            <a:extLst>
              <a:ext uri="{FF2B5EF4-FFF2-40B4-BE49-F238E27FC236}">
                <a16:creationId xmlns:a16="http://schemas.microsoft.com/office/drawing/2014/main" xmlns="" id="{8C27641E-C4E1-498D-81A5-4643DF97CFC9}"/>
              </a:ext>
            </a:extLst>
          </p:cNvPr>
          <p:cNvSpPr txBox="1"/>
          <p:nvPr/>
        </p:nvSpPr>
        <p:spPr>
          <a:xfrm>
            <a:off x="216380" y="2184361"/>
            <a:ext cx="3766220" cy="584775"/>
          </a:xfrm>
          <a:prstGeom prst="rect">
            <a:avLst/>
          </a:prstGeom>
          <a:noFill/>
        </p:spPr>
        <p:txBody>
          <a:bodyPr wrap="square" rtlCol="0">
            <a:spAutoFit/>
          </a:bodyPr>
          <a:lstStyle/>
          <a:p>
            <a:r>
              <a:rPr lang="en-US" sz="3200" b="1" dirty="0">
                <a:solidFill>
                  <a:srgbClr val="1C11AF"/>
                </a:solidFill>
                <a:latin typeface="Arial" panose="020B0604020202020204" pitchFamily="34" charset="0"/>
                <a:cs typeface="Arial" panose="020B0604020202020204" pitchFamily="34" charset="0"/>
              </a:rPr>
              <a:t>- </a:t>
            </a:r>
            <a:r>
              <a:rPr lang="en-US" sz="3200" b="1" dirty="0" err="1">
                <a:solidFill>
                  <a:srgbClr val="1C11AF"/>
                </a:solidFill>
                <a:latin typeface="Arial" panose="020B0604020202020204" pitchFamily="34" charset="0"/>
                <a:cs typeface="Arial" panose="020B0604020202020204" pitchFamily="34" charset="0"/>
              </a:rPr>
              <a:t>Dãy</a:t>
            </a:r>
            <a:r>
              <a:rPr lang="en-US" sz="3200" b="1" dirty="0">
                <a:solidFill>
                  <a:srgbClr val="1C11AF"/>
                </a:solidFill>
                <a:latin typeface="Arial" panose="020B0604020202020204" pitchFamily="34" charset="0"/>
                <a:cs typeface="Arial" panose="020B0604020202020204" pitchFamily="34" charset="0"/>
              </a:rPr>
              <a:t> </a:t>
            </a:r>
            <a:r>
              <a:rPr lang="en-US" sz="3200" b="1" dirty="0" err="1">
                <a:solidFill>
                  <a:srgbClr val="1C11AF"/>
                </a:solidFill>
                <a:latin typeface="Arial" panose="020B0604020202020204" pitchFamily="34" charset="0"/>
                <a:cs typeface="Arial" panose="020B0604020202020204" pitchFamily="34" charset="0"/>
              </a:rPr>
              <a:t>núi</a:t>
            </a:r>
            <a:r>
              <a:rPr lang="en-US" sz="3200" b="1" dirty="0">
                <a:solidFill>
                  <a:srgbClr val="1C11AF"/>
                </a:solidFill>
                <a:latin typeface="Arial" panose="020B0604020202020204" pitchFamily="34" charset="0"/>
                <a:cs typeface="Arial" panose="020B0604020202020204" pitchFamily="34" charset="0"/>
              </a:rPr>
              <a:t> </a:t>
            </a:r>
            <a:r>
              <a:rPr lang="en-US" sz="3200" b="1" dirty="0" err="1">
                <a:solidFill>
                  <a:srgbClr val="1C11AF"/>
                </a:solidFill>
                <a:latin typeface="Arial" panose="020B0604020202020204" pitchFamily="34" charset="0"/>
                <a:cs typeface="Arial" panose="020B0604020202020204" pitchFamily="34" charset="0"/>
              </a:rPr>
              <a:t>chính</a:t>
            </a:r>
            <a:endParaRPr lang="en-US" sz="3200" b="1" dirty="0">
              <a:solidFill>
                <a:srgbClr val="1C11AF"/>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xmlns="" id="{21292497-EA50-43CC-A387-8F9E25085AB7}"/>
              </a:ext>
            </a:extLst>
          </p:cNvPr>
          <p:cNvSpPr txBox="1"/>
          <p:nvPr/>
        </p:nvSpPr>
        <p:spPr>
          <a:xfrm>
            <a:off x="353655" y="2718468"/>
            <a:ext cx="2854712" cy="584775"/>
          </a:xfrm>
          <a:prstGeom prst="rect">
            <a:avLst/>
          </a:prstGeom>
          <a:noFill/>
        </p:spPr>
        <p:txBody>
          <a:bodyPr wrap="square" rtlCol="0">
            <a:spAutoFit/>
          </a:bodyPr>
          <a:lstStyle/>
          <a:p>
            <a:pPr marL="457200" indent="-457200">
              <a:buFont typeface="Wingdings" panose="05000000000000000000" pitchFamily="2" charset="2"/>
              <a:buChar char="ü"/>
            </a:pPr>
            <a:r>
              <a:rPr lang="en-US" sz="3200" b="1">
                <a:solidFill>
                  <a:srgbClr val="00B050"/>
                </a:solidFill>
                <a:latin typeface="Arial" panose="020B0604020202020204" pitchFamily="34" charset="0"/>
                <a:cs typeface="Arial" panose="020B0604020202020204" pitchFamily="34" charset="0"/>
              </a:rPr>
              <a:t>Hi-ma-lay-a</a:t>
            </a:r>
          </a:p>
        </p:txBody>
      </p:sp>
      <p:sp>
        <p:nvSpPr>
          <p:cNvPr id="13" name="TextBox 12">
            <a:extLst>
              <a:ext uri="{FF2B5EF4-FFF2-40B4-BE49-F238E27FC236}">
                <a16:creationId xmlns:a16="http://schemas.microsoft.com/office/drawing/2014/main" xmlns="" id="{2C4C0E1B-829A-40C5-946B-6B27B708D060}"/>
              </a:ext>
            </a:extLst>
          </p:cNvPr>
          <p:cNvSpPr txBox="1"/>
          <p:nvPr/>
        </p:nvSpPr>
        <p:spPr>
          <a:xfrm>
            <a:off x="353655" y="3468055"/>
            <a:ext cx="2854712" cy="584775"/>
          </a:xfrm>
          <a:prstGeom prst="rect">
            <a:avLst/>
          </a:prstGeom>
          <a:noFill/>
        </p:spPr>
        <p:txBody>
          <a:bodyPr wrap="square" rtlCol="0">
            <a:spAutoFit/>
          </a:bodyPr>
          <a:lstStyle/>
          <a:p>
            <a:pPr marL="457200" indent="-457200">
              <a:buFont typeface="Wingdings" panose="05000000000000000000" pitchFamily="2" charset="2"/>
              <a:buChar char="ü"/>
            </a:pPr>
            <a:r>
              <a:rPr lang="en-US" sz="3200" b="1" dirty="0" err="1">
                <a:solidFill>
                  <a:srgbClr val="00B050"/>
                </a:solidFill>
                <a:latin typeface="Arial" panose="020B0604020202020204" pitchFamily="34" charset="0"/>
                <a:cs typeface="Arial" panose="020B0604020202020204" pitchFamily="34" charset="0"/>
              </a:rPr>
              <a:t>Côn</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Luân</a:t>
            </a:r>
            <a:endParaRPr lang="en-US" sz="3200" b="1" dirty="0">
              <a:solidFill>
                <a:srgbClr val="00B050"/>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xmlns="" id="{75E4AD03-EB39-4198-9C5C-76463FCDADFA}"/>
              </a:ext>
            </a:extLst>
          </p:cNvPr>
          <p:cNvSpPr txBox="1"/>
          <p:nvPr/>
        </p:nvSpPr>
        <p:spPr>
          <a:xfrm>
            <a:off x="353655" y="4217642"/>
            <a:ext cx="2854712" cy="584775"/>
          </a:xfrm>
          <a:prstGeom prst="rect">
            <a:avLst/>
          </a:prstGeom>
          <a:noFill/>
        </p:spPr>
        <p:txBody>
          <a:bodyPr wrap="square" rtlCol="0">
            <a:spAutoFit/>
          </a:bodyPr>
          <a:lstStyle/>
          <a:p>
            <a:pPr marL="457200" indent="-457200">
              <a:buFont typeface="Wingdings" panose="05000000000000000000" pitchFamily="2" charset="2"/>
              <a:buChar char="ü"/>
            </a:pPr>
            <a:r>
              <a:rPr lang="en-US" sz="3200" b="1">
                <a:solidFill>
                  <a:srgbClr val="00B050"/>
                </a:solidFill>
                <a:latin typeface="Arial" panose="020B0604020202020204" pitchFamily="34" charset="0"/>
                <a:cs typeface="Arial" panose="020B0604020202020204" pitchFamily="34" charset="0"/>
              </a:rPr>
              <a:t>Thiên S</a:t>
            </a:r>
            <a:r>
              <a:rPr lang="vi-VN" sz="3200" b="1">
                <a:solidFill>
                  <a:srgbClr val="00B050"/>
                </a:solidFill>
                <a:latin typeface="Arial" panose="020B0604020202020204" pitchFamily="34" charset="0"/>
                <a:cs typeface="Arial" panose="020B0604020202020204" pitchFamily="34" charset="0"/>
              </a:rPr>
              <a:t>ơ</a:t>
            </a:r>
            <a:r>
              <a:rPr lang="en-US" sz="3200" b="1">
                <a:solidFill>
                  <a:srgbClr val="00B050"/>
                </a:solidFill>
                <a:latin typeface="Arial" panose="020B0604020202020204" pitchFamily="34" charset="0"/>
                <a:cs typeface="Arial" panose="020B0604020202020204" pitchFamily="34" charset="0"/>
              </a:rPr>
              <a:t>n</a:t>
            </a:r>
          </a:p>
        </p:txBody>
      </p:sp>
      <p:sp>
        <p:nvSpPr>
          <p:cNvPr id="15" name="TextBox 14">
            <a:extLst>
              <a:ext uri="{FF2B5EF4-FFF2-40B4-BE49-F238E27FC236}">
                <a16:creationId xmlns:a16="http://schemas.microsoft.com/office/drawing/2014/main" xmlns="" id="{7C14DC69-679B-441F-AA8B-76C58997E3A1}"/>
              </a:ext>
            </a:extLst>
          </p:cNvPr>
          <p:cNvSpPr txBox="1"/>
          <p:nvPr/>
        </p:nvSpPr>
        <p:spPr>
          <a:xfrm>
            <a:off x="353655" y="4967229"/>
            <a:ext cx="2854712" cy="584775"/>
          </a:xfrm>
          <a:prstGeom prst="rect">
            <a:avLst/>
          </a:prstGeom>
          <a:noFill/>
        </p:spPr>
        <p:txBody>
          <a:bodyPr wrap="square" rtlCol="0">
            <a:spAutoFit/>
          </a:bodyPr>
          <a:lstStyle/>
          <a:p>
            <a:pPr marL="457200" indent="-457200">
              <a:buFont typeface="Wingdings" panose="05000000000000000000" pitchFamily="2" charset="2"/>
              <a:buChar char="ü"/>
            </a:pPr>
            <a:r>
              <a:rPr lang="en-US" sz="3200" b="1">
                <a:solidFill>
                  <a:srgbClr val="00B050"/>
                </a:solidFill>
                <a:latin typeface="Arial" panose="020B0604020202020204" pitchFamily="34" charset="0"/>
                <a:cs typeface="Arial" panose="020B0604020202020204" pitchFamily="34" charset="0"/>
              </a:rPr>
              <a:t>An Tai</a:t>
            </a:r>
          </a:p>
        </p:txBody>
      </p:sp>
      <p:sp>
        <p:nvSpPr>
          <p:cNvPr id="16" name="Freeform 7">
            <a:extLst>
              <a:ext uri="{FF2B5EF4-FFF2-40B4-BE49-F238E27FC236}">
                <a16:creationId xmlns:a16="http://schemas.microsoft.com/office/drawing/2014/main" xmlns="" id="{0A1E6495-BDBF-4B97-BA3F-E31DD912A19C}"/>
              </a:ext>
            </a:extLst>
          </p:cNvPr>
          <p:cNvSpPr>
            <a:spLocks/>
          </p:cNvSpPr>
          <p:nvPr/>
        </p:nvSpPr>
        <p:spPr bwMode="auto">
          <a:xfrm rot="732323">
            <a:off x="7859642" y="3455877"/>
            <a:ext cx="1101218" cy="245818"/>
          </a:xfrm>
          <a:custGeom>
            <a:avLst/>
            <a:gdLst>
              <a:gd name="T0" fmla="*/ 0 w 1050"/>
              <a:gd name="T1" fmla="*/ 0 h 313"/>
              <a:gd name="T2" fmla="*/ 51 w 1050"/>
              <a:gd name="T3" fmla="*/ 17 h 313"/>
              <a:gd name="T4" fmla="*/ 76 w 1050"/>
              <a:gd name="T5" fmla="*/ 25 h 313"/>
              <a:gd name="T6" fmla="*/ 178 w 1050"/>
              <a:gd name="T7" fmla="*/ 93 h 313"/>
              <a:gd name="T8" fmla="*/ 228 w 1050"/>
              <a:gd name="T9" fmla="*/ 144 h 313"/>
              <a:gd name="T10" fmla="*/ 330 w 1050"/>
              <a:gd name="T11" fmla="*/ 178 h 313"/>
              <a:gd name="T12" fmla="*/ 542 w 1050"/>
              <a:gd name="T13" fmla="*/ 254 h 313"/>
              <a:gd name="T14" fmla="*/ 745 w 1050"/>
              <a:gd name="T15" fmla="*/ 313 h 313"/>
              <a:gd name="T16" fmla="*/ 1050 w 1050"/>
              <a:gd name="T17" fmla="*/ 296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0" h="313">
                <a:moveTo>
                  <a:pt x="0" y="0"/>
                </a:moveTo>
                <a:cubicBezTo>
                  <a:pt x="17" y="6"/>
                  <a:pt x="34" y="11"/>
                  <a:pt x="51" y="17"/>
                </a:cubicBezTo>
                <a:cubicBezTo>
                  <a:pt x="59" y="20"/>
                  <a:pt x="76" y="25"/>
                  <a:pt x="76" y="25"/>
                </a:cubicBezTo>
                <a:cubicBezTo>
                  <a:pt x="108" y="50"/>
                  <a:pt x="149" y="65"/>
                  <a:pt x="178" y="93"/>
                </a:cubicBezTo>
                <a:cubicBezTo>
                  <a:pt x="218" y="132"/>
                  <a:pt x="167" y="109"/>
                  <a:pt x="228" y="144"/>
                </a:cubicBezTo>
                <a:cubicBezTo>
                  <a:pt x="258" y="161"/>
                  <a:pt x="298" y="164"/>
                  <a:pt x="330" y="178"/>
                </a:cubicBezTo>
                <a:cubicBezTo>
                  <a:pt x="398" y="208"/>
                  <a:pt x="470" y="232"/>
                  <a:pt x="542" y="254"/>
                </a:cubicBezTo>
                <a:cubicBezTo>
                  <a:pt x="598" y="292"/>
                  <a:pt x="679" y="305"/>
                  <a:pt x="745" y="313"/>
                </a:cubicBezTo>
                <a:cubicBezTo>
                  <a:pt x="839" y="310"/>
                  <a:pt x="952" y="296"/>
                  <a:pt x="1050" y="296"/>
                </a:cubicBezTo>
              </a:path>
            </a:pathLst>
          </a:custGeom>
          <a:noFill/>
          <a:ln w="889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b="1"/>
          </a:p>
        </p:txBody>
      </p:sp>
      <p:sp>
        <p:nvSpPr>
          <p:cNvPr id="17" name="Freeform 9">
            <a:extLst>
              <a:ext uri="{FF2B5EF4-FFF2-40B4-BE49-F238E27FC236}">
                <a16:creationId xmlns:a16="http://schemas.microsoft.com/office/drawing/2014/main" xmlns="" id="{7EBD87BE-7099-414A-96CF-441E46C528AB}"/>
              </a:ext>
            </a:extLst>
          </p:cNvPr>
          <p:cNvSpPr>
            <a:spLocks/>
          </p:cNvSpPr>
          <p:nvPr/>
        </p:nvSpPr>
        <p:spPr bwMode="auto">
          <a:xfrm>
            <a:off x="8206862" y="3084617"/>
            <a:ext cx="1196975" cy="174625"/>
          </a:xfrm>
          <a:custGeom>
            <a:avLst/>
            <a:gdLst>
              <a:gd name="T0" fmla="*/ 0 w 754"/>
              <a:gd name="T1" fmla="*/ 0 h 110"/>
              <a:gd name="T2" fmla="*/ 119 w 754"/>
              <a:gd name="T3" fmla="*/ 25 h 110"/>
              <a:gd name="T4" fmla="*/ 475 w 754"/>
              <a:gd name="T5" fmla="*/ 110 h 110"/>
              <a:gd name="T6" fmla="*/ 754 w 754"/>
              <a:gd name="T7" fmla="*/ 101 h 110"/>
            </a:gdLst>
            <a:ahLst/>
            <a:cxnLst>
              <a:cxn ang="0">
                <a:pos x="T0" y="T1"/>
              </a:cxn>
              <a:cxn ang="0">
                <a:pos x="T2" y="T3"/>
              </a:cxn>
              <a:cxn ang="0">
                <a:pos x="T4" y="T5"/>
              </a:cxn>
              <a:cxn ang="0">
                <a:pos x="T6" y="T7"/>
              </a:cxn>
            </a:cxnLst>
            <a:rect l="0" t="0" r="r" b="b"/>
            <a:pathLst>
              <a:path w="754" h="110">
                <a:moveTo>
                  <a:pt x="0" y="0"/>
                </a:moveTo>
                <a:cubicBezTo>
                  <a:pt x="103" y="19"/>
                  <a:pt x="64" y="7"/>
                  <a:pt x="119" y="25"/>
                </a:cubicBezTo>
                <a:cubicBezTo>
                  <a:pt x="202" y="108"/>
                  <a:pt x="367" y="101"/>
                  <a:pt x="475" y="110"/>
                </a:cubicBezTo>
                <a:cubicBezTo>
                  <a:pt x="743" y="101"/>
                  <a:pt x="650" y="101"/>
                  <a:pt x="754" y="101"/>
                </a:cubicBezTo>
              </a:path>
            </a:pathLst>
          </a:custGeom>
          <a:noFill/>
          <a:ln w="889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b="1"/>
          </a:p>
        </p:txBody>
      </p:sp>
      <p:sp>
        <p:nvSpPr>
          <p:cNvPr id="18" name="Freeform 10">
            <a:extLst>
              <a:ext uri="{FF2B5EF4-FFF2-40B4-BE49-F238E27FC236}">
                <a16:creationId xmlns:a16="http://schemas.microsoft.com/office/drawing/2014/main" xmlns="" id="{1CB20DC4-CE41-49A4-B5B8-A3F45598D492}"/>
              </a:ext>
            </a:extLst>
          </p:cNvPr>
          <p:cNvSpPr>
            <a:spLocks/>
          </p:cNvSpPr>
          <p:nvPr/>
        </p:nvSpPr>
        <p:spPr bwMode="auto">
          <a:xfrm rot="20793993">
            <a:off x="7563805" y="2897072"/>
            <a:ext cx="1196975" cy="117475"/>
          </a:xfrm>
          <a:custGeom>
            <a:avLst/>
            <a:gdLst>
              <a:gd name="T0" fmla="*/ 0 w 1042"/>
              <a:gd name="T1" fmla="*/ 26 h 94"/>
              <a:gd name="T2" fmla="*/ 254 w 1042"/>
              <a:gd name="T3" fmla="*/ 9 h 94"/>
              <a:gd name="T4" fmla="*/ 458 w 1042"/>
              <a:gd name="T5" fmla="*/ 69 h 94"/>
              <a:gd name="T6" fmla="*/ 669 w 1042"/>
              <a:gd name="T7" fmla="*/ 43 h 94"/>
              <a:gd name="T8" fmla="*/ 1042 w 1042"/>
              <a:gd name="T9" fmla="*/ 94 h 94"/>
            </a:gdLst>
            <a:ahLst/>
            <a:cxnLst>
              <a:cxn ang="0">
                <a:pos x="T0" y="T1"/>
              </a:cxn>
              <a:cxn ang="0">
                <a:pos x="T2" y="T3"/>
              </a:cxn>
              <a:cxn ang="0">
                <a:pos x="T4" y="T5"/>
              </a:cxn>
              <a:cxn ang="0">
                <a:pos x="T6" y="T7"/>
              </a:cxn>
              <a:cxn ang="0">
                <a:pos x="T8" y="T9"/>
              </a:cxn>
            </a:cxnLst>
            <a:rect l="0" t="0" r="r" b="b"/>
            <a:pathLst>
              <a:path w="1042" h="94">
                <a:moveTo>
                  <a:pt x="0" y="26"/>
                </a:moveTo>
                <a:cubicBezTo>
                  <a:pt x="127" y="2"/>
                  <a:pt x="63" y="0"/>
                  <a:pt x="254" y="9"/>
                </a:cubicBezTo>
                <a:cubicBezTo>
                  <a:pt x="321" y="31"/>
                  <a:pt x="389" y="51"/>
                  <a:pt x="458" y="69"/>
                </a:cubicBezTo>
                <a:cubicBezTo>
                  <a:pt x="534" y="64"/>
                  <a:pt x="600" y="68"/>
                  <a:pt x="669" y="43"/>
                </a:cubicBezTo>
                <a:cubicBezTo>
                  <a:pt x="791" y="56"/>
                  <a:pt x="919" y="94"/>
                  <a:pt x="1042" y="94"/>
                </a:cubicBezTo>
              </a:path>
            </a:pathLst>
          </a:custGeom>
          <a:noFill/>
          <a:ln w="889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b="1"/>
          </a:p>
        </p:txBody>
      </p:sp>
      <p:sp>
        <p:nvSpPr>
          <p:cNvPr id="19" name="Freeform 11">
            <a:extLst>
              <a:ext uri="{FF2B5EF4-FFF2-40B4-BE49-F238E27FC236}">
                <a16:creationId xmlns:a16="http://schemas.microsoft.com/office/drawing/2014/main" xmlns="" id="{F2AE9719-960B-4E7E-A8BC-8741045DDAEC}"/>
              </a:ext>
            </a:extLst>
          </p:cNvPr>
          <p:cNvSpPr>
            <a:spLocks/>
          </p:cNvSpPr>
          <p:nvPr/>
        </p:nvSpPr>
        <p:spPr bwMode="auto">
          <a:xfrm>
            <a:off x="8470821" y="2446873"/>
            <a:ext cx="766762" cy="322263"/>
          </a:xfrm>
          <a:custGeom>
            <a:avLst/>
            <a:gdLst>
              <a:gd name="T0" fmla="*/ 0 w 483"/>
              <a:gd name="T1" fmla="*/ 0 h 203"/>
              <a:gd name="T2" fmla="*/ 127 w 483"/>
              <a:gd name="T3" fmla="*/ 51 h 203"/>
              <a:gd name="T4" fmla="*/ 229 w 483"/>
              <a:gd name="T5" fmla="*/ 93 h 203"/>
              <a:gd name="T6" fmla="*/ 398 w 483"/>
              <a:gd name="T7" fmla="*/ 169 h 203"/>
              <a:gd name="T8" fmla="*/ 483 w 483"/>
              <a:gd name="T9" fmla="*/ 203 h 203"/>
            </a:gdLst>
            <a:ahLst/>
            <a:cxnLst>
              <a:cxn ang="0">
                <a:pos x="T0" y="T1"/>
              </a:cxn>
              <a:cxn ang="0">
                <a:pos x="T2" y="T3"/>
              </a:cxn>
              <a:cxn ang="0">
                <a:pos x="T4" y="T5"/>
              </a:cxn>
              <a:cxn ang="0">
                <a:pos x="T6" y="T7"/>
              </a:cxn>
              <a:cxn ang="0">
                <a:pos x="T8" y="T9"/>
              </a:cxn>
            </a:cxnLst>
            <a:rect l="0" t="0" r="r" b="b"/>
            <a:pathLst>
              <a:path w="483" h="203">
                <a:moveTo>
                  <a:pt x="0" y="0"/>
                </a:moveTo>
                <a:cubicBezTo>
                  <a:pt x="31" y="45"/>
                  <a:pt x="78" y="38"/>
                  <a:pt x="127" y="51"/>
                </a:cubicBezTo>
                <a:cubicBezTo>
                  <a:pt x="159" y="72"/>
                  <a:pt x="193" y="82"/>
                  <a:pt x="229" y="93"/>
                </a:cubicBezTo>
                <a:cubicBezTo>
                  <a:pt x="281" y="128"/>
                  <a:pt x="337" y="152"/>
                  <a:pt x="398" y="169"/>
                </a:cubicBezTo>
                <a:cubicBezTo>
                  <a:pt x="433" y="179"/>
                  <a:pt x="465" y="169"/>
                  <a:pt x="483" y="203"/>
                </a:cubicBezTo>
              </a:path>
            </a:pathLst>
          </a:custGeom>
          <a:noFill/>
          <a:ln w="889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b="1"/>
          </a:p>
        </p:txBody>
      </p:sp>
    </p:spTree>
    <p:extLst>
      <p:ext uri="{BB962C8B-B14F-4D97-AF65-F5344CB8AC3E}">
        <p14:creationId xmlns:p14="http://schemas.microsoft.com/office/powerpoint/2010/main" val="2197616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arn(inVertical)">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left)">
                                      <p:cBhvr>
                                        <p:cTn id="26" dur="500"/>
                                        <p:tgtEl>
                                          <p:spTgt spid="12"/>
                                        </p:tgtEl>
                                      </p:cBhvr>
                                    </p:animEffect>
                                  </p:childTnLst>
                                </p:cTn>
                              </p:par>
                            </p:childTnLst>
                          </p:cTn>
                        </p:par>
                        <p:par>
                          <p:cTn id="27" fill="hold">
                            <p:stCondLst>
                              <p:cond delay="500"/>
                            </p:stCondLst>
                            <p:childTnLst>
                              <p:par>
                                <p:cTn id="28" presetID="16" presetClass="entr" presetSubtype="21" fill="hold" grpId="0" nodeType="after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barn(inVertical)">
                                      <p:cBhvr>
                                        <p:cTn id="30" dur="5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3">
                                            <p:txEl>
                                              <p:pRg st="0" end="0"/>
                                            </p:txEl>
                                          </p:spTgt>
                                        </p:tgtEl>
                                        <p:attrNameLst>
                                          <p:attrName>style.visibility</p:attrName>
                                        </p:attrNameLst>
                                      </p:cBhvr>
                                      <p:to>
                                        <p:strVal val="visible"/>
                                      </p:to>
                                    </p:set>
                                    <p:animEffect transition="in" filter="wipe(left)">
                                      <p:cBhvr>
                                        <p:cTn id="35" dur="500"/>
                                        <p:tgtEl>
                                          <p:spTgt spid="13">
                                            <p:txEl>
                                              <p:pRg st="0" end="0"/>
                                            </p:txEl>
                                          </p:spTgt>
                                        </p:tgtEl>
                                      </p:cBhvr>
                                    </p:animEffect>
                                  </p:childTnLst>
                                </p:cTn>
                              </p:par>
                            </p:childTnLst>
                          </p:cTn>
                        </p:par>
                        <p:par>
                          <p:cTn id="36" fill="hold">
                            <p:stCondLst>
                              <p:cond delay="500"/>
                            </p:stCondLst>
                            <p:childTnLst>
                              <p:par>
                                <p:cTn id="37" presetID="16" presetClass="entr" presetSubtype="21" fill="hold" grpId="0" nodeType="after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barn(inVertical)">
                                      <p:cBhvr>
                                        <p:cTn id="39" dur="500"/>
                                        <p:tgtEl>
                                          <p:spTgt spid="17"/>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14">
                                            <p:txEl>
                                              <p:pRg st="0" end="0"/>
                                            </p:txEl>
                                          </p:spTgt>
                                        </p:tgtEl>
                                        <p:attrNameLst>
                                          <p:attrName>style.visibility</p:attrName>
                                        </p:attrNameLst>
                                      </p:cBhvr>
                                      <p:to>
                                        <p:strVal val="visible"/>
                                      </p:to>
                                    </p:set>
                                    <p:animEffect transition="in" filter="wipe(left)">
                                      <p:cBhvr>
                                        <p:cTn id="44" dur="500"/>
                                        <p:tgtEl>
                                          <p:spTgt spid="14">
                                            <p:txEl>
                                              <p:pRg st="0" end="0"/>
                                            </p:txEl>
                                          </p:spTgt>
                                        </p:tgtEl>
                                      </p:cBhvr>
                                    </p:animEffect>
                                  </p:childTnLst>
                                </p:cTn>
                              </p:par>
                            </p:childTnLst>
                          </p:cTn>
                        </p:par>
                        <p:par>
                          <p:cTn id="45" fill="hold">
                            <p:stCondLst>
                              <p:cond delay="500"/>
                            </p:stCondLst>
                            <p:childTnLst>
                              <p:par>
                                <p:cTn id="46" presetID="16" presetClass="entr" presetSubtype="21" fill="hold" grpId="0" nodeType="after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barn(inVertical)">
                                      <p:cBhvr>
                                        <p:cTn id="48" dur="500"/>
                                        <p:tgtEl>
                                          <p:spTgt spid="18"/>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nodeType="clickEffect">
                                  <p:stCondLst>
                                    <p:cond delay="0"/>
                                  </p:stCondLst>
                                  <p:childTnLst>
                                    <p:set>
                                      <p:cBhvr>
                                        <p:cTn id="52" dur="1" fill="hold">
                                          <p:stCondLst>
                                            <p:cond delay="0"/>
                                          </p:stCondLst>
                                        </p:cTn>
                                        <p:tgtEl>
                                          <p:spTgt spid="15">
                                            <p:txEl>
                                              <p:pRg st="0" end="0"/>
                                            </p:txEl>
                                          </p:spTgt>
                                        </p:tgtEl>
                                        <p:attrNameLst>
                                          <p:attrName>style.visibility</p:attrName>
                                        </p:attrNameLst>
                                      </p:cBhvr>
                                      <p:to>
                                        <p:strVal val="visible"/>
                                      </p:to>
                                    </p:set>
                                    <p:animEffect transition="in" filter="wipe(left)">
                                      <p:cBhvr>
                                        <p:cTn id="53" dur="500"/>
                                        <p:tgtEl>
                                          <p:spTgt spid="15">
                                            <p:txEl>
                                              <p:pRg st="0" end="0"/>
                                            </p:txEl>
                                          </p:spTgt>
                                        </p:tgtEl>
                                      </p:cBhvr>
                                    </p:animEffect>
                                  </p:childTnLst>
                                </p:cTn>
                              </p:par>
                            </p:childTnLst>
                          </p:cTn>
                        </p:par>
                        <p:par>
                          <p:cTn id="54" fill="hold">
                            <p:stCondLst>
                              <p:cond delay="500"/>
                            </p:stCondLst>
                            <p:childTnLst>
                              <p:par>
                                <p:cTn id="55" presetID="16" presetClass="entr" presetSubtype="21" fill="hold" grpId="0" nodeType="after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barn(inVertical)">
                                      <p:cBhvr>
                                        <p:cTn id="5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animBg="1"/>
      <p:bldP spid="11" grpId="0"/>
      <p:bldP spid="12" grpId="0"/>
      <p:bldP spid="16" grpId="0" animBg="1"/>
      <p:bldP spid="17" grpId="0" animBg="1"/>
      <p:bldP spid="18" grpId="0" animBg="1"/>
      <p:bldP spid="1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1E722E46-B52B-4090-9BEE-72BDFC64C2E1}"/>
              </a:ext>
            </a:extLst>
          </p:cNvPr>
          <p:cNvSpPr txBox="1"/>
          <p:nvPr/>
        </p:nvSpPr>
        <p:spPr>
          <a:xfrm>
            <a:off x="66261" y="53012"/>
            <a:ext cx="2213113" cy="584775"/>
          </a:xfrm>
          <a:prstGeom prst="rect">
            <a:avLst/>
          </a:prstGeom>
          <a:solidFill>
            <a:srgbClr val="00B050"/>
          </a:solidFill>
        </p:spPr>
        <p:txBody>
          <a:bodyPr wrap="square" rtlCol="0">
            <a:spAutoFit/>
          </a:bodyPr>
          <a:lstStyle/>
          <a:p>
            <a:r>
              <a:rPr lang="en-US" sz="3200">
                <a:solidFill>
                  <a:srgbClr val="FFFF00"/>
                </a:solidFill>
                <a:latin typeface="Arial" panose="020B0604020202020204" pitchFamily="34" charset="0"/>
                <a:cs typeface="Arial" panose="020B0604020202020204" pitchFamily="34" charset="0"/>
              </a:rPr>
              <a:t> Địa hình</a:t>
            </a:r>
          </a:p>
        </p:txBody>
      </p:sp>
      <p:grpSp>
        <p:nvGrpSpPr>
          <p:cNvPr id="7" name="Group 6">
            <a:extLst>
              <a:ext uri="{FF2B5EF4-FFF2-40B4-BE49-F238E27FC236}">
                <a16:creationId xmlns:a16="http://schemas.microsoft.com/office/drawing/2014/main" xmlns="" id="{3CF285F5-C66E-400C-9367-77A59DAC543E}"/>
              </a:ext>
            </a:extLst>
          </p:cNvPr>
          <p:cNvGrpSpPr/>
          <p:nvPr/>
        </p:nvGrpSpPr>
        <p:grpSpPr>
          <a:xfrm>
            <a:off x="5805312" y="0"/>
            <a:ext cx="6364942" cy="6858000"/>
            <a:chOff x="5805312" y="0"/>
            <a:chExt cx="6364942" cy="6858000"/>
          </a:xfrm>
        </p:grpSpPr>
        <p:pic>
          <p:nvPicPr>
            <p:cNvPr id="5" name="Picture 2">
              <a:extLst>
                <a:ext uri="{FF2B5EF4-FFF2-40B4-BE49-F238E27FC236}">
                  <a16:creationId xmlns:a16="http://schemas.microsoft.com/office/drawing/2014/main" xmlns="" id="{AC9675BC-D67B-4C3F-914E-52A0EA0BF2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05312" y="0"/>
              <a:ext cx="6364942" cy="673033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xmlns="" id="{256A537C-A9FC-471C-8403-DFC79B4D006C}"/>
                </a:ext>
              </a:extLst>
            </p:cNvPr>
            <p:cNvSpPr txBox="1"/>
            <p:nvPr/>
          </p:nvSpPr>
          <p:spPr>
            <a:xfrm>
              <a:off x="7272113" y="6488668"/>
              <a:ext cx="3836135" cy="369332"/>
            </a:xfrm>
            <a:prstGeom prst="rect">
              <a:avLst/>
            </a:prstGeom>
            <a:solidFill>
              <a:schemeClr val="bg1"/>
            </a:solidFill>
          </p:spPr>
          <p:txBody>
            <a:bodyPr wrap="square" rtlCol="0">
              <a:spAutoFit/>
            </a:bodyPr>
            <a:lstStyle/>
            <a:p>
              <a:r>
                <a:rPr lang="en-US">
                  <a:solidFill>
                    <a:srgbClr val="3333CC"/>
                  </a:solidFill>
                  <a:latin typeface="Arial" panose="020B0604020202020204" pitchFamily="34" charset="0"/>
                  <a:cs typeface="Arial" panose="020B0604020202020204" pitchFamily="34" charset="0"/>
                </a:rPr>
                <a:t>Hình 5.1.Bản đồ tự nhiên Châu Á</a:t>
              </a:r>
            </a:p>
          </p:txBody>
        </p:sp>
      </p:grpSp>
      <p:sp>
        <p:nvSpPr>
          <p:cNvPr id="8" name="TextBox 7">
            <a:extLst>
              <a:ext uri="{FF2B5EF4-FFF2-40B4-BE49-F238E27FC236}">
                <a16:creationId xmlns:a16="http://schemas.microsoft.com/office/drawing/2014/main" xmlns="" id="{C051B300-DB91-4F5B-9525-EECC31130FDA}"/>
              </a:ext>
            </a:extLst>
          </p:cNvPr>
          <p:cNvSpPr txBox="1"/>
          <p:nvPr/>
        </p:nvSpPr>
        <p:spPr>
          <a:xfrm>
            <a:off x="159025" y="730551"/>
            <a:ext cx="2703445" cy="584775"/>
          </a:xfrm>
          <a:prstGeom prst="rect">
            <a:avLst/>
          </a:prstGeom>
          <a:noFill/>
        </p:spPr>
        <p:txBody>
          <a:bodyPr wrap="square" rtlCol="0">
            <a:spAutoFit/>
          </a:bodyPr>
          <a:lstStyle/>
          <a:p>
            <a:pPr marL="457200" indent="-457200">
              <a:buFont typeface="Wingdings" panose="05000000000000000000" pitchFamily="2" charset="2"/>
              <a:buChar char="v"/>
            </a:pPr>
            <a:r>
              <a:rPr lang="en-US" sz="3200">
                <a:solidFill>
                  <a:srgbClr val="FF0066"/>
                </a:solidFill>
                <a:latin typeface="Arial" panose="020B0604020202020204" pitchFamily="34" charset="0"/>
                <a:cs typeface="Arial" panose="020B0604020202020204" pitchFamily="34" charset="0"/>
              </a:rPr>
              <a:t>Phía bắc</a:t>
            </a:r>
          </a:p>
        </p:txBody>
      </p:sp>
      <p:sp>
        <p:nvSpPr>
          <p:cNvPr id="9" name="TextBox 8">
            <a:extLst>
              <a:ext uri="{FF2B5EF4-FFF2-40B4-BE49-F238E27FC236}">
                <a16:creationId xmlns:a16="http://schemas.microsoft.com/office/drawing/2014/main" xmlns="" id="{81CF54EF-13E8-484A-9448-CDA68A3A3F38}"/>
              </a:ext>
            </a:extLst>
          </p:cNvPr>
          <p:cNvSpPr txBox="1"/>
          <p:nvPr/>
        </p:nvSpPr>
        <p:spPr>
          <a:xfrm>
            <a:off x="159025" y="1381585"/>
            <a:ext cx="5484538" cy="1077218"/>
          </a:xfrm>
          <a:prstGeom prst="rect">
            <a:avLst/>
          </a:prstGeom>
          <a:noFill/>
        </p:spPr>
        <p:txBody>
          <a:bodyPr wrap="square" rtlCol="0">
            <a:spAutoFit/>
          </a:bodyPr>
          <a:lstStyle/>
          <a:p>
            <a:r>
              <a:rPr lang="en-US" sz="3200" b="1" dirty="0">
                <a:solidFill>
                  <a:srgbClr val="1C11AF"/>
                </a:solidFill>
                <a:latin typeface="Arial" panose="020B0604020202020204" pitchFamily="34" charset="0"/>
                <a:cs typeface="Arial" panose="020B0604020202020204" pitchFamily="34" charset="0"/>
              </a:rPr>
              <a:t>- </a:t>
            </a:r>
            <a:r>
              <a:rPr lang="en-US" sz="3200" b="1" dirty="0" err="1">
                <a:solidFill>
                  <a:srgbClr val="1C11AF"/>
                </a:solidFill>
                <a:latin typeface="Arial" panose="020B0604020202020204" pitchFamily="34" charset="0"/>
                <a:cs typeface="Arial" panose="020B0604020202020204" pitchFamily="34" charset="0"/>
              </a:rPr>
              <a:t>Đồng</a:t>
            </a:r>
            <a:r>
              <a:rPr lang="en-US" sz="3200" b="1" dirty="0">
                <a:solidFill>
                  <a:srgbClr val="1C11AF"/>
                </a:solidFill>
                <a:latin typeface="Arial" panose="020B0604020202020204" pitchFamily="34" charset="0"/>
                <a:cs typeface="Arial" panose="020B0604020202020204" pitchFamily="34" charset="0"/>
              </a:rPr>
              <a:t> </a:t>
            </a:r>
            <a:r>
              <a:rPr lang="en-US" sz="3200" b="1" dirty="0" err="1">
                <a:solidFill>
                  <a:srgbClr val="1C11AF"/>
                </a:solidFill>
                <a:latin typeface="Arial" panose="020B0604020202020204" pitchFamily="34" charset="0"/>
                <a:cs typeface="Arial" panose="020B0604020202020204" pitchFamily="34" charset="0"/>
              </a:rPr>
              <a:t>bằng</a:t>
            </a:r>
            <a:r>
              <a:rPr lang="en-US" sz="3200" b="1" dirty="0">
                <a:solidFill>
                  <a:srgbClr val="1C11AF"/>
                </a:solidFill>
                <a:latin typeface="Arial" panose="020B0604020202020204" pitchFamily="34" charset="0"/>
                <a:cs typeface="Arial" panose="020B0604020202020204" pitchFamily="34" charset="0"/>
              </a:rPr>
              <a:t>, </a:t>
            </a:r>
            <a:r>
              <a:rPr lang="en-US" sz="3200" b="1" dirty="0" err="1">
                <a:solidFill>
                  <a:srgbClr val="1C11AF"/>
                </a:solidFill>
                <a:latin typeface="Arial" panose="020B0604020202020204" pitchFamily="34" charset="0"/>
                <a:cs typeface="Arial" panose="020B0604020202020204" pitchFamily="34" charset="0"/>
              </a:rPr>
              <a:t>cao</a:t>
            </a:r>
            <a:r>
              <a:rPr lang="en-US" sz="3200" b="1" dirty="0">
                <a:solidFill>
                  <a:srgbClr val="1C11AF"/>
                </a:solidFill>
                <a:latin typeface="Arial" panose="020B0604020202020204" pitchFamily="34" charset="0"/>
                <a:cs typeface="Arial" panose="020B0604020202020204" pitchFamily="34" charset="0"/>
              </a:rPr>
              <a:t> </a:t>
            </a:r>
            <a:r>
              <a:rPr lang="en-US" sz="3200" b="1" dirty="0" err="1">
                <a:solidFill>
                  <a:srgbClr val="1C11AF"/>
                </a:solidFill>
                <a:latin typeface="Arial" panose="020B0604020202020204" pitchFamily="34" charset="0"/>
                <a:cs typeface="Arial" panose="020B0604020202020204" pitchFamily="34" charset="0"/>
              </a:rPr>
              <a:t>nguyên</a:t>
            </a:r>
            <a:r>
              <a:rPr lang="en-US" sz="3200" b="1" dirty="0">
                <a:solidFill>
                  <a:srgbClr val="1C11AF"/>
                </a:solidFill>
                <a:latin typeface="Arial" panose="020B0604020202020204" pitchFamily="34" charset="0"/>
                <a:cs typeface="Arial" panose="020B0604020202020204" pitchFamily="34" charset="0"/>
              </a:rPr>
              <a:t> </a:t>
            </a:r>
            <a:r>
              <a:rPr lang="en-US" sz="3200" b="1" dirty="0" err="1">
                <a:solidFill>
                  <a:srgbClr val="1C11AF"/>
                </a:solidFill>
                <a:latin typeface="Arial" panose="020B0604020202020204" pitchFamily="34" charset="0"/>
                <a:cs typeface="Arial" panose="020B0604020202020204" pitchFamily="34" charset="0"/>
              </a:rPr>
              <a:t>thấp</a:t>
            </a:r>
            <a:r>
              <a:rPr lang="en-US" sz="3200" b="1" dirty="0">
                <a:solidFill>
                  <a:srgbClr val="1C11AF"/>
                </a:solidFill>
                <a:latin typeface="Arial" panose="020B0604020202020204" pitchFamily="34" charset="0"/>
                <a:cs typeface="Arial" panose="020B0604020202020204" pitchFamily="34" charset="0"/>
              </a:rPr>
              <a:t>, </a:t>
            </a:r>
            <a:r>
              <a:rPr lang="en-US" sz="3200" b="1" dirty="0" err="1">
                <a:solidFill>
                  <a:srgbClr val="1C11AF"/>
                </a:solidFill>
                <a:latin typeface="Arial" panose="020B0604020202020204" pitchFamily="34" charset="0"/>
                <a:cs typeface="Arial" panose="020B0604020202020204" pitchFamily="34" charset="0"/>
              </a:rPr>
              <a:t>bằng</a:t>
            </a:r>
            <a:r>
              <a:rPr lang="en-US" sz="3200" b="1" dirty="0">
                <a:solidFill>
                  <a:srgbClr val="1C11AF"/>
                </a:solidFill>
                <a:latin typeface="Arial" panose="020B0604020202020204" pitchFamily="34" charset="0"/>
                <a:cs typeface="Arial" panose="020B0604020202020204" pitchFamily="34" charset="0"/>
              </a:rPr>
              <a:t> </a:t>
            </a:r>
            <a:r>
              <a:rPr lang="en-US" sz="3200" b="1" dirty="0" err="1">
                <a:solidFill>
                  <a:srgbClr val="1C11AF"/>
                </a:solidFill>
                <a:latin typeface="Arial" panose="020B0604020202020204" pitchFamily="34" charset="0"/>
                <a:cs typeface="Arial" panose="020B0604020202020204" pitchFamily="34" charset="0"/>
              </a:rPr>
              <a:t>phẳng</a:t>
            </a:r>
            <a:endParaRPr lang="en-US" sz="3200" b="1" dirty="0">
              <a:solidFill>
                <a:srgbClr val="1C11AF"/>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xmlns="" id="{252CFD3E-6E73-47FE-8994-F089E7163710}"/>
              </a:ext>
            </a:extLst>
          </p:cNvPr>
          <p:cNvSpPr txBox="1"/>
          <p:nvPr/>
        </p:nvSpPr>
        <p:spPr>
          <a:xfrm>
            <a:off x="208763" y="2751461"/>
            <a:ext cx="5040881" cy="584775"/>
          </a:xfrm>
          <a:prstGeom prst="rect">
            <a:avLst/>
          </a:prstGeom>
          <a:noFill/>
        </p:spPr>
        <p:txBody>
          <a:bodyPr wrap="square" rtlCol="0">
            <a:spAutoFit/>
          </a:bodyPr>
          <a:lstStyle/>
          <a:p>
            <a:pPr marL="457200" indent="-457200">
              <a:buFont typeface="Wingdings" panose="05000000000000000000" pitchFamily="2" charset="2"/>
              <a:buChar char="ü"/>
            </a:pP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Đồng</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bằng</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Tây</a:t>
            </a:r>
            <a:r>
              <a:rPr lang="en-US" sz="3200" b="1" dirty="0">
                <a:solidFill>
                  <a:srgbClr val="00B050"/>
                </a:solidFill>
                <a:latin typeface="Arial" panose="020B0604020202020204" pitchFamily="34" charset="0"/>
                <a:cs typeface="Arial" panose="020B0604020202020204" pitchFamily="34" charset="0"/>
              </a:rPr>
              <a:t> Xi-bi-a</a:t>
            </a:r>
          </a:p>
        </p:txBody>
      </p:sp>
      <p:sp>
        <p:nvSpPr>
          <p:cNvPr id="11" name="TextBox 10">
            <a:extLst>
              <a:ext uri="{FF2B5EF4-FFF2-40B4-BE49-F238E27FC236}">
                <a16:creationId xmlns:a16="http://schemas.microsoft.com/office/drawing/2014/main" xmlns="" id="{D2A02458-4385-4225-96DA-09D760AD63B8}"/>
              </a:ext>
            </a:extLst>
          </p:cNvPr>
          <p:cNvSpPr txBox="1"/>
          <p:nvPr/>
        </p:nvSpPr>
        <p:spPr>
          <a:xfrm>
            <a:off x="142502" y="3470244"/>
            <a:ext cx="6029739" cy="584775"/>
          </a:xfrm>
          <a:prstGeom prst="rect">
            <a:avLst/>
          </a:prstGeom>
          <a:noFill/>
        </p:spPr>
        <p:txBody>
          <a:bodyPr wrap="square" rtlCol="0">
            <a:spAutoFit/>
          </a:bodyPr>
          <a:lstStyle/>
          <a:p>
            <a:pPr marL="457200" indent="-457200">
              <a:buFont typeface="Wingdings" panose="05000000000000000000" pitchFamily="2" charset="2"/>
              <a:buChar char="ü"/>
            </a:pPr>
            <a:r>
              <a:rPr lang="en-US" sz="3200" b="1" dirty="0">
                <a:solidFill>
                  <a:srgbClr val="00B050"/>
                </a:solidFill>
                <a:latin typeface="Arial" panose="020B0604020202020204" pitchFamily="34" charset="0"/>
                <a:cs typeface="Arial" panose="020B0604020202020204" pitchFamily="34" charset="0"/>
              </a:rPr>
              <a:t> Cao </a:t>
            </a:r>
            <a:r>
              <a:rPr lang="en-US" sz="3200" b="1" dirty="0" err="1">
                <a:solidFill>
                  <a:srgbClr val="00B050"/>
                </a:solidFill>
                <a:latin typeface="Arial" panose="020B0604020202020204" pitchFamily="34" charset="0"/>
                <a:cs typeface="Arial" panose="020B0604020202020204" pitchFamily="34" charset="0"/>
              </a:rPr>
              <a:t>nguyên</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Trung</a:t>
            </a:r>
            <a:r>
              <a:rPr lang="en-US" sz="3200" b="1" dirty="0">
                <a:solidFill>
                  <a:srgbClr val="00B050"/>
                </a:solidFill>
                <a:latin typeface="Arial" panose="020B0604020202020204" pitchFamily="34" charset="0"/>
                <a:cs typeface="Arial" panose="020B0604020202020204" pitchFamily="34" charset="0"/>
              </a:rPr>
              <a:t> Xi-bi-a</a:t>
            </a:r>
          </a:p>
        </p:txBody>
      </p:sp>
      <p:sp>
        <p:nvSpPr>
          <p:cNvPr id="13" name="Oval 12">
            <a:extLst>
              <a:ext uri="{FF2B5EF4-FFF2-40B4-BE49-F238E27FC236}">
                <a16:creationId xmlns:a16="http://schemas.microsoft.com/office/drawing/2014/main" xmlns="" id="{D505E255-2ADF-4F23-971B-A845538A5535}"/>
              </a:ext>
            </a:extLst>
          </p:cNvPr>
          <p:cNvSpPr/>
          <p:nvPr/>
        </p:nvSpPr>
        <p:spPr>
          <a:xfrm>
            <a:off x="7934779" y="1524499"/>
            <a:ext cx="997528" cy="558141"/>
          </a:xfrm>
          <a:prstGeom prst="ellipse">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xmlns="" id="{91AD4E7D-FEDA-47DF-9AB0-FCA479DAD682}"/>
              </a:ext>
            </a:extLst>
          </p:cNvPr>
          <p:cNvSpPr/>
          <p:nvPr/>
        </p:nvSpPr>
        <p:spPr>
          <a:xfrm>
            <a:off x="8799699" y="1237510"/>
            <a:ext cx="997528" cy="558141"/>
          </a:xfrm>
          <a:prstGeom prst="ellipse">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53465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par>
                          <p:cTn id="18" fill="hold">
                            <p:stCondLst>
                              <p:cond delay="500"/>
                            </p:stCondLst>
                            <p:childTnLst>
                              <p:par>
                                <p:cTn id="19" presetID="16" presetClass="entr" presetSubtype="21" fill="hold" grpId="0" nodeType="after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arn(inVertical)">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barn(inVertical)">
                                      <p:cBhvr>
                                        <p:cTn id="26" dur="500"/>
                                        <p:tgtEl>
                                          <p:spTgt spid="11"/>
                                        </p:tgtEl>
                                      </p:cBhvr>
                                    </p:animEffect>
                                  </p:childTnLst>
                                </p:cTn>
                              </p:par>
                            </p:childTnLst>
                          </p:cTn>
                        </p:par>
                        <p:par>
                          <p:cTn id="27" fill="hold">
                            <p:stCondLst>
                              <p:cond delay="500"/>
                            </p:stCondLst>
                            <p:childTnLst>
                              <p:par>
                                <p:cTn id="28" presetID="16" presetClass="entr" presetSubtype="21" fill="hold" grpId="0" nodeType="after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barn(inVertical)">
                                      <p:cBhvr>
                                        <p:cTn id="3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3" grpId="0" animBg="1"/>
      <p:bldP spid="1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1E722E46-B52B-4090-9BEE-72BDFC64C2E1}"/>
              </a:ext>
            </a:extLst>
          </p:cNvPr>
          <p:cNvSpPr txBox="1"/>
          <p:nvPr/>
        </p:nvSpPr>
        <p:spPr>
          <a:xfrm>
            <a:off x="66261" y="53012"/>
            <a:ext cx="2213113" cy="584775"/>
          </a:xfrm>
          <a:prstGeom prst="rect">
            <a:avLst/>
          </a:prstGeom>
          <a:solidFill>
            <a:srgbClr val="00B050"/>
          </a:solidFill>
        </p:spPr>
        <p:txBody>
          <a:bodyPr wrap="square" rtlCol="0">
            <a:spAutoFit/>
          </a:bodyPr>
          <a:lstStyle/>
          <a:p>
            <a:r>
              <a:rPr lang="en-US" sz="3200">
                <a:solidFill>
                  <a:srgbClr val="FFFF00"/>
                </a:solidFill>
                <a:latin typeface="Arial" panose="020B0604020202020204" pitchFamily="34" charset="0"/>
                <a:cs typeface="Arial" panose="020B0604020202020204" pitchFamily="34" charset="0"/>
              </a:rPr>
              <a:t> Địa hình</a:t>
            </a:r>
          </a:p>
        </p:txBody>
      </p:sp>
      <p:grpSp>
        <p:nvGrpSpPr>
          <p:cNvPr id="7" name="Group 6">
            <a:extLst>
              <a:ext uri="{FF2B5EF4-FFF2-40B4-BE49-F238E27FC236}">
                <a16:creationId xmlns:a16="http://schemas.microsoft.com/office/drawing/2014/main" xmlns="" id="{3CF285F5-C66E-400C-9367-77A59DAC543E}"/>
              </a:ext>
            </a:extLst>
          </p:cNvPr>
          <p:cNvGrpSpPr/>
          <p:nvPr/>
        </p:nvGrpSpPr>
        <p:grpSpPr>
          <a:xfrm>
            <a:off x="5805312" y="0"/>
            <a:ext cx="6364942" cy="6858000"/>
            <a:chOff x="5805312" y="0"/>
            <a:chExt cx="6364942" cy="6858000"/>
          </a:xfrm>
        </p:grpSpPr>
        <p:pic>
          <p:nvPicPr>
            <p:cNvPr id="5" name="Picture 2">
              <a:extLst>
                <a:ext uri="{FF2B5EF4-FFF2-40B4-BE49-F238E27FC236}">
                  <a16:creationId xmlns:a16="http://schemas.microsoft.com/office/drawing/2014/main" xmlns="" id="{AC9675BC-D67B-4C3F-914E-52A0EA0BF2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05312" y="0"/>
              <a:ext cx="6364942" cy="673033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xmlns="" id="{256A537C-A9FC-471C-8403-DFC79B4D006C}"/>
                </a:ext>
              </a:extLst>
            </p:cNvPr>
            <p:cNvSpPr txBox="1"/>
            <p:nvPr/>
          </p:nvSpPr>
          <p:spPr>
            <a:xfrm>
              <a:off x="7272113" y="6488668"/>
              <a:ext cx="3836135" cy="369332"/>
            </a:xfrm>
            <a:prstGeom prst="rect">
              <a:avLst/>
            </a:prstGeom>
            <a:solidFill>
              <a:schemeClr val="bg1"/>
            </a:solidFill>
          </p:spPr>
          <p:txBody>
            <a:bodyPr wrap="square" rtlCol="0">
              <a:spAutoFit/>
            </a:bodyPr>
            <a:lstStyle/>
            <a:p>
              <a:r>
                <a:rPr lang="en-US">
                  <a:solidFill>
                    <a:srgbClr val="3333CC"/>
                  </a:solidFill>
                  <a:latin typeface="Arial" panose="020B0604020202020204" pitchFamily="34" charset="0"/>
                  <a:cs typeface="Arial" panose="020B0604020202020204" pitchFamily="34" charset="0"/>
                </a:rPr>
                <a:t>Hình 5.1.Bản đồ tự nhiên Châu Á</a:t>
              </a:r>
            </a:p>
          </p:txBody>
        </p:sp>
      </p:grpSp>
      <p:sp>
        <p:nvSpPr>
          <p:cNvPr id="8" name="TextBox 7">
            <a:extLst>
              <a:ext uri="{FF2B5EF4-FFF2-40B4-BE49-F238E27FC236}">
                <a16:creationId xmlns:a16="http://schemas.microsoft.com/office/drawing/2014/main" xmlns="" id="{98F24FE8-6313-4847-826C-577F5BB8A39B}"/>
              </a:ext>
            </a:extLst>
          </p:cNvPr>
          <p:cNvSpPr txBox="1"/>
          <p:nvPr/>
        </p:nvSpPr>
        <p:spPr>
          <a:xfrm>
            <a:off x="159025" y="730551"/>
            <a:ext cx="2703445" cy="584775"/>
          </a:xfrm>
          <a:prstGeom prst="rect">
            <a:avLst/>
          </a:prstGeom>
          <a:noFill/>
        </p:spPr>
        <p:txBody>
          <a:bodyPr wrap="square" rtlCol="0">
            <a:spAutoFit/>
          </a:bodyPr>
          <a:lstStyle/>
          <a:p>
            <a:pPr marL="457200" indent="-457200">
              <a:buFont typeface="Wingdings" panose="05000000000000000000" pitchFamily="2" charset="2"/>
              <a:buChar char="v"/>
            </a:pPr>
            <a:r>
              <a:rPr lang="en-US" sz="3200">
                <a:solidFill>
                  <a:srgbClr val="FF0066"/>
                </a:solidFill>
                <a:latin typeface="Arial" panose="020B0604020202020204" pitchFamily="34" charset="0"/>
                <a:cs typeface="Arial" panose="020B0604020202020204" pitchFamily="34" charset="0"/>
              </a:rPr>
              <a:t>Phía đông</a:t>
            </a:r>
          </a:p>
        </p:txBody>
      </p:sp>
      <p:sp>
        <p:nvSpPr>
          <p:cNvPr id="9" name="TextBox 8">
            <a:extLst>
              <a:ext uri="{FF2B5EF4-FFF2-40B4-BE49-F238E27FC236}">
                <a16:creationId xmlns:a16="http://schemas.microsoft.com/office/drawing/2014/main" xmlns="" id="{73527233-8134-4536-9F35-DC0F18D263AE}"/>
              </a:ext>
            </a:extLst>
          </p:cNvPr>
          <p:cNvSpPr txBox="1"/>
          <p:nvPr/>
        </p:nvSpPr>
        <p:spPr>
          <a:xfrm>
            <a:off x="4819" y="1402236"/>
            <a:ext cx="5870714" cy="584775"/>
          </a:xfrm>
          <a:prstGeom prst="rect">
            <a:avLst/>
          </a:prstGeom>
          <a:noFill/>
        </p:spPr>
        <p:txBody>
          <a:bodyPr wrap="square" rtlCol="0">
            <a:spAutoFit/>
          </a:bodyPr>
          <a:lstStyle/>
          <a:p>
            <a:r>
              <a:rPr lang="en-US" sz="3200">
                <a:solidFill>
                  <a:srgbClr val="1C11AF"/>
                </a:solidFill>
                <a:latin typeface="Arial" panose="020B0604020202020204" pitchFamily="34" charset="0"/>
                <a:cs typeface="Arial" panose="020B0604020202020204" pitchFamily="34" charset="0"/>
              </a:rPr>
              <a:t>- Núi, cao nguyên, đồng bằng</a:t>
            </a:r>
          </a:p>
        </p:txBody>
      </p:sp>
      <p:sp>
        <p:nvSpPr>
          <p:cNvPr id="10" name="TextBox 9">
            <a:extLst>
              <a:ext uri="{FF2B5EF4-FFF2-40B4-BE49-F238E27FC236}">
                <a16:creationId xmlns:a16="http://schemas.microsoft.com/office/drawing/2014/main" xmlns="" id="{AB7A0449-44FA-43C1-A872-09DB0291D0D3}"/>
              </a:ext>
            </a:extLst>
          </p:cNvPr>
          <p:cNvSpPr txBox="1"/>
          <p:nvPr/>
        </p:nvSpPr>
        <p:spPr>
          <a:xfrm>
            <a:off x="4098" y="2163070"/>
            <a:ext cx="5040881" cy="584775"/>
          </a:xfrm>
          <a:prstGeom prst="rect">
            <a:avLst/>
          </a:prstGeom>
          <a:noFill/>
        </p:spPr>
        <p:txBody>
          <a:bodyPr wrap="square" rtlCol="0">
            <a:spAutoFit/>
          </a:bodyPr>
          <a:lstStyle/>
          <a:p>
            <a:pPr marL="457200" indent="-457200">
              <a:buFont typeface="Wingdings" panose="05000000000000000000" pitchFamily="2" charset="2"/>
              <a:buChar char="ü"/>
            </a:pPr>
            <a:r>
              <a:rPr lang="en-US" sz="3200">
                <a:solidFill>
                  <a:srgbClr val="00B050"/>
                </a:solidFill>
                <a:latin typeface="Arial" panose="020B0604020202020204" pitchFamily="34" charset="0"/>
                <a:cs typeface="Arial" panose="020B0604020202020204" pitchFamily="34" charset="0"/>
              </a:rPr>
              <a:t> CN Mông Cổ</a:t>
            </a:r>
          </a:p>
        </p:txBody>
      </p:sp>
      <p:sp>
        <p:nvSpPr>
          <p:cNvPr id="11" name="TextBox 10">
            <a:extLst>
              <a:ext uri="{FF2B5EF4-FFF2-40B4-BE49-F238E27FC236}">
                <a16:creationId xmlns:a16="http://schemas.microsoft.com/office/drawing/2014/main" xmlns="" id="{6E7DB772-54D8-47F1-8658-6E1379C692BC}"/>
              </a:ext>
            </a:extLst>
          </p:cNvPr>
          <p:cNvSpPr txBox="1"/>
          <p:nvPr/>
        </p:nvSpPr>
        <p:spPr>
          <a:xfrm>
            <a:off x="0" y="2885469"/>
            <a:ext cx="6029739" cy="584775"/>
          </a:xfrm>
          <a:prstGeom prst="rect">
            <a:avLst/>
          </a:prstGeom>
          <a:noFill/>
        </p:spPr>
        <p:txBody>
          <a:bodyPr wrap="square" rtlCol="0">
            <a:spAutoFit/>
          </a:bodyPr>
          <a:lstStyle/>
          <a:p>
            <a:pPr marL="457200" indent="-457200">
              <a:buFont typeface="Wingdings" panose="05000000000000000000" pitchFamily="2" charset="2"/>
              <a:buChar char="ü"/>
            </a:pPr>
            <a:r>
              <a:rPr lang="en-US" sz="3200">
                <a:solidFill>
                  <a:srgbClr val="00B050"/>
                </a:solidFill>
                <a:latin typeface="Arial" panose="020B0604020202020204" pitchFamily="34" charset="0"/>
                <a:cs typeface="Arial" panose="020B0604020202020204" pitchFamily="34" charset="0"/>
              </a:rPr>
              <a:t> Đồng bằng Hoa Bắc</a:t>
            </a:r>
          </a:p>
        </p:txBody>
      </p:sp>
      <p:sp>
        <p:nvSpPr>
          <p:cNvPr id="12" name="Oval 11">
            <a:extLst>
              <a:ext uri="{FF2B5EF4-FFF2-40B4-BE49-F238E27FC236}">
                <a16:creationId xmlns:a16="http://schemas.microsoft.com/office/drawing/2014/main" xmlns="" id="{F00E6DD9-6846-4B0C-BBC3-58CDD702FAAC}"/>
              </a:ext>
            </a:extLst>
          </p:cNvPr>
          <p:cNvSpPr/>
          <p:nvPr/>
        </p:nvSpPr>
        <p:spPr>
          <a:xfrm>
            <a:off x="9030701" y="2127446"/>
            <a:ext cx="1051452" cy="68380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xmlns="" id="{DBB4CFDC-093F-4D7F-A0E2-7EF80E8D1243}"/>
              </a:ext>
            </a:extLst>
          </p:cNvPr>
          <p:cNvSpPr/>
          <p:nvPr/>
        </p:nvSpPr>
        <p:spPr>
          <a:xfrm>
            <a:off x="9862284" y="2753347"/>
            <a:ext cx="569498" cy="450022"/>
          </a:xfrm>
          <a:prstGeom prst="ellipse">
            <a:avLst/>
          </a:prstGeom>
          <a:noFill/>
          <a:ln w="38100">
            <a:solidFill>
              <a:srgbClr val="1C11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80806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5" descr="phu si">
            <a:extLst>
              <a:ext uri="{FF2B5EF4-FFF2-40B4-BE49-F238E27FC236}">
                <a16:creationId xmlns:a16="http://schemas.microsoft.com/office/drawing/2014/main" xmlns="" id="{9CF0C405-8F3E-4E05-A4B9-DCCF6737379D}"/>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525490"/>
            <a:ext cx="5708400" cy="385712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picture containing mountain, sky, outdoor, snow&#10;&#10;Description automatically generated">
            <a:extLst>
              <a:ext uri="{FF2B5EF4-FFF2-40B4-BE49-F238E27FC236}">
                <a16:creationId xmlns:a16="http://schemas.microsoft.com/office/drawing/2014/main" xmlns="" id="{10ECD321-A47F-46E4-AB00-6A324062D767}"/>
              </a:ext>
            </a:extLst>
          </p:cNvPr>
          <p:cNvPicPr>
            <a:picLocks noChangeAspect="1"/>
          </p:cNvPicPr>
          <p:nvPr/>
        </p:nvPicPr>
        <p:blipFill>
          <a:blip r:embed="rId3"/>
          <a:stretch>
            <a:fillRect/>
          </a:stretch>
        </p:blipFill>
        <p:spPr>
          <a:xfrm>
            <a:off x="5864979" y="525491"/>
            <a:ext cx="5935135" cy="3857128"/>
          </a:xfrm>
          <a:prstGeom prst="rect">
            <a:avLst/>
          </a:prstGeom>
        </p:spPr>
      </p:pic>
      <p:sp>
        <p:nvSpPr>
          <p:cNvPr id="6" name="Rectangle 5">
            <a:extLst>
              <a:ext uri="{FF2B5EF4-FFF2-40B4-BE49-F238E27FC236}">
                <a16:creationId xmlns:a16="http://schemas.microsoft.com/office/drawing/2014/main" xmlns="" id="{475F8913-D669-4B74-8CD3-6FB6A58AF790}"/>
              </a:ext>
            </a:extLst>
          </p:cNvPr>
          <p:cNvSpPr/>
          <p:nvPr/>
        </p:nvSpPr>
        <p:spPr>
          <a:xfrm>
            <a:off x="1642753" y="4491961"/>
            <a:ext cx="8906494" cy="2246769"/>
          </a:xfrm>
          <a:prstGeom prst="rect">
            <a:avLst/>
          </a:prstGeom>
          <a:ln>
            <a:solidFill>
              <a:srgbClr val="0070C0"/>
            </a:solidFill>
            <a:prstDash val="sysDash"/>
          </a:ln>
        </p:spPr>
        <p:txBody>
          <a:bodyPr wrap="square">
            <a:spAutoFit/>
          </a:bodyPr>
          <a:lstStyle/>
          <a:p>
            <a:pPr algn="ctr"/>
            <a:r>
              <a:rPr lang="vi-VN" sz="2800" b="1">
                <a:solidFill>
                  <a:srgbClr val="00B050"/>
                </a:solidFill>
              </a:rPr>
              <a:t>Núi phú sĩ </a:t>
            </a:r>
            <a:r>
              <a:rPr lang="en-US" sz="2800" b="1">
                <a:solidFill>
                  <a:srgbClr val="00B050"/>
                </a:solidFill>
              </a:rPr>
              <a:t>- </a:t>
            </a:r>
            <a:r>
              <a:rPr lang="vi-VN" sz="2800" b="1">
                <a:solidFill>
                  <a:srgbClr val="00B050"/>
                </a:solidFill>
              </a:rPr>
              <a:t>Nhật Bản </a:t>
            </a:r>
            <a:endParaRPr lang="en-US" sz="2800" b="1">
              <a:solidFill>
                <a:srgbClr val="00B050"/>
              </a:solidFill>
            </a:endParaRPr>
          </a:p>
          <a:p>
            <a:pPr algn="just"/>
            <a:r>
              <a:rPr lang="en-US" sz="2800">
                <a:solidFill>
                  <a:srgbClr val="1C11AF"/>
                </a:solidFill>
              </a:rPr>
              <a:t>L</a:t>
            </a:r>
            <a:r>
              <a:rPr lang="vi-VN" sz="2800">
                <a:solidFill>
                  <a:srgbClr val="1C11AF"/>
                </a:solidFill>
              </a:rPr>
              <a:t>à một ngọn núi hùng vĩ với đỉnh núi có tuyết trắng quanh năm, ngọn núi này không chỉ nổi tiếng ở Nhật mà còn được toàn thế giới biết đến như là một biểu tượng quen thuộc của Nhật Bản. </a:t>
            </a:r>
            <a:endParaRPr lang="en-US" sz="2800">
              <a:solidFill>
                <a:srgbClr val="1C11AF"/>
              </a:solidFill>
            </a:endParaRPr>
          </a:p>
        </p:txBody>
      </p:sp>
    </p:spTree>
    <p:extLst>
      <p:ext uri="{BB962C8B-B14F-4D97-AF65-F5344CB8AC3E}">
        <p14:creationId xmlns:p14="http://schemas.microsoft.com/office/powerpoint/2010/main" val="2885378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1E722E46-B52B-4090-9BEE-72BDFC64C2E1}"/>
              </a:ext>
            </a:extLst>
          </p:cNvPr>
          <p:cNvSpPr txBox="1"/>
          <p:nvPr/>
        </p:nvSpPr>
        <p:spPr>
          <a:xfrm>
            <a:off x="66261" y="53012"/>
            <a:ext cx="2213113" cy="584775"/>
          </a:xfrm>
          <a:prstGeom prst="rect">
            <a:avLst/>
          </a:prstGeom>
          <a:solidFill>
            <a:srgbClr val="00B050"/>
          </a:solidFill>
        </p:spPr>
        <p:txBody>
          <a:bodyPr wrap="square" rtlCol="0">
            <a:spAutoFit/>
          </a:bodyPr>
          <a:lstStyle/>
          <a:p>
            <a:r>
              <a:rPr lang="en-US" sz="3200" b="1">
                <a:solidFill>
                  <a:srgbClr val="FFFF00"/>
                </a:solidFill>
                <a:latin typeface="Arial" panose="020B0604020202020204" pitchFamily="34" charset="0"/>
                <a:cs typeface="Arial" panose="020B0604020202020204" pitchFamily="34" charset="0"/>
              </a:rPr>
              <a:t> Địa hình</a:t>
            </a:r>
          </a:p>
        </p:txBody>
      </p:sp>
      <p:grpSp>
        <p:nvGrpSpPr>
          <p:cNvPr id="7" name="Group 6">
            <a:extLst>
              <a:ext uri="{FF2B5EF4-FFF2-40B4-BE49-F238E27FC236}">
                <a16:creationId xmlns:a16="http://schemas.microsoft.com/office/drawing/2014/main" xmlns="" id="{3CF285F5-C66E-400C-9367-77A59DAC543E}"/>
              </a:ext>
            </a:extLst>
          </p:cNvPr>
          <p:cNvGrpSpPr/>
          <p:nvPr/>
        </p:nvGrpSpPr>
        <p:grpSpPr>
          <a:xfrm>
            <a:off x="5805312" y="0"/>
            <a:ext cx="6364942" cy="6858000"/>
            <a:chOff x="5805312" y="0"/>
            <a:chExt cx="6364942" cy="6858000"/>
          </a:xfrm>
        </p:grpSpPr>
        <p:pic>
          <p:nvPicPr>
            <p:cNvPr id="5" name="Picture 2">
              <a:extLst>
                <a:ext uri="{FF2B5EF4-FFF2-40B4-BE49-F238E27FC236}">
                  <a16:creationId xmlns:a16="http://schemas.microsoft.com/office/drawing/2014/main" xmlns="" id="{AC9675BC-D67B-4C3F-914E-52A0EA0BF2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05312" y="0"/>
              <a:ext cx="6364942" cy="673033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xmlns="" id="{256A537C-A9FC-471C-8403-DFC79B4D006C}"/>
                </a:ext>
              </a:extLst>
            </p:cNvPr>
            <p:cNvSpPr txBox="1"/>
            <p:nvPr/>
          </p:nvSpPr>
          <p:spPr>
            <a:xfrm>
              <a:off x="7272113" y="6488668"/>
              <a:ext cx="3836135" cy="369332"/>
            </a:xfrm>
            <a:prstGeom prst="rect">
              <a:avLst/>
            </a:prstGeom>
            <a:solidFill>
              <a:schemeClr val="bg1"/>
            </a:solidFill>
          </p:spPr>
          <p:txBody>
            <a:bodyPr wrap="square" rtlCol="0">
              <a:spAutoFit/>
            </a:bodyPr>
            <a:lstStyle/>
            <a:p>
              <a:r>
                <a:rPr lang="en-US" b="1">
                  <a:solidFill>
                    <a:srgbClr val="3333CC"/>
                  </a:solidFill>
                  <a:latin typeface="Arial" panose="020B0604020202020204" pitchFamily="34" charset="0"/>
                  <a:cs typeface="Arial" panose="020B0604020202020204" pitchFamily="34" charset="0"/>
                </a:rPr>
                <a:t>Hình 5.1.Bản đồ tự nhiên Châu Á</a:t>
              </a:r>
            </a:p>
          </p:txBody>
        </p:sp>
      </p:grpSp>
      <p:sp>
        <p:nvSpPr>
          <p:cNvPr id="8" name="TextBox 7">
            <a:extLst>
              <a:ext uri="{FF2B5EF4-FFF2-40B4-BE49-F238E27FC236}">
                <a16:creationId xmlns:a16="http://schemas.microsoft.com/office/drawing/2014/main" xmlns="" id="{39D7A26C-E29E-437C-866E-ADA320D2FDCD}"/>
              </a:ext>
            </a:extLst>
          </p:cNvPr>
          <p:cNvSpPr txBox="1"/>
          <p:nvPr/>
        </p:nvSpPr>
        <p:spPr>
          <a:xfrm>
            <a:off x="159025" y="730551"/>
            <a:ext cx="5256982" cy="584775"/>
          </a:xfrm>
          <a:prstGeom prst="rect">
            <a:avLst/>
          </a:prstGeom>
          <a:noFill/>
        </p:spPr>
        <p:txBody>
          <a:bodyPr wrap="square" rtlCol="0">
            <a:spAutoFit/>
          </a:bodyPr>
          <a:lstStyle/>
          <a:p>
            <a:pPr marL="457200" indent="-457200">
              <a:buFont typeface="Wingdings" panose="05000000000000000000" pitchFamily="2" charset="2"/>
              <a:buChar char="v"/>
            </a:pPr>
            <a:r>
              <a:rPr lang="en-US" sz="3200" b="1">
                <a:solidFill>
                  <a:srgbClr val="FF0066"/>
                </a:solidFill>
                <a:latin typeface="Arial" panose="020B0604020202020204" pitchFamily="34" charset="0"/>
                <a:cs typeface="Arial" panose="020B0604020202020204" pitchFamily="34" charset="0"/>
              </a:rPr>
              <a:t>Phía nam và tây nam</a:t>
            </a:r>
          </a:p>
        </p:txBody>
      </p:sp>
      <p:sp>
        <p:nvSpPr>
          <p:cNvPr id="9" name="TextBox 8">
            <a:extLst>
              <a:ext uri="{FF2B5EF4-FFF2-40B4-BE49-F238E27FC236}">
                <a16:creationId xmlns:a16="http://schemas.microsoft.com/office/drawing/2014/main" xmlns="" id="{CB21AA62-17C4-4C9F-AFD1-132DA5043B3F}"/>
              </a:ext>
            </a:extLst>
          </p:cNvPr>
          <p:cNvSpPr txBox="1"/>
          <p:nvPr/>
        </p:nvSpPr>
        <p:spPr>
          <a:xfrm>
            <a:off x="66261" y="1358641"/>
            <a:ext cx="5870714" cy="1077218"/>
          </a:xfrm>
          <a:prstGeom prst="rect">
            <a:avLst/>
          </a:prstGeom>
          <a:noFill/>
        </p:spPr>
        <p:txBody>
          <a:bodyPr wrap="square" rtlCol="0">
            <a:spAutoFit/>
          </a:bodyPr>
          <a:lstStyle/>
          <a:p>
            <a:pPr marL="457200" indent="-457200">
              <a:buFontTx/>
              <a:buChar char="-"/>
            </a:pPr>
            <a:r>
              <a:rPr lang="en-US" sz="3200" b="1">
                <a:solidFill>
                  <a:srgbClr val="1C11AF"/>
                </a:solidFill>
                <a:latin typeface="Arial" panose="020B0604020202020204" pitchFamily="34" charset="0"/>
                <a:cs typeface="Arial" panose="020B0604020202020204" pitchFamily="34" charset="0"/>
              </a:rPr>
              <a:t>Núi trẻ, sơn nguyên, đồng bằng nằm xen kẽ</a:t>
            </a:r>
          </a:p>
        </p:txBody>
      </p:sp>
      <p:sp>
        <p:nvSpPr>
          <p:cNvPr id="10" name="TextBox 9">
            <a:extLst>
              <a:ext uri="{FF2B5EF4-FFF2-40B4-BE49-F238E27FC236}">
                <a16:creationId xmlns:a16="http://schemas.microsoft.com/office/drawing/2014/main" xmlns="" id="{F8BB4EC5-C16E-4964-A8CE-B3564A8122D2}"/>
              </a:ext>
            </a:extLst>
          </p:cNvPr>
          <p:cNvSpPr txBox="1"/>
          <p:nvPr/>
        </p:nvSpPr>
        <p:spPr>
          <a:xfrm>
            <a:off x="333024" y="2510199"/>
            <a:ext cx="5040881" cy="584775"/>
          </a:xfrm>
          <a:prstGeom prst="rect">
            <a:avLst/>
          </a:prstGeom>
          <a:noFill/>
        </p:spPr>
        <p:txBody>
          <a:bodyPr wrap="square" rtlCol="0">
            <a:spAutoFit/>
          </a:bodyPr>
          <a:lstStyle/>
          <a:p>
            <a:pPr marL="457200" indent="-457200">
              <a:buFont typeface="Wingdings" panose="05000000000000000000" pitchFamily="2" charset="2"/>
              <a:buChar char="ü"/>
            </a:pPr>
            <a:r>
              <a:rPr lang="en-US" sz="3200" b="1">
                <a:solidFill>
                  <a:srgbClr val="00B050"/>
                </a:solidFill>
                <a:latin typeface="Arial" panose="020B0604020202020204" pitchFamily="34" charset="0"/>
                <a:cs typeface="Arial" panose="020B0604020202020204" pitchFamily="34" charset="0"/>
              </a:rPr>
              <a:t>SN – I Ran</a:t>
            </a:r>
          </a:p>
        </p:txBody>
      </p:sp>
      <p:sp>
        <p:nvSpPr>
          <p:cNvPr id="11" name="TextBox 10">
            <a:extLst>
              <a:ext uri="{FF2B5EF4-FFF2-40B4-BE49-F238E27FC236}">
                <a16:creationId xmlns:a16="http://schemas.microsoft.com/office/drawing/2014/main" xmlns="" id="{0253FAE2-6A65-499D-963F-33E99C04DF54}"/>
              </a:ext>
            </a:extLst>
          </p:cNvPr>
          <p:cNvSpPr txBox="1"/>
          <p:nvPr/>
        </p:nvSpPr>
        <p:spPr>
          <a:xfrm>
            <a:off x="280016" y="3222242"/>
            <a:ext cx="6029739" cy="584775"/>
          </a:xfrm>
          <a:prstGeom prst="rect">
            <a:avLst/>
          </a:prstGeom>
          <a:noFill/>
        </p:spPr>
        <p:txBody>
          <a:bodyPr wrap="square" rtlCol="0">
            <a:spAutoFit/>
          </a:bodyPr>
          <a:lstStyle/>
          <a:p>
            <a:pPr marL="457200" indent="-457200">
              <a:buFont typeface="Wingdings" panose="05000000000000000000" pitchFamily="2" charset="2"/>
              <a:buChar char="ü"/>
            </a:pPr>
            <a:r>
              <a:rPr lang="en-US" sz="3200" b="1">
                <a:solidFill>
                  <a:srgbClr val="00B050"/>
                </a:solidFill>
                <a:latin typeface="Arial" panose="020B0604020202020204" pitchFamily="34" charset="0"/>
                <a:cs typeface="Arial" panose="020B0604020202020204" pitchFamily="34" charset="0"/>
              </a:rPr>
              <a:t> SN Đê Can</a:t>
            </a:r>
          </a:p>
        </p:txBody>
      </p:sp>
      <p:sp>
        <p:nvSpPr>
          <p:cNvPr id="12" name="TextBox 11">
            <a:extLst>
              <a:ext uri="{FF2B5EF4-FFF2-40B4-BE49-F238E27FC236}">
                <a16:creationId xmlns:a16="http://schemas.microsoft.com/office/drawing/2014/main" xmlns="" id="{C96B79CE-7489-4697-80CE-E9AEB844CA11}"/>
              </a:ext>
            </a:extLst>
          </p:cNvPr>
          <p:cNvSpPr txBox="1"/>
          <p:nvPr/>
        </p:nvSpPr>
        <p:spPr>
          <a:xfrm>
            <a:off x="280016" y="3903180"/>
            <a:ext cx="6029739" cy="584775"/>
          </a:xfrm>
          <a:prstGeom prst="rect">
            <a:avLst/>
          </a:prstGeom>
          <a:noFill/>
        </p:spPr>
        <p:txBody>
          <a:bodyPr wrap="square" rtlCol="0">
            <a:spAutoFit/>
          </a:bodyPr>
          <a:lstStyle/>
          <a:p>
            <a:pPr marL="457200" indent="-457200">
              <a:buFont typeface="Wingdings" panose="05000000000000000000" pitchFamily="2" charset="2"/>
              <a:buChar char="ü"/>
            </a:pPr>
            <a:r>
              <a:rPr lang="en-US" sz="3200" b="1" dirty="0">
                <a:solidFill>
                  <a:srgbClr val="00B050"/>
                </a:solidFill>
                <a:latin typeface="Arial" panose="020B0604020202020204" pitchFamily="34" charset="0"/>
                <a:cs typeface="Arial" panose="020B0604020202020204" pitchFamily="34" charset="0"/>
              </a:rPr>
              <a:t> ĐB </a:t>
            </a:r>
            <a:r>
              <a:rPr lang="en-US" sz="3200" b="1" dirty="0" err="1">
                <a:solidFill>
                  <a:srgbClr val="00B050"/>
                </a:solidFill>
                <a:latin typeface="Arial" panose="020B0604020202020204" pitchFamily="34" charset="0"/>
                <a:cs typeface="Arial" panose="020B0604020202020204" pitchFamily="34" charset="0"/>
              </a:rPr>
              <a:t>Ấn</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Hằng</a:t>
            </a:r>
            <a:endParaRPr lang="en-US" sz="3200" b="1" dirty="0">
              <a:solidFill>
                <a:srgbClr val="00B050"/>
              </a:solidFill>
              <a:latin typeface="Arial" panose="020B0604020202020204" pitchFamily="34" charset="0"/>
              <a:cs typeface="Arial" panose="020B0604020202020204" pitchFamily="34" charset="0"/>
            </a:endParaRPr>
          </a:p>
        </p:txBody>
      </p:sp>
      <p:sp>
        <p:nvSpPr>
          <p:cNvPr id="13" name="Oval 12">
            <a:extLst>
              <a:ext uri="{FF2B5EF4-FFF2-40B4-BE49-F238E27FC236}">
                <a16:creationId xmlns:a16="http://schemas.microsoft.com/office/drawing/2014/main" xmlns="" id="{C2267511-DE4C-4B31-9C2F-167203F03FE4}"/>
              </a:ext>
            </a:extLst>
          </p:cNvPr>
          <p:cNvSpPr/>
          <p:nvPr/>
        </p:nvSpPr>
        <p:spPr>
          <a:xfrm rot="14983506">
            <a:off x="6487180" y="2933367"/>
            <a:ext cx="1010598" cy="323628"/>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4" name="Oval 13">
            <a:extLst>
              <a:ext uri="{FF2B5EF4-FFF2-40B4-BE49-F238E27FC236}">
                <a16:creationId xmlns:a16="http://schemas.microsoft.com/office/drawing/2014/main" xmlns="" id="{4C246DDD-96A3-444B-9D95-946658825DB0}"/>
              </a:ext>
            </a:extLst>
          </p:cNvPr>
          <p:cNvSpPr/>
          <p:nvPr/>
        </p:nvSpPr>
        <p:spPr>
          <a:xfrm>
            <a:off x="7759149" y="4053486"/>
            <a:ext cx="708990" cy="369333"/>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5" name="Freeform: Shape 14">
            <a:extLst>
              <a:ext uri="{FF2B5EF4-FFF2-40B4-BE49-F238E27FC236}">
                <a16:creationId xmlns:a16="http://schemas.microsoft.com/office/drawing/2014/main" xmlns="" id="{ABFAE08C-5486-48E3-A7F5-8FF9B1A508F4}"/>
              </a:ext>
            </a:extLst>
          </p:cNvPr>
          <p:cNvSpPr/>
          <p:nvPr/>
        </p:nvSpPr>
        <p:spPr>
          <a:xfrm>
            <a:off x="7677520" y="3623639"/>
            <a:ext cx="1060174" cy="344557"/>
          </a:xfrm>
          <a:custGeom>
            <a:avLst/>
            <a:gdLst>
              <a:gd name="connsiteX0" fmla="*/ 0 w 1060174"/>
              <a:gd name="connsiteY0" fmla="*/ 0 h 344557"/>
              <a:gd name="connsiteX1" fmla="*/ 331304 w 1060174"/>
              <a:gd name="connsiteY1" fmla="*/ 39757 h 344557"/>
              <a:gd name="connsiteX2" fmla="*/ 384313 w 1060174"/>
              <a:gd name="connsiteY2" fmla="*/ 53009 h 344557"/>
              <a:gd name="connsiteX3" fmla="*/ 516835 w 1060174"/>
              <a:gd name="connsiteY3" fmla="*/ 79514 h 344557"/>
              <a:gd name="connsiteX4" fmla="*/ 596348 w 1060174"/>
              <a:gd name="connsiteY4" fmla="*/ 145774 h 344557"/>
              <a:gd name="connsiteX5" fmla="*/ 636104 w 1060174"/>
              <a:gd name="connsiteY5" fmla="*/ 159027 h 344557"/>
              <a:gd name="connsiteX6" fmla="*/ 662609 w 1060174"/>
              <a:gd name="connsiteY6" fmla="*/ 185531 h 344557"/>
              <a:gd name="connsiteX7" fmla="*/ 795130 w 1060174"/>
              <a:gd name="connsiteY7" fmla="*/ 238540 h 344557"/>
              <a:gd name="connsiteX8" fmla="*/ 901148 w 1060174"/>
              <a:gd name="connsiteY8" fmla="*/ 265044 h 344557"/>
              <a:gd name="connsiteX9" fmla="*/ 1033670 w 1060174"/>
              <a:gd name="connsiteY9" fmla="*/ 304800 h 344557"/>
              <a:gd name="connsiteX10" fmla="*/ 1060174 w 1060174"/>
              <a:gd name="connsiteY10" fmla="*/ 344557 h 344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60174" h="344557">
                <a:moveTo>
                  <a:pt x="0" y="0"/>
                </a:moveTo>
                <a:cubicBezTo>
                  <a:pt x="189170" y="54050"/>
                  <a:pt x="11541" y="10688"/>
                  <a:pt x="331304" y="39757"/>
                </a:cubicBezTo>
                <a:cubicBezTo>
                  <a:pt x="349443" y="41406"/>
                  <a:pt x="366504" y="49193"/>
                  <a:pt x="384313" y="53009"/>
                </a:cubicBezTo>
                <a:cubicBezTo>
                  <a:pt x="428362" y="62448"/>
                  <a:pt x="516835" y="79514"/>
                  <a:pt x="516835" y="79514"/>
                </a:cubicBezTo>
                <a:cubicBezTo>
                  <a:pt x="546146" y="108825"/>
                  <a:pt x="559445" y="127322"/>
                  <a:pt x="596348" y="145774"/>
                </a:cubicBezTo>
                <a:cubicBezTo>
                  <a:pt x="608842" y="152021"/>
                  <a:pt x="622852" y="154609"/>
                  <a:pt x="636104" y="159027"/>
                </a:cubicBezTo>
                <a:cubicBezTo>
                  <a:pt x="644939" y="167862"/>
                  <a:pt x="652213" y="178600"/>
                  <a:pt x="662609" y="185531"/>
                </a:cubicBezTo>
                <a:cubicBezTo>
                  <a:pt x="695511" y="207465"/>
                  <a:pt x="760650" y="229920"/>
                  <a:pt x="795130" y="238540"/>
                </a:cubicBezTo>
                <a:cubicBezTo>
                  <a:pt x="830469" y="247375"/>
                  <a:pt x="867326" y="251516"/>
                  <a:pt x="901148" y="265044"/>
                </a:cubicBezTo>
                <a:cubicBezTo>
                  <a:pt x="988322" y="299913"/>
                  <a:pt x="944083" y="286883"/>
                  <a:pt x="1033670" y="304800"/>
                </a:cubicBezTo>
                <a:lnTo>
                  <a:pt x="1060174" y="344557"/>
                </a:lnTo>
              </a:path>
            </a:pathLst>
          </a:custGeom>
          <a:noFill/>
          <a:ln w="635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Tree>
    <p:extLst>
      <p:ext uri="{BB962C8B-B14F-4D97-AF65-F5344CB8AC3E}">
        <p14:creationId xmlns:p14="http://schemas.microsoft.com/office/powerpoint/2010/main" val="3372964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par>
                          <p:cTn id="18" fill="hold">
                            <p:stCondLst>
                              <p:cond delay="500"/>
                            </p:stCondLst>
                            <p:childTnLst>
                              <p:par>
                                <p:cTn id="19" presetID="16" presetClass="entr" presetSubtype="21" fill="hold" grpId="0" nodeType="after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arn(inVertical)">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barn(inVertical)">
                                      <p:cBhvr>
                                        <p:cTn id="26" dur="500"/>
                                        <p:tgtEl>
                                          <p:spTgt spid="11"/>
                                        </p:tgtEl>
                                      </p:cBhvr>
                                    </p:animEffect>
                                  </p:childTnLst>
                                </p:cTn>
                              </p:par>
                            </p:childTnLst>
                          </p:cTn>
                        </p:par>
                        <p:par>
                          <p:cTn id="27" fill="hold">
                            <p:stCondLst>
                              <p:cond delay="500"/>
                            </p:stCondLst>
                            <p:childTnLst>
                              <p:par>
                                <p:cTn id="28" presetID="16" presetClass="entr" presetSubtype="21" fill="hold" grpId="0" nodeType="after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barn(inVertical)">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barn(inVertical)">
                                      <p:cBhvr>
                                        <p:cTn id="35" dur="500"/>
                                        <p:tgtEl>
                                          <p:spTgt spid="12"/>
                                        </p:tgtEl>
                                      </p:cBhvr>
                                    </p:animEffect>
                                  </p:childTnLst>
                                </p:cTn>
                              </p:par>
                            </p:childTnLst>
                          </p:cTn>
                        </p:par>
                        <p:par>
                          <p:cTn id="36" fill="hold">
                            <p:stCondLst>
                              <p:cond delay="500"/>
                            </p:stCondLst>
                            <p:childTnLst>
                              <p:par>
                                <p:cTn id="37" presetID="16" presetClass="entr" presetSubtype="21" fill="hold" grpId="0" nodeType="after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barn(inVertical)">
                                      <p:cBhvr>
                                        <p:cTn id="3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animBg="1"/>
      <p:bldP spid="14" grpId="0" animBg="1"/>
      <p:bldP spid="1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C2917C98-FBE5-491B-BA35-63960590A3BF}"/>
              </a:ext>
            </a:extLst>
          </p:cNvPr>
          <p:cNvSpPr txBox="1"/>
          <p:nvPr/>
        </p:nvSpPr>
        <p:spPr>
          <a:xfrm>
            <a:off x="66261" y="467364"/>
            <a:ext cx="2213113" cy="584775"/>
          </a:xfrm>
          <a:prstGeom prst="rect">
            <a:avLst/>
          </a:prstGeom>
          <a:solidFill>
            <a:srgbClr val="00B050"/>
          </a:solidFill>
        </p:spPr>
        <p:txBody>
          <a:bodyPr wrap="square" rtlCol="0">
            <a:spAutoFit/>
          </a:bodyPr>
          <a:lstStyle/>
          <a:p>
            <a:r>
              <a:rPr lang="en-US" sz="3200" b="1">
                <a:solidFill>
                  <a:srgbClr val="FFFF00"/>
                </a:solidFill>
                <a:latin typeface="Arial" panose="020B0604020202020204" pitchFamily="34" charset="0"/>
                <a:cs typeface="Arial" panose="020B0604020202020204" pitchFamily="34" charset="0"/>
              </a:rPr>
              <a:t> Địa hình</a:t>
            </a:r>
          </a:p>
        </p:txBody>
      </p:sp>
      <p:sp>
        <p:nvSpPr>
          <p:cNvPr id="5" name="TextBox 4">
            <a:extLst>
              <a:ext uri="{FF2B5EF4-FFF2-40B4-BE49-F238E27FC236}">
                <a16:creationId xmlns:a16="http://schemas.microsoft.com/office/drawing/2014/main" xmlns="" id="{013FDAFE-03B1-4FD3-9EB3-C6714D446E3D}"/>
              </a:ext>
            </a:extLst>
          </p:cNvPr>
          <p:cNvSpPr txBox="1"/>
          <p:nvPr/>
        </p:nvSpPr>
        <p:spPr>
          <a:xfrm>
            <a:off x="66261" y="1052139"/>
            <a:ext cx="8434802" cy="646331"/>
          </a:xfrm>
          <a:prstGeom prst="rect">
            <a:avLst/>
          </a:prstGeom>
          <a:noFill/>
        </p:spPr>
        <p:txBody>
          <a:bodyPr wrap="square" rtlCol="0">
            <a:spAutoFit/>
          </a:bodyPr>
          <a:lstStyle/>
          <a:p>
            <a:pPr marL="285750" indent="-285750">
              <a:buFont typeface="Wingdings" panose="05000000000000000000" pitchFamily="2" charset="2"/>
              <a:buChar char="v"/>
            </a:pPr>
            <a:r>
              <a:rPr lang="en-US" sz="3600" b="1" dirty="0" err="1">
                <a:solidFill>
                  <a:srgbClr val="FF0066"/>
                </a:solidFill>
                <a:latin typeface="Arial" panose="020B0604020202020204" pitchFamily="34" charset="0"/>
                <a:cs typeface="Arial" panose="020B0604020202020204" pitchFamily="34" charset="0"/>
              </a:rPr>
              <a:t>Thuận</a:t>
            </a:r>
            <a:r>
              <a:rPr lang="en-US" sz="3600" b="1" dirty="0">
                <a:solidFill>
                  <a:srgbClr val="FF0066"/>
                </a:solidFill>
                <a:latin typeface="Arial" panose="020B0604020202020204" pitchFamily="34" charset="0"/>
                <a:cs typeface="Arial" panose="020B0604020202020204" pitchFamily="34" charset="0"/>
              </a:rPr>
              <a:t> </a:t>
            </a:r>
            <a:r>
              <a:rPr lang="en-US" sz="3600" b="1" dirty="0" err="1">
                <a:solidFill>
                  <a:srgbClr val="FF0066"/>
                </a:solidFill>
                <a:latin typeface="Arial" panose="020B0604020202020204" pitchFamily="34" charset="0"/>
                <a:cs typeface="Arial" panose="020B0604020202020204" pitchFamily="34" charset="0"/>
              </a:rPr>
              <a:t>lợi</a:t>
            </a:r>
            <a:endParaRPr lang="en-US" sz="3600" b="1" dirty="0">
              <a:solidFill>
                <a:srgbClr val="FF0066"/>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xmlns="" id="{4FA74AD2-68E6-41DA-8A21-C32ADBC6CF25}"/>
              </a:ext>
            </a:extLst>
          </p:cNvPr>
          <p:cNvSpPr txBox="1"/>
          <p:nvPr/>
        </p:nvSpPr>
        <p:spPr>
          <a:xfrm>
            <a:off x="516611" y="1760026"/>
            <a:ext cx="6829586" cy="584775"/>
          </a:xfrm>
          <a:prstGeom prst="rect">
            <a:avLst/>
          </a:prstGeom>
          <a:noFill/>
        </p:spPr>
        <p:txBody>
          <a:bodyPr wrap="square" rtlCol="0">
            <a:spAutoFit/>
          </a:bodyPr>
          <a:lstStyle/>
          <a:p>
            <a:r>
              <a:rPr lang="en-US" sz="3200" b="1">
                <a:solidFill>
                  <a:srgbClr val="1C11AF"/>
                </a:solidFill>
                <a:latin typeface="Arial" panose="020B0604020202020204" pitchFamily="34" charset="0"/>
                <a:cs typeface="Arial" panose="020B0604020202020204" pitchFamily="34" charset="0"/>
              </a:rPr>
              <a:t>- Phát triển nhiều ngành kinh tế: </a:t>
            </a:r>
          </a:p>
        </p:txBody>
      </p:sp>
      <p:sp>
        <p:nvSpPr>
          <p:cNvPr id="7" name="TextBox 6">
            <a:extLst>
              <a:ext uri="{FF2B5EF4-FFF2-40B4-BE49-F238E27FC236}">
                <a16:creationId xmlns:a16="http://schemas.microsoft.com/office/drawing/2014/main" xmlns="" id="{0DCB2384-3D1E-4B80-94AE-0EFA36B7DFA9}"/>
              </a:ext>
            </a:extLst>
          </p:cNvPr>
          <p:cNvSpPr txBox="1"/>
          <p:nvPr/>
        </p:nvSpPr>
        <p:spPr>
          <a:xfrm>
            <a:off x="516611" y="2344801"/>
            <a:ext cx="10658070" cy="584775"/>
          </a:xfrm>
          <a:prstGeom prst="rect">
            <a:avLst/>
          </a:prstGeom>
          <a:noFill/>
        </p:spPr>
        <p:txBody>
          <a:bodyPr wrap="square" rtlCol="0">
            <a:spAutoFit/>
          </a:bodyPr>
          <a:lstStyle/>
          <a:p>
            <a:r>
              <a:rPr lang="en-US" sz="3200" b="1">
                <a:solidFill>
                  <a:srgbClr val="1C11AF"/>
                </a:solidFill>
                <a:latin typeface="Arial" panose="020B0604020202020204" pitchFamily="34" charset="0"/>
                <a:cs typeface="Arial" panose="020B0604020202020204" pitchFamily="34" charset="0"/>
              </a:rPr>
              <a:t>+ Trồng cây l</a:t>
            </a:r>
            <a:r>
              <a:rPr lang="vi-VN" sz="3200" b="1">
                <a:solidFill>
                  <a:srgbClr val="1C11AF"/>
                </a:solidFill>
                <a:latin typeface="Arial" panose="020B0604020202020204" pitchFamily="34" charset="0"/>
                <a:cs typeface="Arial" panose="020B0604020202020204" pitchFamily="34" charset="0"/>
              </a:rPr>
              <a:t>ư</a:t>
            </a:r>
            <a:r>
              <a:rPr lang="en-US" sz="3200" b="1">
                <a:solidFill>
                  <a:srgbClr val="1C11AF"/>
                </a:solidFill>
                <a:latin typeface="Arial" panose="020B0604020202020204" pitchFamily="34" charset="0"/>
                <a:cs typeface="Arial" panose="020B0604020202020204" pitchFamily="34" charset="0"/>
              </a:rPr>
              <a:t>ơng thực,thực phẩm, cây công nghiệp</a:t>
            </a:r>
          </a:p>
        </p:txBody>
      </p:sp>
      <p:sp>
        <p:nvSpPr>
          <p:cNvPr id="8" name="TextBox 7">
            <a:extLst>
              <a:ext uri="{FF2B5EF4-FFF2-40B4-BE49-F238E27FC236}">
                <a16:creationId xmlns:a16="http://schemas.microsoft.com/office/drawing/2014/main" xmlns="" id="{BADF5706-538C-4F1F-9AD3-C13FA61C9F7E}"/>
              </a:ext>
            </a:extLst>
          </p:cNvPr>
          <p:cNvSpPr txBox="1"/>
          <p:nvPr/>
        </p:nvSpPr>
        <p:spPr>
          <a:xfrm>
            <a:off x="516611" y="2996521"/>
            <a:ext cx="6829586" cy="584775"/>
          </a:xfrm>
          <a:prstGeom prst="rect">
            <a:avLst/>
          </a:prstGeom>
          <a:noFill/>
        </p:spPr>
        <p:txBody>
          <a:bodyPr wrap="square" rtlCol="0">
            <a:spAutoFit/>
          </a:bodyPr>
          <a:lstStyle/>
          <a:p>
            <a:r>
              <a:rPr lang="en-US" sz="3200" b="1">
                <a:solidFill>
                  <a:srgbClr val="1C11AF"/>
                </a:solidFill>
                <a:latin typeface="Arial" panose="020B0604020202020204" pitchFamily="34" charset="0"/>
                <a:cs typeface="Arial" panose="020B0604020202020204" pitchFamily="34" charset="0"/>
              </a:rPr>
              <a:t>+ Chăn nuôi gia súc</a:t>
            </a:r>
          </a:p>
        </p:txBody>
      </p:sp>
      <p:sp>
        <p:nvSpPr>
          <p:cNvPr id="9" name="TextBox 8">
            <a:extLst>
              <a:ext uri="{FF2B5EF4-FFF2-40B4-BE49-F238E27FC236}">
                <a16:creationId xmlns:a16="http://schemas.microsoft.com/office/drawing/2014/main" xmlns="" id="{037DD00B-9E87-4206-A737-E689F9A042F5}"/>
              </a:ext>
            </a:extLst>
          </p:cNvPr>
          <p:cNvSpPr txBox="1"/>
          <p:nvPr/>
        </p:nvSpPr>
        <p:spPr>
          <a:xfrm>
            <a:off x="516611" y="3648241"/>
            <a:ext cx="6829586" cy="584775"/>
          </a:xfrm>
          <a:prstGeom prst="rect">
            <a:avLst/>
          </a:prstGeom>
          <a:noFill/>
        </p:spPr>
        <p:txBody>
          <a:bodyPr wrap="square" rtlCol="0">
            <a:spAutoFit/>
          </a:bodyPr>
          <a:lstStyle/>
          <a:p>
            <a:r>
              <a:rPr lang="en-US" sz="3200" b="1" dirty="0">
                <a:solidFill>
                  <a:srgbClr val="1C11AF"/>
                </a:solidFill>
                <a:latin typeface="Arial" panose="020B0604020202020204" pitchFamily="34" charset="0"/>
                <a:cs typeface="Arial" panose="020B0604020202020204" pitchFamily="34" charset="0"/>
              </a:rPr>
              <a:t>+ </a:t>
            </a:r>
            <a:r>
              <a:rPr lang="en-US" sz="3200" b="1" dirty="0" err="1">
                <a:solidFill>
                  <a:srgbClr val="1C11AF"/>
                </a:solidFill>
                <a:latin typeface="Arial" panose="020B0604020202020204" pitchFamily="34" charset="0"/>
                <a:cs typeface="Arial" panose="020B0604020202020204" pitchFamily="34" charset="0"/>
              </a:rPr>
              <a:t>Phát</a:t>
            </a:r>
            <a:r>
              <a:rPr lang="en-US" sz="3200" b="1" dirty="0">
                <a:solidFill>
                  <a:srgbClr val="1C11AF"/>
                </a:solidFill>
                <a:latin typeface="Arial" panose="020B0604020202020204" pitchFamily="34" charset="0"/>
                <a:cs typeface="Arial" panose="020B0604020202020204" pitchFamily="34" charset="0"/>
              </a:rPr>
              <a:t> </a:t>
            </a:r>
            <a:r>
              <a:rPr lang="en-US" sz="3200" b="1" dirty="0" err="1">
                <a:solidFill>
                  <a:srgbClr val="1C11AF"/>
                </a:solidFill>
                <a:latin typeface="Arial" panose="020B0604020202020204" pitchFamily="34" charset="0"/>
                <a:cs typeface="Arial" panose="020B0604020202020204" pitchFamily="34" charset="0"/>
              </a:rPr>
              <a:t>triển</a:t>
            </a:r>
            <a:r>
              <a:rPr lang="en-US" sz="3200" b="1" dirty="0">
                <a:solidFill>
                  <a:srgbClr val="1C11AF"/>
                </a:solidFill>
                <a:latin typeface="Arial" panose="020B0604020202020204" pitchFamily="34" charset="0"/>
                <a:cs typeface="Arial" panose="020B0604020202020204" pitchFamily="34" charset="0"/>
              </a:rPr>
              <a:t> </a:t>
            </a:r>
            <a:r>
              <a:rPr lang="en-US" sz="3200" b="1" dirty="0" err="1">
                <a:solidFill>
                  <a:srgbClr val="1C11AF"/>
                </a:solidFill>
                <a:latin typeface="Arial" panose="020B0604020202020204" pitchFamily="34" charset="0"/>
                <a:cs typeface="Arial" panose="020B0604020202020204" pitchFamily="34" charset="0"/>
              </a:rPr>
              <a:t>thủy</a:t>
            </a:r>
            <a:r>
              <a:rPr lang="en-US" sz="3200" b="1" dirty="0">
                <a:solidFill>
                  <a:srgbClr val="1C11AF"/>
                </a:solidFill>
                <a:latin typeface="Arial" panose="020B0604020202020204" pitchFamily="34" charset="0"/>
                <a:cs typeface="Arial" panose="020B0604020202020204" pitchFamily="34" charset="0"/>
              </a:rPr>
              <a:t> </a:t>
            </a:r>
            <a:r>
              <a:rPr lang="en-US" sz="3200" b="1" dirty="0" err="1">
                <a:solidFill>
                  <a:srgbClr val="1C11AF"/>
                </a:solidFill>
                <a:latin typeface="Arial" panose="020B0604020202020204" pitchFamily="34" charset="0"/>
                <a:cs typeface="Arial" panose="020B0604020202020204" pitchFamily="34" charset="0"/>
              </a:rPr>
              <a:t>điện</a:t>
            </a:r>
            <a:r>
              <a:rPr lang="en-US" sz="3200" b="1" dirty="0">
                <a:solidFill>
                  <a:srgbClr val="1C11AF"/>
                </a:solidFill>
                <a:latin typeface="Arial" panose="020B0604020202020204" pitchFamily="34" charset="0"/>
                <a:cs typeface="Arial" panose="020B0604020202020204" pitchFamily="34" charset="0"/>
              </a:rPr>
              <a:t>, du </a:t>
            </a:r>
            <a:r>
              <a:rPr lang="en-US" sz="3200" b="1" dirty="0" err="1">
                <a:solidFill>
                  <a:srgbClr val="1C11AF"/>
                </a:solidFill>
                <a:latin typeface="Arial" panose="020B0604020202020204" pitchFamily="34" charset="0"/>
                <a:cs typeface="Arial" panose="020B0604020202020204" pitchFamily="34" charset="0"/>
              </a:rPr>
              <a:t>lịch</a:t>
            </a:r>
            <a:endParaRPr lang="en-US" sz="3200" b="1" dirty="0">
              <a:solidFill>
                <a:srgbClr val="1C11A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891207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C2917C98-FBE5-491B-BA35-63960590A3BF}"/>
              </a:ext>
            </a:extLst>
          </p:cNvPr>
          <p:cNvSpPr txBox="1"/>
          <p:nvPr/>
        </p:nvSpPr>
        <p:spPr>
          <a:xfrm>
            <a:off x="66261" y="53012"/>
            <a:ext cx="2213113" cy="584775"/>
          </a:xfrm>
          <a:prstGeom prst="rect">
            <a:avLst/>
          </a:prstGeom>
          <a:solidFill>
            <a:srgbClr val="00B050"/>
          </a:solidFill>
        </p:spPr>
        <p:txBody>
          <a:bodyPr wrap="square" rtlCol="0">
            <a:spAutoFit/>
          </a:bodyPr>
          <a:lstStyle/>
          <a:p>
            <a:r>
              <a:rPr lang="en-US" sz="3200" b="1">
                <a:solidFill>
                  <a:srgbClr val="FFFF00"/>
                </a:solidFill>
                <a:latin typeface="Arial" panose="020B0604020202020204" pitchFamily="34" charset="0"/>
                <a:cs typeface="Arial" panose="020B0604020202020204" pitchFamily="34" charset="0"/>
              </a:rPr>
              <a:t>Địa hình</a:t>
            </a:r>
          </a:p>
        </p:txBody>
      </p:sp>
      <p:sp>
        <p:nvSpPr>
          <p:cNvPr id="5" name="TextBox 4">
            <a:extLst>
              <a:ext uri="{FF2B5EF4-FFF2-40B4-BE49-F238E27FC236}">
                <a16:creationId xmlns:a16="http://schemas.microsoft.com/office/drawing/2014/main" xmlns="" id="{013FDAFE-03B1-4FD3-9EB3-C6714D446E3D}"/>
              </a:ext>
            </a:extLst>
          </p:cNvPr>
          <p:cNvSpPr txBox="1"/>
          <p:nvPr/>
        </p:nvSpPr>
        <p:spPr>
          <a:xfrm>
            <a:off x="66261" y="684281"/>
            <a:ext cx="4257766" cy="646331"/>
          </a:xfrm>
          <a:prstGeom prst="rect">
            <a:avLst/>
          </a:prstGeom>
          <a:noFill/>
        </p:spPr>
        <p:txBody>
          <a:bodyPr wrap="square" rtlCol="0">
            <a:spAutoFit/>
          </a:bodyPr>
          <a:lstStyle/>
          <a:p>
            <a:pPr marL="285750" indent="-285750">
              <a:buFont typeface="Wingdings" panose="05000000000000000000" pitchFamily="2" charset="2"/>
              <a:buChar char="v"/>
            </a:pPr>
            <a:r>
              <a:rPr lang="en-US" sz="3600" b="1">
                <a:solidFill>
                  <a:srgbClr val="FF0066"/>
                </a:solidFill>
                <a:latin typeface="Arial" panose="020B0604020202020204" pitchFamily="34" charset="0"/>
                <a:cs typeface="Arial" panose="020B0604020202020204" pitchFamily="34" charset="0"/>
              </a:rPr>
              <a:t> Khó khăn</a:t>
            </a:r>
          </a:p>
        </p:txBody>
      </p:sp>
      <p:sp>
        <p:nvSpPr>
          <p:cNvPr id="2" name="Rectangle 1">
            <a:extLst>
              <a:ext uri="{FF2B5EF4-FFF2-40B4-BE49-F238E27FC236}">
                <a16:creationId xmlns:a16="http://schemas.microsoft.com/office/drawing/2014/main" xmlns="" id="{944D17E9-DB7C-4DA2-A789-D9A64DEF60D5}"/>
              </a:ext>
            </a:extLst>
          </p:cNvPr>
          <p:cNvSpPr/>
          <p:nvPr/>
        </p:nvSpPr>
        <p:spPr>
          <a:xfrm>
            <a:off x="266712" y="1541026"/>
            <a:ext cx="12534888" cy="1077218"/>
          </a:xfrm>
          <a:prstGeom prst="rect">
            <a:avLst/>
          </a:prstGeom>
        </p:spPr>
        <p:txBody>
          <a:bodyPr wrap="square">
            <a:spAutoFit/>
          </a:bodyPr>
          <a:lstStyle/>
          <a:p>
            <a:r>
              <a:rPr lang="en-US" sz="3200" b="1" dirty="0">
                <a:solidFill>
                  <a:srgbClr val="1C11AF"/>
                </a:solidFill>
                <a:latin typeface="Arial" panose="020B0604020202020204" pitchFamily="34" charset="0"/>
                <a:cs typeface="Arial" panose="020B0604020202020204" pitchFamily="34" charset="0"/>
              </a:rPr>
              <a:t>+ </a:t>
            </a:r>
            <a:r>
              <a:rPr lang="en-US" sz="3200" b="1" dirty="0" err="1">
                <a:solidFill>
                  <a:srgbClr val="1C11AF"/>
                </a:solidFill>
                <a:latin typeface="Arial" panose="020B0604020202020204" pitchFamily="34" charset="0"/>
                <a:cs typeface="Arial" panose="020B0604020202020204" pitchFamily="34" charset="0"/>
              </a:rPr>
              <a:t>Địa</a:t>
            </a:r>
            <a:r>
              <a:rPr lang="en-US" sz="3200" b="1" dirty="0">
                <a:solidFill>
                  <a:srgbClr val="1C11AF"/>
                </a:solidFill>
                <a:latin typeface="Arial" panose="020B0604020202020204" pitchFamily="34" charset="0"/>
                <a:cs typeface="Arial" panose="020B0604020202020204" pitchFamily="34" charset="0"/>
              </a:rPr>
              <a:t> </a:t>
            </a:r>
            <a:r>
              <a:rPr lang="en-US" sz="3200" b="1" dirty="0" err="1">
                <a:solidFill>
                  <a:srgbClr val="1C11AF"/>
                </a:solidFill>
                <a:latin typeface="Arial" panose="020B0604020202020204" pitchFamily="34" charset="0"/>
                <a:cs typeface="Arial" panose="020B0604020202020204" pitchFamily="34" charset="0"/>
              </a:rPr>
              <a:t>hình</a:t>
            </a:r>
            <a:r>
              <a:rPr lang="en-US" sz="3200" b="1" dirty="0">
                <a:solidFill>
                  <a:srgbClr val="1C11AF"/>
                </a:solidFill>
                <a:latin typeface="Arial" panose="020B0604020202020204" pitchFamily="34" charset="0"/>
                <a:cs typeface="Arial" panose="020B0604020202020204" pitchFamily="34" charset="0"/>
              </a:rPr>
              <a:t> </a:t>
            </a:r>
            <a:r>
              <a:rPr lang="en-US" sz="3200" b="1" dirty="0" err="1">
                <a:solidFill>
                  <a:srgbClr val="1C11AF"/>
                </a:solidFill>
                <a:latin typeface="Arial" panose="020B0604020202020204" pitchFamily="34" charset="0"/>
                <a:cs typeface="Arial" panose="020B0604020202020204" pitchFamily="34" charset="0"/>
              </a:rPr>
              <a:t>núi</a:t>
            </a:r>
            <a:r>
              <a:rPr lang="en-US" sz="3200" b="1" dirty="0">
                <a:solidFill>
                  <a:srgbClr val="1C11AF"/>
                </a:solidFill>
                <a:latin typeface="Arial" panose="020B0604020202020204" pitchFamily="34" charset="0"/>
                <a:cs typeface="Arial" panose="020B0604020202020204" pitchFamily="34" charset="0"/>
              </a:rPr>
              <a:t> </a:t>
            </a:r>
            <a:r>
              <a:rPr lang="en-US" sz="3200" b="1" dirty="0" err="1">
                <a:solidFill>
                  <a:srgbClr val="1C11AF"/>
                </a:solidFill>
                <a:latin typeface="Arial" panose="020B0604020202020204" pitchFamily="34" charset="0"/>
                <a:cs typeface="Arial" panose="020B0604020202020204" pitchFamily="34" charset="0"/>
              </a:rPr>
              <a:t>cao</a:t>
            </a:r>
            <a:r>
              <a:rPr lang="en-US" sz="3200" b="1" dirty="0">
                <a:solidFill>
                  <a:srgbClr val="1C11AF"/>
                </a:solidFill>
                <a:latin typeface="Arial" panose="020B0604020202020204" pitchFamily="34" charset="0"/>
                <a:cs typeface="Arial" panose="020B0604020202020204" pitchFamily="34" charset="0"/>
              </a:rPr>
              <a:t> </a:t>
            </a:r>
            <a:r>
              <a:rPr lang="en-US" sz="3200" b="1" dirty="0" err="1">
                <a:solidFill>
                  <a:srgbClr val="1C11AF"/>
                </a:solidFill>
                <a:latin typeface="Arial" panose="020B0604020202020204" pitchFamily="34" charset="0"/>
                <a:cs typeface="Arial" panose="020B0604020202020204" pitchFamily="34" charset="0"/>
              </a:rPr>
              <a:t>hiểm</a:t>
            </a:r>
            <a:r>
              <a:rPr lang="en-US" sz="3200" b="1" dirty="0">
                <a:solidFill>
                  <a:srgbClr val="1C11AF"/>
                </a:solidFill>
                <a:latin typeface="Arial" panose="020B0604020202020204" pitchFamily="34" charset="0"/>
                <a:cs typeface="Arial" panose="020B0604020202020204" pitchFamily="34" charset="0"/>
              </a:rPr>
              <a:t> </a:t>
            </a:r>
            <a:r>
              <a:rPr lang="en-US" sz="3200" b="1" dirty="0" err="1">
                <a:solidFill>
                  <a:srgbClr val="1C11AF"/>
                </a:solidFill>
                <a:latin typeface="Arial" panose="020B0604020202020204" pitchFamily="34" charset="0"/>
                <a:cs typeface="Arial" panose="020B0604020202020204" pitchFamily="34" charset="0"/>
              </a:rPr>
              <a:t>trở</a:t>
            </a:r>
            <a:r>
              <a:rPr lang="en-US" sz="3200" b="1" dirty="0">
                <a:solidFill>
                  <a:srgbClr val="1C11AF"/>
                </a:solidFill>
                <a:latin typeface="Arial" panose="020B0604020202020204" pitchFamily="34" charset="0"/>
                <a:cs typeface="Arial" panose="020B0604020202020204" pitchFamily="34" charset="0"/>
              </a:rPr>
              <a:t> =&gt; </a:t>
            </a:r>
            <a:r>
              <a:rPr lang="en-US" sz="3200" b="1" dirty="0" err="1">
                <a:solidFill>
                  <a:srgbClr val="1C11AF"/>
                </a:solidFill>
                <a:latin typeface="Arial" panose="020B0604020202020204" pitchFamily="34" charset="0"/>
                <a:cs typeface="Arial" panose="020B0604020202020204" pitchFamily="34" charset="0"/>
              </a:rPr>
              <a:t>khó</a:t>
            </a:r>
            <a:r>
              <a:rPr lang="en-US" sz="3200" b="1" dirty="0">
                <a:solidFill>
                  <a:srgbClr val="1C11AF"/>
                </a:solidFill>
                <a:latin typeface="Arial" panose="020B0604020202020204" pitchFamily="34" charset="0"/>
                <a:cs typeface="Arial" panose="020B0604020202020204" pitchFamily="34" charset="0"/>
              </a:rPr>
              <a:t> </a:t>
            </a:r>
            <a:r>
              <a:rPr lang="en-US" sz="3200" b="1" dirty="0" err="1">
                <a:solidFill>
                  <a:srgbClr val="1C11AF"/>
                </a:solidFill>
                <a:latin typeface="Arial" panose="020B0604020202020204" pitchFamily="34" charset="0"/>
                <a:cs typeface="Arial" panose="020B0604020202020204" pitchFamily="34" charset="0"/>
              </a:rPr>
              <a:t>khăn</a:t>
            </a:r>
            <a:r>
              <a:rPr lang="en-US" sz="3200" b="1" dirty="0">
                <a:solidFill>
                  <a:srgbClr val="1C11AF"/>
                </a:solidFill>
                <a:latin typeface="Arial" panose="020B0604020202020204" pitchFamily="34" charset="0"/>
                <a:cs typeface="Arial" panose="020B0604020202020204" pitchFamily="34" charset="0"/>
              </a:rPr>
              <a:t> </a:t>
            </a:r>
            <a:r>
              <a:rPr lang="en-US" sz="3200" b="1" dirty="0" err="1">
                <a:solidFill>
                  <a:srgbClr val="1C11AF"/>
                </a:solidFill>
                <a:latin typeface="Arial" panose="020B0604020202020204" pitchFamily="34" charset="0"/>
                <a:cs typeface="Arial" panose="020B0604020202020204" pitchFamily="34" charset="0"/>
              </a:rPr>
              <a:t>cho</a:t>
            </a:r>
            <a:r>
              <a:rPr lang="en-US" sz="3200" b="1" dirty="0">
                <a:solidFill>
                  <a:srgbClr val="1C11AF"/>
                </a:solidFill>
                <a:latin typeface="Arial" panose="020B0604020202020204" pitchFamily="34" charset="0"/>
                <a:cs typeface="Arial" panose="020B0604020202020204" pitchFamily="34" charset="0"/>
              </a:rPr>
              <a:t> </a:t>
            </a:r>
            <a:r>
              <a:rPr lang="en-US" sz="3200" b="1" dirty="0" err="1">
                <a:solidFill>
                  <a:srgbClr val="1C11AF"/>
                </a:solidFill>
                <a:latin typeface="Arial" panose="020B0604020202020204" pitchFamily="34" charset="0"/>
                <a:cs typeface="Arial" panose="020B0604020202020204" pitchFamily="34" charset="0"/>
              </a:rPr>
              <a:t>giao</a:t>
            </a:r>
            <a:r>
              <a:rPr lang="en-US" sz="3200" b="1" dirty="0">
                <a:solidFill>
                  <a:srgbClr val="1C11AF"/>
                </a:solidFill>
                <a:latin typeface="Arial" panose="020B0604020202020204" pitchFamily="34" charset="0"/>
                <a:cs typeface="Arial" panose="020B0604020202020204" pitchFamily="34" charset="0"/>
              </a:rPr>
              <a:t> </a:t>
            </a:r>
            <a:r>
              <a:rPr lang="en-US" sz="3200" b="1" dirty="0" err="1">
                <a:solidFill>
                  <a:srgbClr val="1C11AF"/>
                </a:solidFill>
                <a:latin typeface="Arial" panose="020B0604020202020204" pitchFamily="34" charset="0"/>
                <a:cs typeface="Arial" panose="020B0604020202020204" pitchFamily="34" charset="0"/>
              </a:rPr>
              <a:t>thông</a:t>
            </a:r>
            <a:r>
              <a:rPr lang="en-US" sz="3200" b="1" dirty="0">
                <a:solidFill>
                  <a:srgbClr val="1C11AF"/>
                </a:solidFill>
                <a:latin typeface="Arial" panose="020B0604020202020204" pitchFamily="34" charset="0"/>
                <a:cs typeface="Arial" panose="020B0604020202020204" pitchFamily="34" charset="0"/>
              </a:rPr>
              <a:t>, </a:t>
            </a:r>
            <a:r>
              <a:rPr lang="en-US" sz="3200" b="1" dirty="0" err="1">
                <a:solidFill>
                  <a:srgbClr val="1C11AF"/>
                </a:solidFill>
                <a:latin typeface="Arial" panose="020B0604020202020204" pitchFamily="34" charset="0"/>
                <a:cs typeface="Arial" panose="020B0604020202020204" pitchFamily="34" charset="0"/>
              </a:rPr>
              <a:t>sản</a:t>
            </a:r>
            <a:r>
              <a:rPr lang="en-US" sz="3200" b="1" dirty="0">
                <a:solidFill>
                  <a:srgbClr val="1C11AF"/>
                </a:solidFill>
                <a:latin typeface="Arial" panose="020B0604020202020204" pitchFamily="34" charset="0"/>
                <a:cs typeface="Arial" panose="020B0604020202020204" pitchFamily="34" charset="0"/>
              </a:rPr>
              <a:t> </a:t>
            </a:r>
            <a:r>
              <a:rPr lang="en-US" sz="3200" b="1" dirty="0" err="1" smtClean="0">
                <a:solidFill>
                  <a:srgbClr val="1C11AF"/>
                </a:solidFill>
                <a:latin typeface="Arial" panose="020B0604020202020204" pitchFamily="34" charset="0"/>
                <a:cs typeface="Arial" panose="020B0604020202020204" pitchFamily="34" charset="0"/>
              </a:rPr>
              <a:t>xuất</a:t>
            </a:r>
            <a:r>
              <a:rPr lang="en-US" sz="3200" b="1" dirty="0">
                <a:solidFill>
                  <a:srgbClr val="1C11AF"/>
                </a:solidFill>
                <a:latin typeface="Arial" panose="020B0604020202020204" pitchFamily="34" charset="0"/>
                <a:cs typeface="Arial" panose="020B0604020202020204" pitchFamily="34" charset="0"/>
              </a:rPr>
              <a:t> </a:t>
            </a:r>
            <a:r>
              <a:rPr lang="en-US" sz="3200" b="1" dirty="0" err="1" smtClean="0">
                <a:solidFill>
                  <a:srgbClr val="1C11AF"/>
                </a:solidFill>
                <a:latin typeface="Arial" panose="020B0604020202020204" pitchFamily="34" charset="0"/>
                <a:cs typeface="Arial" panose="020B0604020202020204" pitchFamily="34" charset="0"/>
              </a:rPr>
              <a:t>và</a:t>
            </a:r>
            <a:r>
              <a:rPr lang="en-US" sz="3200" b="1" dirty="0" smtClean="0">
                <a:solidFill>
                  <a:srgbClr val="1C11AF"/>
                </a:solidFill>
                <a:latin typeface="Arial" panose="020B0604020202020204" pitchFamily="34" charset="0"/>
                <a:cs typeface="Arial" panose="020B0604020202020204" pitchFamily="34" charset="0"/>
              </a:rPr>
              <a:t> </a:t>
            </a:r>
            <a:r>
              <a:rPr lang="en-US" sz="3200" b="1" dirty="0" err="1">
                <a:solidFill>
                  <a:srgbClr val="1C11AF"/>
                </a:solidFill>
                <a:latin typeface="Arial" panose="020B0604020202020204" pitchFamily="34" charset="0"/>
                <a:cs typeface="Arial" panose="020B0604020202020204" pitchFamily="34" charset="0"/>
              </a:rPr>
              <a:t>đời</a:t>
            </a:r>
            <a:r>
              <a:rPr lang="en-US" sz="3200" b="1" dirty="0">
                <a:solidFill>
                  <a:srgbClr val="1C11AF"/>
                </a:solidFill>
                <a:latin typeface="Arial" panose="020B0604020202020204" pitchFamily="34" charset="0"/>
                <a:cs typeface="Arial" panose="020B0604020202020204" pitchFamily="34" charset="0"/>
              </a:rPr>
              <a:t> </a:t>
            </a:r>
            <a:r>
              <a:rPr lang="en-US" sz="3200" b="1" dirty="0" err="1">
                <a:solidFill>
                  <a:srgbClr val="1C11AF"/>
                </a:solidFill>
                <a:latin typeface="Arial" panose="020B0604020202020204" pitchFamily="34" charset="0"/>
                <a:cs typeface="Arial" panose="020B0604020202020204" pitchFamily="34" charset="0"/>
              </a:rPr>
              <a:t>sống</a:t>
            </a:r>
            <a:r>
              <a:rPr lang="en-US" sz="3200" b="1" dirty="0">
                <a:solidFill>
                  <a:srgbClr val="1C11AF"/>
                </a:solidFill>
                <a:latin typeface="Arial" panose="020B0604020202020204" pitchFamily="34" charset="0"/>
                <a:cs typeface="Arial" panose="020B0604020202020204" pitchFamily="34" charset="0"/>
              </a:rPr>
              <a:t>.</a:t>
            </a:r>
            <a:endParaRPr lang="en-US" b="1" dirty="0"/>
          </a:p>
        </p:txBody>
      </p:sp>
      <p:sp>
        <p:nvSpPr>
          <p:cNvPr id="3" name="Rectangle 2">
            <a:extLst>
              <a:ext uri="{FF2B5EF4-FFF2-40B4-BE49-F238E27FC236}">
                <a16:creationId xmlns:a16="http://schemas.microsoft.com/office/drawing/2014/main" xmlns="" id="{94BA3590-0FC1-4AF5-8AF5-CD35CC3F926C}"/>
              </a:ext>
            </a:extLst>
          </p:cNvPr>
          <p:cNvSpPr/>
          <p:nvPr/>
        </p:nvSpPr>
        <p:spPr>
          <a:xfrm>
            <a:off x="266712" y="2828658"/>
            <a:ext cx="11370050" cy="1077218"/>
          </a:xfrm>
          <a:prstGeom prst="rect">
            <a:avLst/>
          </a:prstGeom>
        </p:spPr>
        <p:txBody>
          <a:bodyPr wrap="square">
            <a:spAutoFit/>
          </a:bodyPr>
          <a:lstStyle/>
          <a:p>
            <a:pPr algn="just"/>
            <a:r>
              <a:rPr lang="en-US" sz="3200" b="1">
                <a:solidFill>
                  <a:srgbClr val="1C11AF"/>
                </a:solidFill>
                <a:latin typeface="Arial" panose="020B0604020202020204" pitchFamily="34" charset="0"/>
                <a:cs typeface="Arial" panose="020B0604020202020204" pitchFamily="34" charset="0"/>
              </a:rPr>
              <a:t>+ Địa hình bị chia cắt mạnh =&gt; khi khai thác cần chú ý vấn đề chống xói mòn, sạt lở đất.</a:t>
            </a:r>
          </a:p>
        </p:txBody>
      </p:sp>
    </p:spTree>
    <p:extLst>
      <p:ext uri="{BB962C8B-B14F-4D97-AF65-F5344CB8AC3E}">
        <p14:creationId xmlns:p14="http://schemas.microsoft.com/office/powerpoint/2010/main" val="149119849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xmlns="" id="{87A50FA9-9E50-4A19-9898-798E618D51F9}"/>
              </a:ext>
            </a:extLst>
          </p:cNvPr>
          <p:cNvGrpSpPr/>
          <p:nvPr/>
        </p:nvGrpSpPr>
        <p:grpSpPr>
          <a:xfrm>
            <a:off x="193512" y="122925"/>
            <a:ext cx="5902488" cy="872949"/>
            <a:chOff x="1133366" y="2220084"/>
            <a:chExt cx="5681780" cy="914400"/>
          </a:xfrm>
          <a:solidFill>
            <a:schemeClr val="accent2">
              <a:lumMod val="20000"/>
              <a:lumOff val="80000"/>
            </a:schemeClr>
          </a:solidFill>
        </p:grpSpPr>
        <p:sp>
          <p:nvSpPr>
            <p:cNvPr id="13" name="Arrow: Pentagon 12">
              <a:extLst>
                <a:ext uri="{FF2B5EF4-FFF2-40B4-BE49-F238E27FC236}">
                  <a16:creationId xmlns:a16="http://schemas.microsoft.com/office/drawing/2014/main" xmlns="" id="{D99CE59F-2548-44E4-8743-F91CCFCAF57B}"/>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4" name="TextBox 13">
              <a:extLst>
                <a:ext uri="{FF2B5EF4-FFF2-40B4-BE49-F238E27FC236}">
                  <a16:creationId xmlns:a16="http://schemas.microsoft.com/office/drawing/2014/main" xmlns="" id="{10A90B34-B538-491A-9401-6E8175AA9226}"/>
                </a:ext>
              </a:extLst>
            </p:cNvPr>
            <p:cNvSpPr txBox="1"/>
            <p:nvPr/>
          </p:nvSpPr>
          <p:spPr>
            <a:xfrm>
              <a:off x="1307657" y="2384346"/>
              <a:ext cx="4380918"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16" name="TextBox 15">
            <a:extLst>
              <a:ext uri="{FF2B5EF4-FFF2-40B4-BE49-F238E27FC236}">
                <a16:creationId xmlns:a16="http://schemas.microsoft.com/office/drawing/2014/main" xmlns="" id="{29B188F4-737B-47A4-AF52-0E28A73503B0}"/>
              </a:ext>
            </a:extLst>
          </p:cNvPr>
          <p:cNvSpPr txBox="1"/>
          <p:nvPr/>
        </p:nvSpPr>
        <p:spPr>
          <a:xfrm>
            <a:off x="1223620" y="264897"/>
            <a:ext cx="4406095" cy="584775"/>
          </a:xfrm>
          <a:prstGeom prst="rect">
            <a:avLst/>
          </a:prstGeom>
          <a:noFill/>
        </p:spPr>
        <p:txBody>
          <a:bodyPr wrap="square" rtlCol="0">
            <a:spAutoFit/>
          </a:bodyPr>
          <a:lstStyle/>
          <a:p>
            <a:pPr algn="ctr"/>
            <a:r>
              <a:rPr lang="en-US" sz="3200">
                <a:solidFill>
                  <a:srgbClr val="0070C0"/>
                </a:solidFill>
                <a:latin typeface="Arial" panose="020B0604020202020204" pitchFamily="34" charset="0"/>
                <a:cs typeface="Arial" panose="020B0604020202020204" pitchFamily="34" charset="0"/>
              </a:rPr>
              <a:t>Đặc điểm tự nhiên</a:t>
            </a:r>
          </a:p>
        </p:txBody>
      </p:sp>
      <p:sp>
        <p:nvSpPr>
          <p:cNvPr id="17" name="Arrow: Pentagon 16">
            <a:extLst>
              <a:ext uri="{FF2B5EF4-FFF2-40B4-BE49-F238E27FC236}">
                <a16:creationId xmlns:a16="http://schemas.microsoft.com/office/drawing/2014/main" xmlns="" id="{FF3583B6-D5B9-4473-835C-A1332E20F6BA}"/>
              </a:ext>
            </a:extLst>
          </p:cNvPr>
          <p:cNvSpPr/>
          <p:nvPr/>
        </p:nvSpPr>
        <p:spPr>
          <a:xfrm>
            <a:off x="131192" y="120001"/>
            <a:ext cx="1301952" cy="893628"/>
          </a:xfrm>
          <a:prstGeom prst="homePlat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18" name="Isosceles Triangle 17">
            <a:extLst>
              <a:ext uri="{FF2B5EF4-FFF2-40B4-BE49-F238E27FC236}">
                <a16:creationId xmlns:a16="http://schemas.microsoft.com/office/drawing/2014/main" xmlns="" id="{29C2C6C7-BC91-46C9-B7F8-5AA93921262E}"/>
              </a:ext>
            </a:extLst>
          </p:cNvPr>
          <p:cNvSpPr/>
          <p:nvPr/>
        </p:nvSpPr>
        <p:spPr>
          <a:xfrm rot="5400000">
            <a:off x="1074424" y="427374"/>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xmlns="" id="{03256E6A-B0E3-4DB9-AC7B-C14967C3DD54}"/>
              </a:ext>
            </a:extLst>
          </p:cNvPr>
          <p:cNvSpPr txBox="1"/>
          <p:nvPr/>
        </p:nvSpPr>
        <p:spPr>
          <a:xfrm>
            <a:off x="795130" y="1126437"/>
            <a:ext cx="4834585" cy="584775"/>
          </a:xfrm>
          <a:prstGeom prst="rect">
            <a:avLst/>
          </a:prstGeom>
          <a:solidFill>
            <a:srgbClr val="00B050"/>
          </a:solidFill>
        </p:spPr>
        <p:txBody>
          <a:bodyPr wrap="square" rtlCol="0">
            <a:spAutoFit/>
          </a:bodyPr>
          <a:lstStyle/>
          <a:p>
            <a:r>
              <a:rPr lang="en-US" sz="3200">
                <a:solidFill>
                  <a:srgbClr val="FFFF00"/>
                </a:solidFill>
                <a:latin typeface="Arial" panose="020B0604020202020204" pitchFamily="34" charset="0"/>
                <a:cs typeface="Arial" panose="020B0604020202020204" pitchFamily="34" charset="0"/>
              </a:rPr>
              <a:t>a. Địa hình,khoáng sản</a:t>
            </a:r>
          </a:p>
        </p:txBody>
      </p:sp>
      <p:sp>
        <p:nvSpPr>
          <p:cNvPr id="10" name="TextBox 9">
            <a:extLst>
              <a:ext uri="{FF2B5EF4-FFF2-40B4-BE49-F238E27FC236}">
                <a16:creationId xmlns:a16="http://schemas.microsoft.com/office/drawing/2014/main" xmlns="" id="{977CA5C9-20BF-4A0F-A3D9-4B6DD32297B3}"/>
              </a:ext>
            </a:extLst>
          </p:cNvPr>
          <p:cNvSpPr txBox="1"/>
          <p:nvPr/>
        </p:nvSpPr>
        <p:spPr>
          <a:xfrm>
            <a:off x="470314" y="2551906"/>
            <a:ext cx="11251371" cy="584775"/>
          </a:xfrm>
          <a:prstGeom prst="rect">
            <a:avLst/>
          </a:prstGeom>
          <a:noFill/>
        </p:spPr>
        <p:txBody>
          <a:bodyPr wrap="square" rtlCol="0">
            <a:spAutoFit/>
          </a:bodyPr>
          <a:lstStyle/>
          <a:p>
            <a:r>
              <a:rPr lang="en-US" sz="3200">
                <a:solidFill>
                  <a:srgbClr val="1C11AF"/>
                </a:solidFill>
                <a:latin typeface="Arial" panose="020B0604020202020204" pitchFamily="34" charset="0"/>
                <a:cs typeface="Arial" panose="020B0604020202020204" pitchFamily="34" charset="0"/>
              </a:rPr>
              <a:t>- Địa hình phân hóa đa dạng:</a:t>
            </a:r>
          </a:p>
        </p:txBody>
      </p:sp>
      <p:sp>
        <p:nvSpPr>
          <p:cNvPr id="11" name="TextBox 10">
            <a:extLst>
              <a:ext uri="{FF2B5EF4-FFF2-40B4-BE49-F238E27FC236}">
                <a16:creationId xmlns:a16="http://schemas.microsoft.com/office/drawing/2014/main" xmlns="" id="{6A720219-BBD5-4239-91FC-718F6A198191}"/>
              </a:ext>
            </a:extLst>
          </p:cNvPr>
          <p:cNvSpPr txBox="1"/>
          <p:nvPr/>
        </p:nvSpPr>
        <p:spPr>
          <a:xfrm>
            <a:off x="470313" y="4404171"/>
            <a:ext cx="11251371" cy="1077218"/>
          </a:xfrm>
          <a:prstGeom prst="rect">
            <a:avLst/>
          </a:prstGeom>
          <a:noFill/>
        </p:spPr>
        <p:txBody>
          <a:bodyPr wrap="square" rtlCol="0">
            <a:spAutoFit/>
          </a:bodyPr>
          <a:lstStyle/>
          <a:p>
            <a:r>
              <a:rPr lang="en-US" sz="3200">
                <a:solidFill>
                  <a:srgbClr val="1C11AF"/>
                </a:solidFill>
                <a:latin typeface="Arial" panose="020B0604020202020204" pitchFamily="34" charset="0"/>
                <a:cs typeface="Arial" panose="020B0604020202020204" pitchFamily="34" charset="0"/>
              </a:rPr>
              <a:t>+ Đồng bằng chiếm ¼  diện tích, tập trung chủ yếu phía đông và đông nam.</a:t>
            </a:r>
          </a:p>
        </p:txBody>
      </p:sp>
      <p:sp>
        <p:nvSpPr>
          <p:cNvPr id="2" name="Rectangle 1">
            <a:extLst>
              <a:ext uri="{FF2B5EF4-FFF2-40B4-BE49-F238E27FC236}">
                <a16:creationId xmlns:a16="http://schemas.microsoft.com/office/drawing/2014/main" xmlns="" id="{FC49D6DE-F0B5-4105-B9EE-692467117FA1}"/>
              </a:ext>
            </a:extLst>
          </p:cNvPr>
          <p:cNvSpPr/>
          <p:nvPr/>
        </p:nvSpPr>
        <p:spPr>
          <a:xfrm>
            <a:off x="470314" y="3231817"/>
            <a:ext cx="11417625" cy="1077218"/>
          </a:xfrm>
          <a:prstGeom prst="rect">
            <a:avLst/>
          </a:prstGeom>
        </p:spPr>
        <p:txBody>
          <a:bodyPr wrap="square">
            <a:spAutoFit/>
          </a:bodyPr>
          <a:lstStyle/>
          <a:p>
            <a:r>
              <a:rPr lang="en-US" sz="3200">
                <a:solidFill>
                  <a:srgbClr val="1C11AF"/>
                </a:solidFill>
                <a:latin typeface="Arial" panose="020B0604020202020204" pitchFamily="34" charset="0"/>
                <a:cs typeface="Arial" panose="020B0604020202020204" pitchFamily="34" charset="0"/>
              </a:rPr>
              <a:t>+ Núi, cao nguyên, s</a:t>
            </a:r>
            <a:r>
              <a:rPr lang="vi-VN" sz="3200">
                <a:solidFill>
                  <a:srgbClr val="1C11AF"/>
                </a:solidFill>
                <a:cs typeface="Arial" panose="020B0604020202020204" pitchFamily="34" charset="0"/>
              </a:rPr>
              <a:t>ơ</a:t>
            </a:r>
            <a:r>
              <a:rPr lang="en-US" sz="3200">
                <a:solidFill>
                  <a:srgbClr val="1C11AF"/>
                </a:solidFill>
                <a:latin typeface="Arial" panose="020B0604020202020204" pitchFamily="34" charset="0"/>
                <a:cs typeface="Arial" panose="020B0604020202020204" pitchFamily="34" charset="0"/>
              </a:rPr>
              <a:t>n nguyên chiếm ¾ diện tích, tập trung chủ yếu vùng trung tâm</a:t>
            </a:r>
            <a:endParaRPr lang="en-US" sz="3200"/>
          </a:p>
        </p:txBody>
      </p:sp>
      <p:pic>
        <p:nvPicPr>
          <p:cNvPr id="15" name="Picture 14" descr="book9">
            <a:extLst>
              <a:ext uri="{FF2B5EF4-FFF2-40B4-BE49-F238E27FC236}">
                <a16:creationId xmlns:a16="http://schemas.microsoft.com/office/drawing/2014/main" xmlns="" id="{F30A4FA4-BB02-44CE-8879-A88AF4D6BE18}"/>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919380" y="1247826"/>
            <a:ext cx="1104477" cy="759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xmlns="" id="{DB96B10B-FA2F-4152-BF50-37A511929F94}"/>
              </a:ext>
            </a:extLst>
          </p:cNvPr>
          <p:cNvSpPr txBox="1"/>
          <p:nvPr/>
        </p:nvSpPr>
        <p:spPr>
          <a:xfrm>
            <a:off x="675861" y="1855007"/>
            <a:ext cx="2279374" cy="584775"/>
          </a:xfrm>
          <a:prstGeom prst="rect">
            <a:avLst/>
          </a:prstGeom>
          <a:noFill/>
        </p:spPr>
        <p:txBody>
          <a:bodyPr wrap="square" rtlCol="0">
            <a:spAutoFit/>
          </a:bodyPr>
          <a:lstStyle/>
          <a:p>
            <a:r>
              <a:rPr lang="en-US" sz="3200">
                <a:solidFill>
                  <a:srgbClr val="FF0066"/>
                </a:solidFill>
                <a:latin typeface="Arial" panose="020B0604020202020204" pitchFamily="34" charset="0"/>
                <a:cs typeface="Arial" panose="020B0604020202020204" pitchFamily="34" charset="0"/>
              </a:rPr>
              <a:t>* Địa hình</a:t>
            </a:r>
          </a:p>
        </p:txBody>
      </p:sp>
    </p:spTree>
    <p:extLst>
      <p:ext uri="{BB962C8B-B14F-4D97-AF65-F5344CB8AC3E}">
        <p14:creationId xmlns:p14="http://schemas.microsoft.com/office/powerpoint/2010/main" val="4048092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left)">
                                      <p:cBhvr>
                                        <p:cTn id="10" dur="500"/>
                                        <p:tgtEl>
                                          <p:spTgt spid="16"/>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left)">
                                      <p:cBhvr>
                                        <p:cTn id="13" dur="500"/>
                                        <p:tgtEl>
                                          <p:spTgt spid="17"/>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left)">
                                      <p:cBhvr>
                                        <p:cTn id="16" dur="5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barn(inVertical)">
                                      <p:cBhvr>
                                        <p:cTn id="31" dur="500"/>
                                        <p:tgtEl>
                                          <p:spTgt spid="2"/>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barn(inVertical)">
                                      <p:cBhvr>
                                        <p:cTn id="36" dur="500"/>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0" fill="hold" nodeType="click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500" fill="hold"/>
                                        <p:tgtEl>
                                          <p:spTgt spid="15"/>
                                        </p:tgtEl>
                                        <p:attrNameLst>
                                          <p:attrName>ppt_w</p:attrName>
                                        </p:attrNameLst>
                                      </p:cBhvr>
                                      <p:tavLst>
                                        <p:tav tm="0">
                                          <p:val>
                                            <p:fltVal val="0"/>
                                          </p:val>
                                        </p:tav>
                                        <p:tav tm="100000">
                                          <p:val>
                                            <p:strVal val="#ppt_w"/>
                                          </p:val>
                                        </p:tav>
                                      </p:tavLst>
                                    </p:anim>
                                    <p:anim calcmode="lin" valueType="num">
                                      <p:cBhvr>
                                        <p:cTn id="42" dur="500" fill="hold"/>
                                        <p:tgtEl>
                                          <p:spTgt spid="15"/>
                                        </p:tgtEl>
                                        <p:attrNameLst>
                                          <p:attrName>ppt_h</p:attrName>
                                        </p:attrNameLst>
                                      </p:cBhvr>
                                      <p:tavLst>
                                        <p:tav tm="0">
                                          <p:val>
                                            <p:fltVal val="0"/>
                                          </p:val>
                                        </p:tav>
                                        <p:tav tm="100000">
                                          <p:val>
                                            <p:strVal val="#ppt_h"/>
                                          </p:val>
                                        </p:tav>
                                      </p:tavLst>
                                    </p:anim>
                                    <p:animEffect transition="in" filter="fade">
                                      <p:cBhvr>
                                        <p:cTn id="4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animBg="1"/>
      <p:bldP spid="18" grpId="0" animBg="1"/>
      <p:bldP spid="9" grpId="0" animBg="1"/>
      <p:bldP spid="10" grpId="0"/>
      <p:bldP spid="11" grpId="0"/>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7390C65E-0303-4E51-8BE9-75546016D574}"/>
              </a:ext>
            </a:extLst>
          </p:cNvPr>
          <p:cNvSpPr txBox="1"/>
          <p:nvPr/>
        </p:nvSpPr>
        <p:spPr>
          <a:xfrm>
            <a:off x="66262" y="53012"/>
            <a:ext cx="2955908" cy="584775"/>
          </a:xfrm>
          <a:prstGeom prst="rect">
            <a:avLst/>
          </a:prstGeom>
          <a:solidFill>
            <a:srgbClr val="00B050"/>
          </a:solidFill>
        </p:spPr>
        <p:txBody>
          <a:bodyPr wrap="square" rtlCol="0">
            <a:spAutoFit/>
          </a:bodyPr>
          <a:lstStyle/>
          <a:p>
            <a:r>
              <a:rPr lang="en-US" sz="3200" b="1">
                <a:solidFill>
                  <a:srgbClr val="FFFF00"/>
                </a:solidFill>
                <a:latin typeface="Arial" panose="020B0604020202020204" pitchFamily="34" charset="0"/>
                <a:cs typeface="Arial" panose="020B0604020202020204" pitchFamily="34" charset="0"/>
              </a:rPr>
              <a:t> Khoáng sản</a:t>
            </a:r>
          </a:p>
        </p:txBody>
      </p:sp>
      <p:sp>
        <p:nvSpPr>
          <p:cNvPr id="3" name="TextBox 2">
            <a:extLst>
              <a:ext uri="{FF2B5EF4-FFF2-40B4-BE49-F238E27FC236}">
                <a16:creationId xmlns:a16="http://schemas.microsoft.com/office/drawing/2014/main" xmlns="" id="{FEAD0EB2-A818-4120-B596-38E257C983D9}"/>
              </a:ext>
            </a:extLst>
          </p:cNvPr>
          <p:cNvSpPr txBox="1"/>
          <p:nvPr/>
        </p:nvSpPr>
        <p:spPr>
          <a:xfrm>
            <a:off x="7272113" y="6488668"/>
            <a:ext cx="3836135" cy="369332"/>
          </a:xfrm>
          <a:prstGeom prst="rect">
            <a:avLst/>
          </a:prstGeom>
          <a:solidFill>
            <a:schemeClr val="bg1"/>
          </a:solidFill>
        </p:spPr>
        <p:txBody>
          <a:bodyPr wrap="square" rtlCol="0">
            <a:spAutoFit/>
          </a:bodyPr>
          <a:lstStyle/>
          <a:p>
            <a:r>
              <a:rPr lang="en-US" b="1">
                <a:solidFill>
                  <a:srgbClr val="3333CC"/>
                </a:solidFill>
                <a:latin typeface="Arial" panose="020B0604020202020204" pitchFamily="34" charset="0"/>
                <a:cs typeface="Arial" panose="020B0604020202020204" pitchFamily="34" charset="0"/>
              </a:rPr>
              <a:t>Hình 5.1.Bản đồ tự nhiên Châu Á</a:t>
            </a:r>
          </a:p>
        </p:txBody>
      </p:sp>
      <p:grpSp>
        <p:nvGrpSpPr>
          <p:cNvPr id="4" name="Group 3">
            <a:extLst>
              <a:ext uri="{FF2B5EF4-FFF2-40B4-BE49-F238E27FC236}">
                <a16:creationId xmlns:a16="http://schemas.microsoft.com/office/drawing/2014/main" xmlns="" id="{DC22526E-3142-44AF-8DF5-90D445298EBF}"/>
              </a:ext>
            </a:extLst>
          </p:cNvPr>
          <p:cNvGrpSpPr/>
          <p:nvPr/>
        </p:nvGrpSpPr>
        <p:grpSpPr>
          <a:xfrm>
            <a:off x="5805312" y="0"/>
            <a:ext cx="6364942" cy="6858000"/>
            <a:chOff x="5805312" y="0"/>
            <a:chExt cx="6364942" cy="6858000"/>
          </a:xfrm>
        </p:grpSpPr>
        <p:pic>
          <p:nvPicPr>
            <p:cNvPr id="5" name="Picture 2">
              <a:extLst>
                <a:ext uri="{FF2B5EF4-FFF2-40B4-BE49-F238E27FC236}">
                  <a16:creationId xmlns:a16="http://schemas.microsoft.com/office/drawing/2014/main" xmlns="" id="{40812EF6-5D28-435B-A7A3-9599AD9062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05312" y="0"/>
              <a:ext cx="6364942" cy="673033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xmlns="" id="{111701D9-4D47-4007-8F2C-ADD211C803DC}"/>
                </a:ext>
              </a:extLst>
            </p:cNvPr>
            <p:cNvSpPr txBox="1"/>
            <p:nvPr/>
          </p:nvSpPr>
          <p:spPr>
            <a:xfrm>
              <a:off x="7272113" y="6488668"/>
              <a:ext cx="3836135" cy="369332"/>
            </a:xfrm>
            <a:prstGeom prst="rect">
              <a:avLst/>
            </a:prstGeom>
            <a:solidFill>
              <a:schemeClr val="bg1"/>
            </a:solidFill>
          </p:spPr>
          <p:txBody>
            <a:bodyPr wrap="square" rtlCol="0">
              <a:spAutoFit/>
            </a:bodyPr>
            <a:lstStyle/>
            <a:p>
              <a:r>
                <a:rPr lang="en-US" b="1">
                  <a:solidFill>
                    <a:srgbClr val="3333CC"/>
                  </a:solidFill>
                  <a:latin typeface="Arial" panose="020B0604020202020204" pitchFamily="34" charset="0"/>
                  <a:cs typeface="Arial" panose="020B0604020202020204" pitchFamily="34" charset="0"/>
                </a:rPr>
                <a:t>Hình 5.1.Bản đồ tự nhiên Châu Á</a:t>
              </a:r>
            </a:p>
          </p:txBody>
        </p:sp>
      </p:grpSp>
      <p:sp>
        <p:nvSpPr>
          <p:cNvPr id="7" name="TextBox 6">
            <a:extLst>
              <a:ext uri="{FF2B5EF4-FFF2-40B4-BE49-F238E27FC236}">
                <a16:creationId xmlns:a16="http://schemas.microsoft.com/office/drawing/2014/main" xmlns="" id="{F29D29F7-FE0D-4269-B989-3D87239FBB67}"/>
              </a:ext>
            </a:extLst>
          </p:cNvPr>
          <p:cNvSpPr txBox="1"/>
          <p:nvPr/>
        </p:nvSpPr>
        <p:spPr>
          <a:xfrm>
            <a:off x="176590" y="805310"/>
            <a:ext cx="5438398" cy="1077218"/>
          </a:xfrm>
          <a:prstGeom prst="rect">
            <a:avLst/>
          </a:prstGeom>
          <a:noFill/>
        </p:spPr>
        <p:txBody>
          <a:bodyPr wrap="square" rtlCol="0">
            <a:spAutoFit/>
          </a:bodyPr>
          <a:lstStyle/>
          <a:p>
            <a:r>
              <a:rPr lang="en-US" sz="3200" b="1" dirty="0">
                <a:solidFill>
                  <a:srgbClr val="1C11AF"/>
                </a:solidFill>
                <a:latin typeface="Arial" panose="020B0604020202020204" pitchFamily="34" charset="0"/>
                <a:cs typeface="Arial" panose="020B0604020202020204" pitchFamily="34" charset="0"/>
              </a:rPr>
              <a:t>- </a:t>
            </a:r>
            <a:r>
              <a:rPr lang="en-US" sz="3200" b="1" dirty="0" err="1">
                <a:solidFill>
                  <a:srgbClr val="1C11AF"/>
                </a:solidFill>
                <a:latin typeface="Arial" panose="020B0604020202020204" pitchFamily="34" charset="0"/>
                <a:cs typeface="Arial" panose="020B0604020202020204" pitchFamily="34" charset="0"/>
              </a:rPr>
              <a:t>Nguồn</a:t>
            </a:r>
            <a:r>
              <a:rPr lang="en-US" sz="3200" b="1" dirty="0">
                <a:solidFill>
                  <a:srgbClr val="1C11AF"/>
                </a:solidFill>
                <a:latin typeface="Arial" panose="020B0604020202020204" pitchFamily="34" charset="0"/>
                <a:cs typeface="Arial" panose="020B0604020202020204" pitchFamily="34" charset="0"/>
              </a:rPr>
              <a:t> </a:t>
            </a:r>
            <a:r>
              <a:rPr lang="en-US" sz="3200" b="1" dirty="0" err="1">
                <a:solidFill>
                  <a:srgbClr val="1C11AF"/>
                </a:solidFill>
                <a:latin typeface="Arial" panose="020B0604020202020204" pitchFamily="34" charset="0"/>
                <a:cs typeface="Arial" panose="020B0604020202020204" pitchFamily="34" charset="0"/>
              </a:rPr>
              <a:t>khoáng</a:t>
            </a:r>
            <a:r>
              <a:rPr lang="en-US" sz="3200" b="1" dirty="0">
                <a:solidFill>
                  <a:srgbClr val="1C11AF"/>
                </a:solidFill>
                <a:latin typeface="Arial" panose="020B0604020202020204" pitchFamily="34" charset="0"/>
                <a:cs typeface="Arial" panose="020B0604020202020204" pitchFamily="34" charset="0"/>
              </a:rPr>
              <a:t> </a:t>
            </a:r>
            <a:r>
              <a:rPr lang="en-US" sz="3200" b="1" dirty="0" err="1">
                <a:solidFill>
                  <a:srgbClr val="1C11AF"/>
                </a:solidFill>
                <a:latin typeface="Arial" panose="020B0604020202020204" pitchFamily="34" charset="0"/>
                <a:cs typeface="Arial" panose="020B0604020202020204" pitchFamily="34" charset="0"/>
              </a:rPr>
              <a:t>sản</a:t>
            </a:r>
            <a:r>
              <a:rPr lang="en-US" sz="3200" b="1" dirty="0">
                <a:solidFill>
                  <a:srgbClr val="1C11AF"/>
                </a:solidFill>
                <a:latin typeface="Arial" panose="020B0604020202020204" pitchFamily="34" charset="0"/>
                <a:cs typeface="Arial" panose="020B0604020202020204" pitchFamily="34" charset="0"/>
              </a:rPr>
              <a:t> </a:t>
            </a:r>
            <a:r>
              <a:rPr lang="en-US" sz="3200" b="1" dirty="0" err="1">
                <a:solidFill>
                  <a:srgbClr val="1C11AF"/>
                </a:solidFill>
                <a:latin typeface="Arial" panose="020B0604020202020204" pitchFamily="34" charset="0"/>
                <a:cs typeface="Arial" panose="020B0604020202020204" pitchFamily="34" charset="0"/>
              </a:rPr>
              <a:t>phong</a:t>
            </a:r>
            <a:r>
              <a:rPr lang="en-US" sz="3200" b="1" dirty="0">
                <a:solidFill>
                  <a:srgbClr val="1C11AF"/>
                </a:solidFill>
                <a:latin typeface="Arial" panose="020B0604020202020204" pitchFamily="34" charset="0"/>
                <a:cs typeface="Arial" panose="020B0604020202020204" pitchFamily="34" charset="0"/>
              </a:rPr>
              <a:t> </a:t>
            </a:r>
            <a:r>
              <a:rPr lang="en-US" sz="3200" b="1" dirty="0" err="1">
                <a:solidFill>
                  <a:srgbClr val="1C11AF"/>
                </a:solidFill>
                <a:latin typeface="Arial" panose="020B0604020202020204" pitchFamily="34" charset="0"/>
                <a:cs typeface="Arial" panose="020B0604020202020204" pitchFamily="34" charset="0"/>
              </a:rPr>
              <a:t>phú</a:t>
            </a:r>
            <a:r>
              <a:rPr lang="en-US" sz="3200" b="1" dirty="0">
                <a:solidFill>
                  <a:srgbClr val="1C11AF"/>
                </a:solidFill>
                <a:latin typeface="Arial" panose="020B0604020202020204" pitchFamily="34" charset="0"/>
                <a:cs typeface="Arial" panose="020B0604020202020204" pitchFamily="34" charset="0"/>
              </a:rPr>
              <a:t>, </a:t>
            </a:r>
            <a:r>
              <a:rPr lang="en-US" sz="3200" b="1" dirty="0" err="1">
                <a:solidFill>
                  <a:srgbClr val="1C11AF"/>
                </a:solidFill>
                <a:latin typeface="Arial" panose="020B0604020202020204" pitchFamily="34" charset="0"/>
                <a:cs typeface="Arial" panose="020B0604020202020204" pitchFamily="34" charset="0"/>
              </a:rPr>
              <a:t>trữ</a:t>
            </a:r>
            <a:r>
              <a:rPr lang="en-US" sz="3200" b="1" dirty="0">
                <a:solidFill>
                  <a:srgbClr val="1C11AF"/>
                </a:solidFill>
                <a:latin typeface="Arial" panose="020B0604020202020204" pitchFamily="34" charset="0"/>
                <a:cs typeface="Arial" panose="020B0604020202020204" pitchFamily="34" charset="0"/>
              </a:rPr>
              <a:t> </a:t>
            </a:r>
            <a:r>
              <a:rPr lang="en-US" sz="3200" b="1" dirty="0" err="1">
                <a:solidFill>
                  <a:srgbClr val="1C11AF"/>
                </a:solidFill>
                <a:latin typeface="Arial" panose="020B0604020202020204" pitchFamily="34" charset="0"/>
                <a:cs typeface="Arial" panose="020B0604020202020204" pitchFamily="34" charset="0"/>
              </a:rPr>
              <a:t>lượng</a:t>
            </a:r>
            <a:r>
              <a:rPr lang="en-US" sz="3200" b="1" dirty="0">
                <a:solidFill>
                  <a:srgbClr val="1C11AF"/>
                </a:solidFill>
                <a:latin typeface="Arial" panose="020B0604020202020204" pitchFamily="34" charset="0"/>
                <a:cs typeface="Arial" panose="020B0604020202020204" pitchFamily="34" charset="0"/>
              </a:rPr>
              <a:t> </a:t>
            </a:r>
            <a:r>
              <a:rPr lang="en-US" sz="3200" b="1" dirty="0" err="1">
                <a:solidFill>
                  <a:srgbClr val="1C11AF"/>
                </a:solidFill>
                <a:latin typeface="Arial" panose="020B0604020202020204" pitchFamily="34" charset="0"/>
                <a:cs typeface="Arial" panose="020B0604020202020204" pitchFamily="34" charset="0"/>
              </a:rPr>
              <a:t>lớn</a:t>
            </a:r>
            <a:endParaRPr lang="en-US" sz="3200" b="1" dirty="0">
              <a:solidFill>
                <a:srgbClr val="1C11AF"/>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xmlns="" id="{6E41462B-727D-43D0-BCEC-BC97AF9A4977}"/>
              </a:ext>
            </a:extLst>
          </p:cNvPr>
          <p:cNvSpPr txBox="1"/>
          <p:nvPr/>
        </p:nvSpPr>
        <p:spPr>
          <a:xfrm>
            <a:off x="66262" y="2077529"/>
            <a:ext cx="4420221" cy="584775"/>
          </a:xfrm>
          <a:prstGeom prst="rect">
            <a:avLst/>
          </a:prstGeom>
          <a:noFill/>
        </p:spPr>
        <p:txBody>
          <a:bodyPr wrap="square" rtlCol="0">
            <a:spAutoFit/>
          </a:bodyPr>
          <a:lstStyle/>
          <a:p>
            <a:pPr marL="457200" indent="-457200">
              <a:buFont typeface="Wingdings" panose="05000000000000000000" pitchFamily="2" charset="2"/>
              <a:buChar char="§"/>
            </a:pPr>
            <a:r>
              <a:rPr lang="en-US" sz="3200" b="1">
                <a:solidFill>
                  <a:srgbClr val="1C11AF"/>
                </a:solidFill>
                <a:latin typeface="Arial" panose="020B0604020202020204" pitchFamily="34" charset="0"/>
                <a:cs typeface="Arial" panose="020B0604020202020204" pitchFamily="34" charset="0"/>
              </a:rPr>
              <a:t>Dầu mỏ:</a:t>
            </a:r>
          </a:p>
        </p:txBody>
      </p:sp>
      <p:sp>
        <p:nvSpPr>
          <p:cNvPr id="9" name="TextBox 8">
            <a:extLst>
              <a:ext uri="{FF2B5EF4-FFF2-40B4-BE49-F238E27FC236}">
                <a16:creationId xmlns:a16="http://schemas.microsoft.com/office/drawing/2014/main" xmlns="" id="{1A473D7A-7AB7-41AA-874A-53A7E63433AD}"/>
              </a:ext>
            </a:extLst>
          </p:cNvPr>
          <p:cNvSpPr txBox="1"/>
          <p:nvPr/>
        </p:nvSpPr>
        <p:spPr>
          <a:xfrm>
            <a:off x="66262" y="2634826"/>
            <a:ext cx="5683744" cy="1077218"/>
          </a:xfrm>
          <a:prstGeom prst="rect">
            <a:avLst/>
          </a:prstGeom>
          <a:noFill/>
        </p:spPr>
        <p:txBody>
          <a:bodyPr wrap="square" rtlCol="0">
            <a:spAutoFit/>
          </a:bodyPr>
          <a:lstStyle/>
          <a:p>
            <a:r>
              <a:rPr lang="en-US" sz="3200" b="1" dirty="0">
                <a:solidFill>
                  <a:srgbClr val="1C11AF"/>
                </a:solidFill>
                <a:latin typeface="Arial" panose="020B0604020202020204" pitchFamily="34" charset="0"/>
                <a:cs typeface="Arial" panose="020B0604020202020204" pitchFamily="34" charset="0"/>
              </a:rPr>
              <a:t> + </a:t>
            </a:r>
            <a:r>
              <a:rPr lang="en-US" sz="3200" b="1" dirty="0" err="1">
                <a:solidFill>
                  <a:srgbClr val="1C11AF"/>
                </a:solidFill>
                <a:latin typeface="Arial" panose="020B0604020202020204" pitchFamily="34" charset="0"/>
                <a:cs typeface="Arial" panose="020B0604020202020204" pitchFamily="34" charset="0"/>
              </a:rPr>
              <a:t>Tây</a:t>
            </a:r>
            <a:r>
              <a:rPr lang="en-US" sz="3200" b="1" dirty="0">
                <a:solidFill>
                  <a:srgbClr val="1C11AF"/>
                </a:solidFill>
                <a:latin typeface="Arial" panose="020B0604020202020204" pitchFamily="34" charset="0"/>
                <a:cs typeface="Arial" panose="020B0604020202020204" pitchFamily="34" charset="0"/>
              </a:rPr>
              <a:t> Á: </a:t>
            </a:r>
            <a:r>
              <a:rPr lang="en-US" sz="3200" b="1" dirty="0" err="1">
                <a:solidFill>
                  <a:srgbClr val="1C11AF"/>
                </a:solidFill>
                <a:latin typeface="Arial" panose="020B0604020202020204" pitchFamily="34" charset="0"/>
                <a:cs typeface="Arial" panose="020B0604020202020204" pitchFamily="34" charset="0"/>
              </a:rPr>
              <a:t>vịnh</a:t>
            </a:r>
            <a:r>
              <a:rPr lang="en-US" sz="3200" b="1" dirty="0">
                <a:solidFill>
                  <a:srgbClr val="1C11AF"/>
                </a:solidFill>
                <a:latin typeface="Arial" panose="020B0604020202020204" pitchFamily="34" charset="0"/>
                <a:cs typeface="Arial" panose="020B0604020202020204" pitchFamily="34" charset="0"/>
              </a:rPr>
              <a:t> </a:t>
            </a:r>
            <a:r>
              <a:rPr lang="en-US" sz="3200" b="1" dirty="0" err="1">
                <a:solidFill>
                  <a:srgbClr val="1C11AF"/>
                </a:solidFill>
                <a:latin typeface="Arial" panose="020B0604020202020204" pitchFamily="34" charset="0"/>
                <a:cs typeface="Arial" panose="020B0604020202020204" pitchFamily="34" charset="0"/>
              </a:rPr>
              <a:t>Pec-xich</a:t>
            </a:r>
            <a:r>
              <a:rPr lang="en-US" sz="3200" b="1" dirty="0">
                <a:solidFill>
                  <a:srgbClr val="1C11AF"/>
                </a:solidFill>
                <a:latin typeface="Arial" panose="020B0604020202020204" pitchFamily="34" charset="0"/>
                <a:cs typeface="Arial" panose="020B0604020202020204" pitchFamily="34" charset="0"/>
              </a:rPr>
              <a:t>, </a:t>
            </a:r>
            <a:r>
              <a:rPr lang="en-US" sz="3200" b="1" dirty="0" err="1">
                <a:solidFill>
                  <a:srgbClr val="1C11AF"/>
                </a:solidFill>
                <a:latin typeface="Arial" panose="020B0604020202020204" pitchFamily="34" charset="0"/>
                <a:cs typeface="Arial" panose="020B0604020202020204" pitchFamily="34" charset="0"/>
              </a:rPr>
              <a:t>biển</a:t>
            </a:r>
            <a:r>
              <a:rPr lang="en-US" sz="3200" b="1" dirty="0">
                <a:solidFill>
                  <a:srgbClr val="1C11AF"/>
                </a:solidFill>
                <a:latin typeface="Arial" panose="020B0604020202020204" pitchFamily="34" charset="0"/>
                <a:cs typeface="Arial" panose="020B0604020202020204" pitchFamily="34" charset="0"/>
              </a:rPr>
              <a:t> </a:t>
            </a:r>
            <a:r>
              <a:rPr lang="en-US" sz="3200" b="1" dirty="0" err="1">
                <a:solidFill>
                  <a:srgbClr val="1C11AF"/>
                </a:solidFill>
                <a:latin typeface="Arial" panose="020B0604020202020204" pitchFamily="34" charset="0"/>
                <a:cs typeface="Arial" panose="020B0604020202020204" pitchFamily="34" charset="0"/>
              </a:rPr>
              <a:t>Cax</a:t>
            </a:r>
            <a:r>
              <a:rPr lang="en-US" sz="3200" b="1" dirty="0">
                <a:solidFill>
                  <a:srgbClr val="1C11AF"/>
                </a:solidFill>
                <a:latin typeface="Arial" panose="020B0604020202020204" pitchFamily="34" charset="0"/>
                <a:cs typeface="Arial" panose="020B0604020202020204" pitchFamily="34" charset="0"/>
              </a:rPr>
              <a:t>-pi</a:t>
            </a:r>
          </a:p>
        </p:txBody>
      </p:sp>
      <p:sp>
        <p:nvSpPr>
          <p:cNvPr id="10" name="Oval 9">
            <a:extLst>
              <a:ext uri="{FF2B5EF4-FFF2-40B4-BE49-F238E27FC236}">
                <a16:creationId xmlns:a16="http://schemas.microsoft.com/office/drawing/2014/main" xmlns="" id="{361AFC0A-224C-42DE-914F-82A1EFACD13F}"/>
              </a:ext>
            </a:extLst>
          </p:cNvPr>
          <p:cNvSpPr/>
          <p:nvPr/>
        </p:nvSpPr>
        <p:spPr>
          <a:xfrm rot="709809">
            <a:off x="6302950" y="1873412"/>
            <a:ext cx="924866" cy="2144868"/>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1" name="Rectangle 10">
            <a:extLst>
              <a:ext uri="{FF2B5EF4-FFF2-40B4-BE49-F238E27FC236}">
                <a16:creationId xmlns:a16="http://schemas.microsoft.com/office/drawing/2014/main" xmlns="" id="{651CB0DA-56DB-4C5B-99B5-6A47D7696F7B}"/>
              </a:ext>
            </a:extLst>
          </p:cNvPr>
          <p:cNvSpPr/>
          <p:nvPr/>
        </p:nvSpPr>
        <p:spPr>
          <a:xfrm rot="3879106">
            <a:off x="6225787" y="3226768"/>
            <a:ext cx="1418393" cy="369332"/>
          </a:xfrm>
          <a:prstGeom prst="rect">
            <a:avLst/>
          </a:prstGeom>
          <a:noFill/>
        </p:spPr>
        <p:txBody>
          <a:bodyPr wrap="square">
            <a:spAutoFit/>
          </a:bodyPr>
          <a:lstStyle/>
          <a:p>
            <a:r>
              <a:rPr lang="en-US" b="1">
                <a:solidFill>
                  <a:srgbClr val="1C11AF"/>
                </a:solidFill>
                <a:latin typeface="Arial" panose="020B0604020202020204" pitchFamily="34" charset="0"/>
                <a:cs typeface="Arial" panose="020B0604020202020204" pitchFamily="34" charset="0"/>
              </a:rPr>
              <a:t>Pec-xich </a:t>
            </a:r>
            <a:endParaRPr lang="en-US" b="1"/>
          </a:p>
        </p:txBody>
      </p:sp>
      <p:sp>
        <p:nvSpPr>
          <p:cNvPr id="12" name="Rectangle 11">
            <a:extLst>
              <a:ext uri="{FF2B5EF4-FFF2-40B4-BE49-F238E27FC236}">
                <a16:creationId xmlns:a16="http://schemas.microsoft.com/office/drawing/2014/main" xmlns="" id="{0DD9D873-B287-4170-A8B4-E949C2F04924}"/>
              </a:ext>
            </a:extLst>
          </p:cNvPr>
          <p:cNvSpPr/>
          <p:nvPr/>
        </p:nvSpPr>
        <p:spPr>
          <a:xfrm rot="17699679">
            <a:off x="6612263" y="1959204"/>
            <a:ext cx="1418393" cy="369332"/>
          </a:xfrm>
          <a:prstGeom prst="rect">
            <a:avLst/>
          </a:prstGeom>
          <a:noFill/>
        </p:spPr>
        <p:txBody>
          <a:bodyPr wrap="square">
            <a:spAutoFit/>
          </a:bodyPr>
          <a:lstStyle/>
          <a:p>
            <a:r>
              <a:rPr lang="en-US" b="1">
                <a:solidFill>
                  <a:srgbClr val="1C11AF"/>
                </a:solidFill>
                <a:latin typeface="Arial" panose="020B0604020202020204" pitchFamily="34" charset="0"/>
                <a:cs typeface="Arial" panose="020B0604020202020204" pitchFamily="34" charset="0"/>
              </a:rPr>
              <a:t>Cax-pi </a:t>
            </a:r>
            <a:endParaRPr lang="en-US" b="1"/>
          </a:p>
        </p:txBody>
      </p:sp>
      <p:sp>
        <p:nvSpPr>
          <p:cNvPr id="13" name="Oval 12">
            <a:extLst>
              <a:ext uri="{FF2B5EF4-FFF2-40B4-BE49-F238E27FC236}">
                <a16:creationId xmlns:a16="http://schemas.microsoft.com/office/drawing/2014/main" xmlns="" id="{3663515D-DA1D-4FB6-BD05-5D818B751A77}"/>
              </a:ext>
            </a:extLst>
          </p:cNvPr>
          <p:cNvSpPr/>
          <p:nvPr/>
        </p:nvSpPr>
        <p:spPr>
          <a:xfrm rot="4436458">
            <a:off x="9152101" y="3271880"/>
            <a:ext cx="1699029" cy="2407307"/>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4" name="TextBox 13">
            <a:extLst>
              <a:ext uri="{FF2B5EF4-FFF2-40B4-BE49-F238E27FC236}">
                <a16:creationId xmlns:a16="http://schemas.microsoft.com/office/drawing/2014/main" xmlns="" id="{0BAD5C7B-3F0C-4E69-B278-8000DFA5F9B3}"/>
              </a:ext>
            </a:extLst>
          </p:cNvPr>
          <p:cNvSpPr txBox="1"/>
          <p:nvPr/>
        </p:nvSpPr>
        <p:spPr>
          <a:xfrm>
            <a:off x="124519" y="3684566"/>
            <a:ext cx="4420221" cy="584775"/>
          </a:xfrm>
          <a:prstGeom prst="rect">
            <a:avLst/>
          </a:prstGeom>
          <a:noFill/>
        </p:spPr>
        <p:txBody>
          <a:bodyPr wrap="square" rtlCol="0">
            <a:spAutoFit/>
          </a:bodyPr>
          <a:lstStyle/>
          <a:p>
            <a:r>
              <a:rPr lang="en-US" sz="3200" b="1">
                <a:solidFill>
                  <a:srgbClr val="1C11AF"/>
                </a:solidFill>
                <a:latin typeface="Arial" panose="020B0604020202020204" pitchFamily="34" charset="0"/>
                <a:cs typeface="Arial" panose="020B0604020202020204" pitchFamily="34" charset="0"/>
              </a:rPr>
              <a:t> + Đông Nam Á</a:t>
            </a:r>
          </a:p>
        </p:txBody>
      </p:sp>
      <p:sp>
        <p:nvSpPr>
          <p:cNvPr id="15" name="TextBox 14">
            <a:extLst>
              <a:ext uri="{FF2B5EF4-FFF2-40B4-BE49-F238E27FC236}">
                <a16:creationId xmlns:a16="http://schemas.microsoft.com/office/drawing/2014/main" xmlns="" id="{BC72B8EF-4156-44D7-9CBF-B05E4A55D368}"/>
              </a:ext>
            </a:extLst>
          </p:cNvPr>
          <p:cNvSpPr txBox="1"/>
          <p:nvPr/>
        </p:nvSpPr>
        <p:spPr>
          <a:xfrm>
            <a:off x="66262" y="4310896"/>
            <a:ext cx="5297935" cy="1077218"/>
          </a:xfrm>
          <a:prstGeom prst="rect">
            <a:avLst/>
          </a:prstGeom>
          <a:noFill/>
        </p:spPr>
        <p:txBody>
          <a:bodyPr wrap="square" rtlCol="0">
            <a:spAutoFit/>
          </a:bodyPr>
          <a:lstStyle/>
          <a:p>
            <a:pPr marL="457200" indent="-457200">
              <a:buFont typeface="Wingdings" panose="05000000000000000000" pitchFamily="2" charset="2"/>
              <a:buChar char="§"/>
            </a:pPr>
            <a:r>
              <a:rPr lang="en-US" sz="3200" b="1" dirty="0">
                <a:solidFill>
                  <a:srgbClr val="1C11AF"/>
                </a:solidFill>
                <a:latin typeface="Arial" panose="020B0604020202020204" pitchFamily="34" charset="0"/>
                <a:cs typeface="Arial" panose="020B0604020202020204" pitchFamily="34" charset="0"/>
              </a:rPr>
              <a:t>Than: CN </a:t>
            </a:r>
            <a:r>
              <a:rPr lang="en-US" sz="3200" b="1" dirty="0" err="1">
                <a:solidFill>
                  <a:srgbClr val="1C11AF"/>
                </a:solidFill>
                <a:latin typeface="Arial" panose="020B0604020202020204" pitchFamily="34" charset="0"/>
                <a:cs typeface="Arial" panose="020B0604020202020204" pitchFamily="34" charset="0"/>
              </a:rPr>
              <a:t>Trung</a:t>
            </a:r>
            <a:r>
              <a:rPr lang="en-US" sz="3200" b="1" dirty="0">
                <a:solidFill>
                  <a:srgbClr val="1C11AF"/>
                </a:solidFill>
                <a:latin typeface="Arial" panose="020B0604020202020204" pitchFamily="34" charset="0"/>
                <a:cs typeface="Arial" panose="020B0604020202020204" pitchFamily="34" charset="0"/>
              </a:rPr>
              <a:t> Xi xi-bi-a </a:t>
            </a:r>
            <a:r>
              <a:rPr lang="en-US" sz="3200" b="1" dirty="0" err="1">
                <a:solidFill>
                  <a:srgbClr val="1C11AF"/>
                </a:solidFill>
                <a:latin typeface="Arial" panose="020B0604020202020204" pitchFamily="34" charset="0"/>
                <a:cs typeface="Arial" panose="020B0604020202020204" pitchFamily="34" charset="0"/>
              </a:rPr>
              <a:t>và</a:t>
            </a:r>
            <a:r>
              <a:rPr lang="en-US" sz="3200" b="1" dirty="0">
                <a:solidFill>
                  <a:srgbClr val="1C11AF"/>
                </a:solidFill>
                <a:latin typeface="Arial" panose="020B0604020202020204" pitchFamily="34" charset="0"/>
                <a:cs typeface="Arial" panose="020B0604020202020204" pitchFamily="34" charset="0"/>
              </a:rPr>
              <a:t> </a:t>
            </a:r>
            <a:r>
              <a:rPr lang="en-US" sz="3200" b="1" dirty="0" err="1">
                <a:solidFill>
                  <a:srgbClr val="1C11AF"/>
                </a:solidFill>
                <a:latin typeface="Arial" panose="020B0604020202020204" pitchFamily="34" charset="0"/>
                <a:cs typeface="Arial" panose="020B0604020202020204" pitchFamily="34" charset="0"/>
              </a:rPr>
              <a:t>khu</a:t>
            </a:r>
            <a:r>
              <a:rPr lang="en-US" sz="3200" b="1" dirty="0">
                <a:solidFill>
                  <a:srgbClr val="1C11AF"/>
                </a:solidFill>
                <a:latin typeface="Arial" panose="020B0604020202020204" pitchFamily="34" charset="0"/>
                <a:cs typeface="Arial" panose="020B0604020202020204" pitchFamily="34" charset="0"/>
              </a:rPr>
              <a:t> </a:t>
            </a:r>
            <a:r>
              <a:rPr lang="en-US" sz="3200" b="1" dirty="0" err="1">
                <a:solidFill>
                  <a:srgbClr val="1C11AF"/>
                </a:solidFill>
                <a:latin typeface="Arial" panose="020B0604020202020204" pitchFamily="34" charset="0"/>
                <a:cs typeface="Arial" panose="020B0604020202020204" pitchFamily="34" charset="0"/>
              </a:rPr>
              <a:t>vực</a:t>
            </a:r>
            <a:r>
              <a:rPr lang="en-US" sz="3200" b="1" dirty="0">
                <a:solidFill>
                  <a:srgbClr val="1C11AF"/>
                </a:solidFill>
                <a:latin typeface="Arial" panose="020B0604020202020204" pitchFamily="34" charset="0"/>
                <a:cs typeface="Arial" panose="020B0604020202020204" pitchFamily="34" charset="0"/>
              </a:rPr>
              <a:t> </a:t>
            </a:r>
            <a:r>
              <a:rPr lang="en-US" sz="3200" b="1" dirty="0" err="1">
                <a:solidFill>
                  <a:srgbClr val="1C11AF"/>
                </a:solidFill>
                <a:latin typeface="Arial" panose="020B0604020202020204" pitchFamily="34" charset="0"/>
                <a:cs typeface="Arial" panose="020B0604020202020204" pitchFamily="34" charset="0"/>
              </a:rPr>
              <a:t>Đông</a:t>
            </a:r>
            <a:r>
              <a:rPr lang="en-US" sz="3200" b="1" dirty="0">
                <a:solidFill>
                  <a:srgbClr val="1C11AF"/>
                </a:solidFill>
                <a:latin typeface="Arial" panose="020B0604020202020204" pitchFamily="34" charset="0"/>
                <a:cs typeface="Arial" panose="020B0604020202020204" pitchFamily="34" charset="0"/>
              </a:rPr>
              <a:t> Á</a:t>
            </a:r>
          </a:p>
        </p:txBody>
      </p:sp>
      <p:sp>
        <p:nvSpPr>
          <p:cNvPr id="16" name="TextBox 15">
            <a:extLst>
              <a:ext uri="{FF2B5EF4-FFF2-40B4-BE49-F238E27FC236}">
                <a16:creationId xmlns:a16="http://schemas.microsoft.com/office/drawing/2014/main" xmlns="" id="{42DB6514-6072-4797-8D66-7286161E447A}"/>
              </a:ext>
            </a:extLst>
          </p:cNvPr>
          <p:cNvSpPr txBox="1"/>
          <p:nvPr/>
        </p:nvSpPr>
        <p:spPr>
          <a:xfrm>
            <a:off x="177813" y="5448357"/>
            <a:ext cx="5437175" cy="584775"/>
          </a:xfrm>
          <a:prstGeom prst="rect">
            <a:avLst/>
          </a:prstGeom>
          <a:noFill/>
        </p:spPr>
        <p:txBody>
          <a:bodyPr wrap="square" rtlCol="0">
            <a:spAutoFit/>
          </a:bodyPr>
          <a:lstStyle/>
          <a:p>
            <a:pPr marL="457200" indent="-457200">
              <a:buFont typeface="Wingdings" panose="05000000000000000000" pitchFamily="2" charset="2"/>
              <a:buChar char="§"/>
            </a:pPr>
            <a:r>
              <a:rPr lang="en-US" sz="3200" b="1" dirty="0" err="1">
                <a:solidFill>
                  <a:srgbClr val="1C11AF"/>
                </a:solidFill>
                <a:latin typeface="Arial" panose="020B0604020202020204" pitchFamily="34" charset="0"/>
                <a:cs typeface="Arial" panose="020B0604020202020204" pitchFamily="34" charset="0"/>
              </a:rPr>
              <a:t>Sắt</a:t>
            </a:r>
            <a:r>
              <a:rPr lang="en-US" sz="3200" b="1" dirty="0">
                <a:solidFill>
                  <a:srgbClr val="1C11AF"/>
                </a:solidFill>
                <a:latin typeface="Arial" panose="020B0604020202020204" pitchFamily="34" charset="0"/>
                <a:cs typeface="Arial" panose="020B0604020202020204" pitchFamily="34" charset="0"/>
              </a:rPr>
              <a:t>: </a:t>
            </a:r>
            <a:r>
              <a:rPr lang="en-US" sz="3200" b="1" dirty="0" err="1">
                <a:solidFill>
                  <a:srgbClr val="1C11AF"/>
                </a:solidFill>
                <a:latin typeface="Arial" panose="020B0604020202020204" pitchFamily="34" charset="0"/>
                <a:cs typeface="Arial" panose="020B0604020202020204" pitchFamily="34" charset="0"/>
              </a:rPr>
              <a:t>Đông</a:t>
            </a:r>
            <a:r>
              <a:rPr lang="en-US" sz="3200" b="1" dirty="0">
                <a:solidFill>
                  <a:srgbClr val="1C11AF"/>
                </a:solidFill>
                <a:latin typeface="Arial" panose="020B0604020202020204" pitchFamily="34" charset="0"/>
                <a:cs typeface="Arial" panose="020B0604020202020204" pitchFamily="34" charset="0"/>
              </a:rPr>
              <a:t> Á, Nam Á</a:t>
            </a:r>
          </a:p>
        </p:txBody>
      </p:sp>
    </p:spTree>
    <p:extLst>
      <p:ext uri="{BB962C8B-B14F-4D97-AF65-F5344CB8AC3E}">
        <p14:creationId xmlns:p14="http://schemas.microsoft.com/office/powerpoint/2010/main" val="1205498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par>
                          <p:cTn id="16" fill="hold">
                            <p:stCondLst>
                              <p:cond delay="500"/>
                            </p:stCondLst>
                            <p:childTnLst>
                              <p:par>
                                <p:cTn id="17" presetID="16" presetClass="entr" presetSubtype="21"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childTnLst>
                          </p:cTn>
                        </p:par>
                        <p:par>
                          <p:cTn id="20" fill="hold">
                            <p:stCondLst>
                              <p:cond delay="1000"/>
                            </p:stCondLst>
                            <p:childTnLst>
                              <p:par>
                                <p:cTn id="21" presetID="16" presetClass="entr" presetSubtype="21"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barn(inVertical)">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barn(inVertical)">
                                      <p:cBhvr>
                                        <p:cTn id="33" dur="500"/>
                                        <p:tgtEl>
                                          <p:spTgt spid="15"/>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barn(inVertical)">
                                      <p:cBhvr>
                                        <p:cTn id="38" dur="500"/>
                                        <p:tgtEl>
                                          <p:spTgt spid="16"/>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barn(inVertical)">
                                      <p:cBhvr>
                                        <p:cTn id="4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animBg="1"/>
      <p:bldP spid="11" grpId="0"/>
      <p:bldP spid="12" grpId="0"/>
      <p:bldP spid="14" grpId="0"/>
      <p:bldP spid="15" grpId="0"/>
      <p:bldP spid="1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C2917C98-FBE5-491B-BA35-63960590A3BF}"/>
              </a:ext>
            </a:extLst>
          </p:cNvPr>
          <p:cNvSpPr txBox="1"/>
          <p:nvPr/>
        </p:nvSpPr>
        <p:spPr>
          <a:xfrm>
            <a:off x="66262" y="53012"/>
            <a:ext cx="2955908" cy="584775"/>
          </a:xfrm>
          <a:prstGeom prst="rect">
            <a:avLst/>
          </a:prstGeom>
          <a:solidFill>
            <a:srgbClr val="00B050"/>
          </a:solidFill>
        </p:spPr>
        <p:txBody>
          <a:bodyPr wrap="square" rtlCol="0">
            <a:spAutoFit/>
          </a:bodyPr>
          <a:lstStyle/>
          <a:p>
            <a:r>
              <a:rPr lang="en-US" sz="3200" b="1">
                <a:solidFill>
                  <a:srgbClr val="FFFF00"/>
                </a:solidFill>
                <a:latin typeface="Arial" panose="020B0604020202020204" pitchFamily="34" charset="0"/>
                <a:cs typeface="Arial" panose="020B0604020202020204" pitchFamily="34" charset="0"/>
              </a:rPr>
              <a:t> Khoáng sản</a:t>
            </a:r>
          </a:p>
        </p:txBody>
      </p:sp>
      <p:sp>
        <p:nvSpPr>
          <p:cNvPr id="5" name="TextBox 4">
            <a:extLst>
              <a:ext uri="{FF2B5EF4-FFF2-40B4-BE49-F238E27FC236}">
                <a16:creationId xmlns:a16="http://schemas.microsoft.com/office/drawing/2014/main" xmlns="" id="{86026943-4C7C-41DB-B7E6-CD869F8792E2}"/>
              </a:ext>
            </a:extLst>
          </p:cNvPr>
          <p:cNvSpPr txBox="1"/>
          <p:nvPr/>
        </p:nvSpPr>
        <p:spPr>
          <a:xfrm>
            <a:off x="259715" y="1131566"/>
            <a:ext cx="5355273" cy="1569660"/>
          </a:xfrm>
          <a:prstGeom prst="rect">
            <a:avLst/>
          </a:prstGeom>
          <a:noFill/>
        </p:spPr>
        <p:txBody>
          <a:bodyPr wrap="square" rtlCol="0">
            <a:spAutoFit/>
          </a:bodyPr>
          <a:lstStyle/>
          <a:p>
            <a:r>
              <a:rPr lang="en-US" sz="3200" b="1" dirty="0">
                <a:solidFill>
                  <a:srgbClr val="1C11AF"/>
                </a:solidFill>
                <a:latin typeface="Arial" panose="020B0604020202020204" pitchFamily="34" charset="0"/>
                <a:cs typeface="Arial" panose="020B0604020202020204" pitchFamily="34" charset="0"/>
              </a:rPr>
              <a:t>- </a:t>
            </a:r>
            <a:r>
              <a:rPr lang="en-US" sz="3200" b="1" dirty="0" err="1">
                <a:solidFill>
                  <a:srgbClr val="1C11AF"/>
                </a:solidFill>
                <a:latin typeface="Arial" panose="020B0604020202020204" pitchFamily="34" charset="0"/>
                <a:cs typeface="Arial" panose="020B0604020202020204" pitchFamily="34" charset="0"/>
              </a:rPr>
              <a:t>Cơ</a:t>
            </a:r>
            <a:r>
              <a:rPr lang="en-US" sz="3200" b="1" dirty="0">
                <a:solidFill>
                  <a:srgbClr val="1C11AF"/>
                </a:solidFill>
                <a:latin typeface="Arial" panose="020B0604020202020204" pitchFamily="34" charset="0"/>
                <a:cs typeface="Arial" panose="020B0604020202020204" pitchFamily="34" charset="0"/>
              </a:rPr>
              <a:t> </a:t>
            </a:r>
            <a:r>
              <a:rPr lang="en-US" sz="3200" b="1" dirty="0" err="1">
                <a:solidFill>
                  <a:srgbClr val="1C11AF"/>
                </a:solidFill>
                <a:latin typeface="Arial" panose="020B0604020202020204" pitchFamily="34" charset="0"/>
                <a:cs typeface="Arial" panose="020B0604020202020204" pitchFamily="34" charset="0"/>
              </a:rPr>
              <a:t>sớ</a:t>
            </a:r>
            <a:r>
              <a:rPr lang="en-US" sz="3200" b="1" dirty="0">
                <a:solidFill>
                  <a:srgbClr val="1C11AF"/>
                </a:solidFill>
                <a:latin typeface="Arial" panose="020B0604020202020204" pitchFamily="34" charset="0"/>
                <a:cs typeface="Arial" panose="020B0604020202020204" pitchFamily="34" charset="0"/>
              </a:rPr>
              <a:t> </a:t>
            </a:r>
            <a:r>
              <a:rPr lang="en-US" sz="3200" b="1" dirty="0" err="1">
                <a:solidFill>
                  <a:srgbClr val="1C11AF"/>
                </a:solidFill>
                <a:latin typeface="Arial" panose="020B0604020202020204" pitchFamily="34" charset="0"/>
                <a:cs typeface="Arial" panose="020B0604020202020204" pitchFamily="34" charset="0"/>
              </a:rPr>
              <a:t>phát</a:t>
            </a:r>
            <a:r>
              <a:rPr lang="en-US" sz="3200" b="1" dirty="0">
                <a:solidFill>
                  <a:srgbClr val="1C11AF"/>
                </a:solidFill>
                <a:latin typeface="Arial" panose="020B0604020202020204" pitchFamily="34" charset="0"/>
                <a:cs typeface="Arial" panose="020B0604020202020204" pitchFamily="34" charset="0"/>
              </a:rPr>
              <a:t> </a:t>
            </a:r>
            <a:r>
              <a:rPr lang="en-US" sz="3200" b="1" dirty="0" err="1">
                <a:solidFill>
                  <a:srgbClr val="1C11AF"/>
                </a:solidFill>
                <a:latin typeface="Arial" panose="020B0604020202020204" pitchFamily="34" charset="0"/>
                <a:cs typeface="Arial" panose="020B0604020202020204" pitchFamily="34" charset="0"/>
              </a:rPr>
              <a:t>triển</a:t>
            </a:r>
            <a:r>
              <a:rPr lang="en-US" sz="3200" b="1" dirty="0">
                <a:solidFill>
                  <a:srgbClr val="1C11AF"/>
                </a:solidFill>
                <a:latin typeface="Arial" panose="020B0604020202020204" pitchFamily="34" charset="0"/>
                <a:cs typeface="Arial" panose="020B0604020202020204" pitchFamily="34" charset="0"/>
              </a:rPr>
              <a:t> </a:t>
            </a:r>
            <a:r>
              <a:rPr lang="en-US" sz="3200" b="1" dirty="0" err="1">
                <a:solidFill>
                  <a:srgbClr val="1C11AF"/>
                </a:solidFill>
                <a:latin typeface="Arial" panose="020B0604020202020204" pitchFamily="34" charset="0"/>
                <a:cs typeface="Arial" panose="020B0604020202020204" pitchFamily="34" charset="0"/>
              </a:rPr>
              <a:t>ngành</a:t>
            </a:r>
            <a:r>
              <a:rPr lang="en-US" sz="3200" b="1" dirty="0">
                <a:solidFill>
                  <a:srgbClr val="1C11AF"/>
                </a:solidFill>
                <a:latin typeface="Arial" panose="020B0604020202020204" pitchFamily="34" charset="0"/>
                <a:cs typeface="Arial" panose="020B0604020202020204" pitchFamily="34" charset="0"/>
              </a:rPr>
              <a:t> </a:t>
            </a:r>
            <a:r>
              <a:rPr lang="en-US" sz="3200" b="1" dirty="0" err="1">
                <a:solidFill>
                  <a:srgbClr val="1C11AF"/>
                </a:solidFill>
                <a:latin typeface="Arial" panose="020B0604020202020204" pitchFamily="34" charset="0"/>
                <a:cs typeface="Arial" panose="020B0604020202020204" pitchFamily="34" charset="0"/>
              </a:rPr>
              <a:t>khai</a:t>
            </a:r>
            <a:r>
              <a:rPr lang="en-US" sz="3200" b="1" dirty="0">
                <a:solidFill>
                  <a:srgbClr val="1C11AF"/>
                </a:solidFill>
                <a:latin typeface="Arial" panose="020B0604020202020204" pitchFamily="34" charset="0"/>
                <a:cs typeface="Arial" panose="020B0604020202020204" pitchFamily="34" charset="0"/>
              </a:rPr>
              <a:t> </a:t>
            </a:r>
            <a:r>
              <a:rPr lang="en-US" sz="3200" b="1" dirty="0" err="1">
                <a:solidFill>
                  <a:srgbClr val="1C11AF"/>
                </a:solidFill>
                <a:latin typeface="Arial" panose="020B0604020202020204" pitchFamily="34" charset="0"/>
                <a:cs typeface="Arial" panose="020B0604020202020204" pitchFamily="34" charset="0"/>
              </a:rPr>
              <a:t>thác</a:t>
            </a:r>
            <a:r>
              <a:rPr lang="en-US" sz="3200" b="1" dirty="0">
                <a:solidFill>
                  <a:srgbClr val="1C11AF"/>
                </a:solidFill>
                <a:latin typeface="Arial" panose="020B0604020202020204" pitchFamily="34" charset="0"/>
                <a:cs typeface="Arial" panose="020B0604020202020204" pitchFamily="34" charset="0"/>
              </a:rPr>
              <a:t>, </a:t>
            </a:r>
            <a:r>
              <a:rPr lang="en-US" sz="3200" b="1" dirty="0" err="1">
                <a:solidFill>
                  <a:srgbClr val="1C11AF"/>
                </a:solidFill>
                <a:latin typeface="Arial" panose="020B0604020202020204" pitchFamily="34" charset="0"/>
                <a:cs typeface="Arial" panose="020B0604020202020204" pitchFamily="34" charset="0"/>
              </a:rPr>
              <a:t>chế</a:t>
            </a:r>
            <a:r>
              <a:rPr lang="en-US" sz="3200" b="1" dirty="0">
                <a:solidFill>
                  <a:srgbClr val="1C11AF"/>
                </a:solidFill>
                <a:latin typeface="Arial" panose="020B0604020202020204" pitchFamily="34" charset="0"/>
                <a:cs typeface="Arial" panose="020B0604020202020204" pitchFamily="34" charset="0"/>
              </a:rPr>
              <a:t> </a:t>
            </a:r>
            <a:r>
              <a:rPr lang="en-US" sz="3200" b="1" dirty="0" err="1">
                <a:solidFill>
                  <a:srgbClr val="1C11AF"/>
                </a:solidFill>
                <a:latin typeface="Arial" panose="020B0604020202020204" pitchFamily="34" charset="0"/>
                <a:cs typeface="Arial" panose="020B0604020202020204" pitchFamily="34" charset="0"/>
              </a:rPr>
              <a:t>biến</a:t>
            </a:r>
            <a:r>
              <a:rPr lang="en-US" sz="3200" b="1" dirty="0">
                <a:solidFill>
                  <a:srgbClr val="1C11AF"/>
                </a:solidFill>
                <a:latin typeface="Arial" panose="020B0604020202020204" pitchFamily="34" charset="0"/>
                <a:cs typeface="Arial" panose="020B0604020202020204" pitchFamily="34" charset="0"/>
              </a:rPr>
              <a:t> </a:t>
            </a:r>
            <a:r>
              <a:rPr lang="en-US" sz="3200" b="1" dirty="0" err="1">
                <a:solidFill>
                  <a:srgbClr val="1C11AF"/>
                </a:solidFill>
                <a:latin typeface="Arial" panose="020B0604020202020204" pitchFamily="34" charset="0"/>
                <a:cs typeface="Arial" panose="020B0604020202020204" pitchFamily="34" charset="0"/>
              </a:rPr>
              <a:t>và</a:t>
            </a:r>
            <a:r>
              <a:rPr lang="en-US" sz="3200" b="1" dirty="0">
                <a:solidFill>
                  <a:srgbClr val="1C11AF"/>
                </a:solidFill>
                <a:latin typeface="Arial" panose="020B0604020202020204" pitchFamily="34" charset="0"/>
                <a:cs typeface="Arial" panose="020B0604020202020204" pitchFamily="34" charset="0"/>
              </a:rPr>
              <a:t> </a:t>
            </a:r>
            <a:r>
              <a:rPr lang="en-US" sz="3200" b="1" dirty="0" err="1">
                <a:solidFill>
                  <a:srgbClr val="1C11AF"/>
                </a:solidFill>
                <a:latin typeface="Arial" panose="020B0604020202020204" pitchFamily="34" charset="0"/>
                <a:cs typeface="Arial" panose="020B0604020202020204" pitchFamily="34" charset="0"/>
              </a:rPr>
              <a:t>xuất</a:t>
            </a:r>
            <a:r>
              <a:rPr lang="en-US" sz="3200" b="1" dirty="0">
                <a:solidFill>
                  <a:srgbClr val="1C11AF"/>
                </a:solidFill>
                <a:latin typeface="Arial" panose="020B0604020202020204" pitchFamily="34" charset="0"/>
                <a:cs typeface="Arial" panose="020B0604020202020204" pitchFamily="34" charset="0"/>
              </a:rPr>
              <a:t> </a:t>
            </a:r>
            <a:r>
              <a:rPr lang="en-US" sz="3200" b="1" dirty="0" err="1">
                <a:solidFill>
                  <a:srgbClr val="1C11AF"/>
                </a:solidFill>
                <a:latin typeface="Arial" panose="020B0604020202020204" pitchFamily="34" charset="0"/>
                <a:cs typeface="Arial" panose="020B0604020202020204" pitchFamily="34" charset="0"/>
              </a:rPr>
              <a:t>khẩu</a:t>
            </a:r>
            <a:r>
              <a:rPr lang="en-US" sz="3200" b="1" dirty="0">
                <a:solidFill>
                  <a:srgbClr val="1C11AF"/>
                </a:solidFill>
                <a:latin typeface="Arial" panose="020B0604020202020204" pitchFamily="34" charset="0"/>
                <a:cs typeface="Arial" panose="020B0604020202020204" pitchFamily="34" charset="0"/>
              </a:rPr>
              <a:t> </a:t>
            </a:r>
            <a:r>
              <a:rPr lang="en-US" sz="3200" b="1" dirty="0" err="1">
                <a:solidFill>
                  <a:srgbClr val="1C11AF"/>
                </a:solidFill>
                <a:latin typeface="Arial" panose="020B0604020202020204" pitchFamily="34" charset="0"/>
                <a:cs typeface="Arial" panose="020B0604020202020204" pitchFamily="34" charset="0"/>
              </a:rPr>
              <a:t>khoáng</a:t>
            </a:r>
            <a:r>
              <a:rPr lang="en-US" sz="3200" b="1" dirty="0">
                <a:solidFill>
                  <a:srgbClr val="1C11AF"/>
                </a:solidFill>
                <a:latin typeface="Arial" panose="020B0604020202020204" pitchFamily="34" charset="0"/>
                <a:cs typeface="Arial" panose="020B0604020202020204" pitchFamily="34" charset="0"/>
              </a:rPr>
              <a:t> </a:t>
            </a:r>
            <a:r>
              <a:rPr lang="en-US" sz="3200" b="1" dirty="0" err="1">
                <a:solidFill>
                  <a:srgbClr val="1C11AF"/>
                </a:solidFill>
                <a:latin typeface="Arial" panose="020B0604020202020204" pitchFamily="34" charset="0"/>
                <a:cs typeface="Arial" panose="020B0604020202020204" pitchFamily="34" charset="0"/>
              </a:rPr>
              <a:t>sản</a:t>
            </a:r>
            <a:endParaRPr lang="en-US" sz="3200" b="1" dirty="0">
              <a:solidFill>
                <a:srgbClr val="1C11AF"/>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xmlns="" id="{B840B474-19E4-4531-9C17-4388C0C8C56F}"/>
              </a:ext>
            </a:extLst>
          </p:cNvPr>
          <p:cNvSpPr txBox="1"/>
          <p:nvPr/>
        </p:nvSpPr>
        <p:spPr>
          <a:xfrm>
            <a:off x="259715" y="2868749"/>
            <a:ext cx="4797287" cy="1569660"/>
          </a:xfrm>
          <a:prstGeom prst="rect">
            <a:avLst/>
          </a:prstGeom>
          <a:noFill/>
        </p:spPr>
        <p:txBody>
          <a:bodyPr wrap="square" rtlCol="0">
            <a:spAutoFit/>
          </a:bodyPr>
          <a:lstStyle/>
          <a:p>
            <a:r>
              <a:rPr lang="en-US" sz="3200" b="1" dirty="0">
                <a:solidFill>
                  <a:srgbClr val="1C11AF"/>
                </a:solidFill>
                <a:latin typeface="Arial" panose="020B0604020202020204" pitchFamily="34" charset="0"/>
                <a:cs typeface="Arial" panose="020B0604020202020204" pitchFamily="34" charset="0"/>
              </a:rPr>
              <a:t>- </a:t>
            </a:r>
            <a:r>
              <a:rPr lang="en-US" sz="3200" b="1" dirty="0" err="1">
                <a:solidFill>
                  <a:srgbClr val="1C11AF"/>
                </a:solidFill>
                <a:latin typeface="Arial" panose="020B0604020202020204" pitchFamily="34" charset="0"/>
                <a:cs typeface="Arial" panose="020B0604020202020204" pitchFamily="34" charset="0"/>
              </a:rPr>
              <a:t>Cung</a:t>
            </a:r>
            <a:r>
              <a:rPr lang="en-US" sz="3200" b="1" dirty="0">
                <a:solidFill>
                  <a:srgbClr val="1C11AF"/>
                </a:solidFill>
                <a:latin typeface="Arial" panose="020B0604020202020204" pitchFamily="34" charset="0"/>
                <a:cs typeface="Arial" panose="020B0604020202020204" pitchFamily="34" charset="0"/>
              </a:rPr>
              <a:t> </a:t>
            </a:r>
            <a:r>
              <a:rPr lang="en-US" sz="3200" b="1" dirty="0" err="1">
                <a:solidFill>
                  <a:srgbClr val="1C11AF"/>
                </a:solidFill>
                <a:latin typeface="Arial" panose="020B0604020202020204" pitchFamily="34" charset="0"/>
                <a:cs typeface="Arial" panose="020B0604020202020204" pitchFamily="34" charset="0"/>
              </a:rPr>
              <a:t>cấp</a:t>
            </a:r>
            <a:r>
              <a:rPr lang="en-US" sz="3200" b="1" dirty="0">
                <a:solidFill>
                  <a:srgbClr val="1C11AF"/>
                </a:solidFill>
                <a:latin typeface="Arial" panose="020B0604020202020204" pitchFamily="34" charset="0"/>
                <a:cs typeface="Arial" panose="020B0604020202020204" pitchFamily="34" charset="0"/>
              </a:rPr>
              <a:t> </a:t>
            </a:r>
            <a:r>
              <a:rPr lang="en-US" sz="3200" b="1" dirty="0" err="1">
                <a:solidFill>
                  <a:srgbClr val="1C11AF"/>
                </a:solidFill>
                <a:latin typeface="Arial" panose="020B0604020202020204" pitchFamily="34" charset="0"/>
                <a:cs typeface="Arial" panose="020B0604020202020204" pitchFamily="34" charset="0"/>
              </a:rPr>
              <a:t>nguyên</a:t>
            </a:r>
            <a:r>
              <a:rPr lang="en-US" sz="3200" b="1" dirty="0">
                <a:solidFill>
                  <a:srgbClr val="1C11AF"/>
                </a:solidFill>
                <a:latin typeface="Arial" panose="020B0604020202020204" pitchFamily="34" charset="0"/>
                <a:cs typeface="Arial" panose="020B0604020202020204" pitchFamily="34" charset="0"/>
              </a:rPr>
              <a:t> </a:t>
            </a:r>
            <a:r>
              <a:rPr lang="en-US" sz="3200" b="1" dirty="0" err="1">
                <a:solidFill>
                  <a:srgbClr val="1C11AF"/>
                </a:solidFill>
                <a:latin typeface="Arial" panose="020B0604020202020204" pitchFamily="34" charset="0"/>
                <a:cs typeface="Arial" panose="020B0604020202020204" pitchFamily="34" charset="0"/>
              </a:rPr>
              <a:t>liệu</a:t>
            </a:r>
            <a:r>
              <a:rPr lang="en-US" sz="3200" b="1" dirty="0">
                <a:solidFill>
                  <a:srgbClr val="1C11AF"/>
                </a:solidFill>
                <a:latin typeface="Arial" panose="020B0604020202020204" pitchFamily="34" charset="0"/>
                <a:cs typeface="Arial" panose="020B0604020202020204" pitchFamily="34" charset="0"/>
              </a:rPr>
              <a:t> </a:t>
            </a:r>
            <a:r>
              <a:rPr lang="en-US" sz="3200" b="1" dirty="0" err="1">
                <a:solidFill>
                  <a:srgbClr val="1C11AF"/>
                </a:solidFill>
                <a:latin typeface="Arial" panose="020B0604020202020204" pitchFamily="34" charset="0"/>
                <a:cs typeface="Arial" panose="020B0604020202020204" pitchFamily="34" charset="0"/>
              </a:rPr>
              <a:t>cho</a:t>
            </a:r>
            <a:r>
              <a:rPr lang="en-US" sz="3200" b="1" dirty="0">
                <a:solidFill>
                  <a:srgbClr val="1C11AF"/>
                </a:solidFill>
                <a:latin typeface="Arial" panose="020B0604020202020204" pitchFamily="34" charset="0"/>
                <a:cs typeface="Arial" panose="020B0604020202020204" pitchFamily="34" charset="0"/>
              </a:rPr>
              <a:t> </a:t>
            </a:r>
            <a:r>
              <a:rPr lang="en-US" sz="3200" b="1" dirty="0" err="1">
                <a:solidFill>
                  <a:srgbClr val="1C11AF"/>
                </a:solidFill>
                <a:latin typeface="Arial" panose="020B0604020202020204" pitchFamily="34" charset="0"/>
                <a:cs typeface="Arial" panose="020B0604020202020204" pitchFamily="34" charset="0"/>
              </a:rPr>
              <a:t>các</a:t>
            </a:r>
            <a:r>
              <a:rPr lang="en-US" sz="3200" b="1" dirty="0">
                <a:solidFill>
                  <a:srgbClr val="1C11AF"/>
                </a:solidFill>
                <a:latin typeface="Arial" panose="020B0604020202020204" pitchFamily="34" charset="0"/>
                <a:cs typeface="Arial" panose="020B0604020202020204" pitchFamily="34" charset="0"/>
              </a:rPr>
              <a:t> </a:t>
            </a:r>
            <a:r>
              <a:rPr lang="en-US" sz="3200" b="1" dirty="0" err="1">
                <a:solidFill>
                  <a:srgbClr val="1C11AF"/>
                </a:solidFill>
                <a:latin typeface="Arial" panose="020B0604020202020204" pitchFamily="34" charset="0"/>
                <a:cs typeface="Arial" panose="020B0604020202020204" pitchFamily="34" charset="0"/>
              </a:rPr>
              <a:t>ngành</a:t>
            </a:r>
            <a:r>
              <a:rPr lang="en-US" sz="3200" b="1" dirty="0">
                <a:solidFill>
                  <a:srgbClr val="1C11AF"/>
                </a:solidFill>
                <a:latin typeface="Arial" panose="020B0604020202020204" pitchFamily="34" charset="0"/>
                <a:cs typeface="Arial" panose="020B0604020202020204" pitchFamily="34" charset="0"/>
              </a:rPr>
              <a:t> CN: </a:t>
            </a:r>
            <a:r>
              <a:rPr lang="en-US" sz="3200" b="1" dirty="0" err="1">
                <a:solidFill>
                  <a:srgbClr val="1C11AF"/>
                </a:solidFill>
                <a:latin typeface="Arial" panose="020B0604020202020204" pitchFamily="34" charset="0"/>
                <a:cs typeface="Arial" panose="020B0604020202020204" pitchFamily="34" charset="0"/>
              </a:rPr>
              <a:t>sản</a:t>
            </a:r>
            <a:r>
              <a:rPr lang="en-US" sz="3200" b="1" dirty="0">
                <a:solidFill>
                  <a:srgbClr val="1C11AF"/>
                </a:solidFill>
                <a:latin typeface="Arial" panose="020B0604020202020204" pitchFamily="34" charset="0"/>
                <a:cs typeface="Arial" panose="020B0604020202020204" pitchFamily="34" charset="0"/>
              </a:rPr>
              <a:t> </a:t>
            </a:r>
            <a:r>
              <a:rPr lang="en-US" sz="3200" b="1" dirty="0" err="1">
                <a:solidFill>
                  <a:srgbClr val="1C11AF"/>
                </a:solidFill>
                <a:latin typeface="Arial" panose="020B0604020202020204" pitchFamily="34" charset="0"/>
                <a:cs typeface="Arial" panose="020B0604020202020204" pitchFamily="34" charset="0"/>
              </a:rPr>
              <a:t>xuất</a:t>
            </a:r>
            <a:r>
              <a:rPr lang="en-US" sz="3200" b="1" dirty="0">
                <a:solidFill>
                  <a:srgbClr val="1C11AF"/>
                </a:solidFill>
                <a:latin typeface="Arial" panose="020B0604020202020204" pitchFamily="34" charset="0"/>
                <a:cs typeface="Arial" panose="020B0604020202020204" pitchFamily="34" charset="0"/>
              </a:rPr>
              <a:t> ô </a:t>
            </a:r>
            <a:r>
              <a:rPr lang="en-US" sz="3200" b="1" dirty="0" err="1">
                <a:solidFill>
                  <a:srgbClr val="1C11AF"/>
                </a:solidFill>
                <a:latin typeface="Arial" panose="020B0604020202020204" pitchFamily="34" charset="0"/>
                <a:cs typeface="Arial" panose="020B0604020202020204" pitchFamily="34" charset="0"/>
              </a:rPr>
              <a:t>tô,luyện</a:t>
            </a:r>
            <a:r>
              <a:rPr lang="en-US" sz="3200" b="1" dirty="0">
                <a:solidFill>
                  <a:srgbClr val="1C11AF"/>
                </a:solidFill>
                <a:latin typeface="Arial" panose="020B0604020202020204" pitchFamily="34" charset="0"/>
                <a:cs typeface="Arial" panose="020B0604020202020204" pitchFamily="34" charset="0"/>
              </a:rPr>
              <a:t> </a:t>
            </a:r>
            <a:r>
              <a:rPr lang="en-US" sz="3200" b="1" dirty="0" err="1">
                <a:solidFill>
                  <a:srgbClr val="1C11AF"/>
                </a:solidFill>
                <a:latin typeface="Arial" panose="020B0604020202020204" pitchFamily="34" charset="0"/>
                <a:cs typeface="Arial" panose="020B0604020202020204" pitchFamily="34" charset="0"/>
              </a:rPr>
              <a:t>kim</a:t>
            </a:r>
            <a:r>
              <a:rPr lang="en-US" sz="3200" b="1" dirty="0">
                <a:solidFill>
                  <a:srgbClr val="1C11AF"/>
                </a:solidFill>
                <a:latin typeface="Arial" panose="020B0604020202020204" pitchFamily="34" charset="0"/>
                <a:cs typeface="Arial" panose="020B0604020202020204" pitchFamily="34" charset="0"/>
              </a:rPr>
              <a:t>…</a:t>
            </a:r>
          </a:p>
        </p:txBody>
      </p:sp>
      <p:sp>
        <p:nvSpPr>
          <p:cNvPr id="20" name="TextBox 19">
            <a:extLst>
              <a:ext uri="{FF2B5EF4-FFF2-40B4-BE49-F238E27FC236}">
                <a16:creationId xmlns:a16="http://schemas.microsoft.com/office/drawing/2014/main" xmlns="" id="{BE2F6210-5E41-4F7D-B563-2AA42131CA04}"/>
              </a:ext>
            </a:extLst>
          </p:cNvPr>
          <p:cNvSpPr txBox="1"/>
          <p:nvPr/>
        </p:nvSpPr>
        <p:spPr>
          <a:xfrm>
            <a:off x="259715" y="4932189"/>
            <a:ext cx="4797287" cy="1077218"/>
          </a:xfrm>
          <a:prstGeom prst="rect">
            <a:avLst/>
          </a:prstGeom>
          <a:noFill/>
        </p:spPr>
        <p:txBody>
          <a:bodyPr wrap="square" rtlCol="0">
            <a:spAutoFit/>
          </a:bodyPr>
          <a:lstStyle/>
          <a:p>
            <a:r>
              <a:rPr lang="en-US" sz="3200" b="1" dirty="0">
                <a:solidFill>
                  <a:srgbClr val="1C11AF"/>
                </a:solidFill>
                <a:latin typeface="Arial" panose="020B0604020202020204" pitchFamily="34" charset="0"/>
                <a:cs typeface="Arial" panose="020B0604020202020204" pitchFamily="34" charset="0"/>
              </a:rPr>
              <a:t>=&gt; </a:t>
            </a:r>
            <a:r>
              <a:rPr lang="en-US" sz="3200" b="1" dirty="0" err="1">
                <a:solidFill>
                  <a:srgbClr val="1C11AF"/>
                </a:solidFill>
                <a:latin typeface="Arial" panose="020B0604020202020204" pitchFamily="34" charset="0"/>
                <a:cs typeface="Arial" panose="020B0604020202020204" pitchFamily="34" charset="0"/>
              </a:rPr>
              <a:t>Thúc</a:t>
            </a:r>
            <a:r>
              <a:rPr lang="en-US" sz="3200" b="1" dirty="0">
                <a:solidFill>
                  <a:srgbClr val="1C11AF"/>
                </a:solidFill>
                <a:latin typeface="Arial" panose="020B0604020202020204" pitchFamily="34" charset="0"/>
                <a:cs typeface="Arial" panose="020B0604020202020204" pitchFamily="34" charset="0"/>
              </a:rPr>
              <a:t> </a:t>
            </a:r>
            <a:r>
              <a:rPr lang="en-US" sz="3200" b="1" dirty="0" err="1">
                <a:solidFill>
                  <a:srgbClr val="1C11AF"/>
                </a:solidFill>
                <a:latin typeface="Arial" panose="020B0604020202020204" pitchFamily="34" charset="0"/>
                <a:cs typeface="Arial" panose="020B0604020202020204" pitchFamily="34" charset="0"/>
              </a:rPr>
              <a:t>đẩy</a:t>
            </a:r>
            <a:r>
              <a:rPr lang="en-US" sz="3200" b="1" dirty="0">
                <a:solidFill>
                  <a:srgbClr val="1C11AF"/>
                </a:solidFill>
                <a:latin typeface="Arial" panose="020B0604020202020204" pitchFamily="34" charset="0"/>
                <a:cs typeface="Arial" panose="020B0604020202020204" pitchFamily="34" charset="0"/>
              </a:rPr>
              <a:t> </a:t>
            </a:r>
            <a:r>
              <a:rPr lang="en-US" sz="3200" b="1" dirty="0" err="1">
                <a:solidFill>
                  <a:srgbClr val="1C11AF"/>
                </a:solidFill>
                <a:latin typeface="Arial" panose="020B0604020202020204" pitchFamily="34" charset="0"/>
                <a:cs typeface="Arial" panose="020B0604020202020204" pitchFamily="34" charset="0"/>
              </a:rPr>
              <a:t>sự</a:t>
            </a:r>
            <a:r>
              <a:rPr lang="en-US" sz="3200" b="1" dirty="0">
                <a:solidFill>
                  <a:srgbClr val="1C11AF"/>
                </a:solidFill>
                <a:latin typeface="Arial" panose="020B0604020202020204" pitchFamily="34" charset="0"/>
                <a:cs typeface="Arial" panose="020B0604020202020204" pitchFamily="34" charset="0"/>
              </a:rPr>
              <a:t> </a:t>
            </a:r>
            <a:r>
              <a:rPr lang="en-US" sz="3200" b="1" dirty="0" err="1">
                <a:solidFill>
                  <a:srgbClr val="1C11AF"/>
                </a:solidFill>
                <a:latin typeface="Arial" panose="020B0604020202020204" pitchFamily="34" charset="0"/>
                <a:cs typeface="Arial" panose="020B0604020202020204" pitchFamily="34" charset="0"/>
              </a:rPr>
              <a:t>phát</a:t>
            </a:r>
            <a:r>
              <a:rPr lang="en-US" sz="3200" b="1" dirty="0">
                <a:solidFill>
                  <a:srgbClr val="1C11AF"/>
                </a:solidFill>
                <a:latin typeface="Arial" panose="020B0604020202020204" pitchFamily="34" charset="0"/>
                <a:cs typeface="Arial" panose="020B0604020202020204" pitchFamily="34" charset="0"/>
              </a:rPr>
              <a:t> </a:t>
            </a:r>
            <a:r>
              <a:rPr lang="en-US" sz="3200" b="1" dirty="0" err="1">
                <a:solidFill>
                  <a:srgbClr val="1C11AF"/>
                </a:solidFill>
                <a:latin typeface="Arial" panose="020B0604020202020204" pitchFamily="34" charset="0"/>
                <a:cs typeface="Arial" panose="020B0604020202020204" pitchFamily="34" charset="0"/>
              </a:rPr>
              <a:t>triển</a:t>
            </a:r>
            <a:r>
              <a:rPr lang="en-US" sz="3200" b="1" dirty="0">
                <a:solidFill>
                  <a:srgbClr val="1C11AF"/>
                </a:solidFill>
                <a:latin typeface="Arial" panose="020B0604020202020204" pitchFamily="34" charset="0"/>
                <a:cs typeface="Arial" panose="020B0604020202020204" pitchFamily="34" charset="0"/>
              </a:rPr>
              <a:t> KT </a:t>
            </a:r>
            <a:r>
              <a:rPr lang="en-US" sz="3200" b="1" dirty="0" err="1">
                <a:solidFill>
                  <a:srgbClr val="1C11AF"/>
                </a:solidFill>
                <a:latin typeface="Arial" panose="020B0604020202020204" pitchFamily="34" charset="0"/>
                <a:cs typeface="Arial" panose="020B0604020202020204" pitchFamily="34" charset="0"/>
              </a:rPr>
              <a:t>nhiều</a:t>
            </a:r>
            <a:r>
              <a:rPr lang="en-US" sz="3200" b="1" dirty="0">
                <a:solidFill>
                  <a:srgbClr val="1C11AF"/>
                </a:solidFill>
                <a:latin typeface="Arial" panose="020B0604020202020204" pitchFamily="34" charset="0"/>
                <a:cs typeface="Arial" panose="020B0604020202020204" pitchFamily="34" charset="0"/>
              </a:rPr>
              <a:t> </a:t>
            </a:r>
            <a:r>
              <a:rPr lang="en-US" sz="3200" b="1" dirty="0" err="1">
                <a:solidFill>
                  <a:srgbClr val="1C11AF"/>
                </a:solidFill>
                <a:latin typeface="Arial" panose="020B0604020202020204" pitchFamily="34" charset="0"/>
                <a:cs typeface="Arial" panose="020B0604020202020204" pitchFamily="34" charset="0"/>
              </a:rPr>
              <a:t>quốc</a:t>
            </a:r>
            <a:r>
              <a:rPr lang="en-US" sz="3200" b="1" dirty="0">
                <a:solidFill>
                  <a:srgbClr val="1C11AF"/>
                </a:solidFill>
                <a:latin typeface="Arial" panose="020B0604020202020204" pitchFamily="34" charset="0"/>
                <a:cs typeface="Arial" panose="020B0604020202020204" pitchFamily="34" charset="0"/>
              </a:rPr>
              <a:t> </a:t>
            </a:r>
            <a:r>
              <a:rPr lang="en-US" sz="3200" b="1" dirty="0" err="1">
                <a:solidFill>
                  <a:srgbClr val="1C11AF"/>
                </a:solidFill>
                <a:latin typeface="Arial" panose="020B0604020202020204" pitchFamily="34" charset="0"/>
                <a:cs typeface="Arial" panose="020B0604020202020204" pitchFamily="34" charset="0"/>
              </a:rPr>
              <a:t>gia</a:t>
            </a:r>
            <a:endParaRPr lang="en-US" sz="3200" b="1" dirty="0">
              <a:solidFill>
                <a:srgbClr val="1C11AF"/>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xmlns="" id="{DC1A09DB-B0D4-4AEB-B470-96A01597902C}"/>
              </a:ext>
            </a:extLst>
          </p:cNvPr>
          <p:cNvSpPr txBox="1"/>
          <p:nvPr/>
        </p:nvSpPr>
        <p:spPr>
          <a:xfrm>
            <a:off x="7272113" y="6488668"/>
            <a:ext cx="3836135" cy="369332"/>
          </a:xfrm>
          <a:prstGeom prst="rect">
            <a:avLst/>
          </a:prstGeom>
          <a:solidFill>
            <a:schemeClr val="bg1"/>
          </a:solidFill>
        </p:spPr>
        <p:txBody>
          <a:bodyPr wrap="square" rtlCol="0">
            <a:spAutoFit/>
          </a:bodyPr>
          <a:lstStyle/>
          <a:p>
            <a:r>
              <a:rPr lang="en-US" b="1">
                <a:solidFill>
                  <a:srgbClr val="3333CC"/>
                </a:solidFill>
                <a:latin typeface="Arial" panose="020B0604020202020204" pitchFamily="34" charset="0"/>
                <a:cs typeface="Arial" panose="020B0604020202020204" pitchFamily="34" charset="0"/>
              </a:rPr>
              <a:t>Hình 5.1.Bản đồ tự nhiên Châu Á</a:t>
            </a:r>
          </a:p>
        </p:txBody>
      </p:sp>
      <p:grpSp>
        <p:nvGrpSpPr>
          <p:cNvPr id="8" name="Group 7">
            <a:extLst>
              <a:ext uri="{FF2B5EF4-FFF2-40B4-BE49-F238E27FC236}">
                <a16:creationId xmlns:a16="http://schemas.microsoft.com/office/drawing/2014/main" xmlns="" id="{58F71839-3C26-41CA-AB5D-02EA30148051}"/>
              </a:ext>
            </a:extLst>
          </p:cNvPr>
          <p:cNvGrpSpPr/>
          <p:nvPr/>
        </p:nvGrpSpPr>
        <p:grpSpPr>
          <a:xfrm>
            <a:off x="5805312" y="0"/>
            <a:ext cx="6364942" cy="6858000"/>
            <a:chOff x="5805312" y="0"/>
            <a:chExt cx="6364942" cy="6858000"/>
          </a:xfrm>
        </p:grpSpPr>
        <p:pic>
          <p:nvPicPr>
            <p:cNvPr id="9" name="Picture 2">
              <a:extLst>
                <a:ext uri="{FF2B5EF4-FFF2-40B4-BE49-F238E27FC236}">
                  <a16:creationId xmlns:a16="http://schemas.microsoft.com/office/drawing/2014/main" xmlns="" id="{88988D4E-3D02-48E0-897D-314CB34209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05312" y="0"/>
              <a:ext cx="6364942" cy="673033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xmlns="" id="{84550750-CDEA-4160-93F9-F0167E9C67C1}"/>
                </a:ext>
              </a:extLst>
            </p:cNvPr>
            <p:cNvSpPr txBox="1"/>
            <p:nvPr/>
          </p:nvSpPr>
          <p:spPr>
            <a:xfrm>
              <a:off x="7272113" y="6488668"/>
              <a:ext cx="3836135" cy="369332"/>
            </a:xfrm>
            <a:prstGeom prst="rect">
              <a:avLst/>
            </a:prstGeom>
            <a:solidFill>
              <a:schemeClr val="bg1"/>
            </a:solidFill>
          </p:spPr>
          <p:txBody>
            <a:bodyPr wrap="square" rtlCol="0">
              <a:spAutoFit/>
            </a:bodyPr>
            <a:lstStyle/>
            <a:p>
              <a:r>
                <a:rPr lang="en-US" b="1">
                  <a:solidFill>
                    <a:srgbClr val="3333CC"/>
                  </a:solidFill>
                  <a:latin typeface="Arial" panose="020B0604020202020204" pitchFamily="34" charset="0"/>
                  <a:cs typeface="Arial" panose="020B0604020202020204" pitchFamily="34" charset="0"/>
                </a:rPr>
                <a:t>Hình 5.1.Bản đồ tự nhiên Châu Á</a:t>
              </a:r>
            </a:p>
          </p:txBody>
        </p:sp>
      </p:grpSp>
    </p:spTree>
    <p:extLst>
      <p:ext uri="{BB962C8B-B14F-4D97-AF65-F5344CB8AC3E}">
        <p14:creationId xmlns:p14="http://schemas.microsoft.com/office/powerpoint/2010/main" val="348238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arn(inVertical)">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9" grpId="0"/>
      <p:bldP spid="2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peech Bubble: Rectangle with Corners Rounded 6">
            <a:extLst>
              <a:ext uri="{FF2B5EF4-FFF2-40B4-BE49-F238E27FC236}">
                <a16:creationId xmlns:a16="http://schemas.microsoft.com/office/drawing/2014/main" xmlns="" id="{7595B7DC-2B50-4B91-9019-C52C0F8339B0}"/>
              </a:ext>
            </a:extLst>
          </p:cNvPr>
          <p:cNvSpPr/>
          <p:nvPr/>
        </p:nvSpPr>
        <p:spPr>
          <a:xfrm>
            <a:off x="1333046" y="570016"/>
            <a:ext cx="9817883" cy="3526971"/>
          </a:xfrm>
          <a:prstGeom prst="wedgeRoundRectCallout">
            <a:avLst>
              <a:gd name="adj1" fmla="val -46774"/>
              <a:gd name="adj2" fmla="val 102564"/>
              <a:gd name="adj3" fmla="val 16667"/>
            </a:avLst>
          </a:prstGeom>
          <a:solidFill>
            <a:srgbClr val="FFFF9B">
              <a:alpha val="5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DFAE3167-C674-429F-9A79-53087C005E2E}"/>
              </a:ext>
            </a:extLst>
          </p:cNvPr>
          <p:cNvSpPr/>
          <p:nvPr/>
        </p:nvSpPr>
        <p:spPr>
          <a:xfrm>
            <a:off x="1848592" y="889136"/>
            <a:ext cx="9444842" cy="2690417"/>
          </a:xfrm>
          <a:prstGeom prst="rect">
            <a:avLst/>
          </a:prstGeom>
        </p:spPr>
        <p:txBody>
          <a:bodyPr wrap="square">
            <a:spAutoFit/>
          </a:bodyPr>
          <a:lstStyle/>
          <a:p>
            <a:pPr>
              <a:lnSpc>
                <a:spcPct val="120000"/>
              </a:lnSpc>
              <a:spcAft>
                <a:spcPts val="0"/>
              </a:spcAft>
            </a:pPr>
            <a:r>
              <a:rPr lang="en-US" sz="3600">
                <a:solidFill>
                  <a:srgbClr val="FF0066"/>
                </a:solidFill>
                <a:latin typeface="Arial" panose="020B0604020202020204" pitchFamily="34" charset="0"/>
                <a:ea typeface="Calibri" panose="020F0502020204030204" pitchFamily="34" charset="0"/>
                <a:cs typeface="Arial" panose="020B0604020202020204" pitchFamily="34" charset="0"/>
              </a:rPr>
              <a:t>Việc khai thác khoáng sản quá mức gây ra những hậu quả gì? Chúng ta cần khai thác sử dụng nguồn tài nguyên này như thế nào? Liên hệ với Việt Nam?</a:t>
            </a:r>
            <a:endParaRPr lang="en-US" sz="3600">
              <a:solidFill>
                <a:srgbClr val="FF0066"/>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9" name="Picture 2" descr="Ảnh Động Powerpoint Đẹp ❤️ Tải 777+ Hình Động PPT Cute">
            <a:extLst>
              <a:ext uri="{FF2B5EF4-FFF2-40B4-BE49-F238E27FC236}">
                <a16:creationId xmlns:a16="http://schemas.microsoft.com/office/drawing/2014/main" xmlns="" id="{43EBDC39-1951-4798-B0A0-99C946C694CA}"/>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4812100"/>
            <a:ext cx="1889879" cy="1823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52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16" presetClass="entr" presetSubtype="21"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PC_Giai_doan_khai_thac">
            <a:extLst>
              <a:ext uri="{FF2B5EF4-FFF2-40B4-BE49-F238E27FC236}">
                <a16:creationId xmlns:a16="http://schemas.microsoft.com/office/drawing/2014/main" xmlns="" id="{A9512F2F-F94C-43C7-B659-139037FB22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928" y="76200"/>
            <a:ext cx="5524072" cy="3429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clip_image001%25255B4%25255D">
            <a:extLst>
              <a:ext uri="{FF2B5EF4-FFF2-40B4-BE49-F238E27FC236}">
                <a16:creationId xmlns:a16="http://schemas.microsoft.com/office/drawing/2014/main" xmlns="" id="{D4157619-C1B0-426E-9896-252E65D725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15865" y="3581400"/>
            <a:ext cx="5476126" cy="32766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7" descr="images366037_mo_da_suoi_vien">
            <a:extLst>
              <a:ext uri="{FF2B5EF4-FFF2-40B4-BE49-F238E27FC236}">
                <a16:creationId xmlns:a16="http://schemas.microsoft.com/office/drawing/2014/main" xmlns="" id="{AEF92F75-CB6A-43E6-99F4-70046013E08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928" y="3581400"/>
            <a:ext cx="5524072" cy="32766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5" descr="images899841_images858461_vang_danh_1">
            <a:extLst>
              <a:ext uri="{FF2B5EF4-FFF2-40B4-BE49-F238E27FC236}">
                <a16:creationId xmlns:a16="http://schemas.microsoft.com/office/drawing/2014/main" xmlns="" id="{C624A304-4C4F-433C-A9B6-F5B89A21233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15865" y="76200"/>
            <a:ext cx="5476126" cy="34290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xmlns="" id="{E0DCDAE9-0FE1-4901-A7A7-356B5B4A05FA}"/>
              </a:ext>
            </a:extLst>
          </p:cNvPr>
          <p:cNvSpPr/>
          <p:nvPr/>
        </p:nvSpPr>
        <p:spPr>
          <a:xfrm>
            <a:off x="500009" y="3165901"/>
            <a:ext cx="11191982" cy="830997"/>
          </a:xfrm>
          <a:prstGeom prst="rect">
            <a:avLst/>
          </a:prstGeom>
          <a:solidFill>
            <a:schemeClr val="bg1"/>
          </a:solidFill>
        </p:spPr>
        <p:txBody>
          <a:bodyPr wrap="square">
            <a:spAutoFit/>
          </a:bodyPr>
          <a:lstStyle/>
          <a:p>
            <a:pPr algn="ctr"/>
            <a:r>
              <a:rPr lang="en-US" sz="2400">
                <a:solidFill>
                  <a:srgbClr val="00B050"/>
                </a:solidFill>
                <a:latin typeface="Arial" panose="020B0604020202020204" pitchFamily="34" charset="0"/>
                <a:cs typeface="Arial" panose="020B0604020202020204" pitchFamily="34" charset="0"/>
              </a:rPr>
              <a:t>T</a:t>
            </a:r>
            <a:r>
              <a:rPr lang="vi-VN" sz="2400">
                <a:solidFill>
                  <a:srgbClr val="00B050"/>
                </a:solidFill>
                <a:latin typeface="Arial" panose="020B0604020202020204" pitchFamily="34" charset="0"/>
                <a:cs typeface="Arial" panose="020B0604020202020204" pitchFamily="34" charset="0"/>
              </a:rPr>
              <a:t>rong quá trình khai thác khoáng sản cần chú ý bảo vệ, sử dụng tiết kiệm hiệu quả, hạn chế tối đa ô nhiễm môi trường.</a:t>
            </a:r>
            <a:endParaRPr lang="en-US" sz="2400">
              <a:solidFill>
                <a:srgbClr val="00B05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88600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xmlns="" id="{87A50FA9-9E50-4A19-9898-798E618D51F9}"/>
              </a:ext>
            </a:extLst>
          </p:cNvPr>
          <p:cNvGrpSpPr/>
          <p:nvPr/>
        </p:nvGrpSpPr>
        <p:grpSpPr>
          <a:xfrm>
            <a:off x="193512" y="122925"/>
            <a:ext cx="5902488" cy="872949"/>
            <a:chOff x="1133366" y="2220084"/>
            <a:chExt cx="5681780" cy="914400"/>
          </a:xfrm>
          <a:solidFill>
            <a:schemeClr val="accent2">
              <a:lumMod val="20000"/>
              <a:lumOff val="80000"/>
            </a:schemeClr>
          </a:solidFill>
        </p:grpSpPr>
        <p:sp>
          <p:nvSpPr>
            <p:cNvPr id="13" name="Arrow: Pentagon 12">
              <a:extLst>
                <a:ext uri="{FF2B5EF4-FFF2-40B4-BE49-F238E27FC236}">
                  <a16:creationId xmlns:a16="http://schemas.microsoft.com/office/drawing/2014/main" xmlns="" id="{D99CE59F-2548-44E4-8743-F91CCFCAF57B}"/>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4" name="TextBox 13">
              <a:extLst>
                <a:ext uri="{FF2B5EF4-FFF2-40B4-BE49-F238E27FC236}">
                  <a16:creationId xmlns:a16="http://schemas.microsoft.com/office/drawing/2014/main" xmlns="" id="{10A90B34-B538-491A-9401-6E8175AA9226}"/>
                </a:ext>
              </a:extLst>
            </p:cNvPr>
            <p:cNvSpPr txBox="1"/>
            <p:nvPr/>
          </p:nvSpPr>
          <p:spPr>
            <a:xfrm>
              <a:off x="1307657" y="2384346"/>
              <a:ext cx="4380918"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16" name="TextBox 15">
            <a:extLst>
              <a:ext uri="{FF2B5EF4-FFF2-40B4-BE49-F238E27FC236}">
                <a16:creationId xmlns:a16="http://schemas.microsoft.com/office/drawing/2014/main" xmlns="" id="{29B188F4-737B-47A4-AF52-0E28A73503B0}"/>
              </a:ext>
            </a:extLst>
          </p:cNvPr>
          <p:cNvSpPr txBox="1"/>
          <p:nvPr/>
        </p:nvSpPr>
        <p:spPr>
          <a:xfrm>
            <a:off x="1223620" y="264897"/>
            <a:ext cx="4406095" cy="584775"/>
          </a:xfrm>
          <a:prstGeom prst="rect">
            <a:avLst/>
          </a:prstGeom>
          <a:noFill/>
        </p:spPr>
        <p:txBody>
          <a:bodyPr wrap="square" rtlCol="0">
            <a:spAutoFit/>
          </a:bodyPr>
          <a:lstStyle/>
          <a:p>
            <a:pPr algn="ctr"/>
            <a:r>
              <a:rPr lang="en-US" sz="3200">
                <a:solidFill>
                  <a:srgbClr val="0070C0"/>
                </a:solidFill>
                <a:latin typeface="Arial" panose="020B0604020202020204" pitchFamily="34" charset="0"/>
                <a:cs typeface="Arial" panose="020B0604020202020204" pitchFamily="34" charset="0"/>
              </a:rPr>
              <a:t>Đặc điểm tự nhiên</a:t>
            </a:r>
          </a:p>
        </p:txBody>
      </p:sp>
      <p:sp>
        <p:nvSpPr>
          <p:cNvPr id="17" name="Arrow: Pentagon 16">
            <a:extLst>
              <a:ext uri="{FF2B5EF4-FFF2-40B4-BE49-F238E27FC236}">
                <a16:creationId xmlns:a16="http://schemas.microsoft.com/office/drawing/2014/main" xmlns="" id="{FF3583B6-D5B9-4473-835C-A1332E20F6BA}"/>
              </a:ext>
            </a:extLst>
          </p:cNvPr>
          <p:cNvSpPr/>
          <p:nvPr/>
        </p:nvSpPr>
        <p:spPr>
          <a:xfrm>
            <a:off x="131192" y="120001"/>
            <a:ext cx="1301952" cy="893628"/>
          </a:xfrm>
          <a:prstGeom prst="homePlat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18" name="Isosceles Triangle 17">
            <a:extLst>
              <a:ext uri="{FF2B5EF4-FFF2-40B4-BE49-F238E27FC236}">
                <a16:creationId xmlns:a16="http://schemas.microsoft.com/office/drawing/2014/main" xmlns="" id="{29C2C6C7-BC91-46C9-B7F8-5AA93921262E}"/>
              </a:ext>
            </a:extLst>
          </p:cNvPr>
          <p:cNvSpPr/>
          <p:nvPr/>
        </p:nvSpPr>
        <p:spPr>
          <a:xfrm rot="5400000">
            <a:off x="1074424" y="427374"/>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xmlns="" id="{312F3273-A47C-43F7-A8B6-56604D47510F}"/>
              </a:ext>
            </a:extLst>
          </p:cNvPr>
          <p:cNvSpPr txBox="1"/>
          <p:nvPr/>
        </p:nvSpPr>
        <p:spPr>
          <a:xfrm>
            <a:off x="496843" y="2667042"/>
            <a:ext cx="10265744" cy="1200329"/>
          </a:xfrm>
          <a:prstGeom prst="rect">
            <a:avLst/>
          </a:prstGeom>
          <a:noFill/>
        </p:spPr>
        <p:txBody>
          <a:bodyPr wrap="square" rtlCol="0">
            <a:spAutoFit/>
          </a:bodyPr>
          <a:lstStyle/>
          <a:p>
            <a:pPr algn="just"/>
            <a:r>
              <a:rPr lang="en-US" sz="3600">
                <a:solidFill>
                  <a:srgbClr val="1C11AF"/>
                </a:solidFill>
                <a:latin typeface="Arial" panose="020B0604020202020204" pitchFamily="34" charset="0"/>
                <a:cs typeface="Arial" panose="020B0604020202020204" pitchFamily="34" charset="0"/>
              </a:rPr>
              <a:t>- Nguồn khoáng sản phong phú,đa dạng và có trữ lượng lớn</a:t>
            </a:r>
          </a:p>
        </p:txBody>
      </p:sp>
      <p:sp>
        <p:nvSpPr>
          <p:cNvPr id="15" name="Rectangle 14">
            <a:extLst>
              <a:ext uri="{FF2B5EF4-FFF2-40B4-BE49-F238E27FC236}">
                <a16:creationId xmlns:a16="http://schemas.microsoft.com/office/drawing/2014/main" xmlns="" id="{B5A991F6-D4DC-4F03-BEF1-67B79ACD65A4}"/>
              </a:ext>
            </a:extLst>
          </p:cNvPr>
          <p:cNvSpPr/>
          <p:nvPr/>
        </p:nvSpPr>
        <p:spPr>
          <a:xfrm>
            <a:off x="496843" y="4070522"/>
            <a:ext cx="11043880" cy="1200329"/>
          </a:xfrm>
          <a:prstGeom prst="rect">
            <a:avLst/>
          </a:prstGeom>
        </p:spPr>
        <p:txBody>
          <a:bodyPr wrap="square">
            <a:spAutoFit/>
          </a:bodyPr>
          <a:lstStyle/>
          <a:p>
            <a:pPr algn="just"/>
            <a:r>
              <a:rPr lang="en-US" sz="3600">
                <a:solidFill>
                  <a:srgbClr val="1C11AF"/>
                </a:solidFill>
                <a:latin typeface="Arial" panose="020B0604020202020204" pitchFamily="34" charset="0"/>
                <a:ea typeface="Times New Roman" panose="02020603050405020304" pitchFamily="18" charset="0"/>
                <a:cs typeface="Arial" panose="020B0604020202020204" pitchFamily="34" charset="0"/>
              </a:rPr>
              <a:t>- Một số khoáng sản quan trọng nhất là: Dầu mỏ, khí đốt, than, sắt, crom…</a:t>
            </a:r>
            <a:endParaRPr lang="en-US" sz="3600">
              <a:solidFill>
                <a:srgbClr val="1C11AF"/>
              </a:solidFill>
              <a:latin typeface="Arial" panose="020B0604020202020204" pitchFamily="34" charset="0"/>
              <a:cs typeface="Arial" panose="020B0604020202020204" pitchFamily="34" charset="0"/>
            </a:endParaRPr>
          </a:p>
        </p:txBody>
      </p:sp>
      <p:pic>
        <p:nvPicPr>
          <p:cNvPr id="19" name="Picture 18" descr="book9">
            <a:extLst>
              <a:ext uri="{FF2B5EF4-FFF2-40B4-BE49-F238E27FC236}">
                <a16:creationId xmlns:a16="http://schemas.microsoft.com/office/drawing/2014/main" xmlns="" id="{1D0C6D5C-E2A7-435D-9886-393BB99B23EF}"/>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359972" y="1650298"/>
            <a:ext cx="1269743" cy="872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Box 20">
            <a:extLst>
              <a:ext uri="{FF2B5EF4-FFF2-40B4-BE49-F238E27FC236}">
                <a16:creationId xmlns:a16="http://schemas.microsoft.com/office/drawing/2014/main" xmlns="" id="{F27039D7-73F3-4043-956D-F5E3B1699442}"/>
              </a:ext>
            </a:extLst>
          </p:cNvPr>
          <p:cNvSpPr txBox="1"/>
          <p:nvPr/>
        </p:nvSpPr>
        <p:spPr>
          <a:xfrm>
            <a:off x="795130" y="1126437"/>
            <a:ext cx="4834585" cy="584775"/>
          </a:xfrm>
          <a:prstGeom prst="rect">
            <a:avLst/>
          </a:prstGeom>
          <a:solidFill>
            <a:srgbClr val="00B050"/>
          </a:solidFill>
        </p:spPr>
        <p:txBody>
          <a:bodyPr wrap="square" rtlCol="0">
            <a:spAutoFit/>
          </a:bodyPr>
          <a:lstStyle/>
          <a:p>
            <a:r>
              <a:rPr lang="en-US" sz="3200">
                <a:solidFill>
                  <a:srgbClr val="FFFF00"/>
                </a:solidFill>
                <a:latin typeface="Arial" panose="020B0604020202020204" pitchFamily="34" charset="0"/>
                <a:cs typeface="Arial" panose="020B0604020202020204" pitchFamily="34" charset="0"/>
              </a:rPr>
              <a:t>a. Địa hình,khoáng sản</a:t>
            </a:r>
          </a:p>
        </p:txBody>
      </p:sp>
      <p:sp>
        <p:nvSpPr>
          <p:cNvPr id="22" name="TextBox 21">
            <a:extLst>
              <a:ext uri="{FF2B5EF4-FFF2-40B4-BE49-F238E27FC236}">
                <a16:creationId xmlns:a16="http://schemas.microsoft.com/office/drawing/2014/main" xmlns="" id="{3FFD7C6D-AFB0-4A17-9D0E-05F8D7C587DC}"/>
              </a:ext>
            </a:extLst>
          </p:cNvPr>
          <p:cNvSpPr txBox="1"/>
          <p:nvPr/>
        </p:nvSpPr>
        <p:spPr>
          <a:xfrm>
            <a:off x="675860" y="1855007"/>
            <a:ext cx="2994991" cy="584775"/>
          </a:xfrm>
          <a:prstGeom prst="rect">
            <a:avLst/>
          </a:prstGeom>
          <a:noFill/>
        </p:spPr>
        <p:txBody>
          <a:bodyPr wrap="square" rtlCol="0">
            <a:spAutoFit/>
          </a:bodyPr>
          <a:lstStyle/>
          <a:p>
            <a:r>
              <a:rPr lang="en-US" sz="3200">
                <a:solidFill>
                  <a:srgbClr val="FF0066"/>
                </a:solidFill>
                <a:latin typeface="Arial" panose="020B0604020202020204" pitchFamily="34" charset="0"/>
                <a:cs typeface="Arial" panose="020B0604020202020204" pitchFamily="34" charset="0"/>
              </a:rPr>
              <a:t>* Khoáng sản</a:t>
            </a:r>
          </a:p>
        </p:txBody>
      </p:sp>
    </p:spTree>
    <p:extLst>
      <p:ext uri="{BB962C8B-B14F-4D97-AF65-F5344CB8AC3E}">
        <p14:creationId xmlns:p14="http://schemas.microsoft.com/office/powerpoint/2010/main" val="1544477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left)">
                                      <p:cBhvr>
                                        <p:cTn id="10" dur="500"/>
                                        <p:tgtEl>
                                          <p:spTgt spid="16"/>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left)">
                                      <p:cBhvr>
                                        <p:cTn id="13" dur="500"/>
                                        <p:tgtEl>
                                          <p:spTgt spid="17"/>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left)">
                                      <p:cBhvr>
                                        <p:cTn id="16" dur="5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left)">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0"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p:cTn id="31" dur="500" fill="hold"/>
                                        <p:tgtEl>
                                          <p:spTgt spid="19"/>
                                        </p:tgtEl>
                                        <p:attrNameLst>
                                          <p:attrName>ppt_w</p:attrName>
                                        </p:attrNameLst>
                                      </p:cBhvr>
                                      <p:tavLst>
                                        <p:tav tm="0">
                                          <p:val>
                                            <p:fltVal val="0"/>
                                          </p:val>
                                        </p:tav>
                                        <p:tav tm="100000">
                                          <p:val>
                                            <p:strVal val="#ppt_w"/>
                                          </p:val>
                                        </p:tav>
                                      </p:tavLst>
                                    </p:anim>
                                    <p:anim calcmode="lin" valueType="num">
                                      <p:cBhvr>
                                        <p:cTn id="32" dur="500" fill="hold"/>
                                        <p:tgtEl>
                                          <p:spTgt spid="19"/>
                                        </p:tgtEl>
                                        <p:attrNameLst>
                                          <p:attrName>ppt_h</p:attrName>
                                        </p:attrNameLst>
                                      </p:cBhvr>
                                      <p:tavLst>
                                        <p:tav tm="0">
                                          <p:val>
                                            <p:fltVal val="0"/>
                                          </p:val>
                                        </p:tav>
                                        <p:tav tm="100000">
                                          <p:val>
                                            <p:strVal val="#ppt_h"/>
                                          </p:val>
                                        </p:tav>
                                      </p:tavLst>
                                    </p:anim>
                                    <p:animEffect transition="in" filter="fade">
                                      <p:cBhvr>
                                        <p:cTn id="33" dur="500"/>
                                        <p:tgtEl>
                                          <p:spTgt spid="19"/>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barn(inVertical)">
                                      <p:cBhvr>
                                        <p:cTn id="3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animBg="1"/>
      <p:bldP spid="18" grpId="0" animBg="1"/>
      <p:bldP spid="11" grpId="0"/>
      <p:bldP spid="15" grpId="0"/>
      <p:bldP spid="21"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6BA7242C-4CFC-44D2-B7E7-63D527A0898D}"/>
              </a:ext>
            </a:extLst>
          </p:cNvPr>
          <p:cNvPicPr>
            <a:picLocks noChangeAspect="1"/>
          </p:cNvPicPr>
          <p:nvPr/>
        </p:nvPicPr>
        <p:blipFill rotWithShape="1">
          <a:blip r:embed="rId2"/>
          <a:srcRect l="15417" t="23775" r="29166" b="21182"/>
          <a:stretch/>
        </p:blipFill>
        <p:spPr>
          <a:xfrm>
            <a:off x="0" y="-54703"/>
            <a:ext cx="12192000" cy="7003524"/>
          </a:xfrm>
          <a:prstGeom prst="rect">
            <a:avLst/>
          </a:prstGeom>
        </p:spPr>
      </p:pic>
      <p:sp>
        <p:nvSpPr>
          <p:cNvPr id="4" name="TextBox 3">
            <a:extLst>
              <a:ext uri="{FF2B5EF4-FFF2-40B4-BE49-F238E27FC236}">
                <a16:creationId xmlns:a16="http://schemas.microsoft.com/office/drawing/2014/main" xmlns="" id="{8B855A3E-DA5B-4983-ADF1-97941BD48C2F}"/>
              </a:ext>
            </a:extLst>
          </p:cNvPr>
          <p:cNvSpPr txBox="1"/>
          <p:nvPr/>
        </p:nvSpPr>
        <p:spPr>
          <a:xfrm>
            <a:off x="1527999" y="532670"/>
            <a:ext cx="9132176" cy="1523128"/>
          </a:xfrm>
          <a:prstGeom prst="rect">
            <a:avLst/>
          </a:prstGeom>
          <a:noFill/>
          <a:ln w="57150">
            <a:noFill/>
          </a:ln>
        </p:spPr>
        <p:txBody>
          <a:bodyPr wrap="square" lIns="91078" tIns="45539" rIns="91078" bIns="45539" rtlCol="0">
            <a:spAutoFit/>
          </a:bodyPr>
          <a:lstStyle/>
          <a:p>
            <a:pPr algn="ctr">
              <a:spcBef>
                <a:spcPts val="599"/>
              </a:spcBef>
            </a:pPr>
            <a:r>
              <a:rPr lang="en-US" sz="4400" b="1">
                <a:solidFill>
                  <a:srgbClr val="FF0066"/>
                </a:solidFill>
                <a:latin typeface="Arial" panose="020B0604020202020204" pitchFamily="34" charset="0"/>
                <a:ea typeface="Kids" pitchFamily="2" charset="0"/>
                <a:cs typeface="Arial" panose="020B0604020202020204" pitchFamily="34" charset="0"/>
              </a:rPr>
              <a:t>LUYỆN TẬP</a:t>
            </a:r>
          </a:p>
          <a:p>
            <a:pPr algn="ctr">
              <a:spcBef>
                <a:spcPts val="599"/>
              </a:spcBef>
            </a:pPr>
            <a:r>
              <a:rPr lang="en-US" sz="4400" b="1">
                <a:solidFill>
                  <a:srgbClr val="FF0066"/>
                </a:solidFill>
                <a:latin typeface="Arial" panose="020B0604020202020204" pitchFamily="34" charset="0"/>
                <a:ea typeface="Kids" pitchFamily="2" charset="0"/>
                <a:cs typeface="Arial" panose="020B0604020202020204" pitchFamily="34" charset="0"/>
              </a:rPr>
              <a:t> VÀ VẬN DỤNG</a:t>
            </a:r>
          </a:p>
        </p:txBody>
      </p:sp>
    </p:spTree>
    <p:extLst>
      <p:ext uri="{BB962C8B-B14F-4D97-AF65-F5344CB8AC3E}">
        <p14:creationId xmlns:p14="http://schemas.microsoft.com/office/powerpoint/2010/main" val="3773924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set>
                                      <p:cBhvr>
                                        <p:cTn id="7" dur="114" fill="hold">
                                          <p:stCondLst>
                                            <p:cond delay="0"/>
                                          </p:stCondLst>
                                        </p:cTn>
                                        <p:tgtEl>
                                          <p:spTgt spid="4"/>
                                        </p:tgtEl>
                                        <p:attrNameLst>
                                          <p:attrName>style.rotation</p:attrName>
                                        </p:attrNameLst>
                                      </p:cBhvr>
                                      <p:to>
                                        <p:strVal val="-45.0"/>
                                      </p:to>
                                    </p:set>
                                    <p:anim calcmode="lin" valueType="num">
                                      <p:cBhvr>
                                        <p:cTn id="8" dur="114" fill="hold">
                                          <p:stCondLst>
                                            <p:cond delay="114"/>
                                          </p:stCondLst>
                                        </p:cTn>
                                        <p:tgtEl>
                                          <p:spTgt spid="4"/>
                                        </p:tgtEl>
                                        <p:attrNameLst>
                                          <p:attrName>style.rotation</p:attrName>
                                        </p:attrNameLst>
                                      </p:cBhvr>
                                      <p:tavLst>
                                        <p:tav tm="0">
                                          <p:val>
                                            <p:fltVal val="-45"/>
                                          </p:val>
                                        </p:tav>
                                        <p:tav tm="69900">
                                          <p:val>
                                            <p:fltVal val="45"/>
                                          </p:val>
                                        </p:tav>
                                        <p:tav tm="100000">
                                          <p:val>
                                            <p:fltVal val="0"/>
                                          </p:val>
                                        </p:tav>
                                      </p:tavLst>
                                    </p:anim>
                                    <p:anim calcmode="lin" valueType="num">
                                      <p:cBhvr>
                                        <p:cTn id="9" dur="114" fill="hold">
                                          <p:stCondLst>
                                            <p:cond delay="0"/>
                                          </p:stCondLst>
                                        </p:cTn>
                                        <p:tgtEl>
                                          <p:spTgt spid="4"/>
                                        </p:tgtEl>
                                        <p:attrNameLst>
                                          <p:attrName>ppt_y</p:attrName>
                                        </p:attrNameLst>
                                      </p:cBhvr>
                                      <p:tavLst>
                                        <p:tav tm="0">
                                          <p:val>
                                            <p:strVal val="#ppt_y-1"/>
                                          </p:val>
                                        </p:tav>
                                        <p:tav tm="100000">
                                          <p:val>
                                            <p:strVal val="#ppt_y-(0.354*#ppt_w-0.172*#ppt_h)"/>
                                          </p:val>
                                        </p:tav>
                                      </p:tavLst>
                                    </p:anim>
                                    <p:anim calcmode="lin" valueType="num">
                                      <p:cBhvr>
                                        <p:cTn id="10" dur="39" decel="50000" autoRev="1" fill="hold">
                                          <p:stCondLst>
                                            <p:cond delay="114"/>
                                          </p:stCondLst>
                                        </p:cTn>
                                        <p:tgtEl>
                                          <p:spTgt spid="4"/>
                                        </p:tgtEl>
                                        <p:attrNameLst>
                                          <p:attrName>ppt_y</p:attrName>
                                        </p:attrNameLst>
                                      </p:cBhvr>
                                      <p:tavLst>
                                        <p:tav tm="0">
                                          <p:val>
                                            <p:strVal val="#ppt_y-(0.354*#ppt_w-0.172*#ppt_h)"/>
                                          </p:val>
                                        </p:tav>
                                        <p:tav tm="100000">
                                          <p:val>
                                            <p:strVal val="#ppt_y-(0.354*#ppt_w-0.172*#ppt_h)-#ppt_h/2"/>
                                          </p:val>
                                        </p:tav>
                                      </p:tavLst>
                                    </p:anim>
                                    <p:anim calcmode="lin" valueType="num">
                                      <p:cBhvr>
                                        <p:cTn id="11" dur="34" fill="hold">
                                          <p:stCondLst>
                                            <p:cond delay="216"/>
                                          </p:stCondLst>
                                        </p:cTn>
                                        <p:tgtEl>
                                          <p:spTgt spid="4"/>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F35E25AD-0724-42C6-AE8F-0A36DB374EFB}"/>
              </a:ext>
            </a:extLst>
          </p:cNvPr>
          <p:cNvPicPr>
            <a:picLocks noChangeAspect="1"/>
          </p:cNvPicPr>
          <p:nvPr/>
        </p:nvPicPr>
        <p:blipFill rotWithShape="1">
          <a:blip r:embed="rId3"/>
          <a:srcRect l="954" r="4541" b="3"/>
          <a:stretch/>
        </p:blipFill>
        <p:spPr>
          <a:xfrm>
            <a:off x="5162052" y="3272588"/>
            <a:ext cx="6105382" cy="3585411"/>
          </a:xfrm>
          <a:prstGeom prst="rect">
            <a:avLst/>
          </a:prstGeom>
        </p:spPr>
      </p:pic>
      <p:pic>
        <p:nvPicPr>
          <p:cNvPr id="6" name="Picture 5">
            <a:extLst>
              <a:ext uri="{FF2B5EF4-FFF2-40B4-BE49-F238E27FC236}">
                <a16:creationId xmlns:a16="http://schemas.microsoft.com/office/drawing/2014/main" xmlns="" id="{AF4E795B-C41D-4F65-9C69-CA10959D67E9}"/>
              </a:ext>
            </a:extLst>
          </p:cNvPr>
          <p:cNvPicPr>
            <a:picLocks noChangeAspect="1"/>
          </p:cNvPicPr>
          <p:nvPr/>
        </p:nvPicPr>
        <p:blipFill rotWithShape="1">
          <a:blip r:embed="rId4"/>
          <a:srcRect t="5712" r="1" b="1"/>
          <a:stretch/>
        </p:blipFill>
        <p:spPr>
          <a:xfrm>
            <a:off x="20" y="9"/>
            <a:ext cx="7279893" cy="3895335"/>
          </a:xfrm>
          <a:custGeom>
            <a:avLst/>
            <a:gdLst/>
            <a:ahLst/>
            <a:cxnLst/>
            <a:rect l="l" t="t" r="r" b="b"/>
            <a:pathLst>
              <a:path w="7279913" h="3895335">
                <a:moveTo>
                  <a:pt x="0" y="0"/>
                </a:moveTo>
                <a:lnTo>
                  <a:pt x="7279913" y="0"/>
                </a:lnTo>
                <a:lnTo>
                  <a:pt x="7279913" y="3116976"/>
                </a:lnTo>
                <a:lnTo>
                  <a:pt x="5011287" y="3116976"/>
                </a:lnTo>
                <a:lnTo>
                  <a:pt x="5011287" y="3895335"/>
                </a:lnTo>
                <a:lnTo>
                  <a:pt x="0" y="3895335"/>
                </a:lnTo>
                <a:close/>
              </a:path>
            </a:pathLst>
          </a:custGeom>
        </p:spPr>
      </p:pic>
      <p:sp>
        <p:nvSpPr>
          <p:cNvPr id="12" name="Rectangle 11">
            <a:extLst>
              <a:ext uri="{FF2B5EF4-FFF2-40B4-BE49-F238E27FC236}">
                <a16:creationId xmlns:a16="http://schemas.microsoft.com/office/drawing/2014/main" xmlns="" id="{73EDB3DA-AEF0-428A-A317-C42827E6C83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458302" y="0"/>
            <a:ext cx="3809132" cy="3116984"/>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xmlns="" id="{4A06AD8B-0227-4FF6-AEB4-C66C5A5398C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4069422"/>
            <a:ext cx="5001186" cy="2788578"/>
          </a:xfrm>
          <a:prstGeom prst="rect">
            <a:avLst/>
          </a:prstGeom>
          <a:solidFill>
            <a:schemeClr val="bg2">
              <a:lumMod val="9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xmlns="" id="{5DFACEB2-7564-4FB9-B739-C2CE339BA3D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1423904" y="0"/>
            <a:ext cx="768096" cy="6858000"/>
          </a:xfrm>
          <a:prstGeom prst="rect">
            <a:avLst/>
          </a:prstGeom>
          <a:solidFill>
            <a:srgbClr val="456166">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xmlns="" id="{C91723AE-9A76-4A9F-A77C-CA4CD763F636}"/>
              </a:ext>
            </a:extLst>
          </p:cNvPr>
          <p:cNvSpPr txBox="1"/>
          <p:nvPr/>
        </p:nvSpPr>
        <p:spPr>
          <a:xfrm>
            <a:off x="80444" y="4124883"/>
            <a:ext cx="4920742" cy="2677656"/>
          </a:xfrm>
          <a:prstGeom prst="rect">
            <a:avLst/>
          </a:prstGeom>
          <a:solidFill>
            <a:schemeClr val="bg1"/>
          </a:solidFill>
        </p:spPr>
        <p:txBody>
          <a:bodyPr wrap="square" rtlCol="0">
            <a:spAutoFit/>
          </a:bodyPr>
          <a:lstStyle/>
          <a:p>
            <a:r>
              <a:rPr lang="vi-VN" sz="2800" b="1"/>
              <a:t>. </a:t>
            </a:r>
            <a:r>
              <a:rPr lang="en-US" sz="2800" b="1">
                <a:solidFill>
                  <a:srgbClr val="1C11AF"/>
                </a:solidFill>
                <a:latin typeface="Arial" panose="020B0604020202020204" pitchFamily="34" charset="0"/>
                <a:cs typeface="Arial" panose="020B0604020202020204" pitchFamily="34" charset="0"/>
              </a:rPr>
              <a:t>H</a:t>
            </a:r>
            <a:r>
              <a:rPr lang="vi-VN" sz="2800" b="1">
                <a:solidFill>
                  <a:srgbClr val="1C11AF"/>
                </a:solidFill>
                <a:latin typeface="Arial" panose="020B0604020202020204" pitchFamily="34" charset="0"/>
                <a:cs typeface="Arial" panose="020B0604020202020204" pitchFamily="34" charset="0"/>
              </a:rPr>
              <a:t>ệ thống núi Himalaya</a:t>
            </a:r>
            <a:endParaRPr lang="en-US" sz="2800" b="1">
              <a:solidFill>
                <a:srgbClr val="1C11AF"/>
              </a:solidFill>
              <a:latin typeface="Arial" panose="020B0604020202020204" pitchFamily="34" charset="0"/>
              <a:cs typeface="Arial" panose="020B0604020202020204" pitchFamily="34" charset="0"/>
            </a:endParaRPr>
          </a:p>
          <a:p>
            <a:r>
              <a:rPr lang="vi-VN" sz="2800" b="1">
                <a:solidFill>
                  <a:srgbClr val="1C11AF"/>
                </a:solidFill>
                <a:latin typeface="Arial" panose="020B0604020202020204" pitchFamily="34" charset="0"/>
                <a:cs typeface="Arial" panose="020B0604020202020204" pitchFamily="34" charset="0"/>
              </a:rPr>
              <a:t> </a:t>
            </a:r>
            <a:r>
              <a:rPr lang="vi-VN" sz="2800">
                <a:solidFill>
                  <a:srgbClr val="1C11AF"/>
                </a:solidFill>
                <a:latin typeface="Arial" panose="020B0604020202020204" pitchFamily="34" charset="0"/>
                <a:cs typeface="Arial" panose="020B0604020202020204" pitchFamily="34" charset="0"/>
              </a:rPr>
              <a:t>là dãy núi cao nhất hành tinh và là nơi của 14 đỉnh núi cao nhất thế giới: các đỉnh cao trên 8.000 m, bao gồm cả đỉnh Everest.</a:t>
            </a:r>
            <a:endParaRPr lang="en-US"/>
          </a:p>
        </p:txBody>
      </p:sp>
      <p:sp>
        <p:nvSpPr>
          <p:cNvPr id="9" name="TextBox 8">
            <a:extLst>
              <a:ext uri="{FF2B5EF4-FFF2-40B4-BE49-F238E27FC236}">
                <a16:creationId xmlns:a16="http://schemas.microsoft.com/office/drawing/2014/main" xmlns="" id="{17045614-B609-4152-8A94-30B6890F07B1}"/>
              </a:ext>
            </a:extLst>
          </p:cNvPr>
          <p:cNvSpPr txBox="1"/>
          <p:nvPr/>
        </p:nvSpPr>
        <p:spPr>
          <a:xfrm>
            <a:off x="7650876" y="1363263"/>
            <a:ext cx="3423983" cy="1384995"/>
          </a:xfrm>
          <a:prstGeom prst="rect">
            <a:avLst/>
          </a:prstGeom>
          <a:solidFill>
            <a:schemeClr val="bg1"/>
          </a:solidFill>
        </p:spPr>
        <p:txBody>
          <a:bodyPr wrap="square" rtlCol="0">
            <a:spAutoFit/>
          </a:bodyPr>
          <a:lstStyle/>
          <a:p>
            <a:pPr algn="ctr"/>
            <a:r>
              <a:rPr lang="vi-VN" sz="2800">
                <a:solidFill>
                  <a:srgbClr val="1C11AF"/>
                </a:solidFill>
                <a:latin typeface="Arial" panose="020B0604020202020204" pitchFamily="34" charset="0"/>
                <a:cs typeface="Arial" panose="020B0604020202020204" pitchFamily="34" charset="0"/>
              </a:rPr>
              <a:t>Đỉnh núi Everest </a:t>
            </a:r>
            <a:r>
              <a:rPr lang="en-US" sz="2800">
                <a:solidFill>
                  <a:srgbClr val="1C11AF"/>
                </a:solidFill>
                <a:latin typeface="Arial" panose="020B0604020202020204" pitchFamily="34" charset="0"/>
                <a:cs typeface="Arial" panose="020B0604020202020204" pitchFamily="34" charset="0"/>
              </a:rPr>
              <a:t>cao </a:t>
            </a:r>
            <a:r>
              <a:rPr lang="en-US" altLang="en-US" sz="2800" b="1">
                <a:solidFill>
                  <a:srgbClr val="1C11AF"/>
                </a:solidFill>
                <a:latin typeface="Arial" panose="020B0604020202020204" pitchFamily="34" charset="0"/>
                <a:cs typeface="Arial" panose="020B0604020202020204" pitchFamily="34" charset="0"/>
              </a:rPr>
              <a:t>8848m</a:t>
            </a:r>
            <a:r>
              <a:rPr lang="en-US" altLang="en-US" sz="2800" b="1">
                <a:latin typeface="Arial" panose="020B0604020202020204" pitchFamily="34" charset="0"/>
                <a:cs typeface="Arial" panose="020B0604020202020204" pitchFamily="34" charset="0"/>
              </a:rPr>
              <a:t> </a:t>
            </a:r>
            <a:r>
              <a:rPr lang="vi-VN" sz="2800">
                <a:solidFill>
                  <a:srgbClr val="1C11AF"/>
                </a:solidFill>
                <a:latin typeface="Arial" panose="020B0604020202020204" pitchFamily="34" charset="0"/>
                <a:cs typeface="Arial" panose="020B0604020202020204" pitchFamily="34" charset="0"/>
              </a:rPr>
              <a:t>nơi cao nhất thế giớ</a:t>
            </a:r>
            <a:r>
              <a:rPr lang="en-US" sz="2800">
                <a:solidFill>
                  <a:srgbClr val="1C11AF"/>
                </a:solidFill>
                <a:latin typeface="Arial" panose="020B0604020202020204" pitchFamily="34" charset="0"/>
                <a:cs typeface="Arial" panose="020B0604020202020204" pitchFamily="34" charset="0"/>
              </a:rPr>
              <a:t>i</a:t>
            </a:r>
          </a:p>
        </p:txBody>
      </p:sp>
    </p:spTree>
    <p:extLst>
      <p:ext uri="{BB962C8B-B14F-4D97-AF65-F5344CB8AC3E}">
        <p14:creationId xmlns:p14="http://schemas.microsoft.com/office/powerpoint/2010/main" val="12899612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9C9EC849-8B9A-4774-AFD7-FF04A83BC6AB}"/>
              </a:ext>
            </a:extLst>
          </p:cNvPr>
          <p:cNvSpPr/>
          <p:nvPr/>
        </p:nvSpPr>
        <p:spPr>
          <a:xfrm>
            <a:off x="0" y="-259695"/>
            <a:ext cx="12192000" cy="6858000"/>
          </a:xfrm>
          <a:prstGeom prst="rect">
            <a:avLst/>
          </a:prstGeom>
          <a:solidFill>
            <a:schemeClr val="accent5">
              <a:lumMod val="50000"/>
            </a:schemeClr>
          </a:solidFill>
          <a:scene3d>
            <a:camera prst="orthographicFront"/>
            <a:lightRig rig="threePt" dir="t"/>
          </a:scene3d>
          <a:sp3d>
            <a:bevelT w="69850" prst="angle"/>
            <a:bevelB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xmlns="" id="{37C7C91A-CDC1-4CE7-AC90-D111C03F75E6}"/>
              </a:ext>
            </a:extLst>
          </p:cNvPr>
          <p:cNvGrpSpPr/>
          <p:nvPr/>
        </p:nvGrpSpPr>
        <p:grpSpPr>
          <a:xfrm>
            <a:off x="3420723" y="155294"/>
            <a:ext cx="4815840" cy="970280"/>
            <a:chOff x="3393440" y="164571"/>
            <a:chExt cx="6604000" cy="970280"/>
          </a:xfrm>
          <a:solidFill>
            <a:srgbClr val="E34939"/>
          </a:solidFill>
        </p:grpSpPr>
        <p:sp>
          <p:nvSpPr>
            <p:cNvPr id="6" name="Rectangle: Rounded Corners 5">
              <a:extLst>
                <a:ext uri="{FF2B5EF4-FFF2-40B4-BE49-F238E27FC236}">
                  <a16:creationId xmlns:a16="http://schemas.microsoft.com/office/drawing/2014/main" xmlns="" id="{DC5703B5-72D0-4BA0-87FD-F4D6A1612603}"/>
                </a:ext>
              </a:extLst>
            </p:cNvPr>
            <p:cNvSpPr/>
            <p:nvPr/>
          </p:nvSpPr>
          <p:spPr>
            <a:xfrm>
              <a:off x="3393440" y="164571"/>
              <a:ext cx="6604000" cy="97028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xmlns="" id="{4DCE4710-913C-4E68-8207-3FC3D7607EC4}"/>
                </a:ext>
              </a:extLst>
            </p:cNvPr>
            <p:cNvSpPr txBox="1"/>
            <p:nvPr/>
          </p:nvSpPr>
          <p:spPr>
            <a:xfrm>
              <a:off x="3718560" y="295768"/>
              <a:ext cx="6197600" cy="707886"/>
            </a:xfrm>
            <a:prstGeom prst="rect">
              <a:avLst/>
            </a:prstGeom>
            <a:grpFill/>
          </p:spPr>
          <p:txBody>
            <a:bodyPr wrap="square" rtlCol="0">
              <a:spAutoFit/>
            </a:bodyPr>
            <a:lstStyle/>
            <a:p>
              <a:r>
                <a:rPr lang="en-US" sz="4000" b="1">
                  <a:solidFill>
                    <a:schemeClr val="bg1"/>
                  </a:solidFill>
                  <a:latin typeface="Arial" panose="020B0604020202020204" pitchFamily="34" charset="0"/>
                  <a:cs typeface="Arial" panose="020B0604020202020204" pitchFamily="34" charset="0"/>
                </a:rPr>
                <a:t>AI NHANH H</a:t>
              </a:r>
              <a:r>
                <a:rPr lang="vi-VN" sz="4000" b="1">
                  <a:solidFill>
                    <a:schemeClr val="bg1"/>
                  </a:solidFill>
                  <a:latin typeface="Arial" panose="020B0604020202020204" pitchFamily="34" charset="0"/>
                  <a:cs typeface="Arial" panose="020B0604020202020204" pitchFamily="34" charset="0"/>
                </a:rPr>
                <a:t>Ơ</a:t>
              </a:r>
              <a:r>
                <a:rPr lang="en-US" sz="4000" b="1">
                  <a:solidFill>
                    <a:schemeClr val="bg1"/>
                  </a:solidFill>
                  <a:latin typeface="Arial" panose="020B0604020202020204" pitchFamily="34" charset="0"/>
                  <a:cs typeface="Arial" panose="020B0604020202020204" pitchFamily="34" charset="0"/>
                </a:rPr>
                <a:t>N</a:t>
              </a:r>
            </a:p>
          </p:txBody>
        </p:sp>
      </p:grpSp>
      <p:sp>
        <p:nvSpPr>
          <p:cNvPr id="9" name="Rectangle: Rounded Corners 8">
            <a:extLst>
              <a:ext uri="{FF2B5EF4-FFF2-40B4-BE49-F238E27FC236}">
                <a16:creationId xmlns:a16="http://schemas.microsoft.com/office/drawing/2014/main" xmlns="" id="{F8E85AC4-D12E-4277-9BCA-C60FF4A0F48F}"/>
              </a:ext>
            </a:extLst>
          </p:cNvPr>
          <p:cNvSpPr/>
          <p:nvPr/>
        </p:nvSpPr>
        <p:spPr>
          <a:xfrm>
            <a:off x="447040" y="1402080"/>
            <a:ext cx="7620000" cy="1341120"/>
          </a:xfrm>
          <a:prstGeom prst="roundRect">
            <a:avLst/>
          </a:prstGeom>
          <a:no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xmlns="" id="{EF9E392D-0289-43E2-8E8C-72DFB8ED7F86}"/>
              </a:ext>
            </a:extLst>
          </p:cNvPr>
          <p:cNvSpPr/>
          <p:nvPr/>
        </p:nvSpPr>
        <p:spPr>
          <a:xfrm>
            <a:off x="142240" y="1082040"/>
            <a:ext cx="1747520" cy="640080"/>
          </a:xfrm>
          <a:prstGeom prst="roundRect">
            <a:avLst/>
          </a:prstGeom>
          <a:solidFill>
            <a:schemeClr val="accent2"/>
          </a:solidFill>
          <a:scene3d>
            <a:camera prst="orthographicFront"/>
            <a:lightRig rig="threePt" dir="t"/>
          </a:scene3d>
          <a:sp3d>
            <a:bevelT w="139700" h="31750" prst="angle"/>
            <a:bevelB w="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Câu 1</a:t>
            </a:r>
          </a:p>
        </p:txBody>
      </p:sp>
      <p:sp>
        <p:nvSpPr>
          <p:cNvPr id="13" name="Rectangle: Rounded Corners 12">
            <a:extLst>
              <a:ext uri="{FF2B5EF4-FFF2-40B4-BE49-F238E27FC236}">
                <a16:creationId xmlns:a16="http://schemas.microsoft.com/office/drawing/2014/main" xmlns="" id="{9D738183-A132-4ADD-B6B2-EF399F837337}"/>
              </a:ext>
            </a:extLst>
          </p:cNvPr>
          <p:cNvSpPr/>
          <p:nvPr/>
        </p:nvSpPr>
        <p:spPr>
          <a:xfrm>
            <a:off x="1016000" y="2156989"/>
            <a:ext cx="6593840" cy="1957812"/>
          </a:xfrm>
          <a:prstGeom prst="roundRect">
            <a:avLst/>
          </a:prstGeom>
          <a:solidFill>
            <a:schemeClr val="accent5"/>
          </a:solidFill>
          <a:ln>
            <a:solidFill>
              <a:srgbClr val="00B0F0"/>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loud 17">
            <a:extLst>
              <a:ext uri="{FF2B5EF4-FFF2-40B4-BE49-F238E27FC236}">
                <a16:creationId xmlns:a16="http://schemas.microsoft.com/office/drawing/2014/main" xmlns="" id="{78FD6E09-F5FB-46EA-B484-B09448555BFF}"/>
              </a:ext>
            </a:extLst>
          </p:cNvPr>
          <p:cNvSpPr/>
          <p:nvPr/>
        </p:nvSpPr>
        <p:spPr>
          <a:xfrm>
            <a:off x="9022080" y="1963950"/>
            <a:ext cx="2661920" cy="1341119"/>
          </a:xfrm>
          <a:prstGeom prst="cloud">
            <a:avLst/>
          </a:prstGeom>
          <a:solidFill>
            <a:schemeClr val="bg1"/>
          </a:solidFill>
          <a:ln>
            <a:solidFill>
              <a:schemeClr val="bg1"/>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xmlns="" id="{BD4EF501-F0E3-4B1E-8B00-75F189F6C5F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165079" y="2114751"/>
            <a:ext cx="709058" cy="907191"/>
          </a:xfrm>
          <a:prstGeom prst="rect">
            <a:avLst/>
          </a:prstGeom>
        </p:spPr>
      </p:pic>
      <p:sp>
        <p:nvSpPr>
          <p:cNvPr id="21" name="Speech Bubble: Oval 20">
            <a:extLst>
              <a:ext uri="{FF2B5EF4-FFF2-40B4-BE49-F238E27FC236}">
                <a16:creationId xmlns:a16="http://schemas.microsoft.com/office/drawing/2014/main" xmlns="" id="{80298B65-CB4D-47D0-A97D-E6DB6297D3F2}"/>
              </a:ext>
            </a:extLst>
          </p:cNvPr>
          <p:cNvSpPr/>
          <p:nvPr/>
        </p:nvSpPr>
        <p:spPr>
          <a:xfrm>
            <a:off x="9002294" y="1477923"/>
            <a:ext cx="726497" cy="486027"/>
          </a:xfrm>
          <a:prstGeom prst="wedgeEllipseCallout">
            <a:avLst>
              <a:gd name="adj1" fmla="val 75456"/>
              <a:gd name="adj2" fmla="val 67804"/>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t>?</a:t>
            </a:r>
          </a:p>
        </p:txBody>
      </p:sp>
      <p:sp>
        <p:nvSpPr>
          <p:cNvPr id="22" name="Speech Bubble: Oval 21">
            <a:extLst>
              <a:ext uri="{FF2B5EF4-FFF2-40B4-BE49-F238E27FC236}">
                <a16:creationId xmlns:a16="http://schemas.microsoft.com/office/drawing/2014/main" xmlns="" id="{4DF5AB7F-602F-400D-984C-3318E3B8541A}"/>
              </a:ext>
            </a:extLst>
          </p:cNvPr>
          <p:cNvSpPr/>
          <p:nvPr/>
        </p:nvSpPr>
        <p:spPr>
          <a:xfrm>
            <a:off x="9757143" y="1413774"/>
            <a:ext cx="706711" cy="400964"/>
          </a:xfrm>
          <a:prstGeom prst="wedgeEllipseCallout">
            <a:avLst>
              <a:gd name="adj1" fmla="val 33330"/>
              <a:gd name="adj2" fmla="val 102277"/>
            </a:avLst>
          </a:prstGeom>
          <a:solidFill>
            <a:srgbClr val="E3493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a:t>
            </a:r>
          </a:p>
        </p:txBody>
      </p:sp>
      <p:sp>
        <p:nvSpPr>
          <p:cNvPr id="23" name="Speech Bubble: Oval 22">
            <a:extLst>
              <a:ext uri="{FF2B5EF4-FFF2-40B4-BE49-F238E27FC236}">
                <a16:creationId xmlns:a16="http://schemas.microsoft.com/office/drawing/2014/main" xmlns="" id="{5D80F1C3-314C-4EC1-919D-A0A052F0BD9B}"/>
              </a:ext>
            </a:extLst>
          </p:cNvPr>
          <p:cNvSpPr/>
          <p:nvPr/>
        </p:nvSpPr>
        <p:spPr>
          <a:xfrm>
            <a:off x="10460307" y="1317727"/>
            <a:ext cx="706711" cy="400964"/>
          </a:xfrm>
          <a:prstGeom prst="wedgeEllipseCallout">
            <a:avLst>
              <a:gd name="adj1" fmla="val 10762"/>
              <a:gd name="adj2" fmla="val 10227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a:t>
            </a:r>
          </a:p>
        </p:txBody>
      </p:sp>
      <p:sp>
        <p:nvSpPr>
          <p:cNvPr id="24" name="Speech Bubble: Oval 23">
            <a:extLst>
              <a:ext uri="{FF2B5EF4-FFF2-40B4-BE49-F238E27FC236}">
                <a16:creationId xmlns:a16="http://schemas.microsoft.com/office/drawing/2014/main" xmlns="" id="{4B5EDF13-0809-44F4-9464-0DA80B3DE472}"/>
              </a:ext>
            </a:extLst>
          </p:cNvPr>
          <p:cNvSpPr/>
          <p:nvPr/>
        </p:nvSpPr>
        <p:spPr>
          <a:xfrm>
            <a:off x="11218703" y="1362504"/>
            <a:ext cx="706711" cy="400964"/>
          </a:xfrm>
          <a:prstGeom prst="wedgeEllipseCallout">
            <a:avLst>
              <a:gd name="adj1" fmla="val -52428"/>
              <a:gd name="adj2" fmla="val 96974"/>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a:t>
            </a:r>
          </a:p>
        </p:txBody>
      </p:sp>
      <p:sp>
        <p:nvSpPr>
          <p:cNvPr id="25" name="Rectangle: Rounded Corners 24">
            <a:extLst>
              <a:ext uri="{FF2B5EF4-FFF2-40B4-BE49-F238E27FC236}">
                <a16:creationId xmlns:a16="http://schemas.microsoft.com/office/drawing/2014/main" xmlns="" id="{DB38D752-9669-495A-A65B-9C83B65D50DB}"/>
              </a:ext>
            </a:extLst>
          </p:cNvPr>
          <p:cNvSpPr/>
          <p:nvPr/>
        </p:nvSpPr>
        <p:spPr>
          <a:xfrm>
            <a:off x="248565" y="4434791"/>
            <a:ext cx="8128708" cy="1760531"/>
          </a:xfrm>
          <a:prstGeom prst="roundRect">
            <a:avLst/>
          </a:prstGeom>
          <a:solidFill>
            <a:srgbClr val="FFFF99"/>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xmlns="" id="{0F6F3E22-3C3C-479E-8A33-3FA56D5089F4}"/>
              </a:ext>
            </a:extLst>
          </p:cNvPr>
          <p:cNvSpPr txBox="1"/>
          <p:nvPr/>
        </p:nvSpPr>
        <p:spPr>
          <a:xfrm>
            <a:off x="866817" y="5194261"/>
            <a:ext cx="7672378" cy="523220"/>
          </a:xfrm>
          <a:prstGeom prst="rect">
            <a:avLst/>
          </a:prstGeom>
          <a:noFill/>
        </p:spPr>
        <p:txBody>
          <a:bodyPr wrap="square" rtlCol="0">
            <a:spAutoFit/>
          </a:bodyPr>
          <a:lstStyle/>
          <a:p>
            <a:r>
              <a:rPr lang="en-US" sz="2800" b="1">
                <a:solidFill>
                  <a:srgbClr val="002060"/>
                </a:solidFill>
                <a:latin typeface="Arial" panose="020B0604020202020204" pitchFamily="34" charset="0"/>
                <a:cs typeface="Arial" panose="020B0604020202020204" pitchFamily="34" charset="0"/>
              </a:rPr>
              <a:t>Châu Á tiếp giáp với Châu Âu và Châu Phi</a:t>
            </a:r>
          </a:p>
        </p:txBody>
      </p:sp>
      <p:sp>
        <p:nvSpPr>
          <p:cNvPr id="30" name="TextBox 29">
            <a:extLst>
              <a:ext uri="{FF2B5EF4-FFF2-40B4-BE49-F238E27FC236}">
                <a16:creationId xmlns:a16="http://schemas.microsoft.com/office/drawing/2014/main" xmlns="" id="{E648F82F-774D-4CA9-90FF-92E82FD2B825}"/>
              </a:ext>
            </a:extLst>
          </p:cNvPr>
          <p:cNvSpPr txBox="1"/>
          <p:nvPr/>
        </p:nvSpPr>
        <p:spPr>
          <a:xfrm>
            <a:off x="1100365" y="2419541"/>
            <a:ext cx="6425109" cy="1200329"/>
          </a:xfrm>
          <a:prstGeom prst="rect">
            <a:avLst/>
          </a:prstGeom>
          <a:noFill/>
        </p:spPr>
        <p:txBody>
          <a:bodyPr wrap="square" rtlCol="0">
            <a:spAutoFit/>
          </a:bodyPr>
          <a:lstStyle/>
          <a:p>
            <a:pPr algn="ctr"/>
            <a:r>
              <a:rPr lang="en-US" sz="3600" b="1">
                <a:solidFill>
                  <a:schemeClr val="bg1"/>
                </a:solidFill>
                <a:latin typeface="Arial" panose="020B0604020202020204" pitchFamily="34" charset="0"/>
                <a:cs typeface="Arial" panose="020B0604020202020204" pitchFamily="34" charset="0"/>
              </a:rPr>
              <a:t>Châu Á giáp với các châu lục nào?</a:t>
            </a:r>
          </a:p>
        </p:txBody>
      </p:sp>
      <p:sp>
        <p:nvSpPr>
          <p:cNvPr id="4" name="Star: 5 Points 3">
            <a:hlinkClick r:id="rId8" action="ppaction://hlinksldjump"/>
            <a:extLst>
              <a:ext uri="{FF2B5EF4-FFF2-40B4-BE49-F238E27FC236}">
                <a16:creationId xmlns:a16="http://schemas.microsoft.com/office/drawing/2014/main" xmlns="" id="{53FDEF60-04C5-41B0-9937-6D49EE952CEC}"/>
              </a:ext>
            </a:extLst>
          </p:cNvPr>
          <p:cNvSpPr/>
          <p:nvPr/>
        </p:nvSpPr>
        <p:spPr>
          <a:xfrm>
            <a:off x="11641094" y="6621321"/>
            <a:ext cx="368453" cy="22224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Rounded Corners 30">
            <a:extLst>
              <a:ext uri="{FF2B5EF4-FFF2-40B4-BE49-F238E27FC236}">
                <a16:creationId xmlns:a16="http://schemas.microsoft.com/office/drawing/2014/main" xmlns="" id="{11868A18-31AB-4B95-A36B-F52A4693B28C}"/>
              </a:ext>
            </a:extLst>
          </p:cNvPr>
          <p:cNvSpPr/>
          <p:nvPr/>
        </p:nvSpPr>
        <p:spPr>
          <a:xfrm>
            <a:off x="445898" y="4484380"/>
            <a:ext cx="2085281" cy="542025"/>
          </a:xfrm>
          <a:prstGeom prst="roundRect">
            <a:avLst/>
          </a:prstGeom>
          <a:solidFill>
            <a:srgbClr val="C00000"/>
          </a:solidFill>
          <a:ln>
            <a:noFill/>
          </a:ln>
          <a:scene3d>
            <a:camera prst="orthographicFront"/>
            <a:lightRig rig="threePt" dir="t"/>
          </a:scene3d>
          <a:sp3d>
            <a:bevelT w="63500"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Đáp án</a:t>
            </a:r>
          </a:p>
        </p:txBody>
      </p:sp>
      <p:pic>
        <p:nvPicPr>
          <p:cNvPr id="3" name="Tieng-yeah-tre-con-www_nhacchuongvui_com">
            <a:hlinkClick r:id="" action="ppaction://media"/>
            <a:extLst>
              <a:ext uri="{FF2B5EF4-FFF2-40B4-BE49-F238E27FC236}">
                <a16:creationId xmlns:a16="http://schemas.microsoft.com/office/drawing/2014/main" xmlns="" id="{40DBDB50-E65C-4490-8113-593F03C5845D}"/>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162342" y="6589442"/>
            <a:ext cx="406400" cy="406400"/>
          </a:xfrm>
          <a:prstGeom prst="rect">
            <a:avLst/>
          </a:prstGeom>
        </p:spPr>
      </p:pic>
      <p:grpSp>
        <p:nvGrpSpPr>
          <p:cNvPr id="26" name="Group 33">
            <a:extLst>
              <a:ext uri="{FF2B5EF4-FFF2-40B4-BE49-F238E27FC236}">
                <a16:creationId xmlns:a16="http://schemas.microsoft.com/office/drawing/2014/main" xmlns="" id="{FAF1F74D-05D3-4FED-8DC3-1FCFFAC20D06}"/>
              </a:ext>
            </a:extLst>
          </p:cNvPr>
          <p:cNvGrpSpPr>
            <a:grpSpLocks/>
          </p:cNvGrpSpPr>
          <p:nvPr/>
        </p:nvGrpSpPr>
        <p:grpSpPr bwMode="auto">
          <a:xfrm>
            <a:off x="10269494" y="4842914"/>
            <a:ext cx="1371600" cy="1371600"/>
            <a:chOff x="4320" y="2928"/>
            <a:chExt cx="1104" cy="1104"/>
          </a:xfrm>
        </p:grpSpPr>
        <p:sp>
          <p:nvSpPr>
            <p:cNvPr id="27" name="AutoShape 34">
              <a:extLst>
                <a:ext uri="{FF2B5EF4-FFF2-40B4-BE49-F238E27FC236}">
                  <a16:creationId xmlns:a16="http://schemas.microsoft.com/office/drawing/2014/main" xmlns="" id="{1444A943-1067-41A3-9709-929886DE6644}"/>
                </a:ext>
              </a:extLst>
            </p:cNvPr>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6000" b="1">
                <a:solidFill>
                  <a:srgbClr val="FF0066"/>
                </a:solidFill>
                <a:latin typeface=".VnHelvetInsH" pitchFamily="34" charset="0"/>
              </a:endParaRPr>
            </a:p>
          </p:txBody>
        </p:sp>
        <p:sp>
          <p:nvSpPr>
            <p:cNvPr id="28" name="WordArt 35">
              <a:extLst>
                <a:ext uri="{FF2B5EF4-FFF2-40B4-BE49-F238E27FC236}">
                  <a16:creationId xmlns:a16="http://schemas.microsoft.com/office/drawing/2014/main" xmlns="" id="{AA0750AC-4F9D-468C-9567-42A023BB02F7}"/>
                </a:ext>
              </a:extLst>
            </p:cNvPr>
            <p:cNvSpPr>
              <a:spLocks noChangeArrowheads="1" noChangeShapeType="1" noTextEdit="1"/>
            </p:cNvSpPr>
            <p:nvPr/>
          </p:nvSpPr>
          <p:spPr bwMode="auto">
            <a:xfrm>
              <a:off x="4563" y="3168"/>
              <a:ext cx="654" cy="504"/>
            </a:xfrm>
            <a:prstGeom prst="rect">
              <a:avLst/>
            </a:prstGeom>
          </p:spPr>
          <p:txBody>
            <a:bodyPr wrap="none" fromWordArt="1">
              <a:prstTxWarp prst="textPlain">
                <a:avLst>
                  <a:gd name="adj" fmla="val 50000"/>
                </a:avLst>
              </a:prstTxWarp>
            </a:bodyPr>
            <a:lstStyle/>
            <a:p>
              <a:pPr algn="ctr"/>
              <a:r>
                <a:rPr lang="en-US" sz="2800" kern="1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Hết giờ</a:t>
              </a:r>
            </a:p>
          </p:txBody>
        </p:sp>
      </p:grpSp>
      <p:sp>
        <p:nvSpPr>
          <p:cNvPr id="32" name="WordArt 36">
            <a:extLst>
              <a:ext uri="{FF2B5EF4-FFF2-40B4-BE49-F238E27FC236}">
                <a16:creationId xmlns:a16="http://schemas.microsoft.com/office/drawing/2014/main" xmlns="" id="{B8258A2A-B285-4CED-BB23-A92F5C426434}"/>
              </a:ext>
            </a:extLst>
          </p:cNvPr>
          <p:cNvSpPr>
            <a:spLocks noChangeArrowheads="1" noChangeShapeType="1" noTextEdit="1"/>
          </p:cNvSpPr>
          <p:nvPr/>
        </p:nvSpPr>
        <p:spPr bwMode="auto">
          <a:xfrm>
            <a:off x="8793118" y="5133426"/>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0</a:t>
            </a:r>
          </a:p>
        </p:txBody>
      </p:sp>
      <p:sp>
        <p:nvSpPr>
          <p:cNvPr id="33" name="WordArt 37">
            <a:extLst>
              <a:ext uri="{FF2B5EF4-FFF2-40B4-BE49-F238E27FC236}">
                <a16:creationId xmlns:a16="http://schemas.microsoft.com/office/drawing/2014/main" xmlns="" id="{9F93C493-27ED-4471-A686-D0D961FCD4A1}"/>
              </a:ext>
            </a:extLst>
          </p:cNvPr>
          <p:cNvSpPr>
            <a:spLocks noChangeArrowheads="1" noChangeShapeType="1" noTextEdit="1"/>
          </p:cNvSpPr>
          <p:nvPr/>
        </p:nvSpPr>
        <p:spPr bwMode="auto">
          <a:xfrm>
            <a:off x="8812168" y="5133426"/>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a:t>
            </a:r>
          </a:p>
        </p:txBody>
      </p:sp>
      <p:sp>
        <p:nvSpPr>
          <p:cNvPr id="34" name="WordArt 38">
            <a:extLst>
              <a:ext uri="{FF2B5EF4-FFF2-40B4-BE49-F238E27FC236}">
                <a16:creationId xmlns:a16="http://schemas.microsoft.com/office/drawing/2014/main" xmlns="" id="{4D951504-8610-4B82-8DB9-2A64D29ED329}"/>
              </a:ext>
            </a:extLst>
          </p:cNvPr>
          <p:cNvSpPr>
            <a:spLocks noChangeArrowheads="1" noChangeShapeType="1" noTextEdit="1"/>
          </p:cNvSpPr>
          <p:nvPr/>
        </p:nvSpPr>
        <p:spPr bwMode="auto">
          <a:xfrm>
            <a:off x="8812168" y="5152476"/>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2</a:t>
            </a:r>
          </a:p>
        </p:txBody>
      </p:sp>
      <p:sp>
        <p:nvSpPr>
          <p:cNvPr id="35" name="WordArt 39">
            <a:extLst>
              <a:ext uri="{FF2B5EF4-FFF2-40B4-BE49-F238E27FC236}">
                <a16:creationId xmlns:a16="http://schemas.microsoft.com/office/drawing/2014/main" xmlns="" id="{CB3914FA-E080-405B-A0DE-C7E5A749ED7D}"/>
              </a:ext>
            </a:extLst>
          </p:cNvPr>
          <p:cNvSpPr>
            <a:spLocks noChangeArrowheads="1" noChangeShapeType="1" noTextEdit="1"/>
          </p:cNvSpPr>
          <p:nvPr/>
        </p:nvSpPr>
        <p:spPr bwMode="auto">
          <a:xfrm>
            <a:off x="8812168" y="5133426"/>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3</a:t>
            </a:r>
          </a:p>
        </p:txBody>
      </p:sp>
      <p:sp>
        <p:nvSpPr>
          <p:cNvPr id="36" name="WordArt 40">
            <a:extLst>
              <a:ext uri="{FF2B5EF4-FFF2-40B4-BE49-F238E27FC236}">
                <a16:creationId xmlns:a16="http://schemas.microsoft.com/office/drawing/2014/main" xmlns="" id="{7D639D17-EA2E-485C-98D1-2AADACA1E62F}"/>
              </a:ext>
            </a:extLst>
          </p:cNvPr>
          <p:cNvSpPr>
            <a:spLocks noChangeArrowheads="1" noChangeShapeType="1" noTextEdit="1"/>
          </p:cNvSpPr>
          <p:nvPr/>
        </p:nvSpPr>
        <p:spPr bwMode="auto">
          <a:xfrm>
            <a:off x="8812168" y="5133426"/>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4</a:t>
            </a:r>
          </a:p>
        </p:txBody>
      </p:sp>
      <p:sp>
        <p:nvSpPr>
          <p:cNvPr id="37" name="WordArt 41">
            <a:extLst>
              <a:ext uri="{FF2B5EF4-FFF2-40B4-BE49-F238E27FC236}">
                <a16:creationId xmlns:a16="http://schemas.microsoft.com/office/drawing/2014/main" xmlns="" id="{D9B59173-A4C5-44C5-82BA-7C58E8962ED9}"/>
              </a:ext>
            </a:extLst>
          </p:cNvPr>
          <p:cNvSpPr>
            <a:spLocks noChangeArrowheads="1" noChangeShapeType="1" noTextEdit="1"/>
          </p:cNvSpPr>
          <p:nvPr/>
        </p:nvSpPr>
        <p:spPr bwMode="auto">
          <a:xfrm>
            <a:off x="8793118" y="5133426"/>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5</a:t>
            </a:r>
          </a:p>
        </p:txBody>
      </p:sp>
      <p:sp>
        <p:nvSpPr>
          <p:cNvPr id="38" name="WordArt 42">
            <a:extLst>
              <a:ext uri="{FF2B5EF4-FFF2-40B4-BE49-F238E27FC236}">
                <a16:creationId xmlns:a16="http://schemas.microsoft.com/office/drawing/2014/main" xmlns="" id="{8600057B-CCF4-4C21-9EF5-00C0AD102D6B}"/>
              </a:ext>
            </a:extLst>
          </p:cNvPr>
          <p:cNvSpPr>
            <a:spLocks noChangeArrowheads="1" noChangeShapeType="1" noTextEdit="1"/>
          </p:cNvSpPr>
          <p:nvPr/>
        </p:nvSpPr>
        <p:spPr bwMode="auto">
          <a:xfrm>
            <a:off x="8812168" y="5133426"/>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6</a:t>
            </a:r>
          </a:p>
        </p:txBody>
      </p:sp>
      <p:sp>
        <p:nvSpPr>
          <p:cNvPr id="39" name="WordArt 43">
            <a:extLst>
              <a:ext uri="{FF2B5EF4-FFF2-40B4-BE49-F238E27FC236}">
                <a16:creationId xmlns:a16="http://schemas.microsoft.com/office/drawing/2014/main" xmlns="" id="{1D2A2C72-FFD4-484A-87C3-27D063CD1A7F}"/>
              </a:ext>
            </a:extLst>
          </p:cNvPr>
          <p:cNvSpPr>
            <a:spLocks noChangeArrowheads="1" noChangeShapeType="1" noTextEdit="1"/>
          </p:cNvSpPr>
          <p:nvPr/>
        </p:nvSpPr>
        <p:spPr bwMode="auto">
          <a:xfrm>
            <a:off x="8812168" y="5133426"/>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7</a:t>
            </a:r>
          </a:p>
        </p:txBody>
      </p:sp>
      <p:sp>
        <p:nvSpPr>
          <p:cNvPr id="40" name="WordArt 44">
            <a:extLst>
              <a:ext uri="{FF2B5EF4-FFF2-40B4-BE49-F238E27FC236}">
                <a16:creationId xmlns:a16="http://schemas.microsoft.com/office/drawing/2014/main" xmlns="" id="{5D6A2AB1-592A-4DE0-B588-EF850CABF5FA}"/>
              </a:ext>
            </a:extLst>
          </p:cNvPr>
          <p:cNvSpPr>
            <a:spLocks noChangeArrowheads="1" noChangeShapeType="1" noTextEdit="1"/>
          </p:cNvSpPr>
          <p:nvPr/>
        </p:nvSpPr>
        <p:spPr bwMode="auto">
          <a:xfrm>
            <a:off x="8869318" y="5133426"/>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8</a:t>
            </a:r>
          </a:p>
        </p:txBody>
      </p:sp>
      <p:sp>
        <p:nvSpPr>
          <p:cNvPr id="41" name="WordArt 45">
            <a:extLst>
              <a:ext uri="{FF2B5EF4-FFF2-40B4-BE49-F238E27FC236}">
                <a16:creationId xmlns:a16="http://schemas.microsoft.com/office/drawing/2014/main" xmlns="" id="{E69965DC-FF6A-44E9-9BD8-B51D3FE3C732}"/>
              </a:ext>
            </a:extLst>
          </p:cNvPr>
          <p:cNvSpPr>
            <a:spLocks noChangeArrowheads="1" noChangeShapeType="1" noTextEdit="1"/>
          </p:cNvSpPr>
          <p:nvPr/>
        </p:nvSpPr>
        <p:spPr bwMode="auto">
          <a:xfrm>
            <a:off x="8888368" y="5152476"/>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9</a:t>
            </a:r>
          </a:p>
        </p:txBody>
      </p:sp>
      <p:sp>
        <p:nvSpPr>
          <p:cNvPr id="42" name="WordArt 46">
            <a:extLst>
              <a:ext uri="{FF2B5EF4-FFF2-40B4-BE49-F238E27FC236}">
                <a16:creationId xmlns:a16="http://schemas.microsoft.com/office/drawing/2014/main" xmlns="" id="{F3B107AE-61F8-476F-9CCF-0D800822E22E}"/>
              </a:ext>
            </a:extLst>
          </p:cNvPr>
          <p:cNvSpPr>
            <a:spLocks noChangeArrowheads="1" noChangeShapeType="1" noTextEdit="1"/>
          </p:cNvSpPr>
          <p:nvPr/>
        </p:nvSpPr>
        <p:spPr bwMode="auto">
          <a:xfrm>
            <a:off x="8812168" y="5152476"/>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10</a:t>
            </a:r>
          </a:p>
        </p:txBody>
      </p:sp>
    </p:spTree>
    <p:extLst>
      <p:ext uri="{BB962C8B-B14F-4D97-AF65-F5344CB8AC3E}">
        <p14:creationId xmlns:p14="http://schemas.microsoft.com/office/powerpoint/2010/main" val="3391007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barn(inVertical)">
                                      <p:cBhvr>
                                        <p:cTn id="11" dur="500"/>
                                        <p:tgtEl>
                                          <p:spTgt spid="31"/>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barn(inVertical)">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inVertical)">
                                      <p:cBhvr>
                                        <p:cTn id="19" dur="500"/>
                                        <p:tgtEl>
                                          <p:spTgt spid="29"/>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4414" fill="hold"/>
                                        <p:tgtEl>
                                          <p:spTgt spid="3"/>
                                        </p:tgtEl>
                                      </p:cBhvr>
                                    </p:cmd>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dissolve">
                                      <p:cBhvr>
                                        <p:cTn id="28" dur="500"/>
                                        <p:tgtEl>
                                          <p:spTgt spid="42"/>
                                        </p:tgtEl>
                                      </p:cBhvr>
                                    </p:animEffect>
                                  </p:childTnLst>
                                  <p:subTnLst>
                                    <p:audio>
                                      <p:cMediaNode>
                                        <p:cTn display="0" masterRel="sameClick">
                                          <p:stCondLst>
                                            <p:cond evt="begin" delay="0">
                                              <p:tn val="26"/>
                                            </p:cond>
                                          </p:stCondLst>
                                          <p:endCondLst>
                                            <p:cond evt="onStopAudio" delay="0">
                                              <p:tgtEl>
                                                <p:sldTgt/>
                                              </p:tgtEl>
                                            </p:cond>
                                          </p:endCondLst>
                                        </p:cTn>
                                        <p:tgtEl>
                                          <p:sndTgt r:embed="rId5" name="camera.wav"/>
                                        </p:tgtEl>
                                      </p:cMediaNode>
                                    </p:audio>
                                  </p:subTnLst>
                                </p:cTn>
                              </p:par>
                            </p:childTnLst>
                          </p:cTn>
                        </p:par>
                        <p:par>
                          <p:cTn id="29" fill="hold">
                            <p:stCondLst>
                              <p:cond delay="500"/>
                            </p:stCondLst>
                            <p:childTnLst>
                              <p:par>
                                <p:cTn id="30" presetID="53" presetClass="exit" presetSubtype="0" fill="hold" nodeType="afterEffect">
                                  <p:stCondLst>
                                    <p:cond delay="0"/>
                                  </p:stCondLst>
                                  <p:childTnLst>
                                    <p:anim calcmode="lin" valueType="num">
                                      <p:cBhvr>
                                        <p:cTn id="31" dur="500"/>
                                        <p:tgtEl>
                                          <p:spTgt spid="42"/>
                                        </p:tgtEl>
                                        <p:attrNameLst>
                                          <p:attrName>ppt_w</p:attrName>
                                        </p:attrNameLst>
                                      </p:cBhvr>
                                      <p:tavLst>
                                        <p:tav tm="0">
                                          <p:val>
                                            <p:strVal val="ppt_w"/>
                                          </p:val>
                                        </p:tav>
                                        <p:tav tm="100000">
                                          <p:val>
                                            <p:fltVal val="0"/>
                                          </p:val>
                                        </p:tav>
                                      </p:tavLst>
                                    </p:anim>
                                    <p:anim calcmode="lin" valueType="num">
                                      <p:cBhvr>
                                        <p:cTn id="32" dur="500"/>
                                        <p:tgtEl>
                                          <p:spTgt spid="42"/>
                                        </p:tgtEl>
                                        <p:attrNameLst>
                                          <p:attrName>ppt_h</p:attrName>
                                        </p:attrNameLst>
                                      </p:cBhvr>
                                      <p:tavLst>
                                        <p:tav tm="0">
                                          <p:val>
                                            <p:strVal val="ppt_h"/>
                                          </p:val>
                                        </p:tav>
                                        <p:tav tm="100000">
                                          <p:val>
                                            <p:fltVal val="0"/>
                                          </p:val>
                                        </p:tav>
                                      </p:tavLst>
                                    </p:anim>
                                    <p:animEffect transition="out" filter="fade">
                                      <p:cBhvr>
                                        <p:cTn id="33" dur="500"/>
                                        <p:tgtEl>
                                          <p:spTgt spid="42"/>
                                        </p:tgtEl>
                                      </p:cBhvr>
                                    </p:animEffect>
                                    <p:set>
                                      <p:cBhvr>
                                        <p:cTn id="34" dur="1" fill="hold">
                                          <p:stCondLst>
                                            <p:cond delay="499"/>
                                          </p:stCondLst>
                                        </p:cTn>
                                        <p:tgtEl>
                                          <p:spTgt spid="42"/>
                                        </p:tgtEl>
                                        <p:attrNameLst>
                                          <p:attrName>style.visibility</p:attrName>
                                        </p:attrNameLst>
                                      </p:cBhvr>
                                      <p:to>
                                        <p:strVal val="hidden"/>
                                      </p:to>
                                    </p:set>
                                  </p:childTnLst>
                                </p:cTn>
                              </p:par>
                            </p:childTnLst>
                          </p:cTn>
                        </p:par>
                        <p:par>
                          <p:cTn id="35" fill="hold">
                            <p:stCondLst>
                              <p:cond delay="1000"/>
                            </p:stCondLst>
                            <p:childTnLst>
                              <p:par>
                                <p:cTn id="36" presetID="9" presetClass="entr" presetSubtype="0" fill="hold" nodeType="afterEffect">
                                  <p:stCondLst>
                                    <p:cond delay="0"/>
                                  </p:stCondLst>
                                  <p:childTnLst>
                                    <p:set>
                                      <p:cBhvr>
                                        <p:cTn id="37" dur="1" fill="hold">
                                          <p:stCondLst>
                                            <p:cond delay="0"/>
                                          </p:stCondLst>
                                        </p:cTn>
                                        <p:tgtEl>
                                          <p:spTgt spid="41"/>
                                        </p:tgtEl>
                                        <p:attrNameLst>
                                          <p:attrName>style.visibility</p:attrName>
                                        </p:attrNameLst>
                                      </p:cBhvr>
                                      <p:to>
                                        <p:strVal val="visible"/>
                                      </p:to>
                                    </p:set>
                                    <p:animEffect transition="in" filter="dissolve">
                                      <p:cBhvr>
                                        <p:cTn id="38" dur="500"/>
                                        <p:tgtEl>
                                          <p:spTgt spid="41"/>
                                        </p:tgtEl>
                                      </p:cBhvr>
                                    </p:animEffect>
                                  </p:childTnLst>
                                  <p:subTnLst>
                                    <p:audio>
                                      <p:cMediaNode>
                                        <p:cTn display="0" masterRel="sameClick">
                                          <p:stCondLst>
                                            <p:cond evt="begin" delay="0">
                                              <p:tn val="36"/>
                                            </p:cond>
                                          </p:stCondLst>
                                          <p:endCondLst>
                                            <p:cond evt="onStopAudio" delay="0">
                                              <p:tgtEl>
                                                <p:sldTgt/>
                                              </p:tgtEl>
                                            </p:cond>
                                          </p:endCondLst>
                                        </p:cTn>
                                        <p:tgtEl>
                                          <p:sndTgt r:embed="rId5" name="camera.wav"/>
                                        </p:tgtEl>
                                      </p:cMediaNode>
                                    </p:audio>
                                  </p:subTnLst>
                                </p:cTn>
                              </p:par>
                            </p:childTnLst>
                          </p:cTn>
                        </p:par>
                        <p:par>
                          <p:cTn id="39" fill="hold">
                            <p:stCondLst>
                              <p:cond delay="1500"/>
                            </p:stCondLst>
                            <p:childTnLst>
                              <p:par>
                                <p:cTn id="40" presetID="53" presetClass="exit" presetSubtype="0" fill="hold" nodeType="afterEffect">
                                  <p:stCondLst>
                                    <p:cond delay="0"/>
                                  </p:stCondLst>
                                  <p:childTnLst>
                                    <p:anim calcmode="lin" valueType="num">
                                      <p:cBhvr>
                                        <p:cTn id="41" dur="500"/>
                                        <p:tgtEl>
                                          <p:spTgt spid="41"/>
                                        </p:tgtEl>
                                        <p:attrNameLst>
                                          <p:attrName>ppt_w</p:attrName>
                                        </p:attrNameLst>
                                      </p:cBhvr>
                                      <p:tavLst>
                                        <p:tav tm="0">
                                          <p:val>
                                            <p:strVal val="ppt_w"/>
                                          </p:val>
                                        </p:tav>
                                        <p:tav tm="100000">
                                          <p:val>
                                            <p:fltVal val="0"/>
                                          </p:val>
                                        </p:tav>
                                      </p:tavLst>
                                    </p:anim>
                                    <p:anim calcmode="lin" valueType="num">
                                      <p:cBhvr>
                                        <p:cTn id="42" dur="500"/>
                                        <p:tgtEl>
                                          <p:spTgt spid="41"/>
                                        </p:tgtEl>
                                        <p:attrNameLst>
                                          <p:attrName>ppt_h</p:attrName>
                                        </p:attrNameLst>
                                      </p:cBhvr>
                                      <p:tavLst>
                                        <p:tav tm="0">
                                          <p:val>
                                            <p:strVal val="ppt_h"/>
                                          </p:val>
                                        </p:tav>
                                        <p:tav tm="100000">
                                          <p:val>
                                            <p:fltVal val="0"/>
                                          </p:val>
                                        </p:tav>
                                      </p:tavLst>
                                    </p:anim>
                                    <p:animEffect transition="out" filter="fade">
                                      <p:cBhvr>
                                        <p:cTn id="43" dur="500"/>
                                        <p:tgtEl>
                                          <p:spTgt spid="41"/>
                                        </p:tgtEl>
                                      </p:cBhvr>
                                    </p:animEffect>
                                    <p:set>
                                      <p:cBhvr>
                                        <p:cTn id="44" dur="1" fill="hold">
                                          <p:stCondLst>
                                            <p:cond delay="499"/>
                                          </p:stCondLst>
                                        </p:cTn>
                                        <p:tgtEl>
                                          <p:spTgt spid="41"/>
                                        </p:tgtEl>
                                        <p:attrNameLst>
                                          <p:attrName>style.visibility</p:attrName>
                                        </p:attrNameLst>
                                      </p:cBhvr>
                                      <p:to>
                                        <p:strVal val="hidden"/>
                                      </p:to>
                                    </p:set>
                                  </p:childTnLst>
                                </p:cTn>
                              </p:par>
                            </p:childTnLst>
                          </p:cTn>
                        </p:par>
                        <p:par>
                          <p:cTn id="45" fill="hold">
                            <p:stCondLst>
                              <p:cond delay="2000"/>
                            </p:stCondLst>
                            <p:childTnLst>
                              <p:par>
                                <p:cTn id="46" presetID="9" presetClass="entr" presetSubtype="0" fill="hold" nodeType="afterEffect">
                                  <p:stCondLst>
                                    <p:cond delay="0"/>
                                  </p:stCondLst>
                                  <p:childTnLst>
                                    <p:set>
                                      <p:cBhvr>
                                        <p:cTn id="47" dur="1" fill="hold">
                                          <p:stCondLst>
                                            <p:cond delay="0"/>
                                          </p:stCondLst>
                                        </p:cTn>
                                        <p:tgtEl>
                                          <p:spTgt spid="40"/>
                                        </p:tgtEl>
                                        <p:attrNameLst>
                                          <p:attrName>style.visibility</p:attrName>
                                        </p:attrNameLst>
                                      </p:cBhvr>
                                      <p:to>
                                        <p:strVal val="visible"/>
                                      </p:to>
                                    </p:set>
                                    <p:animEffect transition="in" filter="dissolve">
                                      <p:cBhvr>
                                        <p:cTn id="48" dur="500"/>
                                        <p:tgtEl>
                                          <p:spTgt spid="40"/>
                                        </p:tgtEl>
                                      </p:cBhvr>
                                    </p:animEffect>
                                  </p:childTnLst>
                                  <p:subTnLst>
                                    <p:audio>
                                      <p:cMediaNode>
                                        <p:cTn display="0" masterRel="sameClick">
                                          <p:stCondLst>
                                            <p:cond evt="begin" delay="0">
                                              <p:tn val="46"/>
                                            </p:cond>
                                          </p:stCondLst>
                                          <p:endCondLst>
                                            <p:cond evt="onStopAudio" delay="0">
                                              <p:tgtEl>
                                                <p:sldTgt/>
                                              </p:tgtEl>
                                            </p:cond>
                                          </p:endCondLst>
                                        </p:cTn>
                                        <p:tgtEl>
                                          <p:sndTgt r:embed="rId5" name="camera.wav"/>
                                        </p:tgtEl>
                                      </p:cMediaNode>
                                    </p:audio>
                                  </p:subTnLst>
                                </p:cTn>
                              </p:par>
                            </p:childTnLst>
                          </p:cTn>
                        </p:par>
                        <p:par>
                          <p:cTn id="49" fill="hold">
                            <p:stCondLst>
                              <p:cond delay="2500"/>
                            </p:stCondLst>
                            <p:childTnLst>
                              <p:par>
                                <p:cTn id="50" presetID="53" presetClass="exit" presetSubtype="0" fill="hold" nodeType="afterEffect">
                                  <p:stCondLst>
                                    <p:cond delay="0"/>
                                  </p:stCondLst>
                                  <p:childTnLst>
                                    <p:anim calcmode="lin" valueType="num">
                                      <p:cBhvr>
                                        <p:cTn id="51" dur="500"/>
                                        <p:tgtEl>
                                          <p:spTgt spid="40"/>
                                        </p:tgtEl>
                                        <p:attrNameLst>
                                          <p:attrName>ppt_w</p:attrName>
                                        </p:attrNameLst>
                                      </p:cBhvr>
                                      <p:tavLst>
                                        <p:tav tm="0">
                                          <p:val>
                                            <p:strVal val="ppt_w"/>
                                          </p:val>
                                        </p:tav>
                                        <p:tav tm="100000">
                                          <p:val>
                                            <p:fltVal val="0"/>
                                          </p:val>
                                        </p:tav>
                                      </p:tavLst>
                                    </p:anim>
                                    <p:anim calcmode="lin" valueType="num">
                                      <p:cBhvr>
                                        <p:cTn id="52" dur="500"/>
                                        <p:tgtEl>
                                          <p:spTgt spid="40"/>
                                        </p:tgtEl>
                                        <p:attrNameLst>
                                          <p:attrName>ppt_h</p:attrName>
                                        </p:attrNameLst>
                                      </p:cBhvr>
                                      <p:tavLst>
                                        <p:tav tm="0">
                                          <p:val>
                                            <p:strVal val="ppt_h"/>
                                          </p:val>
                                        </p:tav>
                                        <p:tav tm="100000">
                                          <p:val>
                                            <p:fltVal val="0"/>
                                          </p:val>
                                        </p:tav>
                                      </p:tavLst>
                                    </p:anim>
                                    <p:animEffect transition="out" filter="fade">
                                      <p:cBhvr>
                                        <p:cTn id="53" dur="500"/>
                                        <p:tgtEl>
                                          <p:spTgt spid="40"/>
                                        </p:tgtEl>
                                      </p:cBhvr>
                                    </p:animEffect>
                                    <p:set>
                                      <p:cBhvr>
                                        <p:cTn id="54" dur="1" fill="hold">
                                          <p:stCondLst>
                                            <p:cond delay="499"/>
                                          </p:stCondLst>
                                        </p:cTn>
                                        <p:tgtEl>
                                          <p:spTgt spid="40"/>
                                        </p:tgtEl>
                                        <p:attrNameLst>
                                          <p:attrName>style.visibility</p:attrName>
                                        </p:attrNameLst>
                                      </p:cBhvr>
                                      <p:to>
                                        <p:strVal val="hidden"/>
                                      </p:to>
                                    </p:set>
                                  </p:childTnLst>
                                </p:cTn>
                              </p:par>
                            </p:childTnLst>
                          </p:cTn>
                        </p:par>
                        <p:par>
                          <p:cTn id="55" fill="hold">
                            <p:stCondLst>
                              <p:cond delay="3000"/>
                            </p:stCondLst>
                            <p:childTnLst>
                              <p:par>
                                <p:cTn id="56" presetID="9" presetClass="entr" presetSubtype="0" fill="hold" nodeType="afterEffect">
                                  <p:stCondLst>
                                    <p:cond delay="0"/>
                                  </p:stCondLst>
                                  <p:childTnLst>
                                    <p:set>
                                      <p:cBhvr>
                                        <p:cTn id="57" dur="1" fill="hold">
                                          <p:stCondLst>
                                            <p:cond delay="0"/>
                                          </p:stCondLst>
                                        </p:cTn>
                                        <p:tgtEl>
                                          <p:spTgt spid="39"/>
                                        </p:tgtEl>
                                        <p:attrNameLst>
                                          <p:attrName>style.visibility</p:attrName>
                                        </p:attrNameLst>
                                      </p:cBhvr>
                                      <p:to>
                                        <p:strVal val="visible"/>
                                      </p:to>
                                    </p:set>
                                    <p:animEffect transition="in" filter="dissolve">
                                      <p:cBhvr>
                                        <p:cTn id="58" dur="500"/>
                                        <p:tgtEl>
                                          <p:spTgt spid="39"/>
                                        </p:tgtEl>
                                      </p:cBhvr>
                                    </p:animEffect>
                                  </p:childTnLst>
                                  <p:subTnLst>
                                    <p:audio>
                                      <p:cMediaNode>
                                        <p:cTn display="0" masterRel="sameClick">
                                          <p:stCondLst>
                                            <p:cond evt="begin" delay="0">
                                              <p:tn val="56"/>
                                            </p:cond>
                                          </p:stCondLst>
                                          <p:endCondLst>
                                            <p:cond evt="onStopAudio" delay="0">
                                              <p:tgtEl>
                                                <p:sldTgt/>
                                              </p:tgtEl>
                                            </p:cond>
                                          </p:endCondLst>
                                        </p:cTn>
                                        <p:tgtEl>
                                          <p:sndTgt r:embed="rId5" name="camera.wav"/>
                                        </p:tgtEl>
                                      </p:cMediaNode>
                                    </p:audio>
                                  </p:subTnLst>
                                </p:cTn>
                              </p:par>
                            </p:childTnLst>
                          </p:cTn>
                        </p:par>
                        <p:par>
                          <p:cTn id="59" fill="hold">
                            <p:stCondLst>
                              <p:cond delay="3500"/>
                            </p:stCondLst>
                            <p:childTnLst>
                              <p:par>
                                <p:cTn id="60" presetID="53" presetClass="exit" presetSubtype="0" fill="hold" nodeType="afterEffect">
                                  <p:stCondLst>
                                    <p:cond delay="0"/>
                                  </p:stCondLst>
                                  <p:childTnLst>
                                    <p:anim calcmode="lin" valueType="num">
                                      <p:cBhvr>
                                        <p:cTn id="61" dur="500"/>
                                        <p:tgtEl>
                                          <p:spTgt spid="39"/>
                                        </p:tgtEl>
                                        <p:attrNameLst>
                                          <p:attrName>ppt_w</p:attrName>
                                        </p:attrNameLst>
                                      </p:cBhvr>
                                      <p:tavLst>
                                        <p:tav tm="0">
                                          <p:val>
                                            <p:strVal val="ppt_w"/>
                                          </p:val>
                                        </p:tav>
                                        <p:tav tm="100000">
                                          <p:val>
                                            <p:fltVal val="0"/>
                                          </p:val>
                                        </p:tav>
                                      </p:tavLst>
                                    </p:anim>
                                    <p:anim calcmode="lin" valueType="num">
                                      <p:cBhvr>
                                        <p:cTn id="62" dur="500"/>
                                        <p:tgtEl>
                                          <p:spTgt spid="39"/>
                                        </p:tgtEl>
                                        <p:attrNameLst>
                                          <p:attrName>ppt_h</p:attrName>
                                        </p:attrNameLst>
                                      </p:cBhvr>
                                      <p:tavLst>
                                        <p:tav tm="0">
                                          <p:val>
                                            <p:strVal val="ppt_h"/>
                                          </p:val>
                                        </p:tav>
                                        <p:tav tm="100000">
                                          <p:val>
                                            <p:fltVal val="0"/>
                                          </p:val>
                                        </p:tav>
                                      </p:tavLst>
                                    </p:anim>
                                    <p:animEffect transition="out" filter="fade">
                                      <p:cBhvr>
                                        <p:cTn id="63" dur="500"/>
                                        <p:tgtEl>
                                          <p:spTgt spid="39"/>
                                        </p:tgtEl>
                                      </p:cBhvr>
                                    </p:animEffect>
                                    <p:set>
                                      <p:cBhvr>
                                        <p:cTn id="64" dur="1" fill="hold">
                                          <p:stCondLst>
                                            <p:cond delay="499"/>
                                          </p:stCondLst>
                                        </p:cTn>
                                        <p:tgtEl>
                                          <p:spTgt spid="39"/>
                                        </p:tgtEl>
                                        <p:attrNameLst>
                                          <p:attrName>style.visibility</p:attrName>
                                        </p:attrNameLst>
                                      </p:cBhvr>
                                      <p:to>
                                        <p:strVal val="hidden"/>
                                      </p:to>
                                    </p:set>
                                  </p:childTnLst>
                                </p:cTn>
                              </p:par>
                            </p:childTnLst>
                          </p:cTn>
                        </p:par>
                        <p:par>
                          <p:cTn id="65" fill="hold">
                            <p:stCondLst>
                              <p:cond delay="4000"/>
                            </p:stCondLst>
                            <p:childTnLst>
                              <p:par>
                                <p:cTn id="66" presetID="9" presetClass="entr" presetSubtype="0" fill="hold" nodeType="afterEffect">
                                  <p:stCondLst>
                                    <p:cond delay="0"/>
                                  </p:stCondLst>
                                  <p:childTnLst>
                                    <p:set>
                                      <p:cBhvr>
                                        <p:cTn id="67" dur="1" fill="hold">
                                          <p:stCondLst>
                                            <p:cond delay="0"/>
                                          </p:stCondLst>
                                        </p:cTn>
                                        <p:tgtEl>
                                          <p:spTgt spid="38"/>
                                        </p:tgtEl>
                                        <p:attrNameLst>
                                          <p:attrName>style.visibility</p:attrName>
                                        </p:attrNameLst>
                                      </p:cBhvr>
                                      <p:to>
                                        <p:strVal val="visible"/>
                                      </p:to>
                                    </p:set>
                                    <p:animEffect transition="in" filter="dissolve">
                                      <p:cBhvr>
                                        <p:cTn id="68" dur="500"/>
                                        <p:tgtEl>
                                          <p:spTgt spid="38"/>
                                        </p:tgtEl>
                                      </p:cBhvr>
                                    </p:animEffect>
                                  </p:childTnLst>
                                  <p:subTnLst>
                                    <p:audio>
                                      <p:cMediaNode>
                                        <p:cTn display="0" masterRel="sameClick">
                                          <p:stCondLst>
                                            <p:cond evt="begin" delay="0">
                                              <p:tn val="66"/>
                                            </p:cond>
                                          </p:stCondLst>
                                          <p:endCondLst>
                                            <p:cond evt="onStopAudio" delay="0">
                                              <p:tgtEl>
                                                <p:sldTgt/>
                                              </p:tgtEl>
                                            </p:cond>
                                          </p:endCondLst>
                                        </p:cTn>
                                        <p:tgtEl>
                                          <p:sndTgt r:embed="rId5" name="camera.wav"/>
                                        </p:tgtEl>
                                      </p:cMediaNode>
                                    </p:audio>
                                  </p:subTnLst>
                                </p:cTn>
                              </p:par>
                            </p:childTnLst>
                          </p:cTn>
                        </p:par>
                        <p:par>
                          <p:cTn id="69" fill="hold">
                            <p:stCondLst>
                              <p:cond delay="4500"/>
                            </p:stCondLst>
                            <p:childTnLst>
                              <p:par>
                                <p:cTn id="70" presetID="53" presetClass="exit" presetSubtype="0" fill="hold" nodeType="afterEffect">
                                  <p:stCondLst>
                                    <p:cond delay="0"/>
                                  </p:stCondLst>
                                  <p:childTnLst>
                                    <p:anim calcmode="lin" valueType="num">
                                      <p:cBhvr>
                                        <p:cTn id="71" dur="500"/>
                                        <p:tgtEl>
                                          <p:spTgt spid="38"/>
                                        </p:tgtEl>
                                        <p:attrNameLst>
                                          <p:attrName>ppt_w</p:attrName>
                                        </p:attrNameLst>
                                      </p:cBhvr>
                                      <p:tavLst>
                                        <p:tav tm="0">
                                          <p:val>
                                            <p:strVal val="ppt_w"/>
                                          </p:val>
                                        </p:tav>
                                        <p:tav tm="100000">
                                          <p:val>
                                            <p:fltVal val="0"/>
                                          </p:val>
                                        </p:tav>
                                      </p:tavLst>
                                    </p:anim>
                                    <p:anim calcmode="lin" valueType="num">
                                      <p:cBhvr>
                                        <p:cTn id="72" dur="500"/>
                                        <p:tgtEl>
                                          <p:spTgt spid="38"/>
                                        </p:tgtEl>
                                        <p:attrNameLst>
                                          <p:attrName>ppt_h</p:attrName>
                                        </p:attrNameLst>
                                      </p:cBhvr>
                                      <p:tavLst>
                                        <p:tav tm="0">
                                          <p:val>
                                            <p:strVal val="ppt_h"/>
                                          </p:val>
                                        </p:tav>
                                        <p:tav tm="100000">
                                          <p:val>
                                            <p:fltVal val="0"/>
                                          </p:val>
                                        </p:tav>
                                      </p:tavLst>
                                    </p:anim>
                                    <p:animEffect transition="out" filter="fade">
                                      <p:cBhvr>
                                        <p:cTn id="73" dur="500"/>
                                        <p:tgtEl>
                                          <p:spTgt spid="38"/>
                                        </p:tgtEl>
                                      </p:cBhvr>
                                    </p:animEffect>
                                    <p:set>
                                      <p:cBhvr>
                                        <p:cTn id="74" dur="1" fill="hold">
                                          <p:stCondLst>
                                            <p:cond delay="499"/>
                                          </p:stCondLst>
                                        </p:cTn>
                                        <p:tgtEl>
                                          <p:spTgt spid="38"/>
                                        </p:tgtEl>
                                        <p:attrNameLst>
                                          <p:attrName>style.visibility</p:attrName>
                                        </p:attrNameLst>
                                      </p:cBhvr>
                                      <p:to>
                                        <p:strVal val="hidden"/>
                                      </p:to>
                                    </p:set>
                                  </p:childTnLst>
                                </p:cTn>
                              </p:par>
                            </p:childTnLst>
                          </p:cTn>
                        </p:par>
                        <p:par>
                          <p:cTn id="75" fill="hold">
                            <p:stCondLst>
                              <p:cond delay="5000"/>
                            </p:stCondLst>
                            <p:childTnLst>
                              <p:par>
                                <p:cTn id="76" presetID="9" presetClass="entr" presetSubtype="0" fill="hold" nodeType="afterEffect">
                                  <p:stCondLst>
                                    <p:cond delay="0"/>
                                  </p:stCondLst>
                                  <p:childTnLst>
                                    <p:set>
                                      <p:cBhvr>
                                        <p:cTn id="77" dur="1" fill="hold">
                                          <p:stCondLst>
                                            <p:cond delay="0"/>
                                          </p:stCondLst>
                                        </p:cTn>
                                        <p:tgtEl>
                                          <p:spTgt spid="37"/>
                                        </p:tgtEl>
                                        <p:attrNameLst>
                                          <p:attrName>style.visibility</p:attrName>
                                        </p:attrNameLst>
                                      </p:cBhvr>
                                      <p:to>
                                        <p:strVal val="visible"/>
                                      </p:to>
                                    </p:set>
                                    <p:animEffect transition="in" filter="dissolve">
                                      <p:cBhvr>
                                        <p:cTn id="78" dur="500"/>
                                        <p:tgtEl>
                                          <p:spTgt spid="37"/>
                                        </p:tgtEl>
                                      </p:cBhvr>
                                    </p:animEffect>
                                  </p:childTnLst>
                                  <p:subTnLst>
                                    <p:audio>
                                      <p:cMediaNode>
                                        <p:cTn display="0" masterRel="sameClick">
                                          <p:stCondLst>
                                            <p:cond evt="begin" delay="0">
                                              <p:tn val="76"/>
                                            </p:cond>
                                          </p:stCondLst>
                                          <p:endCondLst>
                                            <p:cond evt="onStopAudio" delay="0">
                                              <p:tgtEl>
                                                <p:sldTgt/>
                                              </p:tgtEl>
                                            </p:cond>
                                          </p:endCondLst>
                                        </p:cTn>
                                        <p:tgtEl>
                                          <p:sndTgt r:embed="rId5" name="camera.wav"/>
                                        </p:tgtEl>
                                      </p:cMediaNode>
                                    </p:audio>
                                  </p:subTnLst>
                                </p:cTn>
                              </p:par>
                            </p:childTnLst>
                          </p:cTn>
                        </p:par>
                        <p:par>
                          <p:cTn id="79" fill="hold">
                            <p:stCondLst>
                              <p:cond delay="5500"/>
                            </p:stCondLst>
                            <p:childTnLst>
                              <p:par>
                                <p:cTn id="80" presetID="53" presetClass="exit" presetSubtype="0" fill="hold" nodeType="afterEffect">
                                  <p:stCondLst>
                                    <p:cond delay="0"/>
                                  </p:stCondLst>
                                  <p:childTnLst>
                                    <p:anim calcmode="lin" valueType="num">
                                      <p:cBhvr>
                                        <p:cTn id="81" dur="500"/>
                                        <p:tgtEl>
                                          <p:spTgt spid="37"/>
                                        </p:tgtEl>
                                        <p:attrNameLst>
                                          <p:attrName>ppt_w</p:attrName>
                                        </p:attrNameLst>
                                      </p:cBhvr>
                                      <p:tavLst>
                                        <p:tav tm="0">
                                          <p:val>
                                            <p:strVal val="ppt_w"/>
                                          </p:val>
                                        </p:tav>
                                        <p:tav tm="100000">
                                          <p:val>
                                            <p:fltVal val="0"/>
                                          </p:val>
                                        </p:tav>
                                      </p:tavLst>
                                    </p:anim>
                                    <p:anim calcmode="lin" valueType="num">
                                      <p:cBhvr>
                                        <p:cTn id="82" dur="500"/>
                                        <p:tgtEl>
                                          <p:spTgt spid="37"/>
                                        </p:tgtEl>
                                        <p:attrNameLst>
                                          <p:attrName>ppt_h</p:attrName>
                                        </p:attrNameLst>
                                      </p:cBhvr>
                                      <p:tavLst>
                                        <p:tav tm="0">
                                          <p:val>
                                            <p:strVal val="ppt_h"/>
                                          </p:val>
                                        </p:tav>
                                        <p:tav tm="100000">
                                          <p:val>
                                            <p:fltVal val="0"/>
                                          </p:val>
                                        </p:tav>
                                      </p:tavLst>
                                    </p:anim>
                                    <p:animEffect transition="out" filter="fade">
                                      <p:cBhvr>
                                        <p:cTn id="83" dur="500"/>
                                        <p:tgtEl>
                                          <p:spTgt spid="37"/>
                                        </p:tgtEl>
                                      </p:cBhvr>
                                    </p:animEffect>
                                    <p:set>
                                      <p:cBhvr>
                                        <p:cTn id="84" dur="1" fill="hold">
                                          <p:stCondLst>
                                            <p:cond delay="499"/>
                                          </p:stCondLst>
                                        </p:cTn>
                                        <p:tgtEl>
                                          <p:spTgt spid="37"/>
                                        </p:tgtEl>
                                        <p:attrNameLst>
                                          <p:attrName>style.visibility</p:attrName>
                                        </p:attrNameLst>
                                      </p:cBhvr>
                                      <p:to>
                                        <p:strVal val="hidden"/>
                                      </p:to>
                                    </p:set>
                                  </p:childTnLst>
                                </p:cTn>
                              </p:par>
                            </p:childTnLst>
                          </p:cTn>
                        </p:par>
                        <p:par>
                          <p:cTn id="85" fill="hold">
                            <p:stCondLst>
                              <p:cond delay="6000"/>
                            </p:stCondLst>
                            <p:childTnLst>
                              <p:par>
                                <p:cTn id="86" presetID="9" presetClass="entr" presetSubtype="0" fill="hold" nodeType="afterEffect">
                                  <p:stCondLst>
                                    <p:cond delay="0"/>
                                  </p:stCondLst>
                                  <p:childTnLst>
                                    <p:set>
                                      <p:cBhvr>
                                        <p:cTn id="87" dur="1" fill="hold">
                                          <p:stCondLst>
                                            <p:cond delay="0"/>
                                          </p:stCondLst>
                                        </p:cTn>
                                        <p:tgtEl>
                                          <p:spTgt spid="36"/>
                                        </p:tgtEl>
                                        <p:attrNameLst>
                                          <p:attrName>style.visibility</p:attrName>
                                        </p:attrNameLst>
                                      </p:cBhvr>
                                      <p:to>
                                        <p:strVal val="visible"/>
                                      </p:to>
                                    </p:set>
                                    <p:animEffect transition="in" filter="dissolve">
                                      <p:cBhvr>
                                        <p:cTn id="88" dur="500"/>
                                        <p:tgtEl>
                                          <p:spTgt spid="36"/>
                                        </p:tgtEl>
                                      </p:cBhvr>
                                    </p:animEffect>
                                  </p:childTnLst>
                                  <p:subTnLst>
                                    <p:audio>
                                      <p:cMediaNode>
                                        <p:cTn display="0" masterRel="sameClick">
                                          <p:stCondLst>
                                            <p:cond evt="begin" delay="0">
                                              <p:tn val="86"/>
                                            </p:cond>
                                          </p:stCondLst>
                                          <p:endCondLst>
                                            <p:cond evt="onStopAudio" delay="0">
                                              <p:tgtEl>
                                                <p:sldTgt/>
                                              </p:tgtEl>
                                            </p:cond>
                                          </p:endCondLst>
                                        </p:cTn>
                                        <p:tgtEl>
                                          <p:sndTgt r:embed="rId5" name="camera.wav"/>
                                        </p:tgtEl>
                                      </p:cMediaNode>
                                    </p:audio>
                                  </p:subTnLst>
                                </p:cTn>
                              </p:par>
                            </p:childTnLst>
                          </p:cTn>
                        </p:par>
                        <p:par>
                          <p:cTn id="89" fill="hold">
                            <p:stCondLst>
                              <p:cond delay="6500"/>
                            </p:stCondLst>
                            <p:childTnLst>
                              <p:par>
                                <p:cTn id="90" presetID="53" presetClass="exit" presetSubtype="0" fill="hold" nodeType="afterEffect">
                                  <p:stCondLst>
                                    <p:cond delay="0"/>
                                  </p:stCondLst>
                                  <p:childTnLst>
                                    <p:anim calcmode="lin" valueType="num">
                                      <p:cBhvr>
                                        <p:cTn id="91" dur="500"/>
                                        <p:tgtEl>
                                          <p:spTgt spid="36"/>
                                        </p:tgtEl>
                                        <p:attrNameLst>
                                          <p:attrName>ppt_w</p:attrName>
                                        </p:attrNameLst>
                                      </p:cBhvr>
                                      <p:tavLst>
                                        <p:tav tm="0">
                                          <p:val>
                                            <p:strVal val="ppt_w"/>
                                          </p:val>
                                        </p:tav>
                                        <p:tav tm="100000">
                                          <p:val>
                                            <p:fltVal val="0"/>
                                          </p:val>
                                        </p:tav>
                                      </p:tavLst>
                                    </p:anim>
                                    <p:anim calcmode="lin" valueType="num">
                                      <p:cBhvr>
                                        <p:cTn id="92" dur="500"/>
                                        <p:tgtEl>
                                          <p:spTgt spid="36"/>
                                        </p:tgtEl>
                                        <p:attrNameLst>
                                          <p:attrName>ppt_h</p:attrName>
                                        </p:attrNameLst>
                                      </p:cBhvr>
                                      <p:tavLst>
                                        <p:tav tm="0">
                                          <p:val>
                                            <p:strVal val="ppt_h"/>
                                          </p:val>
                                        </p:tav>
                                        <p:tav tm="100000">
                                          <p:val>
                                            <p:fltVal val="0"/>
                                          </p:val>
                                        </p:tav>
                                      </p:tavLst>
                                    </p:anim>
                                    <p:animEffect transition="out" filter="fade">
                                      <p:cBhvr>
                                        <p:cTn id="93" dur="500"/>
                                        <p:tgtEl>
                                          <p:spTgt spid="36"/>
                                        </p:tgtEl>
                                      </p:cBhvr>
                                    </p:animEffect>
                                    <p:set>
                                      <p:cBhvr>
                                        <p:cTn id="94" dur="1" fill="hold">
                                          <p:stCondLst>
                                            <p:cond delay="499"/>
                                          </p:stCondLst>
                                        </p:cTn>
                                        <p:tgtEl>
                                          <p:spTgt spid="36"/>
                                        </p:tgtEl>
                                        <p:attrNameLst>
                                          <p:attrName>style.visibility</p:attrName>
                                        </p:attrNameLst>
                                      </p:cBhvr>
                                      <p:to>
                                        <p:strVal val="hidden"/>
                                      </p:to>
                                    </p:set>
                                  </p:childTnLst>
                                </p:cTn>
                              </p:par>
                            </p:childTnLst>
                          </p:cTn>
                        </p:par>
                        <p:par>
                          <p:cTn id="95" fill="hold">
                            <p:stCondLst>
                              <p:cond delay="7000"/>
                            </p:stCondLst>
                            <p:childTnLst>
                              <p:par>
                                <p:cTn id="96" presetID="9" presetClass="entr" presetSubtype="0" fill="hold" nodeType="afterEffect">
                                  <p:stCondLst>
                                    <p:cond delay="0"/>
                                  </p:stCondLst>
                                  <p:childTnLst>
                                    <p:set>
                                      <p:cBhvr>
                                        <p:cTn id="97" dur="1" fill="hold">
                                          <p:stCondLst>
                                            <p:cond delay="0"/>
                                          </p:stCondLst>
                                        </p:cTn>
                                        <p:tgtEl>
                                          <p:spTgt spid="35"/>
                                        </p:tgtEl>
                                        <p:attrNameLst>
                                          <p:attrName>style.visibility</p:attrName>
                                        </p:attrNameLst>
                                      </p:cBhvr>
                                      <p:to>
                                        <p:strVal val="visible"/>
                                      </p:to>
                                    </p:set>
                                    <p:animEffect transition="in" filter="dissolve">
                                      <p:cBhvr>
                                        <p:cTn id="98" dur="500"/>
                                        <p:tgtEl>
                                          <p:spTgt spid="35"/>
                                        </p:tgtEl>
                                      </p:cBhvr>
                                    </p:animEffect>
                                  </p:childTnLst>
                                  <p:subTnLst>
                                    <p:audio>
                                      <p:cMediaNode>
                                        <p:cTn display="0" masterRel="sameClick">
                                          <p:stCondLst>
                                            <p:cond evt="begin" delay="0">
                                              <p:tn val="96"/>
                                            </p:cond>
                                          </p:stCondLst>
                                          <p:endCondLst>
                                            <p:cond evt="onStopAudio" delay="0">
                                              <p:tgtEl>
                                                <p:sldTgt/>
                                              </p:tgtEl>
                                            </p:cond>
                                          </p:endCondLst>
                                        </p:cTn>
                                        <p:tgtEl>
                                          <p:sndTgt r:embed="rId5" name="camera.wav"/>
                                        </p:tgtEl>
                                      </p:cMediaNode>
                                    </p:audio>
                                  </p:subTnLst>
                                </p:cTn>
                              </p:par>
                            </p:childTnLst>
                          </p:cTn>
                        </p:par>
                        <p:par>
                          <p:cTn id="99" fill="hold">
                            <p:stCondLst>
                              <p:cond delay="7500"/>
                            </p:stCondLst>
                            <p:childTnLst>
                              <p:par>
                                <p:cTn id="100" presetID="53" presetClass="exit" presetSubtype="0" fill="hold" nodeType="afterEffect">
                                  <p:stCondLst>
                                    <p:cond delay="0"/>
                                  </p:stCondLst>
                                  <p:childTnLst>
                                    <p:anim calcmode="lin" valueType="num">
                                      <p:cBhvr>
                                        <p:cTn id="101" dur="500"/>
                                        <p:tgtEl>
                                          <p:spTgt spid="35"/>
                                        </p:tgtEl>
                                        <p:attrNameLst>
                                          <p:attrName>ppt_w</p:attrName>
                                        </p:attrNameLst>
                                      </p:cBhvr>
                                      <p:tavLst>
                                        <p:tav tm="0">
                                          <p:val>
                                            <p:strVal val="ppt_w"/>
                                          </p:val>
                                        </p:tav>
                                        <p:tav tm="100000">
                                          <p:val>
                                            <p:fltVal val="0"/>
                                          </p:val>
                                        </p:tav>
                                      </p:tavLst>
                                    </p:anim>
                                    <p:anim calcmode="lin" valueType="num">
                                      <p:cBhvr>
                                        <p:cTn id="102" dur="500"/>
                                        <p:tgtEl>
                                          <p:spTgt spid="35"/>
                                        </p:tgtEl>
                                        <p:attrNameLst>
                                          <p:attrName>ppt_h</p:attrName>
                                        </p:attrNameLst>
                                      </p:cBhvr>
                                      <p:tavLst>
                                        <p:tav tm="0">
                                          <p:val>
                                            <p:strVal val="ppt_h"/>
                                          </p:val>
                                        </p:tav>
                                        <p:tav tm="100000">
                                          <p:val>
                                            <p:fltVal val="0"/>
                                          </p:val>
                                        </p:tav>
                                      </p:tavLst>
                                    </p:anim>
                                    <p:animEffect transition="out" filter="fade">
                                      <p:cBhvr>
                                        <p:cTn id="103" dur="500"/>
                                        <p:tgtEl>
                                          <p:spTgt spid="35"/>
                                        </p:tgtEl>
                                      </p:cBhvr>
                                    </p:animEffect>
                                    <p:set>
                                      <p:cBhvr>
                                        <p:cTn id="104" dur="1" fill="hold">
                                          <p:stCondLst>
                                            <p:cond delay="499"/>
                                          </p:stCondLst>
                                        </p:cTn>
                                        <p:tgtEl>
                                          <p:spTgt spid="35"/>
                                        </p:tgtEl>
                                        <p:attrNameLst>
                                          <p:attrName>style.visibility</p:attrName>
                                        </p:attrNameLst>
                                      </p:cBhvr>
                                      <p:to>
                                        <p:strVal val="hidden"/>
                                      </p:to>
                                    </p:set>
                                  </p:childTnLst>
                                </p:cTn>
                              </p:par>
                            </p:childTnLst>
                          </p:cTn>
                        </p:par>
                        <p:par>
                          <p:cTn id="105" fill="hold">
                            <p:stCondLst>
                              <p:cond delay="8000"/>
                            </p:stCondLst>
                            <p:childTnLst>
                              <p:par>
                                <p:cTn id="106" presetID="9" presetClass="entr" presetSubtype="0" fill="hold" nodeType="afterEffect">
                                  <p:stCondLst>
                                    <p:cond delay="0"/>
                                  </p:stCondLst>
                                  <p:childTnLst>
                                    <p:set>
                                      <p:cBhvr>
                                        <p:cTn id="107" dur="1" fill="hold">
                                          <p:stCondLst>
                                            <p:cond delay="0"/>
                                          </p:stCondLst>
                                        </p:cTn>
                                        <p:tgtEl>
                                          <p:spTgt spid="34"/>
                                        </p:tgtEl>
                                        <p:attrNameLst>
                                          <p:attrName>style.visibility</p:attrName>
                                        </p:attrNameLst>
                                      </p:cBhvr>
                                      <p:to>
                                        <p:strVal val="visible"/>
                                      </p:to>
                                    </p:set>
                                    <p:animEffect transition="in" filter="dissolve">
                                      <p:cBhvr>
                                        <p:cTn id="108" dur="500"/>
                                        <p:tgtEl>
                                          <p:spTgt spid="34"/>
                                        </p:tgtEl>
                                      </p:cBhvr>
                                    </p:animEffect>
                                  </p:childTnLst>
                                  <p:subTnLst>
                                    <p:audio>
                                      <p:cMediaNode>
                                        <p:cTn display="0" masterRel="sameClick">
                                          <p:stCondLst>
                                            <p:cond evt="begin" delay="0">
                                              <p:tn val="106"/>
                                            </p:cond>
                                          </p:stCondLst>
                                          <p:endCondLst>
                                            <p:cond evt="onStopAudio" delay="0">
                                              <p:tgtEl>
                                                <p:sldTgt/>
                                              </p:tgtEl>
                                            </p:cond>
                                          </p:endCondLst>
                                        </p:cTn>
                                        <p:tgtEl>
                                          <p:sndTgt r:embed="rId5" name="camera.wav"/>
                                        </p:tgtEl>
                                      </p:cMediaNode>
                                    </p:audio>
                                  </p:subTnLst>
                                </p:cTn>
                              </p:par>
                            </p:childTnLst>
                          </p:cTn>
                        </p:par>
                        <p:par>
                          <p:cTn id="109" fill="hold">
                            <p:stCondLst>
                              <p:cond delay="8500"/>
                            </p:stCondLst>
                            <p:childTnLst>
                              <p:par>
                                <p:cTn id="110" presetID="53" presetClass="exit" presetSubtype="0" fill="hold" nodeType="afterEffect">
                                  <p:stCondLst>
                                    <p:cond delay="0"/>
                                  </p:stCondLst>
                                  <p:childTnLst>
                                    <p:anim calcmode="lin" valueType="num">
                                      <p:cBhvr>
                                        <p:cTn id="111" dur="500"/>
                                        <p:tgtEl>
                                          <p:spTgt spid="34"/>
                                        </p:tgtEl>
                                        <p:attrNameLst>
                                          <p:attrName>ppt_w</p:attrName>
                                        </p:attrNameLst>
                                      </p:cBhvr>
                                      <p:tavLst>
                                        <p:tav tm="0">
                                          <p:val>
                                            <p:strVal val="ppt_w"/>
                                          </p:val>
                                        </p:tav>
                                        <p:tav tm="100000">
                                          <p:val>
                                            <p:fltVal val="0"/>
                                          </p:val>
                                        </p:tav>
                                      </p:tavLst>
                                    </p:anim>
                                    <p:anim calcmode="lin" valueType="num">
                                      <p:cBhvr>
                                        <p:cTn id="112" dur="500"/>
                                        <p:tgtEl>
                                          <p:spTgt spid="34"/>
                                        </p:tgtEl>
                                        <p:attrNameLst>
                                          <p:attrName>ppt_h</p:attrName>
                                        </p:attrNameLst>
                                      </p:cBhvr>
                                      <p:tavLst>
                                        <p:tav tm="0">
                                          <p:val>
                                            <p:strVal val="ppt_h"/>
                                          </p:val>
                                        </p:tav>
                                        <p:tav tm="100000">
                                          <p:val>
                                            <p:fltVal val="0"/>
                                          </p:val>
                                        </p:tav>
                                      </p:tavLst>
                                    </p:anim>
                                    <p:animEffect transition="out" filter="fade">
                                      <p:cBhvr>
                                        <p:cTn id="113" dur="500"/>
                                        <p:tgtEl>
                                          <p:spTgt spid="34"/>
                                        </p:tgtEl>
                                      </p:cBhvr>
                                    </p:animEffect>
                                    <p:set>
                                      <p:cBhvr>
                                        <p:cTn id="114" dur="1" fill="hold">
                                          <p:stCondLst>
                                            <p:cond delay="499"/>
                                          </p:stCondLst>
                                        </p:cTn>
                                        <p:tgtEl>
                                          <p:spTgt spid="34"/>
                                        </p:tgtEl>
                                        <p:attrNameLst>
                                          <p:attrName>style.visibility</p:attrName>
                                        </p:attrNameLst>
                                      </p:cBhvr>
                                      <p:to>
                                        <p:strVal val="hidden"/>
                                      </p:to>
                                    </p:set>
                                  </p:childTnLst>
                                </p:cTn>
                              </p:par>
                            </p:childTnLst>
                          </p:cTn>
                        </p:par>
                        <p:par>
                          <p:cTn id="115" fill="hold">
                            <p:stCondLst>
                              <p:cond delay="9000"/>
                            </p:stCondLst>
                            <p:childTnLst>
                              <p:par>
                                <p:cTn id="116" presetID="9" presetClass="entr" presetSubtype="0" fill="hold" nodeType="afterEffect">
                                  <p:stCondLst>
                                    <p:cond delay="0"/>
                                  </p:stCondLst>
                                  <p:childTnLst>
                                    <p:set>
                                      <p:cBhvr>
                                        <p:cTn id="117" dur="1" fill="hold">
                                          <p:stCondLst>
                                            <p:cond delay="0"/>
                                          </p:stCondLst>
                                        </p:cTn>
                                        <p:tgtEl>
                                          <p:spTgt spid="33"/>
                                        </p:tgtEl>
                                        <p:attrNameLst>
                                          <p:attrName>style.visibility</p:attrName>
                                        </p:attrNameLst>
                                      </p:cBhvr>
                                      <p:to>
                                        <p:strVal val="visible"/>
                                      </p:to>
                                    </p:set>
                                    <p:animEffect transition="in" filter="dissolve">
                                      <p:cBhvr>
                                        <p:cTn id="118" dur="500"/>
                                        <p:tgtEl>
                                          <p:spTgt spid="33"/>
                                        </p:tgtEl>
                                      </p:cBhvr>
                                    </p:animEffect>
                                  </p:childTnLst>
                                  <p:subTnLst>
                                    <p:audio>
                                      <p:cMediaNode>
                                        <p:cTn display="0" masterRel="sameClick">
                                          <p:stCondLst>
                                            <p:cond evt="begin" delay="0">
                                              <p:tn val="116"/>
                                            </p:cond>
                                          </p:stCondLst>
                                          <p:endCondLst>
                                            <p:cond evt="onStopAudio" delay="0">
                                              <p:tgtEl>
                                                <p:sldTgt/>
                                              </p:tgtEl>
                                            </p:cond>
                                          </p:endCondLst>
                                        </p:cTn>
                                        <p:tgtEl>
                                          <p:sndTgt r:embed="rId5" name="camera.wav"/>
                                        </p:tgtEl>
                                      </p:cMediaNode>
                                    </p:audio>
                                  </p:subTnLst>
                                </p:cTn>
                              </p:par>
                            </p:childTnLst>
                          </p:cTn>
                        </p:par>
                        <p:par>
                          <p:cTn id="119" fill="hold">
                            <p:stCondLst>
                              <p:cond delay="9500"/>
                            </p:stCondLst>
                            <p:childTnLst>
                              <p:par>
                                <p:cTn id="120" presetID="53" presetClass="exit" presetSubtype="0" fill="hold" nodeType="afterEffect">
                                  <p:stCondLst>
                                    <p:cond delay="0"/>
                                  </p:stCondLst>
                                  <p:childTnLst>
                                    <p:anim calcmode="lin" valueType="num">
                                      <p:cBhvr>
                                        <p:cTn id="121" dur="500"/>
                                        <p:tgtEl>
                                          <p:spTgt spid="33"/>
                                        </p:tgtEl>
                                        <p:attrNameLst>
                                          <p:attrName>ppt_w</p:attrName>
                                        </p:attrNameLst>
                                      </p:cBhvr>
                                      <p:tavLst>
                                        <p:tav tm="0">
                                          <p:val>
                                            <p:strVal val="ppt_w"/>
                                          </p:val>
                                        </p:tav>
                                        <p:tav tm="100000">
                                          <p:val>
                                            <p:fltVal val="0"/>
                                          </p:val>
                                        </p:tav>
                                      </p:tavLst>
                                    </p:anim>
                                    <p:anim calcmode="lin" valueType="num">
                                      <p:cBhvr>
                                        <p:cTn id="122" dur="500"/>
                                        <p:tgtEl>
                                          <p:spTgt spid="33"/>
                                        </p:tgtEl>
                                        <p:attrNameLst>
                                          <p:attrName>ppt_h</p:attrName>
                                        </p:attrNameLst>
                                      </p:cBhvr>
                                      <p:tavLst>
                                        <p:tav tm="0">
                                          <p:val>
                                            <p:strVal val="ppt_h"/>
                                          </p:val>
                                        </p:tav>
                                        <p:tav tm="100000">
                                          <p:val>
                                            <p:fltVal val="0"/>
                                          </p:val>
                                        </p:tav>
                                      </p:tavLst>
                                    </p:anim>
                                    <p:animEffect transition="out" filter="fade">
                                      <p:cBhvr>
                                        <p:cTn id="123" dur="500"/>
                                        <p:tgtEl>
                                          <p:spTgt spid="33"/>
                                        </p:tgtEl>
                                      </p:cBhvr>
                                    </p:animEffect>
                                    <p:set>
                                      <p:cBhvr>
                                        <p:cTn id="124" dur="1" fill="hold">
                                          <p:stCondLst>
                                            <p:cond delay="499"/>
                                          </p:stCondLst>
                                        </p:cTn>
                                        <p:tgtEl>
                                          <p:spTgt spid="33"/>
                                        </p:tgtEl>
                                        <p:attrNameLst>
                                          <p:attrName>style.visibility</p:attrName>
                                        </p:attrNameLst>
                                      </p:cBhvr>
                                      <p:to>
                                        <p:strVal val="hidden"/>
                                      </p:to>
                                    </p:set>
                                  </p:childTnLst>
                                </p:cTn>
                              </p:par>
                            </p:childTnLst>
                          </p:cTn>
                        </p:par>
                        <p:par>
                          <p:cTn id="125" fill="hold">
                            <p:stCondLst>
                              <p:cond delay="10000"/>
                            </p:stCondLst>
                            <p:childTnLst>
                              <p:par>
                                <p:cTn id="126" presetID="9" presetClass="entr" presetSubtype="0" fill="hold" nodeType="afterEffect">
                                  <p:stCondLst>
                                    <p:cond delay="0"/>
                                  </p:stCondLst>
                                  <p:childTnLst>
                                    <p:set>
                                      <p:cBhvr>
                                        <p:cTn id="127" dur="1" fill="hold">
                                          <p:stCondLst>
                                            <p:cond delay="0"/>
                                          </p:stCondLst>
                                        </p:cTn>
                                        <p:tgtEl>
                                          <p:spTgt spid="32"/>
                                        </p:tgtEl>
                                        <p:attrNameLst>
                                          <p:attrName>style.visibility</p:attrName>
                                        </p:attrNameLst>
                                      </p:cBhvr>
                                      <p:to>
                                        <p:strVal val="visible"/>
                                      </p:to>
                                    </p:set>
                                    <p:animEffect transition="in" filter="dissolve">
                                      <p:cBhvr>
                                        <p:cTn id="128" dur="500"/>
                                        <p:tgtEl>
                                          <p:spTgt spid="32"/>
                                        </p:tgtEl>
                                      </p:cBhvr>
                                    </p:animEffect>
                                  </p:childTnLst>
                                  <p:subTnLst>
                                    <p:audio>
                                      <p:cMediaNode>
                                        <p:cTn display="0" masterRel="sameClick">
                                          <p:stCondLst>
                                            <p:cond evt="begin" delay="0">
                                              <p:tn val="126"/>
                                            </p:cond>
                                          </p:stCondLst>
                                          <p:endCondLst>
                                            <p:cond evt="onStopAudio" delay="0">
                                              <p:tgtEl>
                                                <p:sldTgt/>
                                              </p:tgtEl>
                                            </p:cond>
                                          </p:endCondLst>
                                        </p:cTn>
                                        <p:tgtEl>
                                          <p:sndTgt r:embed="rId5" name="camera.wav"/>
                                        </p:tgtEl>
                                      </p:cMediaNode>
                                    </p:audio>
                                  </p:subTnLst>
                                </p:cTn>
                              </p:par>
                            </p:childTnLst>
                          </p:cTn>
                        </p:par>
                        <p:par>
                          <p:cTn id="129" fill="hold">
                            <p:stCondLst>
                              <p:cond delay="10500"/>
                            </p:stCondLst>
                            <p:childTnLst>
                              <p:par>
                                <p:cTn id="130" presetID="53" presetClass="exit" presetSubtype="0" fill="hold" nodeType="afterEffect">
                                  <p:stCondLst>
                                    <p:cond delay="0"/>
                                  </p:stCondLst>
                                  <p:childTnLst>
                                    <p:anim calcmode="lin" valueType="num">
                                      <p:cBhvr>
                                        <p:cTn id="131" dur="500"/>
                                        <p:tgtEl>
                                          <p:spTgt spid="32"/>
                                        </p:tgtEl>
                                        <p:attrNameLst>
                                          <p:attrName>ppt_w</p:attrName>
                                        </p:attrNameLst>
                                      </p:cBhvr>
                                      <p:tavLst>
                                        <p:tav tm="0">
                                          <p:val>
                                            <p:strVal val="ppt_w"/>
                                          </p:val>
                                        </p:tav>
                                        <p:tav tm="100000">
                                          <p:val>
                                            <p:fltVal val="0"/>
                                          </p:val>
                                        </p:tav>
                                      </p:tavLst>
                                    </p:anim>
                                    <p:anim calcmode="lin" valueType="num">
                                      <p:cBhvr>
                                        <p:cTn id="132" dur="500"/>
                                        <p:tgtEl>
                                          <p:spTgt spid="32"/>
                                        </p:tgtEl>
                                        <p:attrNameLst>
                                          <p:attrName>ppt_h</p:attrName>
                                        </p:attrNameLst>
                                      </p:cBhvr>
                                      <p:tavLst>
                                        <p:tav tm="0">
                                          <p:val>
                                            <p:strVal val="ppt_h"/>
                                          </p:val>
                                        </p:tav>
                                        <p:tav tm="100000">
                                          <p:val>
                                            <p:fltVal val="0"/>
                                          </p:val>
                                        </p:tav>
                                      </p:tavLst>
                                    </p:anim>
                                    <p:animEffect transition="out" filter="fade">
                                      <p:cBhvr>
                                        <p:cTn id="133" dur="500"/>
                                        <p:tgtEl>
                                          <p:spTgt spid="32"/>
                                        </p:tgtEl>
                                      </p:cBhvr>
                                    </p:animEffect>
                                    <p:set>
                                      <p:cBhvr>
                                        <p:cTn id="134" dur="1" fill="hold">
                                          <p:stCondLst>
                                            <p:cond delay="499"/>
                                          </p:stCondLst>
                                        </p:cTn>
                                        <p:tgtEl>
                                          <p:spTgt spid="32"/>
                                        </p:tgtEl>
                                        <p:attrNameLst>
                                          <p:attrName>style.visibility</p:attrName>
                                        </p:attrNameLst>
                                      </p:cBhvr>
                                      <p:to>
                                        <p:strVal val="hidden"/>
                                      </p:to>
                                    </p:set>
                                  </p:childTnLst>
                                </p:cTn>
                              </p:par>
                              <p:par>
                                <p:cTn id="135" presetID="53" presetClass="entr" presetSubtype="0" fill="hold" nodeType="withEffect">
                                  <p:stCondLst>
                                    <p:cond delay="0"/>
                                  </p:stCondLst>
                                  <p:childTnLst>
                                    <p:set>
                                      <p:cBhvr>
                                        <p:cTn id="136" dur="1" fill="hold">
                                          <p:stCondLst>
                                            <p:cond delay="0"/>
                                          </p:stCondLst>
                                        </p:cTn>
                                        <p:tgtEl>
                                          <p:spTgt spid="26"/>
                                        </p:tgtEl>
                                        <p:attrNameLst>
                                          <p:attrName>style.visibility</p:attrName>
                                        </p:attrNameLst>
                                      </p:cBhvr>
                                      <p:to>
                                        <p:strVal val="visible"/>
                                      </p:to>
                                    </p:set>
                                    <p:anim calcmode="lin" valueType="num">
                                      <p:cBhvr>
                                        <p:cTn id="137" dur="500" fill="hold"/>
                                        <p:tgtEl>
                                          <p:spTgt spid="26"/>
                                        </p:tgtEl>
                                        <p:attrNameLst>
                                          <p:attrName>ppt_w</p:attrName>
                                        </p:attrNameLst>
                                      </p:cBhvr>
                                      <p:tavLst>
                                        <p:tav tm="0">
                                          <p:val>
                                            <p:fltVal val="0"/>
                                          </p:val>
                                        </p:tav>
                                        <p:tav tm="100000">
                                          <p:val>
                                            <p:strVal val="#ppt_w"/>
                                          </p:val>
                                        </p:tav>
                                      </p:tavLst>
                                    </p:anim>
                                    <p:anim calcmode="lin" valueType="num">
                                      <p:cBhvr>
                                        <p:cTn id="138" dur="500" fill="hold"/>
                                        <p:tgtEl>
                                          <p:spTgt spid="26"/>
                                        </p:tgtEl>
                                        <p:attrNameLst>
                                          <p:attrName>ppt_h</p:attrName>
                                        </p:attrNameLst>
                                      </p:cBhvr>
                                      <p:tavLst>
                                        <p:tav tm="0">
                                          <p:val>
                                            <p:fltVal val="0"/>
                                          </p:val>
                                        </p:tav>
                                        <p:tav tm="100000">
                                          <p:val>
                                            <p:strVal val="#ppt_h"/>
                                          </p:val>
                                        </p:tav>
                                      </p:tavLst>
                                    </p:anim>
                                    <p:animEffect transition="in" filter="fade">
                                      <p:cBhvr>
                                        <p:cTn id="139" dur="500"/>
                                        <p:tgtEl>
                                          <p:spTgt spid="26"/>
                                        </p:tgtEl>
                                      </p:cBhvr>
                                    </p:animEffect>
                                  </p:childTnLst>
                                  <p:subTnLst>
                                    <p:audio>
                                      <p:cMediaNode>
                                        <p:cTn display="0" masterRel="sameClick">
                                          <p:stCondLst>
                                            <p:cond evt="begin" delay="0">
                                              <p:tn val="135"/>
                                            </p:cond>
                                          </p:stCondLst>
                                          <p:endCondLst>
                                            <p:cond evt="onStopAudio" delay="0">
                                              <p:tgtEl>
                                                <p:sldTgt/>
                                              </p:tgtEl>
                                            </p:cond>
                                          </p:endCondLst>
                                        </p:cTn>
                                        <p:tgtEl>
                                          <p:sndTgt r:embed="rId6" name="Reng reng.wav"/>
                                        </p:tgtEl>
                                      </p:cMediaNode>
                                    </p:audio>
                                  </p:subTnLst>
                                </p:cTn>
                              </p:par>
                            </p:childTnLst>
                          </p:cTn>
                        </p:par>
                      </p:childTnLst>
                    </p:cTn>
                  </p:par>
                  <p:par>
                    <p:cTn id="140" fill="hold">
                      <p:stCondLst>
                        <p:cond delay="indefinite"/>
                      </p:stCondLst>
                      <p:childTnLst>
                        <p:par>
                          <p:cTn id="141" fill="hold">
                            <p:stCondLst>
                              <p:cond delay="0"/>
                            </p:stCondLst>
                            <p:childTnLst>
                              <p:par>
                                <p:cTn id="142" presetID="2" presetClass="exit" presetSubtype="1" fill="hold" nodeType="clickEffect">
                                  <p:stCondLst>
                                    <p:cond delay="0"/>
                                  </p:stCondLst>
                                  <p:childTnLst>
                                    <p:anim calcmode="lin" valueType="num">
                                      <p:cBhvr additive="base">
                                        <p:cTn id="143" dur="1000"/>
                                        <p:tgtEl>
                                          <p:spTgt spid="26"/>
                                        </p:tgtEl>
                                        <p:attrNameLst>
                                          <p:attrName>ppt_x</p:attrName>
                                        </p:attrNameLst>
                                      </p:cBhvr>
                                      <p:tavLst>
                                        <p:tav tm="0">
                                          <p:val>
                                            <p:strVal val="ppt_x"/>
                                          </p:val>
                                        </p:tav>
                                        <p:tav tm="100000">
                                          <p:val>
                                            <p:strVal val="ppt_x"/>
                                          </p:val>
                                        </p:tav>
                                      </p:tavLst>
                                    </p:anim>
                                    <p:anim calcmode="lin" valueType="num">
                                      <p:cBhvr additive="base">
                                        <p:cTn id="144" dur="1000"/>
                                        <p:tgtEl>
                                          <p:spTgt spid="26"/>
                                        </p:tgtEl>
                                        <p:attrNameLst>
                                          <p:attrName>ppt_y</p:attrName>
                                        </p:attrNameLst>
                                      </p:cBhvr>
                                      <p:tavLst>
                                        <p:tav tm="0">
                                          <p:val>
                                            <p:strVal val="ppt_y"/>
                                          </p:val>
                                        </p:tav>
                                        <p:tav tm="100000">
                                          <p:val>
                                            <p:strVal val="0-ppt_h/2"/>
                                          </p:val>
                                        </p:tav>
                                      </p:tavLst>
                                    </p:anim>
                                    <p:set>
                                      <p:cBhvr>
                                        <p:cTn id="145" dur="1" fill="hold">
                                          <p:stCondLst>
                                            <p:cond delay="9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6" fill="hold" display="0">
                  <p:stCondLst>
                    <p:cond delay="indefinite"/>
                  </p:stCondLst>
                  <p:endCondLst>
                    <p:cond evt="onStopAudio" delay="0">
                      <p:tgtEl>
                        <p:sldTgt/>
                      </p:tgtEl>
                    </p:cond>
                  </p:endCondLst>
                </p:cTn>
                <p:tgtEl>
                  <p:spTgt spid="3"/>
                </p:tgtEl>
              </p:cMediaNode>
            </p:audio>
          </p:childTnLst>
        </p:cTn>
      </p:par>
    </p:tnLst>
    <p:bldLst>
      <p:bldP spid="25" grpId="0" animBg="1"/>
      <p:bldP spid="29" grpId="0"/>
      <p:bldP spid="30" grpId="0"/>
      <p:bldP spid="31"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9C9EC849-8B9A-4774-AFD7-FF04A83BC6AB}"/>
              </a:ext>
            </a:extLst>
          </p:cNvPr>
          <p:cNvSpPr/>
          <p:nvPr/>
        </p:nvSpPr>
        <p:spPr>
          <a:xfrm>
            <a:off x="0" y="-259695"/>
            <a:ext cx="12192000" cy="6858000"/>
          </a:xfrm>
          <a:prstGeom prst="rect">
            <a:avLst/>
          </a:prstGeom>
          <a:solidFill>
            <a:schemeClr val="accent5">
              <a:lumMod val="50000"/>
            </a:schemeClr>
          </a:solidFill>
          <a:scene3d>
            <a:camera prst="orthographicFront"/>
            <a:lightRig rig="threePt" dir="t"/>
          </a:scene3d>
          <a:sp3d>
            <a:bevelT w="69850" prst="angle"/>
            <a:bevelB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xmlns="" id="{37C7C91A-CDC1-4CE7-AC90-D111C03F75E6}"/>
              </a:ext>
            </a:extLst>
          </p:cNvPr>
          <p:cNvGrpSpPr/>
          <p:nvPr/>
        </p:nvGrpSpPr>
        <p:grpSpPr>
          <a:xfrm>
            <a:off x="3420723" y="155294"/>
            <a:ext cx="4815840" cy="970280"/>
            <a:chOff x="3393440" y="164571"/>
            <a:chExt cx="6604000" cy="970280"/>
          </a:xfrm>
          <a:solidFill>
            <a:srgbClr val="E34939"/>
          </a:solidFill>
        </p:grpSpPr>
        <p:sp>
          <p:nvSpPr>
            <p:cNvPr id="6" name="Rectangle: Rounded Corners 5">
              <a:extLst>
                <a:ext uri="{FF2B5EF4-FFF2-40B4-BE49-F238E27FC236}">
                  <a16:creationId xmlns:a16="http://schemas.microsoft.com/office/drawing/2014/main" xmlns="" id="{DC5703B5-72D0-4BA0-87FD-F4D6A1612603}"/>
                </a:ext>
              </a:extLst>
            </p:cNvPr>
            <p:cNvSpPr/>
            <p:nvPr/>
          </p:nvSpPr>
          <p:spPr>
            <a:xfrm>
              <a:off x="3393440" y="164571"/>
              <a:ext cx="6604000" cy="97028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xmlns="" id="{4DCE4710-913C-4E68-8207-3FC3D7607EC4}"/>
                </a:ext>
              </a:extLst>
            </p:cNvPr>
            <p:cNvSpPr txBox="1"/>
            <p:nvPr/>
          </p:nvSpPr>
          <p:spPr>
            <a:xfrm>
              <a:off x="3718560" y="295768"/>
              <a:ext cx="6197600" cy="707886"/>
            </a:xfrm>
            <a:prstGeom prst="rect">
              <a:avLst/>
            </a:prstGeom>
            <a:grpFill/>
          </p:spPr>
          <p:txBody>
            <a:bodyPr wrap="square" rtlCol="0">
              <a:spAutoFit/>
            </a:bodyPr>
            <a:lstStyle/>
            <a:p>
              <a:r>
                <a:rPr lang="en-US" sz="4000" b="1">
                  <a:solidFill>
                    <a:schemeClr val="bg1"/>
                  </a:solidFill>
                  <a:latin typeface="Arial" panose="020B0604020202020204" pitchFamily="34" charset="0"/>
                  <a:cs typeface="Arial" panose="020B0604020202020204" pitchFamily="34" charset="0"/>
                </a:rPr>
                <a:t>AI NHANH H</a:t>
              </a:r>
              <a:r>
                <a:rPr lang="vi-VN" sz="4000" b="1">
                  <a:solidFill>
                    <a:schemeClr val="bg1"/>
                  </a:solidFill>
                  <a:latin typeface="Arial" panose="020B0604020202020204" pitchFamily="34" charset="0"/>
                  <a:cs typeface="Arial" panose="020B0604020202020204" pitchFamily="34" charset="0"/>
                </a:rPr>
                <a:t>Ơ</a:t>
              </a:r>
              <a:r>
                <a:rPr lang="en-US" sz="4000" b="1">
                  <a:solidFill>
                    <a:schemeClr val="bg1"/>
                  </a:solidFill>
                  <a:latin typeface="Arial" panose="020B0604020202020204" pitchFamily="34" charset="0"/>
                  <a:cs typeface="Arial" panose="020B0604020202020204" pitchFamily="34" charset="0"/>
                </a:rPr>
                <a:t>N</a:t>
              </a:r>
            </a:p>
          </p:txBody>
        </p:sp>
      </p:grpSp>
      <p:sp>
        <p:nvSpPr>
          <p:cNvPr id="9" name="Rectangle: Rounded Corners 8">
            <a:extLst>
              <a:ext uri="{FF2B5EF4-FFF2-40B4-BE49-F238E27FC236}">
                <a16:creationId xmlns:a16="http://schemas.microsoft.com/office/drawing/2014/main" xmlns="" id="{F8E85AC4-D12E-4277-9BCA-C60FF4A0F48F}"/>
              </a:ext>
            </a:extLst>
          </p:cNvPr>
          <p:cNvSpPr/>
          <p:nvPr/>
        </p:nvSpPr>
        <p:spPr>
          <a:xfrm>
            <a:off x="447040" y="1402080"/>
            <a:ext cx="7620000" cy="1341120"/>
          </a:xfrm>
          <a:prstGeom prst="roundRect">
            <a:avLst/>
          </a:prstGeom>
          <a:no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xmlns="" id="{EF9E392D-0289-43E2-8E8C-72DFB8ED7F86}"/>
              </a:ext>
            </a:extLst>
          </p:cNvPr>
          <p:cNvSpPr/>
          <p:nvPr/>
        </p:nvSpPr>
        <p:spPr>
          <a:xfrm>
            <a:off x="142240" y="1082040"/>
            <a:ext cx="1747520" cy="640080"/>
          </a:xfrm>
          <a:prstGeom prst="roundRect">
            <a:avLst/>
          </a:prstGeom>
          <a:solidFill>
            <a:schemeClr val="accent2"/>
          </a:solidFill>
          <a:scene3d>
            <a:camera prst="orthographicFront"/>
            <a:lightRig rig="threePt" dir="t"/>
          </a:scene3d>
          <a:sp3d>
            <a:bevelT w="139700" h="31750" prst="angle"/>
            <a:bevelB w="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Câu 2</a:t>
            </a:r>
          </a:p>
        </p:txBody>
      </p:sp>
      <p:sp>
        <p:nvSpPr>
          <p:cNvPr id="13" name="Rectangle: Rounded Corners 12">
            <a:extLst>
              <a:ext uri="{FF2B5EF4-FFF2-40B4-BE49-F238E27FC236}">
                <a16:creationId xmlns:a16="http://schemas.microsoft.com/office/drawing/2014/main" xmlns="" id="{9D738183-A132-4ADD-B6B2-EF399F837337}"/>
              </a:ext>
            </a:extLst>
          </p:cNvPr>
          <p:cNvSpPr/>
          <p:nvPr/>
        </p:nvSpPr>
        <p:spPr>
          <a:xfrm>
            <a:off x="1016000" y="2156989"/>
            <a:ext cx="6593840" cy="1957812"/>
          </a:xfrm>
          <a:prstGeom prst="roundRect">
            <a:avLst/>
          </a:prstGeom>
          <a:solidFill>
            <a:schemeClr val="accent5"/>
          </a:solidFill>
          <a:ln>
            <a:solidFill>
              <a:srgbClr val="00B0F0"/>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loud 17">
            <a:extLst>
              <a:ext uri="{FF2B5EF4-FFF2-40B4-BE49-F238E27FC236}">
                <a16:creationId xmlns:a16="http://schemas.microsoft.com/office/drawing/2014/main" xmlns="" id="{78FD6E09-F5FB-46EA-B484-B09448555BFF}"/>
              </a:ext>
            </a:extLst>
          </p:cNvPr>
          <p:cNvSpPr/>
          <p:nvPr/>
        </p:nvSpPr>
        <p:spPr>
          <a:xfrm>
            <a:off x="9022080" y="1963950"/>
            <a:ext cx="2661920" cy="1341119"/>
          </a:xfrm>
          <a:prstGeom prst="cloud">
            <a:avLst/>
          </a:prstGeom>
          <a:solidFill>
            <a:schemeClr val="bg1"/>
          </a:solidFill>
          <a:ln>
            <a:solidFill>
              <a:schemeClr val="bg1"/>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xmlns="" id="{BD4EF501-F0E3-4B1E-8B00-75F189F6C5F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65079" y="2114751"/>
            <a:ext cx="709058" cy="907191"/>
          </a:xfrm>
          <a:prstGeom prst="rect">
            <a:avLst/>
          </a:prstGeom>
        </p:spPr>
      </p:pic>
      <p:sp>
        <p:nvSpPr>
          <p:cNvPr id="21" name="Speech Bubble: Oval 20">
            <a:extLst>
              <a:ext uri="{FF2B5EF4-FFF2-40B4-BE49-F238E27FC236}">
                <a16:creationId xmlns:a16="http://schemas.microsoft.com/office/drawing/2014/main" xmlns="" id="{80298B65-CB4D-47D0-A97D-E6DB6297D3F2}"/>
              </a:ext>
            </a:extLst>
          </p:cNvPr>
          <p:cNvSpPr/>
          <p:nvPr/>
        </p:nvSpPr>
        <p:spPr>
          <a:xfrm>
            <a:off x="9002294" y="1477923"/>
            <a:ext cx="726497" cy="486027"/>
          </a:xfrm>
          <a:prstGeom prst="wedgeEllipseCallout">
            <a:avLst>
              <a:gd name="adj1" fmla="val 75456"/>
              <a:gd name="adj2" fmla="val 67804"/>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t>?</a:t>
            </a:r>
          </a:p>
        </p:txBody>
      </p:sp>
      <p:sp>
        <p:nvSpPr>
          <p:cNvPr id="22" name="Speech Bubble: Oval 21">
            <a:extLst>
              <a:ext uri="{FF2B5EF4-FFF2-40B4-BE49-F238E27FC236}">
                <a16:creationId xmlns:a16="http://schemas.microsoft.com/office/drawing/2014/main" xmlns="" id="{4DF5AB7F-602F-400D-984C-3318E3B8541A}"/>
              </a:ext>
            </a:extLst>
          </p:cNvPr>
          <p:cNvSpPr/>
          <p:nvPr/>
        </p:nvSpPr>
        <p:spPr>
          <a:xfrm>
            <a:off x="9757143" y="1413774"/>
            <a:ext cx="706711" cy="400964"/>
          </a:xfrm>
          <a:prstGeom prst="wedgeEllipseCallout">
            <a:avLst>
              <a:gd name="adj1" fmla="val 33330"/>
              <a:gd name="adj2" fmla="val 102277"/>
            </a:avLst>
          </a:prstGeom>
          <a:solidFill>
            <a:srgbClr val="E3493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a:t>
            </a:r>
          </a:p>
        </p:txBody>
      </p:sp>
      <p:sp>
        <p:nvSpPr>
          <p:cNvPr id="23" name="Speech Bubble: Oval 22">
            <a:extLst>
              <a:ext uri="{FF2B5EF4-FFF2-40B4-BE49-F238E27FC236}">
                <a16:creationId xmlns:a16="http://schemas.microsoft.com/office/drawing/2014/main" xmlns="" id="{5D80F1C3-314C-4EC1-919D-A0A052F0BD9B}"/>
              </a:ext>
            </a:extLst>
          </p:cNvPr>
          <p:cNvSpPr/>
          <p:nvPr/>
        </p:nvSpPr>
        <p:spPr>
          <a:xfrm>
            <a:off x="10460307" y="1317727"/>
            <a:ext cx="706711" cy="400964"/>
          </a:xfrm>
          <a:prstGeom prst="wedgeEllipseCallout">
            <a:avLst>
              <a:gd name="adj1" fmla="val 10762"/>
              <a:gd name="adj2" fmla="val 10227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a:t>
            </a:r>
          </a:p>
        </p:txBody>
      </p:sp>
      <p:sp>
        <p:nvSpPr>
          <p:cNvPr id="24" name="Speech Bubble: Oval 23">
            <a:extLst>
              <a:ext uri="{FF2B5EF4-FFF2-40B4-BE49-F238E27FC236}">
                <a16:creationId xmlns:a16="http://schemas.microsoft.com/office/drawing/2014/main" xmlns="" id="{4B5EDF13-0809-44F4-9464-0DA80B3DE472}"/>
              </a:ext>
            </a:extLst>
          </p:cNvPr>
          <p:cNvSpPr/>
          <p:nvPr/>
        </p:nvSpPr>
        <p:spPr>
          <a:xfrm>
            <a:off x="11218703" y="1362504"/>
            <a:ext cx="706711" cy="400964"/>
          </a:xfrm>
          <a:prstGeom prst="wedgeEllipseCallout">
            <a:avLst>
              <a:gd name="adj1" fmla="val -52428"/>
              <a:gd name="adj2" fmla="val 96974"/>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a:t>
            </a:r>
          </a:p>
        </p:txBody>
      </p:sp>
      <p:sp>
        <p:nvSpPr>
          <p:cNvPr id="25" name="Rectangle: Rounded Corners 24">
            <a:extLst>
              <a:ext uri="{FF2B5EF4-FFF2-40B4-BE49-F238E27FC236}">
                <a16:creationId xmlns:a16="http://schemas.microsoft.com/office/drawing/2014/main" xmlns="" id="{DB38D752-9669-495A-A65B-9C83B65D50DB}"/>
              </a:ext>
            </a:extLst>
          </p:cNvPr>
          <p:cNvSpPr/>
          <p:nvPr/>
        </p:nvSpPr>
        <p:spPr>
          <a:xfrm>
            <a:off x="248565" y="4434791"/>
            <a:ext cx="8128708" cy="1760531"/>
          </a:xfrm>
          <a:prstGeom prst="roundRect">
            <a:avLst/>
          </a:prstGeom>
          <a:solidFill>
            <a:srgbClr val="FFFF99"/>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xmlns="" id="{0F6F3E22-3C3C-479E-8A33-3FA56D5089F4}"/>
              </a:ext>
            </a:extLst>
          </p:cNvPr>
          <p:cNvSpPr txBox="1"/>
          <p:nvPr/>
        </p:nvSpPr>
        <p:spPr>
          <a:xfrm>
            <a:off x="866817" y="5194261"/>
            <a:ext cx="5667547" cy="523220"/>
          </a:xfrm>
          <a:prstGeom prst="rect">
            <a:avLst/>
          </a:prstGeom>
          <a:noFill/>
        </p:spPr>
        <p:txBody>
          <a:bodyPr wrap="square" rtlCol="0">
            <a:spAutoFit/>
          </a:bodyPr>
          <a:lstStyle/>
          <a:p>
            <a:r>
              <a:rPr lang="en-US" sz="2800" b="1">
                <a:solidFill>
                  <a:srgbClr val="002060"/>
                </a:solidFill>
                <a:latin typeface="Arial" panose="020B0604020202020204" pitchFamily="34" charset="0"/>
                <a:cs typeface="Arial" panose="020B0604020202020204" pitchFamily="34" charset="0"/>
              </a:rPr>
              <a:t>Đông Nam của Châu Á</a:t>
            </a:r>
          </a:p>
        </p:txBody>
      </p:sp>
      <p:sp>
        <p:nvSpPr>
          <p:cNvPr id="30" name="TextBox 29">
            <a:extLst>
              <a:ext uri="{FF2B5EF4-FFF2-40B4-BE49-F238E27FC236}">
                <a16:creationId xmlns:a16="http://schemas.microsoft.com/office/drawing/2014/main" xmlns="" id="{E648F82F-774D-4CA9-90FF-92E82FD2B825}"/>
              </a:ext>
            </a:extLst>
          </p:cNvPr>
          <p:cNvSpPr txBox="1"/>
          <p:nvPr/>
        </p:nvSpPr>
        <p:spPr>
          <a:xfrm>
            <a:off x="1100365" y="2419541"/>
            <a:ext cx="6425109" cy="1200329"/>
          </a:xfrm>
          <a:prstGeom prst="rect">
            <a:avLst/>
          </a:prstGeom>
          <a:noFill/>
        </p:spPr>
        <p:txBody>
          <a:bodyPr wrap="square" rtlCol="0">
            <a:spAutoFit/>
          </a:bodyPr>
          <a:lstStyle/>
          <a:p>
            <a:pPr algn="ctr"/>
            <a:r>
              <a:rPr lang="en-US" sz="3600" b="1">
                <a:solidFill>
                  <a:schemeClr val="bg1"/>
                </a:solidFill>
                <a:latin typeface="Arial" panose="020B0604020202020204" pitchFamily="34" charset="0"/>
                <a:cs typeface="Arial" panose="020B0604020202020204" pitchFamily="34" charset="0"/>
              </a:rPr>
              <a:t>Việt Nam nằm ở khu vực nào của châu Á?</a:t>
            </a:r>
          </a:p>
        </p:txBody>
      </p:sp>
      <p:sp>
        <p:nvSpPr>
          <p:cNvPr id="4" name="Star: 5 Points 3">
            <a:hlinkClick r:id="rId6" action="ppaction://hlinksldjump"/>
            <a:extLst>
              <a:ext uri="{FF2B5EF4-FFF2-40B4-BE49-F238E27FC236}">
                <a16:creationId xmlns:a16="http://schemas.microsoft.com/office/drawing/2014/main" xmlns="" id="{53FDEF60-04C5-41B0-9937-6D49EE952CEC}"/>
              </a:ext>
            </a:extLst>
          </p:cNvPr>
          <p:cNvSpPr/>
          <p:nvPr/>
        </p:nvSpPr>
        <p:spPr>
          <a:xfrm>
            <a:off x="11684000" y="6521986"/>
            <a:ext cx="368453" cy="22224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Rounded Corners 30">
            <a:extLst>
              <a:ext uri="{FF2B5EF4-FFF2-40B4-BE49-F238E27FC236}">
                <a16:creationId xmlns:a16="http://schemas.microsoft.com/office/drawing/2014/main" xmlns="" id="{11868A18-31AB-4B95-A36B-F52A4693B28C}"/>
              </a:ext>
            </a:extLst>
          </p:cNvPr>
          <p:cNvSpPr/>
          <p:nvPr/>
        </p:nvSpPr>
        <p:spPr>
          <a:xfrm>
            <a:off x="445898" y="4484380"/>
            <a:ext cx="2085281" cy="542025"/>
          </a:xfrm>
          <a:prstGeom prst="roundRect">
            <a:avLst/>
          </a:prstGeom>
          <a:solidFill>
            <a:srgbClr val="C00000"/>
          </a:solidFill>
          <a:ln>
            <a:noFill/>
          </a:ln>
          <a:scene3d>
            <a:camera prst="orthographicFront"/>
            <a:lightRig rig="threePt" dir="t"/>
          </a:scene3d>
          <a:sp3d>
            <a:bevelT w="63500"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Đáp án</a:t>
            </a:r>
          </a:p>
        </p:txBody>
      </p:sp>
      <p:pic>
        <p:nvPicPr>
          <p:cNvPr id="3" name="Tieng-yeah-tre-con-www_nhacchuongvui_com">
            <a:hlinkClick r:id="" action="ppaction://media"/>
            <a:extLst>
              <a:ext uri="{FF2B5EF4-FFF2-40B4-BE49-F238E27FC236}">
                <a16:creationId xmlns:a16="http://schemas.microsoft.com/office/drawing/2014/main" xmlns="" id="{9E891226-E122-46A1-8181-B5EB4188FDE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553943" y="6561015"/>
            <a:ext cx="406400" cy="406400"/>
          </a:xfrm>
          <a:prstGeom prst="rect">
            <a:avLst/>
          </a:prstGeom>
        </p:spPr>
      </p:pic>
    </p:spTree>
    <p:extLst>
      <p:ext uri="{BB962C8B-B14F-4D97-AF65-F5344CB8AC3E}">
        <p14:creationId xmlns:p14="http://schemas.microsoft.com/office/powerpoint/2010/main" val="3589044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barn(inVertical)">
                                      <p:cBhvr>
                                        <p:cTn id="11" dur="500"/>
                                        <p:tgtEl>
                                          <p:spTgt spid="31"/>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barn(inVertical)">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inVertical)">
                                      <p:cBhvr>
                                        <p:cTn id="19" dur="500"/>
                                        <p:tgtEl>
                                          <p:spTgt spid="29"/>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441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3"/>
                </p:tgtEl>
              </p:cMediaNode>
            </p:audio>
          </p:childTnLst>
        </p:cTn>
      </p:par>
    </p:tnLst>
    <p:bldLst>
      <p:bldP spid="25" grpId="0" animBg="1"/>
      <p:bldP spid="29" grpId="0"/>
      <p:bldP spid="30" grpId="0"/>
      <p:bldP spid="31"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9C9EC849-8B9A-4774-AFD7-FF04A83BC6AB}"/>
              </a:ext>
            </a:extLst>
          </p:cNvPr>
          <p:cNvSpPr/>
          <p:nvPr/>
        </p:nvSpPr>
        <p:spPr>
          <a:xfrm>
            <a:off x="0" y="-259695"/>
            <a:ext cx="12192000" cy="6858000"/>
          </a:xfrm>
          <a:prstGeom prst="rect">
            <a:avLst/>
          </a:prstGeom>
          <a:solidFill>
            <a:schemeClr val="accent5">
              <a:lumMod val="50000"/>
            </a:schemeClr>
          </a:solidFill>
          <a:scene3d>
            <a:camera prst="orthographicFront"/>
            <a:lightRig rig="threePt" dir="t"/>
          </a:scene3d>
          <a:sp3d>
            <a:bevelT w="69850" prst="angle"/>
            <a:bevelB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xmlns="" id="{37C7C91A-CDC1-4CE7-AC90-D111C03F75E6}"/>
              </a:ext>
            </a:extLst>
          </p:cNvPr>
          <p:cNvGrpSpPr/>
          <p:nvPr/>
        </p:nvGrpSpPr>
        <p:grpSpPr>
          <a:xfrm>
            <a:off x="3420723" y="155294"/>
            <a:ext cx="4815840" cy="970280"/>
            <a:chOff x="3393440" y="164571"/>
            <a:chExt cx="6604000" cy="970280"/>
          </a:xfrm>
          <a:solidFill>
            <a:srgbClr val="E34939"/>
          </a:solidFill>
        </p:grpSpPr>
        <p:sp>
          <p:nvSpPr>
            <p:cNvPr id="6" name="Rectangle: Rounded Corners 5">
              <a:extLst>
                <a:ext uri="{FF2B5EF4-FFF2-40B4-BE49-F238E27FC236}">
                  <a16:creationId xmlns:a16="http://schemas.microsoft.com/office/drawing/2014/main" xmlns="" id="{DC5703B5-72D0-4BA0-87FD-F4D6A1612603}"/>
                </a:ext>
              </a:extLst>
            </p:cNvPr>
            <p:cNvSpPr/>
            <p:nvPr/>
          </p:nvSpPr>
          <p:spPr>
            <a:xfrm>
              <a:off x="3393440" y="164571"/>
              <a:ext cx="6604000" cy="97028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xmlns="" id="{4DCE4710-913C-4E68-8207-3FC3D7607EC4}"/>
                </a:ext>
              </a:extLst>
            </p:cNvPr>
            <p:cNvSpPr txBox="1"/>
            <p:nvPr/>
          </p:nvSpPr>
          <p:spPr>
            <a:xfrm>
              <a:off x="3718560" y="295768"/>
              <a:ext cx="6197600" cy="707886"/>
            </a:xfrm>
            <a:prstGeom prst="rect">
              <a:avLst/>
            </a:prstGeom>
            <a:grpFill/>
          </p:spPr>
          <p:txBody>
            <a:bodyPr wrap="square" rtlCol="0">
              <a:spAutoFit/>
            </a:bodyPr>
            <a:lstStyle/>
            <a:p>
              <a:r>
                <a:rPr lang="en-US" sz="4000" b="1">
                  <a:solidFill>
                    <a:schemeClr val="bg1"/>
                  </a:solidFill>
                  <a:latin typeface="Arial" panose="020B0604020202020204" pitchFamily="34" charset="0"/>
                  <a:cs typeface="Arial" panose="020B0604020202020204" pitchFamily="34" charset="0"/>
                </a:rPr>
                <a:t>AI NHANH H</a:t>
              </a:r>
              <a:r>
                <a:rPr lang="vi-VN" sz="4000" b="1">
                  <a:solidFill>
                    <a:schemeClr val="bg1"/>
                  </a:solidFill>
                  <a:latin typeface="Arial" panose="020B0604020202020204" pitchFamily="34" charset="0"/>
                  <a:cs typeface="Arial" panose="020B0604020202020204" pitchFamily="34" charset="0"/>
                </a:rPr>
                <a:t>Ơ</a:t>
              </a:r>
              <a:r>
                <a:rPr lang="en-US" sz="4000" b="1">
                  <a:solidFill>
                    <a:schemeClr val="bg1"/>
                  </a:solidFill>
                  <a:latin typeface="Arial" panose="020B0604020202020204" pitchFamily="34" charset="0"/>
                  <a:cs typeface="Arial" panose="020B0604020202020204" pitchFamily="34" charset="0"/>
                </a:rPr>
                <a:t>N</a:t>
              </a:r>
            </a:p>
          </p:txBody>
        </p:sp>
      </p:grpSp>
      <p:sp>
        <p:nvSpPr>
          <p:cNvPr id="9" name="Rectangle: Rounded Corners 8">
            <a:extLst>
              <a:ext uri="{FF2B5EF4-FFF2-40B4-BE49-F238E27FC236}">
                <a16:creationId xmlns:a16="http://schemas.microsoft.com/office/drawing/2014/main" xmlns="" id="{F8E85AC4-D12E-4277-9BCA-C60FF4A0F48F}"/>
              </a:ext>
            </a:extLst>
          </p:cNvPr>
          <p:cNvSpPr/>
          <p:nvPr/>
        </p:nvSpPr>
        <p:spPr>
          <a:xfrm>
            <a:off x="447040" y="1402080"/>
            <a:ext cx="7620000" cy="1341120"/>
          </a:xfrm>
          <a:prstGeom prst="roundRect">
            <a:avLst/>
          </a:prstGeom>
          <a:no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xmlns="" id="{EF9E392D-0289-43E2-8E8C-72DFB8ED7F86}"/>
              </a:ext>
            </a:extLst>
          </p:cNvPr>
          <p:cNvSpPr/>
          <p:nvPr/>
        </p:nvSpPr>
        <p:spPr>
          <a:xfrm>
            <a:off x="142240" y="1082040"/>
            <a:ext cx="1747520" cy="640080"/>
          </a:xfrm>
          <a:prstGeom prst="roundRect">
            <a:avLst/>
          </a:prstGeom>
          <a:solidFill>
            <a:schemeClr val="accent2"/>
          </a:solidFill>
          <a:scene3d>
            <a:camera prst="orthographicFront"/>
            <a:lightRig rig="threePt" dir="t"/>
          </a:scene3d>
          <a:sp3d>
            <a:bevelT w="139700" h="31750" prst="angle"/>
            <a:bevelB w="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Câu 3</a:t>
            </a:r>
          </a:p>
        </p:txBody>
      </p:sp>
      <p:sp>
        <p:nvSpPr>
          <p:cNvPr id="13" name="Rectangle: Rounded Corners 12">
            <a:extLst>
              <a:ext uri="{FF2B5EF4-FFF2-40B4-BE49-F238E27FC236}">
                <a16:creationId xmlns:a16="http://schemas.microsoft.com/office/drawing/2014/main" xmlns="" id="{9D738183-A132-4ADD-B6B2-EF399F837337}"/>
              </a:ext>
            </a:extLst>
          </p:cNvPr>
          <p:cNvSpPr/>
          <p:nvPr/>
        </p:nvSpPr>
        <p:spPr>
          <a:xfrm>
            <a:off x="1016000" y="2156989"/>
            <a:ext cx="6593840" cy="1957812"/>
          </a:xfrm>
          <a:prstGeom prst="roundRect">
            <a:avLst/>
          </a:prstGeom>
          <a:solidFill>
            <a:schemeClr val="accent5"/>
          </a:solidFill>
          <a:ln>
            <a:solidFill>
              <a:srgbClr val="00B0F0"/>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loud 17">
            <a:extLst>
              <a:ext uri="{FF2B5EF4-FFF2-40B4-BE49-F238E27FC236}">
                <a16:creationId xmlns:a16="http://schemas.microsoft.com/office/drawing/2014/main" xmlns="" id="{78FD6E09-F5FB-46EA-B484-B09448555BFF}"/>
              </a:ext>
            </a:extLst>
          </p:cNvPr>
          <p:cNvSpPr/>
          <p:nvPr/>
        </p:nvSpPr>
        <p:spPr>
          <a:xfrm>
            <a:off x="9022080" y="1963950"/>
            <a:ext cx="2661920" cy="1341119"/>
          </a:xfrm>
          <a:prstGeom prst="cloud">
            <a:avLst/>
          </a:prstGeom>
          <a:solidFill>
            <a:schemeClr val="bg1"/>
          </a:solidFill>
          <a:ln>
            <a:solidFill>
              <a:schemeClr val="bg1"/>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xmlns="" id="{BD4EF501-F0E3-4B1E-8B00-75F189F6C5F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65079" y="2114751"/>
            <a:ext cx="709058" cy="907191"/>
          </a:xfrm>
          <a:prstGeom prst="rect">
            <a:avLst/>
          </a:prstGeom>
        </p:spPr>
      </p:pic>
      <p:sp>
        <p:nvSpPr>
          <p:cNvPr id="21" name="Speech Bubble: Oval 20">
            <a:extLst>
              <a:ext uri="{FF2B5EF4-FFF2-40B4-BE49-F238E27FC236}">
                <a16:creationId xmlns:a16="http://schemas.microsoft.com/office/drawing/2014/main" xmlns="" id="{80298B65-CB4D-47D0-A97D-E6DB6297D3F2}"/>
              </a:ext>
            </a:extLst>
          </p:cNvPr>
          <p:cNvSpPr/>
          <p:nvPr/>
        </p:nvSpPr>
        <p:spPr>
          <a:xfrm>
            <a:off x="9002294" y="1477923"/>
            <a:ext cx="726497" cy="486027"/>
          </a:xfrm>
          <a:prstGeom prst="wedgeEllipseCallout">
            <a:avLst>
              <a:gd name="adj1" fmla="val 75456"/>
              <a:gd name="adj2" fmla="val 67804"/>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t>?</a:t>
            </a:r>
          </a:p>
        </p:txBody>
      </p:sp>
      <p:sp>
        <p:nvSpPr>
          <p:cNvPr id="22" name="Speech Bubble: Oval 21">
            <a:extLst>
              <a:ext uri="{FF2B5EF4-FFF2-40B4-BE49-F238E27FC236}">
                <a16:creationId xmlns:a16="http://schemas.microsoft.com/office/drawing/2014/main" xmlns="" id="{4DF5AB7F-602F-400D-984C-3318E3B8541A}"/>
              </a:ext>
            </a:extLst>
          </p:cNvPr>
          <p:cNvSpPr/>
          <p:nvPr/>
        </p:nvSpPr>
        <p:spPr>
          <a:xfrm>
            <a:off x="9757143" y="1413774"/>
            <a:ext cx="706711" cy="400964"/>
          </a:xfrm>
          <a:prstGeom prst="wedgeEllipseCallout">
            <a:avLst>
              <a:gd name="adj1" fmla="val 33330"/>
              <a:gd name="adj2" fmla="val 102277"/>
            </a:avLst>
          </a:prstGeom>
          <a:solidFill>
            <a:srgbClr val="E3493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a:t>
            </a:r>
          </a:p>
        </p:txBody>
      </p:sp>
      <p:sp>
        <p:nvSpPr>
          <p:cNvPr id="23" name="Speech Bubble: Oval 22">
            <a:extLst>
              <a:ext uri="{FF2B5EF4-FFF2-40B4-BE49-F238E27FC236}">
                <a16:creationId xmlns:a16="http://schemas.microsoft.com/office/drawing/2014/main" xmlns="" id="{5D80F1C3-314C-4EC1-919D-A0A052F0BD9B}"/>
              </a:ext>
            </a:extLst>
          </p:cNvPr>
          <p:cNvSpPr/>
          <p:nvPr/>
        </p:nvSpPr>
        <p:spPr>
          <a:xfrm>
            <a:off x="10460307" y="1317727"/>
            <a:ext cx="706711" cy="400964"/>
          </a:xfrm>
          <a:prstGeom prst="wedgeEllipseCallout">
            <a:avLst>
              <a:gd name="adj1" fmla="val 10762"/>
              <a:gd name="adj2" fmla="val 10227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a:t>
            </a:r>
          </a:p>
        </p:txBody>
      </p:sp>
      <p:sp>
        <p:nvSpPr>
          <p:cNvPr id="24" name="Speech Bubble: Oval 23">
            <a:extLst>
              <a:ext uri="{FF2B5EF4-FFF2-40B4-BE49-F238E27FC236}">
                <a16:creationId xmlns:a16="http://schemas.microsoft.com/office/drawing/2014/main" xmlns="" id="{4B5EDF13-0809-44F4-9464-0DA80B3DE472}"/>
              </a:ext>
            </a:extLst>
          </p:cNvPr>
          <p:cNvSpPr/>
          <p:nvPr/>
        </p:nvSpPr>
        <p:spPr>
          <a:xfrm>
            <a:off x="11218703" y="1362504"/>
            <a:ext cx="706711" cy="400964"/>
          </a:xfrm>
          <a:prstGeom prst="wedgeEllipseCallout">
            <a:avLst>
              <a:gd name="adj1" fmla="val -52428"/>
              <a:gd name="adj2" fmla="val 96974"/>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a:t>
            </a:r>
          </a:p>
        </p:txBody>
      </p:sp>
      <p:sp>
        <p:nvSpPr>
          <p:cNvPr id="25" name="Rectangle: Rounded Corners 24">
            <a:extLst>
              <a:ext uri="{FF2B5EF4-FFF2-40B4-BE49-F238E27FC236}">
                <a16:creationId xmlns:a16="http://schemas.microsoft.com/office/drawing/2014/main" xmlns="" id="{DB38D752-9669-495A-A65B-9C83B65D50DB}"/>
              </a:ext>
            </a:extLst>
          </p:cNvPr>
          <p:cNvSpPr/>
          <p:nvPr/>
        </p:nvSpPr>
        <p:spPr>
          <a:xfrm>
            <a:off x="248565" y="4434791"/>
            <a:ext cx="8128708" cy="1760531"/>
          </a:xfrm>
          <a:prstGeom prst="roundRect">
            <a:avLst/>
          </a:prstGeom>
          <a:solidFill>
            <a:srgbClr val="FFFF99"/>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xmlns="" id="{0F6F3E22-3C3C-479E-8A33-3FA56D5089F4}"/>
              </a:ext>
            </a:extLst>
          </p:cNvPr>
          <p:cNvSpPr txBox="1"/>
          <p:nvPr/>
        </p:nvSpPr>
        <p:spPr>
          <a:xfrm>
            <a:off x="866817" y="5194261"/>
            <a:ext cx="5667547" cy="523220"/>
          </a:xfrm>
          <a:prstGeom prst="rect">
            <a:avLst/>
          </a:prstGeom>
          <a:noFill/>
        </p:spPr>
        <p:txBody>
          <a:bodyPr wrap="square" rtlCol="0">
            <a:spAutoFit/>
          </a:bodyPr>
          <a:lstStyle/>
          <a:p>
            <a:r>
              <a:rPr lang="en-US" sz="2800" b="1">
                <a:solidFill>
                  <a:srgbClr val="002060"/>
                </a:solidFill>
                <a:latin typeface="Arial" panose="020B0604020202020204" pitchFamily="34" charset="0"/>
                <a:cs typeface="Arial" panose="020B0604020202020204" pitchFamily="34" charset="0"/>
              </a:rPr>
              <a:t>Hi-ma-lay-a</a:t>
            </a:r>
          </a:p>
        </p:txBody>
      </p:sp>
      <p:sp>
        <p:nvSpPr>
          <p:cNvPr id="30" name="TextBox 29">
            <a:extLst>
              <a:ext uri="{FF2B5EF4-FFF2-40B4-BE49-F238E27FC236}">
                <a16:creationId xmlns:a16="http://schemas.microsoft.com/office/drawing/2014/main" xmlns="" id="{E648F82F-774D-4CA9-90FF-92E82FD2B825}"/>
              </a:ext>
            </a:extLst>
          </p:cNvPr>
          <p:cNvSpPr txBox="1"/>
          <p:nvPr/>
        </p:nvSpPr>
        <p:spPr>
          <a:xfrm>
            <a:off x="1204517" y="2383609"/>
            <a:ext cx="6425109" cy="1323439"/>
          </a:xfrm>
          <a:prstGeom prst="rect">
            <a:avLst/>
          </a:prstGeom>
          <a:noFill/>
        </p:spPr>
        <p:txBody>
          <a:bodyPr wrap="square" rtlCol="0">
            <a:spAutoFit/>
          </a:bodyPr>
          <a:lstStyle/>
          <a:p>
            <a:pPr algn="ctr"/>
            <a:r>
              <a:rPr lang="en-US" sz="4000" b="1">
                <a:solidFill>
                  <a:schemeClr val="bg1"/>
                </a:solidFill>
                <a:latin typeface="Arial" panose="020B0604020202020204" pitchFamily="34" charset="0"/>
                <a:cs typeface="Arial" panose="020B0604020202020204" pitchFamily="34" charset="0"/>
              </a:rPr>
              <a:t>Dãy núi nào cao nhất </a:t>
            </a:r>
          </a:p>
          <a:p>
            <a:pPr algn="ctr"/>
            <a:r>
              <a:rPr lang="en-US" sz="4000" b="1">
                <a:solidFill>
                  <a:schemeClr val="bg1"/>
                </a:solidFill>
                <a:latin typeface="Arial" panose="020B0604020202020204" pitchFamily="34" charset="0"/>
                <a:cs typeface="Arial" panose="020B0604020202020204" pitchFamily="34" charset="0"/>
              </a:rPr>
              <a:t>châu Á ?</a:t>
            </a:r>
          </a:p>
        </p:txBody>
      </p:sp>
      <p:sp>
        <p:nvSpPr>
          <p:cNvPr id="4" name="Star: 5 Points 3">
            <a:hlinkClick r:id="rId6" action="ppaction://hlinksldjump"/>
            <a:extLst>
              <a:ext uri="{FF2B5EF4-FFF2-40B4-BE49-F238E27FC236}">
                <a16:creationId xmlns:a16="http://schemas.microsoft.com/office/drawing/2014/main" xmlns="" id="{53FDEF60-04C5-41B0-9937-6D49EE952CEC}"/>
              </a:ext>
            </a:extLst>
          </p:cNvPr>
          <p:cNvSpPr/>
          <p:nvPr/>
        </p:nvSpPr>
        <p:spPr>
          <a:xfrm>
            <a:off x="11711011" y="6569642"/>
            <a:ext cx="368453" cy="22224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Rounded Corners 30">
            <a:extLst>
              <a:ext uri="{FF2B5EF4-FFF2-40B4-BE49-F238E27FC236}">
                <a16:creationId xmlns:a16="http://schemas.microsoft.com/office/drawing/2014/main" xmlns="" id="{11868A18-31AB-4B95-A36B-F52A4693B28C}"/>
              </a:ext>
            </a:extLst>
          </p:cNvPr>
          <p:cNvSpPr/>
          <p:nvPr/>
        </p:nvSpPr>
        <p:spPr>
          <a:xfrm>
            <a:off x="445898" y="4484380"/>
            <a:ext cx="2085281" cy="542025"/>
          </a:xfrm>
          <a:prstGeom prst="roundRect">
            <a:avLst/>
          </a:prstGeom>
          <a:solidFill>
            <a:srgbClr val="C00000"/>
          </a:solidFill>
          <a:ln>
            <a:noFill/>
          </a:ln>
          <a:scene3d>
            <a:camera prst="orthographicFront"/>
            <a:lightRig rig="threePt" dir="t"/>
          </a:scene3d>
          <a:sp3d>
            <a:bevelT w="63500"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Đáp án</a:t>
            </a:r>
          </a:p>
        </p:txBody>
      </p:sp>
      <p:pic>
        <p:nvPicPr>
          <p:cNvPr id="14" name="Tieng-yeah-tre-con-www_nhacchuongvui_com">
            <a:hlinkClick r:id="" action="ppaction://media"/>
            <a:extLst>
              <a:ext uri="{FF2B5EF4-FFF2-40B4-BE49-F238E27FC236}">
                <a16:creationId xmlns:a16="http://schemas.microsoft.com/office/drawing/2014/main" xmlns="" id="{A1E89563-A28E-4B7F-9081-5FD6C9F9B74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95387" y="6504476"/>
            <a:ext cx="406400" cy="406400"/>
          </a:xfrm>
          <a:prstGeom prst="rect">
            <a:avLst/>
          </a:prstGeom>
        </p:spPr>
      </p:pic>
    </p:spTree>
    <p:extLst>
      <p:ext uri="{BB962C8B-B14F-4D97-AF65-F5344CB8AC3E}">
        <p14:creationId xmlns:p14="http://schemas.microsoft.com/office/powerpoint/2010/main" val="1453730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barn(inVertical)">
                                      <p:cBhvr>
                                        <p:cTn id="11" dur="500"/>
                                        <p:tgtEl>
                                          <p:spTgt spid="31"/>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barn(inVertical)">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inVertical)">
                                      <p:cBhvr>
                                        <p:cTn id="19" dur="500"/>
                                        <p:tgtEl>
                                          <p:spTgt spid="29"/>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4414"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14"/>
                </p:tgtEl>
              </p:cMediaNode>
            </p:audio>
          </p:childTnLst>
        </p:cTn>
      </p:par>
    </p:tnLst>
    <p:bldLst>
      <p:bldP spid="25" grpId="0" animBg="1"/>
      <p:bldP spid="29" grpId="0"/>
      <p:bldP spid="30" grpId="0"/>
      <p:bldP spid="31"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9C9EC849-8B9A-4774-AFD7-FF04A83BC6AB}"/>
              </a:ext>
            </a:extLst>
          </p:cNvPr>
          <p:cNvSpPr/>
          <p:nvPr/>
        </p:nvSpPr>
        <p:spPr>
          <a:xfrm>
            <a:off x="0" y="-259695"/>
            <a:ext cx="12192000" cy="6858000"/>
          </a:xfrm>
          <a:prstGeom prst="rect">
            <a:avLst/>
          </a:prstGeom>
          <a:solidFill>
            <a:schemeClr val="accent5">
              <a:lumMod val="50000"/>
            </a:schemeClr>
          </a:solidFill>
          <a:scene3d>
            <a:camera prst="orthographicFront"/>
            <a:lightRig rig="threePt" dir="t"/>
          </a:scene3d>
          <a:sp3d>
            <a:bevelT w="69850" prst="angle"/>
            <a:bevelB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xmlns="" id="{37C7C91A-CDC1-4CE7-AC90-D111C03F75E6}"/>
              </a:ext>
            </a:extLst>
          </p:cNvPr>
          <p:cNvGrpSpPr/>
          <p:nvPr/>
        </p:nvGrpSpPr>
        <p:grpSpPr>
          <a:xfrm>
            <a:off x="3420723" y="155294"/>
            <a:ext cx="4815840" cy="970280"/>
            <a:chOff x="3393440" y="164571"/>
            <a:chExt cx="6604000" cy="970280"/>
          </a:xfrm>
          <a:solidFill>
            <a:srgbClr val="E34939"/>
          </a:solidFill>
        </p:grpSpPr>
        <p:sp>
          <p:nvSpPr>
            <p:cNvPr id="6" name="Rectangle: Rounded Corners 5">
              <a:extLst>
                <a:ext uri="{FF2B5EF4-FFF2-40B4-BE49-F238E27FC236}">
                  <a16:creationId xmlns:a16="http://schemas.microsoft.com/office/drawing/2014/main" xmlns="" id="{DC5703B5-72D0-4BA0-87FD-F4D6A1612603}"/>
                </a:ext>
              </a:extLst>
            </p:cNvPr>
            <p:cNvSpPr/>
            <p:nvPr/>
          </p:nvSpPr>
          <p:spPr>
            <a:xfrm>
              <a:off x="3393440" y="164571"/>
              <a:ext cx="6604000" cy="97028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xmlns="" id="{4DCE4710-913C-4E68-8207-3FC3D7607EC4}"/>
                </a:ext>
              </a:extLst>
            </p:cNvPr>
            <p:cNvSpPr txBox="1"/>
            <p:nvPr/>
          </p:nvSpPr>
          <p:spPr>
            <a:xfrm>
              <a:off x="3718560" y="295768"/>
              <a:ext cx="6197600" cy="707886"/>
            </a:xfrm>
            <a:prstGeom prst="rect">
              <a:avLst/>
            </a:prstGeom>
            <a:grpFill/>
          </p:spPr>
          <p:txBody>
            <a:bodyPr wrap="square" rtlCol="0">
              <a:spAutoFit/>
            </a:bodyPr>
            <a:lstStyle/>
            <a:p>
              <a:r>
                <a:rPr lang="en-US" sz="4000" b="1">
                  <a:solidFill>
                    <a:schemeClr val="bg1"/>
                  </a:solidFill>
                  <a:latin typeface="Arial" panose="020B0604020202020204" pitchFamily="34" charset="0"/>
                  <a:cs typeface="Arial" panose="020B0604020202020204" pitchFamily="34" charset="0"/>
                </a:rPr>
                <a:t>AI NHANH H</a:t>
              </a:r>
              <a:r>
                <a:rPr lang="vi-VN" sz="4000" b="1">
                  <a:solidFill>
                    <a:schemeClr val="bg1"/>
                  </a:solidFill>
                  <a:latin typeface="Arial" panose="020B0604020202020204" pitchFamily="34" charset="0"/>
                  <a:cs typeface="Arial" panose="020B0604020202020204" pitchFamily="34" charset="0"/>
                </a:rPr>
                <a:t>Ơ</a:t>
              </a:r>
              <a:r>
                <a:rPr lang="en-US" sz="4000" b="1">
                  <a:solidFill>
                    <a:schemeClr val="bg1"/>
                  </a:solidFill>
                  <a:latin typeface="Arial" panose="020B0604020202020204" pitchFamily="34" charset="0"/>
                  <a:cs typeface="Arial" panose="020B0604020202020204" pitchFamily="34" charset="0"/>
                </a:rPr>
                <a:t>N</a:t>
              </a:r>
            </a:p>
          </p:txBody>
        </p:sp>
      </p:grpSp>
      <p:sp>
        <p:nvSpPr>
          <p:cNvPr id="9" name="Rectangle: Rounded Corners 8">
            <a:extLst>
              <a:ext uri="{FF2B5EF4-FFF2-40B4-BE49-F238E27FC236}">
                <a16:creationId xmlns:a16="http://schemas.microsoft.com/office/drawing/2014/main" xmlns="" id="{F8E85AC4-D12E-4277-9BCA-C60FF4A0F48F}"/>
              </a:ext>
            </a:extLst>
          </p:cNvPr>
          <p:cNvSpPr/>
          <p:nvPr/>
        </p:nvSpPr>
        <p:spPr>
          <a:xfrm>
            <a:off x="447040" y="1402080"/>
            <a:ext cx="7620000" cy="1341120"/>
          </a:xfrm>
          <a:prstGeom prst="roundRect">
            <a:avLst/>
          </a:prstGeom>
          <a:no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xmlns="" id="{EF9E392D-0289-43E2-8E8C-72DFB8ED7F86}"/>
              </a:ext>
            </a:extLst>
          </p:cNvPr>
          <p:cNvSpPr/>
          <p:nvPr/>
        </p:nvSpPr>
        <p:spPr>
          <a:xfrm>
            <a:off x="142240" y="1082040"/>
            <a:ext cx="1747520" cy="640080"/>
          </a:xfrm>
          <a:prstGeom prst="roundRect">
            <a:avLst/>
          </a:prstGeom>
          <a:solidFill>
            <a:schemeClr val="accent2"/>
          </a:solidFill>
          <a:scene3d>
            <a:camera prst="orthographicFront"/>
            <a:lightRig rig="threePt" dir="t"/>
          </a:scene3d>
          <a:sp3d>
            <a:bevelT w="139700" h="31750" prst="angle"/>
            <a:bevelB w="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Câu 4</a:t>
            </a:r>
          </a:p>
        </p:txBody>
      </p:sp>
      <p:sp>
        <p:nvSpPr>
          <p:cNvPr id="13" name="Rectangle: Rounded Corners 12">
            <a:extLst>
              <a:ext uri="{FF2B5EF4-FFF2-40B4-BE49-F238E27FC236}">
                <a16:creationId xmlns:a16="http://schemas.microsoft.com/office/drawing/2014/main" xmlns="" id="{9D738183-A132-4ADD-B6B2-EF399F837337}"/>
              </a:ext>
            </a:extLst>
          </p:cNvPr>
          <p:cNvSpPr/>
          <p:nvPr/>
        </p:nvSpPr>
        <p:spPr>
          <a:xfrm>
            <a:off x="1016000" y="2156989"/>
            <a:ext cx="6593840" cy="1957812"/>
          </a:xfrm>
          <a:prstGeom prst="roundRect">
            <a:avLst/>
          </a:prstGeom>
          <a:solidFill>
            <a:schemeClr val="accent5"/>
          </a:solidFill>
          <a:ln>
            <a:solidFill>
              <a:srgbClr val="00B0F0"/>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loud 17">
            <a:extLst>
              <a:ext uri="{FF2B5EF4-FFF2-40B4-BE49-F238E27FC236}">
                <a16:creationId xmlns:a16="http://schemas.microsoft.com/office/drawing/2014/main" xmlns="" id="{78FD6E09-F5FB-46EA-B484-B09448555BFF}"/>
              </a:ext>
            </a:extLst>
          </p:cNvPr>
          <p:cNvSpPr/>
          <p:nvPr/>
        </p:nvSpPr>
        <p:spPr>
          <a:xfrm>
            <a:off x="9022080" y="1963950"/>
            <a:ext cx="2661920" cy="1341119"/>
          </a:xfrm>
          <a:prstGeom prst="cloud">
            <a:avLst/>
          </a:prstGeom>
          <a:solidFill>
            <a:schemeClr val="bg1"/>
          </a:solidFill>
          <a:ln>
            <a:solidFill>
              <a:schemeClr val="bg1"/>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xmlns="" id="{BD4EF501-F0E3-4B1E-8B00-75F189F6C5F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65079" y="2114751"/>
            <a:ext cx="709058" cy="907191"/>
          </a:xfrm>
          <a:prstGeom prst="rect">
            <a:avLst/>
          </a:prstGeom>
        </p:spPr>
      </p:pic>
      <p:sp>
        <p:nvSpPr>
          <p:cNvPr id="21" name="Speech Bubble: Oval 20">
            <a:extLst>
              <a:ext uri="{FF2B5EF4-FFF2-40B4-BE49-F238E27FC236}">
                <a16:creationId xmlns:a16="http://schemas.microsoft.com/office/drawing/2014/main" xmlns="" id="{80298B65-CB4D-47D0-A97D-E6DB6297D3F2}"/>
              </a:ext>
            </a:extLst>
          </p:cNvPr>
          <p:cNvSpPr/>
          <p:nvPr/>
        </p:nvSpPr>
        <p:spPr>
          <a:xfrm>
            <a:off x="9002294" y="1477923"/>
            <a:ext cx="726497" cy="486027"/>
          </a:xfrm>
          <a:prstGeom prst="wedgeEllipseCallout">
            <a:avLst>
              <a:gd name="adj1" fmla="val 75456"/>
              <a:gd name="adj2" fmla="val 67804"/>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t>?</a:t>
            </a:r>
          </a:p>
        </p:txBody>
      </p:sp>
      <p:sp>
        <p:nvSpPr>
          <p:cNvPr id="22" name="Speech Bubble: Oval 21">
            <a:extLst>
              <a:ext uri="{FF2B5EF4-FFF2-40B4-BE49-F238E27FC236}">
                <a16:creationId xmlns:a16="http://schemas.microsoft.com/office/drawing/2014/main" xmlns="" id="{4DF5AB7F-602F-400D-984C-3318E3B8541A}"/>
              </a:ext>
            </a:extLst>
          </p:cNvPr>
          <p:cNvSpPr/>
          <p:nvPr/>
        </p:nvSpPr>
        <p:spPr>
          <a:xfrm>
            <a:off x="9757143" y="1413774"/>
            <a:ext cx="706711" cy="400964"/>
          </a:xfrm>
          <a:prstGeom prst="wedgeEllipseCallout">
            <a:avLst>
              <a:gd name="adj1" fmla="val 33330"/>
              <a:gd name="adj2" fmla="val 102277"/>
            </a:avLst>
          </a:prstGeom>
          <a:solidFill>
            <a:srgbClr val="E3493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a:t>
            </a:r>
          </a:p>
        </p:txBody>
      </p:sp>
      <p:sp>
        <p:nvSpPr>
          <p:cNvPr id="23" name="Speech Bubble: Oval 22">
            <a:extLst>
              <a:ext uri="{FF2B5EF4-FFF2-40B4-BE49-F238E27FC236}">
                <a16:creationId xmlns:a16="http://schemas.microsoft.com/office/drawing/2014/main" xmlns="" id="{5D80F1C3-314C-4EC1-919D-A0A052F0BD9B}"/>
              </a:ext>
            </a:extLst>
          </p:cNvPr>
          <p:cNvSpPr/>
          <p:nvPr/>
        </p:nvSpPr>
        <p:spPr>
          <a:xfrm>
            <a:off x="10460307" y="1317727"/>
            <a:ext cx="706711" cy="400964"/>
          </a:xfrm>
          <a:prstGeom prst="wedgeEllipseCallout">
            <a:avLst>
              <a:gd name="adj1" fmla="val 10762"/>
              <a:gd name="adj2" fmla="val 10227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a:t>
            </a:r>
          </a:p>
        </p:txBody>
      </p:sp>
      <p:sp>
        <p:nvSpPr>
          <p:cNvPr id="24" name="Speech Bubble: Oval 23">
            <a:extLst>
              <a:ext uri="{FF2B5EF4-FFF2-40B4-BE49-F238E27FC236}">
                <a16:creationId xmlns:a16="http://schemas.microsoft.com/office/drawing/2014/main" xmlns="" id="{4B5EDF13-0809-44F4-9464-0DA80B3DE472}"/>
              </a:ext>
            </a:extLst>
          </p:cNvPr>
          <p:cNvSpPr/>
          <p:nvPr/>
        </p:nvSpPr>
        <p:spPr>
          <a:xfrm>
            <a:off x="11218703" y="1362504"/>
            <a:ext cx="706711" cy="400964"/>
          </a:xfrm>
          <a:prstGeom prst="wedgeEllipseCallout">
            <a:avLst>
              <a:gd name="adj1" fmla="val -52428"/>
              <a:gd name="adj2" fmla="val 96974"/>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a:t>
            </a:r>
          </a:p>
        </p:txBody>
      </p:sp>
      <p:sp>
        <p:nvSpPr>
          <p:cNvPr id="25" name="Rectangle: Rounded Corners 24">
            <a:extLst>
              <a:ext uri="{FF2B5EF4-FFF2-40B4-BE49-F238E27FC236}">
                <a16:creationId xmlns:a16="http://schemas.microsoft.com/office/drawing/2014/main" xmlns="" id="{DB38D752-9669-495A-A65B-9C83B65D50DB}"/>
              </a:ext>
            </a:extLst>
          </p:cNvPr>
          <p:cNvSpPr/>
          <p:nvPr/>
        </p:nvSpPr>
        <p:spPr>
          <a:xfrm>
            <a:off x="248565" y="4434791"/>
            <a:ext cx="8128708" cy="1760531"/>
          </a:xfrm>
          <a:prstGeom prst="roundRect">
            <a:avLst/>
          </a:prstGeom>
          <a:solidFill>
            <a:srgbClr val="FFFF99"/>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xmlns="" id="{0F6F3E22-3C3C-479E-8A33-3FA56D5089F4}"/>
              </a:ext>
            </a:extLst>
          </p:cNvPr>
          <p:cNvSpPr txBox="1"/>
          <p:nvPr/>
        </p:nvSpPr>
        <p:spPr>
          <a:xfrm>
            <a:off x="866817" y="5194261"/>
            <a:ext cx="5667547" cy="523220"/>
          </a:xfrm>
          <a:prstGeom prst="rect">
            <a:avLst/>
          </a:prstGeom>
          <a:noFill/>
        </p:spPr>
        <p:txBody>
          <a:bodyPr wrap="square" rtlCol="0">
            <a:spAutoFit/>
          </a:bodyPr>
          <a:lstStyle/>
          <a:p>
            <a:r>
              <a:rPr lang="en-US" sz="2800" b="1">
                <a:solidFill>
                  <a:srgbClr val="002060"/>
                </a:solidFill>
                <a:latin typeface="Arial" panose="020B0604020202020204" pitchFamily="34" charset="0"/>
                <a:cs typeface="Arial" panose="020B0604020202020204" pitchFamily="34" charset="0"/>
              </a:rPr>
              <a:t>Sơn nguyên Tây Tạng</a:t>
            </a:r>
          </a:p>
        </p:txBody>
      </p:sp>
      <p:sp>
        <p:nvSpPr>
          <p:cNvPr id="30" name="TextBox 29">
            <a:extLst>
              <a:ext uri="{FF2B5EF4-FFF2-40B4-BE49-F238E27FC236}">
                <a16:creationId xmlns:a16="http://schemas.microsoft.com/office/drawing/2014/main" xmlns="" id="{E648F82F-774D-4CA9-90FF-92E82FD2B825}"/>
              </a:ext>
            </a:extLst>
          </p:cNvPr>
          <p:cNvSpPr txBox="1"/>
          <p:nvPr/>
        </p:nvSpPr>
        <p:spPr>
          <a:xfrm>
            <a:off x="1204517" y="2383609"/>
            <a:ext cx="6425109" cy="1323439"/>
          </a:xfrm>
          <a:prstGeom prst="rect">
            <a:avLst/>
          </a:prstGeom>
          <a:noFill/>
        </p:spPr>
        <p:txBody>
          <a:bodyPr wrap="square" rtlCol="0">
            <a:spAutoFit/>
          </a:bodyPr>
          <a:lstStyle/>
          <a:p>
            <a:pPr algn="ctr"/>
            <a:r>
              <a:rPr lang="en-US" sz="4000" b="1" i="1">
                <a:solidFill>
                  <a:schemeClr val="bg1"/>
                </a:solidFill>
                <a:latin typeface="Arial" panose="020B0604020202020204" pitchFamily="34" charset="0"/>
                <a:cs typeface="Arial" panose="020B0604020202020204" pitchFamily="34" charset="0"/>
              </a:rPr>
              <a:t>Sơn nguyên nào cao và đồ sộ nhất châu Á </a:t>
            </a:r>
            <a:r>
              <a:rPr lang="en-US" sz="4000" b="1">
                <a:solidFill>
                  <a:schemeClr val="bg1"/>
                </a:solidFill>
                <a:latin typeface="Arial" panose="020B0604020202020204" pitchFamily="34" charset="0"/>
                <a:cs typeface="Arial" panose="020B0604020202020204" pitchFamily="34" charset="0"/>
              </a:rPr>
              <a:t>?</a:t>
            </a:r>
          </a:p>
        </p:txBody>
      </p:sp>
      <p:sp>
        <p:nvSpPr>
          <p:cNvPr id="4" name="Star: 5 Points 3">
            <a:hlinkClick r:id="rId6" action="ppaction://hlinksldjump"/>
            <a:extLst>
              <a:ext uri="{FF2B5EF4-FFF2-40B4-BE49-F238E27FC236}">
                <a16:creationId xmlns:a16="http://schemas.microsoft.com/office/drawing/2014/main" xmlns="" id="{53FDEF60-04C5-41B0-9937-6D49EE952CEC}"/>
              </a:ext>
            </a:extLst>
          </p:cNvPr>
          <p:cNvSpPr/>
          <p:nvPr/>
        </p:nvSpPr>
        <p:spPr>
          <a:xfrm>
            <a:off x="11711011" y="6569642"/>
            <a:ext cx="368453" cy="22224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Rounded Corners 30">
            <a:extLst>
              <a:ext uri="{FF2B5EF4-FFF2-40B4-BE49-F238E27FC236}">
                <a16:creationId xmlns:a16="http://schemas.microsoft.com/office/drawing/2014/main" xmlns="" id="{11868A18-31AB-4B95-A36B-F52A4693B28C}"/>
              </a:ext>
            </a:extLst>
          </p:cNvPr>
          <p:cNvSpPr/>
          <p:nvPr/>
        </p:nvSpPr>
        <p:spPr>
          <a:xfrm>
            <a:off x="445898" y="4484380"/>
            <a:ext cx="2085281" cy="542025"/>
          </a:xfrm>
          <a:prstGeom prst="roundRect">
            <a:avLst/>
          </a:prstGeom>
          <a:solidFill>
            <a:srgbClr val="C00000"/>
          </a:solidFill>
          <a:ln>
            <a:noFill/>
          </a:ln>
          <a:scene3d>
            <a:camera prst="orthographicFront"/>
            <a:lightRig rig="threePt" dir="t"/>
          </a:scene3d>
          <a:sp3d>
            <a:bevelT w="63500"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Đáp án</a:t>
            </a:r>
          </a:p>
        </p:txBody>
      </p:sp>
      <p:pic>
        <p:nvPicPr>
          <p:cNvPr id="14" name="Tieng-yeah-tre-con-www_nhacchuongvui_com">
            <a:hlinkClick r:id="" action="ppaction://media"/>
            <a:extLst>
              <a:ext uri="{FF2B5EF4-FFF2-40B4-BE49-F238E27FC236}">
                <a16:creationId xmlns:a16="http://schemas.microsoft.com/office/drawing/2014/main" xmlns="" id="{A1E89563-A28E-4B7F-9081-5FD6C9F9B74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95387" y="6504476"/>
            <a:ext cx="406400" cy="406400"/>
          </a:xfrm>
          <a:prstGeom prst="rect">
            <a:avLst/>
          </a:prstGeom>
        </p:spPr>
      </p:pic>
    </p:spTree>
    <p:extLst>
      <p:ext uri="{BB962C8B-B14F-4D97-AF65-F5344CB8AC3E}">
        <p14:creationId xmlns:p14="http://schemas.microsoft.com/office/powerpoint/2010/main" val="3198959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barn(inVertical)">
                                      <p:cBhvr>
                                        <p:cTn id="11" dur="500"/>
                                        <p:tgtEl>
                                          <p:spTgt spid="31"/>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barn(inVertical)">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inVertical)">
                                      <p:cBhvr>
                                        <p:cTn id="19" dur="500"/>
                                        <p:tgtEl>
                                          <p:spTgt spid="29"/>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4414"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14"/>
                </p:tgtEl>
              </p:cMediaNode>
            </p:audio>
          </p:childTnLst>
        </p:cTn>
      </p:par>
    </p:tnLst>
    <p:bldLst>
      <p:bldP spid="25" grpId="0" animBg="1"/>
      <p:bldP spid="29" grpId="0"/>
      <p:bldP spid="30" grpId="0"/>
      <p:bldP spid="31"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9C9EC849-8B9A-4774-AFD7-FF04A83BC6AB}"/>
              </a:ext>
            </a:extLst>
          </p:cNvPr>
          <p:cNvSpPr/>
          <p:nvPr/>
        </p:nvSpPr>
        <p:spPr>
          <a:xfrm>
            <a:off x="0" y="-259695"/>
            <a:ext cx="12192000" cy="6858000"/>
          </a:xfrm>
          <a:prstGeom prst="rect">
            <a:avLst/>
          </a:prstGeom>
          <a:solidFill>
            <a:schemeClr val="accent5">
              <a:lumMod val="50000"/>
            </a:schemeClr>
          </a:solidFill>
          <a:scene3d>
            <a:camera prst="orthographicFront"/>
            <a:lightRig rig="threePt" dir="t"/>
          </a:scene3d>
          <a:sp3d>
            <a:bevelT w="69850" prst="angle"/>
            <a:bevelB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xmlns="" id="{37C7C91A-CDC1-4CE7-AC90-D111C03F75E6}"/>
              </a:ext>
            </a:extLst>
          </p:cNvPr>
          <p:cNvGrpSpPr/>
          <p:nvPr/>
        </p:nvGrpSpPr>
        <p:grpSpPr>
          <a:xfrm>
            <a:off x="3420723" y="155294"/>
            <a:ext cx="4815840" cy="970280"/>
            <a:chOff x="3393440" y="164571"/>
            <a:chExt cx="6604000" cy="970280"/>
          </a:xfrm>
          <a:solidFill>
            <a:srgbClr val="E34939"/>
          </a:solidFill>
        </p:grpSpPr>
        <p:sp>
          <p:nvSpPr>
            <p:cNvPr id="6" name="Rectangle: Rounded Corners 5">
              <a:extLst>
                <a:ext uri="{FF2B5EF4-FFF2-40B4-BE49-F238E27FC236}">
                  <a16:creationId xmlns:a16="http://schemas.microsoft.com/office/drawing/2014/main" xmlns="" id="{DC5703B5-72D0-4BA0-87FD-F4D6A1612603}"/>
                </a:ext>
              </a:extLst>
            </p:cNvPr>
            <p:cNvSpPr/>
            <p:nvPr/>
          </p:nvSpPr>
          <p:spPr>
            <a:xfrm>
              <a:off x="3393440" y="164571"/>
              <a:ext cx="6604000" cy="97028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xmlns="" id="{4DCE4710-913C-4E68-8207-3FC3D7607EC4}"/>
                </a:ext>
              </a:extLst>
            </p:cNvPr>
            <p:cNvSpPr txBox="1"/>
            <p:nvPr/>
          </p:nvSpPr>
          <p:spPr>
            <a:xfrm>
              <a:off x="3718560" y="295768"/>
              <a:ext cx="6197600" cy="707886"/>
            </a:xfrm>
            <a:prstGeom prst="rect">
              <a:avLst/>
            </a:prstGeom>
            <a:grpFill/>
          </p:spPr>
          <p:txBody>
            <a:bodyPr wrap="square" rtlCol="0">
              <a:spAutoFit/>
            </a:bodyPr>
            <a:lstStyle/>
            <a:p>
              <a:r>
                <a:rPr lang="en-US" sz="4000" b="1">
                  <a:solidFill>
                    <a:schemeClr val="bg1"/>
                  </a:solidFill>
                  <a:latin typeface="Arial" panose="020B0604020202020204" pitchFamily="34" charset="0"/>
                  <a:cs typeface="Arial" panose="020B0604020202020204" pitchFamily="34" charset="0"/>
                </a:rPr>
                <a:t>AI NHANH H</a:t>
              </a:r>
              <a:r>
                <a:rPr lang="vi-VN" sz="4000" b="1">
                  <a:solidFill>
                    <a:schemeClr val="bg1"/>
                  </a:solidFill>
                  <a:latin typeface="Arial" panose="020B0604020202020204" pitchFamily="34" charset="0"/>
                  <a:cs typeface="Arial" panose="020B0604020202020204" pitchFamily="34" charset="0"/>
                </a:rPr>
                <a:t>Ơ</a:t>
              </a:r>
              <a:r>
                <a:rPr lang="en-US" sz="4000" b="1">
                  <a:solidFill>
                    <a:schemeClr val="bg1"/>
                  </a:solidFill>
                  <a:latin typeface="Arial" panose="020B0604020202020204" pitchFamily="34" charset="0"/>
                  <a:cs typeface="Arial" panose="020B0604020202020204" pitchFamily="34" charset="0"/>
                </a:rPr>
                <a:t>N</a:t>
              </a:r>
            </a:p>
          </p:txBody>
        </p:sp>
      </p:grpSp>
      <p:sp>
        <p:nvSpPr>
          <p:cNvPr id="9" name="Rectangle: Rounded Corners 8">
            <a:extLst>
              <a:ext uri="{FF2B5EF4-FFF2-40B4-BE49-F238E27FC236}">
                <a16:creationId xmlns:a16="http://schemas.microsoft.com/office/drawing/2014/main" xmlns="" id="{F8E85AC4-D12E-4277-9BCA-C60FF4A0F48F}"/>
              </a:ext>
            </a:extLst>
          </p:cNvPr>
          <p:cNvSpPr/>
          <p:nvPr/>
        </p:nvSpPr>
        <p:spPr>
          <a:xfrm>
            <a:off x="447040" y="1402080"/>
            <a:ext cx="7620000" cy="1341120"/>
          </a:xfrm>
          <a:prstGeom prst="roundRect">
            <a:avLst/>
          </a:prstGeom>
          <a:no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xmlns="" id="{EF9E392D-0289-43E2-8E8C-72DFB8ED7F86}"/>
              </a:ext>
            </a:extLst>
          </p:cNvPr>
          <p:cNvSpPr/>
          <p:nvPr/>
        </p:nvSpPr>
        <p:spPr>
          <a:xfrm>
            <a:off x="142240" y="1082040"/>
            <a:ext cx="1747520" cy="640080"/>
          </a:xfrm>
          <a:prstGeom prst="roundRect">
            <a:avLst/>
          </a:prstGeom>
          <a:solidFill>
            <a:schemeClr val="accent2"/>
          </a:solidFill>
          <a:scene3d>
            <a:camera prst="orthographicFront"/>
            <a:lightRig rig="threePt" dir="t"/>
          </a:scene3d>
          <a:sp3d>
            <a:bevelT w="139700" h="31750" prst="angle"/>
            <a:bevelB w="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Câu 5</a:t>
            </a:r>
          </a:p>
        </p:txBody>
      </p:sp>
      <p:sp>
        <p:nvSpPr>
          <p:cNvPr id="13" name="Rectangle: Rounded Corners 12">
            <a:extLst>
              <a:ext uri="{FF2B5EF4-FFF2-40B4-BE49-F238E27FC236}">
                <a16:creationId xmlns:a16="http://schemas.microsoft.com/office/drawing/2014/main" xmlns="" id="{9D738183-A132-4ADD-B6B2-EF399F837337}"/>
              </a:ext>
            </a:extLst>
          </p:cNvPr>
          <p:cNvSpPr/>
          <p:nvPr/>
        </p:nvSpPr>
        <p:spPr>
          <a:xfrm>
            <a:off x="1016000" y="2156989"/>
            <a:ext cx="6593840" cy="1957812"/>
          </a:xfrm>
          <a:prstGeom prst="roundRect">
            <a:avLst/>
          </a:prstGeom>
          <a:solidFill>
            <a:schemeClr val="accent5"/>
          </a:solidFill>
          <a:ln>
            <a:solidFill>
              <a:srgbClr val="00B0F0"/>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loud 17">
            <a:extLst>
              <a:ext uri="{FF2B5EF4-FFF2-40B4-BE49-F238E27FC236}">
                <a16:creationId xmlns:a16="http://schemas.microsoft.com/office/drawing/2014/main" xmlns="" id="{78FD6E09-F5FB-46EA-B484-B09448555BFF}"/>
              </a:ext>
            </a:extLst>
          </p:cNvPr>
          <p:cNvSpPr/>
          <p:nvPr/>
        </p:nvSpPr>
        <p:spPr>
          <a:xfrm>
            <a:off x="9022080" y="1963950"/>
            <a:ext cx="2661920" cy="1341119"/>
          </a:xfrm>
          <a:prstGeom prst="cloud">
            <a:avLst/>
          </a:prstGeom>
          <a:solidFill>
            <a:schemeClr val="bg1"/>
          </a:solidFill>
          <a:ln>
            <a:solidFill>
              <a:schemeClr val="bg1"/>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xmlns="" id="{BD4EF501-F0E3-4B1E-8B00-75F189F6C5F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65079" y="2114751"/>
            <a:ext cx="709058" cy="907191"/>
          </a:xfrm>
          <a:prstGeom prst="rect">
            <a:avLst/>
          </a:prstGeom>
        </p:spPr>
      </p:pic>
      <p:sp>
        <p:nvSpPr>
          <p:cNvPr id="21" name="Speech Bubble: Oval 20">
            <a:extLst>
              <a:ext uri="{FF2B5EF4-FFF2-40B4-BE49-F238E27FC236}">
                <a16:creationId xmlns:a16="http://schemas.microsoft.com/office/drawing/2014/main" xmlns="" id="{80298B65-CB4D-47D0-A97D-E6DB6297D3F2}"/>
              </a:ext>
            </a:extLst>
          </p:cNvPr>
          <p:cNvSpPr/>
          <p:nvPr/>
        </p:nvSpPr>
        <p:spPr>
          <a:xfrm>
            <a:off x="9002294" y="1477923"/>
            <a:ext cx="726497" cy="486027"/>
          </a:xfrm>
          <a:prstGeom prst="wedgeEllipseCallout">
            <a:avLst>
              <a:gd name="adj1" fmla="val 75456"/>
              <a:gd name="adj2" fmla="val 67804"/>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t>?</a:t>
            </a:r>
          </a:p>
        </p:txBody>
      </p:sp>
      <p:sp>
        <p:nvSpPr>
          <p:cNvPr id="22" name="Speech Bubble: Oval 21">
            <a:extLst>
              <a:ext uri="{FF2B5EF4-FFF2-40B4-BE49-F238E27FC236}">
                <a16:creationId xmlns:a16="http://schemas.microsoft.com/office/drawing/2014/main" xmlns="" id="{4DF5AB7F-602F-400D-984C-3318E3B8541A}"/>
              </a:ext>
            </a:extLst>
          </p:cNvPr>
          <p:cNvSpPr/>
          <p:nvPr/>
        </p:nvSpPr>
        <p:spPr>
          <a:xfrm>
            <a:off x="9757143" y="1413774"/>
            <a:ext cx="706711" cy="400964"/>
          </a:xfrm>
          <a:prstGeom prst="wedgeEllipseCallout">
            <a:avLst>
              <a:gd name="adj1" fmla="val 33330"/>
              <a:gd name="adj2" fmla="val 102277"/>
            </a:avLst>
          </a:prstGeom>
          <a:solidFill>
            <a:srgbClr val="E3493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a:t>
            </a:r>
          </a:p>
        </p:txBody>
      </p:sp>
      <p:sp>
        <p:nvSpPr>
          <p:cNvPr id="23" name="Speech Bubble: Oval 22">
            <a:extLst>
              <a:ext uri="{FF2B5EF4-FFF2-40B4-BE49-F238E27FC236}">
                <a16:creationId xmlns:a16="http://schemas.microsoft.com/office/drawing/2014/main" xmlns="" id="{5D80F1C3-314C-4EC1-919D-A0A052F0BD9B}"/>
              </a:ext>
            </a:extLst>
          </p:cNvPr>
          <p:cNvSpPr/>
          <p:nvPr/>
        </p:nvSpPr>
        <p:spPr>
          <a:xfrm>
            <a:off x="10460307" y="1317727"/>
            <a:ext cx="706711" cy="400964"/>
          </a:xfrm>
          <a:prstGeom prst="wedgeEllipseCallout">
            <a:avLst>
              <a:gd name="adj1" fmla="val 10762"/>
              <a:gd name="adj2" fmla="val 10227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a:t>
            </a:r>
          </a:p>
        </p:txBody>
      </p:sp>
      <p:sp>
        <p:nvSpPr>
          <p:cNvPr id="24" name="Speech Bubble: Oval 23">
            <a:extLst>
              <a:ext uri="{FF2B5EF4-FFF2-40B4-BE49-F238E27FC236}">
                <a16:creationId xmlns:a16="http://schemas.microsoft.com/office/drawing/2014/main" xmlns="" id="{4B5EDF13-0809-44F4-9464-0DA80B3DE472}"/>
              </a:ext>
            </a:extLst>
          </p:cNvPr>
          <p:cNvSpPr/>
          <p:nvPr/>
        </p:nvSpPr>
        <p:spPr>
          <a:xfrm>
            <a:off x="11218703" y="1362504"/>
            <a:ext cx="706711" cy="400964"/>
          </a:xfrm>
          <a:prstGeom prst="wedgeEllipseCallout">
            <a:avLst>
              <a:gd name="adj1" fmla="val -52428"/>
              <a:gd name="adj2" fmla="val 96974"/>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a:t>
            </a:r>
          </a:p>
        </p:txBody>
      </p:sp>
      <p:sp>
        <p:nvSpPr>
          <p:cNvPr id="25" name="Rectangle: Rounded Corners 24">
            <a:extLst>
              <a:ext uri="{FF2B5EF4-FFF2-40B4-BE49-F238E27FC236}">
                <a16:creationId xmlns:a16="http://schemas.microsoft.com/office/drawing/2014/main" xmlns="" id="{DB38D752-9669-495A-A65B-9C83B65D50DB}"/>
              </a:ext>
            </a:extLst>
          </p:cNvPr>
          <p:cNvSpPr/>
          <p:nvPr/>
        </p:nvSpPr>
        <p:spPr>
          <a:xfrm>
            <a:off x="248565" y="4434791"/>
            <a:ext cx="8128708" cy="1760531"/>
          </a:xfrm>
          <a:prstGeom prst="roundRect">
            <a:avLst/>
          </a:prstGeom>
          <a:solidFill>
            <a:srgbClr val="FFFF99"/>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xmlns="" id="{0F6F3E22-3C3C-479E-8A33-3FA56D5089F4}"/>
              </a:ext>
            </a:extLst>
          </p:cNvPr>
          <p:cNvSpPr txBox="1"/>
          <p:nvPr/>
        </p:nvSpPr>
        <p:spPr>
          <a:xfrm>
            <a:off x="866817" y="5194261"/>
            <a:ext cx="5667547" cy="523220"/>
          </a:xfrm>
          <a:prstGeom prst="rect">
            <a:avLst/>
          </a:prstGeom>
          <a:noFill/>
        </p:spPr>
        <p:txBody>
          <a:bodyPr wrap="square" rtlCol="0">
            <a:spAutoFit/>
          </a:bodyPr>
          <a:lstStyle/>
          <a:p>
            <a:r>
              <a:rPr lang="en-US" sz="2800" b="1">
                <a:solidFill>
                  <a:srgbClr val="002060"/>
                </a:solidFill>
                <a:latin typeface="Arial" panose="020B0604020202020204" pitchFamily="34" charset="0"/>
                <a:cs typeface="Arial" panose="020B0604020202020204" pitchFamily="34" charset="0"/>
              </a:rPr>
              <a:t>Than đá, dầu mỏ, sắt</a:t>
            </a:r>
          </a:p>
        </p:txBody>
      </p:sp>
      <p:sp>
        <p:nvSpPr>
          <p:cNvPr id="30" name="TextBox 29">
            <a:extLst>
              <a:ext uri="{FF2B5EF4-FFF2-40B4-BE49-F238E27FC236}">
                <a16:creationId xmlns:a16="http://schemas.microsoft.com/office/drawing/2014/main" xmlns="" id="{E648F82F-774D-4CA9-90FF-92E82FD2B825}"/>
              </a:ext>
            </a:extLst>
          </p:cNvPr>
          <p:cNvSpPr txBox="1"/>
          <p:nvPr/>
        </p:nvSpPr>
        <p:spPr>
          <a:xfrm>
            <a:off x="1204517" y="2383609"/>
            <a:ext cx="6425109" cy="1323439"/>
          </a:xfrm>
          <a:prstGeom prst="rect">
            <a:avLst/>
          </a:prstGeom>
          <a:noFill/>
        </p:spPr>
        <p:txBody>
          <a:bodyPr wrap="square" rtlCol="0">
            <a:spAutoFit/>
          </a:bodyPr>
          <a:lstStyle/>
          <a:p>
            <a:pPr algn="ctr"/>
            <a:r>
              <a:rPr lang="en-US" sz="4000" b="1">
                <a:solidFill>
                  <a:schemeClr val="bg1"/>
                </a:solidFill>
                <a:latin typeface="Arial" panose="020B0604020202020204" pitchFamily="34" charset="0"/>
                <a:cs typeface="Arial" panose="020B0604020202020204" pitchFamily="34" charset="0"/>
              </a:rPr>
              <a:t>Kể tên 3 loại khoáng sản tiêu biểu của châu lục </a:t>
            </a:r>
          </a:p>
        </p:txBody>
      </p:sp>
      <p:sp>
        <p:nvSpPr>
          <p:cNvPr id="4" name="Star: 5 Points 3">
            <a:hlinkClick r:id="rId6" action="ppaction://hlinksldjump"/>
            <a:extLst>
              <a:ext uri="{FF2B5EF4-FFF2-40B4-BE49-F238E27FC236}">
                <a16:creationId xmlns:a16="http://schemas.microsoft.com/office/drawing/2014/main" xmlns="" id="{53FDEF60-04C5-41B0-9937-6D49EE952CEC}"/>
              </a:ext>
            </a:extLst>
          </p:cNvPr>
          <p:cNvSpPr/>
          <p:nvPr/>
        </p:nvSpPr>
        <p:spPr>
          <a:xfrm>
            <a:off x="11711011" y="6569642"/>
            <a:ext cx="368453" cy="22224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Rounded Corners 30">
            <a:extLst>
              <a:ext uri="{FF2B5EF4-FFF2-40B4-BE49-F238E27FC236}">
                <a16:creationId xmlns:a16="http://schemas.microsoft.com/office/drawing/2014/main" xmlns="" id="{11868A18-31AB-4B95-A36B-F52A4693B28C}"/>
              </a:ext>
            </a:extLst>
          </p:cNvPr>
          <p:cNvSpPr/>
          <p:nvPr/>
        </p:nvSpPr>
        <p:spPr>
          <a:xfrm>
            <a:off x="445898" y="4484380"/>
            <a:ext cx="2085281" cy="542025"/>
          </a:xfrm>
          <a:prstGeom prst="roundRect">
            <a:avLst/>
          </a:prstGeom>
          <a:solidFill>
            <a:srgbClr val="C00000"/>
          </a:solidFill>
          <a:ln>
            <a:noFill/>
          </a:ln>
          <a:scene3d>
            <a:camera prst="orthographicFront"/>
            <a:lightRig rig="threePt" dir="t"/>
          </a:scene3d>
          <a:sp3d>
            <a:bevelT w="63500"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Đáp án</a:t>
            </a:r>
          </a:p>
        </p:txBody>
      </p:sp>
      <p:pic>
        <p:nvPicPr>
          <p:cNvPr id="14" name="Tieng-yeah-tre-con-www_nhacchuongvui_com">
            <a:hlinkClick r:id="" action="ppaction://media"/>
            <a:extLst>
              <a:ext uri="{FF2B5EF4-FFF2-40B4-BE49-F238E27FC236}">
                <a16:creationId xmlns:a16="http://schemas.microsoft.com/office/drawing/2014/main" xmlns="" id="{A1E89563-A28E-4B7F-9081-5FD6C9F9B74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95387" y="6504476"/>
            <a:ext cx="406400" cy="406400"/>
          </a:xfrm>
          <a:prstGeom prst="rect">
            <a:avLst/>
          </a:prstGeom>
        </p:spPr>
      </p:pic>
    </p:spTree>
    <p:extLst>
      <p:ext uri="{BB962C8B-B14F-4D97-AF65-F5344CB8AC3E}">
        <p14:creationId xmlns:p14="http://schemas.microsoft.com/office/powerpoint/2010/main" val="196681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barn(inVertical)">
                                      <p:cBhvr>
                                        <p:cTn id="11" dur="500"/>
                                        <p:tgtEl>
                                          <p:spTgt spid="31"/>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barn(inVertical)">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inVertical)">
                                      <p:cBhvr>
                                        <p:cTn id="19" dur="500"/>
                                        <p:tgtEl>
                                          <p:spTgt spid="29"/>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4414"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14"/>
                </p:tgtEl>
              </p:cMediaNode>
            </p:audio>
          </p:childTnLst>
        </p:cTn>
      </p:par>
    </p:tnLst>
    <p:bldLst>
      <p:bldP spid="25" grpId="0" animBg="1"/>
      <p:bldP spid="29" grpId="0"/>
      <p:bldP spid="30" grpId="0"/>
      <p:bldP spid="31"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9C9EC849-8B9A-4774-AFD7-FF04A83BC6AB}"/>
              </a:ext>
            </a:extLst>
          </p:cNvPr>
          <p:cNvSpPr/>
          <p:nvPr/>
        </p:nvSpPr>
        <p:spPr>
          <a:xfrm>
            <a:off x="0" y="-259695"/>
            <a:ext cx="12192000" cy="6858000"/>
          </a:xfrm>
          <a:prstGeom prst="rect">
            <a:avLst/>
          </a:prstGeom>
          <a:solidFill>
            <a:schemeClr val="accent5">
              <a:lumMod val="50000"/>
            </a:schemeClr>
          </a:solidFill>
          <a:scene3d>
            <a:camera prst="orthographicFront"/>
            <a:lightRig rig="threePt" dir="t"/>
          </a:scene3d>
          <a:sp3d>
            <a:bevelT w="69850" prst="angle"/>
            <a:bevelB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xmlns="" id="{37C7C91A-CDC1-4CE7-AC90-D111C03F75E6}"/>
              </a:ext>
            </a:extLst>
          </p:cNvPr>
          <p:cNvGrpSpPr/>
          <p:nvPr/>
        </p:nvGrpSpPr>
        <p:grpSpPr>
          <a:xfrm>
            <a:off x="3420723" y="155294"/>
            <a:ext cx="4815840" cy="970280"/>
            <a:chOff x="3393440" y="164571"/>
            <a:chExt cx="6604000" cy="970280"/>
          </a:xfrm>
          <a:solidFill>
            <a:srgbClr val="E34939"/>
          </a:solidFill>
        </p:grpSpPr>
        <p:sp>
          <p:nvSpPr>
            <p:cNvPr id="6" name="Rectangle: Rounded Corners 5">
              <a:extLst>
                <a:ext uri="{FF2B5EF4-FFF2-40B4-BE49-F238E27FC236}">
                  <a16:creationId xmlns:a16="http://schemas.microsoft.com/office/drawing/2014/main" xmlns="" id="{DC5703B5-72D0-4BA0-87FD-F4D6A1612603}"/>
                </a:ext>
              </a:extLst>
            </p:cNvPr>
            <p:cNvSpPr/>
            <p:nvPr/>
          </p:nvSpPr>
          <p:spPr>
            <a:xfrm>
              <a:off x="3393440" y="164571"/>
              <a:ext cx="6604000" cy="97028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xmlns="" id="{4DCE4710-913C-4E68-8207-3FC3D7607EC4}"/>
                </a:ext>
              </a:extLst>
            </p:cNvPr>
            <p:cNvSpPr txBox="1"/>
            <p:nvPr/>
          </p:nvSpPr>
          <p:spPr>
            <a:xfrm>
              <a:off x="3718560" y="295768"/>
              <a:ext cx="6197600" cy="707886"/>
            </a:xfrm>
            <a:prstGeom prst="rect">
              <a:avLst/>
            </a:prstGeom>
            <a:grpFill/>
          </p:spPr>
          <p:txBody>
            <a:bodyPr wrap="square" rtlCol="0">
              <a:spAutoFit/>
            </a:bodyPr>
            <a:lstStyle/>
            <a:p>
              <a:r>
                <a:rPr lang="en-US" sz="4000" b="1">
                  <a:solidFill>
                    <a:schemeClr val="bg1"/>
                  </a:solidFill>
                  <a:latin typeface="Arial" panose="020B0604020202020204" pitchFamily="34" charset="0"/>
                  <a:cs typeface="Arial" panose="020B0604020202020204" pitchFamily="34" charset="0"/>
                </a:rPr>
                <a:t>AI NHANH H</a:t>
              </a:r>
              <a:r>
                <a:rPr lang="vi-VN" sz="4000" b="1">
                  <a:solidFill>
                    <a:schemeClr val="bg1"/>
                  </a:solidFill>
                  <a:latin typeface="Arial" panose="020B0604020202020204" pitchFamily="34" charset="0"/>
                  <a:cs typeface="Arial" panose="020B0604020202020204" pitchFamily="34" charset="0"/>
                </a:rPr>
                <a:t>Ơ</a:t>
              </a:r>
              <a:r>
                <a:rPr lang="en-US" sz="4000" b="1">
                  <a:solidFill>
                    <a:schemeClr val="bg1"/>
                  </a:solidFill>
                  <a:latin typeface="Arial" panose="020B0604020202020204" pitchFamily="34" charset="0"/>
                  <a:cs typeface="Arial" panose="020B0604020202020204" pitchFamily="34" charset="0"/>
                </a:rPr>
                <a:t>N</a:t>
              </a:r>
            </a:p>
          </p:txBody>
        </p:sp>
      </p:grpSp>
      <p:sp>
        <p:nvSpPr>
          <p:cNvPr id="9" name="Rectangle: Rounded Corners 8">
            <a:extLst>
              <a:ext uri="{FF2B5EF4-FFF2-40B4-BE49-F238E27FC236}">
                <a16:creationId xmlns:a16="http://schemas.microsoft.com/office/drawing/2014/main" xmlns="" id="{F8E85AC4-D12E-4277-9BCA-C60FF4A0F48F}"/>
              </a:ext>
            </a:extLst>
          </p:cNvPr>
          <p:cNvSpPr/>
          <p:nvPr/>
        </p:nvSpPr>
        <p:spPr>
          <a:xfrm>
            <a:off x="447040" y="1402080"/>
            <a:ext cx="7620000" cy="1341120"/>
          </a:xfrm>
          <a:prstGeom prst="roundRect">
            <a:avLst/>
          </a:prstGeom>
          <a:no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xmlns="" id="{EF9E392D-0289-43E2-8E8C-72DFB8ED7F86}"/>
              </a:ext>
            </a:extLst>
          </p:cNvPr>
          <p:cNvSpPr/>
          <p:nvPr/>
        </p:nvSpPr>
        <p:spPr>
          <a:xfrm>
            <a:off x="142240" y="1082040"/>
            <a:ext cx="1747520" cy="640080"/>
          </a:xfrm>
          <a:prstGeom prst="roundRect">
            <a:avLst/>
          </a:prstGeom>
          <a:solidFill>
            <a:schemeClr val="accent2"/>
          </a:solidFill>
          <a:scene3d>
            <a:camera prst="orthographicFront"/>
            <a:lightRig rig="threePt" dir="t"/>
          </a:scene3d>
          <a:sp3d>
            <a:bevelT w="139700" h="31750" prst="angle"/>
            <a:bevelB w="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Câu 6</a:t>
            </a:r>
          </a:p>
        </p:txBody>
      </p:sp>
      <p:sp>
        <p:nvSpPr>
          <p:cNvPr id="13" name="Rectangle: Rounded Corners 12">
            <a:extLst>
              <a:ext uri="{FF2B5EF4-FFF2-40B4-BE49-F238E27FC236}">
                <a16:creationId xmlns:a16="http://schemas.microsoft.com/office/drawing/2014/main" xmlns="" id="{9D738183-A132-4ADD-B6B2-EF399F837337}"/>
              </a:ext>
            </a:extLst>
          </p:cNvPr>
          <p:cNvSpPr/>
          <p:nvPr/>
        </p:nvSpPr>
        <p:spPr>
          <a:xfrm>
            <a:off x="1016000" y="2156989"/>
            <a:ext cx="6593840" cy="1957812"/>
          </a:xfrm>
          <a:prstGeom prst="roundRect">
            <a:avLst/>
          </a:prstGeom>
          <a:solidFill>
            <a:schemeClr val="accent5"/>
          </a:solidFill>
          <a:ln>
            <a:solidFill>
              <a:srgbClr val="00B0F0"/>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loud 17">
            <a:extLst>
              <a:ext uri="{FF2B5EF4-FFF2-40B4-BE49-F238E27FC236}">
                <a16:creationId xmlns:a16="http://schemas.microsoft.com/office/drawing/2014/main" xmlns="" id="{78FD6E09-F5FB-46EA-B484-B09448555BFF}"/>
              </a:ext>
            </a:extLst>
          </p:cNvPr>
          <p:cNvSpPr/>
          <p:nvPr/>
        </p:nvSpPr>
        <p:spPr>
          <a:xfrm>
            <a:off x="9022080" y="1963950"/>
            <a:ext cx="2661920" cy="1341119"/>
          </a:xfrm>
          <a:prstGeom prst="cloud">
            <a:avLst/>
          </a:prstGeom>
          <a:solidFill>
            <a:schemeClr val="bg1"/>
          </a:solidFill>
          <a:ln>
            <a:solidFill>
              <a:schemeClr val="bg1"/>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xmlns="" id="{BD4EF501-F0E3-4B1E-8B00-75F189F6C5F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65079" y="2114751"/>
            <a:ext cx="709058" cy="907191"/>
          </a:xfrm>
          <a:prstGeom prst="rect">
            <a:avLst/>
          </a:prstGeom>
        </p:spPr>
      </p:pic>
      <p:sp>
        <p:nvSpPr>
          <p:cNvPr id="21" name="Speech Bubble: Oval 20">
            <a:extLst>
              <a:ext uri="{FF2B5EF4-FFF2-40B4-BE49-F238E27FC236}">
                <a16:creationId xmlns:a16="http://schemas.microsoft.com/office/drawing/2014/main" xmlns="" id="{80298B65-CB4D-47D0-A97D-E6DB6297D3F2}"/>
              </a:ext>
            </a:extLst>
          </p:cNvPr>
          <p:cNvSpPr/>
          <p:nvPr/>
        </p:nvSpPr>
        <p:spPr>
          <a:xfrm>
            <a:off x="9002294" y="1477923"/>
            <a:ext cx="726497" cy="486027"/>
          </a:xfrm>
          <a:prstGeom prst="wedgeEllipseCallout">
            <a:avLst>
              <a:gd name="adj1" fmla="val 75456"/>
              <a:gd name="adj2" fmla="val 67804"/>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t>?</a:t>
            </a:r>
          </a:p>
        </p:txBody>
      </p:sp>
      <p:sp>
        <p:nvSpPr>
          <p:cNvPr id="22" name="Speech Bubble: Oval 21">
            <a:extLst>
              <a:ext uri="{FF2B5EF4-FFF2-40B4-BE49-F238E27FC236}">
                <a16:creationId xmlns:a16="http://schemas.microsoft.com/office/drawing/2014/main" xmlns="" id="{4DF5AB7F-602F-400D-984C-3318E3B8541A}"/>
              </a:ext>
            </a:extLst>
          </p:cNvPr>
          <p:cNvSpPr/>
          <p:nvPr/>
        </p:nvSpPr>
        <p:spPr>
          <a:xfrm>
            <a:off x="9757143" y="1413774"/>
            <a:ext cx="706711" cy="400964"/>
          </a:xfrm>
          <a:prstGeom prst="wedgeEllipseCallout">
            <a:avLst>
              <a:gd name="adj1" fmla="val 33330"/>
              <a:gd name="adj2" fmla="val 102277"/>
            </a:avLst>
          </a:prstGeom>
          <a:solidFill>
            <a:srgbClr val="E3493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a:t>
            </a:r>
          </a:p>
        </p:txBody>
      </p:sp>
      <p:sp>
        <p:nvSpPr>
          <p:cNvPr id="23" name="Speech Bubble: Oval 22">
            <a:extLst>
              <a:ext uri="{FF2B5EF4-FFF2-40B4-BE49-F238E27FC236}">
                <a16:creationId xmlns:a16="http://schemas.microsoft.com/office/drawing/2014/main" xmlns="" id="{5D80F1C3-314C-4EC1-919D-A0A052F0BD9B}"/>
              </a:ext>
            </a:extLst>
          </p:cNvPr>
          <p:cNvSpPr/>
          <p:nvPr/>
        </p:nvSpPr>
        <p:spPr>
          <a:xfrm>
            <a:off x="10460307" y="1317727"/>
            <a:ext cx="706711" cy="400964"/>
          </a:xfrm>
          <a:prstGeom prst="wedgeEllipseCallout">
            <a:avLst>
              <a:gd name="adj1" fmla="val 10762"/>
              <a:gd name="adj2" fmla="val 10227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a:t>
            </a:r>
          </a:p>
        </p:txBody>
      </p:sp>
      <p:sp>
        <p:nvSpPr>
          <p:cNvPr id="24" name="Speech Bubble: Oval 23">
            <a:extLst>
              <a:ext uri="{FF2B5EF4-FFF2-40B4-BE49-F238E27FC236}">
                <a16:creationId xmlns:a16="http://schemas.microsoft.com/office/drawing/2014/main" xmlns="" id="{4B5EDF13-0809-44F4-9464-0DA80B3DE472}"/>
              </a:ext>
            </a:extLst>
          </p:cNvPr>
          <p:cNvSpPr/>
          <p:nvPr/>
        </p:nvSpPr>
        <p:spPr>
          <a:xfrm>
            <a:off x="11218703" y="1362504"/>
            <a:ext cx="706711" cy="400964"/>
          </a:xfrm>
          <a:prstGeom prst="wedgeEllipseCallout">
            <a:avLst>
              <a:gd name="adj1" fmla="val -52428"/>
              <a:gd name="adj2" fmla="val 96974"/>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a:t>
            </a:r>
          </a:p>
        </p:txBody>
      </p:sp>
      <p:sp>
        <p:nvSpPr>
          <p:cNvPr id="25" name="Rectangle: Rounded Corners 24">
            <a:extLst>
              <a:ext uri="{FF2B5EF4-FFF2-40B4-BE49-F238E27FC236}">
                <a16:creationId xmlns:a16="http://schemas.microsoft.com/office/drawing/2014/main" xmlns="" id="{DB38D752-9669-495A-A65B-9C83B65D50DB}"/>
              </a:ext>
            </a:extLst>
          </p:cNvPr>
          <p:cNvSpPr/>
          <p:nvPr/>
        </p:nvSpPr>
        <p:spPr>
          <a:xfrm>
            <a:off x="248565" y="4434791"/>
            <a:ext cx="8128708" cy="1760531"/>
          </a:xfrm>
          <a:prstGeom prst="roundRect">
            <a:avLst/>
          </a:prstGeom>
          <a:solidFill>
            <a:srgbClr val="FFFF99"/>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xmlns="" id="{0F6F3E22-3C3C-479E-8A33-3FA56D5089F4}"/>
              </a:ext>
            </a:extLst>
          </p:cNvPr>
          <p:cNvSpPr txBox="1"/>
          <p:nvPr/>
        </p:nvSpPr>
        <p:spPr>
          <a:xfrm>
            <a:off x="866817" y="5194261"/>
            <a:ext cx="5667547" cy="646331"/>
          </a:xfrm>
          <a:prstGeom prst="rect">
            <a:avLst/>
          </a:prstGeom>
          <a:noFill/>
        </p:spPr>
        <p:txBody>
          <a:bodyPr wrap="square" rtlCol="0">
            <a:spAutoFit/>
          </a:bodyPr>
          <a:lstStyle/>
          <a:p>
            <a:r>
              <a:rPr lang="en-US" sz="3600" b="1">
                <a:solidFill>
                  <a:srgbClr val="002060"/>
                </a:solidFill>
                <a:latin typeface="Arial" panose="020B0604020202020204" pitchFamily="34" charset="0"/>
                <a:cs typeface="Arial" panose="020B0604020202020204" pitchFamily="34" charset="0"/>
              </a:rPr>
              <a:t>Khai thác, năng lượng</a:t>
            </a:r>
          </a:p>
        </p:txBody>
      </p:sp>
      <p:sp>
        <p:nvSpPr>
          <p:cNvPr id="30" name="TextBox 29">
            <a:extLst>
              <a:ext uri="{FF2B5EF4-FFF2-40B4-BE49-F238E27FC236}">
                <a16:creationId xmlns:a16="http://schemas.microsoft.com/office/drawing/2014/main" xmlns="" id="{E648F82F-774D-4CA9-90FF-92E82FD2B825}"/>
              </a:ext>
            </a:extLst>
          </p:cNvPr>
          <p:cNvSpPr txBox="1"/>
          <p:nvPr/>
        </p:nvSpPr>
        <p:spPr>
          <a:xfrm>
            <a:off x="1204517" y="2383609"/>
            <a:ext cx="6425109" cy="1569660"/>
          </a:xfrm>
          <a:prstGeom prst="rect">
            <a:avLst/>
          </a:prstGeom>
          <a:noFill/>
        </p:spPr>
        <p:txBody>
          <a:bodyPr wrap="square" rtlCol="0">
            <a:spAutoFit/>
          </a:bodyPr>
          <a:lstStyle/>
          <a:p>
            <a:pPr algn="ctr"/>
            <a:r>
              <a:rPr lang="en-US" i="1"/>
              <a:t> </a:t>
            </a:r>
            <a:r>
              <a:rPr lang="en-US" sz="3200" b="1">
                <a:solidFill>
                  <a:schemeClr val="bg1"/>
                </a:solidFill>
                <a:latin typeface="Arial" panose="020B0604020202020204" pitchFamily="34" charset="0"/>
                <a:cs typeface="Arial" panose="020B0604020202020204" pitchFamily="34" charset="0"/>
              </a:rPr>
              <a:t>Với thế mạnh về than đá, dầu mỏ; Ngành CN nào ở châu Á có điều kiện phát triển mạnh?</a:t>
            </a:r>
          </a:p>
        </p:txBody>
      </p:sp>
      <p:sp>
        <p:nvSpPr>
          <p:cNvPr id="4" name="Star: 5 Points 3">
            <a:hlinkClick r:id="rId6" action="ppaction://hlinksldjump"/>
            <a:extLst>
              <a:ext uri="{FF2B5EF4-FFF2-40B4-BE49-F238E27FC236}">
                <a16:creationId xmlns:a16="http://schemas.microsoft.com/office/drawing/2014/main" xmlns="" id="{53FDEF60-04C5-41B0-9937-6D49EE952CEC}"/>
              </a:ext>
            </a:extLst>
          </p:cNvPr>
          <p:cNvSpPr/>
          <p:nvPr/>
        </p:nvSpPr>
        <p:spPr>
          <a:xfrm>
            <a:off x="11711011" y="6569642"/>
            <a:ext cx="368453" cy="22224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Rounded Corners 30">
            <a:extLst>
              <a:ext uri="{FF2B5EF4-FFF2-40B4-BE49-F238E27FC236}">
                <a16:creationId xmlns:a16="http://schemas.microsoft.com/office/drawing/2014/main" xmlns="" id="{11868A18-31AB-4B95-A36B-F52A4693B28C}"/>
              </a:ext>
            </a:extLst>
          </p:cNvPr>
          <p:cNvSpPr/>
          <p:nvPr/>
        </p:nvSpPr>
        <p:spPr>
          <a:xfrm>
            <a:off x="445898" y="4484380"/>
            <a:ext cx="2085281" cy="542025"/>
          </a:xfrm>
          <a:prstGeom prst="roundRect">
            <a:avLst/>
          </a:prstGeom>
          <a:solidFill>
            <a:srgbClr val="C00000"/>
          </a:solidFill>
          <a:ln>
            <a:noFill/>
          </a:ln>
          <a:scene3d>
            <a:camera prst="orthographicFront"/>
            <a:lightRig rig="threePt" dir="t"/>
          </a:scene3d>
          <a:sp3d>
            <a:bevelT w="63500"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Đáp án</a:t>
            </a:r>
          </a:p>
        </p:txBody>
      </p:sp>
      <p:pic>
        <p:nvPicPr>
          <p:cNvPr id="14" name="Tieng-yeah-tre-con-www_nhacchuongvui_com">
            <a:hlinkClick r:id="" action="ppaction://media"/>
            <a:extLst>
              <a:ext uri="{FF2B5EF4-FFF2-40B4-BE49-F238E27FC236}">
                <a16:creationId xmlns:a16="http://schemas.microsoft.com/office/drawing/2014/main" xmlns="" id="{A1E89563-A28E-4B7F-9081-5FD6C9F9B74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95387" y="6504476"/>
            <a:ext cx="406400" cy="406400"/>
          </a:xfrm>
          <a:prstGeom prst="rect">
            <a:avLst/>
          </a:prstGeom>
        </p:spPr>
      </p:pic>
    </p:spTree>
    <p:extLst>
      <p:ext uri="{BB962C8B-B14F-4D97-AF65-F5344CB8AC3E}">
        <p14:creationId xmlns:p14="http://schemas.microsoft.com/office/powerpoint/2010/main" val="4042306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barn(inVertical)">
                                      <p:cBhvr>
                                        <p:cTn id="11" dur="500"/>
                                        <p:tgtEl>
                                          <p:spTgt spid="31"/>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barn(inVertical)">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inVertical)">
                                      <p:cBhvr>
                                        <p:cTn id="19" dur="500"/>
                                        <p:tgtEl>
                                          <p:spTgt spid="29"/>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4414"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14"/>
                </p:tgtEl>
              </p:cMediaNode>
            </p:audio>
          </p:childTnLst>
        </p:cTn>
      </p:par>
    </p:tnLst>
    <p:bldLst>
      <p:bldP spid="25" grpId="0" animBg="1"/>
      <p:bldP spid="29" grpId="0"/>
      <p:bldP spid="30" grpId="0"/>
      <p:bldP spid="31"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217FD781-E026-4842-9A08-6B8F287C2960}"/>
              </a:ext>
            </a:extLst>
          </p:cNvPr>
          <p:cNvSpPr txBox="1"/>
          <p:nvPr/>
        </p:nvSpPr>
        <p:spPr>
          <a:xfrm>
            <a:off x="327642" y="1924056"/>
            <a:ext cx="11490290" cy="1200329"/>
          </a:xfrm>
          <a:prstGeom prst="rect">
            <a:avLst/>
          </a:prstGeom>
          <a:noFill/>
          <a:ln>
            <a:solidFill>
              <a:srgbClr val="00B050"/>
            </a:solidFill>
            <a:prstDash val="sysDash"/>
          </a:ln>
        </p:spPr>
        <p:txBody>
          <a:bodyPr wrap="square" rtlCol="0">
            <a:spAutoFit/>
          </a:bodyPr>
          <a:lstStyle/>
          <a:p>
            <a:pPr algn="ctr"/>
            <a:r>
              <a:rPr lang="en-US" sz="3600">
                <a:solidFill>
                  <a:srgbClr val="1C11AF"/>
                </a:solidFill>
                <a:latin typeface="Arial" panose="020B0604020202020204" pitchFamily="34" charset="0"/>
                <a:cs typeface="Arial" panose="020B0604020202020204" pitchFamily="34" charset="0"/>
              </a:rPr>
              <a:t>Tìm hiều và viết đoạn văn ngắn mô tả đặc điểm của một đồng bằng hoặc cao nguyên ở Châu Á.</a:t>
            </a:r>
          </a:p>
        </p:txBody>
      </p:sp>
      <p:sp>
        <p:nvSpPr>
          <p:cNvPr id="11" name="Rectangle: Rounded Corners 10">
            <a:extLst>
              <a:ext uri="{FF2B5EF4-FFF2-40B4-BE49-F238E27FC236}">
                <a16:creationId xmlns:a16="http://schemas.microsoft.com/office/drawing/2014/main" xmlns="" id="{3A20B018-4A5B-4A3A-88EF-7848084703EB}"/>
              </a:ext>
            </a:extLst>
          </p:cNvPr>
          <p:cNvSpPr/>
          <p:nvPr/>
        </p:nvSpPr>
        <p:spPr>
          <a:xfrm>
            <a:off x="2994992" y="305491"/>
            <a:ext cx="6467060" cy="1152248"/>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ộp_Văn_Bản 52">
            <a:extLst>
              <a:ext uri="{FF2B5EF4-FFF2-40B4-BE49-F238E27FC236}">
                <a16:creationId xmlns:a16="http://schemas.microsoft.com/office/drawing/2014/main" xmlns="" id="{9CCEAA7A-353C-4F73-8AFE-9AF20BE1C5CE}"/>
              </a:ext>
            </a:extLst>
          </p:cNvPr>
          <p:cNvSpPr txBox="1"/>
          <p:nvPr/>
        </p:nvSpPr>
        <p:spPr>
          <a:xfrm>
            <a:off x="2690192" y="466116"/>
            <a:ext cx="6963041" cy="830997"/>
          </a:xfrm>
          <a:prstGeom prst="rect">
            <a:avLst/>
          </a:prstGeom>
          <a:noFill/>
          <a:ln>
            <a:noFill/>
            <a:prstDash val="dash"/>
          </a:ln>
        </p:spPr>
        <p:txBody>
          <a:bodyPr wrap="square" rtlCol="0">
            <a:spAutoFit/>
          </a:bodyPr>
          <a:lstStyle/>
          <a:p>
            <a:pPr algn="ctr"/>
            <a:r>
              <a:rPr lang="en-US" sz="3600" b="1">
                <a:solidFill>
                  <a:srgbClr val="FFFF00"/>
                </a:solidFill>
                <a:latin typeface="Arial" pitchFamily="34" charset="0"/>
                <a:cs typeface="Arial" pitchFamily="34" charset="0"/>
              </a:rPr>
              <a:t> </a:t>
            </a:r>
            <a:r>
              <a:rPr lang="en-US" sz="4800" b="1">
                <a:solidFill>
                  <a:srgbClr val="FFFF00"/>
                </a:solidFill>
                <a:latin typeface="Arial" pitchFamily="34" charset="0"/>
                <a:cs typeface="Arial" pitchFamily="34" charset="0"/>
              </a:rPr>
              <a:t>THỬ THÁCH CHO EM</a:t>
            </a:r>
            <a:endParaRPr lang="en-US" sz="4800" b="1" dirty="0">
              <a:solidFill>
                <a:srgbClr val="FFFF00"/>
              </a:solidFill>
              <a:latin typeface="Arial" pitchFamily="34" charset="0"/>
              <a:cs typeface="Arial" pitchFamily="34" charset="0"/>
            </a:endParaRPr>
          </a:p>
        </p:txBody>
      </p:sp>
      <p:pic>
        <p:nvPicPr>
          <p:cNvPr id="2" name="Picture 1">
            <a:extLst>
              <a:ext uri="{FF2B5EF4-FFF2-40B4-BE49-F238E27FC236}">
                <a16:creationId xmlns:a16="http://schemas.microsoft.com/office/drawing/2014/main" xmlns="" id="{1977284E-38D3-4EC2-B042-5D805E6C0C9E}"/>
              </a:ext>
            </a:extLst>
          </p:cNvPr>
          <p:cNvPicPr>
            <a:picLocks noChangeAspect="1"/>
          </p:cNvPicPr>
          <p:nvPr/>
        </p:nvPicPr>
        <p:blipFill>
          <a:blip r:embed="rId3"/>
          <a:stretch>
            <a:fillRect/>
          </a:stretch>
        </p:blipFill>
        <p:spPr>
          <a:xfrm>
            <a:off x="424068" y="3429000"/>
            <a:ext cx="5671932" cy="3339065"/>
          </a:xfrm>
          <a:prstGeom prst="rect">
            <a:avLst/>
          </a:prstGeom>
        </p:spPr>
      </p:pic>
      <p:pic>
        <p:nvPicPr>
          <p:cNvPr id="3" name="Picture 2">
            <a:extLst>
              <a:ext uri="{FF2B5EF4-FFF2-40B4-BE49-F238E27FC236}">
                <a16:creationId xmlns:a16="http://schemas.microsoft.com/office/drawing/2014/main" xmlns="" id="{DE08C488-54BE-40F5-8ED7-F8BA12A5DAD4}"/>
              </a:ext>
            </a:extLst>
          </p:cNvPr>
          <p:cNvPicPr>
            <a:picLocks noChangeAspect="1"/>
          </p:cNvPicPr>
          <p:nvPr/>
        </p:nvPicPr>
        <p:blipFill>
          <a:blip r:embed="rId4"/>
          <a:stretch>
            <a:fillRect/>
          </a:stretch>
        </p:blipFill>
        <p:spPr>
          <a:xfrm>
            <a:off x="6268277" y="3411952"/>
            <a:ext cx="5446643" cy="3339065"/>
          </a:xfrm>
          <a:prstGeom prst="rect">
            <a:avLst/>
          </a:prstGeom>
        </p:spPr>
      </p:pic>
    </p:spTree>
    <p:extLst>
      <p:ext uri="{BB962C8B-B14F-4D97-AF65-F5344CB8AC3E}">
        <p14:creationId xmlns:p14="http://schemas.microsoft.com/office/powerpoint/2010/main" val="197490237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6EAAF909-09B6-4F77-A107-4E80ACD6B788}"/>
              </a:ext>
            </a:extLst>
          </p:cNvPr>
          <p:cNvSpPr txBox="1"/>
          <p:nvPr/>
        </p:nvSpPr>
        <p:spPr>
          <a:xfrm>
            <a:off x="1939379" y="1609433"/>
            <a:ext cx="9956800" cy="954107"/>
          </a:xfrm>
          <a:prstGeom prst="rect">
            <a:avLst/>
          </a:prstGeom>
          <a:noFill/>
        </p:spPr>
        <p:txBody>
          <a:bodyPr wrap="square" rtlCol="0">
            <a:spAutoFit/>
          </a:bodyPr>
          <a:lstStyle/>
          <a:p>
            <a:r>
              <a:rPr lang="en-US" sz="2800">
                <a:solidFill>
                  <a:srgbClr val="26529A"/>
                </a:solidFill>
                <a:latin typeface="Arial" panose="020B0604020202020204" pitchFamily="34" charset="0"/>
                <a:cs typeface="Arial" panose="020B0604020202020204" pitchFamily="34" charset="0"/>
              </a:rPr>
              <a:t>Căn cứ vào nội dung bài học vừa qua. Hãy tóm tắt nội dung bài học bằng sơ đồ tư duy</a:t>
            </a:r>
          </a:p>
        </p:txBody>
      </p:sp>
      <p:sp>
        <p:nvSpPr>
          <p:cNvPr id="6" name="TextBox 5">
            <a:extLst>
              <a:ext uri="{FF2B5EF4-FFF2-40B4-BE49-F238E27FC236}">
                <a16:creationId xmlns:a16="http://schemas.microsoft.com/office/drawing/2014/main" xmlns="" id="{8F9CA5FF-7055-4FD8-9197-3AE099BE5E65}"/>
              </a:ext>
            </a:extLst>
          </p:cNvPr>
          <p:cNvSpPr txBox="1"/>
          <p:nvPr/>
        </p:nvSpPr>
        <p:spPr>
          <a:xfrm>
            <a:off x="2468880" y="4032291"/>
            <a:ext cx="3627120" cy="523220"/>
          </a:xfrm>
          <a:prstGeom prst="rect">
            <a:avLst/>
          </a:prstGeom>
          <a:noFill/>
        </p:spPr>
        <p:txBody>
          <a:bodyPr wrap="square" rtlCol="0">
            <a:spAutoFit/>
          </a:bodyPr>
          <a:lstStyle/>
          <a:p>
            <a:pPr marL="457200" indent="-457200">
              <a:buFont typeface="Wingdings" panose="05000000000000000000" pitchFamily="2" charset="2"/>
              <a:buChar char="ü"/>
            </a:pPr>
            <a:r>
              <a:rPr lang="en-US" sz="2800">
                <a:solidFill>
                  <a:srgbClr val="26529A"/>
                </a:solidFill>
                <a:latin typeface="Arial" panose="020B0604020202020204" pitchFamily="34" charset="0"/>
                <a:cs typeface="Arial" panose="020B0604020202020204" pitchFamily="34" charset="0"/>
              </a:rPr>
              <a:t>Vẽ s</a:t>
            </a:r>
            <a:r>
              <a:rPr lang="vi-VN" sz="2800">
                <a:solidFill>
                  <a:srgbClr val="26529A"/>
                </a:solidFill>
                <a:latin typeface="Arial" panose="020B0604020202020204" pitchFamily="34" charset="0"/>
                <a:cs typeface="Arial" panose="020B0604020202020204" pitchFamily="34" charset="0"/>
              </a:rPr>
              <a:t>ơ</a:t>
            </a:r>
            <a:r>
              <a:rPr lang="en-US" sz="2800">
                <a:solidFill>
                  <a:srgbClr val="26529A"/>
                </a:solidFill>
                <a:latin typeface="Arial" panose="020B0604020202020204" pitchFamily="34" charset="0"/>
                <a:cs typeface="Arial" panose="020B0604020202020204" pitchFamily="34" charset="0"/>
              </a:rPr>
              <a:t> đồ t</a:t>
            </a:r>
            <a:r>
              <a:rPr lang="vi-VN" sz="2800">
                <a:solidFill>
                  <a:srgbClr val="26529A"/>
                </a:solidFill>
                <a:latin typeface="Arial" panose="020B0604020202020204" pitchFamily="34" charset="0"/>
                <a:cs typeface="Arial" panose="020B0604020202020204" pitchFamily="34" charset="0"/>
              </a:rPr>
              <a:t>ư</a:t>
            </a:r>
            <a:r>
              <a:rPr lang="en-US" sz="2800">
                <a:solidFill>
                  <a:srgbClr val="26529A"/>
                </a:solidFill>
                <a:latin typeface="Arial" panose="020B0604020202020204" pitchFamily="34" charset="0"/>
                <a:cs typeface="Arial" panose="020B0604020202020204" pitchFamily="34" charset="0"/>
              </a:rPr>
              <a:t> duy</a:t>
            </a:r>
          </a:p>
        </p:txBody>
      </p:sp>
      <p:pic>
        <p:nvPicPr>
          <p:cNvPr id="9" name="Picture 8" descr="A picture containing text&#10;&#10;Description automatically generated">
            <a:extLst>
              <a:ext uri="{FF2B5EF4-FFF2-40B4-BE49-F238E27FC236}">
                <a16:creationId xmlns:a16="http://schemas.microsoft.com/office/drawing/2014/main" xmlns="" id="{C9CD41A8-C190-46FC-A81B-141102F5B26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600" t="8748" r="11440" b="18501"/>
          <a:stretch/>
        </p:blipFill>
        <p:spPr>
          <a:xfrm>
            <a:off x="111760" y="1409180"/>
            <a:ext cx="1625600" cy="1903663"/>
          </a:xfrm>
          <a:prstGeom prst="rect">
            <a:avLst/>
          </a:prstGeom>
        </p:spPr>
      </p:pic>
      <p:pic>
        <p:nvPicPr>
          <p:cNvPr id="1028" name="Picture 4" descr="Hướng dẫn cách vẽ sơ đồ tư duy bằng tay - Mindalife">
            <a:extLst>
              <a:ext uri="{FF2B5EF4-FFF2-40B4-BE49-F238E27FC236}">
                <a16:creationId xmlns:a16="http://schemas.microsoft.com/office/drawing/2014/main" xmlns="" id="{DBBC2472-FEAE-489C-934D-70912E33E5F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81798" y="3429000"/>
            <a:ext cx="3339548" cy="16002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Rounded Corners 6">
            <a:extLst>
              <a:ext uri="{FF2B5EF4-FFF2-40B4-BE49-F238E27FC236}">
                <a16:creationId xmlns:a16="http://schemas.microsoft.com/office/drawing/2014/main" xmlns="" id="{51CBE109-06B3-46CA-BB77-012367B1028C}"/>
              </a:ext>
            </a:extLst>
          </p:cNvPr>
          <p:cNvSpPr/>
          <p:nvPr/>
        </p:nvSpPr>
        <p:spPr>
          <a:xfrm>
            <a:off x="2994992" y="305491"/>
            <a:ext cx="6467060" cy="1152248"/>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Hộp_Văn_Bản 52">
            <a:extLst>
              <a:ext uri="{FF2B5EF4-FFF2-40B4-BE49-F238E27FC236}">
                <a16:creationId xmlns:a16="http://schemas.microsoft.com/office/drawing/2014/main" xmlns="" id="{35C96C1B-A53B-4911-AD8F-E2E234A6BDAF}"/>
              </a:ext>
            </a:extLst>
          </p:cNvPr>
          <p:cNvSpPr txBox="1"/>
          <p:nvPr/>
        </p:nvSpPr>
        <p:spPr>
          <a:xfrm>
            <a:off x="2690192" y="466116"/>
            <a:ext cx="6963041" cy="830997"/>
          </a:xfrm>
          <a:prstGeom prst="rect">
            <a:avLst/>
          </a:prstGeom>
          <a:noFill/>
          <a:ln>
            <a:noFill/>
            <a:prstDash val="dash"/>
          </a:ln>
        </p:spPr>
        <p:txBody>
          <a:bodyPr wrap="square" rtlCol="0">
            <a:spAutoFit/>
          </a:bodyPr>
          <a:lstStyle/>
          <a:p>
            <a:pPr algn="ctr"/>
            <a:r>
              <a:rPr lang="en-US" sz="3600" b="1">
                <a:solidFill>
                  <a:srgbClr val="FFFF00"/>
                </a:solidFill>
                <a:latin typeface="Arial" pitchFamily="34" charset="0"/>
                <a:cs typeface="Arial" pitchFamily="34" charset="0"/>
              </a:rPr>
              <a:t> </a:t>
            </a:r>
            <a:r>
              <a:rPr lang="en-US" sz="4800" b="1">
                <a:solidFill>
                  <a:srgbClr val="FFFF00"/>
                </a:solidFill>
                <a:latin typeface="Arial" pitchFamily="34" charset="0"/>
                <a:cs typeface="Arial" pitchFamily="34" charset="0"/>
              </a:rPr>
              <a:t>THỬ THÁCH CHO EM</a:t>
            </a:r>
            <a:endParaRPr lang="en-US" sz="4800" b="1" dirty="0">
              <a:solidFill>
                <a:srgbClr val="FFFF00"/>
              </a:solidFill>
              <a:latin typeface="Arial" pitchFamily="34" charset="0"/>
              <a:cs typeface="Arial" pitchFamily="34" charset="0"/>
            </a:endParaRPr>
          </a:p>
        </p:txBody>
      </p:sp>
    </p:spTree>
    <p:extLst>
      <p:ext uri="{BB962C8B-B14F-4D97-AF65-F5344CB8AC3E}">
        <p14:creationId xmlns:p14="http://schemas.microsoft.com/office/powerpoint/2010/main" val="2783010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par>
                                <p:cTn id="16" presetID="22" presetClass="entr" presetSubtype="8" fill="hold" nodeType="withEffect">
                                  <p:stCondLst>
                                    <p:cond delay="0"/>
                                  </p:stCondLst>
                                  <p:childTnLst>
                                    <p:set>
                                      <p:cBhvr>
                                        <p:cTn id="17" dur="1" fill="hold">
                                          <p:stCondLst>
                                            <p:cond delay="0"/>
                                          </p:stCondLst>
                                        </p:cTn>
                                        <p:tgtEl>
                                          <p:spTgt spid="1028"/>
                                        </p:tgtEl>
                                        <p:attrNameLst>
                                          <p:attrName>style.visibility</p:attrName>
                                        </p:attrNameLst>
                                      </p:cBhvr>
                                      <p:to>
                                        <p:strVal val="visible"/>
                                      </p:to>
                                    </p:set>
                                    <p:animEffect transition="in" filter="wipe(left)">
                                      <p:cBhvr>
                                        <p:cTn id="18"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735946" y="1731680"/>
            <a:ext cx="3410603" cy="341376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121821" tIns="60910" rIns="121821" bIns="60910" rtlCol="0" anchor="ctr"/>
          <a:lstStyle/>
          <a:p>
            <a:pPr algn="ctr"/>
            <a:r>
              <a:rPr lang="en-US" sz="4329" b="1">
                <a:latin typeface="Arial" pitchFamily="34" charset="0"/>
                <a:cs typeface="Arial" pitchFamily="34" charset="0"/>
              </a:rPr>
              <a:t>  </a:t>
            </a:r>
            <a:r>
              <a:rPr lang="en-US" sz="6000" b="1">
                <a:latin typeface="Arial" pitchFamily="34" charset="0"/>
                <a:cs typeface="Arial" pitchFamily="34" charset="0"/>
              </a:rPr>
              <a:t>Dặn dò</a:t>
            </a:r>
          </a:p>
        </p:txBody>
      </p:sp>
      <p:sp>
        <p:nvSpPr>
          <p:cNvPr id="5" name="Block Arc 4"/>
          <p:cNvSpPr/>
          <p:nvPr/>
        </p:nvSpPr>
        <p:spPr>
          <a:xfrm>
            <a:off x="-3898054" y="-219541"/>
            <a:ext cx="7290338" cy="7297088"/>
          </a:xfrm>
          <a:prstGeom prst="blockArc">
            <a:avLst>
              <a:gd name="adj1" fmla="val 18900000"/>
              <a:gd name="adj2" fmla="val 2700000"/>
              <a:gd name="adj3" fmla="val 395"/>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6" name="Freeform 5"/>
          <p:cNvSpPr/>
          <p:nvPr/>
        </p:nvSpPr>
        <p:spPr>
          <a:xfrm>
            <a:off x="2974669" y="1261535"/>
            <a:ext cx="9019958" cy="1083733"/>
          </a:xfrm>
          <a:custGeom>
            <a:avLst/>
            <a:gdLst>
              <a:gd name="connsiteX0" fmla="*/ 0 w 6771233"/>
              <a:gd name="connsiteY0" fmla="*/ 0 h 812800"/>
              <a:gd name="connsiteX1" fmla="*/ 6771233 w 6771233"/>
              <a:gd name="connsiteY1" fmla="*/ 0 h 812800"/>
              <a:gd name="connsiteX2" fmla="*/ 6771233 w 6771233"/>
              <a:gd name="connsiteY2" fmla="*/ 812800 h 812800"/>
              <a:gd name="connsiteX3" fmla="*/ 0 w 6771233"/>
              <a:gd name="connsiteY3" fmla="*/ 812800 h 812800"/>
              <a:gd name="connsiteX4" fmla="*/ 0 w 6771233"/>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1233" h="812800">
                <a:moveTo>
                  <a:pt x="0" y="0"/>
                </a:moveTo>
                <a:lnTo>
                  <a:pt x="6771233" y="0"/>
                </a:lnTo>
                <a:lnTo>
                  <a:pt x="6771233" y="812800"/>
                </a:lnTo>
                <a:lnTo>
                  <a:pt x="0" y="812800"/>
                </a:lnTo>
                <a:lnTo>
                  <a:pt x="0" y="0"/>
                </a:lnTo>
                <a:close/>
              </a:path>
            </a:pathLst>
          </a:custGeom>
          <a:noFill/>
          <a:ln>
            <a:solidFill>
              <a:srgbClr val="00B05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pPr defTabSz="1657994">
              <a:lnSpc>
                <a:spcPct val="90000"/>
              </a:lnSpc>
              <a:spcBef>
                <a:spcPct val="0"/>
              </a:spcBef>
              <a:spcAft>
                <a:spcPct val="35000"/>
              </a:spcAft>
            </a:pPr>
            <a:r>
              <a:rPr lang="en-US" sz="3600" b="1">
                <a:solidFill>
                  <a:srgbClr val="00B050"/>
                </a:solidFill>
                <a:latin typeface="Arial" pitchFamily="34" charset="0"/>
                <a:cs typeface="Arial" pitchFamily="34" charset="0"/>
              </a:rPr>
              <a:t>Xem lại bài đã học</a:t>
            </a:r>
          </a:p>
        </p:txBody>
      </p:sp>
      <p:sp>
        <p:nvSpPr>
          <p:cNvPr id="7" name="Oval 6"/>
          <p:cNvSpPr/>
          <p:nvPr/>
        </p:nvSpPr>
        <p:spPr>
          <a:xfrm>
            <a:off x="2297962" y="1126068"/>
            <a:ext cx="1353413" cy="1354666"/>
          </a:xfrm>
          <a:prstGeom prst="ellipse">
            <a:avLst/>
          </a:prstGeom>
          <a:solidFill>
            <a:srgbClr val="00B050"/>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spcBef>
                <a:spcPts val="799"/>
              </a:spcBef>
            </a:pPr>
            <a:r>
              <a:rPr lang="en-US" sz="5328" b="1">
                <a:solidFill>
                  <a:schemeClr val="bg1"/>
                </a:solidFill>
                <a:latin typeface="Arial" pitchFamily="34" charset="0"/>
                <a:cs typeface="Arial" pitchFamily="34" charset="0"/>
              </a:rPr>
              <a:t>1</a:t>
            </a:r>
          </a:p>
        </p:txBody>
      </p:sp>
      <p:sp>
        <p:nvSpPr>
          <p:cNvPr id="8" name="Freeform 7"/>
          <p:cNvSpPr/>
          <p:nvPr/>
        </p:nvSpPr>
        <p:spPr>
          <a:xfrm>
            <a:off x="3368241" y="2887134"/>
            <a:ext cx="8626387" cy="1083733"/>
          </a:xfrm>
          <a:custGeom>
            <a:avLst/>
            <a:gdLst>
              <a:gd name="connsiteX0" fmla="*/ 0 w 6475780"/>
              <a:gd name="connsiteY0" fmla="*/ 0 h 812800"/>
              <a:gd name="connsiteX1" fmla="*/ 6475780 w 6475780"/>
              <a:gd name="connsiteY1" fmla="*/ 0 h 812800"/>
              <a:gd name="connsiteX2" fmla="*/ 6475780 w 6475780"/>
              <a:gd name="connsiteY2" fmla="*/ 812800 h 812800"/>
              <a:gd name="connsiteX3" fmla="*/ 0 w 6475780"/>
              <a:gd name="connsiteY3" fmla="*/ 812800 h 812800"/>
              <a:gd name="connsiteX4" fmla="*/ 0 w 6475780"/>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5780" h="812800">
                <a:moveTo>
                  <a:pt x="0" y="0"/>
                </a:moveTo>
                <a:lnTo>
                  <a:pt x="6475780" y="0"/>
                </a:lnTo>
                <a:lnTo>
                  <a:pt x="6475780" y="812800"/>
                </a:lnTo>
                <a:lnTo>
                  <a:pt x="0" y="812800"/>
                </a:lnTo>
                <a:lnTo>
                  <a:pt x="0" y="0"/>
                </a:lnTo>
                <a:close/>
              </a:path>
            </a:pathLst>
          </a:custGeom>
          <a:noFill/>
          <a:ln>
            <a:solidFill>
              <a:srgbClr val="FF99CC"/>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r>
              <a:rPr lang="vi-VN" sz="3600" b="1">
                <a:solidFill>
                  <a:srgbClr val="FF00FF"/>
                </a:solidFill>
              </a:rPr>
              <a:t>Về nhà </a:t>
            </a:r>
            <a:r>
              <a:rPr lang="en-US" sz="3600" b="1">
                <a:solidFill>
                  <a:srgbClr val="FF00FF"/>
                </a:solidFill>
              </a:rPr>
              <a:t>…</a:t>
            </a:r>
          </a:p>
        </p:txBody>
      </p:sp>
      <p:sp>
        <p:nvSpPr>
          <p:cNvPr id="9" name="Oval 8"/>
          <p:cNvSpPr/>
          <p:nvPr/>
        </p:nvSpPr>
        <p:spPr>
          <a:xfrm>
            <a:off x="2691535" y="2751666"/>
            <a:ext cx="1353413" cy="1354666"/>
          </a:xfrm>
          <a:prstGeom prst="ellipse">
            <a:avLst/>
          </a:prstGeom>
          <a:solidFill>
            <a:srgbClr val="FF99CC"/>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r>
              <a:rPr lang="en-US" sz="5328" b="1">
                <a:solidFill>
                  <a:schemeClr val="bg1"/>
                </a:solidFill>
                <a:latin typeface="Arial" pitchFamily="34" charset="0"/>
                <a:cs typeface="Arial" pitchFamily="34" charset="0"/>
              </a:rPr>
              <a:t>2</a:t>
            </a:r>
          </a:p>
        </p:txBody>
      </p:sp>
      <p:sp>
        <p:nvSpPr>
          <p:cNvPr id="10" name="Freeform 9"/>
          <p:cNvSpPr/>
          <p:nvPr/>
        </p:nvSpPr>
        <p:spPr>
          <a:xfrm>
            <a:off x="2974669" y="4241800"/>
            <a:ext cx="9019958" cy="1761065"/>
          </a:xfrm>
          <a:custGeom>
            <a:avLst/>
            <a:gdLst>
              <a:gd name="connsiteX0" fmla="*/ 0 w 6771233"/>
              <a:gd name="connsiteY0" fmla="*/ 0 h 812800"/>
              <a:gd name="connsiteX1" fmla="*/ 6771233 w 6771233"/>
              <a:gd name="connsiteY1" fmla="*/ 0 h 812800"/>
              <a:gd name="connsiteX2" fmla="*/ 6771233 w 6771233"/>
              <a:gd name="connsiteY2" fmla="*/ 812800 h 812800"/>
              <a:gd name="connsiteX3" fmla="*/ 0 w 6771233"/>
              <a:gd name="connsiteY3" fmla="*/ 812800 h 812800"/>
              <a:gd name="connsiteX4" fmla="*/ 0 w 6771233"/>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1233" h="812800">
                <a:moveTo>
                  <a:pt x="0" y="0"/>
                </a:moveTo>
                <a:lnTo>
                  <a:pt x="6771233" y="0"/>
                </a:lnTo>
                <a:lnTo>
                  <a:pt x="6771233" y="812800"/>
                </a:lnTo>
                <a:lnTo>
                  <a:pt x="0" y="812800"/>
                </a:lnTo>
                <a:lnTo>
                  <a:pt x="0" y="0"/>
                </a:lnTo>
                <a:close/>
              </a:path>
            </a:pathLst>
          </a:custGeom>
          <a:noFill/>
          <a:ln>
            <a:solidFill>
              <a:srgbClr val="3399F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r>
              <a:rPr lang="en-US" sz="3600" b="1" dirty="0" err="1">
                <a:solidFill>
                  <a:srgbClr val="3399FF"/>
                </a:solidFill>
                <a:latin typeface="Arial" pitchFamily="34" charset="0"/>
                <a:cs typeface="Arial" pitchFamily="34" charset="0"/>
              </a:rPr>
              <a:t>Chuẩn</a:t>
            </a:r>
            <a:r>
              <a:rPr lang="en-US" sz="3600" b="1" dirty="0">
                <a:solidFill>
                  <a:srgbClr val="3399FF"/>
                </a:solidFill>
                <a:latin typeface="Arial" pitchFamily="34" charset="0"/>
                <a:cs typeface="Arial" pitchFamily="34" charset="0"/>
              </a:rPr>
              <a:t> </a:t>
            </a:r>
            <a:r>
              <a:rPr lang="en-US" sz="3600" b="1" dirty="0" err="1">
                <a:solidFill>
                  <a:srgbClr val="3399FF"/>
                </a:solidFill>
                <a:latin typeface="Arial" pitchFamily="34" charset="0"/>
                <a:cs typeface="Arial" pitchFamily="34" charset="0"/>
              </a:rPr>
              <a:t>bị</a:t>
            </a:r>
            <a:r>
              <a:rPr lang="en-US" sz="3600" b="1" dirty="0">
                <a:solidFill>
                  <a:srgbClr val="3399FF"/>
                </a:solidFill>
                <a:latin typeface="Arial" pitchFamily="34" charset="0"/>
                <a:cs typeface="Arial" pitchFamily="34" charset="0"/>
              </a:rPr>
              <a:t> </a:t>
            </a:r>
            <a:r>
              <a:rPr lang="en-US" sz="3600" b="1" err="1">
                <a:solidFill>
                  <a:srgbClr val="3399FF"/>
                </a:solidFill>
                <a:latin typeface="Arial" pitchFamily="34" charset="0"/>
                <a:cs typeface="Arial" pitchFamily="34" charset="0"/>
              </a:rPr>
              <a:t>bài</a:t>
            </a:r>
            <a:r>
              <a:rPr lang="en-US" sz="3600" b="1">
                <a:solidFill>
                  <a:srgbClr val="3399FF"/>
                </a:solidFill>
                <a:latin typeface="Arial" pitchFamily="34" charset="0"/>
                <a:cs typeface="Arial" pitchFamily="34" charset="0"/>
              </a:rPr>
              <a:t> ……..</a:t>
            </a:r>
            <a:endParaRPr lang="en-US" sz="3600" b="1" dirty="0">
              <a:solidFill>
                <a:srgbClr val="00B0F0"/>
              </a:solidFill>
              <a:latin typeface="Arial" panose="020B0604020202020204" pitchFamily="34" charset="0"/>
              <a:cs typeface="Arial" panose="020B0604020202020204" pitchFamily="34" charset="0"/>
            </a:endParaRPr>
          </a:p>
        </p:txBody>
      </p:sp>
      <p:sp>
        <p:nvSpPr>
          <p:cNvPr id="11" name="Oval 10"/>
          <p:cNvSpPr/>
          <p:nvPr/>
        </p:nvSpPr>
        <p:spPr>
          <a:xfrm>
            <a:off x="2297962" y="4377267"/>
            <a:ext cx="1353413" cy="1354666"/>
          </a:xfrm>
          <a:prstGeom prst="ellipse">
            <a:avLst/>
          </a:prstGeom>
          <a:solidFill>
            <a:srgbClr val="3399FF"/>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r>
              <a:rPr lang="en-US" sz="4795" b="1">
                <a:solidFill>
                  <a:schemeClr val="bg1"/>
                </a:solidFill>
                <a:latin typeface="Arial" pitchFamily="34" charset="0"/>
                <a:cs typeface="Arial" pitchFamily="34" charset="0"/>
              </a:rPr>
              <a:t>3</a:t>
            </a: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42687" y="97855"/>
            <a:ext cx="2943674" cy="2056426"/>
          </a:xfrm>
          <a:prstGeom prst="rect">
            <a:avLst/>
          </a:prstGeom>
        </p:spPr>
      </p:pic>
    </p:spTree>
    <p:extLst>
      <p:ext uri="{BB962C8B-B14F-4D97-AF65-F5344CB8AC3E}">
        <p14:creationId xmlns:p14="http://schemas.microsoft.com/office/powerpoint/2010/main" val="2137555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par>
                          <p:cTn id="24" fill="hold">
                            <p:stCondLst>
                              <p:cond delay="1500"/>
                            </p:stCondLst>
                            <p:childTnLst>
                              <p:par>
                                <p:cTn id="25" presetID="22" presetClass="entr" presetSubtype="8"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par>
                          <p:cTn id="28" fill="hold">
                            <p:stCondLst>
                              <p:cond delay="2000"/>
                            </p:stCondLst>
                            <p:childTnLst>
                              <p:par>
                                <p:cTn id="29" presetID="22" presetClass="entr" presetSubtype="8"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left)">
                                      <p:cBhvr>
                                        <p:cTn id="31" dur="500"/>
                                        <p:tgtEl>
                                          <p:spTgt spid="11"/>
                                        </p:tgtEl>
                                      </p:cBhvr>
                                    </p:animEffect>
                                  </p:childTnLst>
                                </p:cTn>
                              </p:par>
                            </p:childTnLst>
                          </p:cTn>
                        </p:par>
                        <p:par>
                          <p:cTn id="32" fill="hold">
                            <p:stCondLst>
                              <p:cond delay="2500"/>
                            </p:stCondLst>
                            <p:childTnLst>
                              <p:par>
                                <p:cTn id="33" presetID="22" presetClass="entr" presetSubtype="8"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500"/>
                                        <p:tgtEl>
                                          <p:spTgt spid="10"/>
                                        </p:tgtEl>
                                      </p:cBhvr>
                                    </p:animEffect>
                                  </p:childTnLst>
                                </p:cTn>
                              </p:par>
                              <p:par>
                                <p:cTn id="36" presetID="10" presetClass="entr" presetSubtype="0" fill="hold"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8" grpId="0" animBg="1"/>
      <p:bldP spid="10"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op hình nền cảm ơn Thank You đẹp dễ thương và ý nghĩa nhất">
            <a:extLst>
              <a:ext uri="{FF2B5EF4-FFF2-40B4-BE49-F238E27FC236}">
                <a16:creationId xmlns:a16="http://schemas.microsoft.com/office/drawing/2014/main" xmlns="" id="{3C98EE2A-9ACE-4614-83A5-D7B71BAF653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297" r="-1" b="2603"/>
          <a:stretch/>
        </p:blipFill>
        <p:spPr bwMode="auto">
          <a:xfrm>
            <a:off x="321733" y="321733"/>
            <a:ext cx="11548534" cy="62145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19107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xmlns="" id="{262ABC4B-37D8-4218-BDD8-6DF6A00C0C8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xmlns="" id="{C0CB88E0-24BE-4460-92EE-F799E1DB0220}"/>
              </a:ext>
            </a:extLst>
          </p:cNvPr>
          <p:cNvPicPr>
            <a:picLocks noChangeAspect="1"/>
          </p:cNvPicPr>
          <p:nvPr/>
        </p:nvPicPr>
        <p:blipFill rotWithShape="1">
          <a:blip r:embed="rId3"/>
          <a:srcRect t="14585" r="-2" b="-2"/>
          <a:stretch/>
        </p:blipFill>
        <p:spPr>
          <a:xfrm>
            <a:off x="321730" y="321732"/>
            <a:ext cx="5674897" cy="3017405"/>
          </a:xfrm>
          <a:prstGeom prst="rect">
            <a:avLst/>
          </a:prstGeom>
        </p:spPr>
      </p:pic>
      <p:pic>
        <p:nvPicPr>
          <p:cNvPr id="5" name="Picture 4">
            <a:extLst>
              <a:ext uri="{FF2B5EF4-FFF2-40B4-BE49-F238E27FC236}">
                <a16:creationId xmlns:a16="http://schemas.microsoft.com/office/drawing/2014/main" xmlns="" id="{1CD6ABF7-6A93-4638-AE08-80589208A32D}"/>
              </a:ext>
            </a:extLst>
          </p:cNvPr>
          <p:cNvPicPr>
            <a:picLocks noChangeAspect="1"/>
          </p:cNvPicPr>
          <p:nvPr/>
        </p:nvPicPr>
        <p:blipFill rotWithShape="1">
          <a:blip r:embed="rId4"/>
          <a:srcRect t="34050" r="-2" b="398"/>
          <a:stretch/>
        </p:blipFill>
        <p:spPr>
          <a:xfrm>
            <a:off x="321730" y="3510853"/>
            <a:ext cx="5674897" cy="2789954"/>
          </a:xfrm>
          <a:prstGeom prst="rect">
            <a:avLst/>
          </a:prstGeom>
        </p:spPr>
      </p:pic>
      <p:pic>
        <p:nvPicPr>
          <p:cNvPr id="2" name="Picture 1">
            <a:extLst>
              <a:ext uri="{FF2B5EF4-FFF2-40B4-BE49-F238E27FC236}">
                <a16:creationId xmlns:a16="http://schemas.microsoft.com/office/drawing/2014/main" xmlns="" id="{844C5446-6F36-40A9-982E-D21CE2952172}"/>
              </a:ext>
            </a:extLst>
          </p:cNvPr>
          <p:cNvPicPr>
            <a:picLocks noChangeAspect="1"/>
          </p:cNvPicPr>
          <p:nvPr/>
        </p:nvPicPr>
        <p:blipFill rotWithShape="1">
          <a:blip r:embed="rId5"/>
          <a:srcRect l="23542" r="22832"/>
          <a:stretch/>
        </p:blipFill>
        <p:spPr>
          <a:xfrm>
            <a:off x="6195373" y="321733"/>
            <a:ext cx="5674897" cy="5979074"/>
          </a:xfrm>
          <a:prstGeom prst="rect">
            <a:avLst/>
          </a:prstGeom>
        </p:spPr>
      </p:pic>
      <p:sp>
        <p:nvSpPr>
          <p:cNvPr id="6" name="TextBox 5">
            <a:extLst>
              <a:ext uri="{FF2B5EF4-FFF2-40B4-BE49-F238E27FC236}">
                <a16:creationId xmlns:a16="http://schemas.microsoft.com/office/drawing/2014/main" xmlns="" id="{850DBBB0-C591-4AB6-A998-4B5E1C187DFD}"/>
              </a:ext>
            </a:extLst>
          </p:cNvPr>
          <p:cNvSpPr txBox="1"/>
          <p:nvPr/>
        </p:nvSpPr>
        <p:spPr>
          <a:xfrm>
            <a:off x="2001077" y="6351766"/>
            <a:ext cx="9066725" cy="523220"/>
          </a:xfrm>
          <a:prstGeom prst="rect">
            <a:avLst/>
          </a:prstGeom>
          <a:noFill/>
        </p:spPr>
        <p:txBody>
          <a:bodyPr wrap="square" rtlCol="0">
            <a:spAutoFit/>
          </a:bodyPr>
          <a:lstStyle/>
          <a:p>
            <a:r>
              <a:rPr lang="en-US" sz="2800" b="1">
                <a:solidFill>
                  <a:srgbClr val="0070C0"/>
                </a:solidFill>
                <a:latin typeface="Arial" panose="020B0604020202020204" pitchFamily="34" charset="0"/>
                <a:cs typeface="Arial" panose="020B0604020202020204" pitchFamily="34" charset="0"/>
              </a:rPr>
              <a:t>Thung lũng các loài hoa, Uttarakhand, Ấn Độ</a:t>
            </a:r>
            <a:endParaRPr lang="en-US" sz="2800">
              <a:solidFill>
                <a:srgbClr val="0070C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28547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par>
                                <p:cTn id="8" presetID="6" presetClass="entr" presetSubtype="16"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000"/>
                                        <p:tgtEl>
                                          <p:spTgt spid="5"/>
                                        </p:tgtEl>
                                      </p:cBhvr>
                                    </p:animEffect>
                                  </p:childTnLst>
                                </p:cTn>
                              </p:par>
                              <p:par>
                                <p:cTn id="11" presetID="6" presetClass="entr" presetSubtype="16"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circle(in)">
                                      <p:cBhvr>
                                        <p:cTn id="13" dur="2000"/>
                                        <p:tgtEl>
                                          <p:spTgt spid="2"/>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circle(in)">
                                      <p:cBhvr>
                                        <p:cTn id="16"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46BDF23F-8275-4033-AF9E-F12DCFF42CD2}"/>
              </a:ext>
            </a:extLst>
          </p:cNvPr>
          <p:cNvSpPr txBox="1"/>
          <p:nvPr/>
        </p:nvSpPr>
        <p:spPr>
          <a:xfrm>
            <a:off x="6538031" y="673565"/>
            <a:ext cx="4494146" cy="1526741"/>
          </a:xfrm>
          <a:prstGeom prst="rect">
            <a:avLst/>
          </a:prstGeom>
          <a:ln>
            <a:solidFill>
              <a:srgbClr val="0070C0"/>
            </a:solidFill>
            <a:prstDash val="sysDash"/>
          </a:ln>
        </p:spPr>
        <p:txBody>
          <a:bodyPr vert="horz" lIns="91440" tIns="45720" rIns="91440" bIns="45720" rtlCol="0" anchor="ctr">
            <a:normAutofit/>
          </a:bodyPr>
          <a:lstStyle/>
          <a:p>
            <a:pPr algn="r">
              <a:lnSpc>
                <a:spcPct val="90000"/>
              </a:lnSpc>
              <a:spcBef>
                <a:spcPct val="0"/>
              </a:spcBef>
              <a:spcAft>
                <a:spcPts val="600"/>
              </a:spcAft>
            </a:pPr>
            <a:r>
              <a:rPr lang="en-US" sz="3000" b="1" kern="1200">
                <a:solidFill>
                  <a:srgbClr val="00B050"/>
                </a:solidFill>
                <a:latin typeface="Arial" panose="020B0604020202020204" pitchFamily="34" charset="0"/>
                <a:ea typeface="+mj-ea"/>
                <a:cs typeface="Arial" panose="020B0604020202020204" pitchFamily="34" charset="0"/>
              </a:rPr>
              <a:t>Hồ Gokyo Cho, Nepal</a:t>
            </a:r>
            <a:endParaRPr lang="en-US" sz="3000" kern="1200">
              <a:solidFill>
                <a:srgbClr val="00B050"/>
              </a:solidFill>
              <a:latin typeface="Arial" panose="020B0604020202020204" pitchFamily="34" charset="0"/>
              <a:ea typeface="+mj-ea"/>
              <a:cs typeface="Arial" panose="020B0604020202020204" pitchFamily="34" charset="0"/>
            </a:endParaRPr>
          </a:p>
        </p:txBody>
      </p:sp>
      <p:pic>
        <p:nvPicPr>
          <p:cNvPr id="5" name="Picture 4">
            <a:extLst>
              <a:ext uri="{FF2B5EF4-FFF2-40B4-BE49-F238E27FC236}">
                <a16:creationId xmlns:a16="http://schemas.microsoft.com/office/drawing/2014/main" xmlns="" id="{89745132-6E4E-4EA9-86B5-677352171B5C}"/>
              </a:ext>
            </a:extLst>
          </p:cNvPr>
          <p:cNvPicPr>
            <a:picLocks noChangeAspect="1"/>
          </p:cNvPicPr>
          <p:nvPr/>
        </p:nvPicPr>
        <p:blipFill rotWithShape="1">
          <a:blip r:embed="rId2"/>
          <a:srcRect l="7318" r="-1" b="-1"/>
          <a:stretch/>
        </p:blipFill>
        <p:spPr>
          <a:xfrm>
            <a:off x="222405" y="86127"/>
            <a:ext cx="5871524" cy="3959467"/>
          </a:xfrm>
          <a:prstGeom prst="rect">
            <a:avLst/>
          </a:prstGeom>
        </p:spPr>
      </p:pic>
      <p:pic>
        <p:nvPicPr>
          <p:cNvPr id="6" name="Picture 5">
            <a:extLst>
              <a:ext uri="{FF2B5EF4-FFF2-40B4-BE49-F238E27FC236}">
                <a16:creationId xmlns:a16="http://schemas.microsoft.com/office/drawing/2014/main" xmlns="" id="{DF4284B2-D2F5-4639-BC0E-2507EE2B847D}"/>
              </a:ext>
            </a:extLst>
          </p:cNvPr>
          <p:cNvPicPr>
            <a:picLocks noChangeAspect="1"/>
          </p:cNvPicPr>
          <p:nvPr/>
        </p:nvPicPr>
        <p:blipFill rotWithShape="1">
          <a:blip r:embed="rId3"/>
          <a:srcRect r="499"/>
          <a:stretch/>
        </p:blipFill>
        <p:spPr>
          <a:xfrm>
            <a:off x="6188764" y="3040805"/>
            <a:ext cx="6003235" cy="3693245"/>
          </a:xfrm>
          <a:prstGeom prst="rect">
            <a:avLst/>
          </a:prstGeom>
        </p:spPr>
      </p:pic>
      <p:sp>
        <p:nvSpPr>
          <p:cNvPr id="7" name="Rectangle 6">
            <a:extLst>
              <a:ext uri="{FF2B5EF4-FFF2-40B4-BE49-F238E27FC236}">
                <a16:creationId xmlns:a16="http://schemas.microsoft.com/office/drawing/2014/main" xmlns="" id="{3BACB10B-2489-42FB-9814-A1C432022248}"/>
              </a:ext>
            </a:extLst>
          </p:cNvPr>
          <p:cNvSpPr/>
          <p:nvPr/>
        </p:nvSpPr>
        <p:spPr>
          <a:xfrm>
            <a:off x="1" y="4830299"/>
            <a:ext cx="6093928" cy="1526741"/>
          </a:xfrm>
          <a:prstGeom prst="rect">
            <a:avLst/>
          </a:prstGeom>
          <a:ln>
            <a:solidFill>
              <a:schemeClr val="accent5">
                <a:lumMod val="75000"/>
              </a:schemeClr>
            </a:solidFill>
            <a:prstDash val="sysDash"/>
          </a:ln>
        </p:spPr>
        <p:txBody>
          <a:bodyPr vert="horz" lIns="91440" tIns="45720" rIns="91440" bIns="45720" rtlCol="0" anchor="ctr">
            <a:noAutofit/>
          </a:bodyPr>
          <a:lstStyle/>
          <a:p>
            <a:pPr indent="-228600">
              <a:lnSpc>
                <a:spcPct val="90000"/>
              </a:lnSpc>
              <a:spcAft>
                <a:spcPts val="600"/>
              </a:spcAft>
              <a:buFont typeface="Arial" panose="020B0604020202020204" pitchFamily="34" charset="0"/>
              <a:buChar char="•"/>
            </a:pPr>
            <a:r>
              <a:rPr lang="en-US" sz="2400" b="1">
                <a:solidFill>
                  <a:srgbClr val="00B050"/>
                </a:solidFill>
                <a:latin typeface="Arial" panose="020B0604020202020204" pitchFamily="34" charset="0"/>
                <a:cs typeface="Arial" panose="020B0604020202020204" pitchFamily="34" charset="0"/>
              </a:rPr>
              <a:t>Kelimutu, Moni, Đảo Flores, Indonesia</a:t>
            </a:r>
            <a:r>
              <a:rPr lang="en-US" sz="2400" b="1">
                <a:solidFill>
                  <a:srgbClr val="0070C0"/>
                </a:solidFill>
                <a:latin typeface="Arial" panose="020B0604020202020204" pitchFamily="34" charset="0"/>
                <a:cs typeface="Arial" panose="020B0604020202020204" pitchFamily="34" charset="0"/>
              </a:rPr>
              <a:t>:</a:t>
            </a:r>
          </a:p>
          <a:p>
            <a:pPr>
              <a:lnSpc>
                <a:spcPct val="90000"/>
              </a:lnSpc>
              <a:spcAft>
                <a:spcPts val="600"/>
              </a:spcAft>
            </a:pPr>
            <a:r>
              <a:rPr lang="vi-VN" sz="2400">
                <a:solidFill>
                  <a:srgbClr val="1C11AF"/>
                </a:solidFill>
                <a:latin typeface="Arial" panose="020B0604020202020204" pitchFamily="34" charset="0"/>
                <a:cs typeface="Arial" panose="020B0604020202020204" pitchFamily="34" charset="0"/>
              </a:rPr>
              <a:t>Một ngọn núi lửa ở đây đã tạo thành 3</a:t>
            </a:r>
            <a:endParaRPr lang="en-US" sz="2400">
              <a:solidFill>
                <a:srgbClr val="1C11AF"/>
              </a:solidFill>
              <a:latin typeface="Arial" panose="020B0604020202020204" pitchFamily="34" charset="0"/>
              <a:cs typeface="Arial" panose="020B0604020202020204" pitchFamily="34" charset="0"/>
            </a:endParaRPr>
          </a:p>
          <a:p>
            <a:pPr>
              <a:lnSpc>
                <a:spcPct val="90000"/>
              </a:lnSpc>
              <a:spcAft>
                <a:spcPts val="600"/>
              </a:spcAft>
            </a:pPr>
            <a:r>
              <a:rPr lang="vi-VN" sz="2400">
                <a:solidFill>
                  <a:srgbClr val="1C11AF"/>
                </a:solidFill>
                <a:latin typeface="Arial" panose="020B0604020202020204" pitchFamily="34" charset="0"/>
                <a:cs typeface="Arial" panose="020B0604020202020204" pitchFamily="34" charset="0"/>
              </a:rPr>
              <a:t> hồ nước với 3 sắc màu khác nhau: đỏ, </a:t>
            </a:r>
            <a:endParaRPr lang="en-US" sz="2400">
              <a:solidFill>
                <a:srgbClr val="1C11AF"/>
              </a:solidFill>
              <a:latin typeface="Arial" panose="020B0604020202020204" pitchFamily="34" charset="0"/>
              <a:cs typeface="Arial" panose="020B0604020202020204" pitchFamily="34" charset="0"/>
            </a:endParaRPr>
          </a:p>
          <a:p>
            <a:pPr>
              <a:lnSpc>
                <a:spcPct val="90000"/>
              </a:lnSpc>
              <a:spcAft>
                <a:spcPts val="600"/>
              </a:spcAft>
            </a:pPr>
            <a:r>
              <a:rPr lang="vi-VN" sz="2400">
                <a:solidFill>
                  <a:srgbClr val="1C11AF"/>
                </a:solidFill>
                <a:latin typeface="Arial" panose="020B0604020202020204" pitchFamily="34" charset="0"/>
                <a:cs typeface="Arial" panose="020B0604020202020204" pitchFamily="34" charset="0"/>
              </a:rPr>
              <a:t>xanh lá và xanh dương.</a:t>
            </a:r>
            <a:endParaRPr lang="en-US" sz="2400">
              <a:solidFill>
                <a:srgbClr val="1C11A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45550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right)">
                                      <p:cBhvr>
                                        <p:cTn id="15" dur="500"/>
                                        <p:tgtEl>
                                          <p:spTgt spid="6"/>
                                        </p:tgtEl>
                                      </p:cBhvr>
                                    </p:animEffect>
                                  </p:childTnLst>
                                </p:cTn>
                              </p:par>
                              <p:par>
                                <p:cTn id="16" presetID="22" presetClass="entr" presetSubtype="2"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right)">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xmlns="" id="{231BF440-39FA-4087-84CC-2EEC0BBDAF2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xmlns="" id="{AE94836D-A6E0-400D-89F0-7ACA0BAAB42C}"/>
              </a:ext>
            </a:extLst>
          </p:cNvPr>
          <p:cNvPicPr>
            <a:picLocks noChangeAspect="1"/>
          </p:cNvPicPr>
          <p:nvPr/>
        </p:nvPicPr>
        <p:blipFill rotWithShape="1">
          <a:blip r:embed="rId3"/>
          <a:srcRect t="25695" r="-2" b="4547"/>
          <a:stretch/>
        </p:blipFill>
        <p:spPr>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2" name="Picture 1">
            <a:extLst>
              <a:ext uri="{FF2B5EF4-FFF2-40B4-BE49-F238E27FC236}">
                <a16:creationId xmlns:a16="http://schemas.microsoft.com/office/drawing/2014/main" xmlns="" id="{2BEE431E-6418-4310-9A16-44F5BD175E0F}"/>
              </a:ext>
            </a:extLst>
          </p:cNvPr>
          <p:cNvPicPr>
            <a:picLocks noChangeAspect="1"/>
          </p:cNvPicPr>
          <p:nvPr/>
        </p:nvPicPr>
        <p:blipFill rotWithShape="1">
          <a:blip r:embed="rId4"/>
          <a:srcRect t="31541" r="-2" b="-2"/>
          <a:stretch/>
        </p:blipFill>
        <p:spPr>
          <a:xfrm>
            <a:off x="4883025" y="3493008"/>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useBgFill="1">
        <p:nvSpPr>
          <p:cNvPr id="12" name="Freeform: Shape 11">
            <a:extLst>
              <a:ext uri="{FF2B5EF4-FFF2-40B4-BE49-F238E27FC236}">
                <a16:creationId xmlns:a16="http://schemas.microsoft.com/office/drawing/2014/main" xmlns="" id="{F04E4CBA-303B-48BD-8451-C2701CB0EEB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6096001"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4" name="Freeform: Shape 13">
            <a:extLst>
              <a:ext uri="{FF2B5EF4-FFF2-40B4-BE49-F238E27FC236}">
                <a16:creationId xmlns:a16="http://schemas.microsoft.com/office/drawing/2014/main" xmlns="" id="{F6CA58B3-AFCC-4A40-9882-50D5080879B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6087332"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xmlns="" id="{75C56826-D4E5-42ED-8529-079651CB300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115214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18" name="Rectangle 17">
            <a:extLst>
              <a:ext uri="{FF2B5EF4-FFF2-40B4-BE49-F238E27FC236}">
                <a16:creationId xmlns:a16="http://schemas.microsoft.com/office/drawing/2014/main" xmlns="" id="{82095FCE-EF05-4443-B97A-85DEE3A5CA1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49544" y="2194560"/>
            <a:ext cx="4892040" cy="18288"/>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xmlns="" id="{CA00AE6B-AA30-4CF8-BA6F-339B780AD76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49544" y="2194560"/>
            <a:ext cx="4892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Rectangle 2">
            <a:extLst>
              <a:ext uri="{FF2B5EF4-FFF2-40B4-BE49-F238E27FC236}">
                <a16:creationId xmlns:a16="http://schemas.microsoft.com/office/drawing/2014/main" xmlns="" id="{044B1F08-C4B5-4727-9A4D-BC153F569688}"/>
              </a:ext>
            </a:extLst>
          </p:cNvPr>
          <p:cNvSpPr/>
          <p:nvPr/>
        </p:nvSpPr>
        <p:spPr>
          <a:xfrm>
            <a:off x="-166216" y="1596824"/>
            <a:ext cx="6419765" cy="3664351"/>
          </a:xfrm>
          <a:prstGeom prst="rect">
            <a:avLst/>
          </a:prstGeom>
        </p:spPr>
        <p:txBody>
          <a:bodyPr vert="horz" lIns="91440" tIns="45720" rIns="91440" bIns="45720" rtlCol="0">
            <a:normAutofit/>
          </a:bodyPr>
          <a:lstStyle/>
          <a:p>
            <a:pPr lvl="3" indent="-228600">
              <a:lnSpc>
                <a:spcPct val="90000"/>
              </a:lnSpc>
              <a:spcAft>
                <a:spcPts val="600"/>
              </a:spcAft>
              <a:buFont typeface="Arial" panose="020B0604020202020204" pitchFamily="34" charset="0"/>
              <a:buChar char="•"/>
            </a:pPr>
            <a:r>
              <a:rPr lang="en-US" sz="3600" b="1">
                <a:solidFill>
                  <a:srgbClr val="00B050"/>
                </a:solidFill>
                <a:latin typeface="Arial" panose="020B0604020202020204" pitchFamily="34" charset="0"/>
                <a:cs typeface="Arial" panose="020B0604020202020204" pitchFamily="34" charset="0"/>
              </a:rPr>
              <a:t>Thác Bản Giốc</a:t>
            </a:r>
            <a:endParaRPr lang="en-US" sz="3600">
              <a:solidFill>
                <a:srgbClr val="00B050"/>
              </a:solidFill>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xmlns="" id="{8F5EB28C-6F2A-4A57-99A6-92E848E31810}"/>
              </a:ext>
            </a:extLst>
          </p:cNvPr>
          <p:cNvSpPr/>
          <p:nvPr/>
        </p:nvSpPr>
        <p:spPr>
          <a:xfrm>
            <a:off x="157550" y="2397949"/>
            <a:ext cx="5184034" cy="2062103"/>
          </a:xfrm>
          <a:prstGeom prst="rect">
            <a:avLst/>
          </a:prstGeom>
        </p:spPr>
        <p:txBody>
          <a:bodyPr wrap="square">
            <a:spAutoFit/>
          </a:bodyPr>
          <a:lstStyle/>
          <a:p>
            <a:pPr algn="ctr"/>
            <a:r>
              <a:rPr lang="vi-VN" sz="3200">
                <a:solidFill>
                  <a:srgbClr val="1C11AF"/>
                </a:solidFill>
                <a:latin typeface="Arial" panose="020B0604020202020204" pitchFamily="34" charset="0"/>
                <a:cs typeface="Arial" panose="020B0604020202020204" pitchFamily="34" charset="0"/>
              </a:rPr>
              <a:t>Tọa lạc tại Cao Bằng</a:t>
            </a:r>
            <a:r>
              <a:rPr lang="en-US" sz="3200">
                <a:solidFill>
                  <a:srgbClr val="1C11AF"/>
                </a:solidFill>
                <a:latin typeface="Arial" panose="020B0604020202020204" pitchFamily="34" charset="0"/>
                <a:cs typeface="Arial" panose="020B0604020202020204" pitchFamily="34" charset="0"/>
              </a:rPr>
              <a:t>, </a:t>
            </a:r>
            <a:r>
              <a:rPr lang="vi-VN" sz="3200">
                <a:solidFill>
                  <a:srgbClr val="1C11AF"/>
                </a:solidFill>
                <a:latin typeface="Arial" panose="020B0604020202020204" pitchFamily="34" charset="0"/>
                <a:cs typeface="Arial" panose="020B0604020202020204" pitchFamily="34" charset="0"/>
              </a:rPr>
              <a:t> là con thác được mệnh danh đẹp nhất Việt Nam và rộng nhất Đông Nam Á.</a:t>
            </a:r>
            <a:endParaRPr lang="en-US" sz="3200">
              <a:solidFill>
                <a:srgbClr val="1C11A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520234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picture containing tree, outdoor, water, nature&#10;&#10;Description automatically generated">
            <a:extLst>
              <a:ext uri="{FF2B5EF4-FFF2-40B4-BE49-F238E27FC236}">
                <a16:creationId xmlns:a16="http://schemas.microsoft.com/office/drawing/2014/main" xmlns="" id="{A1A876EA-08BC-4098-8274-8EECC09C5C42}"/>
              </a:ext>
            </a:extLst>
          </p:cNvPr>
          <p:cNvPicPr>
            <a:picLocks noChangeAspect="1"/>
          </p:cNvPicPr>
          <p:nvPr/>
        </p:nvPicPr>
        <p:blipFill rotWithShape="1">
          <a:blip r:embed="rId3"/>
          <a:srcRect l="13849" r="14778" b="-2"/>
          <a:stretch/>
        </p:blipFill>
        <p:spPr>
          <a:xfrm>
            <a:off x="191086" y="171715"/>
            <a:ext cx="5813197" cy="6129087"/>
          </a:xfrm>
          <a:prstGeom prst="rect">
            <a:avLst/>
          </a:prstGeom>
        </p:spPr>
      </p:pic>
      <p:pic>
        <p:nvPicPr>
          <p:cNvPr id="6" name="Picture 5" descr="A picture containing water, outdoor, river, nature&#10;&#10;Description automatically generated">
            <a:extLst>
              <a:ext uri="{FF2B5EF4-FFF2-40B4-BE49-F238E27FC236}">
                <a16:creationId xmlns:a16="http://schemas.microsoft.com/office/drawing/2014/main" xmlns="" id="{8A5C2B48-9A24-46E6-9898-818469C5CCA4}"/>
              </a:ext>
            </a:extLst>
          </p:cNvPr>
          <p:cNvPicPr>
            <a:picLocks noChangeAspect="1"/>
          </p:cNvPicPr>
          <p:nvPr/>
        </p:nvPicPr>
        <p:blipFill rotWithShape="1">
          <a:blip r:embed="rId4"/>
          <a:srcRect t="5733" b="13911"/>
          <a:stretch/>
        </p:blipFill>
        <p:spPr>
          <a:xfrm>
            <a:off x="6196929" y="171716"/>
            <a:ext cx="5803986" cy="3171422"/>
          </a:xfrm>
          <a:prstGeom prst="rect">
            <a:avLst/>
          </a:prstGeom>
        </p:spPr>
      </p:pic>
      <p:pic>
        <p:nvPicPr>
          <p:cNvPr id="4" name="Picture 3" descr="A picture containing text, tree, grass, outdoor&#10;&#10;Description automatically generated">
            <a:extLst>
              <a:ext uri="{FF2B5EF4-FFF2-40B4-BE49-F238E27FC236}">
                <a16:creationId xmlns:a16="http://schemas.microsoft.com/office/drawing/2014/main" xmlns="" id="{BB4EC987-2D50-42B0-84D6-34498ACB8BB0}"/>
              </a:ext>
            </a:extLst>
          </p:cNvPr>
          <p:cNvPicPr>
            <a:picLocks noChangeAspect="1"/>
          </p:cNvPicPr>
          <p:nvPr/>
        </p:nvPicPr>
        <p:blipFill rotWithShape="1">
          <a:blip r:embed="rId5"/>
          <a:srcRect t="16870" b="13098"/>
          <a:stretch/>
        </p:blipFill>
        <p:spPr>
          <a:xfrm>
            <a:off x="6196929" y="3514856"/>
            <a:ext cx="5786386" cy="2785950"/>
          </a:xfrm>
          <a:prstGeom prst="rect">
            <a:avLst/>
          </a:prstGeom>
        </p:spPr>
      </p:pic>
      <p:sp>
        <p:nvSpPr>
          <p:cNvPr id="7" name="Rectangle 6">
            <a:extLst>
              <a:ext uri="{FF2B5EF4-FFF2-40B4-BE49-F238E27FC236}">
                <a16:creationId xmlns:a16="http://schemas.microsoft.com/office/drawing/2014/main" xmlns="" id="{6C229D15-798B-4A0E-888E-85C9494679DD}"/>
              </a:ext>
            </a:extLst>
          </p:cNvPr>
          <p:cNvSpPr/>
          <p:nvPr/>
        </p:nvSpPr>
        <p:spPr>
          <a:xfrm>
            <a:off x="3378083" y="6427491"/>
            <a:ext cx="5252400" cy="461665"/>
          </a:xfrm>
          <a:prstGeom prst="rect">
            <a:avLst/>
          </a:prstGeom>
        </p:spPr>
        <p:txBody>
          <a:bodyPr wrap="none">
            <a:spAutoFit/>
          </a:bodyPr>
          <a:lstStyle/>
          <a:p>
            <a:pPr algn="ctr"/>
            <a:r>
              <a:rPr lang="vi-VN" sz="2400" b="1">
                <a:solidFill>
                  <a:srgbClr val="00B050"/>
                </a:solidFill>
                <a:latin typeface="arial" panose="020B0604020202020204" pitchFamily="34" charset="0"/>
              </a:rPr>
              <a:t>Hồ nước Hoàng Long, Trung Quốc</a:t>
            </a:r>
            <a:endParaRPr lang="en-US" sz="2400">
              <a:solidFill>
                <a:srgbClr val="00B050"/>
              </a:solidFill>
            </a:endParaRPr>
          </a:p>
        </p:txBody>
      </p:sp>
    </p:spTree>
    <p:extLst>
      <p:ext uri="{BB962C8B-B14F-4D97-AF65-F5344CB8AC3E}">
        <p14:creationId xmlns:p14="http://schemas.microsoft.com/office/powerpoint/2010/main" val="11504381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E623A7BC-F3D9-402A-8A42-9BFD484411BC}"/>
              </a:ext>
            </a:extLst>
          </p:cNvPr>
          <p:cNvPicPr>
            <a:picLocks noChangeAspect="1"/>
          </p:cNvPicPr>
          <p:nvPr/>
        </p:nvPicPr>
        <p:blipFill rotWithShape="1">
          <a:blip r:embed="rId2"/>
          <a:srcRect l="1054"/>
          <a:stretch/>
        </p:blipFill>
        <p:spPr>
          <a:xfrm>
            <a:off x="251791" y="0"/>
            <a:ext cx="11688418" cy="3238952"/>
          </a:xfrm>
          <a:prstGeom prst="rect">
            <a:avLst/>
          </a:prstGeom>
        </p:spPr>
      </p:pic>
      <p:grpSp>
        <p:nvGrpSpPr>
          <p:cNvPr id="9" name="Group 8">
            <a:extLst>
              <a:ext uri="{FF2B5EF4-FFF2-40B4-BE49-F238E27FC236}">
                <a16:creationId xmlns:a16="http://schemas.microsoft.com/office/drawing/2014/main" xmlns="" id="{84B8E6A2-6CDB-46C8-BFAD-858937653499}"/>
              </a:ext>
            </a:extLst>
          </p:cNvPr>
          <p:cNvGrpSpPr/>
          <p:nvPr/>
        </p:nvGrpSpPr>
        <p:grpSpPr>
          <a:xfrm>
            <a:off x="137904" y="3619049"/>
            <a:ext cx="11942695" cy="2649100"/>
            <a:chOff x="137904" y="3619049"/>
            <a:chExt cx="11942695" cy="2649100"/>
          </a:xfrm>
        </p:grpSpPr>
        <p:pic>
          <p:nvPicPr>
            <p:cNvPr id="6" name="Picture 5" descr="A picture containing mountain, sky, outdoor, snow&#10;&#10;Description automatically generated">
              <a:extLst>
                <a:ext uri="{FF2B5EF4-FFF2-40B4-BE49-F238E27FC236}">
                  <a16:creationId xmlns:a16="http://schemas.microsoft.com/office/drawing/2014/main" xmlns="" id="{62BD70F6-9893-474C-A82E-7A7F847FA181}"/>
                </a:ext>
              </a:extLst>
            </p:cNvPr>
            <p:cNvPicPr>
              <a:picLocks noChangeAspect="1"/>
            </p:cNvPicPr>
            <p:nvPr/>
          </p:nvPicPr>
          <p:blipFill>
            <a:blip r:embed="rId3"/>
            <a:stretch>
              <a:fillRect/>
            </a:stretch>
          </p:blipFill>
          <p:spPr>
            <a:xfrm>
              <a:off x="137904" y="3619049"/>
              <a:ext cx="4076288" cy="2649100"/>
            </a:xfrm>
            <a:prstGeom prst="rect">
              <a:avLst/>
            </a:prstGeom>
          </p:spPr>
        </p:pic>
        <p:pic>
          <p:nvPicPr>
            <p:cNvPr id="7" name="Picture 6">
              <a:extLst>
                <a:ext uri="{FF2B5EF4-FFF2-40B4-BE49-F238E27FC236}">
                  <a16:creationId xmlns:a16="http://schemas.microsoft.com/office/drawing/2014/main" xmlns="" id="{ED6D2930-3DB0-4C0E-9D78-F9F83F2228F0}"/>
                </a:ext>
              </a:extLst>
            </p:cNvPr>
            <p:cNvPicPr>
              <a:picLocks noChangeAspect="1"/>
            </p:cNvPicPr>
            <p:nvPr/>
          </p:nvPicPr>
          <p:blipFill rotWithShape="1">
            <a:blip r:embed="rId4"/>
            <a:srcRect l="7318" r="-1" b="-1"/>
            <a:stretch/>
          </p:blipFill>
          <p:spPr>
            <a:xfrm>
              <a:off x="4338917" y="3619049"/>
              <a:ext cx="3928370" cy="2649100"/>
            </a:xfrm>
            <a:prstGeom prst="rect">
              <a:avLst/>
            </a:prstGeom>
          </p:spPr>
        </p:pic>
        <p:pic>
          <p:nvPicPr>
            <p:cNvPr id="8" name="Picture 7">
              <a:extLst>
                <a:ext uri="{FF2B5EF4-FFF2-40B4-BE49-F238E27FC236}">
                  <a16:creationId xmlns:a16="http://schemas.microsoft.com/office/drawing/2014/main" xmlns="" id="{541C1B14-8718-42DB-B22A-4371FEF0AB9B}"/>
                </a:ext>
              </a:extLst>
            </p:cNvPr>
            <p:cNvPicPr>
              <a:picLocks noChangeAspect="1"/>
            </p:cNvPicPr>
            <p:nvPr/>
          </p:nvPicPr>
          <p:blipFill rotWithShape="1">
            <a:blip r:embed="rId5"/>
            <a:srcRect t="14585" r="-2" b="-2"/>
            <a:stretch/>
          </p:blipFill>
          <p:spPr>
            <a:xfrm>
              <a:off x="8391908" y="3619049"/>
              <a:ext cx="3688691" cy="2649100"/>
            </a:xfrm>
            <a:prstGeom prst="rect">
              <a:avLst/>
            </a:prstGeom>
          </p:spPr>
        </p:pic>
      </p:grpSp>
    </p:spTree>
    <p:extLst>
      <p:ext uri="{BB962C8B-B14F-4D97-AF65-F5344CB8AC3E}">
        <p14:creationId xmlns:p14="http://schemas.microsoft.com/office/powerpoint/2010/main" val="350731630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NKNOELEADERBOARD" val="142362823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912</TotalTime>
  <Words>2695</Words>
  <Application>Microsoft Office PowerPoint</Application>
  <PresentationFormat>Custom</PresentationFormat>
  <Paragraphs>490</Paragraphs>
  <Slides>49</Slides>
  <Notes>35</Notes>
  <HiddenSlides>0</HiddenSlides>
  <MMClips>9</MMClips>
  <ScaleCrop>false</ScaleCrop>
  <HeadingPairs>
    <vt:vector size="4" baseType="variant">
      <vt:variant>
        <vt:lpstr>Theme</vt:lpstr>
      </vt:variant>
      <vt:variant>
        <vt:i4>1</vt:i4>
      </vt:variant>
      <vt:variant>
        <vt:lpstr>Slide Titles</vt:lpstr>
      </vt:variant>
      <vt:variant>
        <vt:i4>49</vt:i4>
      </vt:variant>
    </vt:vector>
  </HeadingPairs>
  <TitlesOfParts>
    <vt:vector size="50"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win 7</cp:lastModifiedBy>
  <cp:revision>91</cp:revision>
  <dcterms:created xsi:type="dcterms:W3CDTF">2022-03-23T08:47:13Z</dcterms:created>
  <dcterms:modified xsi:type="dcterms:W3CDTF">2022-10-11T11:39:02Z</dcterms:modified>
</cp:coreProperties>
</file>