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  <p:sldId id="266" r:id="rId7"/>
    <p:sldId id="267" r:id="rId8"/>
    <p:sldId id="268" r:id="rId9"/>
    <p:sldId id="269" r:id="rId10"/>
    <p:sldId id="264" r:id="rId11"/>
    <p:sldId id="273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18DCCFD-46CA-028F-7DCD-DB68CF25B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84A031AC-C9D4-BF6D-F466-FAE1582EE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5493DDB-B691-0E24-D0F1-F2506B782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836274C-057D-36D1-1C1F-F1FABE60E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530528B-8AE5-C74B-CA5E-99AFFFA97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2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D489D2D-AE89-1D92-635D-E1D278EE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7C781EC-FE61-F7D9-213B-39D014B66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69D2B33-BA99-DE47-9923-4B9D5818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AF34AAB-8EF3-943B-AE25-3F6452D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C17D6EE8-C7FD-0320-67FD-D8A5C573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1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CE479B5-25B6-46D4-1365-1097DF6B7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A9058C52-8C16-6E30-1369-7B36DD6CA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AFA34F3-8000-86AD-6566-8730B720B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3F94512-287C-FB1D-54A4-B581EFA1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45A4FE1-8A56-DC0E-5BA6-93EB6716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6ED727F-2FB9-D95B-B956-A1E4C2383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2A824FC-64E9-49CD-1FAC-DFE9FAA93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9497EDB-5978-D45F-2324-86141FB7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6C06396-29E6-440B-83B3-EC837B0EF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39AD28B-7B1A-1EF7-E251-EC40B94F0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4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FC83E32-F9FF-7241-BFB6-48400EA27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6AF928A2-8D1D-C811-3349-DEE243804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CB78922-36AB-919F-0EEC-CC1D943C8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D2202E0-4E67-F1D5-9650-D0A0ED79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B6B80CD-6B77-E74B-3D99-3B4620875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8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41D433A-687A-EC76-9825-F1F05A8A1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A14B353-6713-9F70-7FFA-6A1E15AFE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1A89E4D6-8B45-FA79-116A-243FADE17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53876DF-DC2D-8338-26B2-F60A77CF4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8666C7E-67D4-669A-3F62-EB21DD8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76E50192-7374-6B55-1C7B-2987FA28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1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80E7690-F918-A0EE-2E89-1357D6C93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6C1E869-E435-F873-FC68-635D85E96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BE829862-2EA0-0001-8FCC-7D6916A14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CFBBB4D2-BD7D-06A7-B365-6A378385D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015757C4-6675-FD94-86BC-543012B47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D3FDD326-DEB6-4393-8493-5CCD22B0E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E59DB6B6-49F9-FA23-427A-1F76696B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02FF9145-4A02-6612-8B35-81BAC3A5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1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A24826A-D981-BAC0-2FF3-3ABFB6058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D2053FAF-A1CF-1148-0CAD-B737B8C3A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D135472F-360A-605F-CF5B-8FA614D7C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3CC1522C-2EC7-2BEF-2C21-24BF478E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6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86A58BA7-DB8C-5A30-9762-8C47B192E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A8D99FB7-3029-DEC9-1BA5-E350303F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C98776CC-F75D-5B85-18A1-C3B0F9EE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077A1CF-332A-7889-833E-320D1F1A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8702AFB-6BE8-3D3F-B77D-37741C0D6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FB627BE-9EE5-CF5A-2DD1-8EA77A879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44FA84B-5488-B186-1C1A-3C26AC93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2A5B918-D77A-E004-6CC3-F3C26006E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0F9FE264-7B7F-C96A-1C02-D94A6A31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4E0D2E5-2041-A75D-324D-234B5335C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4E74F58E-4CAB-7DC9-33DC-6E69F727D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E1B4154-7823-185E-BB34-D174E3C8C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8E25261-3846-52AC-4CA9-4B55E247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9BCAA74-D57E-26BD-2C63-552B8D92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D6AA739-F487-AE8A-3E78-A1BA75B3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2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5C501CBA-DAF0-9853-7B2F-148E8E54E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305F4F7-7DF9-9254-28DB-C024D945E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7D464E6-5869-A872-7DFF-A7EBD1155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73B9-5F8A-409C-8E3C-68EB618078FA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D231B3F-4422-74D1-F4CA-3E7A4C1B13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944C92A-132B-0E9F-D6EC-A02281E91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13E2E-69F4-4A9E-B65E-F0B2DF93D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2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ình chữ nhật: Góc Tròn 4">
            <a:extLst>
              <a:ext uri="{FF2B5EF4-FFF2-40B4-BE49-F238E27FC236}">
                <a16:creationId xmlns:a16="http://schemas.microsoft.com/office/drawing/2014/main" id="{64B34F4F-3C24-67D5-FAF9-197F6A51C5D1}"/>
              </a:ext>
            </a:extLst>
          </p:cNvPr>
          <p:cNvSpPr/>
          <p:nvPr/>
        </p:nvSpPr>
        <p:spPr>
          <a:xfrm>
            <a:off x="1573237" y="372787"/>
            <a:ext cx="9045526" cy="139370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GD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ĐT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   </a:t>
            </a:r>
          </a:p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THCS ... </a:t>
            </a: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736C619C-3F86-69AC-7319-FD3713283A96}"/>
              </a:ext>
            </a:extLst>
          </p:cNvPr>
          <p:cNvSpPr/>
          <p:nvPr/>
        </p:nvSpPr>
        <p:spPr>
          <a:xfrm>
            <a:off x="1573236" y="2646499"/>
            <a:ext cx="9045527" cy="15650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6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en-US" sz="36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HỌC PHẲNG</a:t>
            </a:r>
            <a:endParaRPr lang="en-US" sz="36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TAM GIAC BẰNG NHAU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:a16="http://schemas.microsoft.com/office/drawing/2014/main" id="{5B10B22B-B078-B840-0AC7-EA5AE6EF70A0}"/>
              </a:ext>
            </a:extLst>
          </p:cNvPr>
          <p:cNvSpPr/>
          <p:nvPr/>
        </p:nvSpPr>
        <p:spPr>
          <a:xfrm>
            <a:off x="1573237" y="5422003"/>
            <a:ext cx="9045526" cy="12882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... </a:t>
            </a:r>
          </a:p>
          <a:p>
            <a:pPr lvl="1" algn="ctr" eaLnBrk="1" hangingPunct="1">
              <a:spcBef>
                <a:spcPct val="10000"/>
              </a:spcBef>
            </a:pP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:...</a:t>
            </a:r>
          </a:p>
        </p:txBody>
      </p:sp>
    </p:spTree>
    <p:extLst>
      <p:ext uri="{BB962C8B-B14F-4D97-AF65-F5344CB8AC3E}">
        <p14:creationId xmlns:p14="http://schemas.microsoft.com/office/powerpoint/2010/main" val="185544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8B6599E7-B8B5-FD8C-FB9A-F9979604BFC2}"/>
              </a:ext>
            </a:extLst>
          </p:cNvPr>
          <p:cNvSpPr txBox="1"/>
          <p:nvPr/>
        </p:nvSpPr>
        <p:spPr>
          <a:xfrm>
            <a:off x="29014" y="0"/>
            <a:ext cx="55399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OE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36816ADA-9269-40E7-8B1E-AA5DA20FA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067" y="742188"/>
            <a:ext cx="3488436" cy="2686812"/>
          </a:xfrm>
          <a:prstGeom prst="rect">
            <a:avLst/>
          </a:prstGeom>
        </p:spPr>
      </p:pic>
      <p:pic>
        <p:nvPicPr>
          <p:cNvPr id="6" name="Hình ảnh 5">
            <a:extLst>
              <a:ext uri="{FF2B5EF4-FFF2-40B4-BE49-F238E27FC236}">
                <a16:creationId xmlns:a16="http://schemas.microsoft.com/office/drawing/2014/main" id="{70A7D7EA-8BD8-F19B-A89B-C3D377F77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067" y="742188"/>
            <a:ext cx="3488436" cy="2686812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3237DF2-E8F7-DC3E-22AB-D8EE192D4A08}"/>
              </a:ext>
            </a:extLst>
          </p:cNvPr>
          <p:cNvSpPr txBox="1"/>
          <p:nvPr/>
        </p:nvSpPr>
        <p:spPr>
          <a:xfrm>
            <a:off x="6096000" y="764531"/>
            <a:ext cx="483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AOE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7D84D4D4-3474-D8E3-26C9-564E6CCED980}"/>
              </a:ext>
            </a:extLst>
          </p:cNvPr>
          <p:cNvSpPr txBox="1"/>
          <p:nvPr/>
        </p:nvSpPr>
        <p:spPr>
          <a:xfrm>
            <a:off x="6930183" y="1179253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OA=OC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DD2F1852-B02F-C2ED-3D56-6F1028AFCF17}"/>
              </a:ext>
            </a:extLst>
          </p:cNvPr>
          <p:cNvSpPr txBox="1"/>
          <p:nvPr/>
        </p:nvSpPr>
        <p:spPr>
          <a:xfrm>
            <a:off x="6096000" y="2804066"/>
            <a:ext cx="5193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AOE =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 (c-c-c)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18D9627F-2DA7-E7FE-53FE-F20CB422FA65}"/>
              </a:ext>
            </a:extLst>
          </p:cNvPr>
          <p:cNvSpPr txBox="1"/>
          <p:nvPr/>
        </p:nvSpPr>
        <p:spPr>
          <a:xfrm>
            <a:off x="6930182" y="1730049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F75C037F-7A34-A158-2456-1C0C1A80B280}"/>
                  </a:ext>
                </a:extLst>
              </p:cNvPr>
              <p:cNvSpPr txBox="1"/>
              <p:nvPr/>
            </p:nvSpPr>
            <p:spPr>
              <a:xfrm>
                <a:off x="6096000" y="3391250"/>
                <a:ext cx="5715046" cy="53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𝐴𝑂𝐸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𝐶𝑂𝐸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( 2góc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ứng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F75C037F-7A34-A158-2456-1C0C1A80B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91250"/>
                <a:ext cx="5715046" cy="537776"/>
              </a:xfrm>
              <a:prstGeom prst="rect">
                <a:avLst/>
              </a:prstGeom>
              <a:blipFill>
                <a:blip r:embed="rId4"/>
                <a:stretch>
                  <a:fillRect l="-2132" t="-7865" r="-107" b="-30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38107E1E-56CF-00DA-A442-92C543C29120}"/>
              </a:ext>
            </a:extLst>
          </p:cNvPr>
          <p:cNvSpPr txBox="1"/>
          <p:nvPr/>
        </p:nvSpPr>
        <p:spPr>
          <a:xfrm>
            <a:off x="6930183" y="2238118"/>
            <a:ext cx="4358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AE=CE (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EAB =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ECD) </a:t>
            </a:r>
            <a:endParaRPr lang="en-US" sz="2800" dirty="0"/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B07236B7-1EB6-787A-D6A5-AD1DEB35FEFA}"/>
              </a:ext>
            </a:extLst>
          </p:cNvPr>
          <p:cNvSpPr txBox="1"/>
          <p:nvPr/>
        </p:nvSpPr>
        <p:spPr>
          <a:xfrm>
            <a:off x="6264322" y="3929026"/>
            <a:ext cx="5445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Ox, Oy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8C251124-7069-EDF6-4A59-4FDDF35CEF1E}"/>
              </a:ext>
            </a:extLst>
          </p:cNvPr>
          <p:cNvSpPr txBox="1"/>
          <p:nvPr/>
        </p:nvSpPr>
        <p:spPr>
          <a:xfrm>
            <a:off x="6264322" y="4466802"/>
            <a:ext cx="61414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537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8203AE27-E95C-CDD4-6B6C-8A25B40C5361}"/>
              </a:ext>
            </a:extLst>
          </p:cNvPr>
          <p:cNvSpPr/>
          <p:nvPr/>
        </p:nvSpPr>
        <p:spPr>
          <a:xfrm>
            <a:off x="2663687" y="344557"/>
            <a:ext cx="6533322" cy="1298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07C57582-C8F8-FD5F-7C06-A6CAFD3654C4}"/>
              </a:ext>
            </a:extLst>
          </p:cNvPr>
          <p:cNvSpPr txBox="1"/>
          <p:nvPr/>
        </p:nvSpPr>
        <p:spPr>
          <a:xfrm>
            <a:off x="-79513" y="2120949"/>
            <a:ext cx="1201972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marR="0" lvl="0" indent="-5715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Chuẩn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bị:Tam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481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ình Bầu dục 3">
            <a:extLst>
              <a:ext uri="{FF2B5EF4-FFF2-40B4-BE49-F238E27FC236}">
                <a16:creationId xmlns:a16="http://schemas.microsoft.com/office/drawing/2014/main" id="{B2493568-3233-492F-1D93-B7417DC5BE45}"/>
              </a:ext>
            </a:extLst>
          </p:cNvPr>
          <p:cNvSpPr/>
          <p:nvPr/>
        </p:nvSpPr>
        <p:spPr>
          <a:xfrm>
            <a:off x="238539" y="371062"/>
            <a:ext cx="11741426" cy="6042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CHÚC CÁC EM VUI, KHỎE, HỌC TỐT! </a:t>
            </a:r>
          </a:p>
        </p:txBody>
      </p:sp>
    </p:spTree>
    <p:extLst>
      <p:ext uri="{BB962C8B-B14F-4D97-AF65-F5344CB8AC3E}">
        <p14:creationId xmlns:p14="http://schemas.microsoft.com/office/powerpoint/2010/main" val="36338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ình Bầu dục 1">
            <a:extLst>
              <a:ext uri="{FF2B5EF4-FFF2-40B4-BE49-F238E27FC236}">
                <a16:creationId xmlns:a16="http://schemas.microsoft.com/office/drawing/2014/main" id="{AA161E95-47B9-6E9C-C8E0-2BA88A8AF50F}"/>
              </a:ext>
            </a:extLst>
          </p:cNvPr>
          <p:cNvSpPr/>
          <p:nvPr/>
        </p:nvSpPr>
        <p:spPr>
          <a:xfrm>
            <a:off x="3305908" y="196948"/>
            <a:ext cx="4881489" cy="9988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AA7635A-5A26-2B7A-7FB7-473D8CBE59E9}"/>
              </a:ext>
            </a:extLst>
          </p:cNvPr>
          <p:cNvSpPr txBox="1"/>
          <p:nvPr/>
        </p:nvSpPr>
        <p:spPr>
          <a:xfrm>
            <a:off x="0" y="1313972"/>
            <a:ext cx="11521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EBE34AE1-9440-8E51-440D-BB1ECB3154E6}"/>
              </a:ext>
            </a:extLst>
          </p:cNvPr>
          <p:cNvSpPr txBox="1"/>
          <p:nvPr/>
        </p:nvSpPr>
        <p:spPr>
          <a:xfrm>
            <a:off x="351692" y="2004955"/>
            <a:ext cx="551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EC35952-06A7-CF46-9AFC-0A4AF1C2398E}"/>
              </a:ext>
            </a:extLst>
          </p:cNvPr>
          <p:cNvSpPr txBox="1"/>
          <p:nvPr/>
        </p:nvSpPr>
        <p:spPr>
          <a:xfrm>
            <a:off x="351691" y="2581835"/>
            <a:ext cx="73011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endParaRPr lang="en-US" sz="2400" dirty="0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5E62A375-79C3-6084-5527-09F2709BACF7}"/>
              </a:ext>
            </a:extLst>
          </p:cNvPr>
          <p:cNvSpPr txBox="1"/>
          <p:nvPr/>
        </p:nvSpPr>
        <p:spPr>
          <a:xfrm>
            <a:off x="351692" y="3158715"/>
            <a:ext cx="61616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endParaRPr lang="en-US" sz="2400" dirty="0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ACADE0AA-62E9-CBB2-749E-84E043EB4155}"/>
              </a:ext>
            </a:extLst>
          </p:cNvPr>
          <p:cNvSpPr txBox="1"/>
          <p:nvPr/>
        </p:nvSpPr>
        <p:spPr>
          <a:xfrm>
            <a:off x="351692" y="3664731"/>
            <a:ext cx="7709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6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id="{58CED3FC-48DF-ECAD-656F-BE46AECA7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479" y="852061"/>
            <a:ext cx="3648668" cy="3207434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711EDDD-FCDB-22C8-B61A-920BE77C59F4}"/>
              </a:ext>
            </a:extLst>
          </p:cNvPr>
          <p:cNvSpPr txBox="1"/>
          <p:nvPr/>
        </p:nvSpPr>
        <p:spPr>
          <a:xfrm>
            <a:off x="266409" y="112542"/>
            <a:ext cx="9721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 = </a:t>
            </a:r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ADC; </a:t>
            </a:r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BCH = </a:t>
            </a:r>
            <a:r>
              <a:rPr lang="el-GR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DCH 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83B78D6-533B-53AD-C184-7611D44ADEF5}"/>
              </a:ext>
            </a:extLst>
          </p:cNvPr>
          <p:cNvSpPr txBox="1"/>
          <p:nvPr/>
        </p:nvSpPr>
        <p:spPr>
          <a:xfrm>
            <a:off x="3707488" y="852061"/>
            <a:ext cx="8039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159565D5-FBB4-5059-B71F-3AEBF0596372}"/>
              </a:ext>
            </a:extLst>
          </p:cNvPr>
          <p:cNvSpPr txBox="1"/>
          <p:nvPr/>
        </p:nvSpPr>
        <p:spPr>
          <a:xfrm>
            <a:off x="4962686" y="1268415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B1250F41-79E0-066B-2065-6357A87EDA40}"/>
              </a:ext>
            </a:extLst>
          </p:cNvPr>
          <p:cNvSpPr txBox="1"/>
          <p:nvPr/>
        </p:nvSpPr>
        <p:spPr>
          <a:xfrm>
            <a:off x="4911104" y="1716472"/>
            <a:ext cx="3491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12A72BA0-0223-4222-473D-A397E36B78D4}"/>
              </a:ext>
            </a:extLst>
          </p:cNvPr>
          <p:cNvSpPr txBox="1"/>
          <p:nvPr/>
        </p:nvSpPr>
        <p:spPr>
          <a:xfrm>
            <a:off x="3821515" y="2319273"/>
            <a:ext cx="8370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=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huyền-cạnh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F297E390-813A-43AB-91B6-62C93D376E33}"/>
              </a:ext>
            </a:extLst>
          </p:cNvPr>
          <p:cNvSpPr txBox="1"/>
          <p:nvPr/>
        </p:nvSpPr>
        <p:spPr>
          <a:xfrm>
            <a:off x="3821515" y="3599153"/>
            <a:ext cx="8039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HDC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B4BF8FD-DE7D-6ACA-712D-5BC9AC9438D8}"/>
              </a:ext>
            </a:extLst>
          </p:cNvPr>
          <p:cNvSpPr txBox="1"/>
          <p:nvPr/>
        </p:nvSpPr>
        <p:spPr>
          <a:xfrm>
            <a:off x="5076713" y="4015507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BC=CD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62416822-B14C-F6F8-4433-C5E0EF163780}"/>
              </a:ext>
            </a:extLst>
          </p:cNvPr>
          <p:cNvSpPr txBox="1"/>
          <p:nvPr/>
        </p:nvSpPr>
        <p:spPr>
          <a:xfrm>
            <a:off x="5025131" y="4463564"/>
            <a:ext cx="3491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CE2C1967-7C46-A86B-0364-FA7F501FEE8C}"/>
              </a:ext>
            </a:extLst>
          </p:cNvPr>
          <p:cNvSpPr txBox="1"/>
          <p:nvPr/>
        </p:nvSpPr>
        <p:spPr>
          <a:xfrm>
            <a:off x="3935542" y="5066365"/>
            <a:ext cx="8370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 =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HDC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100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5D7CDF53-CF88-012A-B167-247342AF130A}"/>
              </a:ext>
            </a:extLst>
          </p:cNvPr>
          <p:cNvSpPr txBox="1"/>
          <p:nvPr/>
        </p:nvSpPr>
        <p:spPr>
          <a:xfrm>
            <a:off x="4557713" y="28575"/>
            <a:ext cx="2543175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+mj-lt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25D3127-0ECF-8608-D626-C6970A57A7EB}"/>
              </a:ext>
            </a:extLst>
          </p:cNvPr>
          <p:cNvSpPr txBox="1"/>
          <p:nvPr/>
        </p:nvSpPr>
        <p:spPr>
          <a:xfrm>
            <a:off x="0" y="589240"/>
            <a:ext cx="87153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(trang 58-sgk)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CO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24).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</a:t>
            </a:r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27F6D7A0-0F96-3060-7E00-0E6B823E5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825" y="185351"/>
            <a:ext cx="2376488" cy="2865182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3C9EB78E-4082-8416-2524-97F210AC4928}"/>
              </a:ext>
            </a:extLst>
          </p:cNvPr>
          <p:cNvSpPr txBox="1"/>
          <p:nvPr/>
        </p:nvSpPr>
        <p:spPr>
          <a:xfrm>
            <a:off x="547687" y="3050533"/>
            <a:ext cx="8039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953640E4-773E-8AE3-F96B-A4CFD34043A9}"/>
              </a:ext>
            </a:extLst>
          </p:cNvPr>
          <p:cNvSpPr txBox="1"/>
          <p:nvPr/>
        </p:nvSpPr>
        <p:spPr>
          <a:xfrm>
            <a:off x="1802885" y="3466887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OA=OB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ED705165-791F-9970-0EAB-58C39961868C}"/>
              </a:ext>
            </a:extLst>
          </p:cNvPr>
          <p:cNvSpPr txBox="1"/>
          <p:nvPr/>
        </p:nvSpPr>
        <p:spPr>
          <a:xfrm>
            <a:off x="661714" y="4517745"/>
            <a:ext cx="9312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 =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BDO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1BC728C9-8397-BD48-5CAB-EC31BCB5BD9F}"/>
              </a:ext>
            </a:extLst>
          </p:cNvPr>
          <p:cNvSpPr txBox="1"/>
          <p:nvPr/>
        </p:nvSpPr>
        <p:spPr>
          <a:xfrm>
            <a:off x="3268394" y="2405122"/>
            <a:ext cx="2827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74659A16-9151-BF5C-B52A-7E9F30EFDC2F}"/>
                  </a:ext>
                </a:extLst>
              </p:cNvPr>
              <p:cNvSpPr txBox="1"/>
              <p:nvPr/>
            </p:nvSpPr>
            <p:spPr>
              <a:xfrm>
                <a:off x="1802885" y="4015335"/>
                <a:ext cx="6679934" cy="4452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𝐴𝑂𝐶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𝐵𝑂𝐷</m:t>
                        </m:r>
                      </m:e>
                    </m:acc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𝑎𝑖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đố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đỉ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74659A16-9151-BF5C-B52A-7E9F30EFDC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885" y="4015335"/>
                <a:ext cx="6679934" cy="445250"/>
              </a:xfrm>
              <a:prstGeom prst="rect">
                <a:avLst/>
              </a:prstGeom>
              <a:blipFill>
                <a:blip r:embed="rId3"/>
                <a:stretch>
                  <a:fillRect l="-91" t="-20548" b="-47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472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8FB2BCBC-EC22-0B78-0434-F1453BC8AFF4}"/>
              </a:ext>
            </a:extLst>
          </p:cNvPr>
          <p:cNvSpPr txBox="1"/>
          <p:nvPr/>
        </p:nvSpPr>
        <p:spPr>
          <a:xfrm>
            <a:off x="-1" y="0"/>
            <a:ext cx="597912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(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58-sgk)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EF=HG, EG=HF. CMR: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EFH =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HGE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EF//HG </a:t>
            </a:r>
            <a:endParaRPr lang="en-US" sz="2800" dirty="0"/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CEA434B5-4064-B146-75BF-C956876E2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4596512" cy="2236763"/>
          </a:xfrm>
          <a:prstGeom prst="rect">
            <a:avLst/>
          </a:prstGeom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97481F3C-8C89-1241-392A-377DC45DBA1F}"/>
              </a:ext>
            </a:extLst>
          </p:cNvPr>
          <p:cNvSpPr txBox="1"/>
          <p:nvPr/>
        </p:nvSpPr>
        <p:spPr>
          <a:xfrm>
            <a:off x="228925" y="3516631"/>
            <a:ext cx="483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EFH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HGE,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CEDBDE0E-8760-7C96-0189-906B892FE644}"/>
              </a:ext>
            </a:extLst>
          </p:cNvPr>
          <p:cNvSpPr txBox="1"/>
          <p:nvPr/>
        </p:nvSpPr>
        <p:spPr>
          <a:xfrm>
            <a:off x="1063108" y="3931353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1F2197A1-0C86-2929-D935-21FC56503200}"/>
              </a:ext>
            </a:extLst>
          </p:cNvPr>
          <p:cNvSpPr txBox="1"/>
          <p:nvPr/>
        </p:nvSpPr>
        <p:spPr>
          <a:xfrm>
            <a:off x="228925" y="5556166"/>
            <a:ext cx="4610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EFH =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HGE (c-c-c)</a:t>
            </a: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7040826F-66D8-C2AE-8878-C58FD3CAEE59}"/>
              </a:ext>
            </a:extLst>
          </p:cNvPr>
          <p:cNvSpPr txBox="1"/>
          <p:nvPr/>
        </p:nvSpPr>
        <p:spPr>
          <a:xfrm>
            <a:off x="2588456" y="1888431"/>
            <a:ext cx="16599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DD37E95-BAE8-79A6-75C6-4E04A2F94460}"/>
              </a:ext>
            </a:extLst>
          </p:cNvPr>
          <p:cNvSpPr txBox="1"/>
          <p:nvPr/>
        </p:nvSpPr>
        <p:spPr>
          <a:xfrm>
            <a:off x="1063108" y="4518537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EF=HG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FC12D69E-8165-C19E-74D6-DBBE44856C64}"/>
              </a:ext>
            </a:extLst>
          </p:cNvPr>
          <p:cNvSpPr txBox="1"/>
          <p:nvPr/>
        </p:nvSpPr>
        <p:spPr>
          <a:xfrm>
            <a:off x="1083213" y="5053571"/>
            <a:ext cx="3165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HF=EG</a:t>
            </a:r>
          </a:p>
        </p:txBody>
      </p:sp>
      <p:cxnSp>
        <p:nvCxnSpPr>
          <p:cNvPr id="18" name="Đường nối Thẳng 17">
            <a:extLst>
              <a:ext uri="{FF2B5EF4-FFF2-40B4-BE49-F238E27FC236}">
                <a16:creationId xmlns:a16="http://schemas.microsoft.com/office/drawing/2014/main" id="{C5BFEFBE-3531-5798-2D08-94BA877B9FEC}"/>
              </a:ext>
            </a:extLst>
          </p:cNvPr>
          <p:cNvCxnSpPr/>
          <p:nvPr/>
        </p:nvCxnSpPr>
        <p:spPr>
          <a:xfrm>
            <a:off x="5725552" y="2630806"/>
            <a:ext cx="0" cy="3981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DC223DCA-1436-352A-4FBA-446D15E6E2AB}"/>
              </a:ext>
            </a:extLst>
          </p:cNvPr>
          <p:cNvSpPr txBox="1"/>
          <p:nvPr/>
        </p:nvSpPr>
        <p:spPr>
          <a:xfrm>
            <a:off x="228925" y="2855643"/>
            <a:ext cx="61616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l-GR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EFH = </a:t>
            </a:r>
            <a:r>
              <a:rPr lang="el-GR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HGE</a:t>
            </a:r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464D74F6-F184-E977-6FED-BF8DA12D475D}"/>
              </a:ext>
            </a:extLst>
          </p:cNvPr>
          <p:cNvSpPr txBox="1"/>
          <p:nvPr/>
        </p:nvSpPr>
        <p:spPr>
          <a:xfrm>
            <a:off x="6029007" y="2855643"/>
            <a:ext cx="2467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EF//HG </a:t>
            </a:r>
            <a:endParaRPr lang="en-US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F3CDE005-2208-D42F-F7FD-E516E4CF1863}"/>
                  </a:ext>
                </a:extLst>
              </p:cNvPr>
              <p:cNvSpPr txBox="1"/>
              <p:nvPr/>
            </p:nvSpPr>
            <p:spPr>
              <a:xfrm>
                <a:off x="5979126" y="3441164"/>
                <a:ext cx="5224646" cy="5375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𝐸𝐹𝐻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𝐺𝐻𝐸</m:t>
                        </m:r>
                      </m:e>
                    </m:acc>
                    <m:r>
                      <a:rPr lang="vi-VN" sz="2800" b="0" i="1" dirty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nor/>
                      </m:rPr>
                      <a:rPr lang="el-G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Δ</m:t>
                    </m:r>
                    <m:r>
                      <m:rPr>
                        <m:nor/>
                      </m:rPr>
                      <a: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EFH</m:t>
                    </m:r>
                    <m:r>
                      <m:rPr>
                        <m:nor/>
                      </m:rPr>
                      <a: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= </m:t>
                    </m:r>
                    <m:r>
                      <m:rPr>
                        <m:nor/>
                      </m:rPr>
                      <a:rPr lang="el-G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l-G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vi-VN" sz="28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HGE</m:t>
                    </m:r>
                  </m:oMath>
                </a14:m>
                <a:r>
                  <a:rPr lang="vi-VN" sz="2800" dirty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F3CDE005-2208-D42F-F7FD-E516E4CF1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126" y="3441164"/>
                <a:ext cx="5224646" cy="537583"/>
              </a:xfrm>
              <a:prstGeom prst="rect">
                <a:avLst/>
              </a:prstGeom>
              <a:blipFill>
                <a:blip r:embed="rId3"/>
                <a:stretch>
                  <a:fillRect t="-11236" b="-28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7947C8C-5EB9-2C1F-703E-06EFDB0655D7}"/>
                  </a:ext>
                </a:extLst>
              </p:cNvPr>
              <p:cNvSpPr txBox="1"/>
              <p:nvPr/>
            </p:nvSpPr>
            <p:spPr>
              <a:xfrm>
                <a:off x="5979126" y="3995781"/>
                <a:ext cx="3748034" cy="5375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𝐸𝐹𝐻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̂"/>
                          <m:ctrlPr>
                            <a:rPr lang="en-US" sz="280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𝐺𝐻𝐸</m:t>
                          </m:r>
                        </m:e>
                      </m:acc>
                      <m:r>
                        <a:rPr lang="vi-VN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ằ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 ở 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ị 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í 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𝑠𝑜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𝑙𝑒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𝑡𝑟𝑜𝑛𝑔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7947C8C-5EB9-2C1F-703E-06EFDB0655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126" y="3995781"/>
                <a:ext cx="3748034" cy="537583"/>
              </a:xfrm>
              <a:prstGeom prst="rect">
                <a:avLst/>
              </a:prstGeom>
              <a:blipFill>
                <a:blip r:embed="rId4"/>
                <a:stretch>
                  <a:fillRect r="-4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Hộp Văn bản 27">
            <a:extLst>
              <a:ext uri="{FF2B5EF4-FFF2-40B4-BE49-F238E27FC236}">
                <a16:creationId xmlns:a16="http://schemas.microsoft.com/office/drawing/2014/main" id="{DAE4ADAE-C87C-1545-615E-795EF94084B4}"/>
              </a:ext>
            </a:extLst>
          </p:cNvPr>
          <p:cNvSpPr txBox="1"/>
          <p:nvPr/>
        </p:nvSpPr>
        <p:spPr>
          <a:xfrm>
            <a:off x="6029007" y="4505224"/>
            <a:ext cx="555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EF//HG</a:t>
            </a:r>
          </a:p>
        </p:txBody>
      </p:sp>
    </p:spTree>
    <p:extLst>
      <p:ext uri="{BB962C8B-B14F-4D97-AF65-F5344CB8AC3E}">
        <p14:creationId xmlns:p14="http://schemas.microsoft.com/office/powerpoint/2010/main" val="74714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4" grpId="0"/>
      <p:bldP spid="15" grpId="0"/>
      <p:bldP spid="16" grpId="0"/>
      <p:bldP spid="20" grpId="0"/>
      <p:bldP spid="22" grpId="0"/>
      <p:bldP spid="24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627AEC9-3E3E-7E93-9871-8C497F43133B}"/>
              </a:ext>
            </a:extLst>
          </p:cNvPr>
          <p:cNvSpPr txBox="1"/>
          <p:nvPr/>
        </p:nvSpPr>
        <p:spPr>
          <a:xfrm>
            <a:off x="109182" y="136478"/>
            <a:ext cx="119281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(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58-sgk)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OA&lt;OB.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 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OA=OC, OD=OB.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AD=BC     b)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EAB=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ECD         c) OE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dirty="0"/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992C005C-1822-EA30-EE05-C5DE5DF1B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20" y="2894008"/>
            <a:ext cx="3497580" cy="2926080"/>
          </a:xfrm>
          <a:prstGeom prst="rect">
            <a:avLst/>
          </a:prstGeom>
        </p:spPr>
      </p:pic>
      <p:pic>
        <p:nvPicPr>
          <p:cNvPr id="5" name="Hình ảnh 4">
            <a:extLst>
              <a:ext uri="{FF2B5EF4-FFF2-40B4-BE49-F238E27FC236}">
                <a16:creationId xmlns:a16="http://schemas.microsoft.com/office/drawing/2014/main" id="{AC972DA5-A67C-E2A2-E20D-0E180EA39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92" y="2894008"/>
            <a:ext cx="3488436" cy="2926080"/>
          </a:xfrm>
          <a:prstGeom prst="rect">
            <a:avLst/>
          </a:prstGeom>
        </p:spPr>
      </p:pic>
      <p:pic>
        <p:nvPicPr>
          <p:cNvPr id="6" name="Hình ảnh 5">
            <a:extLst>
              <a:ext uri="{FF2B5EF4-FFF2-40B4-BE49-F238E27FC236}">
                <a16:creationId xmlns:a16="http://schemas.microsoft.com/office/drawing/2014/main" id="{AC76E290-BE36-3C16-F1B3-06CE7844FD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120" y="2894008"/>
            <a:ext cx="3488436" cy="2926080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E5BE2E3C-22B8-57EE-4930-7D9B84B314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548" y="2894008"/>
            <a:ext cx="3488436" cy="2926080"/>
          </a:xfrm>
          <a:prstGeom prst="rect">
            <a:avLst/>
          </a:prstGeom>
        </p:spPr>
      </p:pic>
      <p:pic>
        <p:nvPicPr>
          <p:cNvPr id="8" name="Hình ảnh 7">
            <a:extLst>
              <a:ext uri="{FF2B5EF4-FFF2-40B4-BE49-F238E27FC236}">
                <a16:creationId xmlns:a16="http://schemas.microsoft.com/office/drawing/2014/main" id="{A5E7370B-E9F7-2C76-9B28-7C62B56788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1531" y="2810742"/>
            <a:ext cx="4542235" cy="3300017"/>
          </a:xfrm>
          <a:prstGeom prst="rect">
            <a:avLst/>
          </a:prstGeom>
        </p:spPr>
      </p:pic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44365E83-5640-A357-6300-589CB1EFE91D}"/>
              </a:ext>
            </a:extLst>
          </p:cNvPr>
          <p:cNvSpPr txBox="1"/>
          <p:nvPr/>
        </p:nvSpPr>
        <p:spPr>
          <a:xfrm>
            <a:off x="6014113" y="2810742"/>
            <a:ext cx="28114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xOy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7E6F3571-B606-6C0F-241A-163BC5DD4FDA}"/>
                  </a:ext>
                </a:extLst>
              </p:cNvPr>
              <p:cNvSpPr txBox="1"/>
              <p:nvPr/>
            </p:nvSpPr>
            <p:spPr>
              <a:xfrm>
                <a:off x="6027829" y="3220538"/>
                <a:ext cx="479758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A, B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𝑂𝑥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  </m:t>
                    </m:r>
                  </m:oMath>
                </a14:m>
                <a:r>
                  <a:rPr lang="en-US" sz="2800" dirty="0"/>
                  <a:t> OA&lt;OB;   C, D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800" dirty="0"/>
                  <a:t>Oy</a:t>
                </a:r>
              </a:p>
            </p:txBody>
          </p:sp>
        </mc:Choice>
        <mc:Fallback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7E6F3571-B606-6C0F-241A-163BC5DD4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829" y="3220538"/>
                <a:ext cx="4797587" cy="523220"/>
              </a:xfrm>
              <a:prstGeom prst="rect">
                <a:avLst/>
              </a:prstGeom>
              <a:blipFill>
                <a:blip r:embed="rId7"/>
                <a:stretch>
                  <a:fillRect l="-2668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8185F18A-83F1-A241-E34A-0887A8F2E6CD}"/>
              </a:ext>
            </a:extLst>
          </p:cNvPr>
          <p:cNvSpPr txBox="1"/>
          <p:nvPr/>
        </p:nvSpPr>
        <p:spPr>
          <a:xfrm>
            <a:off x="6073253" y="3643922"/>
            <a:ext cx="34884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OA=OC, OD=OB</a:t>
            </a:r>
            <a:endParaRPr lang="en-US" sz="2800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33621EC2-0870-BB61-7AB2-B79EAA48A87D}"/>
              </a:ext>
            </a:extLst>
          </p:cNvPr>
          <p:cNvSpPr txBox="1"/>
          <p:nvPr/>
        </p:nvSpPr>
        <p:spPr>
          <a:xfrm>
            <a:off x="6073253" y="4063531"/>
            <a:ext cx="45422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</a:t>
            </a:r>
            <a:endParaRPr lang="en-US" sz="2800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AF606E06-1CB3-77BC-3990-239909385161}"/>
              </a:ext>
            </a:extLst>
          </p:cNvPr>
          <p:cNvSpPr txBox="1"/>
          <p:nvPr/>
        </p:nvSpPr>
        <p:spPr>
          <a:xfrm>
            <a:off x="6014113" y="4586751"/>
            <a:ext cx="25461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AD=BC </a:t>
            </a:r>
            <a:endParaRPr lang="en-US" sz="2800" dirty="0"/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8F1134FC-64F1-19F1-6CBF-E20599297687}"/>
              </a:ext>
            </a:extLst>
          </p:cNvPr>
          <p:cNvSpPr txBox="1"/>
          <p:nvPr/>
        </p:nvSpPr>
        <p:spPr>
          <a:xfrm>
            <a:off x="6027829" y="4955183"/>
            <a:ext cx="30491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EAB=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ECD </a:t>
            </a:r>
            <a:endParaRPr lang="en-US" sz="2800" dirty="0"/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3B594DB4-9EE6-3363-0B4A-EAA6C6DC244B}"/>
              </a:ext>
            </a:extLst>
          </p:cNvPr>
          <p:cNvSpPr txBox="1"/>
          <p:nvPr/>
        </p:nvSpPr>
        <p:spPr>
          <a:xfrm>
            <a:off x="6014113" y="5419597"/>
            <a:ext cx="55952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416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8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id="{09E003B0-60F9-C1EF-6E91-B60258370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8" y="478353"/>
            <a:ext cx="4766499" cy="3998112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EC5B5703-BE07-29FD-45C3-10D50F132EE0}"/>
              </a:ext>
            </a:extLst>
          </p:cNvPr>
          <p:cNvSpPr txBox="1"/>
          <p:nvPr/>
        </p:nvSpPr>
        <p:spPr>
          <a:xfrm>
            <a:off x="6290435" y="341876"/>
            <a:ext cx="23576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AD=BC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D3A14B7-768F-4E68-6D65-077A0C810DB6}"/>
              </a:ext>
            </a:extLst>
          </p:cNvPr>
          <p:cNvSpPr txBox="1"/>
          <p:nvPr/>
        </p:nvSpPr>
        <p:spPr>
          <a:xfrm>
            <a:off x="6096000" y="764531"/>
            <a:ext cx="483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AOD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B719F2B-3C74-401B-9C26-3215B05F3654}"/>
              </a:ext>
            </a:extLst>
          </p:cNvPr>
          <p:cNvSpPr txBox="1"/>
          <p:nvPr/>
        </p:nvSpPr>
        <p:spPr>
          <a:xfrm>
            <a:off x="6930183" y="1179253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OA=OC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E13D6C0A-B036-38E0-7D18-AC418934D65A}"/>
              </a:ext>
            </a:extLst>
          </p:cNvPr>
          <p:cNvSpPr txBox="1"/>
          <p:nvPr/>
        </p:nvSpPr>
        <p:spPr>
          <a:xfrm>
            <a:off x="6096000" y="2804066"/>
            <a:ext cx="5193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AOD = 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 (c-c-c)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7E21D3F-EB2B-F59A-2882-0F060C8EAFC7}"/>
              </a:ext>
            </a:extLst>
          </p:cNvPr>
          <p:cNvSpPr txBox="1"/>
          <p:nvPr/>
        </p:nvSpPr>
        <p:spPr>
          <a:xfrm>
            <a:off x="6930183" y="1697147"/>
            <a:ext cx="435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OD=OB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D9087045-366D-44AE-0290-1F6C78D84227}"/>
                  </a:ext>
                </a:extLst>
              </p:cNvPr>
              <p:cNvSpPr txBox="1"/>
              <p:nvPr/>
            </p:nvSpPr>
            <p:spPr>
              <a:xfrm>
                <a:off x="6935324" y="2316172"/>
                <a:ext cx="2529219" cy="4452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𝐴𝑂𝐶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𝑢𝑛𝑔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D9087045-366D-44AE-0290-1F6C78D84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324" y="2316172"/>
                <a:ext cx="2529219" cy="4452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91F89F0F-EC45-58D7-AE18-A2F2FF66AD91}"/>
              </a:ext>
            </a:extLst>
          </p:cNvPr>
          <p:cNvSpPr txBox="1"/>
          <p:nvPr/>
        </p:nvSpPr>
        <p:spPr>
          <a:xfrm>
            <a:off x="6096000" y="3391250"/>
            <a:ext cx="5715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AD=BC ( 2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27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id="{C39C6E41-9489-DE46-89F9-BB0A82F7B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022" y="0"/>
            <a:ext cx="9373509" cy="5136758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EECB1DB-BA46-1382-D7F0-0B2D1BBAE6D3}"/>
              </a:ext>
            </a:extLst>
          </p:cNvPr>
          <p:cNvSpPr txBox="1"/>
          <p:nvPr/>
        </p:nvSpPr>
        <p:spPr>
          <a:xfrm>
            <a:off x="15468" y="0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EAB=</a:t>
            </a:r>
            <a:r>
              <a:rPr 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ECD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5C2DCD84-450D-DF4E-D8F1-E86CA139BD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613" y="2568379"/>
            <a:ext cx="4766499" cy="3998112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FEC4DF37-3983-CE00-004F-ADA184417A92}"/>
              </a:ext>
            </a:extLst>
          </p:cNvPr>
          <p:cNvSpPr txBox="1"/>
          <p:nvPr/>
        </p:nvSpPr>
        <p:spPr>
          <a:xfrm>
            <a:off x="3757455" y="0"/>
            <a:ext cx="6619164" cy="7457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4D39526-EDFA-7EDC-498C-74DDA22DE4C1}"/>
              </a:ext>
            </a:extLst>
          </p:cNvPr>
          <p:cNvSpPr txBox="1"/>
          <p:nvPr/>
        </p:nvSpPr>
        <p:spPr>
          <a:xfrm>
            <a:off x="3062330" y="745721"/>
            <a:ext cx="1602556" cy="7457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56517891-4B50-8A69-1BE1-EF80A3AC97C2}"/>
              </a:ext>
            </a:extLst>
          </p:cNvPr>
          <p:cNvSpPr txBox="1"/>
          <p:nvPr/>
        </p:nvSpPr>
        <p:spPr>
          <a:xfrm>
            <a:off x="6334899" y="666421"/>
            <a:ext cx="1640398" cy="10769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CC5A4912-025A-666D-FD44-4586C2734330}"/>
              </a:ext>
            </a:extLst>
          </p:cNvPr>
          <p:cNvSpPr txBox="1"/>
          <p:nvPr/>
        </p:nvSpPr>
        <p:spPr>
          <a:xfrm>
            <a:off x="9239534" y="745721"/>
            <a:ext cx="1417924" cy="6327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1983B734-2721-C54E-9503-EEE35BD5DEA1}"/>
              </a:ext>
            </a:extLst>
          </p:cNvPr>
          <p:cNvSpPr txBox="1"/>
          <p:nvPr/>
        </p:nvSpPr>
        <p:spPr>
          <a:xfrm>
            <a:off x="2803022" y="1491442"/>
            <a:ext cx="2041933" cy="10769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F8315E5-FD91-B4D5-F3A7-41EC884C9594}"/>
              </a:ext>
            </a:extLst>
          </p:cNvPr>
          <p:cNvSpPr txBox="1"/>
          <p:nvPr/>
        </p:nvSpPr>
        <p:spPr>
          <a:xfrm>
            <a:off x="5636525" y="1822658"/>
            <a:ext cx="2402006" cy="429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9E18BC87-DDA6-DBD8-79E2-818E88C5E9FE}"/>
              </a:ext>
            </a:extLst>
          </p:cNvPr>
          <p:cNvSpPr txBox="1"/>
          <p:nvPr/>
        </p:nvSpPr>
        <p:spPr>
          <a:xfrm>
            <a:off x="5636525" y="1882549"/>
            <a:ext cx="249754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B5917E50-DDD2-14EE-A074-DAF231A51928}"/>
              </a:ext>
            </a:extLst>
          </p:cNvPr>
          <p:cNvSpPr txBox="1"/>
          <p:nvPr/>
        </p:nvSpPr>
        <p:spPr>
          <a:xfrm>
            <a:off x="4844955" y="2251881"/>
            <a:ext cx="1489944" cy="6283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1343B80C-8623-D544-D39B-7A6B414BDC78}"/>
              </a:ext>
            </a:extLst>
          </p:cNvPr>
          <p:cNvSpPr txBox="1"/>
          <p:nvPr/>
        </p:nvSpPr>
        <p:spPr>
          <a:xfrm>
            <a:off x="6509982" y="2251881"/>
            <a:ext cx="942458" cy="5684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1" name="Hình ảnh 20">
            <a:extLst>
              <a:ext uri="{FF2B5EF4-FFF2-40B4-BE49-F238E27FC236}">
                <a16:creationId xmlns:a16="http://schemas.microsoft.com/office/drawing/2014/main" id="{B9AA5FFD-DA9B-7275-0A54-71D3AF9C21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0308" y="2124090"/>
            <a:ext cx="1086612" cy="477012"/>
          </a:xfrm>
          <a:prstGeom prst="rect">
            <a:avLst/>
          </a:prstGeom>
        </p:spPr>
      </p:pic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2BD4D292-F56F-F5AB-9BD1-A94D980370B4}"/>
              </a:ext>
            </a:extLst>
          </p:cNvPr>
          <p:cNvSpPr txBox="1"/>
          <p:nvPr/>
        </p:nvSpPr>
        <p:spPr>
          <a:xfrm>
            <a:off x="7806652" y="2198280"/>
            <a:ext cx="942458" cy="696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9A5FAE5C-0DD4-7750-5D41-4F1042DC0801}"/>
              </a:ext>
            </a:extLst>
          </p:cNvPr>
          <p:cNvSpPr txBox="1"/>
          <p:nvPr/>
        </p:nvSpPr>
        <p:spPr>
          <a:xfrm>
            <a:off x="8756920" y="137842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80031847-2B7D-0138-02E4-D82928DC294C}"/>
              </a:ext>
            </a:extLst>
          </p:cNvPr>
          <p:cNvSpPr txBox="1"/>
          <p:nvPr/>
        </p:nvSpPr>
        <p:spPr>
          <a:xfrm>
            <a:off x="8612766" y="1378424"/>
            <a:ext cx="2497541" cy="21699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6F41DC0C-CE8E-7168-FC98-EE06A671FE4B}"/>
              </a:ext>
            </a:extLst>
          </p:cNvPr>
          <p:cNvSpPr txBox="1"/>
          <p:nvPr/>
        </p:nvSpPr>
        <p:spPr>
          <a:xfrm>
            <a:off x="7083188" y="3548418"/>
            <a:ext cx="2847606" cy="10577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id="{6C1913BC-6B3B-93BF-902F-FDA6C3F1133A}"/>
              </a:ext>
            </a:extLst>
          </p:cNvPr>
          <p:cNvSpPr txBox="1"/>
          <p:nvPr/>
        </p:nvSpPr>
        <p:spPr>
          <a:xfrm>
            <a:off x="10126639" y="3548418"/>
            <a:ext cx="1557903" cy="7779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Hộp Văn bản 28">
            <a:extLst>
              <a:ext uri="{FF2B5EF4-FFF2-40B4-BE49-F238E27FC236}">
                <a16:creationId xmlns:a16="http://schemas.microsoft.com/office/drawing/2014/main" id="{1D6ABBDE-B09B-0811-E2AA-1D72A7887135}"/>
              </a:ext>
            </a:extLst>
          </p:cNvPr>
          <p:cNvSpPr txBox="1"/>
          <p:nvPr/>
        </p:nvSpPr>
        <p:spPr>
          <a:xfrm>
            <a:off x="10126639" y="4326340"/>
            <a:ext cx="1924334" cy="7779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7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4" grpId="0" animBg="1"/>
      <p:bldP spid="18" grpId="0" animBg="1"/>
      <p:bldP spid="19" grpId="0" animBg="1"/>
      <p:bldP spid="20" grpId="0" animBg="1"/>
      <p:bldP spid="22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80C4AF91-442D-6F3E-75F2-7C865C037D4C}"/>
              </a:ext>
            </a:extLst>
          </p:cNvPr>
          <p:cNvSpPr txBox="1"/>
          <p:nvPr/>
        </p:nvSpPr>
        <p:spPr>
          <a:xfrm>
            <a:off x="0" y="0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EAB=</a:t>
            </a:r>
            <a:r>
              <a:rPr 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Δ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ECD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262D1F12-8A98-3920-71C1-4193B7B50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613" y="357442"/>
            <a:ext cx="4059464" cy="3405055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F074D962-2355-F036-6E12-56D91EF96754}"/>
              </a:ext>
            </a:extLst>
          </p:cNvPr>
          <p:cNvSpPr txBox="1"/>
          <p:nvPr/>
        </p:nvSpPr>
        <p:spPr>
          <a:xfrm>
            <a:off x="5145206" y="136478"/>
            <a:ext cx="54045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AB=OB-OA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CD=OC-OD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OA=OC; OB=OD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AB=CD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86ED94EB-CDE1-BAFA-BD16-44B193E0FB74}"/>
                  </a:ext>
                </a:extLst>
              </p:cNvPr>
              <p:cNvSpPr txBox="1"/>
              <p:nvPr/>
            </p:nvSpPr>
            <p:spPr>
              <a:xfrm>
                <a:off x="5145206" y="2583189"/>
                <a:ext cx="5936776" cy="982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𝑂𝐴𝐷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𝐵𝐴𝐸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ề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ù)</m:t>
                      </m:r>
                    </m:oMath>
                  </m:oMathPara>
                </a14:m>
                <a:endParaRPr lang="en-US" sz="28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𝑂𝐶𝐵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𝐷𝐶𝐸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800" dirty="0"/>
                  <a:t> (2 </a:t>
                </a:r>
                <a:r>
                  <a:rPr lang="en-US" sz="2800" dirty="0" err="1"/>
                  <a:t>góc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kề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bù</a:t>
                </a:r>
                <a:r>
                  <a:rPr lang="en-US" sz="2800" dirty="0"/>
                  <a:t>)</a:t>
                </a:r>
              </a:p>
            </p:txBody>
          </p:sp>
        </mc:Choice>
        <mc:Fallback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86ED94EB-CDE1-BAFA-BD16-44B193E0F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206" y="2583189"/>
                <a:ext cx="5936776" cy="982833"/>
              </a:xfrm>
              <a:prstGeom prst="rect">
                <a:avLst/>
              </a:prstGeom>
              <a:blipFill>
                <a:blip r:embed="rId3"/>
                <a:stretch>
                  <a:fillRect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0607E249-4AE5-926E-BD5F-E7C651095A4F}"/>
              </a:ext>
            </a:extLst>
          </p:cNvPr>
          <p:cNvSpPr txBox="1"/>
          <p:nvPr/>
        </p:nvSpPr>
        <p:spPr>
          <a:xfrm>
            <a:off x="5145206" y="2059969"/>
            <a:ext cx="13920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2E3054AB-3CA7-7CF4-F558-752B02C531A0}"/>
                  </a:ext>
                </a:extLst>
              </p:cNvPr>
              <p:cNvSpPr txBox="1"/>
              <p:nvPr/>
            </p:nvSpPr>
            <p:spPr>
              <a:xfrm>
                <a:off x="5156581" y="4582505"/>
                <a:ext cx="6353032" cy="2275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EAB 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ECD,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𝐴𝐵𝐸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𝐶𝐷𝐸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AOD =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COB )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AB=CD (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𝐵𝐴𝐸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𝐷𝐶𝐸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cmt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EAB =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ECD (g-c-g)</a:t>
                </a:r>
              </a:p>
            </p:txBody>
          </p:sp>
        </mc:Choice>
        <mc:Fallback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2E3054AB-3CA7-7CF4-F558-752B02C531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581" y="4582505"/>
                <a:ext cx="6353032" cy="2275495"/>
              </a:xfrm>
              <a:prstGeom prst="rect">
                <a:avLst/>
              </a:prstGeom>
              <a:blipFill>
                <a:blip r:embed="rId4"/>
                <a:stretch>
                  <a:fillRect l="-2015" t="-2949" b="-6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AB210C11-2F34-64E6-03ED-BB8613258F88}"/>
                  </a:ext>
                </a:extLst>
              </p:cNvPr>
              <p:cNvSpPr txBox="1"/>
              <p:nvPr/>
            </p:nvSpPr>
            <p:spPr>
              <a:xfrm>
                <a:off x="5156581" y="3566022"/>
                <a:ext cx="6155140" cy="1259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Mà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𝑂𝐴𝐷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𝑂𝐶𝐵</m:t>
                        </m:r>
                      </m:e>
                    </m:acc>
                  </m:oMath>
                </a14:m>
                <a:r>
                  <a:rPr lang="en-US" sz="2800" dirty="0"/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AOD = </a:t>
                </a:r>
                <a:r>
                  <a:rPr lang="el-G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COB )</a:t>
                </a: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𝐵𝐴𝐸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𝐷𝐶𝐸</m:t>
                        </m:r>
                      </m:e>
                    </m:acc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AB210C11-2F34-64E6-03ED-BB8613258F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581" y="3566022"/>
                <a:ext cx="6155140" cy="1259832"/>
              </a:xfrm>
              <a:prstGeom prst="rect">
                <a:avLst/>
              </a:prstGeom>
              <a:blipFill>
                <a:blip r:embed="rId5"/>
                <a:stretch>
                  <a:fillRect l="-2079" t="-4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208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806</Words>
  <Application>Microsoft Office PowerPoint</Application>
  <PresentationFormat>Màn hình rộng</PresentationFormat>
  <Paragraphs>88</Paragraphs>
  <Slides>12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Lê Tuấn An</dc:creator>
  <cp:lastModifiedBy>Lê Tuấn An</cp:lastModifiedBy>
  <cp:revision>4</cp:revision>
  <dcterms:created xsi:type="dcterms:W3CDTF">2022-08-26T13:37:34Z</dcterms:created>
  <dcterms:modified xsi:type="dcterms:W3CDTF">2022-08-27T13:00:58Z</dcterms:modified>
</cp:coreProperties>
</file>