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116404-C052-543E-1F87-9F229DED8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DE1EE3A-01DC-76F3-497D-1CB529623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8763E8-718A-BAAC-8975-25E7ED7E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93D9-1057-438B-BC2D-73DAA0ED9ED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EEE944-4460-61DF-2D5E-FDF216FE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E8AAC8-FF18-0F93-289C-D21892D1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DE5-D037-48FA-9FA0-81C7B039F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4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F9666D-D938-D3F9-C76C-2F900CD6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C2A393D-BA9D-8891-6665-F40FCBB9D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A98735D-5853-F12F-BCF6-5E63A02F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93D9-1057-438B-BC2D-73DAA0ED9ED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D616087-E86E-E77F-B13F-6DE27CD0A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BEFC400-3934-4F96-4042-BE46D32D7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DE5-D037-48FA-9FA0-81C7B039F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76A0ED1-9EC6-4FF2-46B3-D436C987B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544D694-6F96-8028-29E2-66FA86714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96AC20-3864-0E2F-19F7-4BD4F30D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93D9-1057-438B-BC2D-73DAA0ED9ED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548D5A2-059F-53F1-CBBA-44F81E55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59139A-E23C-A144-DE5B-6182BD1A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DE5-D037-48FA-9FA0-81C7B039F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9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3CB2FEE-9BBB-4EB4-B229-A837E166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B067BE-95C1-67CD-7F96-21654CD96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928B69-17D0-0A3F-C2CE-B70914E8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93D9-1057-438B-BC2D-73DAA0ED9ED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7D4B81E-911F-863C-E051-5572DB80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04FA9C1-D8CE-C626-AD5B-84CEFD1A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DE5-D037-48FA-9FA0-81C7B039F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7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0565A2-A32F-C390-F8F1-67912ACF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EE5F358-C5F1-555C-6834-81B9ACDEC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96A7A7C-3803-D9B2-8D6F-22570940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93D9-1057-438B-BC2D-73DAA0ED9ED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24E319B-CB60-7617-3DDE-1BA8A11F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8A7115-6F23-D812-DB05-11F5CF21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DE5-D037-48FA-9FA0-81C7B039F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D06210-DFDF-782A-A385-B7EE1FE9A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B6DCD5-1EC9-D07F-4568-6D58E2226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DB7A2A-F5C3-07E3-D52D-E884CD02E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4769AB9-1744-84DF-619F-BC8B8B5C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93D9-1057-438B-BC2D-73DAA0ED9ED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28A748A-7EF7-C1F7-B80F-8C575927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200DCA6-4F91-FF6E-B086-B7D22509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DE5-D037-48FA-9FA0-81C7B039F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0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36E0D23-2A53-CEAD-ABF7-972796AF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5DF5048-0A9B-FCA0-2C00-003B0A2BD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B245EE7-D41F-04E7-140D-92606F587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1E957FC-AD09-D519-D0B2-16294F098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52B1E34-C6B9-C69A-C55F-B5AE58C36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0B291F0-0A14-A8B9-44C5-2E880DFFA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93D9-1057-438B-BC2D-73DAA0ED9ED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9D1BDCF-19E8-7BF5-FD06-04E31F2A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1DA6BD9-5301-37F5-DB10-B34CE4AE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DE5-D037-48FA-9FA0-81C7B039F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7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A61479-D16F-D41F-E7BA-35AEF92B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5EE90BD-5C05-7D3E-15C3-7CB2A8BB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93D9-1057-438B-BC2D-73DAA0ED9ED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F18D835-771A-D46C-D332-1B096195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2CB1511-9727-F602-E0E7-B096677A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DE5-D037-48FA-9FA0-81C7B039F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1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95AAEEC-7B7B-0E35-974D-D16DB210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93D9-1057-438B-BC2D-73DAA0ED9ED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81E1C6F-D906-5B2C-0B49-D86804F1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29DA7DE-A442-98E4-1E92-89ABA81A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DE5-D037-48FA-9FA0-81C7B039F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7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162E20-C9E7-1BA9-6BE2-0C29F89A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B7DDDF-DFEA-EAE7-1D38-0079986FC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B1363A4-A3E0-5F62-21ED-03B2AA4B7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A1DF548-E649-3BB0-84E8-01ED0B84F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93D9-1057-438B-BC2D-73DAA0ED9ED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82E8834-1E14-7169-FC2D-690224BA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665F71-82A2-D776-5E7D-2F5D2A36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DE5-D037-48FA-9FA0-81C7B039F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4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BB3191D-F1DE-605F-2DF3-A9E51404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0C1EF3F-4134-054A-BD96-0AEE16F57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6800930-C9C4-619D-1239-E2DD31412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9F02AA0-4E99-5E93-8D06-023CD65EA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93D9-1057-438B-BC2D-73DAA0ED9ED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AF00338-AB4A-8081-4D5B-1BEB2394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6ADE5B3-72C0-A6C0-C762-3A9123C2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DE5-D037-48FA-9FA0-81C7B039F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3E1BD21-CCF6-4DBF-C156-AD385F41C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2F7CA54-D503-EF67-2CF5-EBB273DB5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5371DBB-6BC9-16B3-5FC8-C85C49F51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493D9-1057-438B-BC2D-73DAA0ED9ED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2A841DB-3D24-392A-6AF7-D28F8C9FE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7BCFDA-1E72-DCF8-0CB6-53592163C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46DE5-D037-48FA-9FA0-81C7B039F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A0193B5-3B3D-9A25-700D-A26876B2620D}"/>
              </a:ext>
            </a:extLst>
          </p:cNvPr>
          <p:cNvSpPr/>
          <p:nvPr/>
        </p:nvSpPr>
        <p:spPr>
          <a:xfrm>
            <a:off x="1573237" y="372787"/>
            <a:ext cx="9045526" cy="13937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eaLnBrk="1" hangingPunct="1">
              <a:spcBef>
                <a:spcPct val="10000"/>
              </a:spcBef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GD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ĐT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   </a:t>
            </a:r>
          </a:p>
          <a:p>
            <a:pPr lvl="1" algn="ctr" eaLnBrk="1" hangingPunct="1">
              <a:spcBef>
                <a:spcPct val="10000"/>
              </a:spcBef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THCS ... 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247F4BE9-A2AC-F0BD-C6A3-351589557F0A}"/>
              </a:ext>
            </a:extLst>
          </p:cNvPr>
          <p:cNvSpPr/>
          <p:nvPr/>
        </p:nvSpPr>
        <p:spPr>
          <a:xfrm>
            <a:off x="1723360" y="2646499"/>
            <a:ext cx="9045527" cy="1565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PHẲNG</a:t>
            </a:r>
            <a:endParaRPr lang="en-US" sz="36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TAM GIAC BẰNG NHAU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95E59902-A03D-F0FB-91CE-B37D69E1E91B}"/>
              </a:ext>
            </a:extLst>
          </p:cNvPr>
          <p:cNvSpPr/>
          <p:nvPr/>
        </p:nvSpPr>
        <p:spPr>
          <a:xfrm>
            <a:off x="1573237" y="5422003"/>
            <a:ext cx="9045526" cy="12882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eaLnBrk="1" hangingPunct="1">
              <a:spcBef>
                <a:spcPct val="1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... </a:t>
            </a:r>
          </a:p>
          <a:p>
            <a:pPr lvl="1" algn="ctr" eaLnBrk="1" hangingPunct="1">
              <a:spcBef>
                <a:spcPct val="1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:...</a:t>
            </a:r>
          </a:p>
        </p:txBody>
      </p:sp>
    </p:spTree>
    <p:extLst>
      <p:ext uri="{BB962C8B-B14F-4D97-AF65-F5344CB8AC3E}">
        <p14:creationId xmlns:p14="http://schemas.microsoft.com/office/powerpoint/2010/main" val="75576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EF0C988-24E4-E53A-D408-F26BAA3ED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4457701" cy="324196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DB27499A-DD6D-1E60-A72F-572B5A611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" y="3429000"/>
            <a:ext cx="3814763" cy="3335422"/>
          </a:xfrm>
          <a:prstGeom prst="rect">
            <a:avLst/>
          </a:prstGeom>
        </p:spPr>
      </p:pic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9770DD1E-FEF9-2946-99AF-15693D09F884}"/>
              </a:ext>
            </a:extLst>
          </p:cNvPr>
          <p:cNvCxnSpPr/>
          <p:nvPr/>
        </p:nvCxnSpPr>
        <p:spPr>
          <a:xfrm>
            <a:off x="44577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5155242-FBB7-988E-BF11-4484DE3A9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65" y="3319727"/>
            <a:ext cx="4087368" cy="355396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66FFFFC-D58D-E67D-AE5F-138002E5E19A}"/>
              </a:ext>
            </a:extLst>
          </p:cNvPr>
          <p:cNvSpPr txBox="1"/>
          <p:nvPr/>
        </p:nvSpPr>
        <p:spPr>
          <a:xfrm>
            <a:off x="4642866" y="771525"/>
            <a:ext cx="6801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MP=NP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1FA237D-29C0-094F-6F56-3EA0D565521D}"/>
              </a:ext>
            </a:extLst>
          </p:cNvPr>
          <p:cNvSpPr txBox="1"/>
          <p:nvPr/>
        </p:nvSpPr>
        <p:spPr>
          <a:xfrm>
            <a:off x="6500813" y="228600"/>
            <a:ext cx="212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23D9C80-23B6-D9B5-CE80-30E4863E6D63}"/>
              </a:ext>
            </a:extLst>
          </p:cNvPr>
          <p:cNvSpPr txBox="1"/>
          <p:nvPr/>
        </p:nvSpPr>
        <p:spPr>
          <a:xfrm>
            <a:off x="4679593" y="1843273"/>
            <a:ext cx="594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ONP,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A92E0CB-56E0-0A2A-2DF6-8473782F093F}"/>
              </a:ext>
            </a:extLst>
          </p:cNvPr>
          <p:cNvSpPr txBox="1"/>
          <p:nvPr/>
        </p:nvSpPr>
        <p:spPr>
          <a:xfrm>
            <a:off x="4679593" y="2409069"/>
            <a:ext cx="755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OM=ON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O)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04873A0-89A7-30E8-5ACE-DCE6DC53AEA4}"/>
              </a:ext>
            </a:extLst>
          </p:cNvPr>
          <p:cNvSpPr txBox="1"/>
          <p:nvPr/>
        </p:nvSpPr>
        <p:spPr>
          <a:xfrm>
            <a:off x="4679593" y="2949631"/>
            <a:ext cx="411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A4E981A-392A-F8FC-E656-DBEE0C408E31}"/>
              </a:ext>
            </a:extLst>
          </p:cNvPr>
          <p:cNvSpPr txBox="1"/>
          <p:nvPr/>
        </p:nvSpPr>
        <p:spPr>
          <a:xfrm>
            <a:off x="4710408" y="4073228"/>
            <a:ext cx="5254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OMP=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ONP (c-g-c)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E7D9FA6-0D8A-6093-0C36-556213A2976E}"/>
              </a:ext>
            </a:extLst>
          </p:cNvPr>
          <p:cNvSpPr txBox="1"/>
          <p:nvPr/>
        </p:nvSpPr>
        <p:spPr>
          <a:xfrm>
            <a:off x="4710408" y="3507535"/>
            <a:ext cx="39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MP=NP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08EDE55-E0AB-453A-FF55-B7A06FBE5296}"/>
                  </a:ext>
                </a:extLst>
              </p:cNvPr>
              <p:cNvSpPr txBox="1"/>
              <p:nvPr/>
            </p:nvSpPr>
            <p:spPr>
              <a:xfrm>
                <a:off x="4710408" y="4655315"/>
                <a:ext cx="6243636" cy="537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𝑀𝑂𝑃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𝑁𝑂𝑃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08EDE55-E0AB-453A-FF55-B7A06FBE5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408" y="4655315"/>
                <a:ext cx="6243636" cy="537583"/>
              </a:xfrm>
              <a:prstGeom prst="rect">
                <a:avLst/>
              </a:prstGeom>
              <a:blipFill>
                <a:blip r:embed="rId5"/>
                <a:stretch>
                  <a:fillRect l="-2051"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37EB42E-62E6-2E4A-B456-CDC9FB1D230A}"/>
              </a:ext>
            </a:extLst>
          </p:cNvPr>
          <p:cNvSpPr txBox="1"/>
          <p:nvPr/>
        </p:nvSpPr>
        <p:spPr>
          <a:xfrm>
            <a:off x="4679593" y="5265977"/>
            <a:ext cx="6372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Ox, Oy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395FB7F-A24A-6067-B82E-9005827537D6}"/>
              </a:ext>
            </a:extLst>
          </p:cNvPr>
          <p:cNvSpPr txBox="1"/>
          <p:nvPr/>
        </p:nvSpPr>
        <p:spPr>
          <a:xfrm>
            <a:off x="4649844" y="5831670"/>
            <a:ext cx="5709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3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ẽ tia phân giác">
            <a:hlinkClick r:id="" action="ppaction://media"/>
            <a:extLst>
              <a:ext uri="{FF2B5EF4-FFF2-40B4-BE49-F238E27FC236}">
                <a16:creationId xmlns:a16="http://schemas.microsoft.com/office/drawing/2014/main" id="{8D18F112-8D28-A5FA-5EA6-E5D52EAE73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2831"/>
            <a:ext cx="11982734" cy="61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E68419C-2C29-D0D0-9D5E-18B6FDAF9CE1}"/>
              </a:ext>
            </a:extLst>
          </p:cNvPr>
          <p:cNvSpPr/>
          <p:nvPr/>
        </p:nvSpPr>
        <p:spPr>
          <a:xfrm>
            <a:off x="2663687" y="344557"/>
            <a:ext cx="6533322" cy="1298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687932B-C794-E5DA-E8E4-59DEE2168D3C}"/>
              </a:ext>
            </a:extLst>
          </p:cNvPr>
          <p:cNvSpPr txBox="1"/>
          <p:nvPr/>
        </p:nvSpPr>
        <p:spPr>
          <a:xfrm>
            <a:off x="-79513" y="2120949"/>
            <a:ext cx="1201972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vi-VN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tia phân </a:t>
            </a:r>
            <a:r>
              <a:rPr lang="vi-VN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Btvn:bài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7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58-sgk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CÁC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NHAU CỦA TAM GIÁC VUÔNG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4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6B74EC78-A9CB-3883-6C59-FF010714C32E}"/>
              </a:ext>
            </a:extLst>
          </p:cNvPr>
          <p:cNvSpPr/>
          <p:nvPr/>
        </p:nvSpPr>
        <p:spPr>
          <a:xfrm>
            <a:off x="238539" y="371062"/>
            <a:ext cx="11741426" cy="6042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 CÁC EM VUI, KHỎE, HỌC TỐT! </a:t>
            </a:r>
          </a:p>
        </p:txBody>
      </p:sp>
    </p:spTree>
    <p:extLst>
      <p:ext uri="{BB962C8B-B14F-4D97-AF65-F5344CB8AC3E}">
        <p14:creationId xmlns:p14="http://schemas.microsoft.com/office/powerpoint/2010/main" val="238465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A64828C-53EF-9F94-C7CE-6BC35F7E32F7}"/>
              </a:ext>
            </a:extLst>
          </p:cNvPr>
          <p:cNvSpPr txBox="1"/>
          <p:nvPr/>
        </p:nvSpPr>
        <p:spPr>
          <a:xfrm>
            <a:off x="68239" y="0"/>
            <a:ext cx="12055522" cy="52322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HAI TAM GIÁC BẰNG NHAU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E28FA6F-D7EE-99DE-3824-8C2A23D63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11491414" cy="107732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A9EE3A7C-0610-B26D-C3DD-A3E3E09C6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55" y="2123760"/>
            <a:ext cx="4117261" cy="4045028"/>
          </a:xfrm>
          <a:prstGeom prst="rect">
            <a:avLst/>
          </a:prstGeom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96CC9B88-1D1C-7436-095E-B1CB996769E3}"/>
              </a:ext>
            </a:extLst>
          </p:cNvPr>
          <p:cNvCxnSpPr/>
          <p:nvPr/>
        </p:nvCxnSpPr>
        <p:spPr>
          <a:xfrm>
            <a:off x="4926842" y="1774209"/>
            <a:ext cx="0" cy="4763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7867A85-FB51-1BC8-6443-4F508BF3CF9A}"/>
              </a:ext>
            </a:extLst>
          </p:cNvPr>
          <p:cNvSpPr txBox="1"/>
          <p:nvPr/>
        </p:nvSpPr>
        <p:spPr>
          <a:xfrm>
            <a:off x="5926339" y="2416918"/>
            <a:ext cx="594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MNQ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QPM,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6C53C8A-9C31-AE2E-C1C5-3FDA219F50BA}"/>
              </a:ext>
            </a:extLst>
          </p:cNvPr>
          <p:cNvSpPr txBox="1"/>
          <p:nvPr/>
        </p:nvSpPr>
        <p:spPr>
          <a:xfrm>
            <a:off x="6226591" y="2937836"/>
            <a:ext cx="4358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6C32217-01F1-5A12-9350-666C12313B83}"/>
              </a:ext>
            </a:extLst>
          </p:cNvPr>
          <p:cNvSpPr txBox="1"/>
          <p:nvPr/>
        </p:nvSpPr>
        <p:spPr>
          <a:xfrm>
            <a:off x="6226591" y="4161064"/>
            <a:ext cx="411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NQ=PM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D666404-9C9E-3E10-D264-467736EEFEB7}"/>
              </a:ext>
            </a:extLst>
          </p:cNvPr>
          <p:cNvSpPr txBox="1"/>
          <p:nvPr/>
        </p:nvSpPr>
        <p:spPr>
          <a:xfrm>
            <a:off x="5987754" y="4603845"/>
            <a:ext cx="5254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MNQ =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QPM (c-c-c)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ED402B3-F699-3A04-8388-89EAB5FFBD26}"/>
              </a:ext>
            </a:extLst>
          </p:cNvPr>
          <p:cNvSpPr txBox="1"/>
          <p:nvPr/>
        </p:nvSpPr>
        <p:spPr>
          <a:xfrm>
            <a:off x="6226591" y="3601076"/>
            <a:ext cx="43589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MN=QP</a:t>
            </a:r>
          </a:p>
        </p:txBody>
      </p:sp>
    </p:spTree>
    <p:extLst>
      <p:ext uri="{BB962C8B-B14F-4D97-AF65-F5344CB8AC3E}">
        <p14:creationId xmlns:p14="http://schemas.microsoft.com/office/powerpoint/2010/main" val="175200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B95ED93-3960-01C8-4D36-2928B842E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4" y="1466067"/>
            <a:ext cx="4828274" cy="3842912"/>
          </a:xfrm>
          <a:prstGeom prst="rect">
            <a:avLst/>
          </a:prstGeom>
        </p:spPr>
      </p:pic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C9FA4B19-8E9D-4729-AFF5-A4E37A9E78E6}"/>
              </a:ext>
            </a:extLst>
          </p:cNvPr>
          <p:cNvCxnSpPr/>
          <p:nvPr/>
        </p:nvCxnSpPr>
        <p:spPr>
          <a:xfrm>
            <a:off x="5445457" y="846161"/>
            <a:ext cx="0" cy="4763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9635E5F-794F-5743-C763-1C1385EF0C84}"/>
              </a:ext>
            </a:extLst>
          </p:cNvPr>
          <p:cNvSpPr txBox="1"/>
          <p:nvPr/>
        </p:nvSpPr>
        <p:spPr>
          <a:xfrm>
            <a:off x="5994578" y="1775474"/>
            <a:ext cx="594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KIG,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F946254-8FE7-E7E1-B04A-2A1BEB67F124}"/>
              </a:ext>
            </a:extLst>
          </p:cNvPr>
          <p:cNvSpPr txBox="1"/>
          <p:nvPr/>
        </p:nvSpPr>
        <p:spPr>
          <a:xfrm>
            <a:off x="6294830" y="2296392"/>
            <a:ext cx="4358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GH=KI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2935020-B402-C8D2-1849-18CA90171F06}"/>
              </a:ext>
            </a:extLst>
          </p:cNvPr>
          <p:cNvSpPr txBox="1"/>
          <p:nvPr/>
        </p:nvSpPr>
        <p:spPr>
          <a:xfrm>
            <a:off x="6294830" y="3519620"/>
            <a:ext cx="411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FDAA78D-68A4-4508-13E2-D606358C1ECB}"/>
              </a:ext>
            </a:extLst>
          </p:cNvPr>
          <p:cNvSpPr txBox="1"/>
          <p:nvPr/>
        </p:nvSpPr>
        <p:spPr>
          <a:xfrm>
            <a:off x="6055993" y="3962401"/>
            <a:ext cx="5254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GHK =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KIG (c-g-c)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9425F7A-1790-E5BA-AAB7-114F65A73DB1}"/>
                  </a:ext>
                </a:extLst>
              </p:cNvPr>
              <p:cNvSpPr txBox="1"/>
              <p:nvPr/>
            </p:nvSpPr>
            <p:spPr>
              <a:xfrm>
                <a:off x="6294831" y="2923847"/>
                <a:ext cx="4358989" cy="537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𝐻𝐺𝐾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𝐼𝐾𝐺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9425F7A-1790-E5BA-AAB7-114F65A73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831" y="2923847"/>
                <a:ext cx="4358989" cy="537583"/>
              </a:xfrm>
              <a:prstGeom prst="rect">
                <a:avLst/>
              </a:prstGeom>
              <a:blipFill>
                <a:blip r:embed="rId3"/>
                <a:stretch>
                  <a:fillRect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1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CCD3DCB-89CA-29A8-03D1-FB5F821D9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47" y="1492723"/>
            <a:ext cx="3969566" cy="3133868"/>
          </a:xfrm>
          <a:prstGeom prst="rect">
            <a:avLst/>
          </a:prstGeom>
        </p:spPr>
      </p:pic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72379CE7-EAAA-EBA6-993D-BBE790EFF3C5}"/>
              </a:ext>
            </a:extLst>
          </p:cNvPr>
          <p:cNvCxnSpPr/>
          <p:nvPr/>
        </p:nvCxnSpPr>
        <p:spPr>
          <a:xfrm>
            <a:off x="5445457" y="846161"/>
            <a:ext cx="0" cy="4763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B12A8C6-6A05-3935-C885-DDD99572C018}"/>
                  </a:ext>
                </a:extLst>
              </p:cNvPr>
              <p:cNvSpPr txBox="1"/>
              <p:nvPr/>
            </p:nvSpPr>
            <p:spPr>
              <a:xfrm>
                <a:off x="5571698" y="458953"/>
                <a:ext cx="6093724" cy="537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i="1">
                            <a:latin typeface="Cambria Math" panose="02040503050406030204" pitchFamily="18" charset="0"/>
                          </a:rPr>
                          <m:t>ABD</m:t>
                        </m:r>
                      </m:e>
                    </m:acc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ABC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(Hai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B12A8C6-6A05-3935-C885-DDD99572C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698" y="458953"/>
                <a:ext cx="6093724" cy="537583"/>
              </a:xfrm>
              <a:prstGeom prst="rect">
                <a:avLst/>
              </a:prstGeom>
              <a:blipFill>
                <a:blip r:embed="rId3"/>
                <a:stretch>
                  <a:fillRect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D4DC76B-2A27-540F-473D-958550B18FD1}"/>
                  </a:ext>
                </a:extLst>
              </p:cNvPr>
              <p:cNvSpPr txBox="1"/>
              <p:nvPr/>
            </p:nvSpPr>
            <p:spPr>
              <a:xfrm>
                <a:off x="5571698" y="996536"/>
                <a:ext cx="6182436" cy="537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i="1">
                            <a:latin typeface="Cambria Math" panose="02040503050406030204" pitchFamily="18" charset="0"/>
                          </a:rPr>
                          <m:t>ACE</m:t>
                        </m:r>
                      </m:e>
                    </m:acc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ACB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(Hai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D4DC76B-2A27-540F-473D-958550B18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698" y="996536"/>
                <a:ext cx="6182436" cy="537583"/>
              </a:xfrm>
              <a:prstGeom prst="rect">
                <a:avLst/>
              </a:prstGeom>
              <a:blipFill>
                <a:blip r:embed="rId4"/>
                <a:stretch>
                  <a:fillRect t="-10112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0BB2240-31F8-17F0-D7F7-532D5DB8F120}"/>
                  </a:ext>
                </a:extLst>
              </p:cNvPr>
              <p:cNvSpPr txBox="1"/>
              <p:nvPr/>
            </p:nvSpPr>
            <p:spPr>
              <a:xfrm>
                <a:off x="5571698" y="1640288"/>
                <a:ext cx="5482416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 err="1"/>
                  <a:t>Mà</a:t>
                </a:r>
                <a:r>
                  <a:rPr lang="vi-VN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ABC</m:t>
                        </m:r>
                      </m:e>
                    </m:acc>
                  </m:oMath>
                </a14:m>
                <a:r>
                  <a:rPr lang="vi-VN" sz="2800" dirty="0"/>
                  <a:t> =</a:t>
                </a:r>
                <a:r>
                  <a:rPr lang="vi-VN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ACB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0BB2240-31F8-17F0-D7F7-532D5DB8F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698" y="1640288"/>
                <a:ext cx="5482416" cy="537583"/>
              </a:xfrm>
              <a:prstGeom prst="rect">
                <a:avLst/>
              </a:prstGeom>
              <a:blipFill>
                <a:blip r:embed="rId5"/>
                <a:stretch>
                  <a:fillRect l="-2336" t="-11364" b="-28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14675482-D656-A583-6008-73B9A0AACC54}"/>
                  </a:ext>
                </a:extLst>
              </p:cNvPr>
              <p:cNvSpPr txBox="1"/>
              <p:nvPr/>
            </p:nvSpPr>
            <p:spPr>
              <a:xfrm>
                <a:off x="5571698" y="2177871"/>
                <a:ext cx="4653885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/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i="1">
                            <a:latin typeface="Cambria Math" panose="02040503050406030204" pitchFamily="18" charset="0"/>
                          </a:rPr>
                          <m:t>ABD</m:t>
                        </m:r>
                      </m:e>
                    </m:acc>
                  </m:oMath>
                </a14:m>
                <a:r>
                  <a:rPr lang="vi-VN" sz="28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i="1">
                            <a:latin typeface="Cambria Math" panose="02040503050406030204" pitchFamily="18" charset="0"/>
                          </a:rPr>
                          <m:t>ACE</m:t>
                        </m:r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14675482-D656-A583-6008-73B9A0AAC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698" y="2177871"/>
                <a:ext cx="4653885" cy="537583"/>
              </a:xfrm>
              <a:prstGeom prst="rect">
                <a:avLst/>
              </a:prstGeom>
              <a:blipFill>
                <a:blip r:embed="rId6"/>
                <a:stretch>
                  <a:fillRect l="-2752" t="-11364" b="-28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673B8A9-502B-7052-9516-C0EEDC8CDD41}"/>
              </a:ext>
            </a:extLst>
          </p:cNvPr>
          <p:cNvSpPr txBox="1"/>
          <p:nvPr/>
        </p:nvSpPr>
        <p:spPr>
          <a:xfrm>
            <a:off x="5571698" y="2795733"/>
            <a:ext cx="594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F46ADCC-9308-6B03-0825-8FBAAAFC9A46}"/>
              </a:ext>
            </a:extLst>
          </p:cNvPr>
          <p:cNvSpPr txBox="1"/>
          <p:nvPr/>
        </p:nvSpPr>
        <p:spPr>
          <a:xfrm>
            <a:off x="5699199" y="3988706"/>
            <a:ext cx="411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BD=CE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6ACA30D-0AB7-27A4-90E7-3C44B98AF9B8}"/>
              </a:ext>
            </a:extLst>
          </p:cNvPr>
          <p:cNvSpPr txBox="1"/>
          <p:nvPr/>
        </p:nvSpPr>
        <p:spPr>
          <a:xfrm>
            <a:off x="5633113" y="4982660"/>
            <a:ext cx="5254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GHK =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KIG (c-g-c)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B3D1AAB2-5CD4-2971-C391-B391AF9683A5}"/>
                  </a:ext>
                </a:extLst>
              </p:cNvPr>
              <p:cNvSpPr txBox="1"/>
              <p:nvPr/>
            </p:nvSpPr>
            <p:spPr>
              <a:xfrm>
                <a:off x="5719145" y="4534856"/>
                <a:ext cx="4358989" cy="537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i="1">
                            <a:latin typeface="Cambria Math" panose="02040503050406030204" pitchFamily="18" charset="0"/>
                          </a:rPr>
                          <m:t>ADB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i="1">
                            <a:latin typeface="Cambria Math" panose="02040503050406030204" pitchFamily="18" charset="0"/>
                          </a:rPr>
                          <m:t>AEC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B3D1AAB2-5CD4-2971-C391-B391AF968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145" y="4534856"/>
                <a:ext cx="4358989" cy="537583"/>
              </a:xfrm>
              <a:prstGeom prst="rect">
                <a:avLst/>
              </a:prstGeom>
              <a:blipFill>
                <a:blip r:embed="rId7"/>
                <a:stretch>
                  <a:fillRect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3CC294EA-B90D-81DF-0336-D2E48A1ABD97}"/>
                  </a:ext>
                </a:extLst>
              </p:cNvPr>
              <p:cNvSpPr txBox="1"/>
              <p:nvPr/>
            </p:nvSpPr>
            <p:spPr>
              <a:xfrm>
                <a:off x="5699199" y="3464454"/>
                <a:ext cx="2919361" cy="537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i="1">
                            <a:latin typeface="Cambria Math" panose="02040503050406030204" pitchFamily="18" charset="0"/>
                          </a:rPr>
                          <m:t>ABD</m:t>
                        </m:r>
                      </m:e>
                    </m:acc>
                  </m:oMath>
                </a14:m>
                <a:r>
                  <a:rPr lang="vi-VN" sz="28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i="1">
                            <a:latin typeface="Cambria Math" panose="02040503050406030204" pitchFamily="18" charset="0"/>
                          </a:rPr>
                          <m:t>ACE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3CC294EA-B90D-81DF-0336-D2E48A1AB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199" y="3464454"/>
                <a:ext cx="2919361" cy="537583"/>
              </a:xfrm>
              <a:prstGeom prst="rect">
                <a:avLst/>
              </a:prstGeom>
              <a:blipFill>
                <a:blip r:embed="rId8"/>
                <a:stretch>
                  <a:fillRect t="-11236" b="-26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51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7" grpId="0"/>
      <p:bldP spid="19" grpId="0"/>
      <p:bldP spid="20" grpId="0"/>
      <p:bldP spid="21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9B74768-B488-4022-5CD5-80D05128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85"/>
            <a:ext cx="4209481" cy="139327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D4366B63-1BF4-46B9-CFEA-BCC25CEE2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06" y="1672950"/>
            <a:ext cx="2791109" cy="3382446"/>
          </a:xfrm>
          <a:prstGeom prst="rect">
            <a:avLst/>
          </a:prstGeom>
        </p:spPr>
      </p:pic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2C389416-8E96-A88A-DC0A-8C402610D0F0}"/>
              </a:ext>
            </a:extLst>
          </p:cNvPr>
          <p:cNvCxnSpPr>
            <a:cxnSpLocks/>
          </p:cNvCxnSpPr>
          <p:nvPr/>
        </p:nvCxnSpPr>
        <p:spPr>
          <a:xfrm>
            <a:off x="5445457" y="272955"/>
            <a:ext cx="0" cy="6182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B3910DA-72DA-7CEF-E24D-889C716EDBFA}"/>
              </a:ext>
            </a:extLst>
          </p:cNvPr>
          <p:cNvSpPr txBox="1"/>
          <p:nvPr/>
        </p:nvSpPr>
        <p:spPr>
          <a:xfrm>
            <a:off x="5994578" y="1775474"/>
            <a:ext cx="594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1BECD3A-389A-0469-34AB-2D5D2A605C91}"/>
              </a:ext>
            </a:extLst>
          </p:cNvPr>
          <p:cNvSpPr txBox="1"/>
          <p:nvPr/>
        </p:nvSpPr>
        <p:spPr>
          <a:xfrm>
            <a:off x="6294830" y="2296392"/>
            <a:ext cx="4358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AC=CE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75151C5-D5C5-3A2A-E46B-3DF290770CB2}"/>
              </a:ext>
            </a:extLst>
          </p:cNvPr>
          <p:cNvSpPr txBox="1"/>
          <p:nvPr/>
        </p:nvSpPr>
        <p:spPr>
          <a:xfrm>
            <a:off x="6294830" y="3519620"/>
            <a:ext cx="411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BC=CD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960270E-7027-1BC6-5DF2-656BA2C0CFDD}"/>
              </a:ext>
            </a:extLst>
          </p:cNvPr>
          <p:cNvSpPr txBox="1"/>
          <p:nvPr/>
        </p:nvSpPr>
        <p:spPr>
          <a:xfrm>
            <a:off x="6055993" y="3962401"/>
            <a:ext cx="5254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(c-g-c)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A607CF0-6418-B296-80E1-8E2DC3D43B98}"/>
                  </a:ext>
                </a:extLst>
              </p:cNvPr>
              <p:cNvSpPr txBox="1"/>
              <p:nvPr/>
            </p:nvSpPr>
            <p:spPr>
              <a:xfrm>
                <a:off x="6294831" y="2923847"/>
                <a:ext cx="4358989" cy="5372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i="1">
                            <a:latin typeface="Cambria Math" panose="02040503050406030204" pitchFamily="18" charset="0"/>
                          </a:rPr>
                          <m:t>ACB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i="1">
                            <a:latin typeface="Cambria Math" panose="02040503050406030204" pitchFamily="18" charset="0"/>
                          </a:rPr>
                          <m:t>ECD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A607CF0-6418-B296-80E1-8E2DC3D43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831" y="2923847"/>
                <a:ext cx="4358989" cy="537263"/>
              </a:xfrm>
              <a:prstGeom prst="rect">
                <a:avLst/>
              </a:prstGeom>
              <a:blipFill>
                <a:blip r:embed="rId4"/>
                <a:stretch>
                  <a:fillRect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88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021C116-0108-7AAA-DEA6-A5C4D8A8A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28" y="764275"/>
            <a:ext cx="4077198" cy="4414410"/>
          </a:xfrm>
          <a:prstGeom prst="rect">
            <a:avLst/>
          </a:prstGeom>
        </p:spPr>
      </p:pic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5167EA3C-830E-B477-4D4F-F05AEB174B45}"/>
              </a:ext>
            </a:extLst>
          </p:cNvPr>
          <p:cNvCxnSpPr>
            <a:cxnSpLocks/>
          </p:cNvCxnSpPr>
          <p:nvPr/>
        </p:nvCxnSpPr>
        <p:spPr>
          <a:xfrm>
            <a:off x="5445457" y="272955"/>
            <a:ext cx="0" cy="6182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36D4C8C-4D0B-6A74-CEED-F8DDD189593A}"/>
              </a:ext>
            </a:extLst>
          </p:cNvPr>
          <p:cNvSpPr txBox="1"/>
          <p:nvPr/>
        </p:nvSpPr>
        <p:spPr>
          <a:xfrm>
            <a:off x="5817358" y="1910265"/>
            <a:ext cx="637464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EBD không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hai tam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theo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c-c-c, c-g-c hay g-c-g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43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A24E6E4-6CA7-DB66-7E8F-6799B72FD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5" y="108328"/>
            <a:ext cx="5039193" cy="1706823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9F84D9F-7D86-01A5-B017-0F9A2F105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35" y="1815151"/>
            <a:ext cx="5039192" cy="518114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0AE6362-416D-A9BD-8EC4-BB3CA5B3C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7" y="1680809"/>
            <a:ext cx="5306568" cy="5449824"/>
          </a:xfrm>
          <a:prstGeom prst="rect">
            <a:avLst/>
          </a:prstGeom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37EF913-50DF-0500-C3BA-7075FCD7BAA3}"/>
              </a:ext>
            </a:extLst>
          </p:cNvPr>
          <p:cNvCxnSpPr/>
          <p:nvPr/>
        </p:nvCxnSpPr>
        <p:spPr>
          <a:xfrm>
            <a:off x="5863781" y="547175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C06BDB3-7762-D5AF-F2CF-97691A798963}"/>
              </a:ext>
            </a:extLst>
          </p:cNvPr>
          <p:cNvSpPr txBox="1"/>
          <p:nvPr/>
        </p:nvSpPr>
        <p:spPr>
          <a:xfrm>
            <a:off x="6049169" y="547175"/>
            <a:ext cx="594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CBD,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1CBCF63-D944-7959-1F4D-E8382470501A}"/>
              </a:ext>
            </a:extLst>
          </p:cNvPr>
          <p:cNvSpPr txBox="1"/>
          <p:nvPr/>
        </p:nvSpPr>
        <p:spPr>
          <a:xfrm>
            <a:off x="6349421" y="1068093"/>
            <a:ext cx="4358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BA=BC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1E89FE1-5AFF-D2DA-44D9-7213F4F92309}"/>
              </a:ext>
            </a:extLst>
          </p:cNvPr>
          <p:cNvSpPr txBox="1"/>
          <p:nvPr/>
        </p:nvSpPr>
        <p:spPr>
          <a:xfrm>
            <a:off x="6349421" y="2291321"/>
            <a:ext cx="411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AD=CD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E01BE1F-E2D4-FF2F-2AE2-EB7B8F953143}"/>
              </a:ext>
            </a:extLst>
          </p:cNvPr>
          <p:cNvSpPr txBox="1"/>
          <p:nvPr/>
        </p:nvSpPr>
        <p:spPr>
          <a:xfrm>
            <a:off x="6110584" y="2734102"/>
            <a:ext cx="5254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=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CBD (c-g-c)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95B86021-891D-5B74-E733-8BB1935B63E1}"/>
                  </a:ext>
                </a:extLst>
              </p:cNvPr>
              <p:cNvSpPr txBox="1"/>
              <p:nvPr/>
            </p:nvSpPr>
            <p:spPr>
              <a:xfrm>
                <a:off x="6349422" y="1695548"/>
                <a:ext cx="4358989" cy="537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95B86021-891D-5B74-E733-8BB1935B6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422" y="1695548"/>
                <a:ext cx="4358989" cy="537583"/>
              </a:xfrm>
              <a:prstGeom prst="rect">
                <a:avLst/>
              </a:prstGeom>
              <a:blipFill>
                <a:blip r:embed="rId5"/>
                <a:stretch>
                  <a:fillRect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Hình ảnh 21">
            <a:extLst>
              <a:ext uri="{FF2B5EF4-FFF2-40B4-BE49-F238E27FC236}">
                <a16:creationId xmlns:a16="http://schemas.microsoft.com/office/drawing/2014/main" id="{AD641913-199E-C567-0AD0-AB5969F9F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07" y="1680809"/>
            <a:ext cx="5306568" cy="5391912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0D0BE97-F7A5-D9DB-F74B-C2CC153AAE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50" y="1695548"/>
            <a:ext cx="5306568" cy="544068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606D9197-020F-E859-CAA8-E8BF12EBCD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07" y="1690976"/>
            <a:ext cx="5306568" cy="54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65697CA-66C2-3F47-BBBE-B7CFECBB8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02" y="478403"/>
            <a:ext cx="5293180" cy="5557838"/>
          </a:xfrm>
          <a:prstGeom prst="rect">
            <a:avLst/>
          </a:prstGeom>
        </p:spPr>
      </p:pic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B7B00C18-BB3A-B4D2-88FD-78C74F9C224A}"/>
              </a:ext>
            </a:extLst>
          </p:cNvPr>
          <p:cNvCxnSpPr/>
          <p:nvPr/>
        </p:nvCxnSpPr>
        <p:spPr>
          <a:xfrm>
            <a:off x="5863781" y="547175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656DD3C-D835-0703-1DF1-A855ED96B674}"/>
              </a:ext>
            </a:extLst>
          </p:cNvPr>
          <p:cNvSpPr txBox="1"/>
          <p:nvPr/>
        </p:nvSpPr>
        <p:spPr>
          <a:xfrm>
            <a:off x="6145332" y="1718750"/>
            <a:ext cx="594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NML,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72986BE-769D-D06E-85DB-CA46934A5246}"/>
              </a:ext>
            </a:extLst>
          </p:cNvPr>
          <p:cNvSpPr txBox="1"/>
          <p:nvPr/>
        </p:nvSpPr>
        <p:spPr>
          <a:xfrm>
            <a:off x="6445584" y="2239668"/>
            <a:ext cx="4358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38DAA1E-3FCD-A1F9-E2C4-07BD2B8E18AE}"/>
              </a:ext>
            </a:extLst>
          </p:cNvPr>
          <p:cNvSpPr txBox="1"/>
          <p:nvPr/>
        </p:nvSpPr>
        <p:spPr>
          <a:xfrm>
            <a:off x="6445584" y="3462896"/>
            <a:ext cx="411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NK=NM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A9E3918-60C9-EE15-3FC3-67D93B3E5F2C}"/>
              </a:ext>
            </a:extLst>
          </p:cNvPr>
          <p:cNvSpPr txBox="1"/>
          <p:nvPr/>
        </p:nvSpPr>
        <p:spPr>
          <a:xfrm>
            <a:off x="6206747" y="3905677"/>
            <a:ext cx="5254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NKL =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NML (c-g-c)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6C7ACA5-F46B-3498-AFC6-18C225953FA5}"/>
                  </a:ext>
                </a:extLst>
              </p:cNvPr>
              <p:cNvSpPr txBox="1"/>
              <p:nvPr/>
            </p:nvSpPr>
            <p:spPr>
              <a:xfrm>
                <a:off x="6445585" y="2867123"/>
                <a:ext cx="4358989" cy="534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𝐾𝑁𝐿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𝑀𝑁𝐿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6C7ACA5-F46B-3498-AFC6-18C225953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585" y="2867123"/>
                <a:ext cx="4358989" cy="534762"/>
              </a:xfrm>
              <a:prstGeom prst="rect">
                <a:avLst/>
              </a:prstGeom>
              <a:blipFill>
                <a:blip r:embed="rId3"/>
                <a:stretch>
                  <a:fillRect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942800EA-A4E5-1906-AEC5-4E8EC36D8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1" y="478403"/>
            <a:ext cx="5554980" cy="571652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8C1113C8-761E-3410-516F-F1DC11FA0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1" y="470782"/>
            <a:ext cx="5554980" cy="5716524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8C00106-FFD9-D726-086F-961A62D36A0F}"/>
              </a:ext>
            </a:extLst>
          </p:cNvPr>
          <p:cNvSpPr txBox="1"/>
          <p:nvPr/>
        </p:nvSpPr>
        <p:spPr>
          <a:xfrm>
            <a:off x="7535485" y="673461"/>
            <a:ext cx="415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04B3BB8-4624-29F8-9C77-CD1C8DCC0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1" y="470782"/>
            <a:ext cx="5554980" cy="57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2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93BCC31-AE3E-9FD3-DC0F-45AEADF23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02" y="478403"/>
            <a:ext cx="5293180" cy="5557838"/>
          </a:xfrm>
          <a:prstGeom prst="rect">
            <a:avLst/>
          </a:prstGeom>
        </p:spPr>
      </p:pic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D862C12F-9261-1941-7BB3-CCFE2924983A}"/>
              </a:ext>
            </a:extLst>
          </p:cNvPr>
          <p:cNvCxnSpPr/>
          <p:nvPr/>
        </p:nvCxnSpPr>
        <p:spPr>
          <a:xfrm>
            <a:off x="5863781" y="547175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9EDFEAF-DE40-E260-4757-7CDA4781AD53}"/>
              </a:ext>
            </a:extLst>
          </p:cNvPr>
          <p:cNvSpPr txBox="1"/>
          <p:nvPr/>
        </p:nvSpPr>
        <p:spPr>
          <a:xfrm>
            <a:off x="6145332" y="1935223"/>
            <a:ext cx="594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NML,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9DD6C1E-C40A-AE6D-0544-A9F04448B3DD}"/>
              </a:ext>
            </a:extLst>
          </p:cNvPr>
          <p:cNvSpPr txBox="1"/>
          <p:nvPr/>
        </p:nvSpPr>
        <p:spPr>
          <a:xfrm>
            <a:off x="6445584" y="2456141"/>
            <a:ext cx="4358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8497D54-359A-8632-DCA8-45ACD7F96119}"/>
              </a:ext>
            </a:extLst>
          </p:cNvPr>
          <p:cNvSpPr txBox="1"/>
          <p:nvPr/>
        </p:nvSpPr>
        <p:spPr>
          <a:xfrm>
            <a:off x="6206747" y="4122150"/>
            <a:ext cx="5254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=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CBD (c-g-c)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EB7AD3-E48F-1088-8DAC-8A7F02CF84E9}"/>
                  </a:ext>
                </a:extLst>
              </p:cNvPr>
              <p:cNvSpPr txBox="1"/>
              <p:nvPr/>
            </p:nvSpPr>
            <p:spPr>
              <a:xfrm>
                <a:off x="6445585" y="3083596"/>
                <a:ext cx="4358989" cy="534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𝐾𝑁𝐿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𝑀𝑁𝐿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EB7AD3-E48F-1088-8DAC-8A7F02CF8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585" y="3083596"/>
                <a:ext cx="4358989" cy="534762"/>
              </a:xfrm>
              <a:prstGeom prst="rect">
                <a:avLst/>
              </a:prstGeom>
              <a:blipFill>
                <a:blip r:embed="rId3"/>
                <a:stretch>
                  <a:fillRect t="-10227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5D2C6B8B-8F89-FF02-BBE4-24081FD71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1" y="478403"/>
            <a:ext cx="5554980" cy="571652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DE564CED-96A2-ACF0-E5B5-CFD4619FC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1" y="470782"/>
            <a:ext cx="5554980" cy="57165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3DF78EF-A235-7FF5-3283-AD8351A2A4BD}"/>
              </a:ext>
            </a:extLst>
          </p:cNvPr>
          <p:cNvSpPr txBox="1"/>
          <p:nvPr/>
        </p:nvSpPr>
        <p:spPr>
          <a:xfrm>
            <a:off x="7513752" y="841760"/>
            <a:ext cx="2640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06D9172A-10D5-5979-6233-BD0C344E25C9}"/>
                  </a:ext>
                </a:extLst>
              </p:cNvPr>
              <p:cNvSpPr txBox="1"/>
              <p:nvPr/>
            </p:nvSpPr>
            <p:spPr>
              <a:xfrm>
                <a:off x="6351105" y="3648885"/>
                <a:ext cx="4358989" cy="534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𝑁𝐿𝐾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𝑁𝐿𝑀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06D9172A-10D5-5979-6233-BD0C344E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105" y="3648885"/>
                <a:ext cx="4358989" cy="534762"/>
              </a:xfrm>
              <a:prstGeom prst="rect">
                <a:avLst/>
              </a:prstGeom>
              <a:blipFill>
                <a:blip r:embed="rId6"/>
                <a:stretch>
                  <a:fillRect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7A4F88F-62FF-D5FB-A1FE-7961B2D2A6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85" y="470782"/>
            <a:ext cx="5554980" cy="57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475</Words>
  <Application>Microsoft Office PowerPoint</Application>
  <PresentationFormat>Màn hình rộng</PresentationFormat>
  <Paragraphs>66</Paragraphs>
  <Slides>13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Tuấn An</dc:creator>
  <cp:lastModifiedBy>Lê Tuấn An</cp:lastModifiedBy>
  <cp:revision>7</cp:revision>
  <dcterms:created xsi:type="dcterms:W3CDTF">2022-08-23T03:20:09Z</dcterms:created>
  <dcterms:modified xsi:type="dcterms:W3CDTF">2022-08-24T14:17:05Z</dcterms:modified>
</cp:coreProperties>
</file>