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8" r:id="rId4"/>
    <p:sldId id="259" r:id="rId5"/>
    <p:sldId id="260" r:id="rId6"/>
    <p:sldId id="263" r:id="rId7"/>
    <p:sldId id="262" r:id="rId8"/>
    <p:sldId id="268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FA074D-BA46-E4E6-7A9F-ADBE2397F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236135C-1997-9DAC-7858-AD39BD79F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EE8464-4173-C2B8-6C03-153B4471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215005-9D99-3998-25FC-E769C7A6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0681BB-5C29-B95F-2623-59B45EB5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02343A-6277-0B68-B717-55CCFAD1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1F42E36-FEC6-E655-C5CD-1CB4675B2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7A326B-3B51-D6FB-CE83-6282F135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5EEF20-B830-CB32-01C0-D7B81BE7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318216-BE70-C0E7-AB07-FD32993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3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7BC5E60-E7B7-F11D-974A-832FB5857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4D1064D-10B4-D402-4046-F913890F8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7834C3-2948-E624-902F-EBD73CB2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E2691D-162A-0540-E48D-177C296A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ED79B9-9F46-CE6C-217F-CCE49B7D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90B943-1009-F62B-3416-78A30D00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8DE869A-CD27-8DF7-F33C-4862F7546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84E1EB-C9BE-B4CC-1CA0-F9749C1B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EE9827-1EFD-AA29-1643-9D5BCA51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0D38D0-6E5B-85D3-D805-F94901E8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37A431-5C12-833A-9EA4-5FC65F78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E4C3B2-E00C-4027-21A2-FFB30AF43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3A82268-9542-326F-5265-83731D83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F008E2-B860-BBDF-5655-ABBDE75D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7E07F4-926A-BDB7-9CD0-390C0CA7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9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F990E5-36A5-A5E8-7E5B-DCA9873E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C13B978-0CF2-7E32-ADCB-372DC0B1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592DD07-1BDD-140E-74ED-D2D2AD0E5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9043F2-199C-E9AE-F41F-D01D4578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812606-44C1-8074-091E-1F3E184B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C78DAB-09FA-94D9-DEBA-F73CC8EB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8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536422-DEFF-0F8F-DCE1-D0FDF9F2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45A5FB4-3519-4903-19BD-FDE1D80ED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A23FE63-3EC7-68B4-A2C9-5CC02DCD9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0A4AA0A-CE8A-860A-3976-5C2BF9609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77461EF-9A20-AF12-D354-D04915F9A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73F456F-6EE7-0249-EBDA-2FCCC0F4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0978F82-34DC-56A2-C88C-FAB20F0E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2A69ED8-1E16-4583-2974-4285F501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2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35A2B-0FE9-3112-13E0-FC8285C5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49C9704-1FA1-E432-B429-AA349D10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B0B62E6-5DD8-7B0E-639D-E8FA79E1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B51A095-2C41-EC86-7FB7-639A686F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D25C666-389C-929F-C51B-629B94634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C35D940-FD25-7638-537B-40E3C30F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7AB3E7C-78AD-4E20-3B3B-7D470FCA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8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DF837-856A-64C6-B87B-852B5A13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C4560A9-9191-DFAA-5588-CE87638D8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93BFC3-A466-178F-93CA-96D69518B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C93D3A-CDAD-33CF-E39E-851171C3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73051C9-7132-8BDF-CB6C-D6640D63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F0314-ABEB-7771-416A-661865D9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00252E-E12F-94AB-7D96-ABF8E1E7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37A3CF8-D4D1-4C11-C894-5E79287B5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DC3C18-259A-28C5-EF4F-80E8827DB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887156-46FA-6FEF-62A6-55A9C566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D94C6BE-8BA9-B3C7-DE00-781A45D3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C577E6-C04C-B82B-9AE3-DD48A6B8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77484FA-CF4F-2F02-379A-C1F40DB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C3922F-0C1A-512D-7DDD-4218DB30F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F30D5B-13EB-2A86-280D-D03C79D52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C7B33-7BB6-4B42-8FC1-0E8509A3D87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E000E1-C40C-078F-E572-2F1B17B5C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7DBEA4-EC47-A03E-48F0-A0B724626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FD961-BFAC-4BFE-A82B-BB3F4749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4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901AAE6-486B-12A6-A0C4-AC7DC4B45AEA}"/>
              </a:ext>
            </a:extLst>
          </p:cNvPr>
          <p:cNvSpPr/>
          <p:nvPr/>
        </p:nvSpPr>
        <p:spPr>
          <a:xfrm>
            <a:off x="157161" y="147712"/>
            <a:ext cx="11687176" cy="126763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eaLnBrk="1" hangingPunct="1">
              <a:spcBef>
                <a:spcPct val="1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GD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ĐT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  </a:t>
            </a:r>
          </a:p>
          <a:p>
            <a:pPr lvl="1" algn="ctr" eaLnBrk="1" hangingPunct="1">
              <a:spcBef>
                <a:spcPct val="1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THCS ... 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8267B5B-40D1-6597-E08E-7D31BDC2B375}"/>
              </a:ext>
            </a:extLst>
          </p:cNvPr>
          <p:cNvSpPr/>
          <p:nvPr/>
        </p:nvSpPr>
        <p:spPr>
          <a:xfrm>
            <a:off x="157161" y="3273646"/>
            <a:ext cx="11687177" cy="1776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1.TRƯỜNG HỢP BẰNG NHAU THỨ NHẤT: CẠNH-CẠNH-CẠNH</a:t>
            </a:r>
          </a:p>
          <a:p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2.TRƯỜNG HỢP BẰNG NHAU THỨ HAI: CẠNH-GÓC-CẠNH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B29BA8F-BF78-D39B-3792-E24B9A841EDC}"/>
              </a:ext>
            </a:extLst>
          </p:cNvPr>
          <p:cNvSpPr/>
          <p:nvPr/>
        </p:nvSpPr>
        <p:spPr>
          <a:xfrm>
            <a:off x="157161" y="5267451"/>
            <a:ext cx="11687177" cy="14428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eaLnBrk="1" hangingPunct="1">
              <a:spcBef>
                <a:spcPct val="1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... </a:t>
            </a:r>
          </a:p>
          <a:p>
            <a:pPr lvl="1" algn="ctr" eaLnBrk="1" hangingPunct="1">
              <a:spcBef>
                <a:spcPct val="1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:...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055E731-7575-F7F2-913B-D1FB1F7266D2}"/>
              </a:ext>
            </a:extLst>
          </p:cNvPr>
          <p:cNvSpPr/>
          <p:nvPr/>
        </p:nvSpPr>
        <p:spPr>
          <a:xfrm>
            <a:off x="157162" y="1590549"/>
            <a:ext cx="11687176" cy="150789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PHẲNG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TAM GIAC BẰNG NHAU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4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E0421A-6E1D-3B47-01CE-AD41074AF3F1}"/>
              </a:ext>
            </a:extLst>
          </p:cNvPr>
          <p:cNvSpPr txBox="1"/>
          <p:nvPr/>
        </p:nvSpPr>
        <p:spPr>
          <a:xfrm>
            <a:off x="300250" y="256748"/>
            <a:ext cx="10426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 =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QNP 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7D7FB1D-436A-F94A-4F74-867D352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80" y="1015775"/>
            <a:ext cx="3961027" cy="3567113"/>
          </a:xfrm>
          <a:prstGeom prst="rect">
            <a:avLst/>
          </a:prstGeom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916843D0-6577-2D67-B1C1-24A36181DF3D}"/>
              </a:ext>
            </a:extLst>
          </p:cNvPr>
          <p:cNvCxnSpPr/>
          <p:nvPr/>
        </p:nvCxnSpPr>
        <p:spPr>
          <a:xfrm>
            <a:off x="4623014" y="837118"/>
            <a:ext cx="0" cy="5549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F30A69A-8628-9A62-D791-260661168E95}"/>
              </a:ext>
            </a:extLst>
          </p:cNvPr>
          <p:cNvSpPr txBox="1"/>
          <p:nvPr/>
        </p:nvSpPr>
        <p:spPr>
          <a:xfrm>
            <a:off x="5609229" y="1015775"/>
            <a:ext cx="59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QNP,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FABEC0-7E0E-C141-A56D-FBD52063BC73}"/>
              </a:ext>
            </a:extLst>
          </p:cNvPr>
          <p:cNvSpPr txBox="1"/>
          <p:nvPr/>
        </p:nvSpPr>
        <p:spPr>
          <a:xfrm>
            <a:off x="5909481" y="1536693"/>
            <a:ext cx="435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B93F4E8-C927-426A-A0A3-A4ED2BE8992F}"/>
              </a:ext>
            </a:extLst>
          </p:cNvPr>
          <p:cNvSpPr txBox="1"/>
          <p:nvPr/>
        </p:nvSpPr>
        <p:spPr>
          <a:xfrm>
            <a:off x="5909481" y="2110798"/>
            <a:ext cx="2388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PM=PQ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C17A10-B535-2F26-58AB-1CCCAE584932}"/>
              </a:ext>
            </a:extLst>
          </p:cNvPr>
          <p:cNvSpPr txBox="1"/>
          <p:nvPr/>
        </p:nvSpPr>
        <p:spPr>
          <a:xfrm>
            <a:off x="5670644" y="3202702"/>
            <a:ext cx="525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 =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QNP (c-c-c)</a:t>
            </a: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1431F9CA-0500-D14F-A533-9FE263ADD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678383"/>
              </p:ext>
            </p:extLst>
          </p:nvPr>
        </p:nvGraphicFramePr>
        <p:xfrm>
          <a:off x="6021174" y="2610043"/>
          <a:ext cx="20701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66400" progId="Equation.DSMT4">
                  <p:embed/>
                </p:oleObj>
              </mc:Choice>
              <mc:Fallback>
                <p:oleObj name="Equation" r:id="rId3" imgW="914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21174" y="2610043"/>
                        <a:ext cx="2070100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02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364D084-1849-BD36-5AEC-29A7FA241D38}"/>
              </a:ext>
            </a:extLst>
          </p:cNvPr>
          <p:cNvSpPr/>
          <p:nvPr/>
        </p:nvSpPr>
        <p:spPr>
          <a:xfrm>
            <a:off x="2663687" y="344557"/>
            <a:ext cx="6533322" cy="1298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F69A769-FC9B-547D-2B9C-E151DF289D6A}"/>
              </a:ext>
            </a:extLst>
          </p:cNvPr>
          <p:cNvSpPr txBox="1"/>
          <p:nvPr/>
        </p:nvSpPr>
        <p:spPr>
          <a:xfrm>
            <a:off x="172278" y="2137057"/>
            <a:ext cx="1201972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BẰNG NHAU THỨ BA: GÓC-CẠNH-GÓC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0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B74EC78-A9CB-3883-6C59-FF010714C32E}"/>
              </a:ext>
            </a:extLst>
          </p:cNvPr>
          <p:cNvSpPr/>
          <p:nvPr/>
        </p:nvSpPr>
        <p:spPr>
          <a:xfrm>
            <a:off x="238539" y="371062"/>
            <a:ext cx="11741426" cy="60429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CÁC EM VUI, KHỎE, HỌC TỐT! </a:t>
            </a:r>
          </a:p>
        </p:txBody>
      </p:sp>
    </p:spTree>
    <p:extLst>
      <p:ext uri="{BB962C8B-B14F-4D97-AF65-F5344CB8AC3E}">
        <p14:creationId xmlns:p14="http://schemas.microsoft.com/office/powerpoint/2010/main" val="238465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90010D9-7BB8-C123-606E-B094A0F1B8F9}"/>
              </a:ext>
            </a:extLst>
          </p:cNvPr>
          <p:cNvSpPr txBox="1"/>
          <p:nvPr/>
        </p:nvSpPr>
        <p:spPr>
          <a:xfrm>
            <a:off x="0" y="3118274"/>
            <a:ext cx="1189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1b/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l-G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=</a:t>
            </a:r>
            <a:r>
              <a:rPr lang="el-G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B1A9B87-1A96-F8EF-3946-4DA44AD266AE}"/>
              </a:ext>
            </a:extLst>
          </p:cNvPr>
          <p:cNvSpPr/>
          <p:nvPr/>
        </p:nvSpPr>
        <p:spPr>
          <a:xfrm>
            <a:off x="2902743" y="112032"/>
            <a:ext cx="6386513" cy="1371600"/>
          </a:xfrm>
          <a:custGeom>
            <a:avLst/>
            <a:gdLst>
              <a:gd name="connsiteX0" fmla="*/ 0 w 6386513"/>
              <a:gd name="connsiteY0" fmla="*/ 685800 h 1371600"/>
              <a:gd name="connsiteX1" fmla="*/ 3193257 w 6386513"/>
              <a:gd name="connsiteY1" fmla="*/ 0 h 1371600"/>
              <a:gd name="connsiteX2" fmla="*/ 6386514 w 6386513"/>
              <a:gd name="connsiteY2" fmla="*/ 685800 h 1371600"/>
              <a:gd name="connsiteX3" fmla="*/ 3193257 w 6386513"/>
              <a:gd name="connsiteY3" fmla="*/ 1371600 h 1371600"/>
              <a:gd name="connsiteX4" fmla="*/ 0 w 6386513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6513" h="1371600" fill="none" extrusionOk="0">
                <a:moveTo>
                  <a:pt x="0" y="685800"/>
                </a:moveTo>
                <a:cubicBezTo>
                  <a:pt x="124579" y="321822"/>
                  <a:pt x="1493317" y="-130984"/>
                  <a:pt x="3193257" y="0"/>
                </a:cubicBezTo>
                <a:cubicBezTo>
                  <a:pt x="4946263" y="-1620"/>
                  <a:pt x="6379116" y="314008"/>
                  <a:pt x="6386514" y="685800"/>
                </a:cubicBezTo>
                <a:cubicBezTo>
                  <a:pt x="6376508" y="969131"/>
                  <a:pt x="4919434" y="1423589"/>
                  <a:pt x="3193257" y="1371600"/>
                </a:cubicBezTo>
                <a:cubicBezTo>
                  <a:pt x="1451017" y="1383551"/>
                  <a:pt x="34049" y="1072744"/>
                  <a:pt x="0" y="685800"/>
                </a:cubicBezTo>
                <a:close/>
              </a:path>
              <a:path w="6386513" h="1371600" stroke="0" extrusionOk="0">
                <a:moveTo>
                  <a:pt x="0" y="685800"/>
                </a:moveTo>
                <a:cubicBezTo>
                  <a:pt x="-41853" y="281227"/>
                  <a:pt x="1280947" y="55818"/>
                  <a:pt x="3193257" y="0"/>
                </a:cubicBezTo>
                <a:cubicBezTo>
                  <a:pt x="4980232" y="4924"/>
                  <a:pt x="6355806" y="308019"/>
                  <a:pt x="6386514" y="685800"/>
                </a:cubicBezTo>
                <a:cubicBezTo>
                  <a:pt x="6288624" y="1160152"/>
                  <a:pt x="4931165" y="1513538"/>
                  <a:pt x="3193257" y="1371600"/>
                </a:cubicBezTo>
                <a:cubicBezTo>
                  <a:pt x="1423660" y="1368312"/>
                  <a:pt x="17653" y="1072992"/>
                  <a:pt x="0" y="685800"/>
                </a:cubicBezTo>
                <a:close/>
              </a:path>
            </a:pathLst>
          </a:custGeom>
          <a:solidFill>
            <a:schemeClr val="accent6"/>
          </a:solidFill>
          <a:ln w="6350" cmpd="thickThin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782EACB-D9A0-E7D1-A24E-3EF67831286B}"/>
              </a:ext>
            </a:extLst>
          </p:cNvPr>
          <p:cNvSpPr txBox="1"/>
          <p:nvPr/>
        </p:nvSpPr>
        <p:spPr>
          <a:xfrm>
            <a:off x="0" y="145289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1a/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90C1987-F281-56BB-0C98-66CF7D4879DE}"/>
              </a:ext>
            </a:extLst>
          </p:cNvPr>
          <p:cNvSpPr txBox="1"/>
          <p:nvPr/>
        </p:nvSpPr>
        <p:spPr>
          <a:xfrm>
            <a:off x="92868" y="2097891"/>
            <a:ext cx="120062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8100E4F8-B184-2D9A-3B98-142834149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593129"/>
              </p:ext>
            </p:extLst>
          </p:nvPr>
        </p:nvGraphicFramePr>
        <p:xfrm>
          <a:off x="206375" y="5273675"/>
          <a:ext cx="7319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81000" imgH="253800" progId="Equation.DSMT4">
                  <p:embed/>
                </p:oleObj>
              </mc:Choice>
              <mc:Fallback>
                <p:oleObj name="Equation" r:id="rId2" imgW="2781000" imgH="253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273675"/>
                        <a:ext cx="7319963" cy="676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94EBCADE-4642-73E8-2774-5B09CFE83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3559061"/>
            <a:ext cx="7362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E980CC1-1E7B-3D56-7A99-B985EBA85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377" y="3614687"/>
            <a:ext cx="118625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DEF 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DD503B4-F0B4-CDD3-A7AB-30F2A3942774}"/>
              </a:ext>
            </a:extLst>
          </p:cNvPr>
          <p:cNvSpPr txBox="1"/>
          <p:nvPr/>
        </p:nvSpPr>
        <p:spPr>
          <a:xfrm>
            <a:off x="295275" y="4137907"/>
            <a:ext cx="138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5704CA0-8069-14BE-C44F-F149C26216A8}"/>
              </a:ext>
            </a:extLst>
          </p:cNvPr>
          <p:cNvSpPr txBox="1"/>
          <p:nvPr/>
        </p:nvSpPr>
        <p:spPr>
          <a:xfrm>
            <a:off x="191069" y="4750520"/>
            <a:ext cx="4626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=</a:t>
            </a:r>
            <a:r>
              <a:rPr lang="el-GR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DEF,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9413E38B-1FEB-5FC6-6B2D-20E16FA9E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142674"/>
              </p:ext>
            </p:extLst>
          </p:nvPr>
        </p:nvGraphicFramePr>
        <p:xfrm>
          <a:off x="5090280" y="3086821"/>
          <a:ext cx="3896558" cy="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54000" imgH="253800" progId="Equation.DSMT4">
                  <p:embed/>
                </p:oleObj>
              </mc:Choice>
              <mc:Fallback>
                <p:oleObj name="Equation" r:id="rId4" imgW="18540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0280" y="3086821"/>
                        <a:ext cx="3896558" cy="53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77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5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DA7E90-B449-C90A-D10D-B24A6A343FD3}"/>
              </a:ext>
            </a:extLst>
          </p:cNvPr>
          <p:cNvSpPr txBox="1"/>
          <p:nvPr/>
        </p:nvSpPr>
        <p:spPr>
          <a:xfrm>
            <a:off x="3315348" y="0"/>
            <a:ext cx="5561304" cy="52322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BÀI 2. TAM GIAC BẰNG NHAU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05EBF31-4CC8-F5EE-3330-F363F5932125}"/>
              </a:ext>
            </a:extLst>
          </p:cNvPr>
          <p:cNvSpPr txBox="1"/>
          <p:nvPr/>
        </p:nvSpPr>
        <p:spPr>
          <a:xfrm>
            <a:off x="0" y="576968"/>
            <a:ext cx="987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TRƯỜNG HỢP BẰNG NHAU CỦA HAI TAM GIÁC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EE2B952-C038-326B-F53F-A056C29EC15E}"/>
              </a:ext>
            </a:extLst>
          </p:cNvPr>
          <p:cNvSpPr txBox="1"/>
          <p:nvPr/>
        </p:nvSpPr>
        <p:spPr>
          <a:xfrm>
            <a:off x="-136477" y="1100188"/>
            <a:ext cx="1217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1.TRƯỜNG HỢP BẰNGNHAU THỨ NHẤT: CẠNH-CẠNH-CẠNH (C-C-C)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E03AB24-BAB4-9E59-B81E-CD5EA3ECB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" y="1562384"/>
            <a:ext cx="11122925" cy="53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1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-C-C">
            <a:hlinkClick r:id="" action="ppaction://media"/>
            <a:extLst>
              <a:ext uri="{FF2B5EF4-FFF2-40B4-BE49-F238E27FC236}">
                <a16:creationId xmlns:a16="http://schemas.microsoft.com/office/drawing/2014/main" id="{AB810781-E149-5D59-3BB8-A1D11A4AA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6510" y="323557"/>
            <a:ext cx="7099521" cy="62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D3524D2-6360-5FD3-91FB-6A1A87814E0C}"/>
              </a:ext>
            </a:extLst>
          </p:cNvPr>
          <p:cNvSpPr txBox="1"/>
          <p:nvPr/>
        </p:nvSpPr>
        <p:spPr>
          <a:xfrm>
            <a:off x="131927" y="218364"/>
            <a:ext cx="11928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*TÍNH CHẤT: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A23D4CF-A65E-A643-C9F1-5D13F28D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88" y="1114635"/>
            <a:ext cx="8587063" cy="279201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2A92133-D76E-0E49-5F7A-764DFBCEA1F5}"/>
              </a:ext>
            </a:extLst>
          </p:cNvPr>
          <p:cNvSpPr txBox="1"/>
          <p:nvPr/>
        </p:nvSpPr>
        <p:spPr>
          <a:xfrm>
            <a:off x="-554130" y="3689461"/>
            <a:ext cx="6122757" cy="59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99072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A’B’C’,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F686E148-953A-3015-35D0-05E7655F9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280803"/>
              </p:ext>
            </p:extLst>
          </p:nvPr>
        </p:nvGraphicFramePr>
        <p:xfrm>
          <a:off x="873528" y="4284689"/>
          <a:ext cx="1926822" cy="179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07663" imgH="751103" progId="Equation.DSMT4">
                  <p:embed/>
                </p:oleObj>
              </mc:Choice>
              <mc:Fallback>
                <p:oleObj name="Equation" r:id="rId3" imgW="807663" imgH="75110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3528" y="4284689"/>
                        <a:ext cx="1926822" cy="1790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2EE569B-9D40-D89F-15EC-8F043071AD6C}"/>
              </a:ext>
            </a:extLst>
          </p:cNvPr>
          <p:cNvSpPr txBox="1"/>
          <p:nvPr/>
        </p:nvSpPr>
        <p:spPr>
          <a:xfrm>
            <a:off x="-750285" y="6044408"/>
            <a:ext cx="6318912" cy="59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99072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=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A’B’C’ (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– c –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7C60838-A391-BCF7-5C72-260B9160718A}"/>
              </a:ext>
            </a:extLst>
          </p:cNvPr>
          <p:cNvSpPr txBox="1"/>
          <p:nvPr/>
        </p:nvSpPr>
        <p:spPr>
          <a:xfrm>
            <a:off x="657225" y="4284689"/>
            <a:ext cx="2714625" cy="595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2929806-8A3D-C95C-81C7-34C624EF727C}"/>
              </a:ext>
            </a:extLst>
          </p:cNvPr>
          <p:cNvSpPr txBox="1"/>
          <p:nvPr/>
        </p:nvSpPr>
        <p:spPr>
          <a:xfrm>
            <a:off x="657225" y="4879917"/>
            <a:ext cx="2714625" cy="595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D7C868A-8967-A444-96F2-E4F43616A8F0}"/>
              </a:ext>
            </a:extLst>
          </p:cNvPr>
          <p:cNvSpPr txBox="1"/>
          <p:nvPr/>
        </p:nvSpPr>
        <p:spPr>
          <a:xfrm>
            <a:off x="657225" y="5357813"/>
            <a:ext cx="3257550" cy="712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9" grpId="0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BE928FF-6A76-B6D8-A47B-7CCC0C342F36}"/>
              </a:ext>
            </a:extLst>
          </p:cNvPr>
          <p:cNvSpPr txBox="1"/>
          <p:nvPr/>
        </p:nvSpPr>
        <p:spPr>
          <a:xfrm>
            <a:off x="300250" y="313898"/>
            <a:ext cx="10426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=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DBC 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82AC67-0FF2-6089-378F-53C8BF51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17" y="1377462"/>
            <a:ext cx="4471514" cy="322183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FF9619-DC9C-A95A-DD26-BC1C30246B2D}"/>
              </a:ext>
            </a:extLst>
          </p:cNvPr>
          <p:cNvSpPr txBox="1"/>
          <p:nvPr/>
        </p:nvSpPr>
        <p:spPr>
          <a:xfrm>
            <a:off x="5609229" y="1015775"/>
            <a:ext cx="59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DBC,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3282576-2BB6-D857-B9B6-5F2FD05F6654}"/>
              </a:ext>
            </a:extLst>
          </p:cNvPr>
          <p:cNvSpPr txBox="1"/>
          <p:nvPr/>
        </p:nvSpPr>
        <p:spPr>
          <a:xfrm>
            <a:off x="5909481" y="1536693"/>
            <a:ext cx="435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B9FDF76-83DD-563F-2320-7329715218C7}"/>
              </a:ext>
            </a:extLst>
          </p:cNvPr>
          <p:cNvSpPr txBox="1"/>
          <p:nvPr/>
        </p:nvSpPr>
        <p:spPr>
          <a:xfrm>
            <a:off x="5909481" y="2110798"/>
            <a:ext cx="2388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BA=BD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021D28F-B264-C396-017F-CA1A086CA0F6}"/>
              </a:ext>
            </a:extLst>
          </p:cNvPr>
          <p:cNvSpPr txBox="1"/>
          <p:nvPr/>
        </p:nvSpPr>
        <p:spPr>
          <a:xfrm>
            <a:off x="5909481" y="2684903"/>
            <a:ext cx="186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CA=CD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507B462-7A03-917F-5D13-1CB921A1ABF7}"/>
              </a:ext>
            </a:extLst>
          </p:cNvPr>
          <p:cNvSpPr txBox="1"/>
          <p:nvPr/>
        </p:nvSpPr>
        <p:spPr>
          <a:xfrm>
            <a:off x="5670644" y="3202702"/>
            <a:ext cx="525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=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DBC (c-c-c)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191DA178-8D95-FABB-C926-73B80D831942}"/>
              </a:ext>
            </a:extLst>
          </p:cNvPr>
          <p:cNvCxnSpPr/>
          <p:nvPr/>
        </p:nvCxnSpPr>
        <p:spPr>
          <a:xfrm>
            <a:off x="4899546" y="1015775"/>
            <a:ext cx="0" cy="5603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7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A30F6BB-80EC-D191-37FD-86997A29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12192000" cy="627933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1A2AF03-9998-907E-B242-703B62F3D4DE}"/>
              </a:ext>
            </a:extLst>
          </p:cNvPr>
          <p:cNvSpPr txBox="1"/>
          <p:nvPr/>
        </p:nvSpPr>
        <p:spPr>
          <a:xfrm>
            <a:off x="-133066" y="0"/>
            <a:ext cx="11255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1.TRƯỜNG HỢP NHAU THỨ HAI: CẠNH-GÓC-CẠNH (C-G-C)</a:t>
            </a:r>
          </a:p>
        </p:txBody>
      </p:sp>
    </p:spTree>
    <p:extLst>
      <p:ext uri="{BB962C8B-B14F-4D97-AF65-F5344CB8AC3E}">
        <p14:creationId xmlns:p14="http://schemas.microsoft.com/office/powerpoint/2010/main" val="235304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-G-C">
            <a:hlinkClick r:id="" action="ppaction://media"/>
            <a:extLst>
              <a:ext uri="{FF2B5EF4-FFF2-40B4-BE49-F238E27FC236}">
                <a16:creationId xmlns:a16="http://schemas.microsoft.com/office/drawing/2014/main" id="{26D38BFA-5933-964B-7260-118830268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016934" y="376311"/>
            <a:ext cx="5867400" cy="61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F1593D-0595-9E0D-5E10-641EBFC629C2}"/>
              </a:ext>
            </a:extLst>
          </p:cNvPr>
          <p:cNvSpPr txBox="1"/>
          <p:nvPr/>
        </p:nvSpPr>
        <p:spPr>
          <a:xfrm>
            <a:off x="0" y="0"/>
            <a:ext cx="11737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*TÍNH CHẤT: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8F0164-F560-E6D9-5EE2-C13AF661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8" y="826722"/>
            <a:ext cx="7119580" cy="231487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4068336-D4DF-E689-9F23-0E9B9B482502}"/>
              </a:ext>
            </a:extLst>
          </p:cNvPr>
          <p:cNvSpPr txBox="1"/>
          <p:nvPr/>
        </p:nvSpPr>
        <p:spPr>
          <a:xfrm>
            <a:off x="-554130" y="3689461"/>
            <a:ext cx="6122757" cy="59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99072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A’B’C’,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D2ABB723-187C-3DAB-E5C1-651DD6439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131036"/>
              </p:ext>
            </p:extLst>
          </p:nvPr>
        </p:nvGraphicFramePr>
        <p:xfrm>
          <a:off x="488950" y="4181475"/>
          <a:ext cx="2697163" cy="199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30040" imgH="838080" progId="Equation.DSMT4">
                  <p:embed/>
                </p:oleObj>
              </mc:Choice>
              <mc:Fallback>
                <p:oleObj name="Equation" r:id="rId3" imgW="1130040" imgH="83808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F686E148-953A-3015-35D0-05E7655F9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8950" y="4181475"/>
                        <a:ext cx="2697163" cy="199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75EDE2-896C-495A-F765-C1D44FAC5450}"/>
              </a:ext>
            </a:extLst>
          </p:cNvPr>
          <p:cNvSpPr txBox="1"/>
          <p:nvPr/>
        </p:nvSpPr>
        <p:spPr>
          <a:xfrm>
            <a:off x="-750285" y="6044408"/>
            <a:ext cx="6318912" cy="59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99072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=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A’B’C’ (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–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493A88-1D9A-D4B9-B91F-B076A9424B00}"/>
              </a:ext>
            </a:extLst>
          </p:cNvPr>
          <p:cNvSpPr txBox="1"/>
          <p:nvPr/>
        </p:nvSpPr>
        <p:spPr>
          <a:xfrm>
            <a:off x="546100" y="4247537"/>
            <a:ext cx="2714625" cy="595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D60346A-CB96-2275-78CA-61D97DB4E1EA}"/>
              </a:ext>
            </a:extLst>
          </p:cNvPr>
          <p:cNvSpPr txBox="1"/>
          <p:nvPr/>
        </p:nvSpPr>
        <p:spPr>
          <a:xfrm>
            <a:off x="488950" y="4837422"/>
            <a:ext cx="2714625" cy="595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8D14307-D3A1-B896-85C6-EAC17E965A14}"/>
              </a:ext>
            </a:extLst>
          </p:cNvPr>
          <p:cNvSpPr txBox="1"/>
          <p:nvPr/>
        </p:nvSpPr>
        <p:spPr>
          <a:xfrm>
            <a:off x="546100" y="5359846"/>
            <a:ext cx="2854325" cy="768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3FC7480B-017C-6185-0DF5-04EBD287E9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917268"/>
              </p:ext>
            </p:extLst>
          </p:nvPr>
        </p:nvGraphicFramePr>
        <p:xfrm>
          <a:off x="546100" y="3208673"/>
          <a:ext cx="832513" cy="527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241200" progId="Equation.DSMT4">
                  <p:embed/>
                </p:oleObj>
              </mc:Choice>
              <mc:Fallback>
                <p:oleObj name="Equation" r:id="rId5" imgW="380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3208673"/>
                        <a:ext cx="832513" cy="527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4A308C-6948-BBDE-E3F2-D3DCBADACAFE}"/>
              </a:ext>
            </a:extLst>
          </p:cNvPr>
          <p:cNvSpPr txBox="1"/>
          <p:nvPr/>
        </p:nvSpPr>
        <p:spPr>
          <a:xfrm>
            <a:off x="1378613" y="3230566"/>
            <a:ext cx="7611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35415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 animBg="1"/>
      <p:bldP spid="11" grpId="0" animBg="1"/>
      <p:bldP spid="12" grpId="0" animBg="1"/>
      <p:bldP spid="5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420</Words>
  <Application>Microsoft Office PowerPoint</Application>
  <PresentationFormat>Màn hình rộng</PresentationFormat>
  <Paragraphs>47</Paragraphs>
  <Slides>12</Slides>
  <Notes>0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Chủ đề Office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Tuấn An</dc:creator>
  <cp:lastModifiedBy>Lê Tuấn An</cp:lastModifiedBy>
  <cp:revision>13</cp:revision>
  <dcterms:created xsi:type="dcterms:W3CDTF">2022-08-14T06:48:59Z</dcterms:created>
  <dcterms:modified xsi:type="dcterms:W3CDTF">2022-08-24T13:17:38Z</dcterms:modified>
</cp:coreProperties>
</file>