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9e632d5cc38b44cf" Type="http://schemas.microsoft.com/office/2007/relationships/ui/extensibility" Target="customUI/customUI14.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5" r:id="rId1"/>
  </p:sldMasterIdLst>
  <p:notesMasterIdLst>
    <p:notesMasterId r:id="rId11"/>
  </p:notesMasterIdLst>
  <p:sldIdLst>
    <p:sldId id="1148" r:id="rId2"/>
    <p:sldId id="1156" r:id="rId3"/>
    <p:sldId id="1144" r:id="rId4"/>
    <p:sldId id="1157" r:id="rId5"/>
    <p:sldId id="288" r:id="rId6"/>
    <p:sldId id="1158" r:id="rId7"/>
    <p:sldId id="1159" r:id="rId8"/>
    <p:sldId id="1160" r:id="rId9"/>
    <p:sldId id="1161" r:id="rId10"/>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5F08119-3974-496A-8F1E-DC7DF4077FFC}">
          <p14:sldIdLst>
            <p14:sldId id="1148"/>
            <p14:sldId id="1156"/>
            <p14:sldId id="1144"/>
            <p14:sldId id="1157"/>
            <p14:sldId id="288"/>
            <p14:sldId id="1158"/>
            <p14:sldId id="1159"/>
            <p14:sldId id="1160"/>
            <p14:sldId id="116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nh Thi Hang" initials="DTH" lastIdx="4" clrIdx="0">
    <p:extLst>
      <p:ext uri="{19B8F6BF-5375-455C-9EA6-DF929625EA0E}">
        <p15:presenceInfo xmlns:p15="http://schemas.microsoft.com/office/powerpoint/2012/main" userId="S::0102503472@hanoi.itrithuc.vn::f683aa2a-d0db-4004-a87b-1b8d2b680d0e" providerId="AD"/>
      </p:ext>
    </p:extLst>
  </p:cmAuthor>
  <p:cmAuthor id="2" name="MBAU" initials="BAU" lastIdx="1" clrIdx="1">
    <p:extLst>
      <p:ext uri="{19B8F6BF-5375-455C-9EA6-DF929625EA0E}">
        <p15:presenceInfo xmlns:p15="http://schemas.microsoft.com/office/powerpoint/2012/main" userId="MB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66FFCC"/>
    <a:srgbClr val="65F1DA"/>
    <a:srgbClr val="36F2E9"/>
    <a:srgbClr val="AEECC7"/>
    <a:srgbClr val="65DAF5"/>
    <a:srgbClr val="5CF654"/>
    <a:srgbClr val="32F428"/>
    <a:srgbClr val="30C642"/>
    <a:srgbClr val="E1F2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4660"/>
  </p:normalViewPr>
  <p:slideViewPr>
    <p:cSldViewPr>
      <p:cViewPr varScale="1">
        <p:scale>
          <a:sx n="97" d="100"/>
          <a:sy n="97" d="100"/>
        </p:scale>
        <p:origin x="2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63461C-B8FB-476B-B9EB-C411BE28EA86}" type="datetimeFigureOut">
              <a:rPr lang="en-US" smtClean="0"/>
              <a:t>17/07/2022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A3B040-2BDE-44A2-9E5F-819A3AE30547}" type="slidenum">
              <a:rPr lang="en-US" smtClean="0"/>
              <a:t>‹#›</a:t>
            </a:fld>
            <a:endParaRPr lang="en-US"/>
          </a:p>
        </p:txBody>
      </p:sp>
    </p:spTree>
    <p:extLst>
      <p:ext uri="{BB962C8B-B14F-4D97-AF65-F5344CB8AC3E}">
        <p14:creationId xmlns:p14="http://schemas.microsoft.com/office/powerpoint/2010/main" val="1317101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D1916A-A93D-4C43-B4BA-717E1212FCB3}" type="slidenum">
              <a:rPr lang="en-US" altLang="en-US" sz="1200">
                <a:latin typeface="Times New Roman" pitchFamily="18" charset="0"/>
                <a:ea typeface="MS PGothic" pitchFamily="34" charset="-128"/>
                <a:cs typeface="Times New Roman" pitchFamily="18" charset="0"/>
              </a:rPr>
              <a:pPr algn="r" eaLnBrk="1" hangingPunct="1"/>
              <a:t>1</a:t>
            </a:fld>
            <a:endParaRPr lang="en-US" altLang="en-US" sz="1200">
              <a:latin typeface="Times New Roman" pitchFamily="18" charset="0"/>
              <a:ea typeface="MS PGothic" pitchFamily="34" charset="-128"/>
              <a:cs typeface="Times New Roman" pitchFamily="18" charset="0"/>
            </a:endParaRPr>
          </a:p>
        </p:txBody>
      </p:sp>
      <p:sp>
        <p:nvSpPr>
          <p:cNvPr id="3789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CD77AB69-72E0-461D-94E5-86CFEDFC777A}" type="slidenum">
              <a:rPr lang="vi-VN" altLang="en-US" sz="1200">
                <a:latin typeface="Times New Roman" pitchFamily="18" charset="0"/>
                <a:ea typeface="MS PGothic" pitchFamily="34" charset="-128"/>
                <a:cs typeface="Times New Roman" pitchFamily="18" charset="0"/>
              </a:rPr>
              <a:pPr algn="r" eaLnBrk="1" hangingPunct="1"/>
              <a:t>1</a:t>
            </a:fld>
            <a:endParaRPr lang="vi-VN" altLang="en-US" sz="1200">
              <a:latin typeface="Times New Roman" pitchFamily="18" charset="0"/>
              <a:ea typeface="MS PGothic" pitchFamily="34" charset="-128"/>
              <a:cs typeface="Times New Roman" pitchFamily="18" charset="0"/>
            </a:endParaRPr>
          </a:p>
        </p:txBody>
      </p:sp>
      <p:sp>
        <p:nvSpPr>
          <p:cNvPr id="3789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en-US">
              <a:latin typeface="Calibri" pitchFamily="34" charset="0"/>
            </a:endParaRPr>
          </a:p>
        </p:txBody>
      </p:sp>
    </p:spTree>
    <p:extLst>
      <p:ext uri="{BB962C8B-B14F-4D97-AF65-F5344CB8AC3E}">
        <p14:creationId xmlns:p14="http://schemas.microsoft.com/office/powerpoint/2010/main" val="963536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2325552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2139828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5788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578325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920931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2490314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1330472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1370346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8164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1854636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9A2129-2504-4CA3-9113-14F7021EB72C}" type="datetimeFigureOut">
              <a:rPr lang="en-US" smtClean="0"/>
              <a:t>17/07/2022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2835505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9A2129-2504-4CA3-9113-14F7021EB72C}" type="datetimeFigureOut">
              <a:rPr lang="en-US" smtClean="0"/>
              <a:t>17/07/2022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4054973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9A2129-2504-4CA3-9113-14F7021EB72C}" type="datetimeFigureOut">
              <a:rPr lang="en-US" smtClean="0"/>
              <a:t>17/07/2022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1805327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9A2129-2504-4CA3-9113-14F7021EB72C}" type="datetimeFigureOut">
              <a:rPr lang="en-US" smtClean="0"/>
              <a:t>17/07/2022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3500803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A2129-2504-4CA3-9113-14F7021EB72C}" type="datetimeFigureOut">
              <a:rPr lang="en-US" smtClean="0"/>
              <a:t>17/07/2022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142034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F9A2129-2504-4CA3-9113-14F7021EB72C}" type="datetimeFigureOut">
              <a:rPr lang="en-US" smtClean="0"/>
              <a:t>17/07/2022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1369324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9A2129-2504-4CA3-9113-14F7021EB72C}" type="datetimeFigureOut">
              <a:rPr lang="en-US" smtClean="0"/>
              <a:t>17/07/2022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570CA9-0F48-4E5D-BF3E-B84A7AA74136}" type="slidenum">
              <a:rPr lang="en-US" smtClean="0"/>
              <a:t>‹#›</a:t>
            </a:fld>
            <a:endParaRPr lang="en-US"/>
          </a:p>
        </p:txBody>
      </p:sp>
    </p:spTree>
    <p:extLst>
      <p:ext uri="{BB962C8B-B14F-4D97-AF65-F5344CB8AC3E}">
        <p14:creationId xmlns:p14="http://schemas.microsoft.com/office/powerpoint/2010/main" val="1698094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0A02C3E-21C3-46A9-88EB-8C04A5624BD7}" type="datetimeFigureOut">
              <a:rPr lang="en-US" smtClean="0"/>
              <a:pPr>
                <a:defRPr/>
              </a:pPr>
              <a:t>17/07/2022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5E9170B1-7AE7-461B-A746-2B64220BF6FC}" type="slidenum">
              <a:rPr lang="en-US" smtClean="0"/>
              <a:pPr>
                <a:defRPr/>
              </a:pPr>
              <a:t>‹#›</a:t>
            </a:fld>
            <a:endParaRPr lang="en-US"/>
          </a:p>
        </p:txBody>
      </p:sp>
    </p:spTree>
    <p:extLst>
      <p:ext uri="{BB962C8B-B14F-4D97-AF65-F5344CB8AC3E}">
        <p14:creationId xmlns:p14="http://schemas.microsoft.com/office/powerpoint/2010/main" val="3948761586"/>
      </p:ext>
    </p:extLst>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9" r:id="rId4"/>
    <p:sldLayoutId id="2147484380" r:id="rId5"/>
    <p:sldLayoutId id="2147484381" r:id="rId6"/>
    <p:sldLayoutId id="2147484382" r:id="rId7"/>
    <p:sldLayoutId id="2147484383" r:id="rId8"/>
    <p:sldLayoutId id="2147484384" r:id="rId9"/>
    <p:sldLayoutId id="2147484385" r:id="rId10"/>
    <p:sldLayoutId id="2147484386" r:id="rId11"/>
    <p:sldLayoutId id="2147484387" r:id="rId12"/>
    <p:sldLayoutId id="2147484388" r:id="rId13"/>
    <p:sldLayoutId id="2147484389" r:id="rId14"/>
    <p:sldLayoutId id="2147484390" r:id="rId15"/>
    <p:sldLayoutId id="2147484391" r:id="rId16"/>
    <p:sldLayoutId id="2147484242"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14" y="5085184"/>
            <a:ext cx="19431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4725144"/>
            <a:ext cx="19431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5132" y="2636912"/>
            <a:ext cx="8352928" cy="1015663"/>
          </a:xfrm>
          <a:prstGeom prst="rect">
            <a:avLst/>
          </a:prstGeom>
          <a:solidFill>
            <a:srgbClr val="FFFF00"/>
          </a:solidFill>
          <a:ln>
            <a:solidFill>
              <a:srgbClr val="00206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3200" b="1" kern="10">
                <a:ln w="11430"/>
                <a:solidFill>
                  <a:srgbClr val="FF0000"/>
                </a:solidFill>
                <a:latin typeface="Times New Roman" pitchFamily="18" charset="0"/>
                <a:cs typeface="Times New Roman" pitchFamily="18" charset="0"/>
              </a:rPr>
              <a:t>BÀI 2: </a:t>
            </a:r>
            <a:r>
              <a:rPr lang="en-US" sz="2800" b="1" kern="10">
                <a:ln w="11430"/>
                <a:solidFill>
                  <a:srgbClr val="FF0000"/>
                </a:solidFill>
                <a:latin typeface="Times New Roman" pitchFamily="18" charset="0"/>
                <a:cs typeface="Times New Roman" pitchFamily="18" charset="0"/>
              </a:rPr>
              <a:t>DIỆN TÍCH XUNG QUANH VÀ THỂ TÍCH HÌNH HỘP CHỮ NHẬT, HÌNH LẬP PHƯƠNG</a:t>
            </a:r>
            <a:r>
              <a:rPr lang="vi-VN" sz="2800" b="1" kern="10">
                <a:ln w="11430"/>
                <a:solidFill>
                  <a:srgbClr val="FF0000"/>
                </a:solidFill>
                <a:latin typeface="Times New Roman" pitchFamily="18" charset="0"/>
                <a:cs typeface="Times New Roman" pitchFamily="18" charset="0"/>
              </a:rPr>
              <a:t>.</a:t>
            </a:r>
            <a:endParaRPr lang="vi-VN" sz="2800" b="1" kern="10" dirty="0">
              <a:ln w="1143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64733238"/>
      </p:ext>
    </p:extLst>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AD694A9-3DAD-667B-137F-76A0EECA439F}"/>
              </a:ext>
            </a:extLst>
          </p:cNvPr>
          <p:cNvGraphicFramePr>
            <a:graphicFrameLocks noGrp="1"/>
          </p:cNvGraphicFramePr>
          <p:nvPr>
            <p:extLst>
              <p:ext uri="{D42A27DB-BD31-4B8C-83A1-F6EECF244321}">
                <p14:modId xmlns:p14="http://schemas.microsoft.com/office/powerpoint/2010/main" val="4024418922"/>
              </p:ext>
            </p:extLst>
          </p:nvPr>
        </p:nvGraphicFramePr>
        <p:xfrm>
          <a:off x="1128148" y="2204864"/>
          <a:ext cx="6023610" cy="1929314"/>
        </p:xfrm>
        <a:graphic>
          <a:graphicData uri="http://schemas.openxmlformats.org/drawingml/2006/table">
            <a:tbl>
              <a:tblPr firstRow="1" firstCol="1" bandRow="1">
                <a:tableStyleId>{5C22544A-7EE6-4342-B048-85BDC9FD1C3A}</a:tableStyleId>
              </a:tblPr>
              <a:tblGrid>
                <a:gridCol w="3011805">
                  <a:extLst>
                    <a:ext uri="{9D8B030D-6E8A-4147-A177-3AD203B41FA5}">
                      <a16:colId xmlns:a16="http://schemas.microsoft.com/office/drawing/2014/main" val="3126438277"/>
                    </a:ext>
                  </a:extLst>
                </a:gridCol>
                <a:gridCol w="3011805">
                  <a:extLst>
                    <a:ext uri="{9D8B030D-6E8A-4147-A177-3AD203B41FA5}">
                      <a16:colId xmlns:a16="http://schemas.microsoft.com/office/drawing/2014/main" val="2761954876"/>
                    </a:ext>
                  </a:extLst>
                </a:gridCol>
              </a:tblGrid>
              <a:tr h="215195">
                <a:tc>
                  <a:txBody>
                    <a:bodyPr/>
                    <a:lstStyle/>
                    <a:p>
                      <a:pPr algn="ctr">
                        <a:lnSpc>
                          <a:spcPct val="107000"/>
                        </a:lnSpc>
                        <a:spcAft>
                          <a:spcPts val="8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719565"/>
                  </a:ext>
                </a:extLst>
              </a:tr>
              <a:tr h="0">
                <a:tc>
                  <a:txBody>
                    <a:bodyPr/>
                    <a:lstStyle/>
                    <a:p>
                      <a:pPr algn="ctr">
                        <a:lnSpc>
                          <a:spcPct val="107000"/>
                        </a:lnSpc>
                        <a:spcAft>
                          <a:spcPts val="800"/>
                        </a:spcAft>
                      </a:pPr>
                      <a:endParaRPr lang="vi-VN" sz="1400">
                        <a:effectLst/>
                      </a:endParaRPr>
                    </a:p>
                    <a:p>
                      <a:pPr algn="just">
                        <a:lnSpc>
                          <a:spcPct val="107000"/>
                        </a:lnSpc>
                        <a:spcAft>
                          <a:spcPts val="800"/>
                        </a:spcAft>
                      </a:pPr>
                      <a:r>
                        <a:rPr lang="vi-VN" sz="1400">
                          <a:effectLst/>
                        </a:rPr>
                        <a:t> </a:t>
                      </a:r>
                      <a:endParaRPr lang="en-US" sz="1100">
                        <a:effectLst/>
                      </a:endParaRPr>
                    </a:p>
                    <a:p>
                      <a:pPr algn="just">
                        <a:lnSpc>
                          <a:spcPct val="107000"/>
                        </a:lnSpc>
                        <a:spcBef>
                          <a:spcPts val="600"/>
                        </a:spcBef>
                        <a:spcAft>
                          <a:spcPts val="600"/>
                        </a:spcAft>
                      </a:pPr>
                      <a:r>
                        <a:rPr lang="nl-NL" sz="1400">
                          <a:effectLst/>
                        </a:rPr>
                        <a:t>S</a:t>
                      </a:r>
                      <a:r>
                        <a:rPr lang="nl-NL" sz="1400" baseline="-25000">
                          <a:effectLst/>
                        </a:rPr>
                        <a:t>xq</a:t>
                      </a:r>
                      <a:r>
                        <a:rPr lang="nl-NL" sz="1400">
                          <a:effectLst/>
                        </a:rPr>
                        <a:t> = .................................</a:t>
                      </a:r>
                      <a:endParaRPr lang="en-US" sz="1100">
                        <a:effectLst/>
                      </a:endParaRPr>
                    </a:p>
                    <a:p>
                      <a:pPr algn="just">
                        <a:lnSpc>
                          <a:spcPct val="107000"/>
                        </a:lnSpc>
                        <a:spcBef>
                          <a:spcPts val="600"/>
                        </a:spcBef>
                        <a:spcAft>
                          <a:spcPts val="600"/>
                        </a:spcAft>
                      </a:pPr>
                      <a:endParaRPr lang="nl-NL" sz="1400">
                        <a:effectLst/>
                        <a:highlight>
                          <a:srgbClr val="000000"/>
                        </a:highlight>
                      </a:endParaRPr>
                    </a:p>
                    <a:p>
                      <a:pPr algn="just">
                        <a:lnSpc>
                          <a:spcPct val="107000"/>
                        </a:lnSpc>
                        <a:spcBef>
                          <a:spcPts val="600"/>
                        </a:spcBef>
                        <a:spcAft>
                          <a:spcPts val="600"/>
                        </a:spcAft>
                      </a:pPr>
                      <a:r>
                        <a:rPr lang="vi-VN" sz="1400">
                          <a:effectLst/>
                          <a:highlight>
                            <a:srgbClr val="000000"/>
                          </a:highlight>
                        </a:rPr>
                        <a:t> </a:t>
                      </a:r>
                      <a:endParaRPr lang="en-US" sz="1100">
                        <a:effectLst/>
                        <a:highlight>
                          <a:srgbClr val="000000"/>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800"/>
                        </a:spcAft>
                      </a:pPr>
                      <a:r>
                        <a:rPr lang="vi-VN" sz="1400">
                          <a:effectLst/>
                        </a:rPr>
                        <a:t> </a:t>
                      </a:r>
                      <a:endParaRPr lang="en-US" sz="1100">
                        <a:effectLst/>
                      </a:endParaRPr>
                    </a:p>
                    <a:p>
                      <a:pPr algn="just">
                        <a:lnSpc>
                          <a:spcPct val="107000"/>
                        </a:lnSpc>
                        <a:spcBef>
                          <a:spcPts val="600"/>
                        </a:spcBef>
                        <a:spcAft>
                          <a:spcPts val="600"/>
                        </a:spcAft>
                      </a:pPr>
                      <a:endParaRPr lang="nl-NL" sz="1400">
                        <a:effectLst/>
                      </a:endParaRPr>
                    </a:p>
                    <a:p>
                      <a:pPr algn="just">
                        <a:lnSpc>
                          <a:spcPct val="107000"/>
                        </a:lnSpc>
                        <a:spcBef>
                          <a:spcPts val="600"/>
                        </a:spcBef>
                        <a:spcAft>
                          <a:spcPts val="600"/>
                        </a:spcAft>
                      </a:pPr>
                      <a:endParaRPr lang="nl-NL" sz="1400">
                        <a:effectLst/>
                      </a:endParaRPr>
                    </a:p>
                    <a:p>
                      <a:pPr algn="just">
                        <a:lnSpc>
                          <a:spcPct val="107000"/>
                        </a:lnSpc>
                        <a:spcBef>
                          <a:spcPts val="600"/>
                        </a:spcBef>
                        <a:spcAft>
                          <a:spcPts val="600"/>
                        </a:spcAft>
                      </a:pPr>
                      <a:endParaRPr lang="nl-NL" sz="1400">
                        <a:effectLst/>
                      </a:endParaRPr>
                    </a:p>
                    <a:p>
                      <a:pPr algn="ctr">
                        <a:lnSpc>
                          <a:spcPct val="107000"/>
                        </a:lnSpc>
                        <a:spcAft>
                          <a:spcPts val="800"/>
                        </a:spcAft>
                      </a:pPr>
                      <a:r>
                        <a:rPr lang="vi-VN" sz="14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4838922"/>
                  </a:ext>
                </a:extLst>
              </a:tr>
            </a:tbl>
          </a:graphicData>
        </a:graphic>
      </p:graphicFrame>
      <p:pic>
        <p:nvPicPr>
          <p:cNvPr id="12290" name="Picture 10">
            <a:extLst>
              <a:ext uri="{FF2B5EF4-FFF2-40B4-BE49-F238E27FC236}">
                <a16:creationId xmlns:a16="http://schemas.microsoft.com/office/drawing/2014/main" id="{EDC218B5-DEE8-870A-FE29-647443670A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2780927"/>
            <a:ext cx="1944216" cy="1144927"/>
          </a:xfrm>
          <a:prstGeom prst="rect">
            <a:avLst/>
          </a:prstGeom>
          <a:noFill/>
          <a:extLst>
            <a:ext uri="{909E8E84-426E-40DD-AFC4-6F175D3DCCD1}">
              <a14:hiddenFill xmlns:a14="http://schemas.microsoft.com/office/drawing/2010/main">
                <a:solidFill>
                  <a:srgbClr val="FFFFFF"/>
                </a:solidFill>
              </a14:hiddenFill>
            </a:ext>
          </a:extLst>
        </p:spPr>
      </p:pic>
      <p:pic>
        <p:nvPicPr>
          <p:cNvPr id="12289" name="Picture 11">
            <a:extLst>
              <a:ext uri="{FF2B5EF4-FFF2-40B4-BE49-F238E27FC236}">
                <a16:creationId xmlns:a16="http://schemas.microsoft.com/office/drawing/2014/main" id="{2FA539B5-D34F-2941-9E66-F140FDF5ED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2569733"/>
            <a:ext cx="1440160" cy="135684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EDF63D1-7622-FEB0-C213-64839033F56A}"/>
              </a:ext>
            </a:extLst>
          </p:cNvPr>
          <p:cNvSpPr txBox="1"/>
          <p:nvPr/>
        </p:nvSpPr>
        <p:spPr>
          <a:xfrm>
            <a:off x="1259632" y="1412776"/>
            <a:ext cx="5184576" cy="400110"/>
          </a:xfrm>
          <a:prstGeom prst="rect">
            <a:avLst/>
          </a:prstGeom>
          <a:noFill/>
        </p:spPr>
        <p:txBody>
          <a:bodyPr wrap="square" rtlCol="0">
            <a:spAutoFit/>
          </a:bodyPr>
          <a:lstStyle/>
          <a:p>
            <a:r>
              <a:rPr lang="en-US" sz="2000" b="1">
                <a:latin typeface="Times New Roman" panose="02020603050405020304" pitchFamily="18" charset="0"/>
                <a:cs typeface="Times New Roman" panose="02020603050405020304" pitchFamily="18" charset="0"/>
              </a:rPr>
              <a:t>Hãy cho biết mỗi hình sau đây là hình gì?</a:t>
            </a:r>
          </a:p>
        </p:txBody>
      </p:sp>
      <p:sp>
        <p:nvSpPr>
          <p:cNvPr id="7" name="TextBox 6">
            <a:extLst>
              <a:ext uri="{FF2B5EF4-FFF2-40B4-BE49-F238E27FC236}">
                <a16:creationId xmlns:a16="http://schemas.microsoft.com/office/drawing/2014/main" id="{286491E1-8FA6-B4E0-4F42-A753897026E1}"/>
              </a:ext>
            </a:extLst>
          </p:cNvPr>
          <p:cNvSpPr txBox="1"/>
          <p:nvPr/>
        </p:nvSpPr>
        <p:spPr>
          <a:xfrm>
            <a:off x="1462641" y="2119010"/>
            <a:ext cx="2258278" cy="373885"/>
          </a:xfrm>
          <a:prstGeom prst="rect">
            <a:avLst/>
          </a:prstGeom>
          <a:noFill/>
        </p:spPr>
        <p:txBody>
          <a:bodyPr wrap="square">
            <a:spAutoFit/>
          </a:bodyPr>
          <a:lstStyle/>
          <a:p>
            <a:pPr algn="ctr">
              <a:lnSpc>
                <a:spcPct val="107000"/>
              </a:lnSpc>
              <a:spcAft>
                <a:spcPts val="800"/>
              </a:spcAft>
            </a:pPr>
            <a:r>
              <a:rPr lang="en-US" sz="1800" b="1">
                <a:solidFill>
                  <a:schemeClr val="tx1"/>
                </a:solidFill>
                <a:effectLst/>
                <a:latin typeface="Times New Roman" panose="02020603050405020304" pitchFamily="18" charset="0"/>
                <a:cs typeface="Times New Roman" panose="02020603050405020304" pitchFamily="18" charset="0"/>
              </a:rPr>
              <a:t>Hình chữ nhật</a:t>
            </a:r>
            <a:endParaRPr lang="en-US"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68992F43-EDEF-7242-C378-7333BC5387E8}"/>
              </a:ext>
            </a:extLst>
          </p:cNvPr>
          <p:cNvSpPr txBox="1"/>
          <p:nvPr/>
        </p:nvSpPr>
        <p:spPr>
          <a:xfrm>
            <a:off x="4552621" y="2119010"/>
            <a:ext cx="2045355" cy="373885"/>
          </a:xfrm>
          <a:prstGeom prst="rect">
            <a:avLst/>
          </a:prstGeom>
          <a:noFill/>
        </p:spPr>
        <p:txBody>
          <a:bodyPr wrap="square">
            <a:spAutoFit/>
          </a:bodyPr>
          <a:lstStyle/>
          <a:p>
            <a:pPr algn="ctr">
              <a:lnSpc>
                <a:spcPct val="107000"/>
              </a:lnSpc>
              <a:spcAft>
                <a:spcPts val="800"/>
              </a:spcAft>
            </a:pPr>
            <a:r>
              <a:rPr lang="en-US" sz="1800" b="1">
                <a:solidFill>
                  <a:schemeClr val="tx1"/>
                </a:solidFill>
                <a:effectLst/>
                <a:latin typeface="Times New Roman" panose="02020603050405020304" pitchFamily="18" charset="0"/>
                <a:cs typeface="Times New Roman" panose="02020603050405020304" pitchFamily="18" charset="0"/>
              </a:rPr>
              <a:t>Hình lập phương</a:t>
            </a:r>
            <a:endParaRPr lang="en-US"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294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par>
                                <p:cTn id="13" presetID="22" presetClass="entr" presetSubtype="4" fill="hold" nodeType="withEffect">
                                  <p:stCondLst>
                                    <p:cond delay="0"/>
                                  </p:stCondLst>
                                  <p:childTnLst>
                                    <p:set>
                                      <p:cBhvr>
                                        <p:cTn id="14" dur="1" fill="hold">
                                          <p:stCondLst>
                                            <p:cond delay="0"/>
                                          </p:stCondLst>
                                        </p:cTn>
                                        <p:tgtEl>
                                          <p:spTgt spid="12290"/>
                                        </p:tgtEl>
                                        <p:attrNameLst>
                                          <p:attrName>style.visibility</p:attrName>
                                        </p:attrNameLst>
                                      </p:cBhvr>
                                      <p:to>
                                        <p:strVal val="visible"/>
                                      </p:to>
                                    </p:set>
                                    <p:animEffect transition="in" filter="wipe(down)">
                                      <p:cBhvr>
                                        <p:cTn id="15" dur="500"/>
                                        <p:tgtEl>
                                          <p:spTgt spid="12290"/>
                                        </p:tgtEl>
                                      </p:cBhvr>
                                    </p:animEffect>
                                  </p:childTnLst>
                                </p:cTn>
                              </p:par>
                              <p:par>
                                <p:cTn id="16" presetID="22" presetClass="entr" presetSubtype="4" fill="hold" nodeType="withEffect">
                                  <p:stCondLst>
                                    <p:cond delay="0"/>
                                  </p:stCondLst>
                                  <p:childTnLst>
                                    <p:set>
                                      <p:cBhvr>
                                        <p:cTn id="17" dur="1" fill="hold">
                                          <p:stCondLst>
                                            <p:cond delay="0"/>
                                          </p:stCondLst>
                                        </p:cTn>
                                        <p:tgtEl>
                                          <p:spTgt spid="12289"/>
                                        </p:tgtEl>
                                        <p:attrNameLst>
                                          <p:attrName>style.visibility</p:attrName>
                                        </p:attrNameLst>
                                      </p:cBhvr>
                                      <p:to>
                                        <p:strVal val="visible"/>
                                      </p:to>
                                    </p:set>
                                    <p:animEffect transition="in" filter="wipe(down)">
                                      <p:cBhvr>
                                        <p:cTn id="18" dur="500"/>
                                        <p:tgtEl>
                                          <p:spTgt spid="1228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left)">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p:cNvSpPr>
            <a:spLocks noChangeArrowheads="1"/>
          </p:cNvSpPr>
          <p:nvPr/>
        </p:nvSpPr>
        <p:spPr bwMode="auto">
          <a:xfrm>
            <a:off x="2979897" y="620688"/>
            <a:ext cx="1592103" cy="430887"/>
          </a:xfrm>
          <a:prstGeom prst="rect">
            <a:avLst/>
          </a:prstGeom>
          <a:solidFill>
            <a:srgbClr val="FF0000"/>
          </a:solidFill>
          <a:ln/>
        </p:spPr>
        <p:style>
          <a:lnRef idx="1">
            <a:schemeClr val="accent1"/>
          </a:lnRef>
          <a:fillRef idx="2">
            <a:schemeClr val="accent1"/>
          </a:fillRef>
          <a:effectRef idx="1">
            <a:schemeClr val="accent1"/>
          </a:effectRef>
          <a:fontRef idx="minor">
            <a:schemeClr val="dk1"/>
          </a:fontRef>
        </p:style>
        <p:txBody>
          <a:bodyPr wrap="none">
            <a:spAutoFit/>
          </a:bodyPr>
          <a:lstStyle/>
          <a:p>
            <a:r>
              <a:rPr lang="en-US" sz="2200" b="1">
                <a:solidFill>
                  <a:srgbClr val="FFFF00"/>
                </a:solidFill>
                <a:effectLst>
                  <a:outerShdw blurRad="38100" dist="38100" dir="2700000" algn="tl">
                    <a:srgbClr val="000000">
                      <a:alpha val="43137"/>
                    </a:srgbClr>
                  </a:outerShdw>
                </a:effectLst>
              </a:rPr>
              <a:t>Khởi động</a:t>
            </a:r>
            <a:r>
              <a:rPr lang="vi-VN" sz="2200" b="1">
                <a:solidFill>
                  <a:srgbClr val="FFFF00"/>
                </a:solidFill>
                <a:effectLst>
                  <a:outerShdw blurRad="38100" dist="38100" dir="2700000" algn="tl">
                    <a:srgbClr val="000000">
                      <a:alpha val="43137"/>
                    </a:srgbClr>
                  </a:outerShdw>
                </a:effectLst>
              </a:rPr>
              <a:t>:</a:t>
            </a:r>
            <a:endParaRPr lang="vi-VN" sz="2200" b="1" dirty="0">
              <a:solidFill>
                <a:srgbClr val="FFFF00"/>
              </a:solidFill>
              <a:effectLst>
                <a:outerShdw blurRad="38100" dist="38100" dir="2700000" algn="tl">
                  <a:srgbClr val="000000">
                    <a:alpha val="43137"/>
                  </a:srgbClr>
                </a:outerShdw>
              </a:effectLst>
            </a:endParaRPr>
          </a:p>
        </p:txBody>
      </p:sp>
      <p:pic>
        <p:nvPicPr>
          <p:cNvPr id="11266" name="Picture 1">
            <a:extLst>
              <a:ext uri="{FF2B5EF4-FFF2-40B4-BE49-F238E27FC236}">
                <a16:creationId xmlns:a16="http://schemas.microsoft.com/office/drawing/2014/main" id="{D5150B8A-BB3A-9642-13A7-037901927C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348880"/>
            <a:ext cx="6257925"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007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wipe(left)">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AD694A9-3DAD-667B-137F-76A0EECA439F}"/>
              </a:ext>
            </a:extLst>
          </p:cNvPr>
          <p:cNvGraphicFramePr>
            <a:graphicFrameLocks noGrp="1"/>
          </p:cNvGraphicFramePr>
          <p:nvPr>
            <p:extLst>
              <p:ext uri="{D42A27DB-BD31-4B8C-83A1-F6EECF244321}">
                <p14:modId xmlns:p14="http://schemas.microsoft.com/office/powerpoint/2010/main" val="3285660099"/>
              </p:ext>
            </p:extLst>
          </p:nvPr>
        </p:nvGraphicFramePr>
        <p:xfrm>
          <a:off x="1043608" y="1950730"/>
          <a:ext cx="6023610" cy="2899284"/>
        </p:xfrm>
        <a:graphic>
          <a:graphicData uri="http://schemas.openxmlformats.org/drawingml/2006/table">
            <a:tbl>
              <a:tblPr firstRow="1" firstCol="1" bandRow="1">
                <a:tableStyleId>{5C22544A-7EE6-4342-B048-85BDC9FD1C3A}</a:tableStyleId>
              </a:tblPr>
              <a:tblGrid>
                <a:gridCol w="3011805">
                  <a:extLst>
                    <a:ext uri="{9D8B030D-6E8A-4147-A177-3AD203B41FA5}">
                      <a16:colId xmlns:a16="http://schemas.microsoft.com/office/drawing/2014/main" val="3126438277"/>
                    </a:ext>
                  </a:extLst>
                </a:gridCol>
                <a:gridCol w="3011805">
                  <a:extLst>
                    <a:ext uri="{9D8B030D-6E8A-4147-A177-3AD203B41FA5}">
                      <a16:colId xmlns:a16="http://schemas.microsoft.com/office/drawing/2014/main" val="2761954876"/>
                    </a:ext>
                  </a:extLst>
                </a:gridCol>
              </a:tblGrid>
              <a:tr h="0">
                <a:tc>
                  <a:txBody>
                    <a:bodyPr/>
                    <a:lstStyle/>
                    <a:p>
                      <a:pPr algn="ctr">
                        <a:lnSpc>
                          <a:spcPct val="107000"/>
                        </a:lnSpc>
                        <a:spcAft>
                          <a:spcPts val="800"/>
                        </a:spcAft>
                      </a:pPr>
                      <a:r>
                        <a:rPr lang="en-US" sz="2000">
                          <a:solidFill>
                            <a:schemeClr val="tx1"/>
                          </a:solidFill>
                          <a:effectLst/>
                          <a:latin typeface="Times New Roman" panose="02020603050405020304" pitchFamily="18" charset="0"/>
                          <a:cs typeface="Times New Roman" panose="02020603050405020304" pitchFamily="18" charset="0"/>
                        </a:rPr>
                        <a:t>Hình chữ nhật</a:t>
                      </a:r>
                      <a:endPar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2000">
                          <a:solidFill>
                            <a:schemeClr val="tx1"/>
                          </a:solidFill>
                          <a:effectLst/>
                          <a:latin typeface="Times New Roman" panose="02020603050405020304" pitchFamily="18" charset="0"/>
                          <a:cs typeface="Times New Roman" panose="02020603050405020304" pitchFamily="18" charset="0"/>
                        </a:rPr>
                        <a:t>Hình lập phương</a:t>
                      </a:r>
                      <a:endParaRPr lang="en-US" sz="20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719565"/>
                  </a:ext>
                </a:extLst>
              </a:tr>
              <a:tr h="0">
                <a:tc>
                  <a:txBody>
                    <a:bodyPr/>
                    <a:lstStyle/>
                    <a:p>
                      <a:pPr algn="ctr">
                        <a:lnSpc>
                          <a:spcPct val="107000"/>
                        </a:lnSpc>
                        <a:spcAft>
                          <a:spcPts val="800"/>
                        </a:spcAft>
                      </a:pPr>
                      <a:endParaRPr lang="vi-VN" sz="2000">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vi-VN"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00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200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endParaRPr lang="en-US" sz="600" b="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nl-NL" sz="2000">
                        <a:effectLst/>
                        <a:highlight>
                          <a:srgbClr val="000000"/>
                        </a:highlight>
                        <a:latin typeface="Times New Roman" panose="02020603050405020304" pitchFamily="18" charset="0"/>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07000"/>
                        </a:lnSpc>
                        <a:spcAft>
                          <a:spcPts val="800"/>
                        </a:spcAft>
                      </a:pPr>
                      <a:r>
                        <a:rPr lang="vi-VN"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nl-NL" sz="2000">
                        <a:effectLst/>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nl-NL" sz="2000">
                        <a:effectLst/>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nl-NL" sz="2000">
                        <a:effectLst/>
                        <a:latin typeface="Times New Roman" panose="02020603050405020304" pitchFamily="18" charset="0"/>
                        <a:cs typeface="Times New Roman" panose="02020603050405020304" pitchFamily="18" charset="0"/>
                      </a:endParaRPr>
                    </a:p>
                    <a:p>
                      <a:pPr algn="ctr">
                        <a:lnSpc>
                          <a:spcPct val="107000"/>
                        </a:lnSpc>
                        <a:spcAft>
                          <a:spcPts val="800"/>
                        </a:spcAft>
                      </a:pPr>
                      <a:endParaRPr lang="en-US" sz="20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vi-VN"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4838922"/>
                  </a:ext>
                </a:extLst>
              </a:tr>
            </a:tbl>
          </a:graphicData>
        </a:graphic>
      </p:graphicFrame>
      <p:pic>
        <p:nvPicPr>
          <p:cNvPr id="12290" name="Picture 10">
            <a:extLst>
              <a:ext uri="{FF2B5EF4-FFF2-40B4-BE49-F238E27FC236}">
                <a16:creationId xmlns:a16="http://schemas.microsoft.com/office/drawing/2014/main" id="{EDC218B5-DEE8-870A-FE29-647443670A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2615416"/>
            <a:ext cx="1843896" cy="1085850"/>
          </a:xfrm>
          <a:prstGeom prst="rect">
            <a:avLst/>
          </a:prstGeom>
          <a:noFill/>
          <a:extLst>
            <a:ext uri="{909E8E84-426E-40DD-AFC4-6F175D3DCCD1}">
              <a14:hiddenFill xmlns:a14="http://schemas.microsoft.com/office/drawing/2010/main">
                <a:solidFill>
                  <a:srgbClr val="FFFFFF"/>
                </a:solidFill>
              </a14:hiddenFill>
            </a:ext>
          </a:extLst>
        </p:spPr>
      </p:pic>
      <p:pic>
        <p:nvPicPr>
          <p:cNvPr id="12289" name="Picture 11">
            <a:extLst>
              <a:ext uri="{FF2B5EF4-FFF2-40B4-BE49-F238E27FC236}">
                <a16:creationId xmlns:a16="http://schemas.microsoft.com/office/drawing/2014/main" id="{2FA539B5-D34F-2941-9E66-F140FDF5ED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2452489"/>
            <a:ext cx="1334800" cy="125758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D422650-D66D-9DC6-9B02-5E7B28E01241}"/>
              </a:ext>
            </a:extLst>
          </p:cNvPr>
          <p:cNvSpPr txBox="1"/>
          <p:nvPr/>
        </p:nvSpPr>
        <p:spPr>
          <a:xfrm>
            <a:off x="1043608" y="836712"/>
            <a:ext cx="5616624" cy="707886"/>
          </a:xfrm>
          <a:prstGeom prst="rect">
            <a:avLst/>
          </a:prstGeom>
          <a:noFill/>
        </p:spPr>
        <p:txBody>
          <a:bodyPr wrap="square" rtlCol="0">
            <a:spAutoFit/>
          </a:bodyPr>
          <a:lstStyle/>
          <a:p>
            <a:r>
              <a:rPr lang="en-US" sz="2000" b="1">
                <a:latin typeface="Times New Roman" panose="02020603050405020304" pitchFamily="18" charset="0"/>
                <a:cs typeface="Times New Roman" panose="02020603050405020304" pitchFamily="18" charset="0"/>
              </a:rPr>
              <a:t>Nhắc lại công thức tích diện tích xung quanh và thể tích của hình hộp chữ nhật, hình lập phương.</a:t>
            </a:r>
          </a:p>
        </p:txBody>
      </p:sp>
      <p:sp>
        <p:nvSpPr>
          <p:cNvPr id="7" name="TextBox 6">
            <a:extLst>
              <a:ext uri="{FF2B5EF4-FFF2-40B4-BE49-F238E27FC236}">
                <a16:creationId xmlns:a16="http://schemas.microsoft.com/office/drawing/2014/main" id="{C00A8C4D-D126-721F-DCA9-9DAC3327F5E0}"/>
              </a:ext>
            </a:extLst>
          </p:cNvPr>
          <p:cNvSpPr txBox="1"/>
          <p:nvPr/>
        </p:nvSpPr>
        <p:spPr>
          <a:xfrm>
            <a:off x="1547664" y="3828149"/>
            <a:ext cx="2376264" cy="844655"/>
          </a:xfrm>
          <a:prstGeom prst="rect">
            <a:avLst/>
          </a:prstGeom>
          <a:noFill/>
        </p:spPr>
        <p:txBody>
          <a:bodyPr wrap="square">
            <a:spAutoFit/>
          </a:bodyPr>
          <a:lstStyle/>
          <a:p>
            <a:pPr algn="just">
              <a:lnSpc>
                <a:spcPct val="107000"/>
              </a:lnSpc>
              <a:spcAft>
                <a:spcPts val="800"/>
              </a:spcAft>
            </a:pPr>
            <a:r>
              <a:rPr lang="nl-NL" sz="1800" b="0">
                <a:solidFill>
                  <a:schemeClr val="tx1"/>
                </a:solidFill>
                <a:effectLst/>
                <a:latin typeface="Times New Roman" panose="02020603050405020304" pitchFamily="18" charset="0"/>
                <a:cs typeface="Times New Roman" panose="02020603050405020304" pitchFamily="18" charset="0"/>
              </a:rPr>
              <a:t>S</a:t>
            </a:r>
            <a:r>
              <a:rPr lang="nl-NL" sz="1800" b="0" baseline="-25000">
                <a:solidFill>
                  <a:schemeClr val="tx1"/>
                </a:solidFill>
                <a:effectLst/>
                <a:latin typeface="Times New Roman" panose="02020603050405020304" pitchFamily="18" charset="0"/>
                <a:cs typeface="Times New Roman" panose="02020603050405020304" pitchFamily="18" charset="0"/>
              </a:rPr>
              <a:t>xq</a:t>
            </a:r>
            <a:r>
              <a:rPr lang="nl-NL" sz="1800" b="0">
                <a:solidFill>
                  <a:schemeClr val="tx1"/>
                </a:solidFill>
                <a:effectLst/>
                <a:latin typeface="Times New Roman" panose="02020603050405020304" pitchFamily="18" charset="0"/>
                <a:cs typeface="Times New Roman" panose="02020603050405020304" pitchFamily="18" charset="0"/>
              </a:rPr>
              <a:t> = </a:t>
            </a:r>
            <a:r>
              <a:rPr lang="en-US" sz="1800" b="0">
                <a:solidFill>
                  <a:schemeClr val="tx1"/>
                </a:solidFill>
                <a:effectLst/>
                <a:latin typeface="Times New Roman" panose="02020603050405020304" pitchFamily="18" charset="0"/>
                <a:cs typeface="Times New Roman" panose="02020603050405020304" pitchFamily="18" charset="0"/>
              </a:rPr>
              <a:t>2.(a+b).h</a:t>
            </a:r>
          </a:p>
          <a:p>
            <a:pPr algn="just">
              <a:lnSpc>
                <a:spcPct val="107000"/>
              </a:lnSpc>
              <a:spcBef>
                <a:spcPts val="600"/>
              </a:spcBef>
              <a:spcAft>
                <a:spcPts val="600"/>
              </a:spcAft>
            </a:pPr>
            <a:r>
              <a:rPr lang="nl-NL" sz="1800" b="0">
                <a:solidFill>
                  <a:schemeClr val="tx1"/>
                </a:solidFill>
                <a:effectLst/>
                <a:latin typeface="Times New Roman" panose="02020603050405020304" pitchFamily="18" charset="0"/>
                <a:cs typeface="Times New Roman" panose="02020603050405020304" pitchFamily="18" charset="0"/>
              </a:rPr>
              <a:t>V = a.b.h = S</a:t>
            </a:r>
            <a:r>
              <a:rPr lang="nl-NL" baseline="-25000">
                <a:latin typeface="Times New Roman" panose="02020603050405020304" pitchFamily="18" charset="0"/>
                <a:cs typeface="Times New Roman" panose="02020603050405020304" pitchFamily="18" charset="0"/>
              </a:rPr>
              <a:t>đáy</a:t>
            </a:r>
            <a:r>
              <a:rPr lang="nl-NL">
                <a:latin typeface="Times New Roman" panose="02020603050405020304" pitchFamily="18" charset="0"/>
                <a:cs typeface="Times New Roman" panose="02020603050405020304" pitchFamily="18" charset="0"/>
              </a:rPr>
              <a:t>.h</a:t>
            </a:r>
            <a:endParaRPr lang="en-US" sz="1800" b="0">
              <a:solidFill>
                <a:schemeClr val="tx1"/>
              </a:solidFill>
              <a:effectLst/>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4FFAE30-B925-DE25-BF29-ABAB2538BA12}"/>
              </a:ext>
            </a:extLst>
          </p:cNvPr>
          <p:cNvSpPr txBox="1"/>
          <p:nvPr/>
        </p:nvSpPr>
        <p:spPr>
          <a:xfrm>
            <a:off x="4572000" y="3828149"/>
            <a:ext cx="2591717" cy="844655"/>
          </a:xfrm>
          <a:prstGeom prst="rect">
            <a:avLst/>
          </a:prstGeom>
          <a:noFill/>
        </p:spPr>
        <p:txBody>
          <a:bodyPr wrap="square">
            <a:spAutoFit/>
          </a:bodyPr>
          <a:lstStyle/>
          <a:p>
            <a:pPr algn="just">
              <a:lnSpc>
                <a:spcPct val="107000"/>
              </a:lnSpc>
              <a:spcAft>
                <a:spcPts val="800"/>
              </a:spcAft>
            </a:pPr>
            <a:r>
              <a:rPr lang="nl-NL" sz="1800" b="0">
                <a:solidFill>
                  <a:schemeClr val="tx1"/>
                </a:solidFill>
                <a:effectLst/>
                <a:latin typeface="Times New Roman" panose="02020603050405020304" pitchFamily="18" charset="0"/>
                <a:cs typeface="Times New Roman" panose="02020603050405020304" pitchFamily="18" charset="0"/>
              </a:rPr>
              <a:t>S</a:t>
            </a:r>
            <a:r>
              <a:rPr lang="nl-NL" sz="1800" b="0" baseline="-25000">
                <a:solidFill>
                  <a:schemeClr val="tx1"/>
                </a:solidFill>
                <a:effectLst/>
                <a:latin typeface="Times New Roman" panose="02020603050405020304" pitchFamily="18" charset="0"/>
                <a:cs typeface="Times New Roman" panose="02020603050405020304" pitchFamily="18" charset="0"/>
              </a:rPr>
              <a:t>xq</a:t>
            </a:r>
            <a:r>
              <a:rPr lang="nl-NL" sz="1800" b="0">
                <a:solidFill>
                  <a:schemeClr val="tx1"/>
                </a:solidFill>
                <a:effectLst/>
                <a:latin typeface="Times New Roman" panose="02020603050405020304" pitchFamily="18" charset="0"/>
                <a:cs typeface="Times New Roman" panose="02020603050405020304" pitchFamily="18" charset="0"/>
              </a:rPr>
              <a:t> = 4.a</a:t>
            </a:r>
            <a:r>
              <a:rPr lang="nl-NL" sz="1800" b="0" baseline="30000">
                <a:solidFill>
                  <a:schemeClr val="tx1"/>
                </a:solidFill>
                <a:effectLst/>
                <a:latin typeface="Times New Roman" panose="02020603050405020304" pitchFamily="18" charset="0"/>
                <a:cs typeface="Times New Roman" panose="02020603050405020304" pitchFamily="18" charset="0"/>
              </a:rPr>
              <a:t>2</a:t>
            </a:r>
            <a:endParaRPr lang="en-US" sz="1800" b="0">
              <a:solidFill>
                <a:schemeClr val="tx1"/>
              </a:solidFill>
              <a:effectLst/>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nl-NL" sz="1800" b="0">
                <a:solidFill>
                  <a:schemeClr val="tx1"/>
                </a:solidFill>
                <a:effectLst/>
                <a:latin typeface="Times New Roman" panose="02020603050405020304" pitchFamily="18" charset="0"/>
                <a:cs typeface="Times New Roman" panose="02020603050405020304" pitchFamily="18" charset="0"/>
              </a:rPr>
              <a:t>V = a</a:t>
            </a:r>
            <a:r>
              <a:rPr lang="nl-NL" sz="1800" b="0" baseline="30000">
                <a:solidFill>
                  <a:schemeClr val="tx1"/>
                </a:solidFill>
                <a:effectLst/>
                <a:latin typeface="Times New Roman" panose="02020603050405020304" pitchFamily="18" charset="0"/>
                <a:cs typeface="Times New Roman" panose="02020603050405020304" pitchFamily="18" charset="0"/>
              </a:rPr>
              <a:t>3</a:t>
            </a:r>
            <a:endParaRPr lang="en-US" sz="1800" b="0">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90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12290"/>
                                        </p:tgtEl>
                                        <p:attrNameLst>
                                          <p:attrName>style.visibility</p:attrName>
                                        </p:attrNameLst>
                                      </p:cBhvr>
                                      <p:to>
                                        <p:strVal val="visible"/>
                                      </p:to>
                                    </p:set>
                                    <p:animEffect transition="in" filter="wipe(left)">
                                      <p:cBhvr>
                                        <p:cTn id="10" dur="500"/>
                                        <p:tgtEl>
                                          <p:spTgt spid="12290"/>
                                        </p:tgtEl>
                                      </p:cBhvr>
                                    </p:animEffect>
                                  </p:childTnLst>
                                </p:cTn>
                              </p:par>
                              <p:par>
                                <p:cTn id="11" presetID="22" presetClass="entr" presetSubtype="8" fill="hold" nodeType="withEffect">
                                  <p:stCondLst>
                                    <p:cond delay="0"/>
                                  </p:stCondLst>
                                  <p:childTnLst>
                                    <p:set>
                                      <p:cBhvr>
                                        <p:cTn id="12" dur="1" fill="hold">
                                          <p:stCondLst>
                                            <p:cond delay="0"/>
                                          </p:stCondLst>
                                        </p:cTn>
                                        <p:tgtEl>
                                          <p:spTgt spid="12289"/>
                                        </p:tgtEl>
                                        <p:attrNameLst>
                                          <p:attrName>style.visibility</p:attrName>
                                        </p:attrNameLst>
                                      </p:cBhvr>
                                      <p:to>
                                        <p:strVal val="visible"/>
                                      </p:to>
                                    </p:set>
                                    <p:animEffect transition="in" filter="wipe(left)">
                                      <p:cBhvr>
                                        <p:cTn id="13" dur="500"/>
                                        <p:tgtEl>
                                          <p:spTgt spid="1228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23DB4D-0DBB-0960-C377-27C7B94D5E3C}"/>
              </a:ext>
            </a:extLst>
          </p:cNvPr>
          <p:cNvSpPr txBox="1"/>
          <p:nvPr/>
        </p:nvSpPr>
        <p:spPr>
          <a:xfrm>
            <a:off x="683568" y="404664"/>
            <a:ext cx="1440160" cy="400110"/>
          </a:xfrm>
          <a:prstGeom prst="rect">
            <a:avLst/>
          </a:prstGeom>
          <a:noFill/>
        </p:spPr>
        <p:txBody>
          <a:bodyPr wrap="square" rtlCol="0">
            <a:spAutoFit/>
          </a:bodyPr>
          <a:lstStyle/>
          <a:p>
            <a:r>
              <a:rPr lang="en-US" sz="2000" b="1">
                <a:solidFill>
                  <a:srgbClr val="FF0000"/>
                </a:solidFill>
                <a:latin typeface="Times New Roman" panose="02020603050405020304" pitchFamily="18" charset="0"/>
                <a:cs typeface="Times New Roman" panose="02020603050405020304" pitchFamily="18" charset="0"/>
              </a:rPr>
              <a:t>Ví dụ 1: </a:t>
            </a:r>
          </a:p>
        </p:txBody>
      </p:sp>
      <p:sp>
        <p:nvSpPr>
          <p:cNvPr id="7" name="TextBox 6">
            <a:extLst>
              <a:ext uri="{FF2B5EF4-FFF2-40B4-BE49-F238E27FC236}">
                <a16:creationId xmlns:a16="http://schemas.microsoft.com/office/drawing/2014/main" id="{06F17426-1764-729F-440A-D6376CD46952}"/>
              </a:ext>
            </a:extLst>
          </p:cNvPr>
          <p:cNvSpPr txBox="1"/>
          <p:nvPr/>
        </p:nvSpPr>
        <p:spPr>
          <a:xfrm>
            <a:off x="1259632" y="908720"/>
            <a:ext cx="5904656" cy="958468"/>
          </a:xfrm>
          <a:prstGeom prst="rect">
            <a:avLst/>
          </a:prstGeom>
          <a:noFill/>
        </p:spPr>
        <p:txBody>
          <a:bodyPr wrap="square">
            <a:spAutoFit/>
          </a:bodyPr>
          <a:lstStyle/>
          <a:p>
            <a:pPr algn="just">
              <a:lnSpc>
                <a:spcPct val="150000"/>
              </a:lnSpc>
              <a:spcBef>
                <a:spcPts val="600"/>
              </a:spcBef>
              <a:spcAft>
                <a:spcPts val="600"/>
              </a:spcAft>
            </a:pPr>
            <a:r>
              <a:rPr lang="nl-NL" sz="2000" b="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Tính diện tích xung quanh và thể tích hình hộp chữ nhật có chiều dài 5m, chiều rộng 4m, chiều cao 3m.</a:t>
            </a:r>
            <a:endParaRPr lang="en-US" sz="2000" b="1">
              <a:solidFill>
                <a:schemeClr val="tx2"/>
              </a:solidFill>
              <a:effectLst/>
              <a:latin typeface="VNI-Times" pitchFamily="2" charset="0"/>
              <a:ea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32E603E-6697-F86C-BE5C-2C6AEC17FA80}"/>
              </a:ext>
            </a:extLst>
          </p:cNvPr>
          <p:cNvPicPr>
            <a:picLocks noChangeAspect="1"/>
          </p:cNvPicPr>
          <p:nvPr/>
        </p:nvPicPr>
        <p:blipFill>
          <a:blip r:embed="rId2"/>
          <a:stretch>
            <a:fillRect/>
          </a:stretch>
        </p:blipFill>
        <p:spPr>
          <a:xfrm>
            <a:off x="2555776" y="2276872"/>
            <a:ext cx="2566416" cy="1773936"/>
          </a:xfrm>
          <a:prstGeom prst="rect">
            <a:avLst/>
          </a:prstGeom>
        </p:spPr>
      </p:pic>
      <p:sp>
        <p:nvSpPr>
          <p:cNvPr id="12" name="TextBox 11">
            <a:extLst>
              <a:ext uri="{FF2B5EF4-FFF2-40B4-BE49-F238E27FC236}">
                <a16:creationId xmlns:a16="http://schemas.microsoft.com/office/drawing/2014/main" id="{5CE0016F-848A-0EA0-2511-DC8423557B08}"/>
              </a:ext>
            </a:extLst>
          </p:cNvPr>
          <p:cNvSpPr txBox="1"/>
          <p:nvPr/>
        </p:nvSpPr>
        <p:spPr>
          <a:xfrm>
            <a:off x="1691680" y="4190594"/>
            <a:ext cx="4591664" cy="861774"/>
          </a:xfrm>
          <a:prstGeom prst="rect">
            <a:avLst/>
          </a:prstGeom>
          <a:noFill/>
        </p:spPr>
        <p:txBody>
          <a:bodyPr wrap="square">
            <a:spAutoFit/>
          </a:bodyPr>
          <a:lstStyle/>
          <a:p>
            <a:pPr algn="just">
              <a:spcBef>
                <a:spcPts val="600"/>
              </a:spcBef>
              <a:spcAft>
                <a:spcPts val="600"/>
              </a:spcAft>
            </a:pPr>
            <a:r>
              <a:rPr lang="nl-NL" sz="2000" b="1">
                <a:effectLst/>
                <a:latin typeface="Times New Roman" panose="02020603050405020304" pitchFamily="18" charset="0"/>
                <a:ea typeface="Times New Roman" panose="02020603050405020304" pitchFamily="18" charset="0"/>
                <a:cs typeface="Times New Roman" panose="02020603050405020304" pitchFamily="18" charset="0"/>
              </a:rPr>
              <a:t>S</a:t>
            </a:r>
            <a:r>
              <a:rPr lang="nl-NL" sz="2000" b="1" baseline="-25000">
                <a:effectLst/>
                <a:latin typeface="Times New Roman" panose="02020603050405020304" pitchFamily="18" charset="0"/>
                <a:ea typeface="Times New Roman" panose="02020603050405020304" pitchFamily="18" charset="0"/>
                <a:cs typeface="Times New Roman" panose="02020603050405020304" pitchFamily="18" charset="0"/>
              </a:rPr>
              <a:t>xq</a:t>
            </a:r>
            <a:r>
              <a:rPr lang="nl-NL" sz="2000" b="1">
                <a:effectLst/>
                <a:latin typeface="Times New Roman" panose="02020603050405020304" pitchFamily="18" charset="0"/>
                <a:ea typeface="Times New Roman" panose="02020603050405020304" pitchFamily="18" charset="0"/>
                <a:cs typeface="Times New Roman" panose="02020603050405020304" pitchFamily="18" charset="0"/>
              </a:rPr>
              <a:t> = 2.( a + b).h = 2.(5+4).3 = 54m</a:t>
            </a:r>
            <a:r>
              <a:rPr lang="nl-NL" sz="2000" b="1" baseline="30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2000" b="1">
                <a:effectLst/>
                <a:latin typeface="Times New Roman" panose="02020603050405020304" pitchFamily="18" charset="0"/>
                <a:ea typeface="Times New Roman" panose="02020603050405020304" pitchFamily="18" charset="0"/>
                <a:cs typeface="Times New Roman" panose="02020603050405020304" pitchFamily="18" charset="0"/>
              </a:rPr>
              <a:t>V = a.b.h = 5.4.3 = 60m</a:t>
            </a:r>
            <a:r>
              <a:rPr lang="nl-NL" sz="2000" b="1" baseline="30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b="1">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221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wipe(left)">
                                      <p:cBhvr>
                                        <p:cTn id="22" dur="5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animEffect transition="in" filter="wipe(left)">
                                      <p:cBhvr>
                                        <p:cTn id="27"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23DB4D-0DBB-0960-C377-27C7B94D5E3C}"/>
              </a:ext>
            </a:extLst>
          </p:cNvPr>
          <p:cNvSpPr txBox="1"/>
          <p:nvPr/>
        </p:nvSpPr>
        <p:spPr>
          <a:xfrm>
            <a:off x="395536" y="238662"/>
            <a:ext cx="1440160" cy="400110"/>
          </a:xfrm>
          <a:prstGeom prst="rect">
            <a:avLst/>
          </a:prstGeom>
          <a:noFill/>
        </p:spPr>
        <p:txBody>
          <a:bodyPr wrap="square" rtlCol="0">
            <a:spAutoFit/>
          </a:bodyPr>
          <a:lstStyle/>
          <a:p>
            <a:r>
              <a:rPr lang="en-US" sz="2000" b="1">
                <a:solidFill>
                  <a:srgbClr val="FF0000"/>
                </a:solidFill>
                <a:latin typeface="Times New Roman" panose="02020603050405020304" pitchFamily="18" charset="0"/>
                <a:cs typeface="Times New Roman" panose="02020603050405020304" pitchFamily="18" charset="0"/>
              </a:rPr>
              <a:t>Ví dụ 2: </a:t>
            </a:r>
          </a:p>
        </p:txBody>
      </p:sp>
      <p:sp>
        <p:nvSpPr>
          <p:cNvPr id="7" name="TextBox 6">
            <a:extLst>
              <a:ext uri="{FF2B5EF4-FFF2-40B4-BE49-F238E27FC236}">
                <a16:creationId xmlns:a16="http://schemas.microsoft.com/office/drawing/2014/main" id="{06F17426-1764-729F-440A-D6376CD46952}"/>
              </a:ext>
            </a:extLst>
          </p:cNvPr>
          <p:cNvSpPr txBox="1"/>
          <p:nvPr/>
        </p:nvSpPr>
        <p:spPr>
          <a:xfrm>
            <a:off x="971600" y="654173"/>
            <a:ext cx="6264696" cy="1631216"/>
          </a:xfrm>
          <a:prstGeom prst="rect">
            <a:avLst/>
          </a:prstGeom>
          <a:noFill/>
        </p:spPr>
        <p:txBody>
          <a:bodyPr wrap="square">
            <a:spAutoFit/>
          </a:bodyPr>
          <a:lstStyle/>
          <a:p>
            <a:pPr algn="just">
              <a:spcBef>
                <a:spcPts val="600"/>
              </a:spcBef>
              <a:spcAft>
                <a:spcPts val="600"/>
              </a:spcAft>
            </a:pPr>
            <a:r>
              <a:rPr lang="nl-NL" sz="2000" b="1">
                <a:effectLst/>
                <a:latin typeface="Times New Roman" panose="02020603050405020304" pitchFamily="18" charset="0"/>
                <a:ea typeface="Times New Roman" panose="02020603050405020304" pitchFamily="18" charset="0"/>
                <a:cs typeface="Times New Roman" panose="02020603050405020304" pitchFamily="18" charset="0"/>
              </a:rPr>
              <a:t>Căn Phòng của anh Nam có một cửa lớn hình chữ nhật và một cửa sổ hình vuông với kích thước như hình 1. Anh Nam cần tốn bao nhiêu tiền để sơn bốn bức tường bên trong căn phòng này ( không sơn cửa)? Biết rằng để sơn mỗi mét vuông tốn 30 nghìn đồng.</a:t>
            </a:r>
            <a:endParaRPr lang="en-US" sz="2000" b="1">
              <a:effectLst/>
              <a:latin typeface="VNI-Times" pitchFamily="2" charset="0"/>
              <a:ea typeface="Times New Roman" panose="02020603050405020304" pitchFamily="18" charset="0"/>
              <a:cs typeface="Times New Roman" panose="02020603050405020304" pitchFamily="18" charset="0"/>
            </a:endParaRPr>
          </a:p>
        </p:txBody>
      </p:sp>
      <p:pic>
        <p:nvPicPr>
          <p:cNvPr id="13314" name="Picture 1">
            <a:extLst>
              <a:ext uri="{FF2B5EF4-FFF2-40B4-BE49-F238E27FC236}">
                <a16:creationId xmlns:a16="http://schemas.microsoft.com/office/drawing/2014/main" id="{3AF2E38F-310D-B87F-D416-491FB1D97B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3149" y="3602784"/>
            <a:ext cx="2893873" cy="2044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BFA8179D-E09D-7599-5B02-03498C52670B}"/>
              </a:ext>
            </a:extLst>
          </p:cNvPr>
          <p:cNvSpPr txBox="1"/>
          <p:nvPr/>
        </p:nvSpPr>
        <p:spPr>
          <a:xfrm>
            <a:off x="399432" y="2751794"/>
            <a:ext cx="4591664" cy="646331"/>
          </a:xfrm>
          <a:prstGeom prst="rect">
            <a:avLst/>
          </a:prstGeom>
          <a:noFill/>
        </p:spPr>
        <p:txBody>
          <a:bodyPr wrap="square">
            <a:spAutoFit/>
          </a:bodyPr>
          <a:lstStyle/>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Muốn tính tiền sơn bốn bức tường bên trong căn phòng này (không sơn cửa) ta làm gì?</a:t>
            </a:r>
            <a:endParaRPr lang="en-US" sz="1800" b="1">
              <a:effectLst/>
              <a:latin typeface="VNI-Times" pitchFamily="2" charset="0"/>
              <a:ea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1A72153-F002-9B93-15D4-5A9C3A5E9491}"/>
              </a:ext>
            </a:extLst>
          </p:cNvPr>
          <p:cNvSpPr txBox="1"/>
          <p:nvPr/>
        </p:nvSpPr>
        <p:spPr>
          <a:xfrm>
            <a:off x="395536" y="3679864"/>
            <a:ext cx="5112568" cy="369332"/>
          </a:xfrm>
          <a:prstGeom prst="rect">
            <a:avLst/>
          </a:prstGeom>
          <a:noFill/>
        </p:spPr>
        <p:txBody>
          <a:bodyPr wrap="square">
            <a:spAutoFit/>
          </a:bodyPr>
          <a:lstStyle/>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Để tính diện tích cần sơn ta làm như thế nào?</a:t>
            </a:r>
            <a:endParaRPr lang="en-US" sz="1800" b="1">
              <a:effectLst/>
              <a:latin typeface="VNI-Times" pitchFamily="2" charset="0"/>
              <a:ea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2D349337-D05B-032D-6D48-3C4126698354}"/>
              </a:ext>
            </a:extLst>
          </p:cNvPr>
          <p:cNvSpPr txBox="1"/>
          <p:nvPr/>
        </p:nvSpPr>
        <p:spPr>
          <a:xfrm>
            <a:off x="1115616" y="4534230"/>
            <a:ext cx="4591664" cy="1661993"/>
          </a:xfrm>
          <a:prstGeom prst="rect">
            <a:avLst/>
          </a:prstGeom>
          <a:noFill/>
        </p:spPr>
        <p:txBody>
          <a:bodyPr wrap="square">
            <a:spAutoFit/>
          </a:bodyPr>
          <a:lstStyle/>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S</a:t>
            </a:r>
            <a:r>
              <a:rPr lang="nl-NL" sz="1800" b="1" baseline="-25000">
                <a:effectLst/>
                <a:latin typeface="Times New Roman" panose="02020603050405020304" pitchFamily="18" charset="0"/>
                <a:ea typeface="Times New Roman" panose="02020603050405020304" pitchFamily="18" charset="0"/>
                <a:cs typeface="Times New Roman" panose="02020603050405020304" pitchFamily="18" charset="0"/>
              </a:rPr>
              <a:t>xq</a:t>
            </a: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 2.(4+6).3 = 60m</a:t>
            </a:r>
            <a:r>
              <a:rPr lang="nl-NL" sz="1800" b="1"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S</a:t>
            </a:r>
            <a:r>
              <a:rPr lang="nl-NL" sz="1800" b="1" baseline="-25000">
                <a:effectLst/>
                <a:latin typeface="Times New Roman" panose="02020603050405020304" pitchFamily="18" charset="0"/>
                <a:ea typeface="Times New Roman" panose="02020603050405020304" pitchFamily="18" charset="0"/>
                <a:cs typeface="Times New Roman" panose="02020603050405020304" pitchFamily="18" charset="0"/>
              </a:rPr>
              <a:t>cửa</a:t>
            </a: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 1,5 . 2 + 1</a:t>
            </a:r>
            <a:r>
              <a:rPr lang="nl-NL" sz="1800" b="1"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 4m</a:t>
            </a:r>
            <a:r>
              <a:rPr lang="nl-NL" sz="1800" b="1" baseline="30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Tiền sơn:</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(60 – 4).30000 = 1680000 đ</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458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22" presetClass="entr" presetSubtype="8" fill="hold" nodeType="withEffect">
                                  <p:stCondLst>
                                    <p:cond delay="0"/>
                                  </p:stCondLst>
                                  <p:childTnLst>
                                    <p:set>
                                      <p:cBhvr>
                                        <p:cTn id="14" dur="1" fill="hold">
                                          <p:stCondLst>
                                            <p:cond delay="0"/>
                                          </p:stCondLst>
                                        </p:cTn>
                                        <p:tgtEl>
                                          <p:spTgt spid="13314"/>
                                        </p:tgtEl>
                                        <p:attrNameLst>
                                          <p:attrName>style.visibility</p:attrName>
                                        </p:attrNameLst>
                                      </p:cBhvr>
                                      <p:to>
                                        <p:strVal val="visible"/>
                                      </p:to>
                                    </p:set>
                                    <p:animEffect transition="in" filter="wipe(left)">
                                      <p:cBhvr>
                                        <p:cTn id="15" dur="500"/>
                                        <p:tgtEl>
                                          <p:spTgt spid="1331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left)">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10"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23DB4D-0DBB-0960-C377-27C7B94D5E3C}"/>
              </a:ext>
            </a:extLst>
          </p:cNvPr>
          <p:cNvSpPr txBox="1"/>
          <p:nvPr/>
        </p:nvSpPr>
        <p:spPr>
          <a:xfrm>
            <a:off x="395536" y="404664"/>
            <a:ext cx="1440160" cy="400110"/>
          </a:xfrm>
          <a:prstGeom prst="rect">
            <a:avLst/>
          </a:prstGeom>
          <a:noFill/>
        </p:spPr>
        <p:txBody>
          <a:bodyPr wrap="square" rtlCol="0">
            <a:spAutoFit/>
          </a:bodyPr>
          <a:lstStyle/>
          <a:p>
            <a:r>
              <a:rPr lang="en-US" sz="2000" b="1">
                <a:solidFill>
                  <a:srgbClr val="FF0000"/>
                </a:solidFill>
                <a:latin typeface="Times New Roman" panose="02020603050405020304" pitchFamily="18" charset="0"/>
                <a:cs typeface="Times New Roman" panose="02020603050405020304" pitchFamily="18" charset="0"/>
              </a:rPr>
              <a:t>Ví dụ 3: </a:t>
            </a:r>
          </a:p>
        </p:txBody>
      </p:sp>
      <p:sp>
        <p:nvSpPr>
          <p:cNvPr id="7" name="TextBox 6">
            <a:extLst>
              <a:ext uri="{FF2B5EF4-FFF2-40B4-BE49-F238E27FC236}">
                <a16:creationId xmlns:a16="http://schemas.microsoft.com/office/drawing/2014/main" id="{06F17426-1764-729F-440A-D6376CD46952}"/>
              </a:ext>
            </a:extLst>
          </p:cNvPr>
          <p:cNvSpPr txBox="1"/>
          <p:nvPr/>
        </p:nvSpPr>
        <p:spPr>
          <a:xfrm>
            <a:off x="827584" y="944560"/>
            <a:ext cx="6624736" cy="400110"/>
          </a:xfrm>
          <a:prstGeom prst="rect">
            <a:avLst/>
          </a:prstGeom>
          <a:noFill/>
        </p:spPr>
        <p:txBody>
          <a:bodyPr wrap="square">
            <a:spAutoFit/>
          </a:bodyPr>
          <a:lstStyle/>
          <a:p>
            <a:pPr algn="just">
              <a:spcBef>
                <a:spcPts val="600"/>
              </a:spcBef>
              <a:spcAft>
                <a:spcPts val="600"/>
              </a:spcAft>
            </a:pPr>
            <a:r>
              <a:rPr lang="nl-NL" sz="2000" b="1">
                <a:effectLst/>
                <a:latin typeface="Times New Roman" panose="02020603050405020304" pitchFamily="18" charset="0"/>
                <a:ea typeface="Times New Roman" panose="02020603050405020304" pitchFamily="18" charset="0"/>
                <a:cs typeface="Times New Roman" panose="02020603050405020304" pitchFamily="18" charset="0"/>
              </a:rPr>
              <a:t>Tính tổng diện tích các mặt và thể tích của khối gỗ ( hình).</a:t>
            </a:r>
            <a:endParaRPr lang="en-US" sz="2000" b="1">
              <a:effectLst/>
              <a:latin typeface="VNI-Times" pitchFamily="2" charset="0"/>
              <a:ea typeface="Times New Roman" panose="02020603050405020304" pitchFamily="18" charset="0"/>
              <a:cs typeface="Times New Roman" panose="02020603050405020304" pitchFamily="18" charset="0"/>
            </a:endParaRPr>
          </a:p>
        </p:txBody>
      </p:sp>
      <p:pic>
        <p:nvPicPr>
          <p:cNvPr id="14338" name="Picture 1">
            <a:extLst>
              <a:ext uri="{FF2B5EF4-FFF2-40B4-BE49-F238E27FC236}">
                <a16:creationId xmlns:a16="http://schemas.microsoft.com/office/drawing/2014/main" id="{C97488A0-6D9C-B032-4364-121BF1B433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2636912"/>
            <a:ext cx="2899848"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0F583C2B-805F-C8A1-E975-040AC23CBA54}"/>
              </a:ext>
            </a:extLst>
          </p:cNvPr>
          <p:cNvSpPr txBox="1"/>
          <p:nvPr/>
        </p:nvSpPr>
        <p:spPr>
          <a:xfrm>
            <a:off x="569295" y="2428293"/>
            <a:ext cx="4591664" cy="646331"/>
          </a:xfrm>
          <a:prstGeom prst="rect">
            <a:avLst/>
          </a:prstGeom>
          <a:noFill/>
        </p:spPr>
        <p:txBody>
          <a:bodyPr wrap="square">
            <a:spAutoFit/>
          </a:bodyPr>
          <a:lstStyle/>
          <a:p>
            <a:r>
              <a:rPr lang="nl-NL" sz="1800" b="1">
                <a:effectLst/>
                <a:latin typeface="Times New Roman" panose="02020603050405020304" pitchFamily="18" charset="0"/>
                <a:ea typeface="Times New Roman" panose="02020603050405020304" pitchFamily="18" charset="0"/>
              </a:rPr>
              <a:t>Muốn tính tổng diện tích các mặt của khối gỗ ta làm như thế nào?</a:t>
            </a:r>
            <a:endParaRPr lang="en-US" b="1"/>
          </a:p>
        </p:txBody>
      </p:sp>
      <p:sp>
        <p:nvSpPr>
          <p:cNvPr id="10" name="TextBox 9">
            <a:extLst>
              <a:ext uri="{FF2B5EF4-FFF2-40B4-BE49-F238E27FC236}">
                <a16:creationId xmlns:a16="http://schemas.microsoft.com/office/drawing/2014/main" id="{E93DAF2F-46FA-24D9-6AD1-E3C004E9DB45}"/>
              </a:ext>
            </a:extLst>
          </p:cNvPr>
          <p:cNvSpPr txBox="1"/>
          <p:nvPr/>
        </p:nvSpPr>
        <p:spPr>
          <a:xfrm>
            <a:off x="569295" y="3501008"/>
            <a:ext cx="4591664" cy="400110"/>
          </a:xfrm>
          <a:prstGeom prst="rect">
            <a:avLst/>
          </a:prstGeom>
          <a:noFill/>
        </p:spPr>
        <p:txBody>
          <a:bodyPr wrap="square">
            <a:spAutoFit/>
          </a:bodyPr>
          <a:lstStyle/>
          <a:p>
            <a:r>
              <a:rPr lang="nl-NL" sz="2000" b="1">
                <a:effectLst/>
                <a:latin typeface="Times New Roman" panose="02020603050405020304" pitchFamily="18" charset="0"/>
                <a:ea typeface="Times New Roman" panose="02020603050405020304" pitchFamily="18" charset="0"/>
              </a:rPr>
              <a:t>S</a:t>
            </a:r>
            <a:r>
              <a:rPr lang="nl-NL" sz="2000" b="1" baseline="-25000">
                <a:effectLst/>
                <a:latin typeface="Times New Roman" panose="02020603050405020304" pitchFamily="18" charset="0"/>
                <a:ea typeface="Times New Roman" panose="02020603050405020304" pitchFamily="18" charset="0"/>
              </a:rPr>
              <a:t>xq</a:t>
            </a:r>
            <a:r>
              <a:rPr lang="nl-NL" sz="2000" b="1">
                <a:effectLst/>
                <a:latin typeface="Times New Roman" panose="02020603050405020304" pitchFamily="18" charset="0"/>
                <a:ea typeface="Times New Roman" panose="02020603050405020304" pitchFamily="18" charset="0"/>
              </a:rPr>
              <a:t> = 2.(20+12).10 = 640m</a:t>
            </a:r>
            <a:r>
              <a:rPr lang="nl-NL" sz="2000" b="1" baseline="30000">
                <a:effectLst/>
                <a:latin typeface="Times New Roman" panose="02020603050405020304" pitchFamily="18" charset="0"/>
                <a:ea typeface="Times New Roman" panose="02020603050405020304" pitchFamily="18" charset="0"/>
              </a:rPr>
              <a:t>2</a:t>
            </a:r>
            <a:endParaRPr lang="en-US" sz="2000" b="1"/>
          </a:p>
        </p:txBody>
      </p:sp>
      <p:sp>
        <p:nvSpPr>
          <p:cNvPr id="13" name="TextBox 12">
            <a:extLst>
              <a:ext uri="{FF2B5EF4-FFF2-40B4-BE49-F238E27FC236}">
                <a16:creationId xmlns:a16="http://schemas.microsoft.com/office/drawing/2014/main" id="{190F5D61-B400-E937-AB77-EC94820E07B8}"/>
              </a:ext>
            </a:extLst>
          </p:cNvPr>
          <p:cNvSpPr txBox="1"/>
          <p:nvPr/>
        </p:nvSpPr>
        <p:spPr>
          <a:xfrm>
            <a:off x="569295" y="4070395"/>
            <a:ext cx="4591664" cy="400110"/>
          </a:xfrm>
          <a:prstGeom prst="rect">
            <a:avLst/>
          </a:prstGeom>
          <a:noFill/>
        </p:spPr>
        <p:txBody>
          <a:bodyPr wrap="square">
            <a:spAutoFit/>
          </a:bodyPr>
          <a:lstStyle/>
          <a:p>
            <a:pPr algn="just">
              <a:spcBef>
                <a:spcPts val="600"/>
              </a:spcBef>
              <a:spcAft>
                <a:spcPts val="600"/>
              </a:spcAft>
            </a:pPr>
            <a:r>
              <a:rPr lang="nl-NL" sz="2000" b="1">
                <a:effectLst/>
                <a:latin typeface="Times New Roman" panose="02020603050405020304" pitchFamily="18" charset="0"/>
                <a:ea typeface="Times New Roman" panose="02020603050405020304" pitchFamily="18" charset="0"/>
                <a:cs typeface="Times New Roman" panose="02020603050405020304" pitchFamily="18" charset="0"/>
              </a:rPr>
              <a:t>Làm sao để tính thể tích của khối gỗ.</a:t>
            </a:r>
            <a:endParaRPr lang="en-US" sz="2000" b="1">
              <a:effectLst/>
              <a:latin typeface="VNI-Times" pitchFamily="2" charset="0"/>
              <a:ea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C2ED3AFB-2E73-83E0-26FC-414D2D17AFA2}"/>
              </a:ext>
            </a:extLst>
          </p:cNvPr>
          <p:cNvSpPr txBox="1"/>
          <p:nvPr/>
        </p:nvSpPr>
        <p:spPr>
          <a:xfrm>
            <a:off x="582555" y="4916301"/>
            <a:ext cx="4591664" cy="369332"/>
          </a:xfrm>
          <a:prstGeom prst="rect">
            <a:avLst/>
          </a:prstGeom>
          <a:noFill/>
        </p:spPr>
        <p:txBody>
          <a:bodyPr wrap="square">
            <a:spAutoFit/>
          </a:bodyPr>
          <a:lstStyle/>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V = 20.12.10 – 8</a:t>
            </a:r>
            <a:r>
              <a:rPr lang="nl-NL" sz="1800" b="1" baseline="30000">
                <a:effectLst/>
                <a:latin typeface="Times New Roman" panose="02020603050405020304" pitchFamily="18" charset="0"/>
                <a:ea typeface="Times New Roman" panose="02020603050405020304" pitchFamily="18" charset="0"/>
                <a:cs typeface="Times New Roman" panose="02020603050405020304" pitchFamily="18" charset="0"/>
              </a:rPr>
              <a:t>3</a:t>
            </a: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 1888m</a:t>
            </a:r>
            <a:r>
              <a:rPr lang="nl-NL" sz="1800" b="1" baseline="30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800" b="1">
              <a:effectLst/>
              <a:latin typeface="VNI-Times" pitchFamily="2" charset="0"/>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B12A0EE7-7FA5-B4B4-D67F-69751D0D3473}"/>
              </a:ext>
            </a:extLst>
          </p:cNvPr>
          <p:cNvSpPr txBox="1"/>
          <p:nvPr/>
        </p:nvSpPr>
        <p:spPr>
          <a:xfrm>
            <a:off x="569295" y="3131676"/>
            <a:ext cx="4591664" cy="369332"/>
          </a:xfrm>
          <a:prstGeom prst="rect">
            <a:avLst/>
          </a:prstGeom>
          <a:noFill/>
        </p:spPr>
        <p:txBody>
          <a:bodyPr wrap="square">
            <a:spAutoFit/>
          </a:bodyPr>
          <a:lstStyle/>
          <a:p>
            <a:r>
              <a:rPr lang="nl-NL" sz="1800" b="1">
                <a:effectLst/>
                <a:latin typeface="Times New Roman" panose="02020603050405020304" pitchFamily="18" charset="0"/>
                <a:ea typeface="Times New Roman" panose="02020603050405020304" pitchFamily="18" charset="0"/>
              </a:rPr>
              <a:t>Tổng diện tích các mặt của khối gỗ:</a:t>
            </a:r>
            <a:endParaRPr lang="en-US" b="1"/>
          </a:p>
        </p:txBody>
      </p:sp>
      <p:sp>
        <p:nvSpPr>
          <p:cNvPr id="16" name="TextBox 15">
            <a:extLst>
              <a:ext uri="{FF2B5EF4-FFF2-40B4-BE49-F238E27FC236}">
                <a16:creationId xmlns:a16="http://schemas.microsoft.com/office/drawing/2014/main" id="{AE10C5EF-5D4C-D9F8-7C71-98FC94A5B6F6}"/>
              </a:ext>
            </a:extLst>
          </p:cNvPr>
          <p:cNvSpPr txBox="1"/>
          <p:nvPr/>
        </p:nvSpPr>
        <p:spPr>
          <a:xfrm>
            <a:off x="582555" y="4498088"/>
            <a:ext cx="4591664" cy="400110"/>
          </a:xfrm>
          <a:prstGeom prst="rect">
            <a:avLst/>
          </a:prstGeom>
          <a:noFill/>
        </p:spPr>
        <p:txBody>
          <a:bodyPr wrap="square">
            <a:spAutoFit/>
          </a:bodyPr>
          <a:lstStyle/>
          <a:p>
            <a:pPr algn="just">
              <a:spcBef>
                <a:spcPts val="600"/>
              </a:spcBef>
              <a:spcAft>
                <a:spcPts val="600"/>
              </a:spcAft>
            </a:pPr>
            <a:r>
              <a:rPr lang="nl-NL" sz="2000" b="1">
                <a:effectLst/>
                <a:latin typeface="Times New Roman" panose="02020603050405020304" pitchFamily="18" charset="0"/>
                <a:ea typeface="Times New Roman" panose="02020603050405020304" pitchFamily="18" charset="0"/>
                <a:cs typeface="Times New Roman" panose="02020603050405020304" pitchFamily="18" charset="0"/>
              </a:rPr>
              <a:t>Thể tích của khối gỗ:</a:t>
            </a:r>
            <a:endParaRPr lang="en-US" sz="2000" b="1">
              <a:effectLst/>
              <a:latin typeface="VNI-Times" pitchFamily="2"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651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22" presetClass="entr" presetSubtype="8" fill="hold" nodeType="withEffect">
                                  <p:stCondLst>
                                    <p:cond delay="0"/>
                                  </p:stCondLst>
                                  <p:childTnLst>
                                    <p:set>
                                      <p:cBhvr>
                                        <p:cTn id="14" dur="1" fill="hold">
                                          <p:stCondLst>
                                            <p:cond delay="0"/>
                                          </p:stCondLst>
                                        </p:cTn>
                                        <p:tgtEl>
                                          <p:spTgt spid="14338"/>
                                        </p:tgtEl>
                                        <p:attrNameLst>
                                          <p:attrName>style.visibility</p:attrName>
                                        </p:attrNameLst>
                                      </p:cBhvr>
                                      <p:to>
                                        <p:strVal val="visible"/>
                                      </p:to>
                                    </p:set>
                                    <p:animEffect transition="in" filter="wipe(left)">
                                      <p:cBhvr>
                                        <p:cTn id="15" dur="500"/>
                                        <p:tgtEl>
                                          <p:spTgt spid="1433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left)">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xit" presetSubtype="0" fill="hold" grpId="1" nodeType="clickEffect">
                                  <p:stCondLst>
                                    <p:cond delay="0"/>
                                  </p:stCondLst>
                                  <p:childTnLst>
                                    <p:animEffect transition="out" filter="fade">
                                      <p:cBhvr>
                                        <p:cTn id="24" dur="1000"/>
                                        <p:tgtEl>
                                          <p:spTgt spid="8"/>
                                        </p:tgtEl>
                                      </p:cBhvr>
                                    </p:animEffect>
                                    <p:anim calcmode="lin" valueType="num">
                                      <p:cBhvr>
                                        <p:cTn id="25" dur="1000"/>
                                        <p:tgtEl>
                                          <p:spTgt spid="8"/>
                                        </p:tgtEl>
                                        <p:attrNameLst>
                                          <p:attrName>ppt_x</p:attrName>
                                        </p:attrNameLst>
                                      </p:cBhvr>
                                      <p:tavLst>
                                        <p:tav tm="0">
                                          <p:val>
                                            <p:strVal val="ppt_x"/>
                                          </p:val>
                                        </p:tav>
                                        <p:tav tm="100000">
                                          <p:val>
                                            <p:strVal val="ppt_x"/>
                                          </p:val>
                                        </p:tav>
                                      </p:tavLst>
                                    </p:anim>
                                    <p:anim calcmode="lin" valueType="num">
                                      <p:cBhvr>
                                        <p:cTn id="26" dur="1000"/>
                                        <p:tgtEl>
                                          <p:spTgt spid="8"/>
                                        </p:tgtEl>
                                        <p:attrNameLst>
                                          <p:attrName>ppt_y</p:attrName>
                                        </p:attrNameLst>
                                      </p:cBhvr>
                                      <p:tavLst>
                                        <p:tav tm="0">
                                          <p:val>
                                            <p:strVal val="ppt_y"/>
                                          </p:val>
                                        </p:tav>
                                        <p:tav tm="100000">
                                          <p:val>
                                            <p:strVal val="ppt_y+.1"/>
                                          </p:val>
                                        </p:tav>
                                      </p:tavLst>
                                    </p:anim>
                                    <p:set>
                                      <p:cBhvr>
                                        <p:cTn id="27" dur="1" fill="hold">
                                          <p:stCondLst>
                                            <p:cond delay="9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left)">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xit" presetSubtype="4" fill="hold" grpId="1" nodeType="clickEffect">
                                  <p:stCondLst>
                                    <p:cond delay="0"/>
                                  </p:stCondLst>
                                  <p:childTnLst>
                                    <p:anim calcmode="lin" valueType="num">
                                      <p:cBhvr additive="base">
                                        <p:cTn id="46" dur="500"/>
                                        <p:tgtEl>
                                          <p:spTgt spid="13"/>
                                        </p:tgtEl>
                                        <p:attrNameLst>
                                          <p:attrName>ppt_x</p:attrName>
                                        </p:attrNameLst>
                                      </p:cBhvr>
                                      <p:tavLst>
                                        <p:tav tm="0">
                                          <p:val>
                                            <p:strVal val="ppt_x"/>
                                          </p:val>
                                        </p:tav>
                                        <p:tav tm="100000">
                                          <p:val>
                                            <p:strVal val="ppt_x"/>
                                          </p:val>
                                        </p:tav>
                                      </p:tavLst>
                                    </p:anim>
                                    <p:anim calcmode="lin" valueType="num">
                                      <p:cBhvr additive="base">
                                        <p:cTn id="47" dur="500"/>
                                        <p:tgtEl>
                                          <p:spTgt spid="13"/>
                                        </p:tgtEl>
                                        <p:attrNameLst>
                                          <p:attrName>ppt_y</p:attrName>
                                        </p:attrNameLst>
                                      </p:cBhvr>
                                      <p:tavLst>
                                        <p:tav tm="0">
                                          <p:val>
                                            <p:strVal val="ppt_y"/>
                                          </p:val>
                                        </p:tav>
                                        <p:tav tm="100000">
                                          <p:val>
                                            <p:strVal val="1+ppt_h/2"/>
                                          </p:val>
                                        </p:tav>
                                      </p:tavLst>
                                    </p:anim>
                                    <p:set>
                                      <p:cBhvr>
                                        <p:cTn id="48" dur="1" fill="hold">
                                          <p:stCondLst>
                                            <p:cond delay="499"/>
                                          </p:stCondLst>
                                        </p:cTn>
                                        <p:tgtEl>
                                          <p:spTgt spid="1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500"/>
                                        <p:tgtEl>
                                          <p:spTgt spid="16"/>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wipe(left)">
                                      <p:cBhvr>
                                        <p:cTn id="5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8" grpId="1"/>
      <p:bldP spid="10" grpId="0"/>
      <p:bldP spid="13" grpId="0"/>
      <p:bldP spid="13" grpId="1"/>
      <p:bldP spid="14"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23DB4D-0DBB-0960-C377-27C7B94D5E3C}"/>
              </a:ext>
            </a:extLst>
          </p:cNvPr>
          <p:cNvSpPr txBox="1"/>
          <p:nvPr/>
        </p:nvSpPr>
        <p:spPr>
          <a:xfrm>
            <a:off x="323528" y="26119"/>
            <a:ext cx="1440160" cy="400110"/>
          </a:xfrm>
          <a:prstGeom prst="rect">
            <a:avLst/>
          </a:prstGeom>
          <a:noFill/>
        </p:spPr>
        <p:txBody>
          <a:bodyPr wrap="square" rtlCol="0">
            <a:spAutoFit/>
          </a:bodyPr>
          <a:lstStyle/>
          <a:p>
            <a:r>
              <a:rPr lang="en-US" sz="2000" b="1">
                <a:solidFill>
                  <a:srgbClr val="FF0000"/>
                </a:solidFill>
                <a:latin typeface="Times New Roman" panose="02020603050405020304" pitchFamily="18" charset="0"/>
                <a:cs typeface="Times New Roman" panose="02020603050405020304" pitchFamily="18" charset="0"/>
              </a:rPr>
              <a:t>Bài tập: </a:t>
            </a:r>
          </a:p>
        </p:txBody>
      </p:sp>
      <p:sp>
        <p:nvSpPr>
          <p:cNvPr id="7" name="TextBox 6">
            <a:extLst>
              <a:ext uri="{FF2B5EF4-FFF2-40B4-BE49-F238E27FC236}">
                <a16:creationId xmlns:a16="http://schemas.microsoft.com/office/drawing/2014/main" id="{06F17426-1764-729F-440A-D6376CD46952}"/>
              </a:ext>
            </a:extLst>
          </p:cNvPr>
          <p:cNvSpPr txBox="1"/>
          <p:nvPr/>
        </p:nvSpPr>
        <p:spPr>
          <a:xfrm>
            <a:off x="611560" y="367492"/>
            <a:ext cx="6624736" cy="1785104"/>
          </a:xfrm>
          <a:prstGeom prst="rect">
            <a:avLst/>
          </a:prstGeom>
          <a:noFill/>
        </p:spPr>
        <p:txBody>
          <a:bodyPr wrap="square">
            <a:spAutoFit/>
          </a:bodyPr>
          <a:lstStyle/>
          <a:p>
            <a:pPr algn="just">
              <a:spcBef>
                <a:spcPts val="600"/>
              </a:spcBef>
              <a:spcAft>
                <a:spcPts val="600"/>
              </a:spcAft>
            </a:pPr>
            <a:r>
              <a:rPr lang="nl-NL" b="1">
                <a:effectLst/>
                <a:latin typeface="Times New Roman" panose="02020603050405020304" pitchFamily="18" charset="0"/>
                <a:ea typeface="Times New Roman" panose="02020603050405020304" pitchFamily="18" charset="0"/>
                <a:cs typeface="Times New Roman" panose="02020603050405020304" pitchFamily="18" charset="0"/>
              </a:rPr>
              <a:t>Một khối bê tông, được đặt trên mặt đất, kích thước như hình 3.</a:t>
            </a:r>
          </a:p>
          <a:p>
            <a:pPr algn="just">
              <a:spcBef>
                <a:spcPts val="600"/>
              </a:spcBef>
              <a:spcAft>
                <a:spcPts val="600"/>
              </a:spcAft>
            </a:pPr>
            <a:r>
              <a:rPr lang="nl-NL" b="1">
                <a:latin typeface="Times New Roman" panose="02020603050405020304" pitchFamily="18" charset="0"/>
                <a:ea typeface="Times New Roman" panose="02020603050405020304" pitchFamily="18" charset="0"/>
                <a:cs typeface="Times New Roman" panose="02020603050405020304" pitchFamily="18" charset="0"/>
              </a:rPr>
              <a:t>a) Người ta muốn sơn tất cả các mặt của khối bê tông, trừ mặt tiếp giáp với mặt đất. Hỏi chi phí để sơn là bao nhiêu. Biết rằng để sơn mỗi mét vuông tốn 25 ngàn đồng.</a:t>
            </a:r>
          </a:p>
          <a:p>
            <a:pPr algn="just">
              <a:spcBef>
                <a:spcPts val="600"/>
              </a:spcBef>
              <a:spcAft>
                <a:spcPts val="600"/>
              </a:spcAft>
            </a:pPr>
            <a:r>
              <a:rPr lang="en-US" b="1">
                <a:effectLst/>
                <a:latin typeface="Times New Roman" panose="02020603050405020304" pitchFamily="18" charset="0"/>
                <a:ea typeface="Times New Roman" panose="02020603050405020304" pitchFamily="18" charset="0"/>
                <a:cs typeface="Times New Roman" panose="02020603050405020304" pitchFamily="18" charset="0"/>
              </a:rPr>
              <a:t>b) Tính thể tích khối bê tông.</a:t>
            </a:r>
          </a:p>
        </p:txBody>
      </p:sp>
      <p:pic>
        <p:nvPicPr>
          <p:cNvPr id="15362" name="Picture 1">
            <a:extLst>
              <a:ext uri="{FF2B5EF4-FFF2-40B4-BE49-F238E27FC236}">
                <a16:creationId xmlns:a16="http://schemas.microsoft.com/office/drawing/2014/main" id="{A62AF265-2558-7600-A84B-2B8C6CAFBA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2924944"/>
            <a:ext cx="2719543" cy="2242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a:extLst>
              <a:ext uri="{FF2B5EF4-FFF2-40B4-BE49-F238E27FC236}">
                <a16:creationId xmlns:a16="http://schemas.microsoft.com/office/drawing/2014/main" id="{F7BFE242-5593-9607-9103-F0EE0B322774}"/>
              </a:ext>
            </a:extLst>
          </p:cNvPr>
          <p:cNvSpPr txBox="1"/>
          <p:nvPr/>
        </p:nvSpPr>
        <p:spPr>
          <a:xfrm>
            <a:off x="611560" y="2636912"/>
            <a:ext cx="4591664" cy="3385542"/>
          </a:xfrm>
          <a:prstGeom prst="rect">
            <a:avLst/>
          </a:prstGeom>
          <a:noFill/>
        </p:spPr>
        <p:txBody>
          <a:bodyPr wrap="square">
            <a:spAutoFit/>
          </a:bodyPr>
          <a:lstStyle/>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Diện tích xung quanh của hình hộp trên:</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S</a:t>
            </a:r>
            <a:r>
              <a:rPr lang="nl-NL" sz="1800" b="1" baseline="-25000">
                <a:effectLst/>
                <a:latin typeface="Times New Roman" panose="02020603050405020304" pitchFamily="18" charset="0"/>
                <a:ea typeface="Times New Roman" panose="02020603050405020304" pitchFamily="18" charset="0"/>
                <a:cs typeface="Times New Roman" panose="02020603050405020304" pitchFamily="18" charset="0"/>
              </a:rPr>
              <a:t>xq</a:t>
            </a: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 2.(4+5).5 = 90m</a:t>
            </a:r>
            <a:r>
              <a:rPr lang="nl-NL" sz="1800" b="1"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Diện tích xung quanh của hình hộp dưới:</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S</a:t>
            </a:r>
            <a:r>
              <a:rPr lang="nl-NL" sz="1800" b="1" baseline="-25000">
                <a:effectLst/>
                <a:latin typeface="Times New Roman" panose="02020603050405020304" pitchFamily="18" charset="0"/>
                <a:ea typeface="Times New Roman" panose="02020603050405020304" pitchFamily="18" charset="0"/>
                <a:cs typeface="Times New Roman" panose="02020603050405020304" pitchFamily="18" charset="0"/>
              </a:rPr>
              <a:t>xq</a:t>
            </a: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 2.(10+10).3 = 120m</a:t>
            </a:r>
            <a:r>
              <a:rPr lang="nl-NL" sz="1800" b="1" baseline="30000">
                <a:effectLst/>
                <a:latin typeface="Times New Roman" panose="02020603050405020304" pitchFamily="18" charset="0"/>
                <a:ea typeface="Times New Roman" panose="02020603050405020304" pitchFamily="18" charset="0"/>
                <a:cs typeface="Times New Roman" panose="02020603050405020304" pitchFamily="18" charset="0"/>
              </a:rPr>
              <a:t>2</a:t>
            </a: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Diện tích một mặt đáy hình hộp dưới:</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10.10 = 100m</a:t>
            </a:r>
            <a:r>
              <a:rPr lang="nl-NL" sz="1800" b="1" baseline="30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Tiền sơn:</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(90+120+100).25000 = 7 750 000 đ</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4857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22" presetClass="entr" presetSubtype="8" fill="hold" nodeType="withEffect">
                                  <p:stCondLst>
                                    <p:cond delay="0"/>
                                  </p:stCondLst>
                                  <p:childTnLst>
                                    <p:set>
                                      <p:cBhvr>
                                        <p:cTn id="14" dur="1" fill="hold">
                                          <p:stCondLst>
                                            <p:cond delay="0"/>
                                          </p:stCondLst>
                                        </p:cTn>
                                        <p:tgtEl>
                                          <p:spTgt spid="15362"/>
                                        </p:tgtEl>
                                        <p:attrNameLst>
                                          <p:attrName>style.visibility</p:attrName>
                                        </p:attrNameLst>
                                      </p:cBhvr>
                                      <p:to>
                                        <p:strVal val="visible"/>
                                      </p:to>
                                    </p:set>
                                    <p:animEffect transition="in" filter="wipe(left)">
                                      <p:cBhvr>
                                        <p:cTn id="15" dur="500"/>
                                        <p:tgtEl>
                                          <p:spTgt spid="1536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7">
                                            <p:txEl>
                                              <p:pRg st="0" end="0"/>
                                            </p:txEl>
                                          </p:spTgt>
                                        </p:tgtEl>
                                        <p:attrNameLst>
                                          <p:attrName>style.visibility</p:attrName>
                                        </p:attrNameLst>
                                      </p:cBhvr>
                                      <p:to>
                                        <p:strVal val="visible"/>
                                      </p:to>
                                    </p:set>
                                    <p:animEffect transition="in" filter="wipe(left)">
                                      <p:cBhvr>
                                        <p:cTn id="20" dur="500"/>
                                        <p:tgtEl>
                                          <p:spTgt spid="1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7">
                                            <p:txEl>
                                              <p:pRg st="1" end="1"/>
                                            </p:txEl>
                                          </p:spTgt>
                                        </p:tgtEl>
                                        <p:attrNameLst>
                                          <p:attrName>style.visibility</p:attrName>
                                        </p:attrNameLst>
                                      </p:cBhvr>
                                      <p:to>
                                        <p:strVal val="visible"/>
                                      </p:to>
                                    </p:set>
                                    <p:animEffect transition="in" filter="wipe(left)">
                                      <p:cBhvr>
                                        <p:cTn id="25" dur="500"/>
                                        <p:tgtEl>
                                          <p:spTgt spid="17">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7">
                                            <p:txEl>
                                              <p:pRg st="2" end="2"/>
                                            </p:txEl>
                                          </p:spTgt>
                                        </p:tgtEl>
                                        <p:attrNameLst>
                                          <p:attrName>style.visibility</p:attrName>
                                        </p:attrNameLst>
                                      </p:cBhvr>
                                      <p:to>
                                        <p:strVal val="visible"/>
                                      </p:to>
                                    </p:set>
                                    <p:animEffect transition="in" filter="wipe(left)">
                                      <p:cBhvr>
                                        <p:cTn id="30" dur="500"/>
                                        <p:tgtEl>
                                          <p:spTgt spid="17">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7">
                                            <p:txEl>
                                              <p:pRg st="3" end="3"/>
                                            </p:txEl>
                                          </p:spTgt>
                                        </p:tgtEl>
                                        <p:attrNameLst>
                                          <p:attrName>style.visibility</p:attrName>
                                        </p:attrNameLst>
                                      </p:cBhvr>
                                      <p:to>
                                        <p:strVal val="visible"/>
                                      </p:to>
                                    </p:set>
                                    <p:animEffect transition="in" filter="wipe(left)">
                                      <p:cBhvr>
                                        <p:cTn id="35" dur="500"/>
                                        <p:tgtEl>
                                          <p:spTgt spid="17">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7">
                                            <p:txEl>
                                              <p:pRg st="4" end="4"/>
                                            </p:txEl>
                                          </p:spTgt>
                                        </p:tgtEl>
                                        <p:attrNameLst>
                                          <p:attrName>style.visibility</p:attrName>
                                        </p:attrNameLst>
                                      </p:cBhvr>
                                      <p:to>
                                        <p:strVal val="visible"/>
                                      </p:to>
                                    </p:set>
                                    <p:animEffect transition="in" filter="wipe(left)">
                                      <p:cBhvr>
                                        <p:cTn id="40" dur="500"/>
                                        <p:tgtEl>
                                          <p:spTgt spid="17">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17">
                                            <p:txEl>
                                              <p:pRg st="5" end="5"/>
                                            </p:txEl>
                                          </p:spTgt>
                                        </p:tgtEl>
                                        <p:attrNameLst>
                                          <p:attrName>style.visibility</p:attrName>
                                        </p:attrNameLst>
                                      </p:cBhvr>
                                      <p:to>
                                        <p:strVal val="visible"/>
                                      </p:to>
                                    </p:set>
                                    <p:animEffect transition="in" filter="wipe(left)">
                                      <p:cBhvr>
                                        <p:cTn id="45" dur="500"/>
                                        <p:tgtEl>
                                          <p:spTgt spid="17">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17">
                                            <p:txEl>
                                              <p:pRg st="6" end="6"/>
                                            </p:txEl>
                                          </p:spTgt>
                                        </p:tgtEl>
                                        <p:attrNameLst>
                                          <p:attrName>style.visibility</p:attrName>
                                        </p:attrNameLst>
                                      </p:cBhvr>
                                      <p:to>
                                        <p:strVal val="visible"/>
                                      </p:to>
                                    </p:set>
                                    <p:animEffect transition="in" filter="wipe(left)">
                                      <p:cBhvr>
                                        <p:cTn id="50" dur="500"/>
                                        <p:tgtEl>
                                          <p:spTgt spid="17">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17">
                                            <p:txEl>
                                              <p:pRg st="7" end="7"/>
                                            </p:txEl>
                                          </p:spTgt>
                                        </p:tgtEl>
                                        <p:attrNameLst>
                                          <p:attrName>style.visibility</p:attrName>
                                        </p:attrNameLst>
                                      </p:cBhvr>
                                      <p:to>
                                        <p:strVal val="visible"/>
                                      </p:to>
                                    </p:set>
                                    <p:animEffect transition="in" filter="wipe(left)">
                                      <p:cBhvr>
                                        <p:cTn id="55" dur="500"/>
                                        <p:tgtEl>
                                          <p:spTgt spid="1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23DB4D-0DBB-0960-C377-27C7B94D5E3C}"/>
              </a:ext>
            </a:extLst>
          </p:cNvPr>
          <p:cNvSpPr txBox="1"/>
          <p:nvPr/>
        </p:nvSpPr>
        <p:spPr>
          <a:xfrm>
            <a:off x="107504" y="200786"/>
            <a:ext cx="1440160" cy="400110"/>
          </a:xfrm>
          <a:prstGeom prst="rect">
            <a:avLst/>
          </a:prstGeom>
          <a:noFill/>
        </p:spPr>
        <p:txBody>
          <a:bodyPr wrap="square" rtlCol="0">
            <a:spAutoFit/>
          </a:bodyPr>
          <a:lstStyle/>
          <a:p>
            <a:r>
              <a:rPr lang="en-US" sz="2000" b="1">
                <a:solidFill>
                  <a:srgbClr val="FF0000"/>
                </a:solidFill>
                <a:latin typeface="Times New Roman" panose="02020603050405020304" pitchFamily="18" charset="0"/>
                <a:cs typeface="Times New Roman" panose="02020603050405020304" pitchFamily="18" charset="0"/>
              </a:rPr>
              <a:t>Vận dụng: </a:t>
            </a:r>
          </a:p>
        </p:txBody>
      </p:sp>
      <p:sp>
        <p:nvSpPr>
          <p:cNvPr id="7" name="TextBox 6">
            <a:extLst>
              <a:ext uri="{FF2B5EF4-FFF2-40B4-BE49-F238E27FC236}">
                <a16:creationId xmlns:a16="http://schemas.microsoft.com/office/drawing/2014/main" id="{06F17426-1764-729F-440A-D6376CD46952}"/>
              </a:ext>
            </a:extLst>
          </p:cNvPr>
          <p:cNvSpPr txBox="1"/>
          <p:nvPr/>
        </p:nvSpPr>
        <p:spPr>
          <a:xfrm>
            <a:off x="539552" y="618609"/>
            <a:ext cx="6624736" cy="1785104"/>
          </a:xfrm>
          <a:prstGeom prst="rect">
            <a:avLst/>
          </a:prstGeom>
          <a:noFill/>
        </p:spPr>
        <p:txBody>
          <a:bodyPr wrap="square">
            <a:spAutoFit/>
          </a:bodyPr>
          <a:lstStyle/>
          <a:p>
            <a:pPr algn="just"/>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Để tính thể tích của một hòn đá, bạn Na đã thực hiện như sau:</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Bạn ấy đổ nước vào một bể kính hình hộp chữ nhật có hai cạnh đáy là 50cm, 20cm, mực nước đo được là 20cm. ( Hình 4a)</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 Sau đó bạn ấy đặt hòn đá vào bể thì thấy nước ngập hòn đá và mực nước đo được là 25cm. (Hình 4b).</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nl-NL" sz="1800" b="1">
                <a:effectLst/>
                <a:latin typeface="Times New Roman" panose="02020603050405020304" pitchFamily="18" charset="0"/>
                <a:ea typeface="Times New Roman" panose="02020603050405020304" pitchFamily="18" charset="0"/>
                <a:cs typeface="Times New Roman" panose="02020603050405020304" pitchFamily="18" charset="0"/>
              </a:rPr>
              <a:t>Em hãy giúp bạn Na tính thể tích hòn đá.</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D6A66C66-B440-B23D-A724-BF192DEA2A26}"/>
              </a:ext>
            </a:extLst>
          </p:cNvPr>
          <p:cNvPicPr>
            <a:picLocks noChangeAspect="1"/>
          </p:cNvPicPr>
          <p:nvPr/>
        </p:nvPicPr>
        <p:blipFill>
          <a:blip r:embed="rId2"/>
          <a:stretch>
            <a:fillRect/>
          </a:stretch>
        </p:blipFill>
        <p:spPr>
          <a:xfrm>
            <a:off x="1187624" y="3212976"/>
            <a:ext cx="2259629" cy="1529343"/>
          </a:xfrm>
          <a:prstGeom prst="rect">
            <a:avLst/>
          </a:prstGeom>
        </p:spPr>
      </p:pic>
      <p:pic>
        <p:nvPicPr>
          <p:cNvPr id="8" name="Picture 7">
            <a:extLst>
              <a:ext uri="{FF2B5EF4-FFF2-40B4-BE49-F238E27FC236}">
                <a16:creationId xmlns:a16="http://schemas.microsoft.com/office/drawing/2014/main" id="{38C4B4C9-36FB-58B3-D2CD-B370DA16D429}"/>
              </a:ext>
            </a:extLst>
          </p:cNvPr>
          <p:cNvPicPr>
            <a:picLocks noChangeAspect="1"/>
          </p:cNvPicPr>
          <p:nvPr/>
        </p:nvPicPr>
        <p:blipFill>
          <a:blip r:embed="rId3"/>
          <a:stretch>
            <a:fillRect/>
          </a:stretch>
        </p:blipFill>
        <p:spPr>
          <a:xfrm>
            <a:off x="3837308" y="3177268"/>
            <a:ext cx="2322429" cy="1529343"/>
          </a:xfrm>
          <a:prstGeom prst="rect">
            <a:avLst/>
          </a:prstGeom>
        </p:spPr>
      </p:pic>
    </p:spTree>
    <p:extLst>
      <p:ext uri="{BB962C8B-B14F-4D97-AF65-F5344CB8AC3E}">
        <p14:creationId xmlns:p14="http://schemas.microsoft.com/office/powerpoint/2010/main" val="3815696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22" presetClass="entr" presetSubtype="8"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par>
                                <p:cTn id="16" presetID="22" presetClass="entr" presetSubtype="8"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OJECT_VERSION" val="9"/>
  <p:tag name="ISPRING_PROJECT_FOLDER_UPDATED" val="1"/>
  <p:tag name="ISPRING_FIRST_PUBLISH" val="1"/>
  <p:tag name="ISPRING_CURRENT_PLAYER_ID" val="universal"/>
  <p:tag name="ISPRING_LMS_API_VERSION" val="SCORM 1.2"/>
  <p:tag name="ISPRING_ULTRA_SCORM_COURSE_ID" val="0797D32A-BD13-4FBB-BE03-DE532BC164CC"/>
  <p:tag name="ISPRING_CMI5_LAUNCH_METHOD" val="any window"/>
  <p:tag name="ISPRINGCLOUDFOLDERID" val="0"/>
  <p:tag name="ISPRINGCLOUDFOLDERPATH" val="Repository"/>
  <p:tag name="ISPRINGONLINEFOLDERID" val="0"/>
  <p:tag name="ISPRINGONLINEFOLDERPATH" val="Content List"/>
  <p:tag name="ISPRING_SCORM_RATE_SLIDES" val="0"/>
  <p:tag name="ISPRING_SCORM_PASSING_SCORE" val="80.000000"/>
  <p:tag name="ISPRING_UUID" val="{35C0472A-103F-4D25-B48D-5855C0F87379}"/>
  <p:tag name="ISPRING_PRESENTER_PHOTO_0" val="png|iVBORw0KGgoAAAANSUhEUgAAAVQAAAFACAYAAADj1YQ4AAAAAXNSR0IArs4c6QAAAARnQU1BAACx&#10;jwv8YQUAAAAJcEhZcwAADsMAAA7DAcdvqGQAAP+lSURBVHhexP11eFxX2u2L5rnnnH3v3t/X3Ukc&#10;s8XMJZWqBFWSClVSkaQSMzNLliyWLMu2zMyx49iOYztmijlmhx1mO8wdNtO4Yy7Z3Um+3nj2ufeP&#10;91lVq2jVWnP+3jEmrYc61i2CrioX5fMHUL98Jopn92H+kb2YvusZ1C5bgf5t+/D06x9h29uXsP29&#10;T3Hy79dw/O9X8exXv2L/57/h6A+3cfDr6zj83R3s/exn7PviJ2x44xMUL1qD2MY2mDp7kDE8E80b&#10;n0DVmhXImTMb5csel17PmrEMBXPXomrpVgzvfxkHPr2Bg5/dwr6Pb+LAZ/zeLx7EHSkOfH53JD7D&#10;P+Lg53+KL4BDXwHPfjny/L/2vt9/x4M49OU9fvbPMfJ9D+LZr+9h/zc8hvtx8Ou73H8Xh+/H0S/v&#10;4hi/58DnN3Dgy5tY/fwHSBtcgPShOVBX1yK6sgz65mqEF6Yja2onGhYvhKOtGXXzhlE80I2SqV1I&#10;bqyAsTgTunwH1DlWRGUnwFybjdKhVmR1VqNksBVPnjyM1Yf3o6i/C9qiPGS1t8LRXAt7fSXCU21S&#10;xORlIjY/C0kN1XxPLgylBQi2mhGTk4vFe/dg24svoLCvl78/GTElJVBm50BfU43Y8jLk9g8iv38a&#10;DNX1yOwdRMqUXphbO6EoKEPhzAXo3bIby089jwMff4Hj3/yAsz9dx6kfruL5X4GzP94biR/4mHHy&#10;pzt47ufbOPXLXSlO/3oPZ37DH+Is49yVe3+I81fv4cK1P8YLV+/ixat3/hDP/3brD/Hi1dt46Tp/&#10;/6drOP/LDen5i7/dwJJjJ7Ho8DFse/1NnPj8awzv2Iv1L7yETS+9gjm7d6N99WrUL1qE7rVrUTRt&#10;gOe2F40LZ6NhxXTULWf9WDEVs/atQ8eTC9C1cTmWHT+Ak1/z/3/2JY59/hWOfvEV9l/+BOd//Q1v&#10;3eFx3riDC9dv4dzVG3j5LnDh5l28dOM2zv16FWd+/hWv3LqN56/exPnfbuL0T1fx6q17ePX2XZzj&#10;8ws37v4hXuBrL93B/3S8fJvn7fpNns/reOMe+HvX0bbhKaTx+trbuxFf3wJVUQWC0jIQVVLI59VQ&#10;5mYy0iDPSYU8IxnRfByV60BIaiIUuXaoS9IRXZQKZV6S9FjwI7GxBNaWchhrC6AuS4VtcjGKh9uk&#10;SGzKR3SxHXEVqYgpS4G6NAlNK4aQP6Md/qlGRBalQVNdAG1VEWrmzcHgps14+fsfcJnn4oPrN/Ax&#10;t+9dv4a3bl7Fe/du4m3cIH8+woa3nsfp619j1cXnsOj0Piw5tR8LT+xD8xPL0Ld9A7a88zIuXP07&#10;Lt66yjr6KV7ld3x47x7evH4db127jo/u3sNHfH4J+ENc5nn6+H8xHrI0lcLSXIaIgmQEZybCN0UP&#10;Q0M5tLXlaFy5Gr1P70TDyg1oXLUJW968jA2vfoBn3vscez/9ARte/xQ7Lv2A/V9exdG/38XJn+9h&#10;+dk3kTl9GSxdM9GyYRsa1j2F7NnzULJkCcqWLUX+vAWYd+wclp55FdP3nULL+j2YuvMMBnedx5Ln&#10;3sHhLwlPQnX35WuEogDp/++AKj7zrPjsfyMOEqj7CNH99+MAIfosIXrofhz5gkBlHP7qFvZ/dg1H&#10;v72F9TxnS09dQPnipYiqKENkaS7yh/sQXZYHTVkJbE11BOVkwrAKqa11sNSWwFKZD1WmBTG5NiQ3&#10;FxG4PSif0Ua4mvmeMqhZyC015UisKoWmMAf2hirIkhLhZYhFaLIZ3sY4uMRGShFiT0CQNV4KD10c&#10;ItIzkNrcjPiKcuiKi1A0OBVJrS0ITU+DlvuyCJK40jIk1DYgLCMHIenZKBiahRk7D2DugSPY/T6h&#10;8fN1nP7hF1z4hXD48Sq3N7jvFk7//bYE0zM/MP4+Es/9eAcnBFR/Gikjp365R6jiD3GGkD372x9j&#10;BKr4QzzPfS9cIWB+F8//RjD9Kc7/KkB7Gy8TrM8TUM/zeE99/yN2vP0BejZuxsBTWzBnzwGsOXse&#10;k1evQenwMPKnTsXQ01swY8sWxBTmo3LmELpWL0PPU4uZQBahcFYz68E0FM1uR+XCQTSumIvBrZuw&#10;4MBBnptdWHzsKFbz+/Z/8inBf12C50u37uDMlRGgnr92Gxeu8Fiu3iJMmVh+usL/c4PvI3yvE758&#10;7QW+56WbhOC/AOqLt/E/HS/duYdXCI5Xbt/5B1Db+f8DM3MhzytivS9FWGY+Mnr7KarmEIRN8LaY&#10;4Gc3QZaZhOAUC8IcFsjTLAjNMEsglWdb4ZekQ0CKAaGZZgSlxsPHpmE5SbgP10Im5gwJqgXTWySI&#10;+iapEZplhCIvkQnbgdbVM1E6t5vHYIdvsoEwz0RqVwvKZ83AvrffxpvXbuDNq9fwDo/3Es/hpXuE&#10;6t2beOnK31nPPsLT776CeSf2YujQVrQ/s5pc6UXe7F7kzupD+ZJZaN+0Gg2PL8beT97Fjg/ewnM/&#10;fIPXbt3Au3fu4P27BDUT3kjcweX/nUANSomHpjwbUYUOmFtKkcjKqihMg7IwC+UL5mHqtl2sRMex&#10;6szr2PHeVyhbuBaNq7di10ff4dj3t3CCFej4D3ex9/MrWPPChxg+cAFDe84SIpf52nUsPf0KZh16&#10;DuVLV6Jm9Trkz12C+LYB/tktGNp7ilnkK0LyN2x6/WvsuXQFz34uFOpVAul/g0L9gkrxv/K+33/H&#10;g3iWn/3vxUGqz31f38H+r0biAEOA/xCPT8RhxhEe45Gvb2PPx79hxdl38RQV/r6PP0PX5q0onT8X&#10;9o5mZA11Iq23DdXMyKUzBpFQVYa01gaktzUgr6cVieW58NFFEIZxMNfkwlSZhZh8FnC7FkG2OERn&#10;p1CFspAnJyLYZiJg0xGWkogJUaGEagx8TXGEp0p67E3IBpgN/K54yFNs8Is3wl0Ti4iMNGRQ2TZR&#10;JVfOmgl1UT7SprRh+JmtUBcUwtOUiOj8Im7NsLdOoRr7Eae/+xln//4zjn7+HQ5+/BWOffN3HP3q&#10;J5z76Sae+/YqoXVrBKTfPwAqJKAeZ/wTqH+E6QhQqVIFVH8f96H6+7jwmwCogOV/J/4BWz7+9RaV&#10;8hW8ScW26eXXoK9uYOKoQUbfALIGBlE0cxiZ3T2wNjViYOMmzNy6FYWD/TCUFyO/dwqyB5tQubgH&#10;FQunIK2vHJa2QqT21qJ26Qz0bFqDjnUEMp1X6+OPY3jPbqx/6SWWgy9x6sdfCM47PG6qZCrF079c&#10;ozq9IQFVxOusgGd/vUaFfoPqm7BlnOd+Cbz/m4AqfvciVdirBKo4lgtXrqF/+y4EZ+dTFdbD1NCK&#10;yHyKqtbJSOpoo1rMQ0CyBUGEqD/Lk6/FCN9EHQLtRu4zwT9ZL8FTbMNz6IJKMxBblomI/GTpuVCs&#10;uYPNPKetSGikYKhMI7QtUOabCWgDgtN1fF8CDLVZiCgSIi4Bodk2qMqymcin0CUsx5oTz+FtqmoB&#10;vHepUD/kcX949zbeotI8/d1nrFNHULl8DkoWz0TKUDscw+1Q1eZC01DMKKWg60bF0tlIaK/ldg7m&#10;Hz3A//w0dn/wLsFMVUpofkCoCnD+HqS/B+r/ajyUQDWkzEmWgGolUFOmVBGq5UjqbCRgG5Hc2Y2B&#10;Lbtol55H35b9yJy6AM1rt2HpyVcx+9DzWH/xMvZ88guOfHsb6176GM+8+z3O/sxK8hMI3b/j8Rc+&#10;oO19G3OPnsWTr72H1g3PQNfUi8Hdx1E4jwXw4DkC8DdJ0e375Dfs/fgK4Xad+24Tnv83gfo7cP75&#10;fb//jv/ae/5VHCCk9xKi+whREfslFU2ofj4ShxiHGUe/uU0l/wMaVu3A1B1HsOrcKzA2tCCypAjZ&#10;03qZrKYjva8dOX09MNVUINRhk+x5oNUIWbIJQYlxCLHEIsiihr9ZJYE0lIrAOz4aE6KDqWZLCd5m&#10;Po/BJFU4n5cjp7MZkVQVY5UhGB0ehFFh/gSsDBOjQwnYWMgdiZJ6dYqKhFN0JLz0WsTmZiMyJwPx&#10;BLqJije2hPasIBuxRcUYF62GurAY2rJKGKrqUDprAdXdVgzvOojHz73EJPsiOjZux6aL7+Gla1Sh&#10;31AFfncbp7+n+pKCEPkeTKwE6g+3ceIHQvXHuxJYT7GM/D5OM84QtH+OsxJo/xnnfyVgqD5/H3+G&#10;qQDpi9eFmr1L9Xydtv8mXrnK/QTajF37kT9tFvSV9VROlXBm0ojif7W1tGJ4+zPYfvEiBjY8ifl7&#10;dqJp0TzUzxsmeBtQOm8KmlYPwNiUDvPkXGQN1ktNAS2r5yNnaicSmxuQP306qhctQs3SJeh8ciOv&#10;+fMjKvXGLQmWpwjPF4XtvwkcZWLa8s6HOMyEJF47/ct1gpegvc7/x3P5Z6A+T9X6wi38T4cAqlDJ&#10;5whS6Tho/VdQRSe0tkNX20jr/TgsTe1wMtLBZKRKQI2vrZCA6hIfBx8mYt8ELXzNWgQkGQjSEWUq&#10;7H5ceZakWAVEhcsVtt9YU0CgtqBuST8y+2p5blmuqUgtLYX/gKpQrML+h+ZQ3RKowVS+gWlmhFEk&#10;THl8JdafPYcX/v4TXv7xZ7xDoL5/+zbev3MLH4JJ4cqPWHhsHwytVdA2V8DUWYv4rmoJqOE8Dnlx&#10;BtQ1RTBPqUfq1HYyZghli+YgZ3gay+nLhN6IxX/n1i28d+s2Qf0fLf//nXgorb0JmV3NVCCVyOyp&#10;Z+FohKYqGyqqViWtZHpfH3KHhpHQ1MnM3AfrlKmwTWFWn7sKucMrUbZ4A6pXbkXPM8ex5vyH2PDS&#10;Zxjcfgaz9j9PsFzBsa9v4uCnv3B7hZn7PfRsOUA5vodg/IWgfRdtG/fQ9u/G0299RRDepJL7DUe+&#10;ukFI3WIIqN6SLPUBQur/aaD+j8T+z+9hDyG6lxAVsU8c12eE6v049Cnjs7t8fB27P/wFz313g8r7&#10;O9QtX8eMnw4PmwWeVJRRJdmwTK6DsaoC4ZmpCEu1S9ZcANVTHw1/Ey2SlWqUQPUyRnC/BhGZFlp+&#10;O627Dh76CFhqi+CmVRCSJqpVM0wV+TCW5cBdF8n36DFK7guXuHCMVvjjYZknxkYEwo+Vw1PLiqLX&#10;8LEBYclWTFJHwNukk9SIM1Wtn1C8BQXwTkiEn8WGoGQHwVrKitaE3KkzUDJrPra98R5epwLa+Mp7&#10;2PrmJ7T4d3CSMD313Z37QSUqBXD8+zs4JqDKOEE389yP93CSCff3cYohoPrnOPMLVe7v4tzPd3H+&#10;5zv3QzwmbKhmfx8X+L4LVLcvC6gSsOd/uYVX+XjdhVegr21G8cz5iK9pprqqQmRxKZLa2tG/6Skc&#10;eP99rD11CisOH8bjJ47hieeOoWXJPNQumUaYTqc6LYOugU6uLZeAbUfbutmwU4DEN5TBUFeF4lnD&#10;KJs7h6JjAFUE64w9ewmwq7go2jGpUoVSPUs1uv/zbzH7yEl0bNlJ93aCQuMdJpVreIUK+kXC9oKA&#10;KiF6/jqPXTQF8PEDQAqw/h6y//0Q7xWgpiJmhRdttx1PbUH+8BwUz56PouF5qJy7GOF5+VSKGQjJ&#10;cCCa9d6H5XCCNloqE0G0/34Eqg/LoLD63tY4yeYLqApVqipOQ2pn3UjTYX4KtJWZiK/PofrNlWAa&#10;npsAVUkStFXp0FUTeKXJI2o1U0A8Af6OeP42vysvFU0rl1CJ3sLRy5/g9Jdf460bN/EugfrB3Tt4&#10;4zoF1wdvonbFfCQQmFFV+YifUg1NaylkhcnwF/WjMg8h+UwMFXnQNpYjrr4MsbXlVKoLsOL0SRz/&#10;5FMJplL7KVWqaEP9czvqg+eiKeDPzQH/qs319/GQIo1/JN0ORYYVjskVMDfm82TpEZw20oairSqH&#10;o7OLcnwGCqbPpU0l8ect48VYgoxB2tUFq5gB1qJ08XpkTVuO6sVbUL/8GdQseQrLT76OhUdeQfem&#10;g1h09CUWsJMY3ncKy868JsWmNy4TgD9jF4Hz9Ntf4ei3BOqnv1Kp/owj39zE7stX7kP1NvcLyBJU&#10;VIh/huP/SvxLWH76H+PB/n2fMD4G9nx6D7sJ9T33Yy/huZ8gFcB/ANTDnxAeQrl+fBXnfuTnPvgO&#10;5fNWwkrbbGlp4bnshI0wjchLh7tRCxnVqYw2KyzFKilId00k/BNjEWo33IeqntZdTUgaJJUpSzYS&#10;qJHwNERioiqYWwIxPkqCrL+ZqtamgzLDIoH0L0EeGKMMwKNhvpgUE4oxYQHwI0yDE+Pho4uFsyqC&#10;ClaBCSoFQawmQI1Su1locjICLWaocnMR5khFCCO+ugbZPf2sgAsx8PR2LD12jir1Daq+k4TVe7T3&#10;13D8q+uSKn0A0xGg3iVQ7xKo9whU0QTwR5iKEJAVSvY5AvckH5/6aSROUtH+Ps78SLUlgir3/M8C&#10;noQMleuf4zz3X+BWvC4A++q1e3jmjffRvGI90runQZ5VxIpfjzT+H/vkdiRNnix1Sq06cQKbX3hR&#10;6rBbc+wwyqlsioa7kT9zCi1yOuKbsunghEKtQ8mcDlQsmAoHBUl0US7a16yiKutGYlMTGpYvw8C2&#10;bXj6tddx8JPP8OK16wQrxcAX32Jo32FM2bwdw88el4C6nGp/98dfYsu7lyTF+iLtvQDhmSs3cZoA&#10;Fo9P/0b1T4UrAHuOilbEef6n89f/e0FlfvM2v5Nwpjp9/irB/ssVJsR30PPUVoKukvWaCm5wGvxT&#10;k+BjT0RAqhXeNiP8meBFefAyaeBhUMHTqPqH3X8AVrEVQBXWX2xFRBUmSQAVilS0mUYWWiWIiq2A&#10;64N9xoYC2v4UBKUnQkEIJk1pxIFL70lA3f7Gm9hCtyDaPN+5cxvv0vKvu3AKJVScaf3tiKspRmCW&#10;HVEUfuHFqQjOtSO0UIA0F8qybATnpUhKVZafDlVVERLamsiquSwDr0udUsL2v8vfEQpVtKMKUAp4&#10;CtC+c5P7+Vw0C4j2VgHKB+D9gDEC+LtUzJBC7BMhPvNQVFYqdMV5kFNyyxwGhKTqYKrPZcUvYYah&#10;KmmoJFCnoHT2HGaP1ahftgKFzG4p3SyInX1IG5iBzKE5KJq/nAVsNSrmPYHK+eu5XYeyOY9T+m8i&#10;TNbB3j6TBXMF+p4+iIUnXsSuy19hzQvvEEY/EaRXqSivEqLXCaZfue9nHPpaPL6Fw18LVTqiVoXy&#10;/P8fUO8RqFSnn9zFLkJ09/3Y8+ldwv4e33MPBxjP8n2H+L5Dn9zE3g9/xu73vseZb69h/sHnYG1p&#10;ZyHLR+GMAWjL8+Fri6caTGRCS4aC4ZegIzAt8KWN90+IpUqNgS/BKZ67aVVwI2jdtVGQJcUjhkog&#10;jNfLN0ElNQl4GhQISdJDywIdxowvFK1fYoykUh+WeVGdBsCL0BVAdY1UwltD5atRwYUwddNEY6Ja&#10;IbWVuevVCE5KhDonG156PaFqgZM6lt+jgLNGqFgbWlasQdX8JYTGOujqelC37Gk8+eIHOP3367T9&#10;hACtvgDqyW8JS8ax7+7iqFCpBOs/oSo6q34XBKkA6u+hOhJ/BOppvnaW23OE7XkqWBEj0PxjnON+&#10;ERJ0uX2JynX1qReQ1jUNsWVUNwUVrNglVKyNUodMdGERFNnZqFu8CG0rV6F50UIMbliPhsVzkTut&#10;E9GlmXQVtK6TixFXlQpzayE0NdkwNZax3A8ib7AXjvbJBEsR7WwZy/5siotF6N+yFXs++Agv3xBO&#10;5WMM7T2EqhVrMbDrAKbvPyI9Lpy/FI3rNqHlyaex7OyLVKlCld7B2asCqExQv93EyV+u4SyBKNSm&#10;AO3Zq2L0ABX7Vf7P38c1npt/BFX9Fb7/t6sSVF/i94omiNfv3MObt+7ynFxFCVVqcHouZFnZCGQZ&#10;DMtOg29yIjwStQgmWOXpSfBnOQ1imYstSpcUqeiUCsui0zLHYIJGDn1VrtTDL0SYPJviINNESGql&#10;TijRfirgKnr5g9IoHqhM9VSpQsEaG+ioGgoh42eUBWmEajrK585E78aNmLljF6asXUcx8gEBexNv&#10;372JOQd2QUfFGVNViPDCDARk2BCSmwS/dBMCeDxBhGpIvkMKv0zCuyQL8uIsKEvzGQWoXLwAZ777&#10;VlKoAojvEpyX7glYUl1KcU9qBnjn5k0Joi/+8CNOfv659H4BztevXpUgLIAqdWwJmDLe5+feF51m&#10;BPNDooc4oYKFpCgTEdkWKHgy7K3FsLWWoHD6FCRTWisLMhBXWYTkjlaUz5+N0jkzkTtjEPGtzUgd&#10;6IeprQ32nl5kDMxC3rSFhOlqvmcl7c8qZr4FyB9aRMiukbapPXzP7BXo2fYs6lY/jY7N+zBtzwkM&#10;7j6BKU/tQ9/2I9j23ld49qtrBOlN7Pn4OkF7j2AlSP8fV6gjYPx9PNi/jyDd9/EdAvUOdlKF7rof&#10;u/l8r4AtFex+KtiDjGeZ6s5ThU3bdhKaym5ULViH5PZ+KtJiKKj4AqlGXak4vc16uMfTvhvjqA5j&#10;pJ75IFotL70KrnEKWnMqT60SzupwTKKC9NSL98QQumYE23WIZCFKrM4lRFmAEglFVRDBK+d3hROq&#10;euR01UFTlEqY+lOt+lBlKOFPOAfFa+EcEYZJShkmMgIIUjHMyideQ6VL9UplEpBowphwOVxi1FS3&#10;Yfy8AuOiouFvtaNgcDoGqG5m7T6CmmWbMbTjORxjQjz9/W2c/YFw5PUSIH3um5E4+u1dHBFQJWSP&#10;Ub0e/7uIe38KwpafF80DJ/j4OfE9jH+CdSQEUM/cj3NUtiIegPX3cZb7RYjXhWJ97qsr6N+8h2Kh&#10;A/F1bUhsmILM/ukEYisrfRGi8guhq6hAdn8/YouLJWWuKS5AVF6WBJmYsgLJ2mur8xBTkQFFIStv&#10;lplALkZCUw3UJbSfNZWwNjUgoYH2t7UJKZ0dqFy4AE88/zy2vfU26gnqhPZudG3dJalTAdSKZUxO&#10;9wErlOvuj7/CRVGZbzMxEKrnrt2SlOkLVKnS0Cta/RHlSqheYXK5cu+/Geeu0vJfF80N1ySVKqD6&#10;AlXqOwTIwcufSc15ssw8qu8qJowCuJp0hKEdgakW+FgMCCNQ1YVZUOUTeHSxPqItP9Ms2X0B1geA&#10;fWD/hWL1T2EyTx7p1RdtqEKphmTopa1oAlCV0BFTpfryfT7JWipiAjGVzisrmdCluuX5j2KCq56/&#10;AIUzZ6B/62a88OuPWH3uOSgJSD+Wfy97PDxsTPi0+e5Uyk6WGDhz6yk6zrJs8OWxBuYkc8tjykiG&#10;sbUeA888TTASfgSfpCq5FSCVVKpQo3fu4p0bN3HqK/Ln0kd4/PRpLD92FNteu4iT3Pf27Vt4+bdf&#10;8Z6AMVXz+wKmjPf4ne9x+/KVX/GQuZKFhFANTUmAjyma8l4JXWUaiqa3onBostTQrMhJojRPZQGp&#10;R8HMHiR3NcLR24LI8jwYWmuQ2NGM2PpKqMqrYW/rpSKlWp21hEpsIVK7hqRt7uA8flc3sz33TZ2P&#10;DMK1cN4apPN5+ZInYO8dZuF6EnMOnyNsD2DV8x9QkdJSf3L9/hAqMTyJheA+UKUe9z9B8h9BCP7L&#10;/b+LBxD9ffxZnYp4sP+B5d9N9bmDcN358f24TJXK7V7uFwr2wGWqU8bud37A8I4zzLK7sfrkq3jq&#10;5beQP3UmQjMyMDEuGh60UW6GGMLVCjd9LFy4T07rH5mZAm/aq3ERQZgUFQLnqCB46qIlO+5B6Ao1&#10;6UngeugiJHAq0uOhZBKMykmkQo3jddTysRnqPCscraWIyEzge8MJyggE2mLgEUs4hwViVKA3JsgD&#10;4UewB5i0iBA2T0BePDfrEGI1wy2OhVQVjb8GBsCJYHWJZQVINNMG2pHS1oH03umoXb4Fbev2Upn/&#10;imOE1tEvb9yHKYH4tQAZcEQAVYLqPSpVKlbGUarYPwSBe+xbqljGcT4+wX3PEbwnxTjW38UpqbPr&#10;Ds4QugLeoknlvwpUvjbyOkH87Q1Wkq9xlMDa9dYlKs81SGhsp13vha66ljCtRGJdHQxiHC4rtDIj&#10;HfaGWsQSMsq8fAK1lAoqCx4WnhtW2GBCJSwnhQmziJ8vY7LMgqGiBAl1VXC0tSKFalVTWUFgN1KE&#10;zEfNksUUE30Eag8KqEgL5i1F1sz5MPH55I3b0L1tNyxdU6lSt2Ddq29g41vv4/B3P+EMVerxH3/l&#10;4x+w4/LnOPDV9/9Ur78Srr8by/uPMb1X/vn4/DWe/+/+jtUvvowlp85izqGjWHPhRez/6BNM37EX&#10;RTPmSgo1LCcXTauWsa4OMoGkYlwcywuVqjuT/Hi6F0+jGrKUeMLTgugiB5NSIZVm3n2QWuFK9+Nm&#10;iiKIjTxH5Ig1EiGZekQVU0Vy62Hm96VqJMjKc0zQVKVT9adKQA3JsvIz3GYmIYWizVTfwHrzBA5+&#10;dAml8+agctli7L/8AVaeOSYNNXS36OGaoIWrWUOYauFJyLslUSQQqK50aV6pCXC1G/hcB580C4wt&#10;tahduRTPfvaJpDTfuHZNUpNCjQqICrUp4oF9P3T5Mnqf2sRzMR3tax9H6+pVjNU49vlneJdK9F2+&#10;9z1uJXV6P97j596ksn0opb4KBlp+XXGmpGbiilJoh6zQVmbAVJcPXVUOs42WJ8GMtJ5aZox22h7a&#10;pYIURJdnw9xeCxsBm9heD2t7O09IH8HbD0tzB5II1xxCpHrhClqtQao0vtYxTYJpxtBCFM1bhewZ&#10;S5DJx7au6cgdJoTnrUD7xu3Y8NplwvUVwvU5rHv5M2x55+/YdYlglYAqAHZTGogvAPuPIU2fi9dG&#10;BuOPgHck9lNJ7v/0NoEs3jsS+0XHET+zn5ZdPJZCKFIB0d+HgC23+yWgCstPoH58G7tEUJ3u++we&#10;oX+bwL2NvZdvUaHewYFLd3D006s4eOlnnP/+Bna+Rav3zF7EFJXDmTZ6QpyKUKWVpwLws5oIKR2U&#10;wm6lWCBnOKvCMEbuDzcqU9doGdxilYRqDMKSzVSSVqpYKgeHEZPUwVSlgQjPiEdElgkyh4ZKwsLf&#10;sSOuOAnWhjxatRgCMIrvMSCSqsDPGAkXZRC8qICdI4MRJgqdLopBUPOYJkaGYIJShgkRCrhr4mCr&#10;rUFEejr+GkT4mhOpUK1U1Sba41xWRIKmogNdGw5i+9tfS6A7/rUIKs6vRBCeAqhf38XhbwhUxtFv&#10;BTyFauX2D/GvgDoC1d/HSQJVQPUUXzstxroSsmeoXP8ZhAzjFPefJkwf7D/7wx28QsC8dQs4/PG3&#10;6HpiG4oItMz+QUSKkQwVVdLY26jCAtrcDCYnOxJrK1EyfSoreD2VViGhkwEv0UxD8eFlMyCGgiK6&#10;OJewLUJEfibVbAa/pwgF0/qRN7UXVQvnoX3dWjSvYjmfNghTcwttaDkCcgpoSXn+8ouQS8udOjgD&#10;yX2DiKlthK27H8n905BJ0M0+fAJ7Pv0SOy59hu0ffYal517EotPPE6p/x3lC9cxvPAe/izMSSHne&#10;f7wlDUW7IDrlbgCb3nwX7Zu3UrzMhKaRrpL/uYfPp+/agxUnz7C+diMoI42WeC6sbQ1Ql+XTkRbA&#10;iw4qIjcNhqpi6Mpyoa/Ig5q2X8Uomt6JnP5WBCQbMD5WDs/EWLgao+DERO/GMuZqUCA4VY/IfCpF&#10;hxbeVhWVa5wUgbT+8twERBbfHzZFZStjknIjIDP6OlC3ZCF2vPkGtr1+EZ0b1qF53SrM2LsdFQtn&#10;ITw/Hd5JJniwDkyi2xqvi4QsR7Sl5sA3zQyfVDPck4xwI1DDyTTT5FrkzpqKhLZGHP78E6nt9M1r&#10;1++PQaUipYV/m9b/vfs2XrSDin1Ljh6VmjqLhqcja6CXTqQKlQvm0n1+JLXpCpi+zc+8zcdvUbm+&#10;T5Uq9j1k5oky8IettUW0jhkITjLAI17FkxCPuIpsWv4aWFpKWVl1kGcYYafqye5tQGpnDS9EHe1O&#10;mTS7qmhWn/TD1slttEYNSGThyZ02xBBDSRYjh49FW1UaQ9/YgbSB2SiauxTFzNbpA8ME7RAy++ZI&#10;SrZ+6RMY2H6AivUJVC1/Cl1PH8GUTcew+Y3vcJTKZ9dHPxOmYmjVdamz6tkvBSzvSM0Cos1132ei&#10;ueDG/bbXO3zfTb5+A3s/vU4gXsMhVnrRnCBe2/uJ6Oy6P0SLUH2WAP5XIV47QDA/+wUVKT+z97Pb&#10;VKvXpM/u/5Rw/5xwvXQdB8Qsr0u3sJfHeJSKbcnR80xA3czUFbRK2bRMNhauBLjQunszK4fTmohh&#10;Uh4E2ujwQAItFG4qgpThGRNBax6KieEhmKiQUV1GIJjZOSY3BToxW4UFUbSdqvJsCM+Mh5dFye+O&#10;gKdZQRungyI3fuQ597snhnOflrbNiJAEqlAW+gnhvgQqs7uKvxkdxghHMNXquNAg/GdfH6kNNaO9&#10;Dbb6OoI7mhWFSsNkhDtDVVKI9J5+LD1yAfMOnEHHk3v533/GCapTqXOO50maecZrckRA9U9xVDQF&#10;/CEI1W9u/wGo/yqeIyhFp9bvQ4wekOKHWwwqOhEE7ol/NBlQqRGmp5jcjn31G6/Tt9j86gdMeJ9j&#10;4OltrKQFeEwlOlxskoMITklBAK9TpJgxlJlKu2pHQJoVsRUFVKMlPI9JmEQlH1mUxYpWSrgaEZ6b&#10;ipjSHIZQeyncX4LCWdOQN2MaBrZtQen8edDU1VMtNUHJcxddUQp1VTkypg1ARyVs7WS9aW1Ecm8n&#10;mqmK+rbuQs+WnZh/9CRWnH0ROwjUvZ9/g2e/+YHAvILjP9HyU32euUqQPohrTBzX7uDkrzwPP91m&#10;4v8W6157H+tf+wAN6zbDMLkThrYpUJaVw9bZgerlS9Gx8QnkD0+FlaIovCQTIbnJyJvZi+qls+DG&#10;ZKupLkLKlMYRqJYX0P2ksrylI4HnQZmZDK/4ODIjASFUsz4sO6ItfkIUy2+MGJanlobreZu4tdA9&#10;ZSQwCcfDl4ANyNDB1cKyaVMRkHEI4H4xsSiax5DZP5nMmAk7RVrF/OnY+c6r6Nm4BqaGCiaxfL4n&#10;G86E6ThNBJyonOW5DhiY/LwsifC2J0rQ1VQX00m38HxXwdzZiJYnluL8D99IY0U/uCPs/oN4MMCf&#10;KvU249YdSXHuvfQhr98QrFMakNbfBn0Dr9XUDsw+sAtLTxyj8/mBIL2Bi9d+I1hvUrmSIZfex0OO&#10;ulIkCOtemg0VT6bMQfuYzwJBOa+vYdTmQ0uVGsw/7ZUQyQzlgLmhUGqETppSR3s/iNK5g9K4ypLZ&#10;MwjYRsSWlyK1uxOlc2bR8ncRvJ2wtbXxZJRJW2t7FyxtXSgYnocsZk1H91TY2vthbulmhpqJghkL&#10;mEVnIU20xy7dRLm+HeWLtjFLvYjDhOeey1dwmJDc/+kVCaQChgKe+z8TowQEaG8xqBg/uS6FgOcI&#10;XG9JEwYO8H3idfF+AWChkETzwiGhXv8FTEU8AKoYIrWTwNx9+Q52X7rJY7nF128z+xEGBMWhT3kc&#10;H16l5b1BhfYLZu89yoLRA2NdMxNUBW2PA77WRGbyaIxVifbOaLgKZRgth48xFp5aFW14DIIT9HBX&#10;KeHBcIuimowIhy9tv1CR3tooeFEJyOw6eBGMD1SqqsCGaCoCVaGNyiIRIakEdhYLMC2YD1VqVIGY&#10;9aJDbCZVcCThrfCDn54Fnwp4YngwQeqPoHgqVo2aClmOgMREGGl1dSXFkKelwjPeCO9EE4IdKZBn&#10;ZaBu0TIMbTuAxhWb0L5+J7a+9QWe/ZQJi+fiEK+LBFQq1SPcHvmSIJW2THpiK0D7H0KM3xVKlSpL&#10;jA74F3GCKlV0av0+/glUMclEAPXWP+ArgHruFwKbIBWTU+YdPIuVJ1/B6e+uYfMrb1OlzkFwRhbG&#10;qGPglpjApGFEWFo6VT2Vjp4WNcUGHW29ujgHCsIkJE1AN0kaVqQqypYA6kxwRBdQoRZQ2aaLNsN0&#10;JlAx7JCCpGsKowNaKv2SufPRRPsYU1lOq2rmvmoYGuqgYn2JKi2GsbEebU88jjXnz2Fo1wFM3b6X&#10;bm0Lnnj5dSaEG3iR6lq0p4qe/zNX7uDUb3dw+srdf8TJX27ztVvcfwvzT7yE3p1HMOvIGUzbdxh5&#10;cxcjqX8qzB0ddIOdqFm5jIKGdY3qrfupx2GZUg8FBVXOULc0iy+8IE2aHp3QXAUNE0mwwwwFASp3&#10;WKXhfVFZDumxIs0uTSoRs/DcWXYnqhQYL9rnoxVSuXYj9Fw0Coq0aCpeFXyTNUxOOgTR+gdn0Wnl&#10;miGnIAgToiA/CarSLCaqdNp/G4z1ZVSI/Whbu1RSzEHpVqrnXCjy0zCBrsotUTMCVSY3L9YptwQD&#10;3MUEFh5bMI81qjSfCasXBXOmY/ObL0sjBT64S4tOkD6IDwlYoUzfpf3/4O49KtV7eOm3K+jYsJ6M&#10;aoKhqZJQrUNKTwuSu1swY88zLEensOzEcaw5cxJv3rhG1XsP8/bvQWJTPR6SM7vKaF/CUkwSUKMY&#10;sSUZ9wf6lyO5o4ZynOQ3RbLCJiOlrRLm+mJEF6UxY+cib4hwpKxW8bG+lsBsbYCC1seHJ11dWiBZ&#10;IlmGgxelGMq8LL6WieiyYkSVFBGibUjiBTZQ0WpqWLDKqhg13N8NMwGbOX0JShdtQP7sJ1E45ylk&#10;T1+P2Qcv4pikUqk0PhGjAwi2y9ek2Pj6t5h75A2sPP+RpD6FRRSvC3CK58JyihAAFiCVACttR+D6&#10;r0D6IARQReynzd/x4S2ClOpWdFJduo3t7/6Mx89dwuqzH2Hzxa9wRACcKmh4zyEq8mmsdNUIzytE&#10;ZEE+K2YhQtNSMDE2EuNZ+JwITGcqURc11Sgfu4oxoXEqwpTWSfTGq6PgogjDeFkgggwahJgI0Tju&#10;U4cRwFEsxAqpp9/TqKQtS0VmZxUSa5gcCVahRsPS9FKMiyY8CdWAxGjEEKgTFf4YFeROleoPPx1V&#10;Agv/JKpgr5goRKbYqYQtCDZbEMStW1ycpFBdNKINNQE+tP5R+fnInzoNras20J59hP38v7ve/5ow&#10;vYJDYmIGz4EEVaFU/0X8R9XKfQTq76H6L8FKUP7HDi0Rd+8DlTBljDQREKrfEzyE7Z6Pvsey4y+i&#10;dvGTaFq+EZtffh+TV29AfF0Tr085ghyp8Dab4aLTS+NvXeJEu7Ya4WlJ0vA2PRVaYAoha9JIYJVn&#10;pSA82wF/qjPx3N9uouAQg98TRl7LcRAQmRQRpRQe7cgYGICWZTyluwvVSxaxsrZKoK1YOB+KwnzY&#10;O9ql55lT+1iZN2D9CxdpwVei/cmn6czex8pzL2Hmsyew9b2Paetv4KwA6s+3ceZXWv/7cZpAFZ1W&#10;J368gdaNe5A/bzUWnnwBU/cchJHKVMHkGMHj0TfXw9rRQuU1BfKCVIK9EFmDU5BNmKYPtMFBeOjq&#10;SqCm0NJRoRqo9kTCEEpUDPIX5VWMSFGmJyGW/1F0aHow2T+Y6iyap/wpCMRsPTEmeqJKxvPKcq4P&#10;h7ctBn4OJqq8RAorirnmYtb3CsQ3MmnnJUnW31hfQu40SvA0t1TT7VYQqPlU/knSBABv2vkJ/N7x&#10;WiVCs+0ErINAjYeTnuWU4UWVWrlwLmbu3oXmdWuw6fVX8fxvv0jDsYQq/T1QRbxLVfrWtZsSTD+h&#10;Ot3z/vs8N72Iqy7lcaZCXZlLqNaTcflkUB8u3rhK53kYM3Zsw6d8/+ZXXpQcm4/dgoe84iKg4Yci&#10;M61ULybEFqZR4aRKPXY6fpEAanJHNXJ7G5HUUsaKlIxowlbM2Y2ryJOyRGC6BRG0P8b6cuhqiqUB&#10;ujpehDgeQBjtkSI7BebGSqR2NPGzvDCZdmYbMVQiG/lDU5Hc2U7IljBDN/AiVnF/CeJqW5E+tARF&#10;89Yjd3gd8oY3IGfGBoJ1M6H6Gna8/wsrn1CXIOB+xXLCbGDnebRvOoapuy5g+r4XMe/oRVqlH6Uh&#10;WPuoHI/STu786ArhSUtO2z4yG0tMHKC6+Z7wJTgPiYkBv4vDVFb/BKoYazrS1npI7Ofrey/fxMy9&#10;r6BlzX5ULNiM2iVbqVB/xv6PvkL7uo08B3VMKuWQ5+TBj5YyJDUFQVQ93okGKJhJIxnhDhutvhx/&#10;8fOkAo3GI/4+eNjXC+NCguAUHgYPgvVhT3c4yWUItyRARqjKrHpEZlihYYWQO4zwM6ulzqmYQjsM&#10;Femw1ufDVJ0Nf6tK6qQS+3zNUXCNlVH9xsAzVi5Z/fFyf8I7nCqVr1EJT1KE8rGaYKdii4nDOIUS&#10;fwsKYkWJoWLTSSrViYCVZ2ZKHVOa8jr0bdqOV65SIX17BQc/+RnPfkaofi6gSqVK1f+vgCpU6n+I&#10;r+4wBFhFmyoI1P8Y/wGwjH80CRCcYir0c9yKmXqinfXoV9dx5Itr2PPBt5i1+zhsk4eQ1D6IKWu3&#10;oWv9VmkoW3RRiTR5wZfJw0WnIwBi4EygToyOkiY/hFPthPM6qag4lTlpVPtGBCabqdosGENnIaNK&#10;CyJsPWh/3egyAmh/xUwj0WOtq6mSOjg6n3wSrolMTlT9pXNnSwonva+H5WY1hUk5xUgNcoemQV9X&#10;K00KmLJ+M1X/ZmkBmo6N2zCNirV/536Wu+9w6pebeI6W/58gHYHpWSrW/V/8gCcufojl599E9qxl&#10;SOwcRAoTn765GcF5OYiqpONorEJkaQ4CmFjT+pphbCpCSI4dJsIrvqkCspxk2vB4qY1YQTstlHcs&#10;1biw9Z4EZ2gS7b1RAw8tyxz/ux+t/gSWX1fCVOxzF8PxaPknRIXxXIbCSZQ1A2FrUMCHTtfTzkRV&#10;aGGCyWRk055nI7KY57csE1V0ul0bVuDJF06iZvEsFA73wtJagZSuegI2k8elw9i4cIyLUxCekRJk&#10;tdUFCMlIhn+yHZ6sH542Cz+7CKtOn0LdqhXY+cF7ePnaVbx+4wbVKPCeUKIiCNN3hMW/dw9vc3v4&#10;8mfY9ebbPPfrYWisQ1RZPiLE0Cu68kgq5xiq5Nrl8zH/0H7M3LMTRz+9jAMfvieN6HBLoOJOd+Ch&#10;EIsOCkcCorOTYK0rhoURTcuvLqbsTk+gfc+iTa+EmiCVZyTSShKorMQq2gMNfyAwzQpLSx2sbY2w&#10;t9USmnXQV/NA+B3mJjEdrZQKIBNhWVYYagqoUJMQmmWBRyIVgF6FtM7JKJs7zEwlVGo11BVUqRXV&#10;0Dd1wtY9h0B9kiBdh8xp61AweysKZ29hlngSXZufw+oLH1GVfoW1L31BVfoxuracwuQNx7DwxDto&#10;WvcsMqavxcLn3pYGjovXK5ZuR/mS7ejbfh5zDr9OmF7HguPvYP6xt6TX91wWq11R8X50nfZ+pE1V&#10;AFNshd0Xj/d+LJoN7mHb279i94fXCALaq0OvYXDrKeRNX8lEVIfs/oWYd+AI6petZOKpYfJIp0rP&#10;RERODoKSmGWtTEA5GYgrykOQOR5BiUb4MLM+FkIbHh6Kv3p5SBD1jVFhAqHqEkYLFRICH7UKkSws&#10;wQYtwsx6aHJToWeCimYyVOcmUVERkFEBCHXokckkmMSsH5VtoaqIhiLdJIVajBNMjENEsgkys1C7&#10;EVLTwviwYAmmjwb4YAyPY7RMhkeDQ+AUSWsVG8vKEsvKRKAaDfAwGOCsiYMsNR3xNY2YtnU31p59&#10;GSe//gXHv/qVCv1XHLj8Cw5/waRF5b//4xs8f7d4HsU5vc0ENaJcH2z/CVQRQr0K+0/VyvhzW+t/&#10;HbJUtN/dlqB6+meqtG/pOD69gr0f/YANL17i9TkCS/NUFExbTMU1hcc9BWkdU6ky8xBTVIoQR5qk&#10;TD0M8YQCbaPNDnlyEhW9EfGVxVAXZMHfEs//HQ1fJsMwwlKenkzIWOAVr8UkqjYxhndSbIQ0dlPP&#10;zxhrKunYCLL0tPtNX12IKCyAnc6sdsliVsQWKTJ6e2Dl1tzSTLtbgLiqKlTMW4qCGXOpWqdi8trN&#10;WHzsHM78dBVb3r6ExSdfxPPXgAtUqSd/uI6zAqa/3MIL10W78W9YdvY1DB88y/L+JAwt3dA0NCGT&#10;sE7k78ZTnZYtGKYCm8zfyZPW7pDnMTmwfobmpsCXTtWHMPViwhbNF2EZdrrWdAqtbMnme9A9eTIC&#10;THrpsXBUIiYoQ+HCcjSRdn8My9KEiND7QKUgMERLlt8zUUUVF4dJBjl/z4jIkiSqeAsUBXZafytk&#10;LKt5Qx3IntqOac88icz+dr7uQEDayIwq0TSgKkuHX4pQqEp+DyEtxmGnxsPfYUZgqh0eVhMfM5HV&#10;VqNx1Uqsf/klvHDlCt6grb9IoL4r4HmHFp/b92j336TVF5MHzn7/A1Y+dxoFQ8NMKo2EKdkmxCCd&#10;eBCPKyTXJnXC921dj+bHl/PclSOlow2mhlqpucE9kcdI5/mQ6OAINGsQkcE/lm5GLGFpIvjEMlyR&#10;BYQibX9YthVu2ghpPm8EM1YkK3JsaR7iGyqkHkEXKqaQ7FQCtAL25nIkT66SVqbxt+uhrchByXAP&#10;ktqqEE9rIUAtzySYCdUxyiAWwCi+p4yKtgqxlVXMArWIq29BQvsAjK1DKJhDhTpzPYHK7YynUTTn&#10;GRTN3UqoPiHtz521EQXznsb84+9Sff5GuH6OZWdEofuAavUEqlfsJXS/Q+8zZ6X3lizchtJFz6Bt&#10;4zGse/kL1KzciylPPUc1+zZ2EZC7PrxKG38N2975GVN30C7teB5Pv0mVKwFAjJWkIn7/J1Qv3oVh&#10;KlMxd/3E11fQsW4XE0UFPM284EmZtAO7kDttkPsymURyWHEzqCCzEGC1wptQCiIYPTSx8Nfz3NNi&#10;+2hiMEnJAhgmw8QQWm+CzEUejrF+ARjrGwDPCFop7nMOC8WYAH+MCw6EigUojufdSjuqL86EFwuY&#10;k1oG59gwaFgQUngtVLREYr+7RgzgD4cvC7csUQcdK4k2Jx0xGQ5Jmf7F2x0P+3tjrCwY40ND8Rcv&#10;HyrlQIwLDaOSVVOtxsI5ioU3QUyPpZLTxkFbWobIPFrCmiYm0gEMbtmDZceex4kvf8WJr64Sqj/j&#10;0Ce/4ahodvlETCseAatocxYwFc/FVlh+oWT/oFbvP/9js4BoCyVECdrfhxhVcJRu4/g3VKjf0fJ/&#10;dxOHPr2KxUdfw/wDz2P9+bcxvPMk0jvmILd/ARLrumGsaIW+ogE+iTYEJ9OhZedS8VPRJ1BpavVM&#10;chYYi4sQl5eFjLYmns9cXrMEeBOeQrXKkiyIyc+SJsWE0WGIMcLOYjSGIZb1KJkAyoUyO5NgrUAy&#10;QWagAi2dNRtaPve106kwyaZ1dbKe1bLeNCJ36lTWkTbE0qmpiksxd8+z6NmwjUDuQd9TuzD34EnM&#10;OXgCA9sPYnj/SZ7P77D1rY94/v7O8/Qj1fgVnPrhCs7+fAvPXxEjUr7j+06z3synve9G1tB0JBDa&#10;sVVlBPRKCqBaaKsKKGRKmPSzkNhUTqBR5Ynhk1YD3MXiOvFi1p0J8jSC1WFlcjHANVqBcQSma7QS&#10;fhQBgaz7IsT+CeEh0mserNNuqgiMlgdgkjocbmIUiZjB54insEokgKLhZqG6zE0gKA3wSdYQllaC&#10;NRmWyZVU60WEZRTFmoCtg+8RHVYmKAvpFPJtdMTxGK9TYAwFhICwujwTIRQVot1VSYEhFnYK57WZ&#10;tW8P3qElf5VW//SPP+Iit2/duY3Xb9Lec78Yi/vajVt44+YtPPH8i+jZtBnpvQNS27Y8n06a58Pd&#10;roU3BUpYQRIjBfnD/aheOp+8S8cELUUGFXF4bhYVM12dyYCH7HUliKBlF1MV3XVizrjoyKCVrMiW&#10;xpop+SetlNwO2gExbCKOVkGRRdtKS+NpMcDcXIdERjKVpqOjkYW2kaqzETGs4AZesKyeFmjLc6Et&#10;y0VO32SoC9NZYCOgK0yDPy+aS2w0s3wKfGwpvMANKJ+3AqbWPoSXNNGedCBt6goC9GkWiCeRPfQU&#10;8mZuoWLdxOdPEKrr+Ppa5AxvQsmCZ7D4ufew4bVvUb18H5XoTgL1OWRRzeby9fzZm1G2aAfy52xG&#10;4dwtqFy2B5VLd6Ns8U40rT1M4F7AnGffwOPPf465h95Ez5YzLLwX0Lv1LDa/8QNV61VsePUbPPX6&#10;11hw+CIaV+/B0M7TmLbjGNY//xpm7zlEJZLNc2KFqqQI7WtFr2QdnGmTI/KymUTSpemc3rTMPvHx&#10;8KHKGxsuh79BJ8Vo2mpfqr4ArRYhegPcaLUf9vDCKC9vaeupJGBD5Rjl44NxgQFwj1RAYU2AE5XB&#10;2LAABCZqpNlVXnpCl6pgYlQIwlk5wpKF4oqguoyU5vJPipTBj7YsgBU/MoXXmQXjsSB/afbU+FAZ&#10;xlIJP+ofgMcCg/k4FM4RUZioVMKZMJ+ojMCk6Giq4RwCqQzGqkra/ilMoFOkNTXjyupQyet38PJ3&#10;2PzKR1h77h1C7WXsuzyyipiA6YhSFVAdAapQrAKcI00Bf2xuGWly+SNoJaD+h7hHqFKVfnMXz313&#10;h++5gcOfXcW2N77Anne/w9Mvf4T0rrksv51wtM9AdF4tDASqsbIBgTYHAu0pMJZXIsSeDOcYlkk1&#10;Fbk6Btr8PJQN9KJ0sFca1uZPoKhzMyg+UpgUxVoIrGg8h8E2M5OWaCKg/U8yS+vOxhbkwFBZDjtV&#10;ZzJBmdDYQHBVI7G+gXWiB068ztryctQtXAhLYyPPYxvFSi7P5WSUz5qD9jVPonUlhUTvDHSsfRr7&#10;L32F9S+9hem7DqFuxUY0r92CwZ2HeB6/JyyuS+vCnvvlphQnvrvKMvsRapZvRPG8law3s2Ge3El7&#10;34/iObOpAgeR1dcJ6+R6BKeZJUepLsuWOn5MdWUIpTITnVCyFLM0jz/AYpTaTIWVdyNIXSLCJTcj&#10;ErFo7/fVxkj7hcsRbf/+Bo00rdklhvtY3lw0SoqwJH53EbmSiQCHBt7JaqrJaDiblPCyx0rA9HMY&#10;ULNEzKjspUhTSxOKwvNSqED1hGQSBVcmFTTdgJHw1ofT2sdKU1dDcyxUsQa+nkUYFlCU5cHChDH3&#10;2V04/cPXePyFc5h/9DDPyzeE6D28fvsWXqVafZNK9W0q1xd+/hlD2+le583jb8+Gvr4GbtZ4+PHc&#10;jDdGwM0WQ5jaoSh2II6w19VVSEBNaKyjWMqWlKlQqR5mEx4KYCUMTTKyoCTDXFMIM1WkLNUkzYYQ&#10;83JDmQG0VbnI7mpGZmcTLA20Mc3VzPRdBIYYyN+EtJ4O2Ka0smBUI6+vA0WDPYihRQplVlNRCUkz&#10;b3iAYp/oEQynpQil2vVjIfSnVHY3mOCRwOyTW0ZF3AdtXRdia7sRU9sLR98yWn0CdBotwOAmpA9s&#10;oF1ZJ3VQZQ2tRfYMqs4FO1C1bB/SB9cjb9bTUhTNo5Jl5P/ucd7w03z/Jm43U/luRc7MpwjVvdL7&#10;C+duk8CdO3MDKgnjWirbkvlbWSC3sPAeQsPqA3y8ldlpB5rW7EDr2p2oWLgW9s5BlM1biPTubijy&#10;s5mlNFIvpWhH8xQ99VQ042Mime11VEDcn5gAPyP/c6wGTlFUi7SZ/no9xgp7HRoOZzkLKZXgYz7+&#10;eMzbD+P8gvCwK4GqYNbna6O8fUYUbFQkHvP3kWY8yZjYAuLjEMJz6q2lko1TQpVhoyVTEtr+8KZC&#10;iEjl9cyyU03EsdArqExTaPutUsVwiRCVJAKjAgIxISycYA2HD4/PLTKa+6PwWLAMo/mbrtG0bAYj&#10;YljxMwgAM1WXkc5CwEDMnoopqURCwxRse+1DTH/mEApnLIOjczadxTr0bz+HrW//KEFRAFWAdO9l&#10;0bRyi+Acsf+/7wR8EH8G7FF+Xizg/c+gQiVUxYwsaQzsN7eltVj3f/AT5u49j76NB1Ex5wk42mYh&#10;s2se4orECl3CwtbD1tAOe2MrgWEnJLMIxiT46OOhSEljGU1GdBpdV2kxQctrqY+VICqmaguIujMp&#10;iefBVK1yBy1rigWJVUVIaaqBriSf5Z7fl2SDntA00HlF5uUhZXI71EVFiK+pQXZvL8IzM1mXmiWg&#10;2ltaKDj6pDVZLU0t0Fc1IqN7GspnL6EDmIzsgTlMUBelZQifeOFtbLr4AU59fw1nf7yBF34T03Fv&#10;4sUrI4vGHPr8Zyb8zbStzYipakUJv6Ni/nLULF7J7UIkT+mQVHF0gRhXmsNjaYc8i8ASPeg5DqmD&#10;bQJh6KZXwcsYy/8mZubFM0mHYYI8mPBUwFMdSaCGM6GHSSFgOlYWCC8KJJnZCH+WezFV2lUTAR9T&#10;LHwscfxfpcjoqYe61CGp06iSZMJULQFVKE93Swwh6kAExZaYOSVGSoi1UmXZJgJXqNR4uCZGYnRs&#10;EMZrZdJMK2WhXRrPGpprIuSMCC8gcyrSGOlw9DajfPEMWMXiT93tVOx7eX5+wrtUp68Lq8/t/o8u&#10;o2P9k0ju6ETt0mWoW7YcpqZ6jOaxj4qVwykxGh5JsYSqCsqSVOgaSqCuLEQwy0Hl/DlI7+nERF3c&#10;P2z/Q96U1n8NdMckVSjlvZbynn80P0WaASEsvxjKMJHyOpZSOqdnMgsHs4yw+7Xl/LIOWFoaoK2u&#10;gIZhrqshlCuR2toEfWkRbUISorMyCJI0KaIyMyCj1RVtf6p0Ky1vNPzNCYQOIZOUgaB0XuDyJmaB&#10;Tti6ZiOpdxEV6EpkDK5D+tQnkTX4lBT5BGP+8FNIG1hD9UlIznwajn5WGkb2jM1SZExjdp6/kyDd&#10;IT3O4XsyhzZJWxHZMzcjczrhOmsr4foMlexTBOg25FDRFhOsBbP5O7M2SducGVS5BG3hnKdRuuBp&#10;lC9Yj/T+ubBO6eP/bpTG3crEilHZDnhZtAwqRTOBZIzBo4oQjGcB9DaJTqRURBGqYXY7Jiqo9hQs&#10;cITW6MAQjA2UYZRvIB5jjPYJxBiCdLQ37b53ICb6U1VGskJHqLk/gFD1xSSqyfG0/eNlQXg0wJsK&#10;MhTemih4xUXy3NoRm5kMT1pQMZ411GqEE18PoIXT56XDJUr+j+FRwqK5RUchmNcgjxU+sbgcQUYW&#10;jggVRgcEY5yMFSY8AnKraF7IQYApQWpPFT3/9sZ62udqSakWTZsOa1Or1EmV1T/MsjGTCbKKlXQy&#10;z+GTaHniMIYPvIqNF7/GAdp/AVTRtCKaAsQ6siMdfmIM6x9DQPTZz/+5Pco49rs4QZgeJ1SPfn4X&#10;538ScL0ptZmuOPYmlh2hk1j6NCvxAtQt2Ihpm55F79pdMFV10JGVQ51XQUVJ693ajqL+qfBhogtM&#10;sDD5ZCCMTsNdLdRXHBMgrykVlw+VV0RasrT14LkLTDRKoUwljPKoXHne1TlpiM5Og7Ywnwq4HJb6&#10;em6rJGAaKqsRwXOYWFuH+gULMWfHTiS3tCI8IxPWhkZUzpqNlNZWpLV3onTmfDQsWYOCaXORT9ue&#10;P7QQU7ftoy3dg70ffSuBc/XZi1h74S1sePk9JpNf8bzopPr7LTz37XXMPXgOA9sOYd2Fd7D8+IvI&#10;n76AbrITIRl5MDOJaErLEWBn/SzIlabXKgnS5HYmGYolMXff08TkTJiOVQRjfIQMYm1dd5YtF+GI&#10;gv1Y7gJYbr0xyt8L40NYBn29MZZOZ1JYCP7m64lQJpqs9kZoi7IQmZ2E0HRafQJTTSgVDbfD2JhH&#10;ANKpJcfC3aqWFGpAmhGeVg1Gx4TBRaxnIRYColtWFtIFZBkJXLq0BAUVqpwQViEo0wBFgQXm1iIk&#10;tOYgutSMsHxejxIrGZIBfWMBArISEF2Vh2Qmjd6tm/Dqld+k9tN3wKDl3/bm25ixay9BupLqeDnV&#10;bQ28ki1Upmo8EhtGyx+HiQlKgjUCwVTC0RU5hHUB/NOT4GzUY5JegzEx0YQpoc/6/ZBYLGOCMgRx&#10;uWksJFH4i78HnNUKyJilxILETmoxbTEWIUkJ0BTnIKODGZWS10ylmjfYzYvQSKVaSXXGP1BB2DLj&#10;RVOFKqmARIh2p1Bm9Jh8ZuP6KgRZTVRKacggdCN4AD4msZqNCWOimaksNsK5nhmijaBbjNTBRciY&#10;vhJZVDjp09ZRkW5CJuEoVKaw8dkEXdrU9RIQM6ZtIDA3SvAU4Mwd3sLXn5KAmTFNNBEQpDO2EoyE&#10;5kzRBrtF2ie2ecPi808hc+aTyJlDiM7fglyq4nzxeO4IULOH1iN3iCp56nJoalt5ETukxS8M/E+B&#10;VOKuYvooK1mQjdKfFsiJFtqVFdKNEWa1MmtbCKUkKJMdkCVa4R2rh1cMbZRai4eFCvUJwCO+AbTz&#10;IXAXSpWKdSzt/nhvL0zw9UVQjJpQjcIk/0CM9fTGo24eeJTbMYGBeNjXB+PDw+AWQeVAy6Xl+fXX&#10;xxCcYQiz6aWlAJ2ZMB8L9UGkw4K49Az4xsbBX6OHj1rDyhEOmcmGpIp6BBn4X5RxcBbz9/394EmL&#10;7xNDa5WUBHV2JgzFtDxUWWLBFCfut1ClxleWUV11o2nJYhROo6UuEPa/GaEZVSgZXofOJw9jCQG3&#10;4tT72PLm99I44P33Z5bt+1jMMhMLzIi4I4W0ehdDdFKJxcYPiZEY/Iyw9s/R1h/9QvTcX5cAuueD&#10;H7CTtn7/pR+x+sx7WMWYs/8FLD/xJp5+9VN0PrFbmniw861PseP1j1E7fxVMNS1QZhawfGYjoaoK&#10;Q5ueQtfq1YgrKIALk4W3USzArcFYJROhQYcQXlNh+UXbqD8BKgau+zJBhrLiienC4hYzWVNaKCbK&#10;kNpSD3mqHcayImmBajVdS0x+jtSmGpGVjiCq4YlRMfBNsCKluQ2GsirEFdNmp2UilSBtWLKMinEA&#10;Sc3tMFQ1ILtvOkqHF2Hqlt1YdOQ0/9cFQvQiWtdtQWrvLOQMLUbL49uw8sxFbHr1Q56j33Di29/Q&#10;8/Qeuqm1mLHnMKbt3CeNGsgZnEkBUEfFOg/lc+YjLDObKjkLOqrokqEhzN+1CxUzphH6yfCzsgxo&#10;ZBgbTZcU7Q/PeLGWgy8mKNyYbKKQWp/HxB3PhOyN0UFemBgeiEnhQZgoD0QoHZNo23clR0SC0ZIb&#10;YalinRA7UqfUwFCdRdtPVZeowiSNHB6JamkVq7ExMjiLVdP42152LS29mOcvpqomQkO7rypxwDcp&#10;Dj5UtGLmpq6a57YsFSFUriHZBkSW2AhUQjgvEaqqDGjqCxHERJE/ZzbKFy1D5bIVePHXX/HanTt4&#10;5eZNvHZbrD3xA56n5V//wvPInjpAUZcKZzpnJ6pzMcbV2chj1NNhUmH72A3SojFi3Vb3BC1GRYYj&#10;lsIxrbMdkcKdGnUEamgglQvtKAuBjy6GCkcFf1qZAGblEBYefwMztMjIOlboBB0UGUksKAVwTK6D&#10;raUGCfXl0lAof0r0ENHTRjUUyAyX3FxDJVAEf55c0Q7jzgMUqxmJWRbpk1t4kguoYkuoUM2YGEOL&#10;GxUBD7OYKVGMeNHe1DgZmcNL4BhcDEvnAqQNrpbgKSJ98AlkDK2jwnyCypKQHdogbX8fAq4PQqjP&#10;7OnC7ov2V8KSQBXbByHt576MWXz/bIJ51gZkzyGMCdTsmev5ng3Inb6BWZ5gHVwGfUMzjFQeGf1d&#10;yOibDF1lPv9jAu0frSErorDIY4JD4ayMRLDRhEhC1CeOKidGwwKn5P4oqsAE2iMxK0mJR/yDqTJD&#10;MEq0WzKc+fkJfr5wl4XAOVDYfi94KeXw5zkaR8hOpEIdRaCOpv1/hMAdR7U6UcGsHRkJr2iqCAVV&#10;JZXx2FB/yO1GKiyqC42YwRKM4EQDksurIItPRGiCDTKjFZ6RGijMDowNIMjD1HANj+NjfziHhyLW&#10;kcr3JbDChNNtUF0n2wkZA8byt9w0WjhoV00E6oojB/DkuVOonjefQBhCbEkjodqJwunr0LfpGNrX&#10;7kfvUyew6/1fCMwb0oQIMY5XGsv7yciUXrHwzB4xjZfqdT9DzIDb//EVnPiGcOVnjn4h7gZwG+d+&#10;vC0txrLtzc+w4NAFtBOaGX2LUDJrHbo3HqaKO4qNr3yMpcdewdbXL+OlX69j/4dfYsGBEwhy5FKd&#10;VdGKV9PqWwhIsZasg8BMY5JQYxITYADLoZuWykOplJ67U50GWuLhx3Pnm6CHWPLSi3VkjFBrjJE1&#10;GBxSZ5VoX/U16RBFlSqaBkRTgWgmEK+LjitflocAwjQ0yUEgOyhU6AIJNT+bHe5UyDm0/LWLFsPR&#10;1glldj5iSipgqmtBxdxFqFq0AouPnmScgqmlG6VzV6Np5dOYy4Qx7+BptK3bimUnXkDP5l3Q1bYg&#10;oaUD8oJSRJZVomCYSnfGMJXYCird7Vh46CgUuQUEJctBWgaTQguW7jmA5IZ6lAxOoapOhSxVxfNk&#10;Q05vKdKm5MPHHIzI9HCKoXTkdxUiuT4NY+XOGBXsjAiHHpaKbGhzk6DLS4Y600L1HocxCvLFrJcG&#10;/vubdYgrSoeCgPRMEGvwEqQJsRgdRTfG8CFIxeIrHrZYwjQOvg4CjKrWP1kDXVU2DDVU0wXJ8KVq&#10;9KAVDyHQA/m74rF/KnmVbYJfmo5BoZBqgCvLvgfLa+b0WTC3D6Bs0Uqc/OlH6e4FL1y7htfv3qWj&#10;+RKbL76MljUrCMp0ePI6e5NZYgTSOCaE8XR5Lno1JsTSUWqpkA1qvk5lysdyXlMTxaWptgLpna0Y&#10;HxNBy69VQ8FMG2I20hqapB66SRFhcGYWDognBOKiqbIipbFmAqpjlMwilP7SIF+zQRp350clK0u3&#10;ITglUeoVFNPTxI29UifXo3xGvzRNLb6ySPrMGNqH0BQ77WItwVxGQGfwQAjbJCszgY7SPwNpvT0s&#10;BLXQTx6gSl0Cc+d8OAZWSm2kqQNPEKpUrINrR6D6O3D+t+MpglU0Bwiw/uvIIEgzZlGFCqBSoebO&#10;3oicYTFsawSoeVSpYmhU7oxZLLC1tCh2Hq+N9l4LF60Kzjx3j4aE4BGpLVJOu0wwUun5aZlt1THw&#10;UBFWtPgeqhju01OlUh2GRWBMCN8bqpAgPCYwCOP5+TF+fnDmd00KDIAzweoiD0UoK/loDy886uSC&#10;MZ5ecAoOJlA9qUSVeJTgfcTLkzAkTOUyyXo5s7Irk82ITrMR9CwMMQoClQorTIGxMjmVqYLvoXWN&#10;o40PU6Fv8eOYMnsZvKMN/F5fquVg+FDJulIZ/xcPD0SmpWNSVBRG8X89Fi4niFKRJqwslZi4jUvR&#10;0FRkdHazcA0w2fahedk2THn8ALZe/ApD209j4eHXsPWt77HzQ3FnBjHjbSR2f3z3fhCojH1ijQQq&#10;Vamj6rNb0iy0A5fFWNJfsfGlj7Dv/W+w/vy76N20H1ULnoC9dQay+5dg2rbjKJ21FpPX7ELXht2Y&#10;tecENr30Nva+/wmeef195AwMI660lvZ6MgoHprOS2yBPToY8JYWuTE3lKMbp0oIyKYomDfFYhOh8&#10;8mX5H8d6MT5SLrksNw3LLMEpOqrEYy8KD/E4gPVItK+KrficgK24V1hKU+0IYHVafmcc1XA+1XEl&#10;gu2i3iTRfluhpshQ5IyMDEht74C2tALxNQ2SRU9q65LWoK1dsgqVC1agYOYClM9dg4HNz6Jn4z5s&#10;Z3LZ98HX2PDiO6hZvBZFMxei/+ldSO8bohWuhGuiDRULFjHJnEDNoiUY3rkHeQPT4GaIp3LM5rGl&#10;ILOtFe3L5qNp0VRkd5cSpPnI6MpEdk8Wr20hKmaXoqgvAzF5CliqjbDXJTJBeMMtxgNBZhlicwws&#10;X0qWNX+MDXeiUwsmRKOZUKxQ5QiFb4a/VTSHRWFcDJ0WITpK4c9kopXaWB9R+sM1QYXADDFXPxZu&#10;hKloBlDkWhGRz0RujYGbiaLBQqjxsdiK5/JsM1RUqob6XFpxPQIyDHBOjMQYfTQ8yZr6VevQtn4b&#10;1lx4GS+Jziha/jUXzmH12TMY3rMLxbOmI5ZlWKwFK6aFB6dbqZi1GKMOwxg6O3dC3024PEMU9+sx&#10;UctEq+VxMEEEknlimcPowiwq1Fg8JNbEFMMeInjh43LSMZGV8OEAb7jHREqKVYBVQNaLj731cSxo&#10;0SxYoZigCocTK6lYiUY0YityUxFO9arOy0BktgMxBZkwVohOrjJJrTpa65BIsKa0EJQVJVDRAiXW&#10;18Au5jbnZmM8C7EzM3Rodi4sbVNg7ZqKiEoxuH8pMmc8DnPHIjj61yGlby23jyN16hop0gef/B8M&#10;0RwglCut/X24/jnSCc/04fXI4DaLUM0R8TugCoWaObAECbT7YczuPkk2uCXqMZbn4FF5EP4a5IeH&#10;g2jfacvdWTkFSF2p5JwUVIehvDjBQfCkdfcUlVcsjRfBix6ikBTqKCrUR/wC8e8envg3F1c8SvU5&#10;yseXYPWXto8RsH60315yfo7AdQ0KhhN/a0IQfys6ggqX7/X3JgT94BQaAjel6Fgi5CO41Qr7r0QQ&#10;FVSwKV5Syk4KXkf+todKjxC9VYLqW9/9is75q/FvzizkMXpYWRHF0KlHRK9/UAj+6uOH0bJQ+JvE&#10;Cla0hGpWFiZEYfmze6iGMtMQV1KGzrWb0LJiE3qefBapnYuk7VMvfy5Z9P2fXCdEr0p2f7eYwsvY&#10;dfkOg0C9dJevibG/wurfxbOf3sNBKtZnP76F576+h13v/kyluwvZA/MRkFLEJFwAS8tU2FqHqF66&#10;kNIxEw3LNqJpxUbMP3gC2974ANULmAAHZ9HiLqaTaED5rAUw1zVTQRbCS08HZmLlpdIWMB3Nc+us&#10;UkkQdeJ2Aq/dhMgICZBilS9h9cVi3KJJx5n1w0mMv+Q+oUKFgg2ymKSOKlfWEbHPR3TM8PEklVL6&#10;DtGBFZmeAk1eNqIyUyXoSsOwqN5cqV6lSQN8rCrIRRhVowhLQxOGt+9gQngLz7zxLva8dwlLjp1B&#10;55NbeS62o2R4Nc/HImkG2OqTF/HcV1dx8PK3OHDpcyw+chbVVGXpfYNUcJlI7e6jKJhB+1wJvyS7&#10;tP5raBotbpxIImrEl+chv7eB1zMJxup41k0TMnsoflr1tLYyutEoFPbTtrdqWc8DYW+IRXanBWXT&#10;slEykIWURgtBa6LNjyRExaLnfgiwKqnm5RRReoQ6xDjeUEyMC6bKo1DTRVBQWRBJReuip71mTNCF&#10;w82sRlRpOkLz7PCiUg2m2hQqdIw6iFY8nMeuQRD3yQheAVP75HLE1xdIw6liKzOoys2wTqFYoxpO&#10;H+hG1+YtGNxxgDb/Di789itepd1fe+G8dM88bU0lmZMu1WM3MbaWLBwfp4RrPIVPYqwEUfcEss+q&#10;xSQer4uR19Yci8iCVHjScQugiqnIggFCvT7kx8wqoCpjgRB2UKhTEU7MxOPkwRBNAmIRYgFUXxYW&#10;t7goybq4aaOlVZIChVKlRFaKxSGKsmCtK6fVF3O/mf0ZwuYLZephiGEhdqBkqFdSM5ndUxBJkJoI&#10;VdvkVv4ZC8bF8SRlFUBVXkebPwhNUzcMrdMo2dfQ8q9Bcu/jUqT0PU7Fuvp/GKiimWBE2Yrmgif/&#10;0d7652aC3wNVqNQ/AzV32hMonr0Ojp4ZCMrMh6fVzgKgYWaV4RE5zxMTj4cmDu5Uo560ihPlYRgb&#10;EkzgUfmwYooB8xOoHsXg/dHBzOJUng/7BePfvfwkoIqmAAHZ0YGB8KaKFe2bD3v4ULWGIEinx3ju&#10;96ENdRczl/j4UXc32nwlvGOiMZowH0uguimocv39EONIRjKVTjYTVjzVkLcmFuayYnhTeblEqvib&#10;/vhPLp5w0BqW9UyHrbwROS09CDGl8lgi0DhzHhZSEf2/xk3EGCpSZyrr8VS2E8IjoMrKgsxugcxG&#10;5ZCeLvVoW+k4ZGm0u2YrVp84hw3n3sDjp97ElLUHCNddWHL0DTSu3I3Fx6kYP75GeN74I1AJ092X&#10;aPsJ0/1iKURuD3B78NIdHPnkHk5+DczZ9SLyB5chp38BKuc+Dm1FOyrmrEH9kvXS0pCW5m5uO2gP&#10;G6V1PpOm9FCpzUPzirWYs/sAFdl0pDAZBiWlUl3aKBAIMl4r52iqTYMRE3nuH2GiGq8QA9QJU2UE&#10;3RmTkYrXTh6CCRFyuMaw/BOok6J4Lvh8bLgMTtFKgpiWkPvGK+ju+Fh0YokOK/HeUbJAPBzIpBga&#10;xN9UIyw5kUBNRmx+OuIpOpKaqgi3ZHiaYlk5xToM6Qi0J0khbu1dM3c+pm15BmvPPo/uDVtQOX8Z&#10;5h04jsZlm1E263EMbT2KukVPonn5U9j++qfY8+6X6Fr/DFpWieTyhHQvs6FndsNO1avILURceTmh&#10;lEhlKKYRGzGJycHfHIeqmR2IK0xEoI3HaXZGSKobwjI9qJxZnkq9mZACEJHlAnW+F5KaI5HZoUV+&#10;nwkZUzTI601E+fQMVM7IRcnUDJQN5cLWaIWH0Q8umgC4aumwCEGx3nIgLbytZWQSUVSOnfDOlzqt&#10;JmkVBJtKGsQfU5FFDmRKo4z8k+mOCVTX+AgphDoVUBV2PyBFJ41tFcsKioVX1OVM6lUskxWpsEyp&#10;QuZgF2qWLcXA9p04+NmXeO3Obbxy/ToWHDqIjP4+aWpwYGoSQUnxQ8HoQk45EexeVMx+SQKyKv62&#10;UMNxEkj9kw2wtlQgb5D84vXTVhRIEeQwS+tzPCTUqS+zqbD3o2UBEkSFKhUxKtgPjwb5YnRIgDS+&#10;TChWoWAn8TU/fi6EF0VXkie1mcpSzIgrykYspW92VyvCxDJzVK4CpAKqbjqVFKJjK6G+EvEE7ySC&#10;ObKwCNrKWriahOUXg3troG/sQnhpPWx9s6FrHqQ6nS+1oUogpUpNHVhLMArbL8ahPmhXHQGlCPFc&#10;vO+B3U8dEMqWipafE80FGdPE+0cibepIE4J4LXkaYT1E9Tud75m5HtnDhOhMMeWVUCVMs/m+QgI2&#10;kapIXdYI53gz/qIIJ1Cp2GOYiZmcfHhhwmxmBBh0Ejwf9vOWBu2LNmkBUjHm8xGqyXGhwYSqWJeU&#10;6pTA/Dd3H6iS0pDb3I6kqloqRypApYpwDUOQ0Qx9TgHhGYNQjREewUx6Pv5woeUPpAqdEOJHtekN&#10;V1ZYtzB+n5cHnGn5lYmJMOUVIpx2L6GgFOl1LRJIg8Tzsmo4RcSge9njOPbuJzjx3ueoGVoIt2iq&#10;LI0NxqIa5LX1SG2sUalZPNYwSUnr8wul0QBRtIiKJNFJk4j6ebOR2dXOilFJGOShjHZ0xxuf4MzX&#10;d/Dc5/dw/HPRhvkTpu88gxWn3yNQr2L3Rzew/f3r2PURLb8Aqtgytr71C1XpTey7dBOHqUwPfngN&#10;z7z2PaY9fQrdTxxG1Zz1KBhciqYlGzF55VME5VHGYRTPmI/07gGWq0aqlXpoq6uR2NSI4pkzUD1v&#10;Lmbv2AFlZg5KB6dTWTVJQ6QESH20YraYRtoGi5lSMbEYFybHRELVn3bYW7gMVSQ8eZ7dCdMJvIau&#10;dASjxaw2pZznikCOJEhFoiRMJzDG8tw70Rl4xqn5HVqEWhMhM5ukZpmJCiZDVRjrWwyVqoNQTUVK&#10;cwUdXSrcDZEISjHS/hsRbLXBQ6+HiWqyZNqQ1GlloP2vXbgc9UtXYfWp59G+ZivdwE6e41/x4o83&#10;sP7sa4zXMXP7s8jonoGuJ7ZgEZV6/1Nb0bbmcZTNGYaMClmWnkQnkYPYogxE5dqZBPnftIFMjira&#10;cjkiMoMQneuP8CxnXk8nqIvcEF/jD3ODjMfpBWNlEBOTktc8CvkDMbA3BSO+KgDp7XFUrKLzWkZ3&#10;GoGcnnT4JAQQ1mE890ZE5pipSE3c2qh+K+haqwhZMoLQUhKsEXlMIqkjs6J0tfmwtldRVdcT5qmS&#10;7Rdtps4GhaRS3ROipLZUAVYfWyxfS0QCAZ0yheeyzAFvWzRCshNgaCjFylPH8dLVa3j95m28cfMG&#10;Dn16WWozVebnICjNDrd41jXRZEcX4kdx6EmAuhgjCWv9/XVeo6XHilwbWSXacvO4zUGouCtADpMe&#10;r6PYimaBh4ISaFnDgqQQABXq1I1WZnw4LWigDx4jZB8L8ZcG8ToxI48ODZAUq1i3M64gC3oC1ZVq&#10;dVxUmDRLRCzfJaApOq/E3F8BUScxHY9qVbwv1EFlw9eUhRnSVDFFfgFiy6sRmMYLXNkEXV0X7F3D&#10;iK6aDE1zLxI7xKpTK5HSv4Lq9IFKXSPZfsfAGqkJYKQZQEBxRIWK5+J9aVOFQt3AzxKU/askRZs2&#10;+LjU9po+jVBmiOdiv6N/NZKECiZUHUN8bcYTyJxBqE6/HwRqFoGaz30Z/Yvg6JyBR6JiMYEVTgKq&#10;mpZatEHT2okK5kqL7aGOkiy3t6hYetFeGiIBdRQrltjvHKGAsyKCSjYcjwXKUNjehfLeQaQ1tGJC&#10;KCttMJNaUDgU9jToCNQAKvjgWB38CVqPkFAEq9VwotJ91NsZLuH+8AgPhicr/Dg/H/zVzQWPefvi&#10;EU8/jA+SwzNKgwhLKuLoAGJy8rH17IuYtu4pbDh+Dm/8cB3H3vsMS3cehdyWzQSbAlNJA+RJ2Sim&#10;eg21OHjt1VI7b7ApEZbScoTEGxFOhaopKEDN7JnSVFo9rb++gsmyphlrhP384ib2v/8z9r77Iw59&#10;cgUnvr6LI1/ewvb3fsKuDwVQr2HHBzfwDGPbe9ew96Pr0n24DvK9wuYLoJ76+iaeufgF5u15EYsP&#10;voKedXsx9NRBDG87hPKZi+mO0pBYNxlVcxcjsb5JArp/ko2JOk+aGmgTU5qpzEUvdnx5JWpnz0VC&#10;RTVi8woQkULbpo6VhozJEswIimcyidPCicp0TLBMau92ETPW6AI86QLEdXSNomolUF14jUXCHLmO&#10;4VLiFM0u4ho7EbQieYrHoqlFAFh8ZhyfT5AH8f0yhCeZYKsqkqYOi+UbxRRNFw3fpycoEihAYlmp&#10;GWJdViMVpTIrF/72FMJFqKOZtPrz0PvkdizcdxKzdx7C2tMvYcmzpwjUV/ifOxGWkUernIWi6cNY&#10;cPAAlXutNDY6qjAd0YXJCHFoIM/QUkVmwFzvQFJDMnI7M+FoToCjRYfcnngCMwZJLWE8v/6EVQBd&#10;SBhsDZEUTt5QF7jCVOPD3+L+Jn9oSz0Qke1KxelNR+rMOv8ovOLdWN+VdKZ6qPIsCEszSFBVFxJA&#10;WWaKrgQKsDRpmKaKCUWZmwQ5YSutOlWWAWNjsTTtPYrHG5pJNU1wCpiOjaGLiJMRenQGhnCpLVXc&#10;kVWWlkjlWwJ7W6l0p4AgArh8/iAu/PQtzv/0A968fQtbX79Ip7QUGb1d8E2y8LMGuJFbLuTUpNjI&#10;kcVfRPODkY5DFy4BVQyDFL8t1LFos1WKKbDFDgI2SbpZobj7q6Yih+/R4CGxGIew9UKdiq2rSikB&#10;U1h+AdSxQrFGhhMOkSwUSgLBT1KzmrxMaAuyoSAUx9Lyis6qB/D0M5PshKew+qI9VTwW+wN48GIJ&#10;MFk21Q3lckRRDkIyswjWbKhKqIimL0L6wAKYWqYhOL8a8tIGaJsGkDBlPuw9SyWlae8m+HpWcbuS&#10;WxHi+QhoH8BVAFfsF+8XCjSlj+r2vwfUgdUjCvV+pAmoik4vabgW4cptNhVxDj+T0bcYad2zIcss&#10;gqayBu7xemlut5hF402VOomJRwyYH0NlLwY8i9kkIsRzMQjaRSwkwXM8ThaEccJiBocSqhEoaOuG&#10;raIO4xR8b2gkvHVmhNgyEJNVRCtugxtB6hxMVUTbHRoTh3CdFpN4jZzDfOEU5oOJ/p5wFb8RxN+l&#10;7Z9I5TvGLxju/L5gnQXatEJU9M2EqbQakxcsJyyHsHLfURx4/UM8ffYiupZvQFxOOTqXPYknjr2I&#10;1c+eRnLdFCZXKgBzCh4LCJHaXwdWrERWfR1CzQnSUCPRy+9BBS7AlTJ5MithBxbsO0WV+hWOfXYT&#10;2y5+hXXnxYpUv9HK/4adH/xMey/WRRBLIN7Cjo9u0vJTjX7MfR/9gtn7LmBox1k8+bwYT3oRDUs2&#10;Y97ecxh+5jk0LHgSgxv2YM3xF7HyyFkC9mnULViK5NY2Vqg0abpnIJO9WOJNrPgUlS8Wfqa6E+32&#10;ObmIyMikGEilHafl1+gRqKcaJFCDjIRprEaaISYmN4wKCMLoICZAPhcwFPAUIdxGEK+3WJFLuI6x&#10;vIYicbpTxYrpmAKuXlSzbnwuHk+iYhVu5AFkPWmvxfUX4S0UkTEO0VmpVIfJcImjEqZrE6MFvPU6&#10;uh09lbSYHCMESiY8mczEmgN9G56i8jzM87EHhz78DBvPvUylOB1Z3f2oGJ4rTbIITU/nucimTS+F&#10;paUaoVkjHTv505ppUalSHVEISpbz3Khha0pC8dRs5PcmI7E6EtZ6JdWmigANZZL0Jjj9kFATBHtj&#10;BOIrFHSe4wj4SfeB6g9Hu0xSq+a6UCpRN9ZzZ7o1Z/hbAghTDZxiWBbVQXDVyRFERSkjWP3tsVTB&#10;SZLtT6hjYqnMpYVOgbtZjcB0k3R7GVmOFTJuIwuSpB7+2DKxJoZJCgG20apACbCiOcDLRFvOiC5M&#10;gr4qE+oSJo0sE+qXz8Lbd65i9ZnjmLl7B0VRL/xSbBC3tfFINCKE/AqhyAtggnPWkHFa0WEWDA9z&#10;NEZFUWDymIUqFs0MPrYY2n6qaQJVrEngT9UqYCvWPBGr84mbFz4khkiJ3n1h58dRlQp16qlRSdAU&#10;kH2YFVYsOOzKguFN+ApAuBG6vqS6IsWKAGbT8ZFhI0vQsUD4kPDjo+V4ONQf3iYNM1ql1BQgRgYI&#10;+gfxwL3FUB6HGb4s+F42Sm5zEkxNXcicuhApPfOR1L0A/tkVCC2ug472WgybsnUvlgApwPkAqPae&#10;FX+E6X2VKtRrcu9qqtMnkEFbn9JPJfsPoK4hUAVMH78PVNG5tfqfQKXll7ZiP2GbPpUAHlyLLAmm&#10;tP18nD11FVWCuF3EQl7kWjyqZBLSUL0Qmi48D2LkRFC8hhWK9pAVR0z1FLNKHvHzxCSe4/FhTGC0&#10;6X/zdse4ABYKVuAJoUpW5EhWOhaK9EKMkkXDWNbIwt6J6EwWuqJqeKt0mBgUisDoGMhj4+Ar2uuC&#10;fTEx2BOj/ZwwzscFE8RvBPrDTRbGrQyTqHJ9opl1ZSqEGVJhKqyGrbYJfas3wF7TirpZi6hOP8W6&#10;I+eolmrxzPmLOHDxAxT2zEX1jGXIbp9Gi2qSjsktMhbV/dOw/dQpZNRWIaG4EL4mE5WInpaJoElh&#10;Ya4Qt8XOZ6Uppe1ciH3v/0ileRUls56kzdqHwR3nse2dH7Hzw6vYSUW6/YPreOZDcZubEZju+fBH&#10;THlyL6as30+buhN5UxejdHglWldsRgmPp2XpJnTR6mZ1Tse0p3bi6RdeowWtYaVIga68BHGlYonE&#10;bCRQ3YjFeaJEO2U1YUqoBjABBFuthCnto5Wqh1D15LmcIGMClCvgHqmCa0Q0/6cK/+7hhYmhrKzR&#10;VD90F65UpH/z8eQ1CoF3DK2xjZWQ+0czeTkp6ADEMovKcCZGnnOCU0zPlKZo8rH0GUJWvGdsUCDG&#10;BgcStKJTkhVVEwulI0nqqJpA4eIplp/TiXVxxTRiLXzjDYjOzoK486yXUNIEak7vAE58+gV2XHwd&#10;XY+vQ8PCxaidN1+aJBBfVUE7T9dXnAd7cw2MNUWs+Fp4WaOobu28Dk3I6ilGTCH3mbwZ7kis1SG9&#10;zYi01jgkNUYjuYlAnRJF2AUjoToAiTXBiMx0pxsJYSgRaHEiDD2gK/NEQq03z683kprlyOuNR9GA&#10;HZpCJdw1rlTXcgRaFfhr8CSMifDnb9GhphKmSVSEBjnVq4nKNgum2kJpurtbPPlCgI3VhklDpuKb&#10;SqSb+NkmlyGprQKW5hJEF4nbVGdJnVLjYpngCTpJOVLZu8Yp4U24imFZ1uZCqGn9za1lWP/8MarS&#10;BYiim5ZGE1H0uJv0cOG5Fv0/AbZ4BNrjyS26u0gmzrgQ+DviqFLlcE8Ut27RQZkv7thqpoJOkGAd&#10;WWjn+UzncRgxQUN3bo6RmgQeEr35Ap7uBIGw+UKxCiCIjqqxrPiPEqhCbYUlxkvrcz4WLFRXCP6L&#10;aKejahWrJYm2Q7G4rAezq7gltbhD59hIHlxUGAKszAJiGiYzsegVjWRmCKL9D8/LQABVXZCY8peR&#10;D0vrVGRNW4JUqr/8WetgbB2EtrkPhtYhZE5/HNm04CNtnSIEQKlMe1cihTB1CMvft07apg2slV5P&#10;HViDTCrLLNr1NAIzuW8ZobmCAF09AtT7IBXPUwlI8VoyHycToikErQgHASy+J43bTII1myo1o381&#10;cvjZ7P6lKJ29Aqb6NtqrbF4UC8ZSmU6MDqddi6DSZwLSRiAogecmhsBUiDY3JqboMDwW4i3F6BAf&#10;aaET0QnlrqKt0JpgrWxGUe8s2tNGQmMacvuHIbNnY2D1RgTpzZgUIodXuBIyscK8XADVD4960WKF&#10;+sIl2BtjvNww1tsL4/384ETlG2ZIhDm/HKN9w+EUEoeYjBKsPXwcc7fsQmZbD179/hfsfPEtlA3M&#10;wb6L72HruVfRMGcl9MVNVHRVdCF1VEop/C82eKgMqOgeRFXfANSEQHxBHpVVGkEVT/URg4m0xb5W&#10;sSiOg+elE0sOXSBMf8Xud/4OR8cCqo1m1C7biYFnzuKZdwnPj2n337uC7R9ek5ZUPPgxFeyHP6Dv&#10;6WcxtO04Kuet5fd0IbGhG/aWPgKzicppkBa4mUm6ihW+BaaqeqolwtJmlm5/7ZWggYdJDRntnqrI&#10;AW15jrT+hKcQDnYr1WAmYqhUFQRTJJWqmOorp90PFh1USqpKuRJOjEd9CABeE7842u9IJklC1C1C&#10;yedMZmYTJoXRkQkgqqMhVgQbwyQ2MYxOg/tH+fviYR8xg4jig3XGmfAU758kD6UbEWONgwjfCIJ4&#10;ZMrvRAXLRzjLTQzrnVZDQUN7yfroxQo/iepYmeaAsbQEIfYkZLZPgaN1MjpWr8bsZ7ajf/0TqJgx&#10;A3Xz51CdTkd+fycUWclUp8lMxuU8d4UIzoylk7LCWG+DqcFKMZDL16iuEidQCDxM6+2OqCwfxJeG&#10;IqM1FolVIYjJo4XPcIalVk7IqlgG3aDKDoOuRKyN+yjGRP5fVLhj6AzCkdKmQGp7FDI7dSicakNh&#10;fybLDnlg8CMDPCi0eB7EYiYRZAdVZQCBKu6uHEa7HGBj0rDyf2p4DuLCCC07IgpT6FwToanKkWZr&#10;xhJcCfUF/C9FkFOxBqbo4E2b75EQJXVM+VP1+ppZz8Tt1BPp7Jg85NlGWnG644QIsqUMjq4meNqM&#10;UueTe4L47wb42SnuzDp+Vo+QFNHfQ/bFq/keJjuTHOM1gYRqmNR8oK2iUySgo4rshKuFKlWsnpcr&#10;rU0gVKto0xVNEA958cIFEIRixXbRvuMdFyWFC1XnGNHZERqAELG6jtkKlyg1RrFC+xkshIYBj4Yq&#10;4EMb4p0QDydhX8xGhFFOi0G8rmKYCZWqUKauhLObltnAZGamzSDJs3lA+cxIoi2innBagLTOeXB0&#10;z0N630Ja/+UEIVWjBDoRIwpSqEyhKsWAfmHV7T3LkdpF5dnF1zoI144lSO5cCEfvIqrKJQQhv5eq&#10;N31wKey9C2HtFlNZxQQB0aG1np/nZ/m9qYOEaf9ixkg7rZgokDu8kb8loDtyDGmDK5E2tJL7llOp&#10;Uv32LSFYFyORyjoiv5gntgxjCNNxahntTSgeU1A5qoLhHCvD+KhAFqowqPOSoKA9cGfhcooJwehw&#10;X4zjOR/DBDUpSsyTF+3SVcjpnoHymYuQ0toLQ3Uzz58ZGc1dVE/MxooIeLDyhYpxkmKUgLs7HvYi&#10;SP2DpGFU/+7shEc83fFXDye+NwQuCgWSK2sRm0EVYM9FamM3Np95BQXdQ8jp6MfuV95E+9K1OPbB&#10;Z3j7t9vYev5N5HXNIMyn4i8BtK862hsjM31FG6wVU+AVZ6VrkWMM1VtoYgKiCTF1phVO0fyt2HCq&#10;UyZJJsqcgalYc/o81r/wJrqf2ItMqtWquRuw/fXPMbzjAhYfeRsHLt/A3ku/YMvbX2HP5Z+wjwp1&#10;+o6TaFm1DRXzHicUSxCRW0mVNZmQKKIKpZUrEOqqCIWDU2GgnfUhzDVUpaFirK0pTlI6Yi0Kf4sG&#10;+vJMqisq1vxUyJLFSmrZiCvMkSaVyJJtGEehEESlEiLWk6B69NWxsqnFQh8xBJ2aDkNNMRGNR8X4&#10;4NAw+On1TIjCRYRK69J6q1hP+B3iPI8O8scYuoIxMqrTqGgKjxDp8Vh+TiwsI9piJxGi40P4ejhh&#10;Gqbg5yIRbKA6YgTojVKzg5jwEWQyIlTcViU5gUkgHursFBipOBPKqNaqSukkclA3PIjamcMo7O5F&#10;45w5KB/sh6W6DNkdYtp3FiKyEmGqTEfy5FzWhzQUDOeiYGYasgcSUTrLiorZFuT2aVA+ZIa5Uo7H&#10;Qv8PQvwROJo0UOcGs65OwmMRf4E8MxjaCi0CUkIpfCIQV2WkLffCXxX/BWNj/4q4ShlsbUo4OqOQ&#10;PEXBbQQKhlJRMLWYajQCo8KdMSmGYIplMolmWVf6EFpifj/LMQEkbl0vp8V30xO4kf5kSAxVK10F&#10;YRqdZ5dUrDzNAh3/k4HJUVsimm+ykNVdI633KxO3U7GKcamRPC7yJj6IrlfO5E3HlK6GTxJVcVa8&#10;tGSoi4EcIlDFHRbE/bLEAH1pDLlRdDyJ4VFRtPp02fZogpTXVO0DJ0MIFaqYmRVP2PPapOmk9lwx&#10;8qBibh/LeYvU7CDaccX2IWFFfQg/sVq7CB8qVLE+plfs/cUPuC/UYoKPnhI7PBL/yc2HFzobgWYH&#10;RiujGVEs6COrmgfaaYMsZv7BBFp/HVVLtKRQ3fWxPKkqgjaJVqEAAQ4HMwvf78hFVu9sZPUtIAjn&#10;IqljNpI6Z9P2zyXYFhN4y6hCl0ngFJHUu+If1l1s7d3LkNotgEroda1gEEJd86lyGf1zYKPCs0yZ&#10;yu/id/Yv4nYR9/M7qGzTCVUHVa6Dzx1Um+L1NII1bXAVsqiGc4bFbCwxLIsQZ2RMW0XQ8jVGjthH&#10;oOZSUTs6B3mi8xFXUYxwqoKAZFY6Fo4JLDwyPlYx4wbZNFBmiAKew/MTy2wdjmA7L2yMDH/z96C9&#10;D8KjrHz/p7sPfOJFu9IUpLb1I5wQ9LVnsILUwt9oQ0i8BaP9A+ETSWegisY4Xx/8xcVFGqM6ytcP&#10;LiEhGOXliVHenpgY4o9JobSXhGxxRw+mr92M1LpOtCxYA3NVC5oXrIKJKlhXVI0nT7yAw+98jr0X&#10;L2PPq5ew6+VLaFz4OHK6phNCdVDn1GDJ7lMo7JqH+OJmBMYnIyo9l6CIRGx6MkHD5BkZCDeNkoDT&#10;IqowC+bmJhbqfFbgWWgjIOsWbqSSmY2EumloWbEHO9/+GYc/vYk9HxCkl3/G+hc/xKw9Z1GzcAOa&#10;VjzFwroKtpZeBKfmE6qlUBWUSjN6YglTfVkZ4ooLCUxaQkJVlZ9JdRKDSbR8YekWROawnOUkw1CW&#10;SXimQVuUCV1xLoPflZFCWy3GisYgwGSAR0zUyKSIAF84UYGK/+RM2z9BHgFfjZHwjKKICMMkAnE0&#10;z+/DVJ+jgvxgFreYZnkfS5A60ckJtSpmwf3V21fq6BKz5EQ7rGiDnUQl6hUTJ4EzWG+CItGGsHgz&#10;QqiKFYlWRNqoKC12KmULZASqLD6eIkYn3Z1BLoYzEgJBVNhyixHRDr6fycHMJJJa3wB7dR2S6+qQ&#10;Ul+HpNpK2OtKad0rqSoLkNSQh6yuYqT1pMLaZoK9TcsQaxCrUDSkJ/TiUDnDhLJBI8zVMhT3m1E6&#10;jdc22x/R2cGYGPsYRkX+lUrQg0ANgTwvCuqKOCo9li/DGHhaJyGqOBD6mjDYqVBHoKpEcrsR1qYk&#10;Xq8IjI1yJyM8WR8CpTohbtcjgOqXGAVnWmUXrZzXy4pYugkfMRWVAkTUj5AUvQRaJRNkOK9pSLJY&#10;RD2OWz1Ba+X1T5Zu++NukFPlqjE+LgDjNH608wFwS6QiZnjbwwlIBRR5FqnDSMx6cjVoME6sgkUX&#10;OVYtVDEdiYHX3EC3QMC7xivgm6SGWwLZZwiVmkq8bSKiCVoyLE0Lv+RYWFuLsfrkbpTM6sBoVYDU&#10;OebCzz4kGtVFD75oPHemZRULZvjTaogQDe0etOkig/vTFqmy8uChMcFQVAd/cxpPiAnuxkTE19ZQ&#10;CvM1FoTw9EwosjPgxgMXQ4ncjbSyZgNPFKW0hgUkPZt0T4G6tBIphF0uFWQGgeqggnH0LEASK62N&#10;YLV2zoe1awljMWOpFDYCVED1H0HIphGOqQwHwZvCz6f0zqXtn0N4DsE0eQqMLZNhoRJL7ptNpTmf&#10;8KQSJaxTafHTqTpTpy6l4l2K/LkruF1EBbpQUrapA9xSgaZPW8pYRqCuJGAJ05mPM9sTNtyXP30x&#10;IS6GUJVRcWex8icyo4s7g8ZCQYAmVufB3kBFlZ8s3VRPTosjlKpQrOK2JV60KC7RYfBlhfHluRst&#10;ZxKLS2BhS0NYWgH+FkoLYnGwkM9GZBphzAo4gconQE01SxvpQQvpSpvpIpdL+4VCfczbGx7KcPiL&#10;GW8EqjsBUTc0jJe++B67nn8H6bTONbMW49m3P4GtthPL953EyY9/wN7XP8W+Nz7D0Q++4+PP4Jg8&#10;BHNdNwttJSuBHblMVPO2Hsfwxv2EaRFc1Xo87OsPteiMy0iSkoMTVcjoKBZmUwxiSosg7iZqbe3G&#10;gv0nWXkXITKviZCcjTy6go3Pf4ZDl6/gIGG69sL76N50ADN3nkDF/DWonM9z3TMEX1sa9JX1iMoT&#10;C/KUQVNSQpXP5FVQKE0ZDUmyEJa5VPxUlBQFbuL+XNoIbmmXjdFUaWbCgYo1hVCyEVR8v5jVJNop&#10;w1NT4B6nwl9Fm7OSFi9KyW04AoxGiPG2/x83bzhRMAigTopkRSdQJ1Lt6/JyKDAS4EVFG5OaDH9N&#10;DPzp6OQ8HjFCYHwo7b1okmF98dXqWH9iJJj6suwLBSpAKmcEa40I0cVLjwPi9AwdArkN1Bi4peoS&#10;I0NYZ3zUdH4xau6PgS9FTgCP34/X1l2MxqGrER1rPhoNfzsWQfEGih3+RpIexpI0pDYVE5SpSKhJ&#10;RNqUJKR1JNANmgjTBCo8FRLrfGBv8qUbCUP59HgUD8Qju1PPJBQKTVEolDkBFEohMNZqYKjVwdgY&#10;D12jFqH5QZAXBkPfoEJ8kxqqUhmiiwPIAG8mU08EO7zpFrzhrPUiTF3xqNyd1j8AYyP8MY4qVNxY&#10;UpFupNNIkeqKO2EmwsMYQYDyvJnVUoTQ2nvFC+er4VYMaxoBcGiqXgobk4auLIXQ9iLkeF2tClp1&#10;JgK9LzwsIdDVpFBZGglD1jUKmfGx5Bz59miETJrV5J9kkmY8jY9j/dHIMVHLxKkLhaclCq6mcEKV&#10;DpwQFY9d4llGGP4psdL3Fc2cjKdePoyC6a0Eb5i0LzBVi4fEcA/ReymAKgAqejT9dMymRrEa0UiP&#10;ZqiFkEg0I5HW0VBaB2tNB4oG5iEyt4q2PQnayjppbruqsEQq/NEFBdyvl6S1gKqrjsTXa+FpZMFO&#10;TqNyoXSvaoC5qZtZbRZVzBLa/FXIm7kaOdOpHvnc3rPoPkz/CdQHKvWBUhXNAOn9YiYIlWXfUkmZ&#10;OvqGCVYq045O6BrqWABqCdZW2v1+AnIWQTmXMZ8wXYTsmUKZzpL2588RAB3id4pOsC4kTO5CEm1x&#10;6oC4YeBC6ZjSaf8zqGIzCd0cwjd/+jxYWidDU1XBwpSLkDSqjlSx2EskoaiWCpBQpNHZVJdJrFx6&#10;paRWhToNZ/YNFqt70dKFWE3SDfEm0Wp6Gsw8V1Y8EsYCpDUhtrQaltoWJrEKBMcnsmJp4EGYjgBV&#10;BmeZaJPzx9+8PDApMAjj/P3gxH0jCjUAfqxotdNm4rl3L+P5T3/E5EXr8NL3V7Bg52F0rdqKiz/c&#10;xelPr+D4Rz/ihW9u4Dla8OMf/YR5VKQL95/H48+9ifT2ufhbkJ7grEZcbq00nMrXSCXoSEN8QS6K&#10;elqh4n8cpfDBeHUIFQ2vdzwrud2OhKY2DGzcgVXHXsSet77Ghe+B+XtfQu+TR3Doo59x8qurGNp+&#10;HMtPvIJFh88RpDNgrGvl+axgYTdStVhhaWikislmucpmgqqDMi0NblSYYnbSg5lJYkqzn5llNiGW&#10;j0XCioEqx0bFH4VxEcFwJYScVBHSe8XC3mPC5ZLlj81Ko0qNloDqfF+hehCAcmsyXZoO/5muITw5&#10;FabScgmoJipjMUHCkJNJtUm1QvBpM5IloCqoMh1VtQihygyJT5BGEIg1E0IIUrEQjWiT9VHHwTsq&#10;hkmPx8HwjCAIuPXhvoAYLYKpimU6A0J1Gsi0Gm613MZJ2xANFRqvfzihH8zrGqA1jJQJA8tcrGiq&#10;iIAnlVeQSQN/2tsAQkhJS63JN9HKO5DWZkM6oZrVpUfa5AiYarwRVzYB1mYPpLbK6VgCkNyohKkq&#10;lDbbhc7AB/pqBVI6DEhsjkN8swaaRjXUtQQfISrL80NYHpNqaSjrtAeB4kwLPR4TNWPxl9C/URCM&#10;ZkzEw6GueCzcG6Pk3hJQx0b40rXK6Wg1VJdMBElaCgjactYdAVLvBNFrT1XIbYBVQ3fLsk7x4REf&#10;Ke0LTo6TrH5Iigb5U+ugyDLgL3JXWn2q445CquU8lj25ZPmjisSEIQqNqCBpBtSYaKUEVOGoxXRR&#10;aXqpWoZxVMaik2u8hnVHJ7u/DZEgKoAp9gm1KqDpaYlAbHkyahb1M9FkIyzbJLWvinjo372YPUKp&#10;KngxHqhUAdEQcY8UWiIFbY0zC5siLZ0wrUQC7WJ62xDSpwxTiYpexHZmvWGp4mR0TWPWmILwzBxK&#10;a6pSZtMJcZF4hH9gIuHsKi487U5cFT8nOhQI1KyBRdIwpIypy2mnV9JWC9tNJUpLPaJKR5SpiAdA&#10;FdvkPqrSAdp9AjWF6jSpm5a+h8qUyiZxcicSWpuZQSsRU011U19JxTuFKpPA7B8kGIcJxrmM2Yhv&#10;aSd0m2Ce0g5zRxMSOxpgaq9H/GQ+bu8goGcic3ABgU3g9lLNUtFmEMDZQ3Nh7+hCVEkBFAVZ0q2D&#10;Q9IS4ClmdOjDEMxC4mOKlmy/UKaxBSkSZAVgRVtqnBhmwecemnA403pMjI7EWNGmZk9Drpi5xPNY&#10;OmMuiqbPpn0tgouK4BDtrLT6gbEEgBh/6u6Mv7m74GFew393c8H4AEI0KJBbPzzmS5vG8x9AleQb&#10;Z0BWUyeWbD+K4af24pUfrqJi5kpse+EjnP/qJlXpzzhBtXjk/V/w3OVrOPbBr3j553vYdvFTaMo6&#10;UEA1n9ezBFOWbkbdrKUEVAwiM7NhraqGJjeTSrcEMQXJUpuYiz6cypKgscVDRfioS0qhyCzAwr3H&#10;sfHc21i45zw2nL2Ek1/cJmB/wLMf/oLNL32C7W98QrcyF5qKRqRR9YsFltM7e+BntTMh66lMYuFH&#10;yyvuwuquYaHWU/HZEhGaYmFiIrASad91Kp5HKjeNEn6EiRsroreelSBBAx99LM9hhDSTyYcgFJ0/&#10;YlEgU3G+BNP/7OGKv/n60I2ZoUhywFRURmFhYr2gxRXDq0yJPP9RCLdZkNlUDx2BGpOWAlUy7buY&#10;5x8YgGAqzsT8YshNFiY+PTwi6DCYJL2imGAUBLroc4iOlZRoMJWon4rfTZiKrb+aEGQIqAaIzrBw&#10;vleuQLCYxUWQu4eEMih6gkP5PBL+EVHSd7rwNzxVaviJPgomCjGESyz47Cs6lqmcvQgRX9pimTWC&#10;YNXAXh+PlCYtcru1yOyKQFz5RDpMJ6S0yOhC4qhWY5Hdxdc645A0ORaGmnDEVcigLmdUhcHQFou4&#10;pigoykMQROD6Z3hAWRTM1+Uw1KkJlShE5kdAlhoKpzh3jFd50j0EM8n5YYzSX7L8j4S6E7JumEhX&#10;I01moNjQ0MElt5TBUJFJqKr4uSBec6FIw5lU1ZKCFfuc4kL4mNdYH4pJtPm+FiVsTTmQZVCwWPje&#10;JP7fZCpecwgBy+d2qvlE2nv+1qgoGR5Vhknq1NxYhfSuVtr/cFr2EDxK0AuFKoZKPRYtwh+jGGNj&#10;AjFJT9jGBcI5PpTfxzqaHsckYoNK3MIlN4H/OYU8yyZcs/DQX6hs/s3TXbILQpX6MTN6xohxkzGI&#10;ciQhoTAfUSw4wTY7QpLTEV/ZgnJWRn1lF2JL2pHePYfWfYjWro9AnQVzfRdk6bk8EDHbQIsxMQRq&#10;lJx0N1F+ZyG2rAIWWvGoshqY2wZp8+cTgosIyqVSJPcvQQqhJdpOH4D0vxUCrFZW9kRaUnuPaH+d&#10;TpvfivhGoZrLpMVqI0uzqVaraPWnwN7Vwd/roeKcxhiEqaUZ2nqCoa4c2sZ86FsKYOmqgb27Bcbm&#10;BtipVvOHFyCjfy6BOh+5QzzWrn5p3cTYSnE3xjKE5ToQmGZido7BOHUwM6cW0bk2yW4Kq//A7k+i&#10;ehuj9JMgK9r2dLRlLsyM/x7oQUjJEUJFZyirRuWsBcgfGELVnAWwt7XDUF6FSayUHmoWLNrSYIJy&#10;jJcrRnu7YpS3mwTUh3kdH/H0wHg/2h15GCYE+8E5XCYpIpUjk0DtYpLMxJwtz2J46yGUMGkdu/Qr&#10;jlwiSC//isMf/oajH93A8cu3cIhAffajv+PE57/Rrp/H+jPv4PgnV/DGr8CeNz5A3fxFiK+qgjo/&#10;B38N8UWgzUhoJkg3BPx/B0zAqMgAROeLClJHW1mNqKw8mCobsfWFt7H3jS9wmOA+/vEt7HnzJ6w8&#10;+h6eOHMJ8/acQ8vyTaicsxKty55A1+NPIa93GlS5BQhLSSU8LfyeNHiJRE2AiHn2cpZPN4LDRR2J&#10;ccpQKk4ZPLS0/nEKeOuU8BLLr7ESTVCwIgqbp1LCTSWAQ9WXEC+tsCaGDIpZT2Lwvam4CAa6K0N+&#10;Ed2ZgfXCF5nN7Sjs7sNEZST0YpHomioklhTCVxeLKMJUk5GKGIcV0TYbQWmQACmA6a/WwpegFAD1&#10;iqTqogIV+4KErReTMwhPAVJf8Xp4FDzldIehTEghTLBBoXANCJZmxHmHhhOuEQjg9wYQnoFMqsEE&#10;blgcFZrOiCAp9AwmGKpYf/43cecH4S5F853oYPakAnNS+jA5eDFhBFLhBzIBBhBi3hREHkhs8oC1&#10;PoBJU4fcXh0yphA4DeFQ08YHOCYRVI8Rmr6IKg9CbCMh3BwNDSMw3xcTzWPhk+Y+0gyQJ0NUaSQd&#10;qw5JLeJWSbFwivXBBJWfdK8zpxgxLEk89meZYVLOsUKengBXQtPbpIKxkkm6oVAaWuUUR2BSMQqL&#10;L5oFvBOi8JjSWxrLKkvV0Al5S+GiC4CnKQShmVrWxWQEppNdVKeuCUGYoPOVgOoSH05gBlKZhmB0&#10;FJMTFXzugFgqcQ6dVIz0mgDuIxEB0noBownuR+guxX7xfII2BM5GJgij6PAKk4AdVZxI9WuTOqui&#10;i+2QZRoQUWDGQ6G0mrKEBGm9y0AW1gC9XgqxX+wLpr0IT7LTSvF9rJiJte3IoE1XZDXA1jyMHNGh&#10;M2U2wTqPz6chpqgR2vIGXohUZrYyPEZV4CyGrGSJ56XcZhGkU6CqqIO2rpNqcgYBRUhRiVq5tXQu&#10;hLlzrvT4XwH0z2HvWQlbD1WrsPxTFyGtfw7V6RRoxDTIwkyE5zmgKEqFnIrQ2FyO1L42Qlfcsrdd&#10;uu92fFMVrUw5YqtzEV2VTKhmUJkW870liK0pRHJ3G4pmDyOPSjGjfzpyhoYJ5l5ESPdRr0VMRSE8&#10;bTpmrwg46RVUqbRrqXoJpslNpZISFT37wu6IXn9h+0UvvxsLkb+wN8YIaR61GHqWUFGJ1JYptGZd&#10;KBycgTyq6ez+qVBSDf5nbx9piI03z6evGE3gQ6B6udwHqptk+Ud5e8GJClUA1Sk0EONo+z2iaJ9i&#10;qFI1ZiiT8lA/53Go8pswdeMBzN5+Envf/oZQFYC7huc+vY0jH13D4Y9+w6GPf8DRz37C8I6jaF35&#10;NJ559TLOf/0bQbeBsO9jZRH3ro+HP1XjxFgFApM0iClOok00468yd0TnpWBw4+Oonj1DWnPUVFGL&#10;RXuO4cBbX+H8l9cI7d+w6/UfsOzQW1h76kPsfus7LD30PKyN/VTn3VRI06AprIK71oQwJnI/oRBj&#10;4xDA7RiZHL4so6PprLypxoR1HxXKihBGaxcWAC99JK17ECYpA6k+CdIo4bxCMZEJZgLPjRuVppj5&#10;NIHP/4unq2T5w6yJtMl6xLJ8Zre2Y6xMzFBzIGdyBzqXr0JEahpslZXSCv7m0iLEF+YhLjMVCQU5&#10;UBOogbTgPlFUloSkgKZQoAKcQdyKtlKx9af6DCF0/al6PUR7uYzlgKrVI4x2liGg6hEWCV+lCrJY&#10;LeS09KFx/A4CNPB++BGqPkomBRFqPo8lmMXatnFUuIwQMVqAgA3m+ZGzXkfaRaeXCTKqsgAmmSCj&#10;uMNDCGRJvlBQXSbUBcI+OVAaR5rWGivNhNKVBkOe4cKy7ISg1Il0X27Q18lhauV5KguGT5YnPNPd&#10;4cXPu6U4wylxPCYYx+KxuEfgbnFBkCOIHNDCUGklLAMxKlwMneJ51yokoE6IDkC4uGVJkUOy+QKe&#10;46LprAiyh8O8GV78jC+fh2AsQTwpNliKR/k9HkYFonJNCEqOxl9DJ8IrQUz79qINV7Cu87/T5kcW&#10;xWOcxguPRrvSqgfh0Sh+l0aOvykCJaCKqaZRBZkoHR5A4fRu+Nr1VKRB+LcwT8n2i8ejxEpYUcHS&#10;80lCDVOlTtD683dC4ZeipPWPhr+DjtMRQ5Am0PYbpPbah0q6umGvqILSniw1pIeZmTUsNgTH0+4w&#10;G4pl5pxZKSNycplRipDaPoiIvHoYqvrgaJ8Pa8ssAnU+0qkSNeVdMFZ1QV/VSnDmQZGfj0lUvZOM&#10;cXiEEPCwJiAkM5OKsAlejixmvGYkEZ4pkjolHLtp87sXw9y1kEBd8i8B+uewdq2CTcyMkoZXLaVF&#10;n4ekjj7oaqoRlpkMeW4KIoodkOUnIrY2h7/VgNT+VoK3jXa/gtDMQRzlelxdBiIrLIiptUPTkAZ1&#10;dRqPjyqyoYhQbaHV70XWYB9VbQ9Mkxv5XaUIL0iHh83AQsQC7TCyAMYjPDuBcKHqICgFTAVAR3o3&#10;WSioUENTWMFocQRUxZAqL4MCkVlWBBFOYoxkQmUtUiWgDqFs5ixUL1goLZLxn9w9JRj4UI0Fa6Iw&#10;wc+dQHUmRF3xMKH6N0L1US9PPMYYzRBtqGJl9RAmSXVaFmGiRnnfbBhLWuBom4lpTz/LOER1+jOO&#10;ffIrTnx6jXGLQL2Kw5d+w9nvr+KZNy9B3HpDdBKtPP48pj71DDSlJQh0iLvfJsHbzEqfQavPLC9L&#10;MyK21IHk1mL8W9Ak5PU1YfOF4ygd6kHTwrnI6+5BxdA8bLnwHmZuPoLjl67iuU8EwG/g5Od3cezj&#10;62hZ8jQB/DiWHzyN4qnzUcjj9dLbCcxYaZiemDIaarZjkhh2xOTiQ9su2vudo5WYFBlOS6+EEy2/&#10;czQVWYSAKe2hWi7duUCMZHFXK3kexB0IFBgdHIB/9/HAX3098WiAH/4Pp4lQJifhyFtvYf6WZ6Q2&#10;1OnrNqBqcCbqZs1Fo5iyWiwmWFBBmU0MXmuW55jUJF4TpWT5RTuo3Jgo2fZAgjBEa4RMw3IhYErQ&#10;elCJulKBCnD6RcRIIeAZpNIwtAhW6xhUz7EUNIRyAL/PlwD1o8L1oUJ1C1NQwfL4qWClCBVDsFiv&#10;IiLho6ICjiHM+VthPIYInielOQlRliQYUlOhczgQ52DZTrcwUcQgIJGKMiWAddobyW2RKJ1mR2qz&#10;BuaaSNjqVXQgCtbnENha1bC0qqCtlcPSoYFxCqFVSDue4gLvLF/IikPhn+UHF4sT3G0ucLVMojN1&#10;JgBdCEQ6KIULRiu9pLI+TijBCF+6MV+MifChdVdI/Q1iK8anjlJ4c7+/BFYB2FEKvo8AdtHKGCEI&#10;sEWzvOmgohKMKxGLugcgLJ3/m9ZelkF1TsB5WMIIU2+MjfOU7L8Y8iSA+lh0MB6LCoVngkECqi+T&#10;TMWc6ZjxzAY0LB3GRAL/YaUv/hruhfFx4RjLcvMoy9CYmCBpLKpoR3WJD6H6DYN/KhOglfY/KZLf&#10;r4ZbIr/XygRMoD9U0N4JTVYu/DR6ZtwcxKRn8bEB3syQPsywHmK+OgtwZG4eM0o5dOUtiMxrQFrH&#10;fKR2UFFSpab3LENiyxxE5k9GSvswDDUdlNrpcDEl4OHICEwU0zGNVBLaKEryVEKsHoFZRdA39Eiz&#10;ogRIpbbSHgbhKtSmjd/5rwD657B0roGldy1sfav5fDFsHcNUkjNhoe1XZNPuE3oCqEHZLKSEqroq&#10;iwq2gqq4gcq0DLr6PChLbIgos0BT74ChKQ1x9SmIqU4l+LMZeXx/FVJ7JyNnWjeK5k5DXEMpAe1A&#10;CKHin8ZKVZklrds4UUurZuSFCHfHX4JcpKwsICrUqdg6iTYjqgQf2ptwfi7IFgcXXjCluNtsXib8&#10;Ekx83UCF2k2YUhF3dsONKmM07aYfE5yTkhUqPIQVRo2JAe6EpxOB6oJHCNW/eLrg35yc8LArn4v2&#10;1CBfTKBKDafTSCgi/K1p0OZQtWeUoWj6YuT0zUf3E7vxzGuf48jHvxCqV3Hooys4/ulNaVGTC7/c&#10;xIHLX6FmyWrMP3gcw7sOQixkE5KehAAmBXmuGIunoyplos1NlRauiCFQw7OMVBFhiMqxQF/O81ec&#10;jf4nVmLBzu1IaZyC5gXrUDywDAff+QknLt3Eqc/u4Si3B9/9BbsvfokTH/+KjadeJ4SfGJmp1TYN&#10;tuo2aaZWXE4JkzuhxeSvyctFGNWXJ22tGEM60tYvh49OdMbEwIXq1CdOCWclK4QimGU6Gh7RPH8K&#10;BXwJHldFOB4JEBMsaPNkVLbBtMIEav+q1UipbUC4LQWT5y7GnE3b0LZ4GbT5hYS3FqpUXvcEI+Q2&#10;qhJC1UOAPDwIMr4WTOiHEIRBBGooYRoknEEEXYgiWgpfJcEYTkAqqGwiYxEUpUFwNFUlQRpCoAZF&#10;UYETsv6RtOv8nz7cehOmQvWK51LTAUM0JQQSukFMKFLQ7j8YNRCRaEekORkRCclQmhhirHd8PFQs&#10;B1EMOQWO0qpDYEIYgi2BiK9QUZ1q6Yz0sNdp4GgxIKkxFiktWpjqImlr/RGS4QrXxFHwo2rVteqh&#10;4WthpeHwzQ5AYB7LY3EYArL96QJDafnDocwLpwgIxCPhYzApxpsuhgygoBBAFcOnRhOcfwlywhgx&#10;tZMKUEDz34Nd8V8CnZmMXfEIFepjhNuocG/WJYqDmACpTMkIx9A0niN7BMIzNRQudL9aX7jHB7L8&#10;xdGRmhCer6eQ01FVx0LNOh2WQ8GTGCH14otFoUdHsf7Z4pHW2YKCaT3IpmNNbq+RRgH8u9yLVt8X&#10;k3SRrMvRmKiJxFgq48dUPnSgcgSmxZBfdJRpQhwGE+BRrAdawjRMGvuqyDfgoYzWLlirmxCZlgtN&#10;bgkUKRm0UwmQ8aJYqZZ8eZFcmUGNtGyq/DIqsDIYaNWt7TOk4U1JHXORPGUewnNaoavqofWfi/i6&#10;bl6EYpI7BeO18ZigM2ECrcho2hN5XgHM7X2wdQ3BSvgl0PJbOubB3CFU6SJa+BG1mtQnOqCEpRe9&#10;+yOR1CvGoz54LIBKEIvpp32rpPfbuqmYO2fC0TsN9o4piC7LRgRthbKQEEjVSVPwwsSKN/k2xDcU&#10;IKGpQJqeJs8zIbKYQK12QFVm42MCrjIVlslicYYK6KpzkTSlBllUtrlDHVS4LQRxIWIrsvlaPgud&#10;A846Oa0v7QFDqFPv+ChpMLNQqKOZad11LICJ0fCkZXmMhWSSOlCyMWOiWPHNVGAG1cicYqqeAKsZ&#10;pspyBFgS8TdZCCaKdp/YSPyNSnS0rwcrigZuIb541G0C/uY2Do/5ueERH0LVzZkq1Y1qyReuYiFw&#10;Je0JFZy7OhqB8QQgI7agGFVzlqBy9goCdQ9aV+zA/vd/wplv7uLgh79g3wffY/0LbyN3+izptrq1&#10;S5Yis7+X19NBa1hPGPfAl4UvMFmL8epQWq94eJui4aQJgrrYiuSWPKQ05yKGycuPBdmD/zuACt5c&#10;VYLszi5UTue1JiCfPP0mLnx9l0r1Bg688xv2v/0Lzn9zC6uPXMTMp49h45l3kNk2A1pxh9KiOv5/&#10;JpaQSITT2bQvW8Wt6OmPpdWn7dfFSveIFx1OIYkm2n0q0CAfaQz1hDBxW45g+BK8XjwPzspwuEZQ&#10;yVKpihXUxIIlf/HxhLhTRXSaA2E2K78rFgpHCnKmtKFvzRpktrZBnZFJuxyPUIuZij8NYRQLTmGs&#10;ZBqqdDFuVFjz+0AMJCx9CU73YKrR0AgJngKYwaxHoeo4hNK6h0RT1YvnhK8/X/dRxlC58jOhkXCT&#10;jTQB+FC9ipDaWBkCzkFUsCGSgjUikMD2U2vgGx1H0NIV8bd9Iqm+CGq/aH5vNFWuiuCN0kpq2Ief&#10;91fzvzER+BsIpaQYlAxUIKM9G/FlBuiLNQhLEeOnvaEtCYe6IAg+tPNiRpWf1Rny7EDIiqiMbc7w&#10;zfRFUH4IlOURiKpUQVkWAUWJEsrSCOjq4pDYpCMPYhFdKBZOEj39TnDVBGNUmDseJjwflXlgrNIH&#10;j4S6UHA4wTshiC5YTefDsposg5vRn0DzoVL0wOhoF/gRWMEOqtl4HpNZTqgqWQ7DMUnjK7WjBjri&#10;mPAt8Lbx92uSYaQ48kuJorDjOU2IxCNMsGNUrKMxShRM7UBCbQmCkugyMm2st3KW33DWRdp8JRWy&#10;WgE3fSzVrIbuKxpjogl+HrssLRaydBViSowUEyPttGK8q7tZBlkWX8uKwUOpbX2IyC5BdF4Z1AxF&#10;Wh6CbbTI9lSe5CokllcjIjUbAQkpUGYWMfuUI6GlF/GTB2Bonkp4zUNwRg2VSgdy+pcgnc9tk4d4&#10;QgcQXdJMoNqoVFMpwRMpxc2IKq4lRAdgmTLEIEzbpxOww3y8gIBeCDutfgrVaQrhmXy/GcDes4SP&#10;aef7xdjTfz4WryX1inGl/EyfiPl8fRiJbZ08tnrIi9OYVQ0IzUmkek6SFqMVc3FFr5ylpRD6mnQo&#10;cuMZJmYaPWGrQ2iWHrJMMXc3kQUiHbFlaTyBqdJc4syeRqR1N/CC5TIrsVKkmaAqTpWmzrlq5ZK1&#10;n6QKgYdWKbWRCkXqyYI7SR0kDWYOotUKtKn43uD/L1//GSNrlqd3YoUdYrq6q65Jn+G999577yMz&#10;0nufeTNvXu/Ld1V3V7WZme4ZDqnlckiK4pDc3RmKoNnhgDskl0vODgkQAleAVlh9kIQVsBIE6IsE&#10;7Bfh0fM/eW9v9XChDwdvxBsRb7zmnN//eY6FsSR1Q37I1GAagnchy0i/1kNspY9gvwl3k8qFGd/X&#10;rEGXZJQM2qAJO+EpJKh8WOBCHsSougLMIHMeM6FKoFr1+K5Jg9tUraaU2F2qsQoVToOFjcptgWot&#10;OOri3k9/hr3Pv8bZj/8K3vzeP6Tt/5/wz/6H/y/+wf/x/4nf+uN/ha//4R8zs7TRffIIZz/7Bneo&#10;8OZzUex/8ZJW/hmikw7VNzNgwkvF22aBPOFxM9BkzZDZhapHbaw828Hk6Q4qB31kNju8B2HayVM8&#10;/vkvuH2Ai29+G//Ff/c/4l9QGf/j/8P/B//kv/9/4w/+d/9X/P6f/p/wv/rjf4et1z9DaLiLyHAb&#10;L3/xexjffw59qoR73/wWzr7+DYwfPWWwqjJoZTFHYGqSUTQOj5BaWsF3rTKsV8bLUznItHtvuwPK&#10;e+kiKPWn0houdafSACsK1VUporixivbpAeJLA4wfMt9vSP33GPHhiKqU15zMINzqwkt42hIZWvuq&#10;SiGKhnitgxBhZvKGoXP4YObWG2eQJNwiuSrCVKIBKs5gOsN9WaYcghkCksrTI4qUv3WmpAGrBAfh&#10;6iJcBcrOaJrPOgk7IesgnK0yKTjfOwhcjSeCeRev3RuBzk8oBBl4+TvZLnrCdDA+zDlozwM8TryM&#10;cLmlqgAqq6uo76yiRpdV3R8jShhlme83Xuwhtcp7UzXyur1Ib9BSLzv5TF0MjmY+dy+ie2G8n/h1&#10;3M59CHPfgNRxEmUq28bjBuIHCdiXnARrhIIjhaXXLUxe9+haIrTvDPxxHS09A37CirkIt3Ez/8uF&#10;4mEeO59NcP6zTVz9Ygv3fmuXHOF57dBxjDxwdt1YLOjgI2h9I9r/GhVjVZRpgHafrqMijUk+1fik&#10;rfiVciyc9ih0uizHXQKVeYQw1RYTvJYGJs8uIPMKyNBXc4XBlxDVF2TS/DAW0gGW25Qa3WmmQpVl&#10;WqSrlqVOcdJLMrDEsfRsC+sfHfD69lA67/P/qFqZpMHqvfHTj9G6lEkVHvPPtngAqjmq09zWPjJr&#10;O1h7+hKNozPYqz2UDgnOo/sKqL1XP0Dr+Q+QO3tJlfcKG1SNax//Av0nP8Tkzc+w+vFvoHn9KS3r&#10;OuLbl7zQIWbzbYLrAo1HnzB9ij6BuvTmx1STP8HgBa0/gTp6RUASqmNRoaJG3/xCbaVr1BJVqEBU&#10;Ppt8/pcVWIcfE8If/Sa/85tYJlBXPvspBq8/o1W/QmxvBd5VRpOJzGXYVyMmpM9Y7XKDaU2BM7RO&#10;hUGYSh2IdzlL4HcZ6TqIbtSROxqieDpREyPkj5ZRPlvjNe2icrmJ7PEEkfUWrQJvvNQFqeF0zPxU&#10;ZHamhaSH6pIQzHj5gIKErVeNGJllZtJk3TAQqPMpO2QG8+aFWOMVVbcqa+s7aTc0hJgMqnCV8pgO&#10;2KmitFRVHvjKSRYMFuxCHMPdFaT5/fc1tzHtMjCZMOezYTHEDJeQeQMicPG7oW6Nxy3DwEylyUV4&#10;vgU+8yu1YN3k5ddY4/07+tF/jM//zj/E+PXnWP7oM96ndV73JoPQhJk5AUOF6qAq0BQFTitES6Zl&#10;5E7Qgg3ur6B+2kH7XheFPR77vIW9Tw6pfi6w8+YEK0+PVH3y+Y8+x/abV7j85qfY++xrfPp7f0CY&#10;/t/xz//P/xP+gHb/L/6Tf4P/5L/8d/jN/+2f8DhUpQzGyw9f4/yrn2L71SdoHZ9h49UbKuyf8vNd&#10;2OoleHltrgZB1WuqFXUtuQIBWlSzO8mgFQGpTKUoMz/JVqbdk+6A8YF0vKcKIXClhT8+7KkO+9lV&#10;uipCNzzooLS7gTAdg3TMj/WG8FXrvP811T3KV6yqFnypJ5UWewGdxR9VyRFOwpvIUYHS+tPOyzZE&#10;oAapYL1xKqtoHC4macF3RghHqk8BoYnQNDDpAwzGBLIkrSuAeZtHpTkrbbDZiVmLi+/dmLK4cZdp&#10;2uYlPGmlnQG1lSRANfE87AkG8WwDyfoIhdEqKpN15IZDJAYt+Hjf9LThvk4GTebnIcvFyuNd9O4N&#10;kN1KMqCEGQzDyO1EkVoPUrHSyq95MJW/jbu5W9DU5+GeOBCkcs2eplneIixvbkI2huJFkuUkjS6V&#10;6vLLAXJ7GSxkFgnWWXzou407gSmq1DuE1iKKxxFsfV7H0Y/bOPimztTBzg97WP2iQ8FVR5lKt3BK&#10;hzFwsmxmKYjojspmQtJAOy9rUUWhr4VozylSalSZOSstul91b5JuTUEyQOYuNdUzLHdh1RAmvQWk&#10;r6uWZfNulOU0J0uyeNXr6ZiXcI1RWYcofG6+Z2/xWXViaFyMsf/lBXqPVuhQewqqF7/1nCJrhPmi&#10;De8Fl3dRPLqmhN7kD5YRX93H4OopvJ0REjKfIu1zlA8iMuKD2D1D5fwROgRq+fqNUqjBjUuqvR9h&#10;/OynWCIUZSTM6ke/wDJtfOGYsD2SOopvWDgfwD3aR/74GZY//gmWPvoxOk+/ROvJFxiwUA9f/pS2&#10;WtLPmH4DQ5lh6g3Ta5l96reoSEWZ/lyNoBoRoitf/K7at/QZIUyrP3j9U4w/+skNUF99TtCfq0Yj&#10;/2qHoKxRmVKl7g8ISEble+tUmmeoX63CN8kpkDqHCZXiO1IH0yBsK0q5SoSLbjZROpNeCisE7ogw&#10;XUKZx5Axwq4RbRSVp72ZpLXNU6H6cTdkUqrUQ4sfpjUOjct8OC4F0/mUDVNRI2ErE1Mw88dtVGIl&#10;LD86pAugPYqJVWUmr+XgzCUQEmgwI8z4jdBFHbSYCfjytLb5GPQ+CwvTIvRhB0xUi6Y4bY3fjrsE&#10;6x2nkTCJEBS8ll4V1pIsOBeBnTBMbPTURCKl41PENw8xSwUlVTPdJ89QuncO57hHRb+p1myXhRdd&#10;vTIVtNSBeQnVKHQ5N5U3wVr3QZOiHWx70DqrY/JkgPUXS6gfFZGcsFBtl5BaySFNl1A7WkH5YI2g&#10;pd06l2VxntHW/1sCVbpR/Y/4S3/8r/F3/91/h7/4R/8Mf/Tf/1/w+q/8dfzwb/+nOPiMEH79isfc&#10;R2lnjU5KlgW5xyB0oFSFhQUjudpCfJlWPxcnUGnx8nlEu20FUYGqzD8rVR/JUV+pUxmLL6pV1KqB&#10;gJXJoKWaQCaIlvpY6T4oc9VKXWmkTZvfodpZmqihodK/NFxvI0yoSr2mM0UgS1cnH2FCiMaKdSTK&#10;TarRokoCU0nymU2qAIJhOEJhWANBwjcIs6zUEKBy9kWV2pwhDKesHsyYHJgjRBfsXpVuIErr6eH3&#10;+V+y1VKZijoVeC64CRQmI9WrKF1/oY5AqYFgsYlomeedrSsVLPWxspijhdcr68W5qlRq4wZyGxQP&#10;m2NcfPkSk0c7vJ8p5LczfGY51I7zaBBoy0+7yNLam3tGLFbnMVeewXRhSm3D20EFVc+KG/PVGQL3&#10;uzC2ZpHa9WP8/GYplQo/T22H6IhDDLBJqmAXEus21O75sfwmQS5E0X3moaCK0aXmKKbyqD9KIXno&#10;4/9GULtfQOkij/ZjOsOTPMWanfnWQrjaCFJpQHJDx+10lqKl4iFs44TpzYz+4XU6DOlhU4/D3c2o&#10;6jbphnWHSlnqaWcSvN8pllHuW6T1l8EE0stAhsIKaB3tOEXICjY+OkaVIC0et5A+aKiU3KuRC7zP&#10;WyW8Vzp9jMDyHsyNJQSXd7D6+vvoXz+j5V+j9Z+ge0HrPF5XY/frpw9ofT9F7zktOxVqcOc+8uev&#10;0X/6NfqPviZUf5OKh4ryGaH3/GdoP/ghhs++wQrBuE4Yjl/8GOuf/hzbX1JZEqKjV98w/RCD519h&#10;6dXXWHrJ97T/o+ff8PMfE4zcvv4xQflTrH7+cyx/IqCVvqY/w9oXv1D7Vr/8Bd//BiPZN1S8P1Kg&#10;7j37DIn9QwJ1HaGNAQIrcrEtArCB1F4PFVr50tkyb0SLCrUIz1JaVSrbemG4xykE14qIbFJdvLX/&#10;0U3aGRXpavxuEQmxsccjWLsphNYIa4JVxhPP8WEsMGn5AGQSCFGmi2k3gcrCvN5UHZwFqncjOkZB&#10;I9x84NFRAdsvz5Bba0GXclNB+WBLB+GmAg3VaOmZ6f0EanqF6qhO1dBj1G1kkW7kYQ27WJhMsBCm&#10;2ogdU04DPrRq8KFNQ6DqqU5p+aspaGlpzISPPheEr19EdLWJEG376NkDNO9fMmhsI3WwzUB5hZ0f&#10;fQwLv+PoMJOILTzbRYxByURwabPMcHEj5hJ6BoEIgcqMnF3ALd93UNiOo3OPQWglgAzVTGotSnU5&#10;xs6rXTjrUZT3l1DZnxCs23Q/K+jfv4e//+//W/w3/4//F1Xpv8T/+l//Gf7gv/3f42/+6z/FL/7x&#10;P8Jv/YO/jy/+5l/D45//BA9+9gPsf/aUSniP6qKF659/RZu4pFp9bY0QXMzsgYHMiCQ9UuKYDbIA&#10;UHm+m49UlGlhbaIm+RaYCkg1kaAawy9VAzKOX2y/wFRUanlzDc4i728qSTVKhdnuqlFJ0mE/2uyo&#10;lnTpb2qJJqHzhlT/0QAV6Dsl+g6mfmnFj1HdfFu9hhjUgvyNLwCjxw+9i8rI6VMwFDhqqU4Frjoq&#10;UwGnhRA2B2I3Vp+K891W6mbNTKJqzRG6BypcW5xBmDC1J/LqtYX/bYnyPENZHisJA49tjiWprPMI&#10;1KrwN6uQCebjyzLBzQStwz1Udxm01toMhk2k1zMEX5FALaO4l0T9LEcxkSLMmO83/LD1LTC2dbD0&#10;DAhv+RmIrZjOUX1mP8D7kf8IHyb+IwRWzcxnVQK1g63Pehg+LWH8tIzJ8yqtc4HBMYHOozCDeZCg&#10;9ND9etB44EX9YQitp2m6YJ7D/SDCOxbmywU4Rga4l238L7q7toWqUIfFkhnamgemVphlmPeqG6VC&#10;DbK8ltG4v0HBdwAfRZWFLlLKoYz/l4EFAtC7UQGqDbdCRoLTzfzEoMfvGcs3yrRMIVCSXkKTMrK7&#10;LVRPB4isUNFfDpE7blOAMWBuFBRQC6ddvCczz7cevCF0DgjWXVp3Qunpx7RvjxlB9ij79wjWVRR3&#10;z7H1yQ+p7L5kpHgO79oJfOsXVJk/wIBAHT4h/J7+jCr15wqo4+e/yde/RUhyn0o/UbCUBcXWP/sx&#10;X39BufwVb+RHBOpnmHxEqL7+ktsfYu3Tb7DG7wxefZ+g5Pc+5v9+9g2Byv/hd8Yf/UC9X/rkR5h8&#10;+jXTjzH5hOnjH/P8vsHkzffRfvSYkpxQ3R4TiLTwVJky3lcqqdN7XYK1pW5EcK1AlRlXIyv0dQ+t&#10;P1XdTpVALauqgNhWnb+tK7jKxAjucZ6Zp8HPWvBQnQZ4o2PrDSq/OB+SGYa8H26ZSacWI0DDal9w&#10;VET1eEybIWvr+FA8aKGw30JgmER1r4Pjzy9hYXT1t6TOMwJDlGD2W2CKuVl4WahbWcRGJW4zWDql&#10;chyw4Bai8DKSeqgcPUUWxIgN3zNSGTiYwUK0MFSz0vCgJ0w/cGkU5PW5AC1yDp5eTg35Kx2tUq0O&#10;0bp/RBu1QXW6her9LXh5ndGVDsqHm2q2n/RGl0GhQJCacMs/hfAohJ2PNvHgpxc4+2oLo+sqNl52&#10;qE6b6F/lkd8JUXF3aCF7SCzFMR3SobjVQ3yphvxWH9XDVcQnPXQujvCjv/038fXf/X38jf/6n+Pz&#10;3//r+Pk//kM8+d2f4tHvfM28eB9Pfuf7ePTzT7Hx+hi7n5xj85MLXP3WR9j+VF4fUTn4Yaq46Qbi&#10;sFVihCltsf9miRkBqgBUbL9UAbyb6FlVA1ChhXstaBIRzEWpFLlPRhtpwiy8rQaVaAkLHg/tPO8V&#10;Val01peJTKQl3RRJYNFN4PkZVKQLFNWnKFCB6DtrLzB1RQk6wlDqVc2EoyhUmz8Es8cHnYPB0Oak&#10;6nRhzs7zpcrU+RkACD1JAlIBp4PHcBKMXmns4nE9b3sKuPl/FoLU+BaolqjAk5Y2mLipMuDWpKCb&#10;hjmYhC2Wg4Og9fD8/HQjMjRWukYG221kV1aY6EK7faXuQ906n9cQeZaZ3EaFwVKWwpb6Ry/8Ez/L&#10;RBTZwzQDsYxEssO/4mL58CJONVo4jVJshBDacsBMhaqtfcjPjSifBTB4llXb7J5Dzada3PfQHbM8&#10;HPuY/yS5+Xs3yy333QvRBSeZ4shceFB9HEP0gPesMQXb0IzEYRzJoxQcY4qQjh32QYjwZvke8Tku&#10;ZfnfUYLWR1dcUB3vozKmv5divs8RqFHcDhtVmklSiMQYCAhVAawmJ41SvM5hni6uhPx+H43zFaS3&#10;63wvk3KnCdccCoct1O8vKXUa2y6rrZ+gfW/44vsE2I+pJt8gtnlCq3eBNUJrjTDL7pwiQKvv769g&#10;/OgNlp5/QsVGwK7tI7p3heqjz6lqvqLK+QLdBz9A/zEh+ISW++lPmPj66TdKla68+Q0svyLw3vwE&#10;Bz/6Hez/iAr2JZXu09conV+jfH4f1atrRqZHPJfPCdMvKPs/wohJbV9/hAYBWb68Rv3BYwxffUSA&#10;fkF1+zHhyu9+9H0sM60S+BuffU01/H3+1xt0H18heyAztwtAO6pORaAa26rxBjRo9zMKptJRV0ZX&#10;+CZpRpoGyhdDBVu5QVId4B5lVQde9yingBrZ5m/5PrDC4w1pEQlWSzVMm0BgFgOIUJEKYD20FqJK&#10;w3wwqY06MgR0kA8kSBW8+dEh7Q6t8WoRrfMRYeBFbr2CDAFtJ/jChKerwIIYJ1SbaYQIwdSogvJq&#10;G5FqEukmrVolTkXioTJdIAhMuG1dwLRLR8uvRaDFB9/LU7H5YMz6MC99/Kie5bxk6jSxPMZSRI1E&#10;8S1VeD1lmNtUPwNG8QPeqzFVWIPw7RQY1ansWbACDDbajAbhsRe9yypWnnTROc0iu+5DetWJ7nkS&#10;QwJ17WkLF1/tIb3MaF+SyUeoJrIMVqUwggT6+rNTrD2/QHazj9R6Dyc/+ghvfu+3cfT1G6x9QkfE&#10;gixD+8bP9/DwF69w8eOHqJ60GZQaaFwO0LgeoXrRweTVBh3RGjN7AXfCi/h1+wyBKstqszBFQsre&#10;y9y9suzMHTcLOJWqQFUWS5RGqeTyEJpUDPYqrbnMkEZVKqvILnp9VIk+OBOEboFupcag0hupUU0L&#10;BOmih2o2zOBHqIl6lDrTd4pUwCogFXgaacsFpAJV2eqcVKR2Ohi7A1oCVe/2whQIE4wJpR71/oQC&#10;pFVa9KVBStTt24aobyf5TzPVron2XoApKvVdEpiK7X/33szkoFr15qvw5qq0/NyW6qrXR4iK21uj&#10;0Kg2GHxkUckM71FRjSSTpeXzG4QJnUCBoiK+THe0nkJ0LYYI3Udohfl6LUAR5kZiK8gy5kdyx4vM&#10;gY+2PIbSZYLliNtzBrTOFGZzf4HlS4PEthXpHRvyu9KTIIDKSRD5Qz8SO06KHycKx0FkuT91FER0&#10;14ck4Zy9iqD0MI7aUyrkiwQSxxHkLzNUr3VUHpQR2uE97Lr5Pz6Ckw6BZSqx01JDQy0UKdZOQpV7&#10;U12GuoZhb8UwlTDjewENgWrFfMbJrQ3TdI9TcQsMZR9SAmAGaW3BpbZButjUVhWFgzYBO6aA3CKv&#10;llG5N1T1p9mjlupZ8F7n0WeMHAQSlWrn4cfMzKcITnbQvnpOe7VD+TvijZQZk85J5w2qtQM0H7yi&#10;HP9cAbV2/zPC+EsClb8nVDsPv2L6kq+ZHn6B9sPPVav/8puvsfLx14Tej7j/KW33FY/zALXLe7QR&#10;+7z5R0yH3HeG8atHGLy4pjq9JlQfU4k+Rfc5AX59gtqDU3SeXVG1PsHqFzLW/hMq2VfoP39JqH7K&#10;AsnrefoY45ePsfrRQ3QfHfBht1QH38gmVSZvdpBJrL3YfGmdyx63mAm6tBsrqF/fdLmoXY0JXUYl&#10;2n83IShRTyDqJ0RjlP5xWiIZGWHvUgnUZARUGE4+KEs5QAU2hJtwShMMWamHXZcJbHO0D11GvgQq&#10;x130ridIbhKomyX0H65i+HCNNoj3/XwJjrIf7eMlbD09QnpcRpzqtLzTRXxQQKyTQZgQzHcLLCgu&#10;Wj0n5rw6mBlddVSm8z4TFoIWWtw2dNx326Ol+qUyo3I2lUNqUgp9Psjzy6rZfKRy3kbL7FumxaVV&#10;co54PZ0QnO0cVWkdWSrK3E4bgwcTTJ4sUa1G6Fzc2HrTp2uRxhsrAl0DgepG7SCK9ikt2naM51/G&#10;2iNpSW7STpsw5dehvj9Ek0p9cLmO7r1VBOkWaqdj7FKh1y6WGUzPmU+O1L3vP12jq1ljvupTSZdp&#10;s8LI7bJAb8YR35PZ5wtoXTf4rPvY+WwX66+2eD5NTAUMuO3U40O7RQFUOvBLHapAVepEpQpAZtFP&#10;jQewEKq5zRW4aX2n+B17LkMYhWDw0b7GE0hWakgxJTsDaP1hLNCe631hLHIrYBOgCjw9ohgJI4Go&#10;2HpRpAJT2UoyuIOEaYAQZXBzemCUqRapUq1BFvBwDDovP/cTkhECVLpPifrksUw8ljRM6fh72cr7&#10;XyYCWmCpFOi3kvQQ+HYS+y9dsoKlJgJFCoFCnY6mDluuDGMyS8VO5VpkPiBIzVTArnKLwaYCT62B&#10;xGiA5sEmKrsjhPpp+Jk/AnQngTEV6ESSH44u1eJWAI2rHOqXaZROIvBRkQY3rWRDgjY+Qxea43OT&#10;es5bMDen6IpsKOx5aKHtDIY2xDasCK2ZWEaNdH0GljUTghtuJA9jKNzLInHCQLzrRvo8xhRH9l4c&#10;pQdpVB5lUX9KQfK8SndVg2MYZBkvMP9MlAuVKj6prrN2YpgrOFTHfDdVaoCiyFwL4W6MIiRi4Nao&#10;0lTcRLDKHANOfi8GayMAXVGGuNrh4rW/A2qagiy+QTEl62XR6jdZNvIndGQvtvHe4OUPeMFfoE+o&#10;ilodEJTNqxewdZZhqjKC9Vfh7kyQ2TzC8PFrqr5XhM4LBdTGsy8Jsh+petLeQ4KSEG1df4bWg0+Z&#10;ZPsJ/+gxJfEZ4XROifyMqvQNcoeHauKM3OE2iqcyomqZhF+j1R6pBqT86QSNh7uoP9pHjdvK9TZv&#10;7hhhQiV/sY7mkwNUH+ygfH8b5asT5M8PaDN2eQzpxsACecl0b18tmdC42lBjbJO7tDiEo0DD3A4p&#10;ZSpSPbpNWX/aQvG8g8pln+qzwChXVFCVLhE5ws+/kqeCTVKhstD0EnASsDFaAGm8Cq2X4RumCU9C&#10;U6oUWhEMrtdpjwpUVCN0r9aQWKNdH2cY2Ya0+k3Uz/ro8/gVqq7CSQOth0u8d8tU92toXIxQP+7z&#10;GGsoEdyd82Wcf/UIVz98itxKFfEOFS6VXoYK1BK2wJXxINmjmilQWfmZITx6BOp80JM67hC0M0Ej&#10;TDkfgcpU9MNeoxrKhdXELYVdgr9DsBKmzg4tKe+LseFnNE8jTiBLz4PkWhNVBoLdTxlITyso7sXR&#10;OE0SRG6qTR3y616VPPUFqho7Rpdl1Ak8W96AHK1RY6eDONW1Ke1EdrWKpfsbePwbr7D+fBfNswGq&#10;pzK13Db6TxhUXm6xAC7xfgwYHDd4b0oMhlH4lzwoUwknNoNUQFTntHqN+xX0nrSY33jfJ0He1yKW&#10;HhHAZxNEe7JUdgIy8c8HBKsmSigRotnJGLLQ3kKIcJOW/H4H6bUltSa9TAA05XGpuWb9Wdp3pmSp&#10;gmS5yqCVglYagTxU9YSZ7a069dF+iyK1+AhpAtNE2L6rK32nSBdtHiYvjASik2rTEWBQk3WqJFGd&#10;WiNxBsa0Ap/Udy6oRqYQP2Nwfmv77W/rTCW9qwJwMVmZ3ln9b6d3qlWUqkBXgCpwlfeyJI6Rv9PH&#10;srBKr4NaB/5GjyCtKZXqIHQt2QpTiSq2i9zqKoPjDmp7S0gx/yU38oivp1E8LCKzI/OLSncmAvI4&#10;RtcQJz9KKJwF4aIaDW9aUL4XYVmSSViiLD86RDcczONJlPYDFBMGKl4NgiuLFDpaCh0DlaWLrPDC&#10;vWSEe2JB7DCC2FECgZ2bPq/5+1kkz5j/Lwm4iwiiJz5EjpgHz4toPhqQAXUyahOrH19Q8LTU1Hvu&#10;UQqGppdAd8PTT7K8Squ9dFW041ZYS5AaqEoZUKUOltD1j5KwtQIwVChYmhQiNX7GshGlEBOohpdz&#10;8Iv1p4sVZSoNU6H1vHK479UJvS5hOnrxlQLq+NWXzOBfon7xFG7C1N4YoXx4D0uPaaEfvFBAHTz/&#10;lKpQJiH5Pi3/D36pULuPCFQer/1Q0sdoP/oYHVlb//5zRqunlMaPWEjuoURFKmNp/cvSj3MFxWOZ&#10;xX/AG0tFyIcm9jxLGFXub1KRbiN7ugzrgBlgQHVGxZc5GalGoTRT5nSD7zeR2F9BYK2vUnpvghSj&#10;al1+f7nK/xzyoa7xfNYVIL3LAsQyr2OLwUFWWJRWQ0bkvRIzQZbHSNEuULUSqPX7ywRshQ8lrZKT&#10;DyO8SbARqNJxOE4b7yVsY1IXSyh5COyVZ7uEzggtqq7u9QqVVR3Ni7ECaX6PUXMlgyIfQuOih9R+&#10;manCyJrnvZqgdX+J3+W18zzb95Zx78dPsfHyEJ4mrWOeGaLkR6zJYEBlaQ6ZWUCMCqjzfmYM5zy3&#10;egUwVzlMmDKjZFwwE6RTIYPqYWDj7+wVBgcC1VKJQkvY+gZp/ucS9r+4grbkxhwzmnwmPRSyzJS9&#10;qyUq7SyaJ2Uq6AJBzMIwsaFxFKUCpYUqTcNamEKwYyJcw5hcd1Hm9cT7tMy0XCkq7Ir0/6VaOPn8&#10;Ch/95S+w/GiDhaqB0eMVNO51mIcYfOgQGvd5z686tPwlBnU7CkfSLU2P2HoAnoGFzibPQspgxZTa&#10;jVHdEIxUr+HlGIxFOxLLLNCbVLUbKwqgaqHEmPTJZQHoNJVqlXXRpNFKlvbxtWvIEKrS51fWgArT&#10;7vpyOURK0shUoOqkMgxElDI1SAMUgSQW30Nb7k1kVX9TExWkjQCUxif5TCy+qFK9NCy9tf2S1Gux&#10;+UxGKlSznyqWx9e4fFS/IdWvVOuX+s/4L+29JXTz2iJJ9r+Dq1QrUBlL49O3k1h+UbvSsKUaubg1&#10;fmufld9xF2pU4zfJV+8h2BohNhjClJFAKHOrEqo5KrBqC9H+gM+UwZ+ip7Y/VkGwJuVlJ4/YaphK&#10;T0PwzBAwhB9hmdv3oyUt80cumNp3KGJMKJ5FkOH+yLod1bMY3Vke7YsUamculn8TwacjnLSEko5w&#10;cqL7NKMmY3Gv6OHfciG4E0NkL0mlmkL5UQG5SzqqHTv8TKnzECGboLAqE6pUqhcdFE77zCcrVKgt&#10;NUvUQolBreSEoeYlOAlWvp/LiL0XharFbMqkFKjUkTq7EXKPwa8X5OsgQepT/V71/L2o1vh6iVCt&#10;MD8WlbuV6kIZmSUNUgLW9zoP32D07BOVelSgoydvaD0/weTZx1RdB4iM1gjUUyq9h2hcPsaIny09&#10;/xxLBPBYRjkRpqMn3xAe3yeAXlFZEqSPP6YMJnyf8niE7/Apof3wBW/mlZorVdSPbyBDyMp8MEPV&#10;kpbY5IOlOo2stqiWmKE3OgTcEGkq0xQttI/qxrdaQUDqGY+pbO6vErQD3sgNJA4G8Elr+14PIdpw&#10;7ypVJsFVperLXzJqnVKm82Lf1XPUCAi5CXIzQoy4sl8ke2I7h/BqDEluc/t1RuAmISkV2Xla9SI8&#10;PR53pUHYybK3XRXtMlSpSWnAovqVkRyOTlDV8y2/WEPrsktodn65lXrAJKNafC2HPCFbPpIx8Qwg&#10;hHLtbIgBITN6ssXjVWiLyhg/3cb660OsvjlRVsWQ80CfcsBB+57pF2Cixb9rmkaqkcGifRF3DB/C&#10;k6FVEsUqgwb4fW3KjdmEndHYjYW0h2osDH+bGaGRxKIs05LyI73SolVfQ0zmIKgG+Rsr/8sBbzuM&#10;yDjOFEVuK429Txmc9miF6rMEcBK9+xkEhlpEl81UrhFUD6h2Bz7YyhY0DlvIrlWgS/K/407MRm1U&#10;3hPsfXKF9RfHhHKDz56gPa6jftpE7bjBc+gShhUMGEgah3RHVAzS7SpBa6VJLcDVsCG/T0iveKiq&#10;qUwmzPwdqpkOCyvvfZSuQJfzYiZq5/cDsJSoRjqyLlMEdwJ21XVM9qdWe0iudHHbx4CUDqK6w2Dc&#10;KqlBEJlRH0EZRlquwJmgkiNEjS4WRFp1i4dQjybgoaq0eGj7vQGVbL6Q6g5lpfo0ef2E6Q0w5bXZ&#10;F1BJXt9A1Et1ymdDhWolUC1+qR4IEsxUpH5C00er76XClXpSwlRUsYbnIGuJ6YIMgLJ6AP9f1r6y&#10;UyF/29oLUN+pU0miVgWgRpmIRYa+5qvwlxtwSNepQpVJZqaqI9YbIbm0gsV4AppEUq246qiWeb8K&#10;sBSzCPbqyG4MmAcIqp0BMiyL2U26ODqI2lmGwsiCmcyvw9mnAt2UiaYJudMwVacF3rGB6jVMJxJD&#10;8zyJMj+rUnXWD8MoHwdQOQshu++mcrXQoRKQMqvVsY9wDMIjQF0zU7V6CVs7kxXZEz+qV1FywEih&#10;Y2e59qv+roXLLEr3y4jvyoTXXQqdDvO9dNiPMcWxmGLgygYxT6c0xzI0FTe/rT+1sWxYYakH4KAK&#10;tTR85E+IrwN0lcxrzHvmmgPGigXhSYznXKNI6qNwWFUTWccpzAIUSKamjy64iveWX32OyWva/acf&#10;0Xa+QP8RFeiD5xg/fslMf4TEyiZvxBWGz58Tjq8wfvERmlfPUDt/iublR4TAV1h99TP0H/yIapDK&#10;9PHntPWfMX1M1fuZmtuyff0U6Z0DKrkRgdNkAcjB2eJJVGTNqajaypIHso5M6XCigBuV6eCksWTC&#10;aEB1c7OeCzM6C6nY9+xxj1GB0ZPqNbbbI0y7KF3SJl+uIH8xRPFyjN6rbQw+orWkCkqolnsZ30tr&#10;f29IVSj1owQb39f4XYFqYJmqjEAtndRRPGoyEjEj7bDwbbR5Y6s87zy3dYKgh8R6nRagRLA2Wchp&#10;i08G/E2H9jNNyJaoutrMRIQmH4Ck7G6RSpUBhDe9zP8SBVrcJ8iZsoRLmdfTvCfqlInb9tVEAXb5&#10;+Q4TFT2V+e2AFloBVMiEZDeHEFWk3m+EN+OHN8WCSkWa72aQH1G99alYCizYeVl9VmaDKhCEBEGZ&#10;loZANWS8mIvYWIDc8Moorm4adwOLBK6LNpg2tmSDs+GELquBvW7G2osxg2yHEK1g402XoG+hS6A2&#10;qDhWpAvMI2a0iwpyG1RPFTsigzj6ohI6VPb1hOor2rlYx9qzY5z94BH2PztBkk5g4/UGNt9sYfUZ&#10;Lf/lEC3el8ggyYLbRm6NBbvig7XowPec34UhSwWzQUtd0zM4zCOxmkR+h0pyTCubsyM8zCHOoCxT&#10;Is5FGUgiVBbZMANEgMGDBaWeRe1wHRvPrxBbavF/pNtQgeq0gobM+TCi/a0WEajQCucJZx8LoN0D&#10;g8NNaLKAE2ReAtVJqy51oSaC1uz23cCVnwskBaY6JwMV0zuofjsJUM1+gvUtaC2Eqi3IcuCmCnbw&#10;uG6pLojd1JNyv3TLkqQnTAWqWm51YSrgWELZ9283QglAVcMTLbsafipDTvneLrNbybwAuTLs3FpT&#10;earUKlwyEQttfXa0AlNahu4mYUgTwiVZdZUKtVGGo5ZnYCsyAPF5bPSQ43MM0wHlKSLa5w3VlSq1&#10;E4CucgemxgxdnJnljMrzJMTyGaHTC8JH+x6amKlso6ifxBhYo3Q7Mbo0n4Jq6STIIGmEpT0Fz7JW&#10;pcC6iaLIieiOQ4HZPdYismWFfTDLcqvnawJuw0Z40vYT4ua+EZ5VH/QNOz8voH1/G7Jsyq2gDQZC&#10;VZK9lsYihYWsILBAsMrAGhkSO5+2wlT1YlEGBDD/RyZZiqcoRVSM5Z8ujXmsQCcZGNMJEarZ3YIa&#10;HjuTZTnk5wlC1dTwkldJvDdW0PsSE4J1TPW58upTLD8jOB8/Z4E/YiRigX76DJOPCNpnTzHg696j&#10;5+hcv2B6g8HjzzB58TUL/TcYUrEOnn2pgDp89inhS7A+ekq1dwBXr0O5XYChxAdWYaakqpIZl3RZ&#10;Ru8yIy+37Ytt7H/+BKn1LmHW58kOEFprUK02edNaPOGblnVpYPKMM4xYUjFcQmyHFpPWPk6oOmjJ&#10;3ctUSpTlpasR05Bqdkk1dEi/MQGnVCQLSGWkg3R9kPdSp+oeUGl0PKhdtLHx8YEC2uDhDiE/ItB6&#10;TLSjVHLty01+tsO0RWVKZUMrIKoyRwubki4UW/JAe+hcEZqHfCB8AHk+kAwVWXqLlpQwL1HB5QhS&#10;qeQWmNbPR1T7a0qVyv9uf3qG3c8v0Lkvy6HIvJIeeNpUMQUPbnvmYEzYEG0lkepkUKB6jpQjyPcy&#10;SLWThC3t1GYT3hozwDDP35d531nYmXwEp/RptZciCqh23vsg9xlo8w05M5oMArXjIlVElhCVOuAK&#10;Ro/qtHpZXnsG6696OPpqBSsv6mjfS8FWn8F88ntUhrdgLMyiui/j4BOIyno+ZQ9K2018//d+isNP&#10;71PteLH+bA99Boy9j/fQvdeiYsmjclhAaY9WnoFoyOdUlF4YSyzUJaqGsp8q0kIo6lnIec3MyKEh&#10;lSFVcIH3ssgMneEzmI3oMR3UI8D7EekX1aqzdipSWXFWE5MJUNxIT7p49ds/xuvf+QnioyY8BGx9&#10;bwXJUQvxfh1Jmai6JBOQ8H4EQ5i2OKBzBeGg5ReQ+uO8XoJTb3fdNC59C6rSyGRgegdRUasC2D8P&#10;VKOXoPXyt+q7omb9mLdIyz/LgYfqX1QqIakU6luVaiZYZZ5UBVSeiyQdX6v60OBNS7/0Q1UNUG+H&#10;rr6rAlDqNSUrBMikKlTdmZKCqrdYR6AsS7D04S3UoOHxHSXmk6TM4lWh9acra9EVNstwE6qhXoX3&#10;r4P6zkg1eEZZzrJSl7qfUUuezOc+IFRvw9qeg627QLXpYtmSuu7UDQwJxeDIgMiSCcVdH1JrNoLL&#10;QFFiogBxEcpOqlkNfMs6OEcLsHSnEd7md7YdLPuEKpVqfNdBkJrgmWi4tRGcNrpMArOmxfdiH8LY&#10;svO/otCUXBR9mxg+PFYz/csMV6ZSmCqV951bXd6HObq2GZah6ZgJM7T+xpIHuoIDmpyNAs+D2Gpe&#10;VdG17g2Yz0cs8wMKnR76D0dI08E66YzsraCqb01tV1CniOs9WMV7lYuHVJ8f01ZKg9RrFuYX2Pns&#10;C+x8+jkL0zWl/jbh+hhLr5+gfnWB0ukp8kcnqJxfov/kJVXrx1h++X2svfkhFen3Ca7n/M4DlM+u&#10;UTy9h/jGGkHVhqlGmJZpPRglTDLRbJKRnBJck/Kp7QdeI2LLDWy9vo/O+Tbi6x0EVwiFcRmuQQ56&#10;6ZZEQMiEsdIFwjlIqNZ379LN+tn2nrym7aaCtfbjvOlZWv0OMrTZOW5FlQpUBaKqMYqFUVSq9B+T&#10;ymRRq44ub9BSBKGVGLe0uXuiMHtUlLyxUhd7QLtDeKe3OtxP2FyvK3UpKU3bHuJ/JqiCU9tFBdLa&#10;mSjPGmFaQumoxtQglCXiVVRdaoZ2XxRu5YRWikn+q/9wXb2W/QJTSbXTIfJU5c3TMVx1ZoyYGZqI&#10;CQ3amvJKDYO9ITK0+bkxC02RirMSQHaZ90L6ZpYDjLp+RtcCoysVS4tqtJOlSuWzKNB6FqguaHsC&#10;Pdqw4yp2Pp7g6md7uPjxFvPAgGq0g7Nv1pQiLR1EqNCtTBYqcplRyg1N5n2YZSliZmxrZQGV/SxW&#10;ny6hd6+L/EYOvfM+zr+6Qmm3hpUna2id8TpOWrSLvB8sjK3zkhojnlwNo7JHJbBZogJKsjAnqR6l&#10;61cO3kaYYK4p2NYOeD83aUULViqoAFVmggrWi4WoGR+45mDKegmBNGRSaVc1w99TiXFrycfwgdPA&#10;zwpYvj7htsj/KCAxouXtVgnThpqRSqZHNEWlYcir6jbtkSSVaQIuWm2BqahVnc35q+qUtl866itg&#10;vgWqanT6XwCqweO+SVSyBv5ez/+Qzv1i9e1BgtFPQPqi/A6VqTt4A1Mmg6S3QNX4qbq5NYQSVKf/&#10;cz9U2YpilbpS2SrQxrMwS+MVtx5afh9BKlBVo6gIVFGwRqn3JWRlEUGbzLtab8BOoLrKRXjrLH9U&#10;7V6q1WBb7lMNte0BksxPMTqD/FaG+ZXPaGgmUG9RZc7AOdSwPFlYzpwon0fReZRDds+LwJCwbFEM&#10;FD+ErXoH+uL7ZML34OnPkRNWpAnWmAKlCa7xIvyrBkKUKnXLieA6lS9VaebIjdSBC4ldsdsMYjUN&#10;ptNT+DA+hw9i/M0yz2WUp0WPIkmGZDa7Cp6LKSc0VKWyYsC7oeAmmf2fXDFQpOjyLqpWKtWyW7WF&#10;BEYpCpEc3WlROcoE83Jmp0ioynLlEcLUzfKeQWApRfddpbicUBQN8d7g2RvVEX7z068w4uv6xTUm&#10;z1/i4PtfshC9plI54vsnWPv0BdoPL9B8cA+Vi1PC8hitB1foP32K5VcfYeX1JwTzJ6jee4TM/iky&#10;B4dI7+3xRndgb1fgaDEytnI82Rw8zSwW4h7Mx1yYiTgwFbQy2XDHb2HhDqC6twz/oAynTMDczcLG&#10;wrXIqGJvUyUsFxBdryK2UeO2TJVaV1BN7/dVq15IPmPhC6zl+QCkkamg6krF7gtMBaQyQ4yMihK1&#10;Kn3IBKjyeWQtC984wm2S1l8S7fMBoXjSpQVfRvVsSHi2EaIqjq8LIAcKppmduqrzFIVavxgooHp6&#10;fn4nye9U+Z0CASlQJXx58zOiYjdKqh+qtBoKQOUYISprUbryXl7LPqlbDS/JiJUO0usVmHJO3PUv&#10;UIWl0D7oI8J7Ut9oEKa8L/0EQRGkMnPDnHci1CeU+D1LjRmHUJLRHlEGKD0jtaMSps1nQSv64W6G&#10;EBlFMXrQxd5nSxg+LqAhy12cR+g+SjyfAEGfQe86R1VhgW+gw9LTChUAC2FPB1drHuGRBfntMCaP&#10;uwTqiPAcEoBdwvSUSjJPoBZx+aNzKkqpZ/UgsxEnhL1U3SYUdmijNmPMF24mH2KjDNVQFc3DZQYF&#10;Pn+eo7PKILFWxtqTLey+OiRg61SvtHosCHe8C5gLm6hEbViM2ghTWZ6bwEqHeD9oWRt5pVi1CT8/&#10;98DC11Eq0sb+Cm0+4ZGNwlfJIlgtwJVJQUdLbhAghqnaZKw9ASbwFJgKSBVACVIBrJ2W3c6tI8hC&#10;FpLGpwAB6YHG7lRbSe8ga/b5qXhZqCWpagH5XEAbgsbmx5zJgwULAeukCnb6VTcrg5fg9FJM+AWg&#10;0rDEgMrvL/oIXH+U4L+ZIEWSjLaSxqdvVwGIShX1KlUAkkSxymiqQKGhtgJd2ecqVOAjSIOtFgLN&#10;BhwFOgRC1V2WOWercFK9+mTZGarV7BLd1Qrd1WaVz6GggmFqi/mor4Gzv8DypmU5sxJ4dgXI5n0p&#10;B3QbrWm4O7TsAlx+N7KkR3rTjtCSjnmKqpZQjW4yvd2Kxc+fBukg/QqmoQ0jAWtF8TyI9EGAx/bT&#10;rfoQpgDS0bLPZqiUCUq3jCZc7SK+0sJ02IrpCGGfpfpM2zEbtWMqbMF83ImFhFOB1pBzU8XK96iY&#10;l7IUkFuqCi++VmRZrSHFID9Hh+Sm4GpRqUr1XWIjq6oGpCtk5aRHsdVUAum989/8HWx98QOsfvwp&#10;VgnGzvVDTF6/wdGXP8DKsyeoHh9g8uoJNj5/ge6TC8iyIrJtPTyj4jtC8/qMkD2n1X9Iiy9j9094&#10;MzZQONxFdn8TXtooay0HWY1SJgLRpBnZc8yEZUbQfBgLhOpdv5l2jVANWKBJMMNTwcriarL0gczQ&#10;rer+alLPWkKE9jVEJepo0dK1IlSVjNBSR7hUVgrVTvst6tU7vpkBJkb7HZboQostKlUp0UFUddoX&#10;uErXBxklJY1Ujas+IZ3msWIILEsLchZFqSKgii0cNjF4TIV1taTqTqWRKEQVKI1Rfv6X2P4Eb3z+&#10;oE77IsM7E4xkYWUPcnuiWKtUqsyAPI608McJfHkAAcJSICoKV5IAVkAq3ZhkZhuZpizE70gjToxb&#10;K2HpqQeQ5jkEewkklwmrTSrpzRqhRMXFqOlssCDmLPB2aVV5L4yMuhKBw/xuaJBXQ1yls7+rFoez&#10;QptZInxyJlppHzwdI4OBBuOneeaHCs/dzXNYYIHwEqhZlRrncQwI073Ph9j9pI+NVx0MrosYP6hg&#10;89UQq88GhOoAB59uY+PFKppU54N7bex/tIHKTgaJ5QBSkwCiIw9SK0FEhm6M7rfRZ/QXoBozdmSo&#10;vGPDEnRJF+Fo5z4PtEkHDCwA4U6KNp0BuhCCkcFhIWpVXcQWZab3oAUmBmVdMoCZgJ2gdUHP1wu0&#10;/DIDl4HK1ZIJI0FFmiMYslSooToDRb1I5Sb1kQFo3W7oCUALAWYNRBVMv23x3zVGOQJhlQSsZn5f&#10;wPmuDlU67gtUZSvp3b5FmxWLslSNQz6jwrd7MCcTnhgJAzOv0U5V647AQpBKetdDQPqdGpikPlX6&#10;wc5R2Wr5XiA6Y/epkVYyOuqd/ReYikqVfe+qAd5B1iHDU99WC8h+qXf1lqtqDoNgs4pQu0WYlqhW&#10;CdpSBd5qA9YsVapMDlNkHus2GcCbaNCt7b3cQ3EzTedjZHmlZadtD63T2m+aECcQk1SY+SO/qi8N&#10;E6DhkQ7lXealewk0jkN0ozEGVwdCYx0SVLWRFSMd4k1K8bdqoABVbuaI+ZfHzJ34WI5jFG5pAjuM&#10;+GYSS883CMAxnU6dKriK2RiDUYaBJRfBdx0aijUD5iI6VSU0G+S9DjNfUMjNR6hcZULppB16qldt&#10;yk7XJksU5VhWKBYGKZbTAsFJR9wOIUcxtPJim65xRKsfRYoiqkaYDq5liSMRG1m8d/obP8fpz34T&#10;Bz/8BpuffK4mNV55Q6B+9RU2XlKV3jtTk7Fuff8Fdn/wGqOXV+g9JUBfXGD5oyusf/YY3aen6v3w&#10;xTVt9DpvJK318SYte1utRGmuZNS0WDMxN+6Gbi5GR6tvYMaXceby/jYtv7w20v4LaAN9RoWkLOxF&#10;GFCmyzBOGROfWCN0qMi8tIUuWlqZ0NkzZKYY8YFT6vuWGJHbETgJOFmuILye5Y2nxVnlTSI8A6uy&#10;dEFKKVKBqtSdCmAFruVTRt6DCoFY4IMiTI/rfF9GYivLfQQXbWqCgPYO0oRMloqvpPqjSVcLRzuM&#10;II+b2Myjet5GifbZPwoqsApUA1S+9paX0a6IynGb6rTA19L9oqTUqHTHKDHaSSNVZCUPG5XmO6gG&#10;aT9q/MxFi+vmfulyZC25aNMJcf7Wx+sN9vi9cZSZOgRb3QNXW6y+Q1W2W+s+KgMGJGYUN4OPOR9Q&#10;GemOT8+AZmeGskKbNuND3y3o8wsYPKhh9YVYfAa+5gzPTVrXvZBZ3ItUBgLV7U872PyojcnTGjZf&#10;d7HG748eVtG7LGH5cRuj6watfUl1tRpetnHy6S46vH/5dcL4ooHSVpoFMYXWUYn7q6jvF7HzegsH&#10;nxwhwHM1ZQmXOK+Rribc43Nr8zql7y0DgZ7qQhOxwcj84SgQJMwjpgztdzYAWz4EbZSFxmvDtNui&#10;kj7qg7MgXbhKMCWpJvNxeJknnYUoSlQyqV4N7hzvS1RUaZBWm8qRgFQwpSIUiy8wFVX6LglIRZ0K&#10;WAW4Ojsto42FkxB9l94pU4HpvMWGWROVkdV8A1Q1WopK2ubifgcVaUjZfoOL0CRUzQSl6W2S7lZS&#10;BaAmRPEEFVDnnT41q9SC+wak79SoQFMAKzNPyWu77KNilX1Gfk+6WsmQVdnvIlh90oiVpq3P0smV&#10;WCZqdDHtDlz5sppc3pmXxqs6X1e4rSFYoQipVRDvVDA6W8fofInProTagVhkM12dlmVqlg5Rh8iG&#10;CbFNC0WKGTnCMbvtQIEBun+VYPBMoLrvR552PrthR4K/DY61zGs8BmFq787yWCYF1AyBnDvxUpkG&#10;ULmMEKgJlM5S6D+hpadYSbF8dx9s0vU1YSjynhXjaikcqeL50E2IhpgPAjpuTZhngF2I3CQNeXQT&#10;hE0sDzY6N0I1weBd9EKTpcMoUEwQqjK6UcAqg3Fqp3SrdLUuqtXYJI80oZqlCJIUZVl8b/P7X+H8&#10;N3+Oi9/4Tex+QZv/0cc80cfY+eRj7H/6MW3dFUbP7hOYZ2g/PsDGF48J0ntoPd5F99k+qvfXVYNQ&#10;9WoVrUc7aD/aRfvBDoonEwU6v4w7ZzSTZX016TCmQ26qBoea33OOcNXS+ku67THwgpgBM0G1fIVU&#10;C9ym2piJOdQ6NDI2PrUpPQSScLbihIasN+PAtCyvUKWila5ColYbLDBdGf0TItBz8C+zoLQIb2mF&#10;I/AEqPL6XTWA7DO1ZA7FFHKHMtEJlStVqihU74jHmEQI0yxtSJLHizACRwlHmQyaMJWhqIRaZJXK&#10;jzdTWvhze1WkaQmknkUUanw9RfgKHPn/A5k6LK0sf2xVuk9JY1VLNUxJ1YHUm8prUb3SL+7m2AUE&#10;qTJtZZcCqr8XZeYjZHj+hV2qWl5DYEgl248Q7hHYWoRLzcH/TlLVezCbNDAZYSZY7bT2vm5S1Z9a&#10;i7zPhJCOCm+WFkiT5POI6WiN9LCUjcwsPh7XBkdTQ7BKfZSLGdaJ1r0kRo/z2PioTqA2sUKgjh+J&#10;/WdA2o8htxVSFr59XlRDU3ObESpNH5budxDqynwFTqSXeQ/bHhTWM7T0XsI1h9VHSyhs51U9aftk&#10;SJsv0w8G4aKzseX5/VYekV6RSolwiXvVjPz2LFVcivekloKHjseUYvBgkF6QvOWxQhOkOmR+0wSo&#10;EMOEb57PlCBN0O4XVwdISEML86crRyUaJ6jczEsBP8HlVcNC1UxQ7qCC6TtFKmpUXgtMBayiWKUq&#10;QLpV3TQ0vbP3N9b/nVJdJGwXrHYF1AVRqTaqI4JaFKqMptK7qDytPkzpHZgzumB08PcE5rukdfqh&#10;kYECDp+aTGXe4aXNpyDxRRU4BaqiUgWk7+pT5bVM7bfArYHfk4mrTVStaigqVauN33Em8rBHs1St&#10;BGwuB1+J+ZJAdUhvgASVbKrCrTRkEapJWZmV38vyuVUKaO9OqFJ7qO9W0D0ronc/TfUWpojRInVg&#10;R+7ITYdogaV1F4byLYohkxpymt2gEh1p6K5MyK7ZkF6zIr5sRIQqNb4u3ZMMMNdvwy3VAFt2RHfs&#10;BLQewXUqV36ePQyjcb9EzrTQuNenUAlReNAxjou07h7Yq2nMRjz4rl1PWPIeS/WiTKVJN7wY9aqk&#10;kSn6mI8WGXwXo+RQgpCNMr/TRUcnZcUYTzfBMpBhuQnTtcXoLtvK/sfoctMUYI6GLFcehp+iR8Aa&#10;opt8b/TqDVYIUVGly7Tsyy9eoPPwGs3zM6w+f4KlJw/Qps0vnK8hvtdDg5GgSYWUPRmo/qDZkz7y&#10;5wNUr5fRebKhOsLXr1ZQv6RS3WixEHZYwMb8swb0mQRlt5dWzAZzJgQHI4mBBWPxbbTQ8QL1CV5k&#10;RGQ5QaoarkS+Ewa0pzJG3lxm5C0xk9HCTkX0uBMxq6m3tFSxjlYSWu6X4WMLGatqgQst08IvE8Kj&#10;hIKmrFjolv5lVKuepRT3x2HthW9s/1aeijGtgBrbSKNwRPu9m2dgCBCsUSpYWv+jOhWndKlqEXpJ&#10;6KkUw5T6UcLRx2Mlt4oEaonv4zwWH8g4TJVo5QMP8HtJpRodBLhYCAMhKZZe1K0o1IQoVsJUtlIn&#10;KzAVBRxboiJu0ebzQdZOOohRWYcZKMKTBD+P8n+jhH0SvkkYbqri0BqDhQoMWeiL0nJpVf8nStXT&#10;icJDVb8okZj31kRVJ9Uuc7Q/MyEjbvtnEepHqTQ7SKyG4evZGH0jKO5H0bnKKFW69Iz2/lkO4yd5&#10;tM6SKO6G0L2XQ/UwgfpRiu/pGtpSH+Xg51lsPhtj6aoNe9FAW+lAZpkKsepGtMt7k6IdC8wgLA2C&#10;XS/8nQCvNQJrwQcrnYqtkIK/yXsiKwOUef/ivI4kj1+gzeRn9gwDTz4BAwuJI0sLnmPhIlylXlQg&#10;Kup0ykVl4rfDkgiqxepi7QqC1TyKkw7S/Qq0AQeBxPznc8MaYqAhUA2EoUlGRhFa79SoUqfuG4X6&#10;rk5VWvxNol7fQvSd7X9Xjyog/Xaas/BcBKpWG5Pso0qy0vab3Jgx8DmYPFiUelQrj8GkIxC1TBqZ&#10;yo9JzY1qp6sjUBcJYq0vpupNF7039t9ANSpgvWNxMxESBLUlIOP/EwwUvK9BOrt4HmZ/Aib+1pOg&#10;9Q8RrMksVTrdG4EZb7Wp1ilOZKYqftcUplhJ19TWHGbQjjHfUc2GagVU1juoSkMr80rtWOoYfWhe&#10;h1B/QPV/7kfnMY/dn8dC9n3mITcap0GUdpx81rOwlT5EpK9BeoWQpAvKUanGafsDVKrWxh3YOzNw&#10;9OfgJ0z9VLzW/gyMzSm4lyxqxFxRRu4dt1hmqLDbdGtrddWib6TzCNB1TPvJCC/zf4z3kwCVpXD0&#10;MQaquJ9BmUlV/9DR5cIwp8khQtdItxPo83rbcSrqNjJbDSXepNpMrL80JgfIj9oJnQ2dpLnohIUM&#10;kNdxsfyNh88IyKdoPniE1oOHGDx9itb1JSonh1Qdl1Qjl2hfHaJ4torc8RLyp2NGny6SVFaNB6uU&#10;4Nx31uMxVlG6N0SENze6XUfmcMBC3aBqq1A2F6l0sgRjhNZSWpXdsFdYsGWarFyAysjBfVRLTFbp&#10;l8qCNBtjZkzLNHgykbGPFyUrJrown3LAXqcCrUUwn5a1Z2ilpEI5QSuV483L27CYpzop0Gqs0apv&#10;F5XyzB7WlVp1UiX6CTbXkBachTe4RDCtpNXoCN9SnFY/j/CadFZOIH/UwPDZOhI8RnKnhMJxE5H1&#10;HBVmnfdnwGBB60MAlo+l5S+thqpZ6rT1jF4JHsNFZexkstfdCA5jsPBzTdrEc2dh5UNYSJmgIfiN&#10;RRfVZhOVwy4BFkdolEZ+p4HkWkm9jy/n0D0fo0r1WuF9lxFGRSrhrJwXoelse/n/0oc2pc5frjvA&#10;ICKtkJIJXISoUYbWMdIaGYy0GWkMpP1MSD9TH+7SEs3FbNzq1TlNnm6gcVKHLrfA83apuTDrp2lM&#10;ntew+rKG4eMsC06IGdlI+LtQPYuj/1C6iuVQOU4QwAFkNv0YXlO53MvT4pew8aRHlWmlM/keEgxQ&#10;8UEQCT6LeC/CTGyANqaFm/elvFmHKU3IMHPbsgRvuYD0iPmNAdlRoGoo8b7m0phnQdHKqgWEY3ll&#10;QMiGWMBzBCWtbzqkJuX+rl2HOx4z7npo+XxWuIq0pbSq5bWRSuE6IUII2+NUcAEqWQ9tuo8Qo+XX&#10;OKlunXxNdSgzRAkwRYUapH+pqFJpVCIwJclrvbxn0gpEqUQXaPFlq0D69r3Y/gWrlUC1qvcLFipW&#10;sw0zRt4Xo7ymiiUENYShxkKwmqiomBbM3EeQaghWGcoqWw3PS1r/jYSphtBf4PsFKti7RpYJAlrq&#10;WyUtitK1h6hyZZarmOqaZfLGeG0ECUHqjlOJBlPwZsX2F3k/ighXW6pngMDZRBWrk65Z0ZyauEXv&#10;88MaicGRlIEFYaT6Zd7TGB2Hg1CUvOKjSg2ieUk7f2Bh2XBClqtuEa6TJ2m6mSRWn+aw9CCJxDJt&#10;fl+H5KoVaQI1NNIhPDao+tTIRE9VOAtD9Xsss9MITBbhGc3TNWrg6hsQWfFTMVZVX+4cwRcZ5+mK&#10;Vgm2hmKIjAY0pqOEqp15jveTgVVPoGpjfsxRtWoZgLUErZagnQ/R9vutTBbc9bJMUuXa6lJH2lRV&#10;jM4Wg3PBQcfnU85S+qhK679MapSUEVN0kzG6xvRmFe9Vr59j9OYLjF9/Sqg+ZkR5jNGLpxg+fYDh&#10;kyv0qE5Hj88I2V1GhAkjwwC+5Zt+oKWzPsoXA6T3ZXb7FhVrG3HKYj8jhn3EaEfp7OGFLhZZiAu0&#10;NCy8i4SpLk9rVaIFk8lEqmEqTJnF3kXoJrDAwjTPKPNuGq15QvR2xETl6cNc2gl3V2ZrohVpUf2N&#10;CkohTiVYcGKLuB2dZ5rDVGqBlt+D0kkDmX0ZD04FucnzkT6MK3HCJkrYxJGg5UwSpgWqyvgK1Q5V&#10;qocKVlr9ZdSDdKuKbZUJ4yatBkFFUDZoSVv3xqoONM3PqtJB/6ClppAzVz1q6Gl2p8ZolYe7EaS1&#10;YWalAhW7LlsP7YlsJUk/TVuZAJ4UmRmlU3wV4UEKEUlDRvaqX9UnplZKfJ+lRaf16cZR2eO95v/H&#10;GCnjBGdsHKMLKKqoGaKi9dGCJKh4/UP+N1W0tRbiPWeELjF4Uc1PRWQRQaOaWlCeh4mqX5tz8l6b&#10;VWumdxBiEFvkPQnRyvCcOybauRKWn1Ww/Jz2/nEGbQI1tKJFiKpChhbmj0Mon0WptF3w9qRQ2LD0&#10;qI7+VQXj+2WcfLaC8WUV3rqBmfYvUK1qkRyFEO5IRtdAG9HAnLLDXQgiWEsTjnk4swx8+TQBGcUi&#10;VaQ2SHWfpW0vpfneiWmXWdl6UZ22dARuAtNdEBXL66TbWUj4cNtrxh2vBVMEaqBZUJbfW8ki0qID&#10;IHxdVCo6Dy2400I7TMsuQPV4CFUqRA9BSxX4zsobpasTladqvReASoPTL1Wo/ZfvJWm47waav5oW&#10;RZW+A6zZSkVqoTI1EqgmvjZzHwOdWeDqwqyBMGCaN/HZvAXrImGrk/pQZ1BtZwjiWwt8llq6Mn5m&#10;kOGuMpmKVAc4CAwbhYqFIsYWpLKOMxgQtJ4oIUygRrIwBghNJunDaiQ8XdkKAqUWbX4eWsJaH0xA&#10;I70JBNChhLo3xgD/I0iXlQoh3s4jQnUYaNqpNB10NjH0CdPmiQXNU+abe9x3z819PnQvvOicc0u4&#10;ts/8DNIxAjFIKDmZX+heBhoGcEJ1SU9I2rnVwN64RSf3HeiKvwZ3j2BV0JVJ2b3Ksa0/PUDndBVF&#10;mUB+tY7e+QbydMXivuajbtp4D20/GeFnoJF12Bhov+c0qO0d5olbbpPKH7cl8PoZ3EJO3AlYWF78&#10;VL1J5mWpSsgRrnSPVKHS7pHeqpJDEUK9gCQhGiALZdhqguX3vdLlY6x89gNsfPEDDGTGptevMXj2&#10;mEr1AW3dfTTvHaB5sYfe40PuP0Lj/iYB2qMU542uOJHYrakO8zLRapQQChEmvlUqUgJVujTJqCYL&#10;rbipKsuEpNWM78YSQZmSk6ZqakQZDagWuY1IJ/2Vqirg82lRmnY1WYFYXzlpqVOUvp6ZXdpu/k9o&#10;OQNjjZmMalRfpqVrUPnVXVSeXuQZvaRxSLo/BQnP4BrVCW1w4aiGIpPUcwpQ01R4lYM6olStvlGC&#10;36U6XSLQ+LACyyzYK1n+pk3Vl0eMUUm6RkmXJ2nR8w1kdceE2mqpjAWocqNj0mVLWv6bYmOjCqZ2&#10;GYmRNFIZam5m7eG1JPlAUitUmZMCIyqVLJOXdldgGl/KqdcJqlNPM4roKIfGUV9NpebrRBAl+COj&#10;GP/DiyLVc25LlCgLWcHG84mpc3IS2qayj9dWVPdW7re5HFK26AO/XgHVUqVCLPkYyGyMwH7oi3Y1&#10;5M7RYIYe0d5WdITtNDPUTQGQhqnYmjQgLPD+UC2MtFT2VAxrzOS0brbmPFW1SWV66UaV34qgfZLF&#10;3usxeqcF1PdSsFD5LkbvUIkuUBXchjVnRKgVwB3nNOb8Otr2IMy0Y9YU3USF97LJAC1LAGdD8FVY&#10;6GnxLVSkRqqNGTdh6TQp0Eqa9xFCPumCZ4WFitZW5HfzMbUcjK/KZ8Zky0QVlEMlngtBPWvREZhO&#10;KjU/lZ80LDkIJELLK/1IZay+V9WVSl2qsvlSZ/rW7kuDlZaQlCRqVUuQagSaVJ8LBOafT4sCVYEr&#10;X88TpnNGAlVvUmnWwIBmZDJwv56FW2fBrJ7fIzTnDAQwt6JetVYKDsJ1WksIaPg7fkdDZWugQtXb&#10;KUT4+aIoXW71dj+MVKg6G7cuGeHF52/1YZ77raGbOlVZGFAarPQEqHSlku5V0vXq3VwAUpUg3bJk&#10;hYAFB4OFNNrJiK+IB9FWCvXtKirbKYoCO52Nl67ExWTB8IGDqtRHp+LB8H6AEPXSYdlR2LRQBGjU&#10;kOX8jo95xcSgvaA6/Xu6c+TEFEUB8xGTszVD13eb6ZbqdmUo3qIIYJ6pGOGkG4wM6Z4OlihGmshv&#10;dghRm+rFskDXe8tthCbOgJIkTyLSV9mren1Ikv0zDNBThOgsIXqXcBWwymd3g1SqdHALFHPCIl8/&#10;zfwvjeEUWQRqfq8JL0VLgCInSM5J+QqyfEp6r/bgOZY//hKrn36J8as3WH7zGp1H1+jS7gtQ+1So&#10;y8/uqXkqO4/2UL23htaDLdQuJ5BJRmQyZunLmZbuQlSpxcslVK/XUDifIHcyJqBP0LjcRHS1xQhU&#10;YgGNqJM0FH0wV2SUFBVBnhCsywQXeeRpffO7Ui/CEyQIowShwLH/eBnbnzEaPRipVvgEARLhZ6I4&#10;PUNpiOLN5fvmVV+l8mlTwdM7pF1ruRkAAgqoolrzB1Va4xyjS14BtUT7XNyvIr1dUV2g7CzcAtfI&#10;ao7wbSNJJSqd/GU0RHqrwvPMqAYlUaaylbrJhQzhVPMSamFGUarCigeueoDQzCMhtptQjVI9phgc&#10;pPFHlKpA1UMb7qASddYCv0x+qlJfO6pSbJxFWZa/phUW+CZ4j8JDgWmCYA4R1AxqVNexZR6rL/8t&#10;XcyoOivSiFRSqlPucWGvg9JBnxE3oyZE0WRpHWVtK1mHp8BA0KF6oWLWMojJ9ft7fng7VGqEX2qd&#10;YNyJ8x7FUDtNMYPpCOLbvFeEX186UxuR2vbw/jsYGBcQHFh4jnZk1wLonhXQPSlg/XEP6WUfkmMP&#10;kxfBjgOxPhV406nqVe0MioY44eDTYMqlpfJkMKUyFZgGqzm+DhKoQarQBGY9Nty26ZU6FWUqDU8C&#10;yAC/5xGVyiSd+X0NBsFBHW7p4N8pq8775qRMyJ1CcWUAJ6G9YNPR3hPIEeZJD1WgzUYFSrfhk475&#10;zKuiUKXB6R1MCVE1UsrOe2fjayttv4yoYtILVAlSLRWmxkRoEpbv0uLbpDERfvIZoblAgM7rb9Kc&#10;jgpVJapVLQMvQTm9eLNdIEy1ZiePz/8XmJocmCds5wlSvc0Dq4fglwYrWTZF4Mrv6gSqfK+hutXb&#10;AtwnjWc3XbKke5aOYHWIQvXFYAvftPpLL4F3gwMEopKkPlZ6CMiyLNIIpqEyX3BSxHionN0GBjoX&#10;yhs5VHdjVIwyp4MZ3SsHRg9tTHa6FA9Vq5MwdaO8Z0Nx24ayzChFmMYmViRWGcCHBgJVQzel5XYR&#10;zuYc3O1F7jcSWlSuI3FNWtgaM4SWhXlMj/nkDK25CaacH9FhBTrCz0e4S+8VaWSVxtb5yI0ilT7J&#10;2gSvRxqjCFLpj3wDWap9biXgipIVlSrdqualESvpvlmBg67YUpWeM+RINUDVKkOfKVIohqQ6wNen&#10;ABsIVOlkt9t4r/fiE7SevEb36UuMXkq3qJfoPiY8H9zD6OkV7f6FsvyFk1Xa/SHt7wiRjTrMLWnI&#10;oXUlVGUYZ/fJOkoEq5eAMfdkMa8KEntdAniVgJMhmm2qNz6wckRNxKwveGlFA4QqLzAvEx8LULNK&#10;Tkv/TFGRyy8nTCvI7ueROyBMGAUrZ1VayyqSO2mUTstU0mNMXq2pLk35Q9rL52v8TvtGgRK6MuLJ&#10;O44ooDq6vBHrN2PtRb1muQ0NaFdp+VMEbJbQFIjKkrVqFAThKsPKamdUhoRn4q0yrZ8NaHmXFFwF&#10;qCGpPy1R4RCs9mZA1bG4uA10adcJ0OKOTNBLZU0bXtiuQZ+1wlpmoS3edL53N6i8+KAErtYSoUb1&#10;LkNB5TMF0AHVVP+mGsCYY2GK66FNG5n0PA4BSKj6eX0LWT1h6OP/y0iPhKrflcmsxf7fALX7NpCF&#10;uRWbL9UrdqVQ56QhjyrVUHTzPVVQRoeF5DzKvPeVQ6rlro3QtRKuQdX67+7Qek1ssHfneZ9dKB3L&#10;2OwI4itOquUQA0CYBSeKIW3+9osRlq+aVDFJ5FaDyEz86BxXkOGzKTAItg7KsOVNmPLMQB8zM1Hh&#10;sSCIChVYOnNU4sUYTAmCjQXiroM2zW5QatSZi6vGJ1kbX74rKtVF2y+Fxk+LH+3XVIuuv55TDVWF&#10;5R4GR9vwl7NUW4SXaZEAtSqgGt3SX5QFyEdHEYrAKjbXyf0O/q+oUoEpFakkE4FqJFANBKpeYGpm&#10;ErASploCU2OkGiU0/3yS/e8+WxCYEqKLb7dzBOmsxoCZRT2m55kW9JglVBcISUnzOjO3cgxCn9A0&#10;WHm+3Mr7BQO/wzTPz+eoXGe1Jp6HHQYq2jmNFXcXCGbpPeAMYsbooCKX6QTTBCRFDS29UWbLkikB&#10;I4QSwXmHx5x3+NTrGf7PXR5r1ubGjMWKaTPPnfdsxrEIQ9SABAVNdtWD7IaRecyI2okB1eMFNE61&#10;hKqbKjWC8YMwaocOVPfdaB6FkFt3MZ94lEKNLFvgbhGozFP+vgGBvpmq1Y7Ump/A9RCiZuY5I9Wr&#10;jpC18zcydN2BhYRMTcnvLEm9Ka8rzOsmTO/6DdAmqaJTQQXKubD0LPIQrOROikGBeUj2y1agasxQ&#10;1JRTSp0KVGcidBpZQpfCQ1SqlBNZ/81cuUlWCiV3h2JnmY58WFRtOqGhDJ8e3ijU9tM36D57hd7T&#10;F0xPqUAv0ZMGKSrU8bNL9B/JcNNl2ve+amhK7LQJU+kcn1MzN8nM9zKEU1r6HYTLPJVO9nQEWds+&#10;yu+HV+tqxJOzleFNyVHSUw2VqMpazPztGMHKky9IvaoDzXt9DB4to3BYQPO6jvGLIQFaVPNiFk+o&#10;YI8INBZS2d9+0ETnYRPDp30q2D4BS4hvEZh7RdUaH2fklBZw6eoUXEnAO2IAYJKZYlqXfdWgEx7H&#10;aUMI421ZpqTLByf9W8OMNlVCSNSyzLRf5UOVZaCTTAkFUAGVtPhVT2SMf1WN/bU1/Aq4ogx9tP5i&#10;7UVNikIt81jyWpSq1KtKJ/38Vk3VnQpEBZbyWjrri/V31aXDe1qp1yhtRWycV9UAVt7b6TAhkKWq&#10;qjmV5Xc1XEqhWpnJjBWqlpKFUT2CxrmMRR5TVfZ5/rTKzARSBeBoyqQ0vOd0BlqpzyZkBbTiHFS3&#10;NH6uz1FxlwnOphuz8VmYSlQJXSeym3QlkwhVqFuB1dFaILBdDDhh5LaDtHYVbDzrY8RntHy/id0X&#10;S9h6Nsbwgs9j6EWTgA62HFSNJtrwOdVQVdvNErh9+Bj5tSyg7mKIStKLGY8JH5g1CNYzyIxqv6wK&#10;cOWp0JslFmYq7bddowSqc16CjO/nCNrvWBZho+UXVRqo5xVo9bR90jPALw1baQLaTwASqia3nXad&#10;wLNaaIulxZ6qhXbfSNWnowK0Scu+k7afQDESLgJRgalAVdI7iL5L74D57ffv4PkOnN9OM28h+r+U&#10;BLDfBq1sFYTfwllev/uO/Med2UXcndMouJsZBBYI4bszOgKakKFa1RGwiwJjXpv0YJBpBrVO3kde&#10;n8zNag5FMcvr+5BK+bacM69vmqr7Fv9n2mzDtJH/YTBiykLgOxYY+LSIdHx8hjFUD9yoHtkYgPWo&#10;HekIGA2qh2aMrkMY3Y+hfuhD8ziE9kkcaQbe5KqDcPQTkhaWFyPzlO1tssPH4G0pLRKyViTpdCJL&#10;HuY3EQ7Mg1sJFCmGpGwYCdRIvwxTntY+LYrUpIA6E+IzkC6ZDKyiTOcjfgKUoiN6o1rF7gtMRb1K&#10;EqUqYL3jseADL+9pnE4gI05O2n0I4wzFR5pBk25O6lXFXWuSLibe0zT3tcidtZY0Sj2DqNTBq0/Q&#10;e/YSgxcvMHj2CIPH9zF4Qtv//ApLzy8JtXXkjsYIr7NgbLcQWC0hQHUmQJVRSDLSyDqIwszkJCwc&#10;I6ahNAQVqQylrlNamqOwNZmhh9KPskipzIhIlSoS2lx1U90RDlSR/lGI9rpGcFaQ2o3D2beq5RYG&#10;T6l4L0oEZx7dRzK5cJ3KOUXlnEB6L4HMfpoqNqlGT+T2KwRnQ3VjctC+ikJ1DWgbO/wPvhZ1Kq3k&#10;gWFE1UXmNmjNCUUZ8ZCkspNOumFa9AQVpkywLC16jdMBwSRds6jMqEClK5LUVcqYX1GlolLF7gtU&#10;PfzMweuSxiex9qJU0zyubG8sO5Uj/0sapUSNis1/p1YlyX6BqqjWMO+Tl8FHMpCoW2ddhosSgLTJ&#10;suqolRANM1C4e1SnAz8MZQuVdQFxqc7gs5EAIOcq5y332kNoizMQJToV00Jf9NC6ZFU99k2dUYbH&#10;prrJmmGr2NX/iGI1F00sKAyokxTVCG302AdLZVb1U5VuU5WDOMb366pFf4eqdP/VBONzeT/G6F4b&#10;0Z4XtZ08UnQM6eUA7TjvV4tqpCtdqaJI8d4thDQwytjrIJWWz4xpF6HDDG6IOQlZN7KjJjauz7F8&#10;fkC4BhVIFwhGUasC1FmPVS2lbWbhkM786VFLwVcasATA9lQEzqR0/Qli3qKDifvtsgaVyYAFkxEW&#10;lxc26XPqo2qhQrV7QrA6CFMBqahQUX3cGmRCEwEnoSNbncCTqk5DlbhIlSj75bUkBb1FFnIqzj8P&#10;TEnTCwTet5Lsm9X8z0nez2kFmm8TAaogqkAq6R2cDQTqAo+hIeipXi023CVgZ6h256h0dTz3RZ6P&#10;VEnoCUoNwWn2UNmL8nZ74YjGGWSCmDKYcUujw4eLWsxZCR+zle95noTpjInuQG/AbYMGU3YNZtyL&#10;dAS08usUPFScxV0HAytV6oENjWPafL6PjRYpBgxUpgzyTNlVupg1DzKbXjoe5j3C1N9jPhjJlJFW&#10;5jMN8/Ucvuf6DvP7IpVsCun1OBIrdECTMJUrgcy8LQ21MsmPMUO4Mc9oCTdNgjY9JoOH7Ko7oAw/&#10;Nkj/94AL36Oz+ZD5SepLBaaylfpTUasCVZlIR8A6HaEijzhwh1C+G7ZiKsJnm/fTzTkJVheZFaaC&#10;dVPt3swb4W2kERuWUdrq4z1p4e88/5gK9TWaD5+gQ4U6fPFE1aG2r08J1QtMXt5HTsZVr1KpyVyI&#10;B7TAx0PIaqFi+220mDLfqH89Dy9T+qgHK+FgJcllYhObrGFEm2mtJwmkCgmfpRJKUSkxcxM4AqPQ&#10;UkJBLjyhmlymZaTNjFGVmhq8Ack7tJZWgpRwU0At8P9zVKsZ+Ce0X01G5Botw1hmrUnS/lNdUqGW&#10;jluEah0BWduIULURptYWMw8B5OmHGPVEcfK/hzFCTiR8VgE0woBgo2p28dzkdXyFtptwldEQsp1L&#10;MZpSoUqDlEBK6lQFqmL/JYlalWNJo1RokFAAlYakdxCVetXcZpWAvYmy0nIvKlWXZlSm5RaISoPU&#10;O7gGeR+lUcolgxkShrd932xYTPC6ZW1yXk9oGEJqKwtj1YIZWnUZUODuBTB8tEolLbNbtZWCljpV&#10;LWFpJZRlAoi5JBWMTGEmw+74jG6HjLDRwkhAsFVcDAoMdBLsqtJhWmwdnx/PraK6bhUIYVljykY7&#10;l0T9SEY/xZBfi6JMFVGlWyitJwjWDVS388rap5akb6kOLToQUbDLBPDa4w6qOxlooovQxfQwxFno&#10;JSO7WIjdVGdeqq8gAUVL56M1C1TpBtIR1dIvqlNg+m2gSpLRUDLpiUBVqgMW+Pmsk1ANeeAiVE0B&#10;2lf9PK28EUaq0zmdhorOAZc/BBdh6vITyNzaqOB0BKVAcoE2WpKGr/XcpxVg8rWOW/mObLV8r6Eq&#10;XJTE784RpJJm5glKSQLVP5em57S/mua1hOivprlF3X+QFrT6/yDdfKbnucn5Gnm8RSxqeP+Y5plm&#10;+X/zBKaGqlMax6TngvRIkN4LjjDLm0cGF1CdEqh3eTwZ3TVtMPE9z5PbaaOeylVLoGpx16rlvdbB&#10;XfAiOQwjSRWZWnUhOaHy3GDw3I+gfczgu+KBp7HAvDwHV3UW/pYWBX5eOSQ3Nmj5xw6CknlrUxpb&#10;QywDPNfYPKYCM9wuIEABlF5L00WSCQy8CbpNyZeOSgjTzBcyZF36VWsSDlWHKkCdZf6ZCdlgkr7J&#10;ZZkcJ0WFGlTqVJKAVLXsE6qiYkWdShWBAHU25sEHDObvu3nNUaeaFc/Xp8tpJik4gqpOVSNVAXEX&#10;83KYTitAUVBgnh/c1KFKS3/jwTOqzWtC9SG6jx+gen6E8ukuwXqKldfXtO4dQolKicoyMJHJSDrI&#10;0+4G1/JYoFWXUUeFiwGiLLwpKrocLX/6QJZwrqhx9vYO7Ws7Q5stk3x0CFWqOhmJIJDZoNI9kzrK&#10;FG16Ai0WtPq9KtUpody2wFDTE4ZW/q+fMM8QqEUq1rCCraWlgbYiHYDNhL0H4dUgmlcsoOcdBdTy&#10;SRuh1SRsVL5OPhgnVZybW2vdTYA4EZERUrKwF4OCjEKS0Q5ix3206/LaRHhJY1J2o6wakubizLBp&#10;k6ovFSUqYH3XQCUz86uW9QoBRCUoSlKOJRCVY0gVgABWjiVQlQmUZcioANWYo+0kUKXhSbpOyeuF&#10;OOFGpRroJNTUdwtxE3QZsUK0Gikd9BkDHHVG5bQGtqqNgcuJ6cQs7NzG1hJIbsrKAHXCXpbDbSmV&#10;auCzkl4ALZlz9XKZMNVjKkor+haod0IW1a3KRfhqeZ3fc9/luVioBhgAqwF4mzHCPY/seo1BIcsM&#10;7qYtM1J9ZDC4V1GgFHvfOSwh0fcjNQjg4vMjJOgE6rtF+BpUEvEpgjWoGqtGdCHjqyo6xwX+pgm/&#10;9DSIm5UaleVcdFQKRtovU8IFMxWCt5RQjVVi4UN1ug9ubyB6A9MZl0VtpeO2dJ+S+lRphJrn5/P8&#10;zBikhQ/LyCOqSSpUg41qTztP270Am8cDt4zP91KVuvh7WnyttKxL3aVAiWAUOEnSaEww8jOzqFYB&#10;Kr+jF7hyqxXoCnz5/XkB2LfSLIH559P0rOZX0gxV5ez8wq+kuflF/v5X06JGy6T7laSlVddQqd4k&#10;Pffp1bnIOc/I/1EBi3qe1RP2BKte5hegCpWuXjIwQfrSThOoCp5Md3VUozzuHR5vWqy+cRG39AtM&#10;Gtzh/ZsjlNz5EKLtGNJLMapUBlGCr7yRpRMJM7jGVbB0VrRUhd+Bq7Kg6lsTY5bngR6u1iItvpVl&#10;xI/MujRsJejWaLMTOgKS/xfgs4ksUkTYKTR8MOSlaiCs2hIWpO+0n2UiRbcl3SyTNw1Sswy8M8zH&#10;tzxU7F6+D/Ea6Uh0SZmpTey/WylX6QGiT4W4P0h1ynzF93bZl43CwsAdHNYopjpMLYqGKs+3SLFB&#10;8VOnEy+znFMZT/sZnKiEI1063kkb73WpTvPnD1AnUMv37qN8eUmwXiB3sE0bvaaWGF7/+DEV4Qry&#10;x0son68QTkl4l2XCkY7qNiV1qNJtyikqU5b5OBshddhD9mjI3y0RyntUjRNaeUKJJA8MZMq2Kqkv&#10;s+FL1yOqw7UURk+WaPXrSFDlyNIXodUQzE2CciWI5A6V3lpIJbH2efV5QE1oa+vpCVQT4e1CfIuW&#10;Yr+IzG5ZWf7IagaztKtzOT48gtRDJRdYihIuMj+ANIZ5CdIIH2hGWfPiNtXcbuOXMBSVaczb1XsB&#10;6kKSBSpr4W9dSlmLMhWF2roYEax51dIv1xTo87qknvltErsvxxelKlsZPiqNVKY8bUTCjLkoFQYB&#10;mlkrq3rUd1UBdwMLjNJUFlSRiwkTwcqIyf+ej7NQMWnTOswnZLJlGZUVgm8YUIFJ5hAoUBHKiqCp&#10;zQLPMcVr5n1k4BO4du9PUNhvqbkgtTkXboVo8QKEK+3Nd1xUa/wfafya5XlJ3W16VeqpaKFodaKj&#10;glLMcSr/0l4CzROZpq+E6h6D49CHHF1G97iGBgtWmk7g/LNjWnrmjUkCC5G7Cqi+ulV1oWocUL03&#10;dSxwOtrGLHaf71JdenDLPovb9gVaf8KSCnUxxOec9dDmM1DlEgqSkqRRSgAq6lRsvXShUlu3WXW7&#10;ko7/nnwSt81aGGj7gnlatEQEGgeVJIGgN/P+6RZoh6lUrVYYLQ6YaOcNZlp6A22j5i1MCcMFKr9F&#10;qj4BlIYWenGB0BIrrSWYdFStTDp+phXgfutzSVoCWNL8HPMiwfbtNDuj+dVEoM7Nz/1Kmp+f/w/S&#10;4uIiwU57/K1kIAQNBJ+OIDTSokt6d+7TswQzAasV604lO8vv6FR/WQZvJoPLTbVK9WYkgK0MUNze&#10;IbRvL9LeE87TBj3uGuZwSzePDwnUWyaqZB8DtKyMUKEgqdOR0bEGmcdl+ZtAwwdP1Y4gXaG7YiR0&#10;7IQpRRGBmqfVl1Z+T0fLsmKjerWwjJnp4gKIjSO07zxPuifJ+/MxBifCVQL8bf8U8yXPXVxVlM4h&#10;7lHW/q6fAStKxyCr+3K/KNc7vps+plN+O2boSMT2S79TqT8VRSpd6USRvlOo0tovoF1IBGAu3QA1&#10;sdpFdLkFRyOplgWShipdwUehJXNCMLDLsOh6FtFOCbFeBe+Vrl6hfP8Fqg+fc/sQ+YsLgvUeShdn&#10;iG6vonC2i1UCtX19iM7DQzSuttWkz86B9DOtInc0gH+lAC9VmIydLx134aPqtDZkFu4CKidjLD07&#10;ROtyjdCswdYk/Ztu2Npebl1q/Ll0eQouRxAjCLL7BfjGfDCEqXvIqNk0Ut1aVKNU46qC1F5MpeJp&#10;BtlDSnFah+IlIUGl037SxejFMhr3ZEx8GY2zNtr3BsjvllQreIjg9ralD2iKD60EZy2mWgeDvaSa&#10;vUnqZKTxR/qFyoQjoiRTq0XVIm8qOJSClRZ3R5U3nxY9RHCGRxEqNC/qJ3XkCC8nlW94lCBAafuX&#10;UkqRSt2oQClJ9RmR+Vx5D+JU+s2jMeKMfDLJ8x2fjtHYCGsxAHuFD6vKiEqVKhCdoe3R0trbaw7a&#10;cBvBu8BoTIUSpWUlUGOM2IOLLi2UdN3gMzis8H7SttOGxWm1ZZ2d7FEDuZMOgnQDyf066pdLKJ0P&#10;kDuUuWpp8+IGKlUdboc1+NAvqkCH6RBVCF/LPQl0U3xNN5BiIGHmig4JVV5fbJVBouclYENUFlLB&#10;P4+7nttwV93ILqWRYl7Yfb6JPh1I56jO89XAW6Maj88RqnZsPB5jcNagdTLgfcuvwciCpIlo8V3L&#10;hzAl+T0WjjsOwoKFwJYOUw0lkV/qEJQFqlYnVSjvB4PBjHcBH1inCVQt7kiicgq36QT6DVV3Om0l&#10;PJxWqlAWbr+PClT6ihJ6Fu7n1mAlFJlMBItZGnSk5V5npRKUuk+qRMJrjmlBwKUjiPX8nY4KmupN&#10;T9hIktda2nMNAbRIRblIFal5l7hPy7SwMMtj0soqSL5LDJqiQCXNaZhElcp3Zvn9OaZ5aPhaPzsD&#10;A5NRtnOz0HKflsfTU10bdRqY9HpYTFT3BKGNdt5udfA9QUlwzs7OUQ0vYEErClXqdAnIBapGquop&#10;6Zplov2n7ZdqAOkWtsDf3SV0fyXx+iRN83/u8h7cJWDnnBYFVE+BIiXvhy3HQBQz8JkswECVacsT&#10;kt2AciSpJR+tfgQlWvvWYQa1PbrBoZt5nucSuEXHpWUgZxlgHl9kPpglODUpwi8dIOikq5P0JZXJ&#10;TKxqoIYMYZ8NUZUG7QQl7ztdjLTuC0hveYy4TZh+wAD7vk2P79pNTEa8b53nd3l+EYKXadpPBft2&#10;XhHZJ1txaXqZZIUAdbTSVKQs50sVuDsZmKvSbYruSOZpriUIYj9cUiXQyjCYFPBe/t4LgvQVag9e&#10;onr9hHC6JlAv0XxwjcrlCWr3jzF6eY3B0wtUzreoWse01nVl/1N7PZTOpG61xILboCLsILdXg6cf&#10;g0vGadc8ap2W8klP9eeUjviy5pKe0cpQMxOaVHjrCbgGVB5NC1VnkVa9RltfUAAVG+8e2ZHcjRIA&#10;JSrkFMoXOcKBanXdh/6zNsafEtifLCG+n0RwXUbslHgeVGW0HtFJnBfO/6CSStL2J1eyClSuuow+&#10;ahJmBHyJ50lFJBZWWtm9ragasSSjkaRlPr9VVUpVoCot9LlNWdStruxvoBdGZiNDoDJAVKWl0qfq&#10;Nj0tP+pUgb5OiK9vGpZEdVb22uhdrKB2QJBttPh+QFU3Vsv0SmdkibKWAi1vxkXFamTmYuFnYJom&#10;pGxNB7Iy2qvtYRCwMBNaGGENtFB2KsIkWgdiwdNIrqdQ2JNVA/KqMS6xU0D32Qo6T1aRPm4jI4uJ&#10;8VnkjjsKqH4q8/msFdL/dCFjIVAXcDe8iCnCdJ4FY5ZglQYzqYaQKocPPSzcCV6j1H83vTBVaR/j&#10;s3AQkt6WZPh5npcJ1rwVrpIbVd6/3Rdb2H66TrgyX/D+2HIm+Bsu3HZ9VymYEYPB6oMlhHmvFkOL&#10;8FRkIhMX4WqFk2rAx0wsVQChOoPoUgPVTea79QbiDG5WqvjZAMHD3836aZ+9DApOQk/6G9LemRI8&#10;poySsRlpbwkXC1W+zQaTjTbdRkVpt9D2swAJUC1UdGYrTGZ+TsAYCButhuA06KAzMslWryVMtTDy&#10;tVGvI8TeJgLmXTIL2Az83SJV5Nw0NHMz3M6o7dzsXcLtDpNsp27SzAzTLBOhNzPPfbNUkzffmZuj&#10;IuMxFrnVz0zBODMNE4Fq4rEMmjn+3wJsVIoumxlepx0uuw0OKm233cF9DliNvD6Cf26O4F4g6AnU&#10;ecJ/loAUoEpj1hQVtADVIA1VFmmwogPi7+7w8z8P1Vk93RIVsAB1ykRVyCAl1TCRBt1cKYJpD/OO&#10;e0Y9w2CTIOUzF3eSGPkRkr7HAwqOroPv6eQaZsT6HkQHfiTpGhNLcZa1OGTM1tsAAP/0SURBVMuM&#10;jHTT4YPAHAM7FXbYpaA3H5bpG/2qG9xsgGCV1nqmuZDMESwzRhGIEQfzqJ4wJVTdFkLUgF+3aPEd&#10;BtTv2gz4jmUB37PzumR0FNXq9+zML6JaBc4M2rLfkA8ittKAnxbfTvFgJljldZz7ZHLqRVk+iP81&#10;E5B+q8w7Ka+qQ00t1wnUi2eoUKE2Hr5Utr92/QjdJ0/QefyIwHqA5TdPsPrJM/SfXBByQ6rGMgtq&#10;Hi4qlPbDHfSe7CuwRjabCMp0VrT+tYsBLX6L7xOIEzit+z1a+DIBGuM+mXmfVqEwR4gyknatysI7&#10;+3Z+zhu7Eye4i4huUKGObGg9qGL59QCZg7iqIw2tedG8liWEmwqs0X0qRO6z9KxwMNpFNuJIbacQ&#10;WWHhpWJyspDHVvg9KmEBXGxMpTiR7kl5BHkTZOYlRzWklGNuUxRpnjBsU2FKa7zUd1JVUnFKHY6T&#10;ASLQi/O7N6OYZAG74p7MssTvjoKqslwUq/QakL6tlpKToPHCXHAplVrd7zD1qE4ZMJb4u90eMqtU&#10;05tdWvwQjDm3Sre8tFTMlNq0tOLTwhKoVqq5PNVmbjOnlgpJ8d7m1zLMmAwYvSDqsl4Vg4i3J6uY&#10;BlGlOq9QFaZ4fol9BpmzDhw8LxnNFpegN07B2PRDW3Ex8BE8FWYS/tdUjFAgCKUqQkPLJXW7NhYO&#10;Q+5GNSwmCJO8Sc1KZSjokd6WhdeKLAi017zHQQYVd5XqLqlBZimJPoPp9tNNrF5PlPqM8BlICrep&#10;wguiLuegp5JJjXmcjQqGZyP0jvssiGkGijwqssIs7523KmD1IbdK17NT4z0rMuXha3pYeG5R4czg&#10;lmuaBULLAsjjBm+Gpk5Rncw5eB1+FxxBH+xUqFaHHWaCR0Cqs/JaCFktLb/WaFCwtdLuim3W0u4u&#10;UD1q9YvQElxaDYPJ4hyVKIMGgWplshn1cJoMsApkqRRN2kWYmSzq/Tx0VJqStAJWwnNx7u7bxNfz&#10;8l6SAHcWiwTp4tw8FvhaoLtAoC7wcw1/q5ufhpHK1kLFatcuwKFbhM2ggcOsg9dhQdjnQizIgu0j&#10;qJxO+Gnf3QSqRZS0RtQyz18rda7S8LWoegLMEJjS11V6ESwSqIsMJAJUGfUlQJ3SUIn+ClB5Lw1U&#10;t1TAUwwY8wxGOr8b3kISoVoWvnICCwFpEPShRfGQXc6pnhuhdoABlEqULsuU1nKrR3wYhDHF+ySN&#10;qgUzn2uWUE2zbInwKVK8hNXkR7dkKXQZzUQVKmmOinQ+LEpSgGanwrTdbKVXSESsvvVt3akZH7pu&#10;1KkA9X0G1A+cZuYRo0oCzg+dAlmtev/ueJLmZU7mCp3lSKbka0CWXDcWI9wXxzwV8PtuQpgwXeB5&#10;GKieF6MuArWE5LiJ9woXDwnUJ2g8eo7W42doPHiExvV9VC/PUb86w9LLJ9j+/A36jy8QmLRhrLMg&#10;UuoKVNP7Q8LvpsO/b7mCDBVd494Q42fraFz20LzqYvxijNWPJhg97/N1D4NnLYK4iu7jOtVkkgD0&#10;sdBHFCjtPZOy8qsfjalIizymg8lJlRXm9/wqJXcjaNwvo3yeQ5z7LbL0QkuHwDqtOxWqbzmA6FqU&#10;apiFexSGrx+iJWWkpEKVsb++tjSqEIADBgVpzW7G+BCp7KTrU9unKryzG/m3/Tt9yrJL67x0gXIz&#10;4kofUenGlFkXgBVUy2OVVruwk0VcFPEwxGPICCZalTzVWMVNYPtVx/1ANwFDllYjZuL7JJXqCGlG&#10;PY/MYRC3Upk6ueVDJ1ClPlX+825wlhHShgCPmafaFJhW9ytqpvTOcZMZUWx1DINzuoOtDCLLUQaT&#10;OLIEaet6iOGLNTQfjvlclxg0qVRpv/VNH74XXYS+7uVzJJDXipBJrN1d3otJjv/TVEpd6nBFlQf5&#10;HQksZSrf4YMelh53kd2KIUn7lt/P8vtp9C5bGF/30T1rYnivywITpvp00OY3cPXlFW39EMlhCsW1&#10;EkLSGEfVnl3Oo8mCV5J7OaEC6DGwFtwKpsOzgUr9kw4aexW0D6sY3+vwnhXVbP/p9RjvO+/Hfo7P&#10;NclARyVPm/mBax63PTpVp7rgZUGjMpmmgtO7eS2RAHzhIOwyYz4BukAgLhhoFWld5b3BTGVNoFq4&#10;1RKKi7TTkjSLtNaaWRi080oRWo1aeKgIfQRK0GlD2O1AwE5VaDbCTbg6qWYdBKqDx3fw+HbacSth&#10;ayYMdYSpSvOynWIiLAlUlQhUSfr5Of4X1SeTWTdPKC7AbtTAbdHBZzEgaDcj7LIiyIARogqL+Z1I&#10;hXzIRoNIRyKI+phv3R54BahUo1r+r5b/bzAaCdRF3JmewdTsggLq1DzB+hao0lD1/x+ohJvOiBlC&#10;eobHMngJ7XQc0UZJpYQsJdOrIT+hSFipI0qLHJLy1ZbZxYLQxYxMBtjphtLjNAI1Caou6Oh8zBkH&#10;PDWW84GsskqA5byYCptxl+ASaArwlBL1WgkwL4zpELR0IbICg6T5qIMCwK0aqOajTkxRcUrdqajU&#10;D3mfbnukasBNW8/vM+nifh7PRaga8esm5hsHlayZ6prHt5bjCqDudk4lTZq2vpWDNhPEDOH5606d&#10;Gto8R0VrSAZ5TObZpTYdUwPv5c4uafcfEqZPmR6z8D1A4fSIQDtH9+F9LL14goMvP8Xk1SOkdidU&#10;kR1a8zWUzzYQWW8ztRRYk3t9QnSC1tUQS8/X0XvEQnzZRu1eCRXa9NYDFsYXDcI6RyDmqTCrBGsJ&#10;w+cN2vg02o/KqF3mMHrRwuQNFe0JLfwq7cG6l7D1KLhGNwOq3lSSd8kBx8AC+5IN0b0oMscE4rIf&#10;gRWC5yCPIiFXOarR8sdgrzsR7AcJwQKtdo12v4rCFtXbSon2mZGz7CQsqmieNlhYU1SaSapZP4Hm&#10;pjKzqm5PYvlFqYnaFNhIf9I4rbb0iYsuBalWg4RpkLacivy0hSZBIA1dOtpov4yqoDIWmMtkzgJN&#10;WyXI/TItX4qKmUDZaPB8ygS2X1nt+bhBVTeYpO8obbGo7PoJ7a7AdIcA7AfgKFkVtHIrKbQOmYGp&#10;EqMTmbexyntAtfd0hc+Sx+XrHoNc7cEynMspTOXMWOQ1z1EhzmTMMNf9MJRcsDeDCC9l4ZX5ZMsM&#10;XhMZ5VV7W7UhLfphNVlK/5oB8aqI2inhu5+hC7DCXNKhsJ1Bh/83uOio+U3bPKf1hxMcvjnG5uNt&#10;gjSK+aAGvloAmXEeiX6ahY7uoRNnISyjuTtAjc9FADu5Wkb3uIUag4iAVEZZlbeiGF5Vsf5ygO4l&#10;v3+aJ+AbWHo0wOC+rBKwjQpV/0LYrhqh7jLNEqhaKjgTC1Q4w+eV5/UFA0qdLtCqz2k1CqgCU4uV&#10;do+vBaZ6JhMhZuExbGaqUB5HlGDARYB6nIj7PUgGvMjwWLkw81wkhGwoiJTfizhVcMTF/3PYELRZ&#10;EbASvoSth2rWbdbAJcmkpbLVwkX4ugjhd8lN9SdbJ//XxSQQ9Vr18DmMhKQVMa8DqYAb6bCP8PQg&#10;w5SL+VFMhlFKRVFMxJAOhRAnVAO0/VZafAGqnorWSAW+uLiAu3fvYnqGdpoqVdSq1KcuGK0Klu/m&#10;JngH1HdQ/bb9n9bx+1YrLLx2Xy6NcK2k5keNtiqIMGVHbST7FeSXmyrlaIULkwbSQ4quUQXRtoCW&#10;QbCWhJ/JSXjdcRHuProC6UcateO7zgX8mnWGAZL/SzUpSepNBZ6GVPCXMBWYyVbqTg0ZP2S1D5m4&#10;XupWZS7UaZlEh2mO92ue6a6HoOU9nCNcp30O3HZZ8L5Fj+/x+f4FA+9FQNoI8iz74lzTdKY3M//b&#10;KinMxahOHXp84DHhOzYNbtml7l4mMTcjO24j1CjgvfjeHlqPxOY/Vsq0eX1JKBKy56conxxg9Pga&#10;m5+8xM4XbxRUm1fH6D46YzpBcKUF97BEhTpC/+kRAbyB/qMJt2Mq2hHBW1D1n6IwU3vMbPs+RDbt&#10;8E0stOth5E9kzsQE+s+oPl41eQ6E6lWGgPbDv+JQijS+HVLqVZSppNxRUgE1sELlJ0Ad2+FfD1Ch&#10;0nLupKh6ZT7SrFrCuXWPwF+K8KaYCUS7UphSJykKUxpamsdU2PuU9E3p5mTFxqsVjB72UdorqmWN&#10;ZTy7NssCVRG1aYelKK3cdvXa16EiHgSQXKO6HjFC8f9Ta7KcQ4q2n+cifVx7Ui3Ac6JtlfpZgaU2&#10;RVsl64HHLEqRSgOVwCuzxgy4WeN/eXm+LAgE3vjBijqOvSEzOBFwVNmNo7pazE7UcIYgLdL2C1Cb&#10;BzX+bwh+nlOb7qBKuy/zFszTTgXW0nAzsDjHcQI1gVspArtIC5W3wkebJXOuSh2qrPbo7kZhpbWW&#10;iVykH2plT2bOSlCF3gxBDY/dyO/G0DjPonIs0wOGaPmlgYoBi9de3iVoqaK7J230T/s4eLmPnacH&#10;WLpYQ6wrynNCcPYI0BqBmmOBkpZSn+pjqqey8FbCKK5WCF06kq50rapheFFFZuJDYT2E+n4S4/s1&#10;jKSrlQzwOCugcVzmc3UiTXW98/wY7d1lzNPK+5JRzFKdOqjeUqU8cuUiEjkq8aAfRgcLJ2299Nlc&#10;WKQVJmjEzksy0OIHWOjSVDFJFtYEC2IyzGcUZkCnws0RnsVYBCWmajyGWiKOGrfVGPNzJIxCMIh8&#10;gN/1E3peD1IeN5JuFxJUxhEW4DCtZ9DO86PavFGcVJtMIYednzm55Wu7AWG7ke9NVKNmRKi04j4q&#10;OwEozyuXCKCQDCAf8xGiQVQz/G9ebzEeRYHnJecZ4bFEKRulrlVLhSpVFvOzmKcaljQnvQUIVem7&#10;OsWkulHJgABCdVpL20yICmQForcIXoHrjJ6QpeJeoEK3helCUmm4UhQ/lRJc2SysfO0u0GnkqEyb&#10;ZWSGVG6dupoRLFQvqPepHkVYv/12KZUBFWwNpmQIM7y+Dxw8F58Fd5i+69ITYIS4x6xm2pckKlXV&#10;oVIdCkh1CZYpwtWcC7Js3gDVVopBl/SrFn7pcyrDTqel3zED4JSX1t7vJjipapkv7tC5fEDFf8tp&#10;Vdtpn8xMZVe/d1bSqrO/9AKQngHSZ/V9mxbvWzVUtnpMu0yYIUznfTZ09tZ4jQTq+c9/A6uffISW&#10;TCp9faWA2nv0AMvPnhKmD7D/+cfYePMCW5+/wuDJFVXPFT+/QPl0B35Gn+r5Fpr3d6lAdwlbFpbL&#10;PmpUKNIXNEelKN2cgis+6GuLcA1NLNhmOAcmAlZsPKP8XohApXK9X1Dvw+tuwtIOW5fWoCddoZgZ&#10;CVJpkIpt0dLsE1oHcdVgNZu/AxO38xXal8IcrD1ar1WZoi+iug5VWRgzVIw2KrzoOKEUo5/qK9BN&#10;qn6dMr5eqgFStIzulgMrz0bY/2yTVrKEjZfrCqwCRwGqAEZUo1hxUauBfpigiaGwKyOG3NwmUdzL&#10;8Ji0ynk9FXFY/V/9iPeBQJVJk+eiBkwFWXgTFsyGbxp4BLDSbUqqEtRYfh7bSNB1L4ZYfrRKoDJ4&#10;yAQvVRt0ORm7b4Wz5lBVCyPe695JSwG1c9KkguR1r6eUQg1TZce3crBTmVt7VBIyByzhXL6SLm1N&#10;mNtB3CFYXQOZFLuq+s+KQvXw/nioqGVyF33WrBrYOhddQrNMm001uRxE+1yWfIhSrUbhahMUqwm0&#10;CPD8FlXnchK9UwJzjYWHlr5/MkLnYIziCgOmzAq0VFVDS31VPod6ghFeorwONhaGCG2VKJhEP0vI&#10;sgD4ZhBqS73pzWCB3kmF1xqFv2lDmufROiRQTwq89gphm8ZieIHHcWJ4tIxcs4piuwE3wSIwzVfL&#10;CBA0nlAAXu4zUI3OLGowr+Ez/RZQFxem4LBSbWfDGHQKGHYLaFXpsMpZtItZdApMeSpxgllSl4q3&#10;n8+hJ6+zKbTTCTSTcTSoFKvRMMqEcIn/WWBhzvmoLAmNpNeGuNuGGG171GlhcvA1VS+hG6dVT1Lh&#10;pmk9UyyoKQIhFSDcaU9ztLoFFvRyJoQSU0W2LOxlArVChVqMBVBNxbkvplRzzOWi4jXAZtTCbpKG&#10;Mi10C7NYmJ3C3CyBOiddshYxJ+rzLTwFqgLQD2bmFVAFrALSd68XLVT2apJsE5wMIIG8LLudgr9Y&#10;grco/YLzsCSZ13g/HJk0PHmKqm4X+fEyodvgd4tq5dXcYIJMf4RIg/mXn1XW1xHrdWn9k4SaNNA6&#10;cUem3SPIpghG6bUh4BSAilqVes+bWfd9qkrAlAvAWY3D386r5CgnVZ/TaWm8ohq9wwA5TVcxH5TG&#10;yjA0UQKc7z+wW/A9BocPGcRuOenYuE9U6wz/XxennQ8TwnxmMoeqTJxyixCVpVXuMsDN0K3cpWuZ&#10;pftZuThBdtDFe7/9T/8xdn/4OapXpyidHaJ67xS7X3yCv/Ev/zn+9P/2P+CTv/pXMKT13/r0BqhL&#10;Lx7i6EefYeuzFxg+u4f1Tx6j8/CAQNxFiQVJJh+RVUOT21mYqPrmsgRpnxlpL43GVZ1wDcA/cSk7&#10;L/Wg/act1K9KaghpbIsFf1lWSgwomy+2XmCaoqWX30jLvqhdAau8t7QJmLENmZMs/Gu8+DILBpN3&#10;RGWxmUaKSca4OwggAWp4GKddDxNIITWs09uWafVkDRkdlWZI2cfeVQ2N0xJtZB/XP72krWwqoGpS&#10;fIBJE8HKjFT3qnpSS9mEwXUbnXtl+PtUrT0n7HVa+uQ8UqtUa3tVlHbrqh7STuUpMP7QM4fpkI7H&#10;sjOz6NV68jIZijRAiTqNUtGGBjEs0SrXj5oMACz8VNi2ugPmMi1pVs9rYOAh6NOEpPTd7B43sXQ1&#10;vFGIRzK9WAmxdcKcSrX3ZAVR6Yu6X0X+rIvOs00kCVQZjCH1qLNZ/neRNitjUcukOJohuNs30wPK&#10;CLLFpFY1sEmXLQHm/qf7mDxeRmIlDk/boxr9LLIKQZVBhoq8sFnB6sMt2vRVwnSZlk8AynOl3Wts&#10;D9WMUdJhXxOyw1uKU81EoQkyI7tpq/Nh1ZrvKdOVNOOY8y+q7jeL4VlEGRRkcICH6t2Vs0IXmsWU&#10;87sI8rz6DCAl3otA2YVbpg8wZbqLUq2KRq+DQq2CMAHjoFIUZRpNJxEm8MxOO+Zph6WP5qLq6kSg&#10;0hobtfwvFuJeK481WtWN5Ro2x11sDjvY6LewTrW11qphlcBea9yk9ToT/2e1WsSknMdyKYclwndA&#10;O9zLJNBJUdHHQqhFAihHvEwelKiaJBVDHhRCtOyEbolWvUTVV6ECrlGF1qhC64Rljeqtno2gSbXU&#10;LBHYTPViHB1CoyX78nG08knUMjE0cylUCFWpgkh4+UxsFniovPxUYC6bSanUhZm7mJVEqM7OzROq&#10;C6ou9Z0qff/uDL43PfdLi6+UKWGr6lhp9bVU0y5Cycd76YwnEK81ESIsBZjxzoAqNQdbMgd3rgx7&#10;qqCWrY42Rog3JgiUBggUBwiWR0i0lpBsLzMftAjjBlKEbHF1E+FOFwYee573TJZMeteIJA1Gokyl&#10;MekDWm9ThiKgmFBVANLSLkv6mN4uAOpt5FS/UgGqWP67PieVJxUuA5sAdYGB7rbLju/x3ghUJcn7&#10;Ka/M8s/vE5IfEpa3ZRIYpWjdVMcefmbHbTf38TtzDIJTvBfzDISbdPWpbhvv3fvtb1C62Ff9TbOH&#10;Wygd76N4uIOdzz7GD3//b+He119j55NPsPnpa5z/9If4T/6rP8Zf+qf/CP/5v/83+Kv/8p/g89//&#10;j3Hww1dY//QRVetNa76sweQeUE7HpjCTZqHIG7gvp2aESgjkNoMITNyIbjKKMgVXvIQkQblJ2PVt&#10;VKYWpUA9hKU0WglIBaLRTf8v7X/zfhmdx3VE9qMw9y20/UEUzivIHhWU5ZcF8vxDKloCPkm4yVR3&#10;zrqPMJX1qgSy0uDEqL6bJwgdTFbCtIzEmk/VzTVOqXwuavy8iCkWXlGnzhrPuxNX0CvtllHjtV7/&#10;7Azbb5ZokzVwNAyYjd0lYMwEalpBvLrfpJ0vwUfVJ3WvxqwLH7hnmVGMkFUYp4ILSp3qM1Y17r8o&#10;k7JsldC/HPF1SdX9Gkomwo73pWbnedMWEuaRcQQ5WvlIh1Z0OU5b3FMTl2QYyEJLEarOHAPdCPX7&#10;A/h5/bEdnoPM5L+eV7OCGZs+VYc6RzgJUPUFJ2Q+VBnf76Ka9jHY6DN6mIsWXruGQYFAatH6rmRR&#10;PWgoeE5HFqmcPTAVXJDeAIasA6WtNtYe7mHtwR7a+1QltTSKkza6+6to763AVYjhLu2SjvZNGjEC&#10;1SwjPP+DFk/G68vUfea0G1aZkCJMRRSW9yaYUibopXO3TwsD06KLMLB/iGnr+9x3B+60EZYQvxuU&#10;UT0fwu/3o1qvI5nNwEIr7acVj2fTCqaiVMXyz6tWfAKVEBGgSr9Oo2YGGSqblUEVO2sd7K61cbQ2&#10;wsGkj91RB9u9OrYJ1X1a1j1a191OE7tUwjst7idkN+tlrBOsa5UC1rhdIWCXChkMCdYewdpOhdAi&#10;INuSUmGmqFK1HQKkS0XXy1Jk8DwHOT7TQgLDYvJmW+UxCPkBVXyvSbVcS2FQy6Bf5pafLTXyGFFJ&#10;9wjyOv+nSAWW8fsQJSTCHhuihImfisqopc2fvoPZqduEqnTbmlVQnZJWfwLzDgH63SnmT8JV0m0q&#10;WNnKFITzRrMC6qxRByeDQ6RIJRhLqHWpkq0hVWqDanRMS79E+y8rAFQIVQbUXI0AHSBaXyFQRwiV&#10;l+HO9OFIUmBVBkh0VqhURwy8LbqWLrIr60gtj1lm6mrU0rRfhof6YKQiFzUqdlugKpZfoGphsJEV&#10;TGcjVqpS5kUGbX+rABct+zugzga9BKKfQPXT6gfUdsrjVukOwfgBwXjbJRC1cZ+T7siFO1Sskmap&#10;mKe5b47qdZogvcN7Okvwaugk5uku5vm7zcsLBog63lv/7DkSuytUi/uonO2jenZAhbOOytEu1dc9&#10;rL14iqPvf4HtTz9CYDTAg1/8FGfffIWP/9pfxvd//6/gze/9HI//4o+w/vF9WvyWmjovRLvp6Ppp&#10;91NUixHViV+Gf1paLu6n8hwzKh/nEVkPwTNyKYiaWwboqosw1rW0oTYCldZ26IB75ORrGyFKG3Vd&#10;Q/WyjNxRBrHtKELrVLIEsrVLC7Wd5DHLyBNykTWqUdrx5EZaWdIAoRTheciEImpMesWv4CXQS6zE&#10;UDsuwNs1o3qaRWE/gex2DPUzWpU1qgXafythZq06aO3jtPYlpDaoDM4bOPpqF9ufrKBDEEt9Yvd+&#10;DdrcLCKyTPIGz2EcwvjhEtZfbKJ+3EL1UPqmEqp5KkLa/DvBRcxEtMhtVdA862Pl2Rb698eI8/41&#10;eR9jk4RSpW6Z0KVN0DWp0ocyWYr0RMiiuFlAhIGitlPB4LyPDNVqitC01vigU3osZI1YLLIA5MwM&#10;SnnEd6u4k9AxYMVgbPixKN26+lE4ZU2tJjNbxoh5Jjttvo/AXKQqn6KN/tA3y9csbIE5AlUaqhqq&#10;cS4q6+evlGHO0VpWw7RjdirmNtYfSJ3pDgbHG5hcHDDto7WzjPJqj4pUhooyQLCAxDslWkQWCNpY&#10;XZiqgIVkXpaicBupYmUMvx6xbhaZcRHGhAWWtIPwNEDrYQF3EwAO2lYXLSyTicHJ5NFh0TyLGKHV&#10;7XYQEHvvp+qnQo0SpA4WAjMLjpPKTW/h8RcXCVU95qUjPoGqW5iHlsotR2V0sL6Es51V3Ntbxdnm&#10;GKfrhOoSATtoYG/YxMGwhcNhG4eDFuHawH6PqVsjXCsEawlbjSK2mbbqeayW0xjnouinQ+ilAwRs&#10;DGMqyyH3jQpJpgzGBOFSifAtlzCpFLFayVDtZrBSyWKtTjA3ua9TxSr/Y5n/scS0zP9Zrhew2qI6&#10;ZhpVchgT4l0q43IkiKzPgxSvOeZ3IBWmKAnSUVjoiOamlO2fn51WKnVujgAlOGelTyqDy63ZBdUo&#10;NaM1UaEy6HP/vEznZ5Lx/3bIeliWQBC+VBbeTBEadwTmSIZAGcFfalN1LiFcbasVAGyErTdfI0g7&#10;VLEDWGJ85okaItWRWlbFligiVO0RxFSrTNEWwdvuIz9ZQX51QrguUTQ0YEhEYEgyn+ZltJ0X37VR&#10;NROUxkwU8wSrdOSfj8uQbGmDiFJ4pOn8gvg10wLedzAw+Bz8jsDQgztuSW7Ck/scTlp+O/6C3oBf&#10;0+nx3sIiviOTv1jtuMX93zNb8B0Tbb6NwKWruUXF/4HZiDs2M+6adap/c7xcwKOPXuL+s8d4r/f0&#10;CvmTHdTOD9G6PkPr6oQw3SBktgiTdWy8vMbZDz4lFF6gsENbv7dL1baJ3U+f4bf/4d/GZ3/j5/jR&#10;3/1dfPrXfkKonmL/hw+w/OqACnIF2YMmmg+WaNNLVJZJ+FYicA1ZkLYSVLAeGGsG+Jd88AydBKtN&#10;teRLnal7ZGGBN8BF6x5c480ZECYjHywd2j1uU/s5lfyTIK1tBJkdFuwtmUE/qGarkiWbZdVR6T4k&#10;StXddROoQao9sfgu1djilLXt1/Kq29PguoXQyIHaRQnViyIq5wWsvB7B1uFNi9+CuWFEeDWA+GYU&#10;WQI3KnW/O0GMntPuP6yidq+A/a82sPrRkPewjOJJCuNnbTTuFdF72MTgEe3iR6tYe7WGCEEfISj1&#10;VH4e2lhD2abWg6qcysxYVBcXLeT3CS0GhsRmCsYKbVrZQPVoJdSt8FORxgj2CuFYWCvCTMteXKtg&#10;fDFBZaeFwkZNwW4uwgwX0WEmwUietcFJkOcZ8AxVP94Pamj1bar+1COz8/dpD6nEM4cVGFtOaKtm&#10;GCpUiFSddwj8970zmIlLlQdVNNV943AAXdKGxIgqfn+EhYARAVnjP0cFX00iN25gyPzTO9jA0csH&#10;6B3S/h+vEbDriHeL+K5pBvqIE7EO7SBtfm6pQSufwB3ar8UA80UsAGOUSsJnVd/30sLJsFNLygF9&#10;0Io5gnfOa6JisOCum9fpMmDGSiiaNQjTyjWrZQSpRhxUEoEgVRotnodgsdLWeag8Im/f66xmzBr0&#10;hMkcFghXvUYHA9VaPZvF9dEhrna28ehgF9d7a7jeX8PlzgT3tpdxsbWE40kPp6sDnK8Nue3jbLmH&#10;CyrYs0ETpwTsca+CI577XjtH1ZrAUjFE5emlUvVhk+pyrZIkWKNYr+ewUsurtFovEZwVrDfL2CSM&#10;16sFbPH94bCr1PBOr4v94Rh7gxGOV1aomIdMAxyvLuNgeYRJs4YhYdwnmCvxCAohH0rRIHJRH/KJ&#10;EHJxKjcnyxZtv1h/g0bqjefV6C0ZSTUzp8HU3CLuzMyrrlTTiyYsGGiDZX5Vg4ws82DeQjFg88IW&#10;TiJI9enP1mAIyqqrFE85OpdSF7E61WqhBmssC1eazohAlW240qEqLajZ/z1Ur8FyHdZ4Gs50juq1&#10;hVx/jHR3SNg2ke4Mke2NUZlsorq6TRXbR6TVhK9WoTIN40Oq7Xlem72ax4wAVepZg7TjTAspPwzF&#10;GJzNAkylFGQtOx1VrL2Sh61QoqrN0u0koYvGoIsnKARSVK8RTPlEtVLJekKY90SYx6ShLEzLz20k&#10;gtlQEPMBLxa8LBvMPwsuE9wxPzqDDhKJKAqZJN6rXR5AUmxjiCILQff6BPndZeR2lgibMTZfX+Pp&#10;L77B/scfIbe5iTKBmtlYxvrL+3j22z/Eo9/6Avd+/Apf/53fwTd/8Jdw+Rsv8eM//F30HlHlUnWt&#10;f3xI+BSpQv3cUj21Kb/Tc/gw/CFMNSP8Y1r6lQBVLC1dhfa3Y2Rhnled/pN7MryUEW7JD1PTQgVL&#10;G5KegaV9o0hdBK2DkG1dtRgQGqqrVHYnjwSVqaVuh5n22CJ1j1SYoVGI11Wk6szyJhPMrQDyBP2Q&#10;trh3v4HcbhSdR3UMCELZdh83ENmgrdkIEpoNNKRVmXBc+3iZ5xRH5iCm+tLWr4qEEa3bI+kGRsid&#10;plV98PHXuwR0AVXCuXSSxehZF0vPh+gTrhIEkltxwpaZb0NAl1UpuZlAeieF8kmZqcLv9hFYClA9&#10;WhVQbTUGHQJV1sCq7jHKd6O0MnMEahmD0xHKO03k1iuqU77U1y4kTLgdXoQmR6sn3b6aAd6vGBYL&#10;bv4/1f75ENH1AgPCAN1Hy6oxMUuoxrcyVKlBNUetLEOty0s/2KSqB3bWfOjyv1w1AqvgQXld5huN&#10;wluJUEG6adupApNegnaC/FILy+d7qFLdJWmVSyu8HtpSNy2stPo2tydqtdLCcpf7ktCGvFSqXjU7&#10;lAwXlan6pO411snDU47AlHTAImO3mZFnqWLnvGbM+WhFXTJ35wwctLWFIgtnJASzicFa1CkLn5PK&#10;wipdl6jYBKShcBAhAleGoOrMJoJE+plqCJhF2PQ6jFsN3D/cx/29bTw+2sODg03CdIVQ3cDDwy1c&#10;7a7hgbzmfkn3+fp6c4KHq2NcrwxxtdTFJdP5uImTYRUH3TwBmcJqNYa1UhSbVb4uxalck9jtVLDb&#10;rWOX92e318Ruv42dbgM7VKD7fH+y1MPl2jLOeOyjyRLhvYbzjQ2CfRunm2s42VzF1cEOA8AeLih0&#10;DlaXMGkzX2YSqKXjaBfSqgeAdKvKMlAFnGbVt1Va/aWRysL7JN3Eblr8tUqp3p6eU3WqUwt0DEY7&#10;laoszXKztpXW4YEtGIU/XUAgU4abCjSYb8CZLMEYShOSzNONAW19U8FTVgGQ9apkWZVItaNAKqsA&#10;aHx0jNmiWr5aoOrJlRBvdlWK1Fpqm2j1kCVks4MlpPtDFCbLzA99AjGBDxgYJMly0XeDTtWB/5aX&#10;dj0k8/f6cfDZS/zdP/0X+M/+7L/C3/iTP8Jf+kd/D3/4b/41/ujf/3v8/X/7b/AHf/qv8ff+7M/w&#10;n/2rf4W/9c/+mUr/mz/5E/z+v/jn+M//xb/CH/6LP8Xf+6//DH/vv/m3+MM/+zf4q3/8R/i9f/Jf&#10;4G/903+C//RP/in+8J//l/jDP/kH+PynX8JJB2B3mJFORvBe9mCZNnkVia0BC/WEUFpF+WAVxb0J&#10;wTnE6tN7ePybP8QOJW2S8rt6uEPQsrDsjLnvmjB9je7VBjbfnGLpyS4GDzex8nwXMsN9fr9JlVWg&#10;qquopUr0ZWb86F3MpWkpMgsEqkklZ9dOmC7iw8j7CqqhCRXlWoiKMMEtb7yAs0sIcqspaaGr6OEl&#10;iP0EbY5KNcHvJbeSyOxm0Lwn69yX1Zyq7l5Irf0isysV98s8zyGWn67D1pDVApyqn+rk+TLWXi/x&#10;N0lkj5IoU23mTtKISePXNu31JsF7mkGPoG0Tsv3nHfSe8z/O0qhcFTB+00f5Mo/Auke990wc6D5r&#10;Kihn9mKEaYagymP5ZQ/9xzXsfbmK3GEUk1ddDJ7WkN4LYPyiySTdnFK8Tka9gYNgTaJz3WHA8cND&#10;Ne8fBlRQkKF5yUkKsVGcNlv65BmpTpcxPGcAXC3DW5f5H61YJFBv++Zog4xq5JOGinQ2YURoKU+F&#10;XEZqs6ZWSJBhwpXTLlbf7FBxr6rlZaT/8PDxilpSZS6lQ5D/1TqX9ayoYKmIF6IapCcZtPY7KKzU&#10;VHcoaURKDfmsx1WmOjN+FfWtIQ5eXKGyNqIi9dHeSyNUCmnaZHldnAzQ2llDZ2+D0F2i9Q+rKfks&#10;SSoPmQ2ISsOcFGXq/WVycv+s3YBbpnncMi/gDpXpjFUHa5BBIpdCIhmDQ2w9IRohWD0elwJpiPbf&#10;5XLA7+Ozt5jU0FG3h/nK6YROp6U6XaAVnoWfv91fIzyPDnB9sI2nJ/t4fnGAxyfbeHZ+8/rRMfef&#10;7uLZ2R6ecPuQ7x/uruPx+jIe8joerI5wn8HjYrmDE6r1o35FKdXtRho79RS2axmqVL5u5HDYq+GI&#10;ylbSIdPBsIf9foswreOUMD0noE+XBwTpGKc8r5O1NZwRqCfrazhaX8HeZKSSgHR3eYhDwldeb4/7&#10;WG5RGBQzBGoEpWQIpdSNSg177KrVX5LDJvdCqjxk9iq9Gu9/a2paqdS7hOoCrf6szqLWtBKoylpb&#10;nlgK/lQerigtPZVqtNKmUq1CQ1XnoWKN0MIHS021PpUsqSJJ3geKBC/3vQOtMRxHmGrUlaGSjCTg&#10;L1YVSKP1NpWu1LvW4SswwDd7iLe7MMZjDK7ST3kFVj5r6Qo1R/s/xTzz62ataskv7axj6dElXv/l&#10;X+Anf+dvosZnWNvfRvN4T21bhwfonZ6gf3aKNl1I9+RYvR6cn2F8eQ8rD6+xco/p/BprVw+x9vAR&#10;1h4/wfarF9h7/QKHr57j+OUznLx4jJOnF9g+34Wb/1+U+8z0nnTKL5xMqFbWEVmlyttfQmq9h8xm&#10;n0Clwnx+gcuvP8Xmy6fIrE2QmAzRYOaqHa2hcsCH+Mk1updriE7yiK/Q2o+zVIl1Kr6GmonJz8Jo&#10;qNioPKks8lrVWJWklbU27FRAOsLNCn1JR0UkHcx1cPWsCC67ECVQY+sxeIcsSA0Lj0FbR3VqrJsU&#10;WN1DD3wEanglzECQVxOiDJ8MuK2j/4CB4NUmxk83CXiq7qsVbH+8h/a9IaG/joC09veCaiKR0ZMR&#10;ug8ayO4RCFSd0Z0QQpt+uJbtKFxkEd4KwNTRI74fRZcg7Txtov6wjPaTOrIntLcE64BwzJ9n4CdU&#10;08cJtPhZnlCWrl4yMKF0mmLQiqH1IIedr0ZoXKdQvYxh9KpEhRtF8zqJ5v0UKudxqkNCo2emcqU9&#10;G9NatWy06UY4aMUdVNsy4XOgG0RqkkaAKtJedGDj0RYauy14qgFYsjKZhBVmqtTpIAsJVarMXCVQ&#10;dahuUUk1K7+3T8s2TqnVCXy8H+a6U610IMvD5BmQ6udtFBgIrTUer2hGZCzzH6SRXOa571QRG0bR&#10;PmxDOuRbMy4qyCDSoyKinZyy8ta0D63dJZx/8phqtIJZmYxEFnaLRzHlsOHXFuZQWZ3g6rNPkKNt&#10;9ZcL0BCKAlSx+retWnxgmsW83whNyKqWP4kSSolWEUZ+765Fi9umRUzJnJx87YuHkS7weQlE3U6C&#10;04NgwAcvgeoiXOW9m+cgytVGtWox857a6Vz8vCcOB2E6h7m7txHzuXFFdXp9tI+HRzt4fnaIN9fn&#10;+PjRPby4PCZA91V6/DY9PNmlQqRqZWC4T6BeMnhcrA4Jwh5h2sRBv4q9bgk7zSy2CdOdehp7TYKU&#10;+w57FarXKo6HN0A9oHXc73duFGqnqupo9/pNLJdzGDMNSwW0s1mVyryP9SwFAFVRLhpAMcFyEAsi&#10;Q5vfo7U92ljBIc9nuV3FoJZFkw6gU86gW8ujRtUa83vgtBp57XQ+3Oq0GirVt0C9M0WozqrZ/2Xy&#10;bIHqvKy+arCq+VMdoRhsgSiMngDMgRg8Kdp62n9TIAFTOENwNmn56wqestifJZpRitWWyMAQjFGR&#10;ZqCnyrUImAlRUaqiUu3JrAKoQNabL6ueA1J14Cswv7WobosFOHMZpEZ9JBkwRKne8fG8wh4097bw&#10;0e/+Aieff4wEA8v1j3+Ir//WX2f+D8OYT8HdKEOXirFspJiS0CfjWIxGVFpgntHEImqfKZuGr9xQ&#10;dcCBGq+j0YSv2eDvq3BVS3CXGEjyabhzCei8RkQLUeTKKXT5HOMhD95r3V/B4AkJfo+q9HBA+7tF&#10;JVREsFdEerWLNVJ47/UjtAnRxuHG2+0ayb+M5skKxtd7qB8toXuxhoPP72P0eAcJmTi5FVJzhsq8&#10;o462l8D0wFixEJhUCFU75hJz8PV8SKzGEVkKoXLIwkwbHBi6YKsbECBM3H03dEUd5rPz/D1/k5nD&#10;TIrWTupSey5+J4D4RgKl4xIh7KO6iqN+UaHCqqv5VcePt7H/+QOq0gN0CNXqKYPEdhmmigPF46rq&#10;J1u/VyPwmEHPclj+ZIjy/TzCO7RGmyzAe0H41t3InCax8dUK1r8/4ecFhAjZ9rMGKvd5j04SGFGl&#10;9l92kDqK8zM/iv8/2v47yrLsLtOEi14gpMrM8D5uXO+999678N577zIjM9J77ypdZVWWL5Wkkkoq&#10;eUFJAoGEEF4CAQIBjRUM3cNgumloO9Pv9+5TVWoNq781/a013x97nbg3Iq455+zn97zH7L3ODnN7&#10;GvndNMyDWtquBfZRHUKL/L+9MMEcIXiN6D+bwMyNEkbOZZBacyK5yliba4Iq3wE7LV1XUkkFRUuo&#10;anIsSllxll8Hd68YZpDFq+xEh7cTw9ujKM1VkBhJw5IhUFJWyAOEkqlRGtxE3JMvzQIgLtgXsE0x&#10;+hdchOn7zQFD2QaPuGpgyC+No2qqWrk9+DlHQ2gLtCNGczXnTFBHFQQpCxAtOS4GE+8NSe9rzbgk&#10;S3XmCeqsH5qQFekxGhaBauAO3UTINehpOWY92m1mAlOBVsKryy2mNXGhw24mTHWo08kY/XXSaP1t&#10;djFnFHd0l0E6ceWk0QUqadoNixyh2mGgLWvk0FgM8EdD8LGjiJNQdhv/ls1KmDoY640Eqk5cPqTX&#10;QUEzFQOIWPg7q0GPgNPBGMznxWVTDbUIOq04urZEUDLqE6jH1hewv7mC1ekxml8fZoeEEfZIy/mR&#10;foJrEIvjQ1jg7xaFTfL5Bcb9xb4SZmifU0VuY9FyUUymAphm3J8jUBf43HyJzxcSmCvx71h0Jthp&#10;x/NpDKUjGBQnpdKEH79riEbp1iphoVEaxS2thJ+qpRl6mqVWxuje3gSNrAV6RTvM6i64zVpEvQ70&#10;FpmICPiJnhxG2OH78nH05piqCmnkYlxfDjPctDybSQe9hkVLLpeuTa2tq0NtQwPqxMmpDhY0hVqa&#10;o0rMxqokUO2BsDTSv5gCW8R/iz8OcyAGld0HpTMgHTM1EbDCRN+f9M8YSkDpDqCDUV9GqLaKqVes&#10;hB0tVQBVRH4BWNGEsYrHNhqqU0A1mqL1ZuHJFfi7MPenCFzFHFylPFqdFjjLGRy5fQPHnrmNnZvX&#10;sHvrOh5/7tN48xtfwy7BeuLRPVx+5QWcf/F56XcLZ0+hZ20ZpcU5+Ahn0Wx5mnWFEKXVe0tlArwM&#10;Z0E8zsPE3zm68why+8a4fYtMI/2LU5jfmcfi1iyC3Ef9PiscJhWe6jtGOK5VCZsKkvMVdG+L46Rl&#10;+PoJnJEKRg6vYuPKSYwfW4G/P4MsDTZHmGa4TE11o59AFUP/jx1bxqkn1zF+aoVAfnfEeyPtJzgR&#10;I6wrcAx4CcMW2qhCumtJjEwkrgHtYGdN0owitFZ3nx1GwkPcq+0eFNOLWKAv6tAaaoEqo2T8bEK9&#10;p45m2wFlRoHkYhKpJVbgI2UCksY2QPjRNKtHSrTUfqQX+5BdGkGVnzE+34PorJjBNCENa+cZ98Ex&#10;LMZZ9UhjDJQOc6VNEeIEX3QjiLEbQ7BO0JgIuOKJLPrOV1E6mUNyJ4bgCo1zI4LyyRIGLvajyLhu&#10;HGEHnaARjZkQWRfQzMM356K5BhFacsEzY0F4xYHckRB6zqSQPxpEctOJ6aslmqufJqtCaFZcPmaE&#10;utgJZa6dhmokUE0ITAqbpEnR8rW0fVVcLZ2YUsSUaLQ1YWBjkDFlBKOb49wJPDCIwajtHWimoYpr&#10;Z5sJVVlII13vKo6risn4ah0daBeXapU9BGeSwDbSVJ2w94spqO3SiFWeAcY5YabDQeQW8gjRTj1V&#10;F20gg8xkClmaav96P0Z2RuEVQyKWaeRF2kDCgS6vDhHuLztXTxCwESi8VrRatfiQvAVi2hJhou12&#10;PeQerrMEE0vAzkjH9W1XvzeotAH6qJvAfXeq6GazWrrEanCdO3A5BVOQ8dJDQzJoYBcnXhLsZB4n&#10;DEYdHHYrbEZas1bLRngSmEYNi5K8izFXDoNKxd8bEXDYYaapWjVK6V77pgMfQsrvxtkjm9iidR5e&#10;YcTfXMAsI3SGNhRxCRN0Icb3EXclJWk8mZCfphhAKcHPRqscq+QxSiucJCSHxYkmgnGSy6lUBONx&#10;P6YJ1dlsGHNcJ7NsU5kIxuJBDEaCGIpHMRAPI8MYGzAoEOD31rXWQVF/AMrmOjYx0lQDZI11kBF4&#10;nU216Gg6hPbGQ5C18O/aGyWomtSM812tsBvVKCZCmOjOYn6wgqn+Ikb582h3Dr35BKHKVBT2IEKL&#10;84hDIoSqGDKwvl7cmtpIoDahSVyjK1ehqb0TbeJOKrUONl8AjkBIGt1fYbTA6gtzW4Sgkib6o+GJ&#10;S6XCKQmo4vipmIpaRHxhqp1irn8CVpqemlDuou0KgL4f+5Vuv2SqAqjCVi2RJLd1DE5xCCCR5vNR&#10;mGNR2moUftq8LZtA39oCrbUHHW4PdLGY1K6+8gruvvlR6SRWamIM3cuLmGVkX718DovnT2Htynkc&#10;vnMdm9cv48TDe9i+cRUnH93HsXt3cPr+fZy8ew8nH3D57H3sP3sPew9v4cSzd3Ds7jUcu3kZR66c&#10;xamrJ7G4OYN8MYZY2AGnSYmn4osZmlpSOmbWd2QM/YyP8ckcO2xCGt5ubG+Vb3IJ61ePEbAFJCer&#10;KMwPorhIW5usoLLC6E+wTh5fxcKFXXTvTKCyOYzBo1PILFYY/ZMYPjGO0VOTjI9aGGmr4VFxX7u4&#10;DZSdhsbl6XXB2UNDoqlqUgpEx/2EMmFa0sM95IK1x0Kj0kpQldFYlWkFVKJlVYz8LvQcLROkbsZk&#10;K227yOhP+G3SJi7u4vhzd7F+6zwC40V4hpNILBWl75vfysM7SThsp5Fej6F6LI/AshumcXZIws8+&#10;TZCtuJHZi6NyOof0kRj6L1YIzyyhmkCBwExsx+FllPfM873ZLONmdJY64Jp1YvACo/2RJIYusqLt&#10;p6Dp7YSqpx3+BRsiq24kGPHzfM3uoylE5u2IL9E6l0TkF1c9aBBbCDL60yZp65XdCteDG9oMYZpQ&#10;Eao6KX6rCVZtXAx/14/KQjd6WEBsKQeUATHaUge6fEq0e+XQp63SLbOKiA5Nni4okxbIono0ehjx&#10;fF1oCXRBl6d59IqBt83Q543wDQbRv8vUMpGCr48db4pFZbUXPcvdKM+X0b/Sh+6lKoaYcGaOzxKw&#10;XJ/VADRhA9Qho3QCKTVWxIl7F2gTEemsvJjSRCyVfot08qqFFmpN+2FNMRaKY6RBrj/Xu/NJiSYu&#10;/n/39j7+bDegPDuOpdNHUJ4egj3Kghj0wOFxIMIYGAwFYDYbodWqpcivV4rBS7TQ0rpUnVz37zUL&#10;473LbIHDzO+rE3ctmbC3uox00If6D/w48hG/BNQjhOmJ7SVMD5YRJKAdOg1cBLOHZuuk8YomnhMX&#10;zltUCgnKHhaJMGEYdZqRIuwLPjuqBP8gP+tYPIAxxu6ppB8zKcZ+Focpwnaczw+EWNQDXvQEfMgy&#10;srsJRUN7HRsBWv8hdNWx1R9EZ30NW+27rVEMrEKwttVD0UFDlbdBr+qEkTC10txNWjmLSBejvRaV&#10;mBdTvXnMDxGqfYRqTx4DBH4PodpbTKGaSyDBomDn+hODqNTz9RsJ1PrGZjSLmQFkNNf2LnSptbA4&#10;XbC5fTDaXdBZua8ZrdBYXTAShBqHDzp3kABkQmXcFzAVUFXQWgVMxVKAVMz3L05MtZntaLc4JCsV&#10;EBUwFT+LE1XCWo3CUhn3HWwCqLZYAnqC3MLob0nE4KGlekpZ7vtTCPX1wZzOIDk6CnU4hGsE6rnH&#10;z8NdrkIbieEgC4G3uxtaFr5DRg0a7WLWUwf04sw/i5gmLqYdZ6EmoP2VCpNQFY5CTnosrg7QZ6OQ&#10;BR2EtlmaFLLDxteQ18PM4t/Xn0XAY0TYzcgfX6AdzkRpbwmMnpySroUUI9YnJosIDxcwc4LV+voJ&#10;DGxPIDiYRHQ0h8wMgbUkLtOpoLw8hOwMTXVrkpa6yOg/jMRMkZ1xDEV2QB87fpTx1M842RZso7lq&#10;YciYoEmIUbpN/FmMvtQM/4CHFpSGvWKmXlv4f4wG0Q7+PTtdt5kmZYSGABWHBzyDTlirrOKM+7H5&#10;KELTXC76MXi6jPELA5i8OI7KzgCW+bk/+Stfxwtf+QIyK+OM0XHkNnuweHuNkXwOkaUAYqth9J6q&#10;wD7G9yBMBUgtk+w0c4TqjAl+QjW+E0b2WJI/0zQXad1rQXgXPTTWElxzTnSWO1E4UUB4I4wOAtW/&#10;7EP/+QqGL3WjSqv1EZieORrmME1pSAdVNzt5twKR5SDNmmDd5I69X0RxO4X0ahTJZXFVgJjGJQ73&#10;qJ3FrorEfBK6nI6FyAxXjxg70i8dS7XkrKgQcsnRNILVEJReApdQM8TMrN5OKGijCtqpOEklF0tx&#10;m2vazsJlRZtfiRpbq3S9aWouizSjvIPFTdxAIM7ie5g0BrZGkZ8tozDL4jnXjehAHI4MIdYTQUpM&#10;Fd7jw/A27Xh3lDuvBx2uLhoyi2HMguhQGqvnt6Wz/20OOeoMLTigridQ9VDzOUPcjtRoQZqUr1bX&#10;jHpjC/9OwaZEk7mLTUFDNUnTRne5bZjc3cLA2hwqM8MIEgYOWmIsEUU6xeLvcUnHSrWEnJ7NqKZ9&#10;C6B2yWlu7VATpuJxwMnt53bDqmcx53NLI8N44/Ej6ZKjhp/4MYxV87iwv4MzR9ZophXCsg0GuQwO&#10;vrbbpJfAKUaTMjJ+67u4f3a0QtnWTEusQXtTDdSEm5amaGQED+iVyLDzdfudGCFUR2M+TCW8mE4G&#10;uAxgnM+NRLwYjfrR6/egQGMOqQln/r9J1igBVdtay8Z1RgPtopnKmxul91OLwVsY9VWyZujEQCoE&#10;qWgConaTBh67EV6CPUQAlKMuTNJM51gcZgdKNNUSRgjVEcbY8f4yRnqZ6AiTINehUtaBxgZxJ1W9&#10;BNUmxv522mlruwwqDfuF1ydBtbVTDMqtg1JngtxgkYAqjq2q7V6oGfO7HAEp7gszFSB930wFTMVl&#10;U2LO/w6LgOq7liqOrwqYCksVPwuoagNhGIM0Un8UVgLWFiVgo3FY44RtNAxfqQBXIc10lEN+cgrO&#10;XJHPJwg8Fy49/wJ2r96AK88+yqYThxGSYlDoKDr9DsgCLogR/FVc961MQWK+KbFscpi43xGYdpt0&#10;N5UYVKXOZkSDU4xgpYXMK2ba1UHhNkBrV8IbsWJwqIBqMYr1+VE8lVsX930zMk1HUFwXo77nEB1L&#10;obDQi/R0DxZOb2Pryj76N0fhqgQRGU4jOZ5HerKE1Dg3xNIQ7aTKDl1EdpY2tjQgwbh7Ywip2QKc&#10;3W4Eh8OwV4V90rgYUxUhlXTsT5tglS/ZWSW0/ELNSExECHEfnISqmApBmeiCKikGWmbVrZhgzNMQ&#10;+p3S7+yErhgyL7OSho+mGV/yY/7GCBZv0rKPVxnz+zDNznznU28QqF/ExPmjyG6MomeflnN3HYvP&#10;zKKbEIyuBDF6aZBgDcE8qYN7yYrx24MYvt6L7PEEhq71oHI2h9hOAJFtH9SD/Dx9KpgnzCieLMIx&#10;yx2jwg42ZkRkMwL7LGMkfydg7JxljJ6gEc1ZEVkPwjBoILQt0PQRjGN2+OYCCM8EpOO+njEHwrN+&#10;AjZEg/bSUP0ELQvYfBDJpTgG94eku75CoyGuU8ZdGqWAqjqqwSATweg2i8h0mVXdyMpN0+E2KhKC&#10;vp4QGiwtqLe2oJVGKguJQV7MtFt+jqRZOhTQGVBIdz+Jy7HEVQTWsgXqmInGyX1irheZiRIq832I&#10;96UQqkQRYQuVIihwOwuI9q/3SUBN0WYDPdxHCF1x6CHOfWXtwrZ0f73Mo0CNnp3U3AJL2oZwf4ym&#10;2438dJHmy8QjPms1iGBvFMaEUxoopd2ulQaeUHBnF8dZ3TlhIxPoX55CkuDzhrmO8llkEnG42AGM&#10;hJ44u2+geToMtGTalaKF0VenR5AQCLtYiKw2/o7bQa0hqFqxMjyMU+trmGR8bPvgB7A03o9rZ/Zw&#10;dH0OXrMS6rZamGigRjY9wfrukHy0XQJN2dYCOSNyJ2N4e0MNugg9TUcLtG1NMBCsDsbukEaOPDtp&#10;P+E/HPZiMk5bZPSfZBtl3B6hnQqgVtwO5CxmxPRqeGmadlUrocrX6RRwJjQ73x0HVcDcpJJLVyOY&#10;CWybWQ0nzdhhZRTnzw4L7dlCG+N7+gmIGOExmA1ioprCVE9OAur8cJXmXcHMcA/mRvswOVTFYKWI&#10;JC1fy9dvpqFKF/0TqI2NTdJYB6KptQSqy4MQjW9kYgpzy2uwewPSxf5G17tAVZgd6CQ0W2mgAqIC&#10;quLElDBS8VgAtUlnRYuRdsq/bdAapegv7FS0TrtbOq767mOaLV9XQavVErRGAtYaIVAZ6TW0eQ+3&#10;vS1NW01FkBwaRWxgBHKPH5ZkBk8+/TlsXrzE/Ucce88jPjjEfbMb5nxcmrRPw2SgTQSZvgjbJK2a&#10;BqqMEPpBJzoIUrmHJu2yo40JSJzYavXzM7O4d/mYrrg0isn/7BSRfBDLy2M4sj2H49sLeGr68iw7&#10;sw/JxTR69wZQ3upmp40gMh5HcbmK2TNL2Ly2g5ULa0iMp5CaTCM8EmUUTCI+mUJ+uSTdBSQsNM5O&#10;mVktIzwlrgdNMKYGpFGRUozYfnGRfdkET58DinAH2j0t8Pf54O8NwNND2yo5aVw2aRoNa8kIVaoL&#10;8iRBxdjf6G1g1JchPEl7m89wGXvvjqUQojNigrww4gRQcTtKmGYY58WZ6gimLyxj7OQazr/xCI++&#10;+jEUdoeQ3ixg6vokFu9yh7g5iuSqH7FlLwZOFVA+Gkf3cVbqBSsy20H00i4HL1RROEqwbQSR3UvC&#10;McPO3auCqlcJXb8GlmFCc4QxuV+POO0ythyBb8oN57QDwdUA+hn9q6cJi0V2pFszmL4zB+s4X6Ob&#10;EXLaCxuLmWmAAB61wTfN/xuzIisdhkgjNBeDazxAyMZR3s4hucDvOhNGeIIxmcYeHOYyb8HI4TEM&#10;bgyjyALoK0cQHcyid2UUZTFIyHCOVVeODkZwWYQ7RFSsW1ZZmqsAq5jaRIx2JY/omRrMMGZFDGLB&#10;yvJ9B/JIDBYQKMfhzUfgzdIKshEEcvyZluXJ8LtW8kgOl5GdKBOKJRRmcihMZfg/HnTTbE/dOoFA&#10;wQ85d752SzuUHkZjwjY2mGDRrkIMjZicY4Xf6Gfa6cHUiQXuExG02mVotor7++3IT4k7cMQZZBYt&#10;2kg/o39ERLMIixHNKhryEiJamDUyWNgCBIyR9qhobpCGzou6xOhLLMRGE0wKJTQyGcGhgLKxAX2x&#10;EOZ7GIXLBVhlbdiYGsHd8ycxxvfx0/SkgUzE7Zs0U7dOjajDhhg7XJIADNtY1IwsmFomJ5qlSymH&#10;i+bq4nt7CV2PrBVBpQw5qx69LAqDAQfGIi6MxwhRgnWIHXgg5EIPoVdwWJG2mpAw6xHle4ZMKgSN&#10;KviNtCCC06Vl02uk+/NDYjQrjwcRtqjPi3iAhTjAIux1IWi3IOS0ch2YELQaEHfZGPn96KOZjZYz&#10;0i20C8O9jP99WBwZ4M/9mOqtYLqnBwPpLNx6FjIaajttWJpipaWRhaIZ8tYWaf0Vohnsr+3i/pUb&#10;eHT7Lh7dvYccgaVl9NfSTpV2H9qFgRKaXQKEjPoqAlVudfM5C2pkajQo9dLjLrPzRx4zkfJxq86M&#10;Fq0ZbXorH7ugsLK4mrl/2thnWBRVbtosv6+esd6RScPEhGJlQvFUSoiPjnDf6aYIVPDkc5/Fyvmz&#10;jOhOqFgobIRvsK+bBktzZnFuYOHScr/xlXMEcIQWm4IuTGjHgrBm4kxRLoqAD13cbh0sTHKmDPGz&#10;NsLnPHY0cbuonWqECdT13SVsbC5gfXkaT1WOdKN7rwdDJ0cwdWEGg8eHCcgM43oB3ZvisqlRTJ6Y&#10;wtjhEeQJzAoBGh0VozQFkJyNo7RRQP+xPmQlU/QjPBeFf4JRel6MlylGvOYHS9NM43Jqcx3USVb6&#10;pArKsAyeqhf2ggs62pIl52RHNrNyqFkx1OgMtyEyFYB/zIsummpHtFMadSk0HoWz3y1NbyLOQvvF&#10;LZ4DFsbkIAaOZ9G3n0BqhbGkV4fcWhETp5dw6pXreOHrH0NS3IUkhnw7lsfoxR6MM5L3ncxi+JyY&#10;wdWJ2IoT+d0wUhs+9J3KYeg8IXE0hcxuHLGNEGJb/G40YV0/lb8sh7qb36NIYy0rYBu2wsF4nllL&#10;cn2WUTpaRHglDMekA/k9gknE+jN9GLsyTpBy58q0EcQ2BGZDfL80rMMWNpN0Dax3ygPPpI+vx/ei&#10;2XtG+X2HbbB0G+AdcnCdOuCoWhAe8sOcNWFgYwATe9OEWQ/MKTd3KK6jUgjF+X74+1OoMbej1iZD&#10;i5/G51dBX2BRS5gkoJoLLHQlgplLWykAs5gvpxhCuCdLA2D1j3lhCDqg9dpg4k5mDXpg8jpgC7jh&#10;EGOLRsXxrDC8pShyE0VUZotIDNCyu/0oTeZw8sYxdE9WILN0Mtp1QeaUIUhr9veH4BnkfsTiG5lL&#10;w9bn5eMISqu90vQzmiitq+jB8I44PpakpRppLkwQiRBKAz2IZVOIxCNI0VBijM0uAtWul8OpkyNI&#10;q7Wr5QhYjYixQwkIadvb0FnHwtxAQNC6ZM20y7pDGKSlLPdV0M+OFCbITm8u49bpY1gZG8BALo4c&#10;o2Ha6ySUwuhLJzBOkxsp5tCXiqOfj7v5GTI+N+J22qCZ24+AjRB8McI3TThmLAZkaYxVl4lAtdNS&#10;HRiOODHIGN7P9Vrles3bDcjwsyYtbIyXMdpmmEAVyxh/F2N8jxO4CXEyzOtByudDOhBCMhBEwi+a&#10;uHzKx9+9OyhKisBI8m9T3E45bq8CTV7c4z+YT2Oyp4z5wT5+v2GsT4xidZypbngAy0NDmCiVEaIl&#10;i5NebQ216GxthIFm7rOK48IOftcE+hN5TOTZb6Ip9MWTWBwdxf7OLkIhRnRGeAUh2EEYthGecgJS&#10;XKeqtLnRpmGUVmhRT4CK1ihnfKalir9pIlDFc20Eqfjfdv6v+PtmpQEtGgM6jEZ08nN12Wwsqg7p&#10;0jsVv69oMm5fXSREYFJAuF/4+P1MmQSefP7TmNo/Ig3Lp47QQNNxGLifqglGM/ehDq5ThYephulA&#10;6aNEcB9qZeETTS4GjWbxlrMAimOmYhBpMSh1E7eHggYr89nR6TFDF2QKyAWxcXQdUQpGb08RT/Ue&#10;rRKm/UivJJBfy0pg7N4uY/BIP3ppqxPHR7F2eRnrl5bQvVJEla1nnVF/LY++3RJ62WYvjWPkFCPh&#10;griIPYHILDfyQhQpmpUYcNlUMEKX0qDBVk+YMo7l2TnTFsbFAJz5ACuCj9XAQhiIaqJFnYkV0t+K&#10;Zi8jortOiv7arEoaycklJvsa9UkDO4spP7xDNLsRGuWSF2Onc4z2OeQ3/Fi5OYGew2UkZlPSfP+p&#10;dcJ0KYrwkg+5wzH0nExi4koJA6fTCM5bECdMxVn42AZfd9VNCMZQOZmBf9GNEAEdWPTQOu3wzLgk&#10;eKpKjFuEnJNRXTRNmZ14xMHXiSO6SINfjUPT8+5YrfH1BI03i9Rmhu8VRmdWhg+6n8bTnoPwjHuR&#10;28yzENHmJ10sSm7oKloEaaLi2l0j4724jdbRx/fq5fuzQImBrH29XrirblhzDowfnqShjiI9npPu&#10;XlIEGOO9CsLWyajfhg/p6qTZSxVJE1oCSunMvqufr5+ySiNvmTIu+HtijN+9jOs5uIsxOBIRqBl3&#10;VIw9WpqPimamddCmaUV6hwNmtxsedihTIAIrwSpsNdabxtT2FKrTZbYKxjfGsHtxm89HEawQ1knu&#10;hFEtbAUb3P0EOAujbdjHAhJCgkV8cH8ChZUqutf7kZzKoUSDDQ3EIfOooObOqwtZCXMbMiUmIXag&#10;RIrbM+JHiIYnzmh7rVxvNgMijLtxAiVGi3TQHmX1NWg58EF01tZAVleLrvo6PlePjqc/gLzLgvlq&#10;AQPxIOI023PbK7h8dAsn1uYxyzg4XEhirFrE8sSIdNH8LGE03l2i8SXRT6iLWz3FcH4ZrqM4O33c&#10;bKBlGpAmHAVMczTFktOMXnbCQQJ0KGRnc6A3QHNkpyw4jBJQ0/zbGGEcNWkRppmGDEoJqAn+Psn/&#10;D/P3PgMLip6FQ62GTaWBWcXYr1LBSgsXY6l6jPzuNotUAHIseCWum+54CIWgD8WQHz3xKIZpavME&#10;z+bUKHbnJqW2PTOOrckJzPb00sDtUIgpW5ooP13tsLE4iBN3cW7zoj+APGN9ymxDymRFwe1ChgBf&#10;HhtFd7EIpU6HdhUbIdjOKN9Fa1XbXNKyUS5AqpSWTQqyoEslQbTjh/CkGROoLSrxvzRUPtcg06Ce&#10;f9ei1aFVLwYjMUFmtaLTxsbP2eVyMtKbGNFpr0EWZG6nKI3by+3z8k99Dr1ri+wHlAEWSzWLipfA&#10;M6aClAbus7koGRSmzPn4OzcsTF5ikBV93E+po2X7rFBE3NCng9JSzNnfyqj//tz9ahZEa9qNzHAB&#10;26e24WXysNi0eKrIeBmZ5c7dp6cJiWOpPmQXkigsZVFcymF4dwBzpyapz3Oo8Dkx4O/IkV7MnBnD&#10;7LlR9B0uYfBoBd07OaSWQtIJlsQiq+ciO9hMCAF2mPBoCD4aiDVvlSJ+uC/GSEl1D/JDe9nJGHuC&#10;VRpRKQZVwCh1oHZPG+och9Dqa4SMthqUBm92w17VIzRKa2DMr27m0LtDUM15GO1zWL89gOETUcxd&#10;rrL1sTCwgl6egn/cA/eEk5E/Cf+MmXATUGXsXOOOfiZBCw2i51QSiW0/EjtBuGbZMRj5By/3oOds&#10;BdYJfsZ+NawjRvi5rhwDNqhyjI5Fmnde3NlkhGeMoKFBhlhIIiwk2h52ABYWQ58ZznF+7lEnbKME&#10;LguOoqRCU7yFz7vgpc2L2O/i78UU2GJuLX1Fj8h8AuY+wnsgQBsPSkPoiRkHzAVW9Qg7EUGqi5uk&#10;y5UWTq0iN1lGXExVnRPVtA26hB76hAHWIi1FXIA/mYIsrkFrUAFr1ceYLea3KiG30I3CbA8SQ3mk&#10;R8TZzTTUrNgaRiu1y03DcENtd0lztivZiRQGM1QmwtVih9Hpg8kXYWNMYqd1MFomxXE6RqCd83sY&#10;XZskYGf52bhvjCURG4nCXrTBXrZBk2OMHuJ6GeZOWzUgMB7gtuX3LdlRXCxj5sQsupd7aB8GuPNe&#10;mokSOp8BzqAbRcbzfCGNDKNZmLHN4zDDQRD5aR1+2mBYWtK+GcHVrU2QN9ZA3lADlZjkro5LRlpj&#10;Wyus7c1IE8CzxSwmcknkaSyXDq/j7tl9nNlcwtrEANanhrA8SZMjdGaGejHEiCgukUqzA4cdFrgM&#10;GmmQaIu8A47ODinu+1VyxAiiMC05pldJQO0j9AfYGUfCTlqqSwJqyUl7tekIKSOBqkdYR3hpaNa0&#10;7IhBRdtVIyRivxh+T9YGDUGnbKhHVx0N8mANmg8cQMvBg2hnoeji86rmRphl7fDqlIgIO3bbUA7R&#10;UJks8rTW7kgAY1xviwPd2Bwfxu70OPbmpnBkdgKHZ6axMNCPlMcFLd9L2dECs1YBF9erOOSRIMSy&#10;dhuK3A8yhFtWz9c36SSzLgeYJLhNTCwIYiruDjE1tZoGqqcFmizo1BkIRyUOtnbi6aZ2HGqV8TH7&#10;AC1VQLWFJtqqNko/17YrCFuN9DthsY0CvAqCmMWjhcBuNdBYCVUVC7shEqatcj+lqepZEN2VLIZY&#10;EHtZDF/60qeln2tYmDpZhHVi2vFsFI0uPQ5ZVOjg+m8PWNHipWSwyZgcOoN2WIpxmCgUbfyd+Dsx&#10;5ckHDTLp5yb+LCdI5VE3DLkQVBETkiN57utH4GTqsHmMeMozbiFIWQGnxWAiJkTFJHkzcWQZw7pX&#10;y+jf7MPAZi+BOoM0I7YY7LeylMb4/gDGjg9g6Ii4djWPCmPrwPEKbbeKwkYK1Z0iQduDzGzy3Unl&#10;+gMIMuaJaTBsaQ8Ubj2aDHLYkhG4c2loA4xt2Rj0/GJtVgWa7S1o9jRKhwjEiOzVDTEDKc2qlzvf&#10;fAjl9RRKhFPvTgbD+4zwJ9Lo3wui97APsxeLGDiawNAxVuOLQ4RsFZW9LAo7YkplVu8dNwbOxdB3&#10;Lorxa3kkt50oHY8gf5yfc50ra0yN5OEous+WkN3jZxvQQN2jhLqqYATXQJVSSNfHGsp6yJIyCabi&#10;NtHgbBix5STCBKqV0dwz4Ye6rIOxz4LkWoaWnCHUCbKNLAHP9czn5Ckl2mLt0k0MYvQtpRgUpmKC&#10;c9DNQhCFudsLe3dAGtE/PVNBfFzcueGFNsrKbpdL8/bM7q+gMN2N5FiCtm+GIann+vYjNZXC8N4o&#10;pk/PIjGTRmtI3Jlmpulb4R2MorgiZlwtwllg5E944Ssm4UxGoaSNKhjT1A4fIxxjnIlVXpy9FScW&#10;VCZojIxZ/Fmpt8PsjUBjJXhtdrhpqt4EzX50GCNLswTrKoZXZqRDEpGhICw5EzLcr6wlC9RpJb+z&#10;AV4WSWWWUZ0Gro6p+dkJxP4gMuNpVOfKyI1kkOiLI92bhCNqQ5DQLpfzyOW5/Qtcp9x//G4au9MC&#10;L6FkUcrgElOV0NzMCrl03FE8p2quh7alHrqWBrgJOjE+aT87oRgRarWnhJliWhrZ6ebxHdw7t4+j&#10;i5PYmRuVbjldmhzBSHcRWRqfeA91OyHdXEeTq4dMTKZX+zTaDvwk5E9/CKqaAzA11cNFIAUUnQip&#10;u5DQK1Gk/fbTesTx0zG2flpqmcaTpVWnzBrpZFSINh0kDEP8+zBB4Nd0wdHVAiPfx9zRCjsLhInQ&#10;1jQ1QdnU8q5li0uoaN3tNQfRevBptPNzaBoPwcr392m7kKT95sRhBZ8NvbSvKYrLwkCZEb+HVkqo&#10;zowRpkwSMxNYHOpHhnAU066IKVgcRn4urts0LTRDmEY1GmQ0WqSVCmRUCpRpzSUWpKLLhm5uBzOL&#10;i6yrE+1KWiUNulOrR5eYmppwFa1VqUVDpxw1YkSrlg40dYnHNNcOgos2Kpr4ubZVgZoWORo61HxO&#10;ibrOLtTLFRJUm/n+rUajBNUuWnM7Qa8NBigPQUqEn7xaILdmcOzeNSbrU9znItKQf+qoRxojVZ9n&#10;8a9QeLJi0BQKQsItLWURO5q8BhgLYUQmKRizA9xHfWhiEW8PWdARtqHeRcB72OejFKOZPvRvT2Ly&#10;6CJmjyzCm6SU+i14Kr3CeL7oRXrRhxAtLj7tR35BTGFBC5jJo18cnzs8hiPXNzG21YfYkB+RQQ/6&#10;Nhj3GaNz4m6juQjKa+wAjLXFDQKUsTbMKFtey9M2inytKhKjaQKAsdOr5UpQo0HXhQOs6kYxXiWr&#10;TYNWCxVjkyHiQbuVscDWDjH/vCKqgKePsXvk3RMxhpxKeq/e3RwGjuSR5+fPLnkwd7FCiEbQdySA&#10;AqE5cCyKof0kKpshTJ2tYoBgHDqVRYU2Wj0ewMztIiqnAsgdpeEsmuBeNCNKO3XM2+Bbpg2v+eGY&#10;pkl100TFeKtDZigLcuhLGml0f2e3hUZllq4PDU6JM/FJ6VZYcezTOxWAZcAKK01WNDG6VnYjh8J2&#10;EYHpINIE6erdNWTXc1BltNKMptYeK+FpQmu4WQK1oWSGGIMgvdQDd08SPWsz2L1xDmefvY2Lzz2D&#10;w1fOwUUYePMxWuAixjanUaJ1mlMm6VImMSWvo+pkY+SKKNDi7+D7cIeRxjdwwVRxEmzcCdLiGJJJ&#10;OlZqDwUJRwe69KzYhKVM74BMxyVbp8ZG+6CZGpks9C7ojG4JqkabA1a3T+o8Ri69caaAVAqV8VGs&#10;nDiCfgKpyu2fJdDd3YRwTNzYwWrvJZDiHdy5jQhPBGETc/vnLQjycyVYeLun8wjmXUhWmURGC5he&#10;GcXcxiSGRqvIpBhjMzEUGbtjfg+8NEW/08b4y4JH4NjY8Q2yTuja26WpR7yMyjZ5J5zydqQcJoyx&#10;cM91Z7HUncNydx5bg1XsjPZiPB3B1SNruHNqF2fWZ7G3MMZoPICygDbhYWAE7qLpth78IEz8ORfy&#10;wUib66w9AFV9DdQ1h6CpPQhTYx0cNGNHayOh2oEYTa9AoA6FnNKdUou0oKlsGEOMkiLyZ/i7oDBT&#10;lYwQVRCsSkTFiaiuNpgJbjf7ScJqQn8yjlKQqae1FfrmFslKOwhwBd9bxffUsmiY2gjf9gbYZS1w&#10;K9r4ejLErTpp/FVxo8GUGGJQjBPA77xN+96ZGqahCqCOY3m0H0WanDixJ53cs+qRcFmRYYGNqJWI&#10;KZXIE2plrt+ShkuDGt12FkkWmR5au5Fm3tXRhoaWVrw7nYoebUo1WhVMnAKwNNd356wiFBVkQLsS&#10;Nc1yHGqSoY4QbSRAawnSg42d0nP1rSpCVUlr7ZRavZjCmq/VpGbSoiG3EaxtJhOUbhZlplwz12mR&#10;22zm5A5OPLyBPAtiYX5MGhdVnwzAWU3B3pNAemEQI8dXERovQ5lk+mLzjxSY3MTsxUm4+1KUjVGm&#10;4AHo0uwX1ThlrgpHt7gKJs0+lUBlfRyREfZpprvh1XEku5lwerOM/Bt8g6UAYUSj3KsgMx9HZTmP&#10;zFRauvTFknbAkWVcoC0Mr/WjT9xRNRpGjtaZp31GRwN8YUbIyZD0v5mFlHTnk4BgcCjAmJcggBOw&#10;8TUEUC0JF1qMXdJ92Ae4Mx6UyfCTbW2o50ZqsxjRybgmLppVBvTo9HWh098FZ9lJKyNg8gZExwKs&#10;DGVMnRzAwC6tddzG93Ni+coApk4XUVp1c4WZMXoyickzOfTshGivWa7APMbE4/0wykf9KBz1ILii&#10;R/V0ArnjMXiX7fCveqAdUsM2aUb2CC37RAmRhSDsg2JqZj0cBKatamJ00BEONm4gK42enY1xNTIT&#10;k4bbE9NYG/v5uxFWREJXndNI0TZJqxezCIh57IWBFrdKGDoxjOJ6BZGpGHQC0gOM2jm1dBODk0AU&#10;J490hEpwsIzBNe4AvVWceXAPn/y5n8W3vv89XH3+IdzsJIO0qb75EaRZtIxJM6s1C0+akGTctxTs&#10;0jznbUE5lGkDYUoDZ6wWY566e8Pwc+dQMvJ4+Dr2QEiarE3Mz96hpQGrjNIIQ00yLZo62SEUZnSp&#10;zFwaoOBSy/hvtlng9PloqybI2QwuNxzhMHqmWb23lpEd70F2IicdjshO08iD3Ka+dtRZDqLBVoMm&#10;B8EaYWcxHESYnzVZ8WByiZH06AwWVocxOllF70AG+WIEA4N5DHCnzdJEivy82VgIfr6/m/uNj6Zi&#10;ZqfXdcpgZYdTETqmri6kvV5kfR5kvA70RH2YLqdxeHIAx2eHcXSynzAt48TMMIHajfFsCLdPbOH2&#10;yS1c2l3E8eVxLA4W0JuM8XVcCPN9POLGAULDrpChPxWXntMQZgqCTc3oracx2ghTb2c7nG1NCBCG&#10;SYKn7DRimEBdZJzc6i9gqZrGKL+HFPcJ1ABN1kcz9NGew3oVUiaNZLmmxhp4abpRkx4FnxdVrls/&#10;YWJsbYOujb/v5GdR8n9ph2GLDlkxnFzAiWrIjV5+3z4afT8hOcL1NU2YrhCkm2P9ODw9gv2FSRyd&#10;G5faDh8vsagU+Zls2k7YdTLEXCb4acohFoSomkmRhalqMqOfMb7Kz5DlcwWjFnlxnJjFxdAlg7yt&#10;HU3NbWiWKdCpJPi6WMzFSP8EqLjLSly7Kpr4XWMbYdlEFjR0oo5gbWhVEsYK1PG52kZCtrELdS38&#10;ub0DNW0dqO2QoYGv16BQvmuqjP/iuKrS5YI67IKtGCVAR6SbkV555234uK8omATCQ2VomQqshQia&#10;PGoCMoqZs1tkxjFEJspw9sTZr6Nw9SVhyDNVxhwIDeWQm+1HgtDNzfZRHicQJXTFc1k+jgwXaMR2&#10;9BO8AwvD3G8TSOWjeCq3FGEc9CG/HEN5JYveDcb0yQxarawSqmZCTgmFUwutTwtDSI/SVAE9C4ye&#10;YrrhoTBSE3EkJ2J8gyABSl0eZTSdyiNEiAb6ooykrAwFAocfNjksjtMVoXBoCdQW1NAYDnS04wMt&#10;Lfhgawvh2ga1lypv16LDoYIuZoUlQ8vKu6GPG+Hv9aG6UuJKo6GuFyU7rq7GUVwKY5DRf/RoHr2b&#10;XKnLLkZLK3q3AujbCaC64aPRJtC9y0KwSZDO6hBfp4ku0g72WNVorumjSZgnTBJM/XMumqZNGqKv&#10;upNH9xZtadgJU4axP9QOXZT2UCRcC9yYcQU0eZ0ESzcLi5HR1TzohG2AlS+jkcYv6Ix3oY3QUKRV&#10;6EoqYemxIzQdRd/eIG1aHH/uI0C5Q9BSxeDV3iER81lEyl50hrjTuOwwxhh9B8cwd/Qkpo/s4+wz&#10;9zC6ugJ3ihuyrxtu2pVYx1auL2uWreCCPm1DjTQltYKxhiacsRPYNsjiamkgaR0f6xh1Ws1KmANe&#10;GOxudCmNUKgttAszTYIGQKC2yGgZXYxz/LldnEiQqRjt+N3EJUg6Oey0Qwvjl1JnhM7OIuB0IpBP&#10;Y2BpCuNbC8iM5eEt+eFicbAQ+G3WVsicNDunGC3qQzBFGXXzNhQrTDUVP65f28OtG8fw8pMbeO7B&#10;JZw+toLhnjS6c2JwDyaqgF0aOUnM/OlgVHabDAgxlurYodvr6hGwc5/RE7IWC3pTSQxm2VK0s2IC&#10;awNFwnQIp+eGcWZ+FMcJ19O0GgHUaUbCxxeO4fbxTVw5vIzLh5dwcmUSp1eXsTczjc1RQqe/F7PV&#10;Mrpp8xmnHTkXjdpihocx2K2Qw83I6xTxvIWG2tKAsKpLOobaT0McYwpYqSSxx/faHq5goZxCX5D7&#10;KiVCQEtANaCjoTL2xw0qhPi/AWUnn1fAz2IRZIpL2GxIc/3GLFbE7FYaJIuQxyYVDNFSBHSOUO0O&#10;uwnQFA7TQk8uz+D44hS/wyhOLE3jzNocTvG506tz/N00jokhCPl3i2MEatIvwdRlkCNoUsNF8YnQ&#10;mlNaFXJ8/14mmBEnEyrfP6WUI83nq24HEvwsKopRp4BpSzuaGe1bCdLGtk40vnfbaidtVSZMlUtx&#10;O2sjAVrbIMPBuvZ3oUqQCqDWE64CqIfqO3Cokb/j6x3k6x4UQwvytWpYNMVx1ab3oKp0iFH7nZQI&#10;JsEZitbWHF7/6mfIiWFCjwW+FIO7mkSwP4cIQdlDo5zkPrVz4xR61yZY6HthL4QoIi5YcwGkaaNi&#10;up7cVC9So2UEelII92elE7YRLvPTfRjbmcfo9jTKUz3wZwLwxz1wesx4KjTqpOW5EZ/wk8CMV8u9&#10;jF4+HFQ0opkbt8Osh9zOuOM3wRg0wRrnhuyNIjWc4htEERKXv1Q9hIsVWhJbF3PDyUphZ7WXbitk&#10;syQZP/mmIdpQlB+uVd+Jp9tr8ZMt9VwxchxgNPvJ5mZCtRFWRn5jwCodFjBz47oKYVhSjHVlVuYe&#10;RuuxOG0nTJjzS/Q4uPJyGCTw8nPirp4s+jfTyC/QmKes6NsKYe5sHsN7CYwd54rcJWw3fYzm3ElW&#10;GWM2qPorLnhXPIjsxGAY0cEwqIFjlDbcy2Wfnq9DG1oUxyZVLCjt6J3PwkfzM0bVrIr87Man0crn&#10;jTRWQ8UCU58ToQWCjcv2CCs2422Dtxm1rgbUe5r4XBft0AjvSADRmSR8AwEUWCTitHpjUU/DT9O4&#10;E4hNJJGeKUMWNOAQd+RORxD1Wq77vlH4i31cT0mo3R606PRStQ4WxaAO744bakjaGXPscFZCaHEq&#10;0egUN0fYoE670BHRQhZTE/Ji/nHapps7JeOlxmqHSse/UTHey4xop0GI6YS71HrJKORcKpSi6aBW&#10;GyATYG0XQ74x6opjfS7+r1YHvY3vzQim9djRt8gdl1DKjhYRZpwyhgi5HFNPxAQXP5+PqUVl74DJ&#10;p8TQZA43rh3G+dMreOnxJXzmzWfx8Vfu4uMvPYNXHlzBzTOHcfHoGvZWpjBIMIrJ6ezaLsZ8Akyv&#10;JURZdNjJWmpqEfZyX/YFCVQbytEIhrIpTOTfHYxka6iIM3NDODs3iNME66kZxl4azNHJPgI1jGfP&#10;HcHDM7u4e2ITz5zext1T27h1dA9nlpewOz6Glb4+rPT2YqWnh69XQo+P+weLiDjGGDboETXqEdao&#10;GPW7aKltSOo1GAx5MZEQt5uGsDNQwMnpQen9NgdKmEizoBOAMaMGEZppxCQuu1LTCOVIcJm3mZFh&#10;3M8T3AWPF0lupwTXcYpFI+1xIcX1HJeuAtBL162GDQpkXWaUAzaMZsIsAj04wQRzZm0Wxxh/TyxO&#10;4Ny6AOrUD9ve9BDWJ/oxzzRRTPnhNMrh4es45K1wdbUioaMxC0NVq1Ex2jHi9mPY5UGe6z2t00i3&#10;zPr0tE724ZYmxn0B1I5ONLFf1zaJsVVbpMetMopFlwBtF1pom+8CtRMHaphWa9twqI4mWk+w0kzr&#10;mwjVekK1gTDla4o5rj7U2IwDza04QLDW8jXeP6aq4LbXRBn580HExyoYP7oiATU2WmIaMpJLlIuk&#10;G6WFIQysThCW3Th66wx2r51AnkAc25mD3KtHZWEQ+3fPocKob0uSQ5QNe0qc2xHXZOeQZEKK9qaZ&#10;1Ccxsj6FSE8SbrLNGbTD5bHAzqTxlLNqRGzMh/hoCO4i42VPBHoCrVHDKsAKVNvJlaDToUWMkq6X&#10;wRylDnfHEBtMktaEUJwm4xQjBHWgy034inEvA+zU3InE2XsjVVwcn1N7zXBlCLgja1Db9Vwxtahp&#10;bUZDZwc+WF+HDzQ34l/VHYDMooaVmm6NuKVBMMKMRq50AG7u7GYaqzluoR3HGH/5HCNxZlwMmCEu&#10;Kk+gbzWHvrUcxve6MXW8m9aaQmWFwFryYvJUCX2HE8hvBOCb0CG8xEKyzu+9GUZoVdxK6oOdEDaN&#10;GGEnUN0jVvhG7fD3sRGW9oQSqaoLu6fnMDRXQZu+Dk93fQAf0hxAs6cD8rgWRkZpx4AP+opdGmVL&#10;lSSMCK+nzbVo8nWg3tUiTU3SzJ/FmXsPmxgoJruYQ4ag1mcJ1NksEhMpRo4EK2oSdaZO/AQjj9IZ&#10;Rqs4GeQXw9f53714mrFcbqYZ2rgzESAedthQNSVZpzxgpKX6Ych40BU2QRYxE9h+yJL8XDkTFElW&#10;9qgZtVrGb1pVF420S8nYLjdDpabFqnSQCajKlXxeDTnNQqPRQavRw2q2Qs3n2mhg7e2H0NnVDC1h&#10;0CXmnWf09sXCkDHmzu+sYPvcUWhcBmideviSAdi5be3s7HqmEH+M0bSf5tkbx9bGCD7y8nV84ZPP&#10;4+Ov3saHn1zDKw8v4rmbp/DyvQv48LPX8OFH1/DS3Yu4cWoX3ekgrKp2mJWi0QyNRjgNRsiaWmDj&#10;spxKI+X1SNePTlUKWOjJYU7cHtifx/GpPpye6WcbkIC63pPFPgG3xNh27/gGnj+/h8dnDxOsO7h/&#10;egd3947g3MI8wTuIpVIR0+kUBgJMP4zgg8EAejwe6aL8sEErXYMaoFl6utrhU3QgazNiNBnGTD6O&#10;hVIKxyb7cW5pEscExAbKmMjGpPv907TUBCN7XBy3JBxF5I/SVMVVAmGNHGGdGjGaeISxO0Jox81m&#10;xPieEQmkagT0NFw2cby0N+LFWJYRn++32JvDCq18X9g4TXyfUBUQPbk0QbiOczlJoIqZCPqxMN6L&#10;boqQ10hLpp3aO5rgJVCjShkS3EdKhGaO+8Cwi68vCgntsMzt3RMKS4dXWgnUxqY2NBKoYs7/esKv&#10;pqGJ5tkiDVwtBlp5v737exl/346nawjKGibU2lap1TV2oqFZQFVGIHdIdipmYX2aryOaAGoNgVwn&#10;V0iXU3XSlpXcp5wUCm93kpF/CW//0pdRWBxEm0eLrhBFsBhgVKd1TlfgrURw7PZp7Fw7hlBPApO7&#10;c9i7fhInbp9FhP+vcmm5z1KufEys5J0lZIMj7oQ5ZEF5vIKZ7RkECyzYGT9sZKWLzWzTwCoum3JX&#10;HbDlLNCGNFB5aGHsiEoxZapKRug1vTsfd4cch7jCDnAnEcOpBRktneJi8AwjoluDJm0bWjXtkHMj&#10;KM3sdA4zrAH+PhSA3ueGOeiDyU+oMhoev3oJs8vLkBHUHc3U+YM1aGhtxQea6vFjDQf5GSxIFjKI&#10;MMI6RdURnc/NzkKldrN6dtlU8GRZifoIHip8eiCDwlgBmZEUehYrGNrsw/BWD/rXSyguxBEd4+cd&#10;ZQTaSSK3GoJzWI/YogeZ9ag0ZF98OSTNvhrj0jZphXXcDNs4N86EE0Fab2JK3EZphjdtwP7pRVy6&#10;vIMjRxdhsRM0xg7UaVvQblfBnHZDx+LSGWDED8jR6GbMCaqkgZ1rHay+NsZbLmsdrLjWZsb6ONwD&#10;IUJXLc1wmpzKwCPuGusOIzaUR3y4hNRIFTKXCYcYnUz+JFyJIoy+OMz+BPSuMBRGrn+9E3KDG52M&#10;6Z3KLtj8jD/ScHdmyPwGWMXgz9UQ7ZTWH9RCnrGgPaXn+9pZCA1SAqlr57YgTFUGJ9rkWmkgjBZ2&#10;CjE+ZntbuzSGqFzWDo1CDErcCTE3kc/OfUbRTrhq4OE207Hjuxk588UMXC4rjNwPju0fxsBgD42k&#10;AxqTEQYT/0dnhJ5x3EizSHK/OLG1jBdvnsPHn7uOj79wFR97cgWfePE6AXoBzzH23zq7hmsnl3Dn&#10;/Cbuc93fv3wEjxnVulM+WBUtMBDmejGykpbx1Ehws+PLCXoxU2gf96ERgmyup4BFMTYp4/Zyb5aW&#10;WiJAe2mow7RFYanDUjs23oe7LPjPnTqCZ0/u4snZo1wexjOHN3FlZR6npkax1VvBVCKCbqeVMDGi&#10;wnVRoFUmpcuclIzrjMqUkSDtOWFhRCbcxOj78915rA/3EGqTuMjvvD8/gbWhbsyWsxiivZb5efNu&#10;C3K0yxRNJy2uTWUTrxEmKMXrhfnaIV0XQlq+Pt/D1dXCSN4KD4tKgL9P8e+lY6cxGiS/+0QhKR03&#10;FYNcb45WcWS6H4en+qXlHovJLouI1CZ6pci/Mj6AoVwcIW7LPLevp7UJIW73OAtlQiZDhmkyrmrD&#10;oEgfDhuqhOk0C1fG5kFHPRMtIVnLdkiMqdpImP5Iq2Nf/5ftUAMhWk+Y1jXh6dpGaSn+VozDKv0N&#10;98G6lg5pJlZxDFW0Q2LJ2H+Isb+GTOq02dBEsCvcVvgrKabWJEYOz+OjX/8s0x/hmLAiMVNCaCwD&#10;33AC/lGmv/EsTnH/Onb3NIwxG7yUtanNOYRzUbKukX1KARnXtZqA1LOPuMg8s88AGxPW5PIw8hSd&#10;SNaHGAXRG7LDQgDrrQoY7WpGfkb2TrdMuiVQ4RIX0bbCwYqpYYeo5wo9WFsnVZmnqe01sjZ4chFE&#10;CTEz46MyYECDjl9a3oxWdSfaWUnbGFXkRh1MTjvMbhdMbEank1GQX5za7w9H0FtkldBboWMFUjd3&#10;ov5QHX7iwIdQL++ALx1DPJOAR5xB9dhg8lLnHeyE3Nms3Dm7bDpWCjf8hQTNVVxQzkpB1ffmGPNo&#10;1/H+CCK9fsQYpRPDQSRH+MXHqfsbMeTWIghOO5DbjCG1QnAtiIGfAwjOehGe90mDRJuGDDAPMpJP&#10;e+GfCSA8QRhFGYGyFpy6soUTZzdQKEaQytBQxnrQbpYTXhZpRCVjkmaddzFqeyALq2HIO9Hik+OA&#10;qRGHCNEaWwuaPIRSxor0XBnmkgstnla4e7xITecQFpAt0+KyfvjKcXgYbd3iTH4uD3s0A4XNC7nF&#10;LY07aXSH4Y5k4QylINfZUd8mDvx3cRt0QcOdwEHg5Ka60bM+hvRslRbcC0PRA03eAUe/mHp6mNYd&#10;5E7aRoAqGNdt6OjUoYlmYDbTtBmXdSol5O2t0gXeio5mGOSdNEEtYuxQ1VQEJZqX32GCWRxHNWsR&#10;IsyL+RQcNgNGR/qwtb2CELfVwZoDUKqVcDoZvWi4XewQqVAQx9aX8eyNc3jrxTt4++VbePPJJTy5&#10;eRQv3t7Hq/dO4cMPz+K1B2fw7NVd3D6zgkt707h+agWHGc0GCyE41PxsLTWwETDazlZGfx08FrN0&#10;Ybq6uQ4Z7juj3E8EVOaqOUwXk5gnVFcI1e3BEo6MdGN3qCJB9dLKNE5MDeLm9pIE0hfP7+OFc8fw&#10;7IldPDx2GLe21nBpaQ4nJkaw2VOWoDrgc6HXbUevy8bY/+7ZenHffomdWwyIIsx0uaeIjaEebHN9&#10;7M+M4drOGm4f3ca5FVrR5LD0+/F0FP1hL/rEqFNsPUx4ovUG3dKy6nOgyOSX5XoVLUOLTYvrbQ1K&#10;JGikAsLlgFO67EuCaCktfV8xJuvKYIWGWuDjFC09g62xbuwQoOvDZaltjFSww6h/eHYUaxOD6OVr&#10;hGnHFa+TMO1AhC3NbZciTIMtzcjwPcfCfhRYvEbCIQyJO+VYgNvq6tEigEoIHmA8F7D80SYgWdsk&#10;DgH8jyZg+j8D6o9CtZZNHEM9JED9XpPAyn2otou8YTJp1Gqh9NmYVruRnqxi4vgyHn7mZSRnywgT&#10;nsX1QcpUL4LjKUQnMiiJywUn8tBHLfhgxwEckteTbfXoNFBIAna0KNqYohzoINMMDoPUtBS5vokK&#10;BqaqiBUCiLPFCGKPuP7URzZ5zOyHMjzlr0bQYZejWccv0VVPK2SFG+6VbutTq1XSAAktVOxDTc3o&#10;1KsRKSdhTXrg4g4toqWYhuIAO1uDrBONXPn1Yt5vWoJaS+PViBiogNXK2Oz2QdOphFmhRckZwFy0&#10;iJlgFgOeGJxdaihoQi6vm/pM82DlczBGWT1eGFxOmhijnE4HDZ+3MGJ50zTkRAwtei3qaE1ttAM1&#10;LVbt0nPJahHQ07QZwUNamGmIDkbp+KQXyRnCd9iOwLgL8fkQPKMOROeCqB4uwDvuRGJVXAGQR2Qx&#10;CNMAjarPhI4YoZ9Sw5FnVZ7txtj8MIqlHPwC+OxI9WqZNL2HPual6QdgybgQ6A1BDJXnqIoxCrzS&#10;6PnCXMU8T6q4URrFqbLazxjiQruvk0snHCUPjCkrmq2deFreiA6bGjJ2UK2PGywqpuv1M4Z4oXPT&#10;0sUF9mJACYLP4qFZe0OM7GLUH35fMZxdnpVYVM9cCL5KHInxonRbqW9ITH3dDX9vgtEmw53EhtqG&#10;VtqnDj5XjNbohKxVhXSM1kHgOd+7htMgBuZoq0eMha2HEO5NBjFWiNP+EuhJRlCMBuDmNvALoIhY&#10;b1KimA1jY3Ua44RWkGAo5FJIMLFEXCwILa0Imk04vjaPjz13G59/44EE0hdu7dFKD+Py0Smc3x3D&#10;jZPzeHBpk7/bw8PLW7i6P42rxxdxbHUEW3P98Jtl0HfUwmVgQWhrgqq1BVYNtxXjsbGjFTHa4zAL&#10;0iQNca6bQC0lMSugyuVyJY3N3gKWyymsVjPYn+jHWcbhG1uLeP7MngRTsRSm+mj/CO7ubuLm5iou&#10;LwtTHcPhwV4sF7OYz/L1KAATXA8jyZAEx9liGkvdBWwSpAKaR6dGcHR6BOdX5yWY3trbkoB6bHqU&#10;cC9hiutxKBb4YRuI+KQmfh6OB6XXHEmEMBj1S8//EL5RH8YyUUzkGFvFMWJCdIkQFW15oCxNHLhK&#10;oAporg4WacSlHwJ1mxAV1ip+3p/n55sfx+rYACp8zSghXfa7pOO4URbplLhkikt/WwtKtPKRcAC9&#10;Xg8GohF41dxPa+rRVt+AJnKiTsRzgvF9WL7f3gflj7b3f/c+UEV7H8Di9wKqNWwiJYsmTkqJJiz1&#10;IMEqXZuq0aBOSa4wvQ5sTWOAcXzr1knc/tRzmL24jvEzi+g5MoaRU7MYODaBiROzqK71o9bQAFva&#10;AW8+QPbxNdtrICNQnSxMx04fw8LaAtZ2VtAia6JcqpiaI5iYH4Q/Zkd5II08+1BSjINKqy1xfae5&#10;L+htJjzlpA016RnJCCQL6by0u4KTZ05hYnIKsVgcVsY0A2NaIBhErlxAIBOBOeKAnwZlTfpId37J&#10;tlbCVIFmubgYl/G/vU2as0dMy9taUwNdRweiFjtCGppTYweWwwXMW7iTdNkxpPMgqTAiZiPQWPGM&#10;FhNMBqNkSRYnISzgoTdL4y6qLA6EskV4U1nG37QEmTaDCY0Ev5z/p2L1VrOaaNwEq1MDLY3b7NPB&#10;GBRn5RnLxgPSMVFLTkw6J67JVMNU0SA46UFkNoDAtBPpNXHbaJSRn2bdb5ambVGLqUdiBkaKEMI0&#10;Hk8ojkJPP0YXlhHv7UeXm9CnkRgTPm5Y2j2jtYIwf1pfJ8HUWnTDlHOg1dMFWVCNIKOHAKqFQE3P&#10;FmDK2NDi7JQOoxiiNjzd1YCDXU1oZvRQOqw08iD0Xh+bF1paXocYwIKRuVHGqK7WQcuCZXawGIWD&#10;yFRLSDJGWlixTX4rtNyudnFSMOdDgFHFwwIqDrSHCZmWji4aow0BZxxBZwImpYO250AhnkXUZkbA&#10;qEGBO1jEwqLEaN0ddmGxN48ZFtXBuBt9EQ+G0gkMpLhTiYGKGZHcRsZStwHjtKKtlUmMcdlDK5yn&#10;/RUJBz8N19LZBhdj5CTN8dHlfbx2/ywe0f6vn5jGxcNjOLM1iK3pLDt4AsdXe3B2awjntodx/fg0&#10;zu2M01D7McudOmJXwWuUwcyiLm+qk8YJFQNFi9tNrcKmNQqM5JKY4voQxjZXzUpAnRXwYUEQMF3g&#10;cioVxCLTwLmFcQmoj07s4MH+ltQenzqM+3s7kqGKdm1tCefnabM01b1hxuehPuz0VbHRW8bmQDc2&#10;2LYI0t3RAexPj+HU/CT2p0ZxYnYC13fWcevIFq5sruD0whSOz4xjvb+KxUoO4zT+Ea6fYQHUMGHK&#10;IiV+Fs/PEdAL5ZzU5ku0bT6eLaQwze+2WM1LUBYAF8v1oW7pUIKA6RIfL/eX+LgoWepyP/+WSwFY&#10;YafiUIB4LAGWBWV5uAdlAjVuN0h3jYk7vUIsqF4WJ097M2IaJXpZ4Hu8Ln62GJJWG7oO1UDV3AIZ&#10;haihqRUNNMqD9U0SJH+0/Shc328CnGIpfv8+UH/0dxJQBXz5uuLElGjipJQEVgK1UaFi7JeTQXIm&#10;uySGGPVHjy7iwut3cfXN+0gulFHaGkBEjEFyeBj9BOrI0Un4mdAOqmsxx+K8eGIZ3dO95Aaljmmz&#10;e6iKc1fOYGVrASfO78HpN+Pw8Q2s7iwgRYnMlqPId8cI0SQKfVmUWbC6h/sQSibRMzKKp3ReG9qN&#10;SkbtMCqMJQMTY1jd2Mb0zALCkST0Biv0OitCkTiS+QL8KVK5O49YXxEmVsunCdDaTgWaaDl1beLM&#10;Xgfa2WSMktrOLgQttEo+tnJFRJVq5FQ6LNtDOGyLYVHmxHinDWWZCXmrG0GbA0YtQacxQsv3NFq9&#10;0JtcUOpsMDLmOkNJuGMZGMX0tDQzMU6iUcxTI0YONzPqmY3QEUBaAVYzLcWho8EZqfE0Vr8M/qIV&#10;4T43vBUrTFkNWn0NUKQ6oSspEZryIDDlgqVfz6jPv5l2Q8Hn21IyWqoS+iSN0EewO+w4f/MRvv37&#10;f4a//z+B177wZSj4GeQ+L9q4I8q9Oig8KmjiJhppF2rMTRJIDVm7BNeDxgbYCdgqY4gqpocxbYFc&#10;DFgSEyf3lDCyWNWrucPImhlntNJxZxXfs5Wxpo2tlUbQqlKjSRyDVmmkJi5X0hhpyQS7JxqClXHN&#10;ytgpmsFphJKgazF30ZwT0IZtTBkZuFm8Ghva4TT7cOXETbzx7JsIWcLQtqrRnSzAxgjtZeQRc8P3&#10;075TNo10d89KdxrLbOMJj3RtZZQpxCvvQNyiRQ//LuygJatbkInacfH0FhZmegjtJlh1HajGfVga&#10;qOKNuzfwkdvX8Qzj9Es3T+H+xQ3cPDWH6/tTOLs5iJ3pHDYnUlJbHYnj2CJjOSPb3nyRvytiYSCJ&#10;asyKQshMC1XDLG9CpzQI8yF0NdRC0VQPTXOjdKF7lsY+mk1gLE+QlgRQ05ghiBbyAqYJzGTC0sj5&#10;S7TW07MjeGZvXTqOev/YprQUcL2zw89HOxXt+vqyZKkXFmZwbo6fd3YSJydHsTcygMMjBCxBujc2&#10;KLVThOjFFf7t0hwurSzgDmF65/AWob2Gi3yNEzTddYJ4iYlnhpY7mYxiPB7GCGE6Gg1iIhHBfD5N&#10;gy4S2BVsEtybBPBGH4HYw8jeX5EOJezSLH+0bTFhCjsWbX2wKtnpYi+/OwubaOJnAVexfP/46gpB&#10;skAIZ8mDJJNIUKeQrovtYx+v0lbFrbRVH9Mri3tfKIxSIAg1U2vT0wcga2lBO1NHQ0MToUq75PJ9&#10;ML7f/iVgRfv/9rxo7/+fBNb3rPVgI5tY0lbFySkBVXFNam1XFyKDLPSn1rF6dQ9nX76BG289RGZJ&#10;3LXJeL9UQm6jGwPHJzC4OwJVRIsGUwN6F/vQO9+DeDVGO5Ux4ckwx1Q1s8TteWIDC6tjOH5mC+Oz&#10;fI1cEKG4E5W+NPqGiyj1M8V1p1AaqjD+58imGM5dv8fIn4rDxvjgjTMiJuIIpfKYW9nGtTuP8cyj&#10;V3H97gs4fu42NvbOYfP4ORRHJtDldEr30Irhs5oIwJo2Fb+oAp0qPRTs4K1cuQrCNWgnMMtVZIRZ&#10;KlXcaVK4Mj2FXV8EOwYfNhRubOgCGKMZFY1OeGmiNq0ZBhUhoDZBqRVzqzOGKk3QmQm5cIaACMDk&#10;DkpLndNPK3VBTotVmmmyRjPUJjM0Yrg1ce2mSQOFugN2j7gH3Mgq1AFH2gg3wSoPtEMd52eOtUOR&#10;oUHPMsJXCbBiF+zDNOQBHdRlRokBG1x9PlhTHrTydTdOnMf/9g/AX/474E//4f/E7/71v0dlYR26&#10;WAKdBJhCTKPs1kIV1ksgPUBL1SZMUIQJQ3cXGqw0qLJXMtQWVycaCVxtRIBYgxp1MzoJrhYdTZ87&#10;s7jKQmY0olNvkO4UEXP4NMnFHOlMA7TLdrkanWxyrnet0Qa9yyVdsiTmm1eqlOgSh14Yfy0eK2MR&#10;d3qHCu2EqzeVkMxfxWQg7HQ4P47vfP27+MonvwwvDTXpDCJuNdBAdBhJRzCcDqLis2Ak5sFyKYFt&#10;Ws3+eDdBMsgOn2EkjbOj5nBkbhjrM30op90oZV3Y3R7DlSvbuHd7HxZFI3rDTrz98Da+/MoTPH9q&#10;D/f3N/DKzRN45vwy7XQK1/bGcWqlG3tzBRyZzWN3KoOt8SR2uDy5UsXudAYz3X70JSyI2zqZauT8&#10;vC2wdDWycx+AtqUWHYeeRuuBD0In7iZqa4aH66IvFmE0pqkSTnOMZgKo8zkB1CSm0yECLSHF/q3+&#10;onQM9drGvGSnAq5ieWPjXZj+aBOm+j5Y34fq/vgwThKSp6cn2MZxlsC9urrI/1+R2p2dTdw7so1n&#10;2K7zsbDcDYJxpZSXDh/MZfl5kjHp+OwM1+kiP+9ahaZPmO4O9uIooX2c/3OC7yXaMXEo4V+0Y5Mj&#10;2B6icbLt0Jw2aasCqOIYqpgs8P1jqWIpgPq+sW5ODGCmpyDdUSXGENA1HESCYrIh3QQwhmF+rorf&#10;i7zbh8F0jsnAgqaDh9BS14D6+no0iNbAnxvrCcAmCYA/2v5n0PxfaQfrmlFTT0izHXqvCVMVl1B9&#10;oL4BzYz7h9rbpUsGx47MYf7cOk48ex53PvUIg3sTGD05jeqOOIZaRmWrh/2uwr7P/mWsR6QnhNnd&#10;STQp+Nk72dprYXXpsbRGqdxksji5jt29JVR700hnA+gmTMs9SZS47oq9GaSracSYePy00/6JJXzs&#10;M1/DU3oancntIIwMSFf68PKbn8FvfP+v8Xs/+Cf88d8Af/R/AL/5p/8Rv/0X/xF//Hf/Fb/+Z/8G&#10;11/5CIrzy2h3efGBFhkONMpRW6eE3e6HQlywW9vA+EgbjXDH6BHxhx1rfZUVmp1rYw2nUwXMtmux&#10;LrdjU+/HojWEnN4Gs0wJk4bWpjWhS65Bl4K2pxYXmhthsrlhEaN5E856pxjxyC0txQjhYlBbMWmY&#10;TEMzNRDEjHoGgxrJWBCpZBAujwnxVABGpxoqu4zAk6HV1oDQoBeltTxcg7S2aZ80iIqlz0iwqqSJ&#10;8gxVNcKTIdjzdtgibvjiKXzisz+Hr//aX+I7f/TP+N5f/Vf8zX8HzrLwqAIx6GkVYloPQ8gCdUiH&#10;D6kPSbOQivEL2lwyNNvaIfMpaYoRxEfTaCdgXSUv/FXxfzLUaljlNR0EqTjg3o46WSfaNDq00eoP&#10;iEElxBnPNnGbXhdaOlVo61TDxqJiYDHy0NZbNFpCl1bdJUMLraG1uUmakM5kMUiHAGT8bAEaWiCX&#10;QWOHHAa9E2995PP45ju/infe+ip+8ae/hbQ7DpfKhLWRQekEx4g4YRLzoSfkwlgigCka3XwhJkFV&#10;nBVf6WaspGUJw7l4ZAkvP7qIuck8CgUHNrcH8Ru/9SX8wXd/Gg8urOP5s4zRh5dwmv+3N1giYBbw&#10;wuUdwnQGl4+O4cImYzIt9NRyFcfnS9gZT2F3koY2KK6njDO6Rvg+Mcz1hGmeKvh1zQibOmFXNsPI&#10;DiEGZO6qO4A2AlXV2AAjO5pNnFSh4Q8nxcyj7wJ1ijY4xaQ1m4mxyAsLjEtg7ffbpBNUt3aWaZKr&#10;uLu3RvjRWHc3JUu9vc3ITrsUS9EEJAUwLy7O/g9jFbNvsgnIikMDV2imwmpFE6/z4Ogu7rMfiP8V&#10;fyeOxa6WGcVpqQuE/Bw/m1iK59ZppuIEmACqOLRwnMAWx2+lRqCenB1nm/gfbW5SOrRwmJYsYCqg&#10;KixWQHO6FMdkISoZqoCpeCx+FoYq4v/aSA+GxN1nHosEUjHaVW88gEUa7jSLZcphQUCrwlAqh+5E&#10;GkpxaVRNHUEqIPp/b/9vAvUQgVpLiIpj/VJrZOwX16SKE1/imG1HJz7Y2ARPIYyZY0sYWB/BuSeX&#10;cOXVG0jP8LOu96GwVEbPTj+S02kkx+PQRFRoMNTBEjeiMJKGwsI+11mLFlk9vCErltdHsXOE2/Ty&#10;EcwuDKDSE0c3odrdm0K+FEORhalKw8/25RHKxQnVEs7deBafeefX8ZRap0ebXC4di7MHknjxzS/h&#10;23/yT/jm9/4BX/jVv8YXfuPv8aXv/Ae8891/xDf+9X/Cd/8O+LP/Bnzh299HhyuCOoWVndOEmlra&#10;nMEFvcoAfZcaLr0REacDFUbQhWoJZ5ZmcXppCsdYMZccTvQcasLQ060YptlO0YoyNFJjpww6xlkd&#10;wdhJuHbKVNJdOQoBWatDsiolK6PWRoCaLdKAHCoxHS0hqxXz2+gM0NLmdHq1NEVuOurH9GgPhvtK&#10;2KZV7NE2KkM5NMhroPMrEe73ITEVRWEtB0sPP+9MFE4aqb3fAN+IDZ4hC/zdDjgTNoSScWysH8cf&#10;/NG/w+d/9k/w9lf+GB975/fxG3/x7/GJn/8NKP0JWGh+nU4d9AEzTHHaql8Na8YBVZCRmzBtc3Si&#10;ydIqjVYfHUwQwhqEeqNQ0E4/JKtBsxjVhlA40MGdsL0NLVwXCrMdXSw2ta1KfEhc+NwsR01TFxqb&#10;lWhmPA+EMshlGUnSVdTRXnVct42MRG3c2YZ6+lBMplAtlzC/Oo+a9jp0sbN00OJ/7IOHsLCwg3/4&#10;t/8Rn3rt81ib3EI+WIBH74JLY2FMzqCf8bOP26876CFQ3RhNhAijGCZT786HNE0YbQ70YLGHkbK/&#10;hGvH13H/+lGsrfYgW7Li3NVlPHn5DF56cASv3KCVrQ/j5eOreIFQfbAxg8fHlvHKVQLm4jJhPEyY&#10;FgjPEDt4hNYUZSwNEAI2mpQP890ejGfNWOgNYpvA3p4qEgBu5L06RG1qeLnuLPJmyOsPoKv2IFsN&#10;I38zDGx+jRrdoQCGE1FMZdOYIEzHYmHGaxGrg4zaIUZsH9KEyM5gWbLS27sruHeUEOXy2eN7BKG4&#10;fGpLAqow1B8Fqjj7L6AqACogKZqAq3j+BkH6PoTFsdh3X2tXeg3x9/tjQ9h6D5qibTPW7/R34zDX&#10;q4CosNJjo4OSzYrXFeYrgCoenxI/E6Dvt9OEuFju8e/F4YddYaj9VawNi2OpeQmg47kwRjP83vkI&#10;pooxrldRsIrS1QCz1QJiZi0NNCId3+6O+THCopoPOOGntZYj3B7lPrh1ZjTVNKCRllhPmNUSonXv&#10;tf/3gdqEOgK1jjCta2xDQ3PHu4cD+Jp1rfyZabi2rQPOmAvTOzPIjeWxdWkL6xc2pHEt/D0+lBeL&#10;GNsbQWI8hiD7vDqkgMzRCjUTZKI7CDf7aoe6BWNTfTh1fhebOxNYWO6jnc5garZKQ43RUH3IF8PS&#10;hHzpbASpXBThfAyBTBw9EzN4/sOfx9s/9R08ZTJZ4A2EYKDp1XboYfAUcPnx5/GV3/w7/Mz3/gve&#10;/rV/wse+9Y947et/g0/86t/i7d/4N/g1atlzn/8FqLw5LB25QtBF0NJmgaJdD6fBjoDNA6eYLoE7&#10;csbv5E5vwyBNcWW4iP3JfqwEPOiua0Tpxw+h+1ALygREUq6DTamChoalVIjbGxnH2doYdcVF5VpC&#10;QK5llGYE1tqs6NRp0WUgeE20WTad1QaNXg8NjcxuM8PMaprwu7A0zigz0ocT7BBnzhzDFjuzTNsM&#10;V9zMmGCHjNE/s5AkPJ2w94lLimyIzfoRnfbA0auHNalBpjuOaqUHT+59BH/0+/8BL7z5a3j9M7+H&#10;D3/x9/DLf/If8HO/99ewZfqgDYdpmvwOfsZ0p1wCaqutA08rDuKAqgZNphb+vg2pkQzCBKnKT3uM&#10;W9Bmk6GeG7RG2YgPttZBaeV3tZhZNbto4l5YvXG0dJlwoL4LdU0qxp8uNLfpIOuyIBJmZ1ncQ6k8&#10;hiaVFjq7S1p3KhaiudEpbC+vYP/oESyyY2vsXD9eO1pY7MTgE59++ytYX9xHZ60KAXMELp0HUWcY&#10;fpML1VAYRa8HZca8SkCcgGLnIlAn0zGCNYhx2uoEm5gCWcT9atSDmFOFiEeJ0dEE4kUbrhGko7NJ&#10;HN/uxt2TU7i9OYKb8314YXsO95ZG8dLxFXz4OkF1YQH7a2UcnUljj+3obBbH3mtHplJY6fdjtuxg&#10;s/O93LSpJE6uDGBpII3+pAvlkA2lkINg1UPXwvXXUIPOQzXSCRNtQyOcsi6k7XZUfG6MxKNsYelM&#10;tZh6RMxEKpow1ZLdQFuN0U5XcH1zQTrDL46jvm+nYvn+z8I4JTslNM/Nv2umpycJurFhaXlhbhrX&#10;VhZxV8T83S3cP7yNx4Tp8yeO4RH3xVsbq7i0MIszU+M4PjqEfSaCw/092CZU18sFLBcy2KgUsdNb&#10;leAqfrc32IeT4wQr/+fsNI1UvN978f+HhwEIUwHkHf7PLtuWMFQCU8BUQFQAdSzLAiKgyp/naasC&#10;qOLKgGGmkSQLbkVcy8ptPFpMYbxCsLLgVLjt52i8YYsLjR9i8SfQnj5UR6iJM/GEqADp/x+BWk+g&#10;NjZ1oKmVCU2c+edr1r93iZYYmKcoDmtsT2NgoQ9Xn7+Cs/dPIdoXQGKI+zH3o+5lFuDNHvSslGCM&#10;a9jXPoh2UwOKI3EsH5nGjfsX8KUvfxIfefMJUpSgRQL1+s09zC10I5t3I5l2UVq8bAGEI16EWGxc&#10;cSZmpxXV0Wm8+flv4hNf+Dae0ulMGOwfRak0AIMpgIO1tKbMDF79zG/h4z//b/DWL/0HvP3r/wUf&#10;4fK5L/8An/rVv8e3/uS/4+TdT6BB7cPYxil4M0M42G6AokkBe4eKFUwvDXjrMhngsRqRJUDFiOhi&#10;utxldsgVuxP9VPd+VprS04eQZku1dsLb2QltWzs6WtvRJWtDR3sD2sTlMColQamHXKllnOdSyxgs&#10;V6BdqUQroS0z6mmoJsgVcmiUcjiMOrjNepSTUZw9soFp2tOR5RkcWZ/DmZNbiCScMLgJbqeMlkiz&#10;Zue39bII9Ael46XRYa6snBYKRx3iBRcGaNXD3dP4zEe/gc++/Ts4f/On8fKbv4Vv/Obf4pu/89f4&#10;0i/+JmyRBBR2FhWbBgYfgejogsotR6e1Hc36RrQTpHKXHI26BmmwEGvahkO6OmmKZwXB2qhrxQdb&#10;avCvDj6N0sAIHr/6CXSPrEJlTcHoLHAnsuIDT6vw4x+U44NcfvBpGbq6XEjE+zA8uIxwsIL2Lgfk&#10;ai9kchscjjB6KoPo7x1CX18/KtUyd4wM8t0VmJxeBGNZPP/kY2htY4FSuGFQOGFT2RGxeAnTBMZT&#10;3Al9PvR63ahw3U5GAxgnVEcJorF4DEOROPppr/0JF82G5lOIIOHSYp7m2Mf1mMyYcPzYKOZGQri0&#10;XsW11SouTmewlbXixlQBL+1N4s2LG/gYgXrj8AQubw7j2sYgLqz24iLb2aUKTjD+C2td5ustcLvM&#10;9/mxQGtdHopid7aIvYUKVsfT7PRhDBdCyAUdsHS10U4PoaPmEFo/9CEo62pgl3Uiyf2w7Ha8O10z&#10;20iULRZFr7h6xW7FAL9Xf9CPOa6jK+tLuL6xhDu7hOeOOF46K7U7Oyu0VD5epZHSBi/TMM8Tbhen&#10;JnGaoBORfLWUly6l2uwu4SKBKaz20bEjkpW+cPoEnrA95OPb2xs02HmapoDgEKN/HyM+i2Mxh5lU&#10;HH0eJyp2MwZYBCZZAMShgKVCVjrmemSoXzpeu094H6fhCssVIBVXHewM9mKFprnaXcQ6bXe5O4e5&#10;chTTtKuJLC095WVs92E4y6JI25rpyWBxqMTiVEZ3mEkk5sMgo3+Vxt4r7vDqLWOZ7zNSLUqzArTV&#10;taL+QAOaGgi12ibpDPyBpub/exO3iIoTSD/aCMaD/Pv3m/jfutpmqdVKx0nfjfbizqlDdW38e3HX&#10;FJe1fI42XMO/rydEmwjRWhbJeiaPQw31fP96GCggR88fxdELR3Dy6j6efeMh7r50E3O7k1g7sSgt&#10;J9YHMbkxhKH5KrxJC83Sjq0TC7h4+wTOXTuKe89dxUtvPMDQRInQ/jH0DoQwMp5ED5cTU3mUqyGC&#10;1oVswQ+fn+YbssPkZjJvJ8NGZvHKJ7+Oj33xu3hKQ/vLJjNYnltBX/cYNBovGloc2Dv/Gt5450/x&#10;0Z//W3zyl/8jXv3a3+LRF36AN7/5D3jnO/8Jb371j2GNj+DHmnTotMUZIz00VDmstCpNq7gIvAMu&#10;gs5nMbGqmZCnVY56vZj1+jHUIcdwmwxTtNFhVrhqUyM83PmjXTJUImGC2MzITtgxwnW0NnKpgEZF&#10;kMo1ElRlcnH8UCYdK2wmQDtpo11aJdpamwiGLsS9LuQJ8BIBLuZWLyd8rLZxxtoBTAwV4fUZ0aaq&#10;pwV2QEHoaeNGGLI2uHtCsLLDmyIKxgA1nL4uGM0dKBcLGKjM4nMf/zV8/jN/iBt3fw7PvvRNTCxe&#10;RO/4Js7duIdAMgG5UUWjFJcxqWH262ELGVjButBKiLZo6yEjVOtoqqVJRmtWvYOaWjwl+0k002LV&#10;HiMaZB34ydpGxPM9ePuL38K3f+/vMbt5E6HULKYWLmBu+TIGR49i8/BdnDz9ELn8FMGZQ3d1Hlpt&#10;GEp1HOfOv4RTp59Fb/8i4sluJJMlDAyOIJfLwuWww2AwoU3G9T46j93DF3Cwhuuug88rXdJZ/kkW&#10;1rInwjhPMPrYAQMBVFgY+9m5+91W9HkdGIpG0BemtTMCVhmXeqI2dlR20hytpj+BDNfhw/tHcWKr&#10;V7LKI4M+nBgOYq/HjVWu1zOE43O7Q3j7xi4+TqC+cHad4JrCvT3G5JU+HB5OMK4msEPTnS45MVPx&#10;YLE/hJluL6ZpqNNVD9a5s59a78U+QX14sRfTfUlUkz5+B+4n9bWo/8BPEKoHoWlugLWrAwnugxXu&#10;F/3hIMEZwCABWvb6EOb6cHTI4Fer0BsKMSL34/aRHVxZW8Kl5Xnc3F7GjU0CdX2a0X0e19emaYfD&#10;ODM+hDME2V5PBUfKJawXchJIxR1UY1wv4tinOAwggCpuDBDHT8X1rC9dOIvHJ4/zu+7i6toyThDI&#10;u4TpJk10hUa6QKCvcrlOII+E/SiyEGQMGhY2JyYTYi7/JFbKeQmskr3SXIWJikMF4j1X+X/ipNt0&#10;PomZQhoTNO/pvB/TLDiTOX5vFsDeuJPQFECNY7o3h4XhKmZ7CygFnRhlxN+aHsFUNY/hYhqrEyM4&#10;ubWBmaFBdNTXo+5gIxrr21Bf/24Er6E5/uhtoR96r0m3iPL5H4L1R4AqgZitgbAUrb6OTYr1ItK/&#10;e8upuBVVDI5SLwZHEUCtaaSpNqJZ3IVVW8uERjaQMfVNdbA6zNjc38Tc5hxOXz+FZ197iFuPrxOw&#10;u9i/dBjbp9awfpxg3RjD0uY4LtzYx+OXb+GZ567gzOXDOHd1j8+PQaHn52r+cfgiGlS5j7p87TDb&#10;m5Aruhn9yyhVg/BQftxeyqLPALVFiWaVDKXRWdx68bN46yvfY+QngMqJBEarvahkK0hECozabmSr&#10;63jhk7+Nj/7s/463fuEf8fGv/3vcf/tPcePN7+PK69/Fp771D3jw8V+hYp9iJC1ArbWjU1yLVkPD&#10;EpfaZOMIGrUIKLuQYlTvtlgxbHNiyEhFZpUZ6pRjhFFsjFZZbm5CnLFhb7Af64w+vZk0kiEfTISk&#10;vK0V8nYZFB1KyNjkXTRS/m9bezvaO2h/7CzNMi7bGlk1a+Ay6NDDat6djiNHNT+xvYTJvgKCZhUq&#10;VPRKOohMwgOTTU5QuSToWaMmaHwqGMIahBktS+z8/WNRjE5mMDZaJlDLmBjdxEde/TpeePILeOcr&#10;/xvuP/wy+oZ2MLW4i9MXr2Jyfpbm3AWzgzHeoYbVrYE/YkUgboc3aoEzaIA9QGNP2NAn7idOO9Fm&#10;apOm9vAXo2jTq1DHqO4IpnH74UfwC7/25/j2H/wTful3/w6f+Knv4tW3fhXX73+O0eSzePDCO/jN&#10;3/33+MVf+QH2Tz2Hze0brN7ifuIqfv6bf4Hf/f4/4XNf/HWcOP0MKt3jiKcLcLq9UKjVsDs86OjQ&#10;YH3zBEZGV7lzali0WERUHq6jKE4uHcWtIxckqA5FUkjpWQxNJnSLWw1dhKcY+Z3bpkR7LQRcKIQs&#10;iJsVSHL95jwmFJNujA2ncevqDuLONlpSgNs1iF3CdKdsw9GqHaf7vTjW7cFrpxfwkUtbhMwmXjy/&#10;hcuE6T7t/dh4FlsDUexN5bA1lsT6cAwbXAqoipNSq0NxrI8laKglHKPJbs6UsDFdxdJoBb2pCLwE&#10;kLJRzGvfAn1bizS8XdplR1Hc2USQVoO0cL8HJRb4kj+IvNuDoXgC1w7v4o2bN3CBUf3CygLOLxGk&#10;Gwts07iyOklLnWHEH8epiQEcH+7Dkb4KNmiNyyn2H79Xgl+JTRz7FCejxLFTAdPnT7EDnzhKOz2O&#10;l8+fwbOM/c8Q2jc213BmdorxvBfbAowE61ER/2m74moBYaHTqZj0ugWLAd0uGwb8bozHQtLzAuDi&#10;SoClQubdE1psMwSpONYtbjIYolD0hrk9Um7aqR/jGf97QGVhSYnR+2PvAbWCRUJ1uJDAYC4uTeK3&#10;OjmMxbEBrPJzbHLf1rCPtdbXoYkwbSBMRQQXJ4n+JVB/tP0/AVUC6b9ozc2d0sA7zS2daCCwm5o7&#10;+H6EbR2tlEAVs7A2kRctBGonU2xzS4M02Pji1hLipQQmliZx89mbuHjnAq11Bzun1rF3bgtnb5zA&#10;matHcf3uadx7fBk3njmDW/fP4ea9M1jeHIXDp0eH4iDiGSfGZ/KYWyqx/yeRL7tgsrYS2h3oHxJn&#10;+MOwkB1KTQs0dg08Yh3PLODsM6/g7Z8jUMXc4WlW1YzHhaFiBWO9YwTOIKbmzuCZV34BTz7zR3j1&#10;iz/A577x7/DSF/8alz/yfWw+802C9Q/wka/8Ob7y9T/Gyw/exPrQJKYZMxaGqtJdGAv5OEIt9fB+&#10;6IPo02gwxE5ZlCul1iOTo5dWUKW293a0IlV3CEmaxA6rq7i3eSAZQT7qR5Sxx2M2wa43QyfTorOl&#10;izalQEdbB1oYLVpbxSg2bIRpff1ByFitUoyoYo71kVIWcY8Fq9OMvOIgsteCJXHXDiO5UdmM+ek+&#10;3Ll1FucuHMaJU5vY21/B/oUVVq8N3Lizg6vXt3Dh/BouM0qcPX0G587ewxtvfB0f/9iv42tf/TPc&#10;vvUp3Lv3MRw+cg47h49imwYyPTOMI0eX+Xge29uzjLxrOHfuMK5dPym1KzdO4uqtUzh75SiOnF7H&#10;kXPb2LtyCpnBKhqUSgzNruH2sx/Dr3733+IP/hL4zh/9E779r/8T9q++iZX9F7Fw+Flk+vagdvTD&#10;5hvD1rHn8Mkv/A4OH3+Cp2sdOHLiBfzyt/8ev/W9f8b3/vCf8Z3f+d/x0be+guHxJcwsrhD6C1hb&#10;30VPlTHz2EVk80NobjWgs8MGI5NJzJ1FwV/Eb/z0r+Do3A6iRh+y9iB8Cj2iWiN/tqLocSPndiJJ&#10;243RDIJmNVJmPbJWk3Rp0sJoL0yaZvTkPTRLP3b7I1jOOTDml6Pf1ojDRRvODgZwbiSKE4MRvHl1&#10;Fy9f2CK0xhiB+3B7dwLbAzH0+dUYjOkxkbcz8oexM5VlLA1jsS+C3ckiAZumVfmxJM78jyRxZKGX&#10;YO2T9r93J9hLwK7qfHdKEL0GMbsFBZ8H3dEQqhJU/egJhzGQSCHjEEPw2bDY3YtvfPItFpQdnFue&#10;w5XNJVxYnsH55TGcXRjGhYUxnJkbxtHhbu6rRazRAJfFWflEDL0OK/JmnRTPBURfOHPihxB95cIZ&#10;vHrxLGF6Gg8Y9wVIr62vSIZ6YXGO8BzHiUm+NuF6fWP1vd8vS5dWbfZWJEONKDqRpaCUbCamBIoJ&#10;i8Jo2Idxcb0q31NAdky0VFi6w2pELAnVnpATA2E7hhNujDLuD8YZ66MCql6M5KLS1NICptOUDnFo&#10;bICG2ksZmh7qxuxoP/qKWWm82abag6g7dOiHIH3/jLt0x9N74PyXYP1/Aqp0bPR9mNJUGxnzO9q6&#10;oGQSVSq00s8tze1sbWhsaGYfb2CrR5u4kYhRv7b2ACwsNMvcViOTo3CFmGCWZ/HktSe0z2dw+c55&#10;nL9xmpH+JGXkIvv2CfbBY7h+5wSO7C+gfzgHu4eW2fkBtHQeQIqpcWF1CItrfZhfLmNmocBEGEMy&#10;Y6estEFvakYq65bO+idZnDI9GQwtTGBoiX3+wi188ue/g6fSVi1W+8uMVlmsjY3h+umLOLV3FceO&#10;P8D1Z7+C5z75fdx747fxKVrZR776N7j76b/ExsNfxbEnv4Fbr/4afv5r/xqvX3sRI1YPtlNxXJ8Y&#10;xrPzE3gw0o9tdsDCwQPobmnEiF6LXr0OBYJjgIAdobVOifuBNUpMcSe5wOp8ZX4Ks6y44lKdYtiD&#10;JA0ozk4grmdVc+W2sTp2tsgga+1AG2Hc0txIU21mlapn5TwEfWcrBrMpbM9M4sT6EobLKSxPDWCO&#10;O8yx1Rncv3SSFtODid48nrl6Ci8/uonXnruNx3cv4cmDa3jw6CRu3d3Go0f7eOH5s3h0j4+vnsDF&#10;C+dw4/YLeO3DP4tPvvUrNNWv4aUnX8LO1gXksv1IxPk+3JA3b57FM3fP4e5tVsFbXF4/jZt8n2du&#10;ncdd8fiZC7hx6wyu3jiFW/fO4+b9S7h49wYmV1cwMreKBy++ha984w8Y9f8Dvvuv/wv+/O+As3fe&#10;Roe5Fy36HrQbe1GvKqBZW8Khthhq2+KQG7phdI1Aa+3Hr/zW/4E//gHwvT/6z2z/EX/6V/8XvvQz&#10;38bhE1cwv7aN/bMXsH/8DE7un8eJ4xfh9sTR1KZBZ5cVVnMYfkeKEPLiyOw+/vr3/gZ3zt5HzBaF&#10;S2GBvUsPl1yNiMEijcUZtVqliduC3IZZqx0RlZadOYfjBIWs6Wn4TB04PlvBOsF6uCeCkqEJgYan&#10;MO3twmbKiGszORztDeDu5giu0xCurI0QRAs4PJQmUBPYJzQXKgFM5l3oixrQGzNgOGNDJaDFZMGH&#10;2W5G9iCLUNaMiYoXC4MJLI+Kgl7B8kgv1icHMdGdh0engozRXwzAnA/40JOIop8AHEgm+HpZDKez&#10;SNkcMDFKehRK/PRrr+IX3/6EdJfTpbVF7E8N4/TckDRC1fGJXn6+ElZKNEMBnSgtL+DBAItLwaBF&#10;2W6SbPHFsyfx4SsXpKUAqmgi7osTWgKU5xdmpXaZJiygKuB6cWke5+ZnaMJLuLW9Saiu8vG0FP2F&#10;oQqgpsVwfixewlT7adtiLIFBvv8wE8NwmPZJwL5/a+qIuPMqHZEud+sNWDAQdRCq7wE14pJuwhjK&#10;vgdUwnNmoMRYX0UPDTUVcrN5EXRZJDM98JM/zqj/NMFX+0OYvn/7qGjiBNH/DKr/K0D9IVRrmtmn&#10;O6FX69BOiCqZ1jQKDWRinAAm2iYCtaGunuCtY79vQiuZ0ko7LQo7n5tENy0/keO+s7eLVz/6mgTU&#10;G/eu4ib79YUb7HN3LzLa72OC6VDE9taOD6Km/l9Brq6Dw0vRY5yf5P66tD6M5fV+TMxkpDY+nUW1&#10;N4RI3ESotsNoYboeyWNmfgjFwRIKZEu0p4LZvZP47Ld+E08lTRrsTAzhPKvi4bk5jJUYO7bPYo5R&#10;/uq9z+POK7+M+6/9Ol77xPfwyZ/5Wzx4+8+w/eib2Lj9Zar0G3j2yivY757GrsOPewTL3WAYr+Ry&#10;eLOnircGe3Ap6MZA00Ese22Y8TnRb9RjzmTFODvgqEKNgS4Fnl9awqWhfkzybyfifnT7bOwsFkTF&#10;WWMHo7JaKc2b09nAlVjTgA5uwJa6OjTUHCBcm/i4Dh21NTDJOjBZyuP06jyevXQaT25dxM2ze3ju&#10;9kXcOrOHJ1x+4oUHeO2ZaxJcH107gxfuXObzl/Dw6hk8/+A0nnvIePbgGB7fP87HtHQC8Oa1K3hw&#10;/xU8efFz+NibP09gvo75maMIBgpwOSK4cPYiXn/5Rdy+RmBe2cedG0dx8yLjBe1WtNtXTuD6xWO4&#10;zWp5nT9fubyP2zdP4zz/5uy1y7j56DmcuvIQn/zSr+OdX/hTfOnrP8A3vvMP2Dr9OqyRGZjCM6jX&#10;llGrKkJmHYbCPo52fT/07mmorKPQ2seQKB7FF3/+B/idPwaB/F/wm7//X5ke/hKf/tK3cfPhG1jZ&#10;OYudE2dx7OQZHDnMInHlOvpHJ1DfJofW5EY4yu9ij8FmCEHdbsdLTB1/91f/GW+88EmkAiWo2gww&#10;ysRZdAXhqiVQCZEIYasx0GTt7MhiSpFBxsVh9BfT6M34sDWUwWrGhZW0FxlFHSq6JgJVgTWa56mB&#10;CK4vdGN/OIm9kRRBMoTr6+N47dJhfO2NB/jlt1/ET796B1969TY+ylh2crEPpQBN09iOnoAJeacC&#10;aUcreqNq9CdNtNUwE1IUo/kgZrpTWBJXlLCIntpcRNJthba1HjaFDFm/H+V4HBW2XCCIpNONajSK&#10;sLh6hPvRUVriL33+03y/aRwXo9lPDeHIpBgQuiiNpbrak8YcE894lNDi/trHdFfkPl2xmdHnYUpg&#10;3BdmKpq4RErAVJyQEtepiov/xaVOIta/H+9PTU9IdnpsbFhq4ufjE6PShfxr1SJmacACokmtUjJU&#10;sRTGWrab0UNT7RG3goomBlNhq/gd0kApYtSpKqVEDDTdHxGWyuTGx/1Rz3sj+QcI1BgmyjnM9JWZ&#10;LPqwODmEMPvpwQ/+Kzz9gR9D/aEDhFgNYzZBxrhf39j4w1tARftRqL4PWnF500HC74MNTdIYpgKo&#10;h/i375/tFxfoSyAlRGsONdMyW1B7qBENtc1QdqkR8gShaO+ApqMdhi45dOSDjI+bGxpQSzlr5udo&#10;aaxFe2sD9JouzE2PYnF2HFkK4cT8JI6eOoqLN2ij18/j6JnDOMl+d/XuBcyvT0FrkRPsP4YaFna9&#10;uQmZghPDTDoT0wUCklBcqGJypsS4z/Wxwp9n8zTUOPoGY8gWXIgmLIz+crg8GlR7UgjQ8p1cr3IK&#10;YbS7B29//RfxVI4RLuVyMDoNYaZ/GEP5HkwNLhEYx3Hh6sdx6c6XcP+Fb+KFV38Fb7/zF3j75/8a&#10;N17/eaydfB77OzcxFSxj2xnH42QRb+fL+HyujDejMXyYsf31chzP92aw5zZggeAe6OpE/OkDGOQK&#10;HmxsQy9X7EiXCqeyBezQGPostI+4C7M5H62hGQFDHfz6JjhU786hrhHHTbhilS0dULS2oYuGKmtq&#10;QMuBp9H2oQ/C1NaCwUQER2fGcWmXcf3oBu5c2JfAenpjAc+c28eLty7hjQe3cHV/C+d3V3Dj1BFc&#10;PbGLa6cYzc+t49blddy7sYNHt/fx6OZxPL53Gfdv38DFczfw+S98Ey++9FkM9Iuz6t3IZQiBa4/w&#10;7V/9Lh7evYdrl8/h6sV9XGaEvcuIf4dx/u61U7h9lXH/7GFcOsf3IkxvXqe13j2PawTsmUtncYZw&#10;u/PcR/GJL/4annzsF/H1b/8jjl99G82aMgHaC2d6CfrAJA7K0mhQlSAzD0JpGYPMMIwu/RD09im4&#10;wqsYmLtBGP8b/Nrv/V8E89/g9bd+C5//6vfwzW//EVZ2L+DE5Zu01PM4d+kyrty5gTvPP0Kjogta&#10;QsWbSMMVSMJoDkCldkOn9uHNj34Zf/WDf8I7P/UrqJQm0VyrYlIwwtQpLokz4exRfq/Tl6GqlyHv&#10;T+Le2Wu4ceY8rp47gfXZASz2RLE/mMYot3+iowY7hQCOlv1Yjugw7pLhNEF6borgG8/i1s4kfvmT&#10;L+H3vvopvPPSHXzm0RV88YWb+OIrd/HVjz2LX/rC63jh2lGalh0pkxxJczuKbjkG4noaF4tzjsaW&#10;crIQmzHIOLY9048ji6M4u7vMwnkOR1fmYJZ3QsVko2ltl6ZI0dBKjW0dElAHUkk4uH8m2Tk+/8oL&#10;uHviCLbG+RqTA9ib6sHuWAUbA3nMFwltdqThgAO9bguKjPkCqKMhPyYTYWzQKMX1p+JOKrF8/4J/&#10;cQWAOBt/mOKw1ddN8yz/sM0xVc2kE9ig6Yg2Je6WSkYlmAoDFQAVdpoz6SSoimVBXMUiLtkRI395&#10;7dLoVqKV3gNqOSguJxNQJVDDXDf8WTQxnGCPsNh4EMPZBO2etkWgzo70YWFyGBa9krb4k2huJEhZ&#10;YBrY6hsIVOmyqMZ376X/F1D9UZg2/P8A1EPvAbWupolxvwVahQ7JUAxWJlgDt4WpSyZBVSXGrKCV&#10;Nhw6SKDWMKU2QNHRAgOBOssisL48g56BCi5wOz/74n0mv2u4xtR56uIe4XoKxb40LfkD6NI0wu5u&#10;h9vH/SdjxcBInAAtYHaeAF3qweJyD2bnBFiLjPwVLK6ShXNF9A5GkRHzm2UciCXtsDuVMFsVfB0r&#10;gvEAnJEAHLEoBpeX8JSyVYaAnVANRBB1h1CMswov0qruvoET51+hPf0ULtz8HB69/Mt4mR30jc99&#10;Gy+++dN49rnX8fZzL+Px/DKOW9x4JZ7FW8kU3ogE8dn+An797Dq+dnYe9/sjuFuJ4k4+iceVXpyy&#10;BTB+sBGzTZ2YblVgQW3G5VIPjqVTGLHp0G2XYbXiwZGZMGYHrZjssWNxNAl1y4dgaG+CrPYQjB0y&#10;ZPwhOMVNCVzJJsaSk4xKt48dwVhG3BGSwnxPAcvU8ZNbc7h/8TjWhnukOYXE7I+HxSAYBOgzF2gP&#10;V07jxrmjuCvB7yjuX9/D49vHaK0n8RzB9/DaWdwm9E7s7dNMH2N6ehOJ1ABGR7dw7doTfPObv4Pv&#10;/Mb38dyzL+DalUs0zwu4c+s0HjDi37t+Ror9926eJXAv4hHhLEB65epxXOeGvk6gXqbVnr18Fddo&#10;wM+8+AW89c7v4yNf+D50nklWvkHaaD9aDUXofaNQOQagsA6gSVlg1B+CgkDVWSfhDqzD5l1Go7qM&#10;0ze/gG/85n/Gq5/6fXz8i3+CZ1//Bs319wjqn8LJa8/g9pPHuPTMVTz/8Rdxg+BKMybffP0xepam&#10;IXc6YA7EoHWE0NxpQSDag2/92p/gT//yP+Nr3/g+hoY20dVqg98a585uZiTT4e6Nx/j4y2/DbfBC&#10;2ahAb7GKYi6F8cE817UOq+UIus1KhBoPMMmkcIIWOeNRYcTegSOM7Rdmy7S0It6ihf70C7fx9v1L&#10;eJOp4LXLTAlntvD8xV08x/by9X185c3HeOnScXjaapE0dSBPWxhKmBjfjYzvdsz3JbA+VsLaSAnz&#10;A1ksE4JbM8M4SUv9xCvPYX9rHSGHA221TDmNTRJY3Wot0m4PRgt55LwsJLSfRxdO4cXrF7DUX8KZ&#10;1WkcnqhiZ4zwG8hhtsgoHfOgj52paCXgDGKiOgsmxIkiQlDc8fT+oCnvn3kXP4vnBGyXmaDEmXwB&#10;zaGgD70eJ/q8Lum62MlEFGPRECHqlY6LiuOkKZ1KslJhqeLEVMVhkY6jCqjmbUYUnXxMAy8TqmJM&#10;VQFUMadUmVG/TJhWReQP8j34XB8Ntpug7Q57MUDxGMkmMVmlnfVWMUfgz06NQNbRjKamWjS3EKTi&#10;agnaqbhgv4YwrWlqenfE/PeaAKoY9/R9oIrjq//LQGU7WMP/q2ujBbeglYJlVOuRDUcQcdlZ/GSw&#10;dHUwFcmgYZO3ilR6CC3s/2IoSb2qU4L/KEG6PD9G8FFu7pzHk1fu4wb72NlLR7C7v4RAzMJ9+WnE&#10;sy4MjWUwPEJxG2ABpXWOsZBPEahzC2UsrfRIbX6xIhnqxDT/djwpQbfU7Ueh7CNU3TRVH4JhCzpl&#10;tdBpZDBZNNBZdHBF/EyMNjx16dJdVCtDMOrZUZwhuCwBvPD4o/j+9/8ON575FHaPP8GRk6/hyLmP&#10;48ztT+O1t76Gn/nq1/GL73wRv/dTb+FcIojH6QzeSObwOOTFzxxZwH/75c/iH771Bv70qw/wzq1V&#10;XCm7cc5pwl17EB9L9WOnSY7lmjasd+hw2OLHo6EpXKpUsCR2BEMzhllBLu/k8OzNAQJthPY4Bo+h&#10;EfLaD0DP6tR58CA7gh5xpweymkOYrpbw5oO7+PLrL+P1a5dwYWtJmvZhgWAfplHcO38MZ9fmcWpV&#10;DMCxjUvHNqSI//rj23jp2Rt49MwlPLp/GS89voJXn7+C15+7jNcfst1j1L90EjfPMa5fPY/dzS0k&#10;kwUsrZ3A3ftvEIgv4ytf/Tb+4z//X/jiF97B+XMX8PjZe7hOiD5+cAUvP3eLr3kTT/geLz25g1de&#10;egbPP38TN2+fwX2+/rOP+d4P7+DR4+fx6JW3cOO5z+Dxm99C9+xlNGpKkNsH0GEqoUWbQaMyhQ5d&#10;EQpTNxTGXigNA9CYR2ByTEOtG0VjWxn1mm7Eek7j8z//t3j17T/CvZd/A9cefhU/+2t/hU//zHdw&#10;6uYDXHh4E+cfXcTtN+6gutqNl995HX/x3/8Gz33xI7Dm45ATLlpfFAZXDI1dNumysO/+4T/gj/7y&#10;v+E7v/3X7HRH4bNmGPWDULab0NykwdWz9/Gdb/4uhsrDMOpMKFeK6O/JIO3RomRXIcq43ceEcmms&#10;BxcYnY8WA9jM2LDKdmwogdev7OAXPv4sXji9i7s7C3hwbBX3j67g0ckNPHNiFbeOLeHm0UWmjhnc&#10;PcoUsb1COyMIzR2Yznuw1BtgzPdhe6KA/cUhbDOiLw3nMdufxcbUIO10WhrI+uYlbsP1DRaFDsjb&#10;O2FknLSyubVaDGazWGfUtne1Y5RF+ZVbV7A+QjOdGsAmIb05UsQagTpXFjc2iOtzLag4jQScibbq&#10;xQItUwBTXFQvICrgOkS77HHZMBr2Y71SkGArrFNAU5xYEnCsOsWZe0Zz/l1Gr0FUIUNM1UUrVUsg&#10;DfHzCCsVf1smSKsEqIj7wlAztGMxPmreaUbeY0XJZydMCVQCVAC1FHETqgSo344en0M6NCAOCXSH&#10;fRgk0EdzaUyx78zSmBenx9HXX5VO7tbTThsI1TpxX/57MD1IQxQDzj/9I0AV7X2gCjuVLr4XQK1v&#10;xk/+LxjqgZoO1NZ3SpdhdTJ1WrR6pHw+aTZZq7yF26JNmjZb20modrZDzkQq52fQytvgtumRoHHP&#10;TfRjW0zvcnyVQD2N+89exs27p3HizDqBmIHB2oxKXwgrm4NYXuvDKqE5R+ucmspiclK0DCUph3lC&#10;dYFtlr+bnsuhbyhMMw1hnL8bmchgcCSJfMmHZNaNGJOQ0ShDJ9eTWt4KmYxFqK2O/VGNp/7iL/4d&#10;fvu7f4KPf/SziPoz6M4O4nu//Ef4ux/8Z/zOr/8Aj259Ajcvv44LV17HpWuv4MXnX8fHn3uIL79w&#10;F2/szOICd6xXMim8Eg7jQTqAt/Ym8ffffhufe8SOsB7DL7y6j+99+Ao+3FfAY7sfV1p0eOAIY69F&#10;ic02DU66otgwuzGuUqPKFVjWtKBqasNSToPbu0m8eXsOH7+zi+mMF5pDH4C29iD09Q04OruIjz18&#10;jFPLC+jhDntsahzvvPw8vvzyE3zhlefx1Tdfw4Pz+xgpxnBjf1Ma3HehO8+448HW5CA+/OxtvP7k&#10;Ll4m6F584Q6ef0K4PneDQL2O19lee3QdH3ueALx5EVN9RfTQsCv5LJxi7AANK1V+HGfPP8bLL38R&#10;3/2tP8Fv/9b3cXTvBA7vbuLE8S1cv7SPJw+v4cMv38MrXFcvEq5PniNcn9zCvXsX8eDhFTzm+z1z&#10;9wqu3riJ5z/8aXzk87+KnQuv4kOyGLrsfegwl9GkTaLTkEarOokmRQK17RE0dMTR0JlCTUuC1pBC&#10;U0cJnao+yF0T6LSP440v/jne+vLf4MS1r+LZD38bv/MXwIc//y1snrmKi/wc0yemMHN2Ep/89Tfx&#10;y//2l/Czf/Zz+Lk//xaG9uZRZ1DBFI1D741CweLapvbg6r2P4g9/8F/xx3/1z/iTP/07PLj+Cnza&#10;GPrzU7SDPagJ1oUhbo8XP4r56XlUGGOnJ/sRdWpga34aOZUMe5UcLo714hyhdGeuF0dKXqznnDjc&#10;F8U3Pv4AH7t9AjfWZ3B7WwxMsoYnZ3bw8MQGrnEfO704jLPLozg+P4CzCxME8BmcnO5HTNuC0aSD&#10;qcSGGRrE8kASK0NZrBJ+65NVHFkaxfpUPzZnR3B4dR5Hd7cwOz4Fk8YIeYdcuh/dxM7qYsTMB/y0&#10;2l4MisGCZC24zch/dmMBOxN9bGKm0BJW+3OYLoiz6B4MBOzoI5yGQh7pEiYxwIm4O+kwbVRcIyrA&#10;Ka4bLdIqhU2Ks/Digv3ZTBITCcIsEqLVRvh8BBmjHt62FrhbmuBtb4WrpRG+jnfncsqKaO+wotvj&#10;QIXQFT8XbWappQnUFFvGYUTeZUGBUBWDmwhDLdFEizRUAdYqQdtNoIpWFksB1FT0XaCKQw783ksz&#10;k8jwMx88+DThWI9GGmFdMwFIkxdjIR9qbiZUCcj3QHrwvSaA+j5MpchfL4DaQkNtIVDFSSnxN+LO&#10;plbpEitx8b4E1Fq+JqWqob4Dzfx9V1sHrFodYkxJBZq7U9UBl7KdBY/RX6GAmU1MDW6Ud0HDuG/n&#10;flrJRrE6O4qjm0u4RCN98OgCHlIWzl/YxN6xOaxtDmF1Y4CALEgRfn1zAFsbg1hhtJ8nOOdmC5gS&#10;l0aOJSXAzvLxxEQa/YRptS9Ao+U25HODIyl090WQKxKoGTdN1Q+v10jIt6CjqQZKQrWzqxFtHQ14&#10;6nu/9LvAP/x3fPThGwhofFgfXMHv/exv4p//9b/Fz7z+Jn7x45/Eb7/zs/jW576CJxdvYbVvAFWz&#10;Fi/SAB+WUniOG+0ThNa9gB4n3DJcr7jwl5+7j689s46v3FrEc/NxvDabwUf70/hINo5z7e24wph/&#10;XmPCelsndjRW7Fo8WLM6sGJ3Y9nhxm4ojGuVFB6yc1wtxXGpmMPlah/CB5pg+/FDsPzEQfTyb5/Z&#10;3sUvvfk6bm0sS8esfvqlZ/GZx/fwuSfP4QuE6xdfe4KPPiIo2QGH/E6MR3xYLKSlQSQ++eQBXnt4&#10;Gy8/K2DH9lhMBncLrz64iZdpcS89vIHXaLAvP7qDYZpH0OWBQWFAOwtBQ5MOtYe0aG6wI+QfRrW4&#10;TMP9CIH5KgsOTesxX4///+KD69LVA08ecklAP7x3CQ8fXMbd2+dwl/Hk4bPX8Myja7hx7y5uPnoF&#10;r7/9TfRMn0GNPIVmXYGWmkYjwdWiCqNFEUKHJkFrDONga4A7dRCH2uI41J5Hg6Ib7YZBdLmGUa+t&#10;4v6HfxNf+Po/YnnvE9g+8xaep/V+/J1v4/pzH8bg9hRW7y7hi3/0KfziP7yDt/7wRbz06/fxyq88&#10;xuN3HkEd06PDqYYxGEYgXWbV9UNtDuHBS5/CD/7xv+Hf/v1/wZ//4b8hVAYRN0Tx0o0X8JWXP40+&#10;V4LWGMbW1DTmRocwNlBFjtFS8cEPINTejJvLU3hudwl3FgZxZbyIGwu9OD2axVt3TuJLL9/Cs2c3&#10;8OqVY3jm6BLu7i3i3rFlaSnard05XFgewcmZHhwZKePC0jg+fPMshmMupC0K9EfsmCqGscFYvjPd&#10;i53ZXmwvMHavjWN3ZRKH12dxhLH/1LHD6K/0QNWpgl5thFGhgVOjhVenQ9xuR280jHV+9oi4nz0Z&#10;kpLOYRrQzmgFWyNVGmoBk7kIv7tfGvi5X1y2REjOFWnDhSyWxDB7hOpiOY9Jwmkqx44YcKPIKFih&#10;HZY8hLCXMBM3twRoqR7GSIMJYbUaAQLDL5fDJ2ZPJTQ8CjliRgNSVst7E/S5kXM6kXXYpQkBM/y8&#10;CXGyyqJHmtE/YzdJrcD3KvJ9Sl7CkxYsAFr2E8QBcaJXGKxTOlnVx+83TEmY6qWhitGpluZRSKRw&#10;6OkaCXiNrQocbOxiwRZTOrfTWglLYaNNYuT9/3l794y/GHavAwfq5VyKmUvfbdKspmz1tFEB05qD&#10;hHZtHdqbGiGjearaW2BVKxG0W5F0O5HyOBG26uHXq+EVMzGIKW7Y7BolbBo53CZuoyrj+vgQ1uYn&#10;cePCPp5ln7p0Zgtr3Pb7R2Zw5DC3/e4YtnaGsL7di7WNXmwRsuvr/VgREX+pitXVXslQh4djkq32&#10;9QUZ653oHYhhbCKHoVFhpxk+TjP2h5FIeRBLOBHhvmdnQunobERLay1MtFOLVYun7h2/hE8/9zp2&#10;huexWByBs1GFne4R/MGXfwafuHoZP/fCI/zSh1/FH3zxy7gxv4K0TIY5pxXXs4Ro1IeXuIFeDzlw&#10;XtGApYafwGzr07hf9eKn9mmMJyf5dybsaetx26bBm9EoXrQ6sfWBp3FWpsBppQY7nWocVppw1h3B&#10;x6bW8LNHL+Jrexfx5Y1dPCkUcCucwCemlvGZlWPYc6Uwp3VjuJM7UG0bRgnj+3ML+NrDB/jszWv4&#10;5I3LePuZm/jSE5rqqy/iZz/yGn7qlRfwxvXLjF0eTMVD0jiSz104Rcu+R3gStgTuk8d38MIjAdTb&#10;ElQFUMUlVc/fuyoB95lrl3Hp9DkEXCG0NMjR3GZEV5cbbc0O7hRmKDp8OH2S8H3xDTxz5ybu372K&#10;FwjmJ/eu4dm7l/FQXEVwRxxWuIpnCddn7lzE3buXcJ+PHxLY12/fwZPX3sbWiXvoMOTQqi/iUGcM&#10;rbocmtSM3ooA6to9hKgbH2ryoLYjjNrOOFsWNR1F1MsJVOMQWq39aDT04uqTb+LNd/4aRy59CdP/&#10;H8b+Or6x7L7/x6fZ7O6gmSVZsixbYKEty5It2zIzMzMzM7M9tmfGwzxLWcgmG9pkN8zQpElKadqm&#10;TdNvOaWkEH59X+fOTj7bfh4/+OP9uLIsybJ07/M8X/ece87oDbRMXMTmzVdQ0z+OOLa0H/yT1/Dx&#10;H30Ar3z/Nq5+dRMXP72Mz//Lm/i9n3wVHjaA71G8FxEOPaLijYikEYk5WANZB7fu4b9/DXzolTcJ&#10;ADtKLVm4MbqJP3zhbYylVaE7uQibPSNYGRpmxO7HXH8vjDScWJrNREUpymhSRYxKeZEBKNAFYau7&#10;Ap978QSvXF7B2kA99kfbsEsjfbLdGWLEJ1BP5vqlErCdbSrFSGUeri6MYK2vCe6oEKTq5TTUZLQU&#10;edBbQ5OszUV3Qx5GuqowPdSKfrE43XA3lqcnUF/JfVxvgUYVDXOUHmYmozhG/lQLzY3WONRQg/bS&#10;fDgiFZiiDYsF7Aaq8ygaOejn320vTCdMH8+kL81twKgvJlypTkkiRFPQxljflCkG1xO8rDyCVEAu&#10;h5DLZGzPJEAzorTSNk2jZaRXwhlOmCoIU4UC8YSqnUB1RKiQRJCIEmD1xBgIUD1S9DrpZ1FidVSx&#10;WmqaUYBXJ22lv/VuqEpANb4DVEZ+GmuR6JTyuAlUvndh07TqvtYmpDicFAXRCcXoHkQg/v8JVGmp&#10;Em4fA1VE+zBWOCEq1tzn8wlSb97n4xtKmD62U1/vAAT6+EJG+1UGBTLWh8JEoMbz/0q1WZDttCOT&#10;n52H5p3Cz81tNiDRpIeTxu/g/5lM664TnWm1ZWioKsbcWDc2F0f5cz4bT35vI41MjE2YmmrGxFQD&#10;hkYr0D9YioH/BVQR85ubsyUzrax0Iy/XSht1oaLGw8ifjPwiJ8vFuO9EepYdyR4r3CkWQjUWnjQn&#10;rDYdlKpgROuUsMbqcGqhoRGdGZkYyCnAZmsnpoorUazW44XZWTw3NYpPH2/jC4TOd25dx7cZp4fZ&#10;Ou+X5GKXX8oJW99rbBVnvU9jJvACltRyjAT7ouXC72AtVo0JjT9mogJwRD3elIfiltaI5yzxWOYB&#10;NsNYsShXYIRfwnCAHFfduXi7YxLvL+/Do4wmvJ7fjg/mNuEjJd14MasZz+e24eXSPnywfhwvVfXh&#10;/S1juFnchA1PPvaLKnGjsxsPpibw4toy3r59A194/iG+8r4X8bkH9/AiG4YGcfWIKx6j1eV438kh&#10;nmfdOd7DLQLtJuvWFcZ/AvVx7dFQd3GT//sN3n7h3m3cvX4LhigTZKFRCAoRg+EtkIfFQhPhorXS&#10;soeWcOP6XVw+5utdP8IDNkT3r13Cbf4dUbdY1/l3rhPQx4fbBOomrhPqVy8f4+QqLfHB64h3V+Bc&#10;sB2+yjRCLBuhmmzG/GT4yhPgFRIHnzAHvEJdBKmbEE3j43Lgpcij0RYgWFeOQGMJTiszMHP4Ebzy&#10;2b/D7oMvY+3Wx3Dv419B4+wKLui1uP2Z5/Hq917Cja8e4e63D7H+sVG89eP34eN//xI+/+OP4LXv&#10;PoCtUgdf6xkEWS9A7QiFzBQgTXcmM6tw44U72FrfgOJpX5RHuzDlKsWUrQBzjhKMu0rw/u2ruL/N&#10;xukirffwCAUOF0xBMmToTSiieYjhRunqICzSIh9tTuIT94/wxo0dXJrrQ39pGsZqxAQ6hRhnxJ5v&#10;LZPMdGugEQdj7Tie6sbheDcW26qx1tuIK/PDtEAnEiICUOmJRU2mA50Vmeiry0NzeSqaaBX9rZUY&#10;7mogTIexNjeF8b4BQrUWOrUWZo0OFnUk4mioYlxtgSsBw421mO/tQC4P2DLu64u9LRiuLZDsdLCa&#10;27Jc/s1k1Gckoy6dVsMIX8MIX8qYWul2SmZaJ2azIkwr+HOxy87PwEawWZElOpQMJmQR5JnRjOk6&#10;AzyRURJQEwhUYanCVhMjxZLStGbC06WJlOoJXBOjNNLPzkg1tyq4xbnWdyxVVLbNKNUTqObGmQh1&#10;AtVhkYZSFSXZUZLsZORPRjXTWgPTV0sFI39DLSw6Pfx8AuBPgPoRqBckoMr/vwJVwNQ3iLB8F1S9&#10;CE+vd4D6GKa0UwmmfL5XwGOY+gYizJ8wDQ6BOiQEOkZ7WxT/LzYaaXE25PJYzWKqzGSDkE3OCLim&#10;87aH/4/bakAG/5e60jy01ZWhiUAd4nc8O9qJ8cEmzE20Y6C3knZaj7Fx1kQdBkcEUMv+L6B2dBRI&#10;QC0rc6GgIA4V5YkorXCjhHAtq0qRxqBm5sQiLVNcxy86puLhSoqBxaZBgsuM7Fw3bTUWJosGcfF6&#10;nDruacZ+Wy0uttVjo7oUWwTO8+Oj+Mj6PB6OtOHDK8P43ME8PrU2hc9szWKnKgtX6wpwlXFhQxeF&#10;Sd8LmPbzwjZvb0VFY14WhhlFKLYt0RgKPId5dTBO4mi0YWG4FWXEg5hYbIWHYk0ehGU+bpwtVN95&#10;H+wa7PhASRtux5fhqr4AF2WpOFFmYS8oFZfUubhqLMJVUzFuxJXhSlwRjmJzcC25BNu2DCyY3VhN&#10;z8NGWQUeTE/iw8e7eIsw++LdO/jOyy/h9f0dCaail3SxswUPjnZwj4+5RaDevEw7JERvXhJAvYjb&#10;wlovi+LvRWwnaF98cBeD3QPw4w6hkGsRItNDLhNAtUKtjIc81IS1lSOC9A6u0nQFNG8wxt884m1u&#10;bxGat08u49bVS7h17Qqj/z6BuoOTK8e4ceUannvwCvoGFiEnnP3DnPClnSqiCxCoYPSXi84hAVEH&#10;QiI9NMV0BKgyaK6Z8FcTqOHZuKDKoZkWwC8mH++Ru7D7/Gfx2lf/GjvPfwYnH/gshg4vI7WtBXm0&#10;tYn7ixi404+x5wiw+40Yfr4Jd76zhYufm8a1L63gdVrrzc9tYuB6FUqm2ToPxCG9JQYZrTYk1cQi&#10;pSIefYONKEl0Ic1XgV6lE71BcVi2FqEm2MJGbQcvXbyFRye38fyd+yjPyYPKJwwZVhejrx3mQF90&#10;0/L2uW89vzdPoLJBoX0OV2WjMz8JvcWp6CvxSHBdkM6ZVkjbuZZSzDQVY5zxe7ymEIsdNTieGcBS&#10;dx2jbgSyYzWoTLejLseFXgK1l4ZaU5iEWlrraE8TJgbaCNVRLIyPY2tpHYl2gp6GGE+ICKC6dEw9&#10;YvggI/vyYA/6a0rh1kVgsrkKE7Tiwep8qfrKc9FVnIO2/EzUepIem6iY20ACagLq01MkqDYx7tfS&#10;WutYtaLHXlydFWtBgcmCTP7ddII0W2+QoJocEQl3JC05muYaw8+aMV9E/SyrRbLSJ0bqFuv+s57A&#10;1aWJ4P1qyUwzLQY+Xjzncf0fqAqgmt8ZmyrWoXLQTvl+0lMJ1AzUi04ppofW6ipEhskRQMMMFJd7&#10;BipwIeDxVJH/v4DqF8wo/1uo8jH+hKi/EmJ9fR9/OZ8roj4h6xWIC+f9CFR/hNCC5f5BhGkYosJk&#10;MLIxEdHewf/TE2sjROOQyQYhm+89l/DMYoOQ6TAj3W6ER9wn1tsqyEIrv6fOhgoCtR6T3L9XuC9N&#10;j7agt7OMcb4cPd0l6OopQv9wGYZHqySg9vaWSkDt6iqSoCrstJCpuqQkAU2NWahtSJeGSpVWJqO4&#10;XJw75XvJoQhkxdJQLUhMNiLOEQ2dQYnUNIc0pV+KJx7pmS6c+uTRAl6e78NrC4O4P9RCiHbgU7sL&#10;eHGsBS9PNuLVqXqcNGfgRksBHgxWY6UsGR1GOYa0SgyHBWEkwBf9Pl7oC/THUoQGC4zys4wsa4wi&#10;yxo5NgxqbLMVvWoy4YrGgD15BNbUoZgO9caRIwajfI1ePv/LvYP41tACPlLYjddS2/ABdxdei2/H&#10;x1KH8HbuJD6WN4y3ysbwYkoTbthLcGzLwUZ0EublcRgJNaBHzYqLxUJ5Ae7ODuJD+6v4/I3L+NSl&#10;Q3xgcwOdnlRproAXD/fx8Hgfz127jLsnxwQmbYqgu32Jt48J1ZMjKebfFudWTwhb/v7RvXtwO5MR&#10;GijmEjAgVGYgUM20VTOCAqKR6MzFg/uv4NYNRujLfL2blwnUQ9ygod04PsLtK/xbV6/i7o3ruMO6&#10;fHgRl475+2tX8eK9F3ByfBtarQsypQO+IbE45x+HAII0JNwDOQEarHLDh5YaEJGCIE06430W/Ln1&#10;i8zEOYUHT4cm4ukwFy5o0yCjKQ7u3kftzB7S20eR2z+MxOZa5DJGVyx1o2K9CUVrpajcLUH1Xh4a&#10;jgtQsZWM5qNstF7Ow+j9Ghx8fAzHnx3Dna/O4dLHh3HtrUlsvdyLhuVclI2komu4BGMd5XAzsvWw&#10;YRmUxWIswo2aICuWq/vw5qPXcf/GfTz38BGSE5yIoKnogiMhO+sNj8mAa6uz2BhpxYfuXMRrVzax&#10;0VuPueZSDNEuRwjWwfIMqWabS7DUUSkZ6jbNY6OvHn1FaWjOcGKAxrjc04C1gWapoyjdpERNVgIa&#10;C5LRU5ODIe6vTeUpqMpPxEhnLRYn+rAyPYYlppiLG9tIsNgZMaORYIiRzqEmREcj1WyUhhIt9HVi&#10;Z3IYHUxi7UWZmGmrxIhY1K4qHz2lOYRqAbf5EjSrU1woSYhHYZwVFUkJaKH1teVmoqMwF935fB8l&#10;hegtIIRzs6TZ+EutscjTxSAnWi9t8wxG5MUwprPyCNsCWyzyuR9n0+YzCVQBVnHeNIeQEedOH4M0&#10;UjJVEfmFnQqAPjHSJ5H/3T/n2c0odMaihMAv4/stFY1AOoGfm4O6Av4f5aVoqqhAeFAIwkJkCAom&#10;WIOU8A4kFFm+ATL4EZ6i3g1TaQyquP9dQJWg6h9GK5U/PmdKW/Wnnfr58jm0U29x7pQWLJaQVweH&#10;IZoQ18oEUMMRz//NyYbNY2UD4HIwJdDq2SAUJtqRx/efTahmEKh5TDnlOeK7TUd9aS5aqoow0F4r&#10;Gepgdw162krR11OBrs4StLflo7uHx8RIJQaHaan95RgdrZWg2taWJ3VIiekmxW1RUu9/UyYqa1Ok&#10;maaKaK5i2FR2noMwNcLl1iElTYxHtUAfo4QtjukgMwGedAeyuB+e2q9Pw8PROjwaZ8xeHMRzo+14&#10;iQffWxtjeGGkDictmdgotWOxOB4rtalYqfEg6ewptEbLMKXXoMffF52BfmgN9kdfUChGQxUYDgnC&#10;pDIEa6ZIbJuisGuMolVasaJQYC4oCBOKAAwEn8NmnAa9Mm9sJRjxZ7ubeKu1By9m1+GBuwFv5Azj&#10;7YIZfDJ/Gm+kD+BebBXWZE7MBJgwdIF/91kC3VuL/rNqtDwbihq2eNlBXqhzRGGntwJ7XWXYri/C&#10;Ul4WXhgawaXmdlzn9mM3b+JlAu75qyd4ePMaYXcJz926gftXr+DWJUb1G1dx7zpt8toh7t06wd1b&#10;13Dn9m1YxBLOMh2CAsWlmiYolTaolFZ4XZChuYnv+4XXcPvmHTy8ewv3+bwH16/i4fVrfL13in/r&#10;Drd3b13HVUL+5DLBffMGXn74PuxuHSNcaUZAqJis28qKQ4johFInSdtAlYswdcGHwPVWsSIS4MXf&#10;+UZ7EByTjeikaiSW9aOwZwHlA6tIqupCYl0bcgcGUDjai5pVRuO9ITRdHEDdxU60nLSj51Ynll6f&#10;wM7HprH0vh6svdqLsbt1uPSZGXz0R7fxyb9/iLd+dAOf+Zsb+NifX8L7fm8L1z+7iNm7reiazEVV&#10;pR0p4d5oVqnRLo/GojMPWeeUGMmrxyde+hCuXbmO5+89gI0HSEyIGvpgNSL9Q3CwMIuZrkbszPTg&#10;Y8+d4PLcIKb4PTWm2dGSJabPS0BHXiJ6ilIkuAorFZYqYCrOpy61V6E9xy1dnz5aV4TV/iaaY54E&#10;1OIkE+pzk9BclIyBxhyMd5WgozoDNfnJmO5vx/L4EDZmp3BxfR2miGjYGPnjtSwmK5eW1mgxMQ4n&#10;oruC+01/By7OjmG5rxVjDcW01HLpHGpP2WOgDlTSfIp5QHrcyKfZijWXnGoFxOQxYtq8zoIcCaKj&#10;ZSXoE7NH5eWgI92DRmcSGhJotnYnKm3xKLPaUWqjHYkrtsxWFFhtyI+lkdked0CJEqYqYGondKJ8&#10;vKH185XOsaaIgf40UwFOYaRiK04tiBLnT6XifaJDrISwF2NPy1LdjP1JKE8TQM1FTV4emsvKUJyZ&#10;BQWBKg9TSEANDlOzcVcTlhHS+VR/Wqu/ZKD/B6bSMChuBUzfXT5imWhC1FcCabB0jX6Ar5hZyh8B&#10;3n4IoZmKXn2tLBwGeTh0TK8GuQzxGjYSej08bNhK3ExHjPpZsTEoTXZIZp0rRi+wSlITUJ3rQW1B&#10;OqrzCcTCDLTVFGGOQO1iI9xUmyNF/p6uUkKVsB0Uvf200t4ijAzXSHZaV5cmdUI9GUL1pJqbslFb&#10;70F1fepvoZpXZEdhqUsy1dR0QjVZB2eSXoKpkekoM9tFS01CBhv0U03WAKxVJWGrNg3Xe6twhTvv&#10;XRrBJ3am8WCkAZvU3n3+4ZniBLSmRONwoArpoefRZoxAf6QC3YEBGIuKxEBUBNp9/dFxwQf9wQGY&#10;VodhSa/EekwENlgHVj3WNUosKeUYVwZjJNwXcwYZJqOD8FxVLr4yN4oPtbTilqcYrxV34+3KWXw0&#10;dxwP4xrxnKOBP4/jlYxmXDJmYS7Egv4zagyc02DQS42eACVKfb2REvA0RitdWOnPw1JLOnYacnCv&#10;qwHvHxjCvcZuzGXk49boFD564xZjP4FJiN5lPbx5HY9u3JC2z90mXG9exZ3rtFYa7v17t3Dj6jUC&#10;NR7hckb9MD3CFEZGf0Z+WQz8/cOxtXlAQ30eJ5eu4D6ff/uaADNf9wbBevNx3Wfd5mveu30V1y4f&#10;4Ph4h4Z6GS+/8DKOj64iIsqMM+K8U4gGZwjtM0FROBeig7fchAshMThPGw7RJSEqIQ8mTzni8xuR&#10;1zyGxolNdC4conPxEF1Lh+hbPUbz9CqaF5fRf3ELXYdzaN0bxtRzyxh7NIPhB5NYfP8qkvuScOmt&#10;Pbz9w9ex9tIIVl4cwOSdFtz47Bo+8/ev4JN/8xo+9w/vx5f/+RX+fA8f/svLeP9f0L6/sY6lWy0Y&#10;ni9khJSjIPQC6iPCsZFbgsRnfDBX0YYPXn+E9999hKsrGzz4/WHwCmacNWO6vQNX1xdpgU68cLKB&#10;5y6t4tLsgDQEaqCUVkeQViUZUZNsRr3HhrYcpwRWcRpgtDpHstXDiR6s8jstjNOhlhCeainHUE0+&#10;KpJFpI3hazvQXp6O7uo0jLXzYGrOR2mGHfU0zcWxASyND+Pq/h5MkTwYVJG0U63UKeU2MHrH6JHr&#10;iEVLYTYGasuwPtKDa2uzjP3lBGqZZKltBWnoLOLvK4ulXn0R+wvjbEjWRsImD4aJchEbGggP43gp&#10;LbOcVaDXodRoRG1sHOodiaiLd6Eq1oEKAVOTDXl6I7KlTqpo6ZxqUmQkEiIjJBsV4DQGB0Hj7QX1&#10;hfMSTK2yMCSoI6SOqCc2KsAqtgKm4pztkyoklEoTEwgkJyFF40pyseFJJFhTUZHBxoZAba2ohI1/&#10;XxEYwsQVjKAgGYJlkRJQ/VkBwUoaq4z1Lgt9B6qintz32woIg58wUz9xDX6INENVkDiVQDMN8g2E&#10;LDAYETRTseSRGAcsgGqUyxGrVsMmziNrownTOBSwcsRVYNIltHHSaQsx+XVxKj+7LDeqcgm9bJpq&#10;XirqSrIxxCTSxaTT0VyE9pZCNNZnoZtAHRquxvh0I4ZGq6VIL3ryxTlTAVMR+YWlPrmvmDaaXxSL&#10;ghL+/RI78otpxwRqbqEd2flxNNMYJNJSM7Lj4E6xwmRR8Wcz0jJE5HfgVGt8GNocCkzn27Fc7sF2&#10;bR6u9tTizkgLXpzrxSvLfbg/3oyJfLaosUrs9VWjgpE/0/tZNAcFYpo7wQKjyki0jjD1RetTz2CQ&#10;X/5yhAxb0TzQouXY1Idj3xyNI6sOF006zChkWNGrsKiXYVzti1fq8/HNhRG82daM57JL8bnmCXww&#10;qwf3LbX4VtMmfjh+FZ8o6cfzieW4YyvA/fgy3LGXYTM8CUO+alScvoCiMC+agAnDjXb0NphoCTpc&#10;7szHw85KfKRvAJ/oncX7OkZxo2MIr2wd4OWTq7h/+QpN8hruXbtG+N3Ec3eEXV6nmQqTvIpbNNWH&#10;D+7i4sEh9DoLI74OERFiRnwTFAozdxgVTCYH7tx5gLt37uI6rff+7eusE77mISF9TJi+U7cv4cGd&#10;y7TSI1w62sDly9t8Dh939y6O+T5i4ux4LyP0ObbaQXoT1HYXrOl5SCysQl5dD6q6JtEytozexV0M&#10;rB5i4eQOlq7dwzy301duYvL4Bqb2bmBg+QDdi2v8+QB5fQ1QJnHnHC/Bo997Drtv7WD9Q1uYerCA&#10;M6az0OdHY/uFVVx+fQuHr6ygZaUMng7usGNpqJmtwNLDKbz23Tv4/D++jLf+/i6e//MdvPSDQzz8&#10;yhq2H3VgfjwHRarTqFEHoZtASnuvF07aR/H2yQN87OgGDpu60WiMw1JlI17Y2MXH7txBT3k+42Yc&#10;PvbiVVxeHWX8n8BqdyMOR7ux3lsnRX0B0toUiwRXUc2Z8egqcGO4Mgu7Q224tTyBfrGmjykCddyJ&#10;e8poF4xbBU4DDdOKpuIUdFWnolXMUiUOrBIPij18XH05xrpacGV7CwkEXAQP7FhNlBT5nwA1i0mq&#10;MY/voVhMbl0vAXVvopsRP4vwrkQ7rainhMZZXoSuIkbEzFRpYupsK6HIeJpPK0zXapDIfdwVGozE&#10;kGBkKMKRFa5ENuGRF6lFTqQOmSoN0hQR8LDSwtVIpBna+X6sfgEwshHS+ftJJQAa7esDA8XFRosT&#10;IBXnU1P5fsWoARHnhZ0KoAojfQLSx8vWENiJDpS7E2moTkKJxW2JOxmlKR6Up2dIi2jWF5VA4R8g&#10;GaqYhCQkhPsgDdU/TMPU9A5QGesDnxjou4D6xFjfXb6M/P601AB/UQKmIbTSYIQQqqIjShUigzac&#10;MOX/beLWICI/02tsRARs4eFIZEOSHSuGfdmkc8AFCWLsLCHntErjyEsloCYRqCko57YiJxkVhGs7&#10;GzxhqN2M/NWVNFg2qr09pVJPfntnAZpasyUrFeNNn5w/FSU6qcTP1dUpKC1xorAkFhm5Brg9GiSn&#10;MdJnxyCnIA65hK0n00Q7jUJish7xTi1i4zXS2FRxCsCdYsaprhQNxvJsmCt1Y5o2sMr4tN5YhPWG&#10;Iuy2leGF5QHcJFwbTCqUG5VoTqCCR4Yi+/xpDIZHYDPGjk2LA/2hKnSc9kIXgdp/5gzWlWG4qIvA&#10;oV6BQ4MSBzolrpgJuRgdlvnl7LFFX9EEY1rlhRuZNrxck4NH+Zl4o7web5S246o2F9/vOMT32/fw&#10;uqsOrxCmz9mLcEuXid3QBKz523EQnoqDuDS088tod0ZitCkeHY0GNFSoGAP12G1OxnVa6vvq6vGN&#10;kS38yd5tvDgwg7szK3j58jXcPybkCNNrF48Y9y/jNm315OgA1xnHBUyvXTnC/ft3sb6+hciIGATT&#10;GhUKgpUVGmqgnar4BbUTig9onEe4TuO8ee1YMtBbV3akTq2bV7Yf1wmNVFw1dX0Ply89HtR/69Yx&#10;Do8u4vbD+2gZ6IEzLwtZ9dWoGx1B88QEehZXMEr7nd27gsWj61g9uY3FK7cwfXiCoe19tMwtomRg&#10;GKmNzbAVlkJpTYVfpBnnuaOm1VUg2KHB76iewubrm7j6+cuYeGEIi68sIbUrC2eiz+B3ZKdourG4&#10;88Gr6F1phywuiI8/hVPKU3hGdZb1DDTp4Ri/1Y63/+F5vP73tO8/3MKH/+Iatl/uoL33YabEinS/&#10;p1AXLkcRTfS1sVV85+b78NbSAd7om5WGwb00uYiD7j4sNDXApQ7BdGc5Xru7j+tbUzhk5N8c6MBC&#10;a410rlRAdZr7X18pDwaaaSPh+6S6C5Ox0FKBS1P9uDjRiwK7lpE2GvUZDjRk80CgoeYl6FHMHXuo&#10;iXbCA2SoKRfdVTko8cRLM/q3VhRie34GaQ4H/J45DUuEGg7GfdEpJRbzy7bTKlNokOlJGK4rx6WF&#10;cdzamCZMKzBSW4TR+lLCNZdVgO7ifGmYVJ0nRbq6qj4nDS25mYT/47jfk52FxoQElOljkBkqQ0ZQ&#10;KNLDlEgNDUcSjwEnwZRAALm4dfB3juBQuGQKOOQKmMNCpYpVyKWxqaIz6smQKTGESpxTzbaZJJhm&#10;WcXPRgKUVvWOlZYkxksxuZxmWiZg6krg5+NEsVvE/jSUEai1Oflo5H5TlpENma8fQSdmcQtBeDhB&#10;SogGyrUIIFQDQ1QsOYL4nv2C/ydURT0xVVFioL8vYRpISxUVxNshBKuMj5OJqE8DFlc+xfBzt6ii&#10;YFWpEcOfTTTUeBqqi4lBaiwY+7NEI8X/Lc8h/jeRQCxsCOLYIDtRk+NGbV4KDTUJlblulGa7edzz&#10;c2/i99NehrwcNiiFCYz9xRJE6xrFJChMLt1F0nlU0bsvzpl2ELbCVKVB/oz89fVpjPsEdK0LBaWx&#10;BCjjvZuNWJqOhsrPtSKJthqP5NQYOFzRMFvD4U41Iic/gdZqx6mWOBWG0yyYyLFjgVBdqkzFQkUy&#10;VhuyWDk47K3Glf46VGhCUBgViHx9MMpjZOi0RGGIX/KaORYLah1az3ij+cxZ1D39NIaC/bCmVWFL&#10;p8K+jnYaJcdlvRpXjRrciTNjK1SJE35oC+GBWDTLMO+MwHXq+YPmMjwoq8BFWyrezBjEX7XdwBtx&#10;nXgrtQ/fqp7DN8on8O26eXy1cgIv0lJXgi3o5he9VZyGle401FYSrLVKLDQa8cJkBT4w2YEPMeZ9&#10;oHsInx5ZxafntnC7exB3ZuZwc30FN/cJGtbe6gKONtdxuLuGY8bkk8v7NMg9aWjTjZvXML+wyJ0s&#10;GiGh0QSpEZrIBMaYKJgNidjbvUSAXsPF3V2p9/74YF0ac3rz0iauHa7hunRJK2F6eRPXCdlH96/g&#10;6OIKLh9v4P6Dy7h0bQtHVzelyW9nNiYwvj6FcTGZx/4uFk9uYvYS7ZN/Y2h1B+X8P+IYraOT0uEf&#10;Y8V7eHCe4g78lDwCp9VaeEVZERgViwth0fBljD0lO4f4xkTc++YDdN/oQueVDszeWUBwrBy+/B5P&#10;y73hpw5Dfl0pQrQKPOX7DHwj/eAXRVNWncGFyAt4JvwMzupPI607Ea/88QO89L0bePQdNgafn8Tl&#10;F7vwwUdzKDOHoCSCjWxgEOYzC3GtpBH3MivxAuu1qmYcl9AMU1Kgfeo9cGtCcfdgAVdWx3Bvexb3&#10;xfSGo2Ki5UqscV/b7Bdr2YtB/CXS8Km+EkJKdDYx3rfRQodopmLY1PWlcbQWJPPgU0hQbc5j9CZQ&#10;RceUmEOgudiNlpJkVgo6KrJQn08rS4tHT00xNiaHMdRch7Bz5xn3tUiirSYSVh6rCckmPTJpfWIF&#10;0O7qIkx21uHG7gL254YwUF2IycZKdOZnoIuN/1BFEW01D80EqSixyuhscz2maioxVVmOyfJSLNRU&#10;Y6OxERPi0uqkJFSb41BhsKJUZ0a+RoesiCjkcltstKIqzoEahwtlsfHINVuQbWKUF2U2IT2GUDYZ&#10;+b/GIi9eLOdso5WKuC/OlcYy6tPgHHbC1E47jZcm0hYLLJYLgLpTUJzIuC/uSxXnTwmMLI80b3Az&#10;32OKPY7AC4acoA8NVSBMJgAaLq2qGxIWgWAer8FiblKWH297ByvgFSiDV4AM3tz6cCs6rp5s/Xif&#10;P8ErThEEErxBhGkI476c9hvJ+w1yJUxK2qgoSpmFBi/MNJ6GmqyLRppRz0ZDi3TpslodLVVPSxXR&#10;P5ZAZQOV6pK+n0pCVAC1oSgN5blJqGMj3NlUiNaGPGSlMykQetUVKcjLi0NRiQu1DZlo6yiSJkKp&#10;qctAQ1MOunvL0dSSh6qaNOlncbu5Ixu1zWmorKexViXRVq1IcGsQ51TDmcy4T1jnc/9KSbPCYJbD&#10;kcjEketAVl4CTg0zWnXYNTTQUAx59JgvdeC4qwC3p+oxyci0yjf30uIguh06VJrCkGcORjoPtCaz&#10;CtNsCRf4ZXee90btqafQdP4sGrxOY0gZjA2LFmv6CGzTTJfl/riokeNqjJpANWKfrdIJd5B5Pq5X&#10;7YN6rQ96UnVY5Js8KM7DijEen6+aw0dco/iQawifz53Hp9JG8emMIbyV2Ye3cnrx4bx2vFDYiIuF&#10;mVisTkJ/swV1NQoMV6twscqCg6QY7MU7cJJRjFe7xvDm9BpuNHdhjzY3X1uF5w63pOn7bhxu4Gh7&#10;EVf213G0v4Yrl3ZwdLSJ/Ytr2DtYJVCvYHZ+HorwKO5gOqhUsQgPsyDYX4f25mHcvfk81pfWcLC1&#10;g+P9bdw42aWdbhGoa7h6cRlXD5dx49I6rh2t8vWXcXSwgt3teSn2b+/NYXVnBJOzLRgdr8fiEi1O&#10;zDI+PYTS1mak1zYjvrgWUYnZCDW64BVhxrMyLd4TGIEz4QacjzDBS21GkIG2pbXDL8YBmTER54L0&#10;CNTw95GBmLwzj9UPb6DxqBEzD+ZQ0l+Jp4LOwktFm1CE4NmgADzl44OnvC/AWxYAnzC/x0vqar3h&#10;H+2Dc2ovnNN44T2y98JZ6cCDL1/HC985xvt+fxs7r3Tgxp0hzLVmISPcD+kK7huMrKPRNuyrY3E5&#10;Og6X4px4WFmNnbw8xD77XtSnOfDo0iqOZwdxf30Wj9bncHdpAkdjndjor8JcSxENtRCLtAwxXGq+&#10;tYI/l2CwLAstmYloyyJUy3OwO9IpnT9NZMrJNEdIEyjn007F0KkCfveVmWLCEydqcxMJVza2hHGR&#10;24qRpgpsTQzgAb//+vw82Bi902PtiI/SIEEXJQ0iT2PMFJ0eHWJ55YYSbM0P4x6/r/HmKgyJyaVF&#10;L39eBuGej8HyfPQU5xD8eRirKMVMXRUWG+uwUFeD2apyLNRWY66qAlMlxZgtL2MKLEe/JwetCclo&#10;T/SgP522m5mL9lQe4AkEBGFaYolFkdnGY82CXAuBaWP0tVqlbaEjHvksMcm3GAUgJvwuEPcRsuK2&#10;WIVA3C5McBCsYsZ+EfcFUJNop2L8aSLK0gjt7GSUZLnRVFkMu1FcAUjoEaiiRKeUsNEQMRepKAFT&#10;3hdIkPqEqXAhOBznA+RSeYslSwLDCdHHFRAgtoQrX8+XtusfEMTYH4Qgbz+EM+7raOBmhQomQjRW&#10;zKPAsitVrAgJqG4mV4+B34OBW2Mk/0cxioGNjj2GDSbjfrKLJf4HNhQZiYz8LjSUeFBVwPsItIaq&#10;dDTWZiE3KxaJTGiFeYzpBGtufjyqajNRWZMurWja0l4sVWdPOVo7immvubTYHJRXsXEUq6Q287Gi&#10;c6oxA6XVqaisy0RmXjys8REwxSoRlxCNVEb9pFQzbGzA07LsUp0aZ5SaznVii29iMseG9dpUvLra&#10;g49fmcXJaD2ujTTh0UwPlopS2boq4InyRmrEBQwkmbDJWDQZqUb3BW/0evmg7jTjviwIwwTlCj8M&#10;AdR5uR+WwnyxHR6EwyiZZKnXGPsv67XYNESj7NxTyPJ7BrmR/hjKiMNmUTpW4uPwemU7rpgL8ImC&#10;EXw2b4owHcdXCxfwhaIpfKpoGB8q7cFzta3Y68zhjq9HbbUGvU0WrFbHYUTjj2kfPywHRmLUS43L&#10;meX4zDKNLyMfC8X8AD2p2Bzuw/MnF3GVRnnlcB3XCUJxFdMVMdE06wqt8jKN8u69GxJQhaGGyfUI&#10;CzMiOIDb4Bh4kov4vHu4dPES9re3cfniLm11hz+v4ORwCScXF3H1aBnXCZAr/PnooqhFvv4K1mmj&#10;k9OdmFvuxvJCJ8Y7y9BM46pMTZAuvYtQRsJPFU3rFNCMg2+EA75qUQk4Q6A/xfdwVmaFn8aJwOgk&#10;XFDF4bTCiHBzCrxCY2icZkSmmHDjs3fQf2sAZSulmL41A5UzGt5qwlQZBB8lDUIdgQshoRATX5wJ&#10;8IavPIDlh8AIX5wJfQbBumDEJJsQapDhdOhpKJ0yrDyawEf+5D6e/9Iuti634d7hCFLU/mjlwXp3&#10;bBzz8UnYUppw25iAS1Y7HhaUYjslHXlBTCSNFXjhcAWXpgdwm5Z5e2EMDwjWO6vj2BqswUh1Btpz&#10;E2ij8VInlTDUkapcVh4GSrPQyZgngDrDCL4x2Ip8xn4PLbXMbUGmjQegGI+aaUcFd/aG/CQ0FaXQ&#10;UtMJ10QUJJrRV1uMifZ6XF6dxeHiAhINRsI0SrpSymUQtsrIyZhZkBwvrfg53FqDye4m3GNaubYy&#10;i7HqMoxXlmKgME+aTHqgJB+jVaUYrijGWFWZtHTJQlOdtDrpbE0VxkuL0ZVBy05yoZXVHO9Ck53b&#10;BDYOiSloTeR3TqCXiaXVjWYUGk2EKeOtxYZ8bvMIUtHrLxZMLBWAZGwXAM2OY+TnfiIg+u6SLlOl&#10;veaJFWslsCYw7hOmtOMy2mlVZgpB5EIhG7ay3BTUlxXAEq1GKOEXLIGU4BQdUIGM6+/cfvKzH+P7&#10;Bd4+xyh/zi+EQA2TDFVYqWSm/jRT1uO1pgLhy8bVnxXoK+Ys9kdEcAgMBKmFABVlp52KiidMHZSs&#10;BEb+JJ0GKTFRcDPRJovVIMyRSGdlxeqlTqmiRAdKUhJRmu5+DNRs2iobzaqCJBQRaHUVHgmoaSkx&#10;SEzQIMMjFqyUIcFFuJbw8VWEb22GtK0mJMX8pwKmYivWjapjKm9sy0FNUxoq6lJZHhRXuFFU7kZh&#10;mRv5JUkEqRUmG806TgNPZjycbhNSyFFx+9RmVRb2GgqwyAcetuZhsz4Nmw1peG17EA94oD9a7MdH&#10;92k5pemoj1WjJjEK9a5orLLVn3OY0e5zAd1nz6Hj9Gn0BvphOlqFNu/T6A84jwVVCAa9nsGORiYZ&#10;6g4P4isGFW7ZtDjUqnGJrWi5tw/iGQUtZ96DOh4QDwcbcMgP6CDFiVvZRfhwUQfezOzBlwqm8OWC&#10;OXxCjEetH8ZHe/pwWJuL1jIlWpp11HwTD8YEPNdehw+X1OEVWw7uaFOxE27HxaR8fGFtH/c6BnCl&#10;ow/v296Rrm65S6O8eWkPVwnSA5rjNXG9PSP65SubOL60gZ29Rdy6cw3jk+OQydWQKw0ICtJBIbPB&#10;z1uDkMAoLC1u4faN2zjYIUgPd7ldxjGBKkB69WiJcX8T92/tErzruHtnB7fvbGFtYxgDQzW4dW8b&#10;V0/m8fKtTVyf6EKvMxaNOh1KNTFIijQjKsqGAI0J3hGxkBnSII9Jg19EAuFKqIZa8GywCWfDrDgv&#10;j4V/pJNGGQ+l2Y1wvRMXwlVIbcjG5bdPMHZ/GPVbNSgfKcN5pQ/8+X2cC6ONKrjz0xjO0iACaQrn&#10;AvxwIdAb6fnpqG4pg5Mx20oIqQwRtFaaBq3WV+UP78jzqBjKx4tfvIGHH9nHRz9wBTm0gcXuBuAf&#10;/hrHpeWY9VXgji4Odxhhn88sxJaNOzPj3+X+DgJ0GpfHe3FrdgTHo924PDWA4+lerNAWJupy0FtM&#10;eyNURcdUWYJBqrrUOHQXeNDDmqgtwlRjKdYHWtBJWDpUAahIsSLVGI50q5pWSugkGSRDbSxM5s9u&#10;lHhiGRMTpBnIxtsez5d7sr6KndkZlKfzNaKjCVS9tP58mpjn1BXL57gw0lqH9fF+XJwdxwsHO1hp&#10;b8FERRlGigvQzcgsZpES0/ONiCJYxVLOYiLpqZoKjJfRrPNz0Z2ZjrYUN+oYyWttPOhpobWsCgKz&#10;mEAvMZlRZrWhzCYmrCY0CNciK82TUC2IZVwlTMtcjO/CNl0JElBzhZESmo/PpVp/C9L/DdQCh1jq&#10;hfBJJrjTUlCVkYxygqjA40BlfiaqC/OhCZNREoKlAf0B/I5Eh9K7S6zt9GTyEwHSsz7BOCPmM/UX&#10;51HDCNAwabyp6NkX9Xh6Pj/4E6RBBGsooRoeFPR4AL9KBVuEmsmAMFVFwhHBZKBmRWrgZLn1j4Ga&#10;qFURriokG7kfs9KtjP92E/IS4h4vDpmcgOJ0JypzklCanYDyPCfK811oqctGPS1VwDTOqkAa7TQ9&#10;nc8roLGX8rEVKdJ1+qKErdbyGBElbpdVpjL6Z6CsmvAs5+tXcp+tTaGdZhCqyTRUu2SpOQVOpIsJ&#10;Upx62mk04l0GqXK5r53qSzRIhjqSbsEgI/9qdQpmiuw4GarETkcR9rsq8MbODCYIuVxaSEVcBGbK&#10;0zGVakeLzB91jHFtzzyNvgsXsBStQZefF5qe+R2Mh/hhMtAL08HeOKaVXoxSSEA9oqXeJN0P+IHd&#10;FKutqnSI/Z3T0J15GgnBZ3F/shmvjjIipjtwr7ACr+e24qNpjPiuXrwY24grzhLs52VjgzF/sFyD&#10;7tpwdNZEYrgqFiuE/Etljfjd2hl8NW8Qn8jpxFfaJvHRrlG81jOO+y19+Mj6Hn78jd/DRm8f+hn9&#10;b18+wBEN9fIJ4/q1Xd5ewQGj+vHlDUb+ZZxcP8LAYL8UhRSqGITJYqAgxAL8ohFMoKan5ePenfs4&#10;uXQJh3tbuLhP+xLnSA/naaXzuH5FgHqFUX8Wx8dzOLm2jMXlHrR2FuLqzRVc3B7G8wczuNHZgDGj&#10;ERPRFrTIY5AcoIHCT0XbjMTpEC1OBxtYekZ0Hd7rH4WnA7V4OiCaUNXhmUAdvJU2yE2JCNPGQW12&#10;4ulgfzQvtOPwY0dYff8iJu+OIsqtYcz3gVc47SE8FL4KBU5zhz/HA8U7mAcCd3rvQF/EESZ6ixYl&#10;jLzjs3yeQceDxx/Bajnk2gicD/Ph334K+nQtBjba0dJaiFS7BnYN0wmfM8bYuR8Rg+tsgO7GOfBc&#10;YhZ29DSs87641tOO65P92O1pxslYH/Z6W7ApFr/rrcMk7WC0OpOVRbDmSkOlOvIYgxNNKE+IQSOt&#10;qik9Ab1MMbOtlZjvqEZfZTYyTCrkxvK7sETApQ2V1uovSjGiKNmMYoK2MtOJUo+YECQOTYUZGG2h&#10;dXY0YGWE72NuRloyJ8ViQrwmChZVGNwmHtAx0YjTKJGfGI/Z7lba6TwebW/g5vwsZmiek6UlGCsp&#10;oqny/y0vkYA6WF4snT+drK3kfaUSUAfyctCZ7pHWnWpwOlAXR6ASqtUEZgXBWSlASjsuMIpB/gba&#10;qQklhGKxGJcqio8XS10LoJbQNqXIT1DmEc75LAFPMUZVjFd9AlNhqo9hGi/F/lI3QeFJQ1V6KspF&#10;VE5PRBHTRG1RPspy8hBGOAaIkgAa8luAShCV4Mj9widQWrrkDLenuT0rZosS+42AKiErJj0RJQbw&#10;+/oGchuAYL8gqSMqnLCOYArScn8z00Jj1ZGEKoFKkMYTog4NS1xcIUZbvAuoLm04kgxKuA3h8Jg1&#10;yJRm06KJO9mQMP4XpyWgSpwbZ8NZTDutyGcDyoQjgFqQG4/MNDOSXFFIduuQmW1DKsEqxpKK6/MF&#10;PMUsUgKkwk6b2wrfMdc02qgTucVxyC6MRUaeBVn5ccgrdkprTuUVJxK4GbTdVGTlJcHNhtpEEdSb&#10;FDRXGupWdTYmSdv+ZANaYmXo92ixxth/bbQK18bqcGmwDi8sj2CWcasoJhwJoefYwqoxbNejI9gP&#10;3eeexWRIAHbMegwH+qP+PacIU39s6SOxKA/GVqQC22oaanQ4jnXhuGWNwh2q8kW9CnfSMzHGgz9P&#10;qYWOQNaefxrXpprxqYNR7GWl4lZqJd5k5P+MZwxvJvfhhcxWnFRUY7Kc77dWidZqXwyX0XzbkrBT&#10;koI5QywumbLxsbQefK1iDl+un8PHW8dxvbAaHxqYwlFxHe63j+H7L72Jr730BvYnZzE3PICd7SVs&#10;iPWfduawtTGJre0pbG5NY3t3nqa6g7HxYcZ9JVSRMZCHGxHB6B0cEgP/QA3kci2fv4+7d2/h5o0r&#10;0umCw6MVXDlexM2razgWID2cJahnCOlZXLuzhCVCqGuwAFu7fRjvLcZmVxmOqwqxTGOZjzCiT25A&#10;ebgZFm7lGgsCo8y4ICNEg5R4NoRAC9cSitE4G6IiXGV4yjeUgJMzxmtxIYwg1lsREhOJ6ql6XHr7&#10;Iu595Rra1ptxVn6Wr+MDbwUPkDDGMhH1eRBd8AvFGS9/nPMRc1/64rzveZz3Ootnz7wX+YUFaG3r&#10;gkwRiWCZSroqJkAuh09oKN4TfA6nwk7hWa9T0NNczZHBsIR6o5Vg2lLqccjG4JbeghcdWVhRxqAv&#10;IgoPhvu5T3Vgp6sRN6eHsNvXgpWuemmKvtmWAsbnTIzX5mCu5fGA/oW2Skw1FKOnKA31bMTLHDGo&#10;TY7FREMJdsc60V+VK02Okm2NZDxU8eAMYrSPITzFUskED82hIMmIMtp2BWHckC8mUCnGKKP8wkAX&#10;DXUKC4O9qMnNYPwXvc4K2KM0MCvlLBnv06KtJA93t9ckQ73MtHIw0Md9sEwy1aHiIowSnsME6nB1&#10;KRsB2itNVSxhMsrqEZOlpCShPtGJKnssqgg9URVW2jchWGwSs/5rH5dRzHdqRDGhWEKDLYtPoJ3T&#10;vJzvwJQNVYGA6TtAFVsB0CeD/5+YqrDTImeCdHlwmduNimSCNCUF5alu2ngSDTUZ+ckuNJaWojgj&#10;F8FejxfIC6U0iNgv4Ckg+lszfRdQz3r7S3WO+8t5bsX9YlJpPz5fGsDPCuTvgi/4Qu4fKMV8YcAG&#10;mqkpUg1rlJg7Qc3POBJ2wlQM5hdXqTmlkRZMCbpIfuai1CwVUkwRSLNpmBp00lVSWfH8H12082QH&#10;8mnZhZkJKKKhluQ4UEKI1lUyqhcnoao8VTp/6oxXIykxGsmptMgENRKYsBOTxdVORqRnWaXKIGyz&#10;aZ8CtMWM9aIjqryWoKap5pc4aKWxcCZrEc/nZuTYpXOnIuY73WYJqIlstA3c9/QmJU49N9GB49ZS&#10;XOoowZXuEkwVxGI834ZlvuBmcza22opxMtKKXu6M1XYdkpV+yAn3xrg9Bq3e53igyHGbrfiCSoaO&#10;M89gNjwMO9wx5wnTdcJ0RR6Eaf9z2KCdHkYrcN0SiTv2aBya1DhJSsSSOw3jRcVQnz+HsKdP4fby&#10;EL56Zx/7ucU4sBbj1eRefNxNs8zuwQs1bdioYotfrkNLRTBNQ4Frbcl4ngfiDca2SwY3buiz8aGU&#10;Lrye2oVHyc24k9mMl2v78alRAq6sDQ/rR/DW8gluDa/ieGwRS0NDUkzfv7iE/b0FbG9O4uTqOq4y&#10;qm/tEIYE6uLSDCIioxCq0EAZaWXFI5DG6E9D9fIJQ1FxOS4e7mNxcRqrq1ME8jR2tiawsTrE7Rj2&#10;9yf4+wkcn0zj4tVxLG62oKrJiYoqWn5ZAmbYUm4XpmErwYVRuQZDajO649Lg1jkgJ4i85ZEIitIj&#10;Lj0XtX1DmCLA5/YuYn7vAF1TM3DnFUJuNBOyGlpnNEI0WpxXByC3Lx8X39rDnS9dQVy5lYb7LPwU&#10;jPryEHgTiF5BYYz4ckJUTIARxhLGEYDzPhcQGMIDKoiRjeaanpUHZYQOAUERCBTjEsMi4B+mJsBl&#10;eFpxAWE0XoMyFLHRjGi6CHRE67Am0+NIpsVzVhc+6CllUlFj1ZWMl+emcLG3FVsEqoj8F4c6sNxZ&#10;h2lxrT5NYbI+FzNNRRJQRS+/WG10e7AFa9310jX8rVk0BEK13GXCBGP/Yk89kqQZpxTwcIcWhpqb&#10;oKNZGlDNA62UtlqSygidbCVYrWgsSON+Uy3F/rm+dhytzGJ1bIBATaOVamAIC5XsKVYc/ISAVaWk&#10;vepxcX4SL/A7PpoYw9WZaewRqqMVpdISJt2FeRipKcdoXYW0Ha4qYxGqNFZpUmlG7cbkRNQ441Ed&#10;H4eqOBvKrYSp2SitRVVgZllYVjHhdAzjvkWa2q/M8RiopdwWi+jOKkpwoEAUbbcgIV6C5xMzFSVu&#10;Czt9DNNEVBCkdRmZqEhNQbHbxc+ASSHdjWJPCupLSpHjzoDPaV+EcD8QnU+iN19AUoBUAPV/Q/U8&#10;zfPCO+XlE0AbFZ1Oj8ecBoti4xzG+8IZ89XCSuUK6JXhsBCgNibYWC2BqiVIRUWJ6fmikUCYisUe&#10;nXpaKoHq1KvhihEVgWSzGh5bFDyxWqTFMb7bzciknea445HLBjaPVlhEISzOobln2lBb6UF1GRsP&#10;QjXVrZc6pyorUqVOqUS3VoKpMFUB0rRMy2+3ArBi0H5Kmgme7BjaqJFbI2FKgBfYkZLB+7NsUo++&#10;m/tUTkEyyqvzCFgXUtLtsJJp0QY5Tl3pqMBJVxUuNhdguz4DB225WK1NwXylC+vNWTjsq8a9+X40&#10;c2fM1SnYkiqQH+6LIcaiHn8fnDAq7TIa9dFmNjRqHNvMWNeoMO7vjTma6qT/eawzRu1T37dVIbik&#10;D8dDpwV3EmNxEG/BRIIV291NjFlqyC68F9uj3fjGCw/x8jBjsqsJ1201EkxfKWnBjeZKDBTZ0F5l&#10;wGh9DI56kvFaZw0OuYOdWJJw35qNj2d34GOZfXgY34D3Zw/ikrkCt9zV+GTXJD7UMoFHZf14uWMJ&#10;r81ewt2pHbx4dAVTNKalxQGsrYxidqYbu/vTuHKyRsgu4vB4E7t7G4hl9BIn3lUaK001HmEKM3wY&#10;ycUkEjqDETu7W1jfoOluzuHi0TJOTlZxsD9FYxU/T+Dy1Rlcuz2L/StijfBmlNRYkJEVga5yFwbz&#10;2CBlubDkcmA4SocujQn5ch20/kpEa3iQlNWifXQCk+vbGF5aRXlbJ3Kr65GcX4yiuibU9QygpLkN&#10;lpR0+MjUkDM6Pht+HuYyM9beWMLqq9PQpKrgFXyeMKR9yBjTQgVMZTgvwfTxJBaiM8GbB4pfQAD8&#10;g8SsQYxtchWePuv9eFxiSKS0SmpAaBQrmnCOgo9CBRmtRsPXcuhikKyNRhtN/iQmBfcNSXg5PgOP&#10;4jNxP60I18orcX9iCFfG+7BGiJ6Ic6djPVjtbsAMgTpRn42xmkwJpuu9NVjrqZUMVfTyzzaXE6qM&#10;6XzeaHU+WrIT0ca4JyYuqUwRsTdCOofq5k6dL85nOXUSSEWJc6miU6rILdadSkBPdaEE1AV+7/uL&#10;kzhYnEJ7RRGyHDbEsLEREHXHGHmQiyFUdkIgQrKih0cHuLm2io1+vv+eboxUV6GbsX+QEX9AdFY1&#10;VEpQHa0tJ1hpqrRWMYu/gKpYP7+ZhlhPENbSLitpq2WxBCePF7GCqSgxi38JDayU0C2nnVawgRV2&#10;KoAqDPVJp1SRKDFI/53zqQKqT86Ziq3o4S8VV0O5kwjUZMb9VMlUi5L4+CSCWAynyspCN/edxbF5&#10;GLlPnydUxRVSoiPqiZ2++xzqk599GN+lYuMrJksJEEOimFpCWXI+VxGsIEhl0IorocLDYWLjZImM&#10;5GcYhTidBnZCM57C5WCsd+kNLL10/b4AagJ//z+AaoxAEg3Vze82mck2JVYPD2O/h9xId9qQxaSS&#10;R5gVEqhF2fwc0mn9hbT5/ATkZ8chK5326eGxxONLnEMVcV/YqFgbSiwN/cROxf1iiRNhqWKZk+QM&#10;HRLT+P5SCfhkDe2U4E+KQjJB7EqOQXt3NZbWJjC/NA43oa41KBFFNkaTbaeu85cXaQQ73JnXq1Ml&#10;Q+1L02Igy4Dl+jRcHW3EBwmWoUIPPOpgFNEwa/jE7igFptQKHPADmGJEvMgP6ISt46ZaxZivIkQV&#10;mPQ7jxVFMPb5Ac0GevFx57CjCsaJMRp3kmzYpvH2x6rxYGsYzRUeRg9G/o1lfPbeS3hz8zbu10xg&#10;Ue/BvYwy3CotxHyhk3EwkQdWHq62l+KVjka8VNGAo/h0XLak4ZoxHW9kNuGTBYP4aNYAPujuxa2I&#10;MlyNzsOXeufwqY55wrcCz9WM408fvI0vX38Nb1y5jY3pEexvzzC60zz2prGxNYql5X6sbYwz9i/i&#10;0uUDRt9CwiYEiggTIrROhMqN3LFU0iV6ITIFevu7Gen3abUL2D1YoNku8bnjWNvsx+HlCRxdGcfE&#10;XCXS8iPQ3JeClv5kZOeqMViTisFCB8Yy4jCX5sQMrWIwIREtLh6ABbWYGF3AzPIeShu6EWl20laj&#10;cJrR/73eoXiK9TQN+Rk/Bc4EqRCo1sHi8iA8xoCz6guwVZkx8bAfwzfaUdybB6+Ac/AJZEwLo43S&#10;PKWhL3zuBW85LvjIHl9/TRsJCGR8CyFoebAEhIl1yyMQptTCl4bqT9MMElMYhmkRRpOWRVih8FMj&#10;kq9hpF3bQhWo5e+uxmTgnjYFz5nT8HxiLl4srMZaegauDffg+sKotL79Pu30kA3oVn8rVrprMdmQ&#10;jf7SFOk86nxriTQedZkN5gyhOVyZi/7iTGkZ58m6Ykw30QjrCzHdWoH2wlSacRgckYEEqgyFjGO5&#10;Ti1yEhijXfp3OqdSUZOdhDLGxJosN/pqac09TVid6MWVzQW0lRfAxQPdIAtGHO00O96BFDOjeWYW&#10;inLS4KQ5Lo8M4f7BPsYaG/Gxh/fx7bffQm9VBTrKSzDR2ojxxipCtQpj9ZUYq62gUdNYGftFifWl&#10;xKz+nekpaPO4CddENLgTUOfm+2FV0xwrxVpPFI0KVzxqEt2oTSIMWRWuRKlDqkJcgy9mthKVLLaJ&#10;KCZcBUDfXcJOy8WicYSpgGoRIV7I1xRALRYzX2VlSIP5awvK8ZW3v4KNuT38zqln4U9Aih59AVTR&#10;q//uEvcHBcn5/XOfYAUGhUoVzP1ITniGhykQIVdCrYiAjmUOp92rafqM9HZhoXoCU8xlykow8Wcz&#10;Tc9iITAJKe6vCQRqPIHq0EcigXHfKYBKyXIZmTpiwpFIU02yREtT9yXFsuG20zLdlDwCtSiHDUVm&#10;LAqz2KjQSDOSDZKdip7+anKlu7scA0O1GBptQO9ANZpaC6TOqScQFYYqTgWIEqDNyGXlEbi5FqRm&#10;GeFOM8Dh5u/dOiQk6aWhUjWNRXydGibIQApWKCKZviM0MpyaL3RjqdSDrbosHHcUSIY6xxg6W+7E&#10;Ui2jaHsJbk73oC7RAnvgOWSoQ9DBlmLMosMsW+7JAG9c1GtwL9mJ7QgV9vkB7lHv53jgzgT4YI8f&#10;0FaUErNBPtiKCKWhqnGDrfJ1lxXT+lC0mQJxf7sbPc0ZiIuR46Ubx3hu/TJj/xt4Y3oHI6YErDPq&#10;XK/Mxn5DDm6NNWMhz4O1eMbH/BZ8sLwXLxe2YyvajYdJZXgltRaP4spwT1eMjzg68cWUcRwFJ+NT&#10;zeP4bPcSLruqcKe4H39y/Q18++YH8Kmbz2F/dhqXdlewujyMrc1RGuUczXSBtYKVtWkcHe+gpa2N&#10;1iZn7NdBFRVHM2W8JlAv+DAK0eTyC3Jx8XgXm9vz2NqdwcGheA0a6fE4do4GkV9uQkJqMNy5cgzO&#10;56F9JJXRIxRz3YU4Gq9HP+PEOK1roSCTjVs94zDNcngOhXmViIh24KxfNM748m/KTPALtyBAZYWf&#10;0gzfcBO8ZQa8x4uWaGM8bOhEaLQe3tpApLa70X/SgOGrzZi9PIpnvZ+FD83TOyRMGpgt5ru84Mvy&#10;Yexn+QeIyBeOsDAlgmmfogIJSVFeNHHvIAX8QlSEqYaNSDQCw3Tw841GRCBBLjcwLmtgDQ5HVUg0&#10;diKcOAl34EVbNl5KLcL9vHIspnqwTuhcXxzDfEsl1nsasDfcjp3BVuyPdWB7qA5LHWVS5B+pysJQ&#10;RRYm64top2WYbijBcEWu1MsvJkfpKkxDV0mGNBZVTI6SxgMvMToUiQRrmi0SGbGRyIqPRkGiEVWZ&#10;DlRlEV65yWghlOvEcKH8NAw1V2BNjDbYXydQCxEV7EvT9kOcJpKWm0jAmpCdQHAV5CCN6aGxrAw3&#10;9/fxnc98Dj/7m7/FRx49wlRnJwabGjFQX4WJ5hoacw0mG2sI12q+52pM1VZhup6366owUkabLcxB&#10;Xz7tMDcD7VmpaMlIRoPHhXpWrZi0WgBWnN9MTef9aajlZ1btTkYlDbNK9NQTkuWiUglLQlXAU5wv&#10;FSXg+jjqPzZTAVVhqmKwf6GTRaMtEutZpXlQX1CK2sJKvPLg/fiD3/1z6KOsePbZ8/DzC5GAKmxU&#10;DMyXBucLmIrTAWwsg8Noo6H/p2QyGZSM9RG00SiVCtoINYwRkbByG8vPUUzJF8/U4jQwbhtpfiYd&#10;XFZurXqkxlqRYjXzfgJLF83HRXJLoJIRTkLVZaStxqgI2HA4aasuM62R3HFZ9HDHGZCWZJEMtSjX&#10;iWyPGSV5DuRm0DoJUgHT5EQthaQJ09PtaO8skcabtrQVoZ9wHR5rlODa0VWKZgK2tiFL6vkXgE3N&#10;0NNQNUj00Ep5OzXDiLQsy2ND5esqI/3R3lWL8akhAjUYGq0Kmmg2JlE01I4MOybKPRgpcmKiyEGY&#10;OjFb4cZ4caJ0/+5APa7NDSKDYLQFXUCRXoURsTwEW9qd5BTcYnS4mZiEQ8beA7YwV/iBXWFrtECg&#10;jnhfwEKEHMvRKswqZdglbI8i9TjQxmKNj5txqvFJmtujvS7MDmaio8GKt16/hO2RKRx1LeJiTT/a&#10;dfEY4I79gLHq/e2NeKGaLb8qCouaWNzxVOKlrDacWItw3VqMD+f14lVPK+5ZKrAbmISrymx8rXwe&#10;d2LL8P6qPnxxYhvH6VW4X9yBv7z8PrzWtYA31y7j8uQiNpfmMTfXg4WFbswt9BCM0zi5vo/VjXls&#10;7qxieWMFUfoYRv1IKBQGWK1uttjh3PGCGP19+IGyEWF8XNucwcqG2A5j+4B1ZQjFrXEwpfvAXRGO&#10;tBoVepYYAafSkJQRgvm+QtzY6kFPlYsHXyaOGEWc2SLlAAD/9ElEQVR3Kmg5mQVIVMYgwJem6Kel&#10;DVtpjGZ4BRlxIZTAVFrgRZj68jE+Ci2e9mMck8lhScpEmMGBYKMW45cG0Xe5BJ17GWhZLMbTIV64&#10;wAh/jjA9FyDiPqHqS1P1CSVURW+tGG+oREiImg1HNMLCtQihEfsQtOIx0gBu2rEoHwJWTAwjD4lC&#10;pMqEmEgzjOE6xAdHoDgkEjNqKw4I/Bdi0/DIXYj7BTWYJ5x2CJjLMwMYbyrBQk8NVgcbsNRZiZ3+&#10;RuyPdEqXlR7RGtd7GjHTWIa+4gxpuj5x7lSAtIdJqbc4DX2lmRiuKaSllmCsoQyF8SY4NXJ4aD9i&#10;wbp0pqBsmkxBghW12cmEKI1PmGpxKqNuLvqaaYy1BRhrqcXJxhI2pyegDw2FJiBAunJKrNefZGIU&#10;z8pFZX4+ctweDHUO4A+/+cf4zX8Brz58BZM9Q1jqH8J4HRutahpzYyXm2how3970uNoapXGpc/U1&#10;mCVUx2iqAyWF0lLRPfk50vpSdcmJ0ppUbVlMJOmpqBcdWGncZmWiNiMd1YRfZWqKBMj/XQKeTyAq&#10;SsBT3C+AKu4XFwBIHVSs0gRRsfwdG5dMApWJq6m6EXs7V/HP//xrdHdM4PQzYphTBEJDIqTOKZlS&#10;xX1AxX2Bxf0mRKaEQh6BcN6nYkUolYiMCEc002gUS6dmxOexbtMx3muFcdJG9bQ6MVE270uOiUYa&#10;YZoZa0BWnB4ZdjEbP+FqIER14hLgSDZmEbCTE2JscLwwW8luBZAJ0xiNBNkkixap8THIdNukTqmy&#10;fP6/TK9FhQnIpGHmMLa7k7RwJkShrbUYg/116O+tRWtLCepr89DUmI9GMd60MQfNYk3+5myIS1HF&#10;cig9PUVobstETRM/c6bhghK+FsHq9hDinhhKkA3xCXrMzg9jdW0RivBQRDCpG5jQrTYjTi131XHH&#10;LcZMTS6WG/MwXpKIvpxYRvxEjFdlc+fvx/tP9tjC2aBnZMzgTttiN2MhOw2zbLWPGR+WDIRknA3X&#10;nHE4MetxYtDhSKvBhK8XRoJ8Ma2SYU6pwIYyAhvBSul85xVGnKMiO/7+U3fx5t0prEwlY38jG194&#10;8wgfuHkd04WtGHIVYNyZiYtsTTe5o6zSbNdMFsyqDVhSx+LEkY9X83vxKKUZL6W14kP5A3iUUIsH&#10;sZW4FpWLda9YPDSW4cP5PXh/dR++MX8R13LqcCOrDi/XDGLdVYyHXTO4M7eOi6s01JUhbGzwg1od&#10;ppmOSXDc2l2WzHPnYBsaNhQKVSRbZjUy0guQk1MIL29vKNlo5OZlYGV1lgCextLqGKZm27G43oW5&#10;rTbk1ZuRVBqOzAbuYCUhaBxPQtMw7aLWhM3Zeoy2EBBViRgrdmM+y4Meow0VGiMMjOEhBJRPsIHR&#10;3EhDjSEMDTRSI7wVJlyQiQ4rlkyL8zwIgiI0UJvjEay1wpjmwtrDWbQfZKNt24P8HjfOKkPgJVf/&#10;T6D6heHshSCcOR8obcXCad7eoRI0vf3FekBi9nWZBFP/YNVvy48VTPAq5VpEqGIQGa6HhiA1+sqQ&#10;FaDEjM6OXZUZ+6Gig8qEq54CLDtTsFxYIJ07nWxh5G4vw+ZIMxY7K2hzhdwPy7HUXiPBdHdImGub&#10;ZLICqgKmAqrNGQ7aXByqk21oyHKhk78TQK1wx8PFyJXFg1XMTO/hDi5mqRcTatQy6tfnMT7nONBU&#10;loohHmQTvRUYbC7FQEMl9uYncLy6KHVERQcHw6k38GDWI9kWj4LUTBSkZeHK7hF+9Gd/hZ/92y/x&#10;4VffxFjPCIZbu7EyMIyFtnYMVZdJQBWLQc4SqnOtDZhprsMUzXRaDKUicAdLCqQlpAU8xVr8Yilp&#10;AdCmtBTpPvFzTZKYGIbwz8iQYCrOf/5vkD4pYaDvricgFbFfgFSsQ5VDCywS52tpqAKoFSkuVPNv&#10;1RUVo7G6GQcXb+Ov/uY/cfPma4jRJsGgc8EYE084xDPG6qDR8XvVxUCt1dPAWBHRiFRrpIoSnxcB&#10;qBMVqYQhSgWzjjGfAIzX6+EwGKQ4LyqJUT/ZpEWGTcD0XUAlYF0EqoOWZ48SnYEq6XsQM4DZNe9A&#10;lfaawBTs5OOcMSyjBm67QQJqXpqI/E4UUwgLxVhTQlUA1aAP5LHzDMLl52E0hKGoIBl9PXUYG2lF&#10;PRtUcV61gJG/pNiF8nJ+fuWJKC52oLaWqaE9G03tWWhsy0Jzey6a2nJQXu1BbkE8xLr8Ylapjs5a&#10;tHfUQ6ePgMWmgyPBjATua6dSCUC3QcMWXYP8WEYkqxoFNg1qUu2oTnWipSALo9w5xInk6LAA2FVh&#10;yI5WY4Wt7ZW6ajSGhaBPocAQa5Yt1LJKjk2q/z4/iGVVOKZJ77HwMAwHBWLCxx9zFwKxyYNvnzv+&#10;dFwoXp6vw198/hZ259PwkVdokR/bxUduXcP1/kWs5tXhuKIFe1kFGFAR0Eo1FgjTHRNhEenAljYZ&#10;91Ma8XJONz5UNPgYqM5aHEZ4cByeikfmUiydMeLF5Fq83T6F353dx1Ua6u2setxOJ1iz+dyuOdyZ&#10;WMLx4hL2NhnvL87i6Ggeu3uM7jvz0uWnmzv83cVtxHGHDAoLZuscyRbQw8ddQlNTA9poInPzk3ju&#10;+dsE8RRGxzsxMdWG2aV2rOx2o7wtAe4SFdJruCPQUlunCM3pbNR1ONHZ6kF/jRtt6Ua0GFVYiHdg&#10;3Mh4qYuFM8JIS4jG2SAdzgVZcCbAiPPBjPlyK8sCH6nMNFQjAgiv0GjClu/tPb6BsGY5MHNjEG07&#10;mRg4LkRaYzzOKUJwNkRJoMr/h6GK8qWFBhDKoaGRkqGKn8Via9LvCNOgsMjHICVoxTaQP4fI2Liw&#10;ZDRZJe1UQ5s10nDTAlUY08djI8qGLZkBG+EWXPMUSkAdcjhwb2Ec6wNNmGotwcZwE62ulOaZjK58&#10;j3QlVA/jvLgaarmjFldmBnFndUqqk9lh3lclnQpoIyBbGOHbi/jYmiJpWZJEbTjSaTxZwlDNOlSm&#10;8SBxcz/OTERNbhLKMuPQXJ6G0a5yTA/UYKq3DsNttOSJQVzZWuWBqoeKhmoiLHKT02CJIgwsCbh7&#10;9T7++s/+Dj/76a/wna/9Ea7sXUNVXhlKPFlYGxrBam83plv4WvUVUqfUpBT7qzFRVyldPTVaVozh&#10;0kJ05WZKa+9LFsoSt0UJkAqoCpiKtfqraa0CpP+fzPRJvfv3AqbCUMUY1Ce9/U+qyE7TJlDLXfGo&#10;ShXLR3PfKypHS0M3btx+DX/45/+Kb3zzr5CSXAGLNQPxjnQ4Ez0wWm0wxzJd2ey8HYcYSxz0ehMr&#10;hmWAngZqIOxMtE8j06mJcd1C6MUxfYrZvMSCe4kWE5LMJiSbDUi1xiCD302WGP5EIGbEG5FMoIpz&#10;pvbocIJUCQuN1xKhgjUyQlqNVgxhc1DOpFMBfJwjhkVL9SSYGPPjkJliRU6aDQUEZHGRmH7PBU+q&#10;EVaLAkqFFwL9n0ZQwDM06QAkxOuQm83PuCIdHe0lqKlOJ4Bp8oz5nlQ9UlK13OqQkWVEZq4Z+cUE&#10;LtN6fnGCNF61rjEXpXxuRXUWsnMT4UqySPOh2h0GOFwxcDhjcCr4nbVdVEFBkHufhzrAC4bQAFgI&#10;Rq0sDApGWnlwKKNgIOSKMOgjlEiK1mK+tg4PJyZQEhKCMh8/FJ85iyZfbzQ8+zSan34a7adPo+XM&#10;adSdexa1555BT6Af5mQKHEdbcNPixI0k2myxHa8t1OG7H9zB9dUcfOhREx5erMf7L67iaucoDkpb&#10;sZtTiW5ZFIbDozDOg3ecB/s84bEe7cJqZCK2del4PqMZbxT148XURpwY83FFm42LimTc0eXjSJ6C&#10;OX8jPlTbj+8sHOFBQRNeLurEc1lNhGoD7lT04sWZdVyencf+9iyWF/sxOtKA0dEWzC/QWLfmsLYx&#10;h6PLu+jpb0e4kp+JXM4vS4VJ/v8D/T1ITk6A2RKNVh6ca+vT2ORz5uZ7ML/UgZ1LQ2gcSIMjLwzp&#10;1Wy0mvWoHXCiaZAHVlcSZqarsTVSia5EHaZiTRgJU2M80oqmaO7MND5ZhAEXGO3Pymw4HWwlXC24&#10;EEKQhlrgJ7cx5lskwIZExSOCO3wwreLUhQtIqcnA8oNxDF+hId2oh7vKhvcEnMe5EMX/BVRhoP4E&#10;pYBmMI3Yl5Z5zkvMHiSXhkk9AakAq7R65RP4KjQIU0UhVKmDQqlHFMsYrEYKq11jxpTahFVu92k9&#10;R4lZmLHSELXReH51BgfjXYz9hVjqrcFCF0FUkyOZaFd+qhTxxVhTsRVgFZOhiNMBt1cm8cLuAh5u&#10;z+HG8jguzQ1jf7IPK30t6CvPZ2MfjBTGQnHAZlj1aMzjAcP9rDBR9PbbUUCrrS8mgNsYz7urWbUY&#10;7azD/Gg3ru6tITMxHoFeXnDZHYgzs0GLc+LlF17Ff/zLr/FPf/0T/PB7f4ePf+BTmB2aR7bTgwJX&#10;CtaHRxjvWzDRWIMRAlXMkyo6pkRPvxg6NSTOmxblo09E/PQUaU3+KiY7CZyJCRJEn2wrEgh//k4Y&#10;qjBOAcon9vkEnO+uJ0Yqzp8+6e3/H2NSCdZcllhN4DFQ+XfS0lGfW4D6khq0twzh/R/+En73j/8R&#10;P/jrX2BodBea6CRY4zywxDoR60igRDhhczhhtSfwfpY1ntCN5f5ugclkhNkUA5vJAItRBzNTgc1I&#10;qyQ8XWYLYWqBW0y+TUtO5b6dTphmxJuQRZC+G6gOWl5slIIglcMkxv+qBFhVLN4vdWqJYVZqWm8E&#10;4vQqNnJa5KYloDDbhbQkE9KSjcjJYkNCM83mNsGhgc0aDrNRyePUFwF+zyA48AzhL4NeG8r7FUgT&#10;51yLE1FRniJZbXYWwZxjQxZhmpFN20yKJFSZgprzpAsA8vnY0gqPtAJqeVUmbTURaZmx0jpTuQUu&#10;abYpe0K0mKyI5sGDJSw0QpoAVlwmJqbyEoNyRc+diiALDlEhQBEBb4I1IkIMztVjqLYBrekZcPkF&#10;oiIyCqV8bG2oDDVePqg5cx4N5y6g6tlnUfDe30HZWQI1LAxjQWFY4EE5z5g5LffHQY4R+3UJ+Oil&#10;Pjy/V4LnjzJxMpeMyRIno28R9vLrMaDhgeUtQ9v5EPR4hWLAT4lBv0isaQRQkzCviMeRJQeXzLm4&#10;bivErdhiXNJm4piWuhuSgPumIiwFWrAV48b31k7wkaYRvJjbhOcyGvBCQQfuVfTgUlMf6t0etNcV&#10;YoAHeH9vFepqxTmWYhrnBJZWxrG4PIGd/VW4EuMgo6Xq+CV7aBmJjJflZblo50Hf39eM6el+zM8P&#10;E7atNNUGrO72onM8H64CJbJqdchp0CG/0YDOsUwcXBui5Q7jeLIJo4lmzGgZjzUWrMQkolWfgJgg&#10;tQRUHwL2nMKGp3z1eNpbhzN+BvgGWxAkt8MnzEpLtSFM64KKcV9mNOG0IggtC23Ye3UZ07faMXnS&#10;BGueFqd8noYXG7XfApVwvEB4iu8/kIAUW2+fUJw54y+BU0ZQKiONElQFRJ+cSxW/C6LJKiL1UDAa&#10;h2m45fsMl0XDwP0pn3a9UlCFbqaJaa0VGzEuXEzKxoKDRkagvrK9hN3hNozU5mKmoxxrg/VY6qpk&#10;7C+VxpoKsNalxEnjTUWVxhtQ4TQx9idLM/bvj3Rge7hdmlKvrzIXrTTbppxUONShSKYhiXOoYpG9&#10;uuxU5DKKpdu0yE+yIT/ZjtqidHSKeTMbS9HL5/e3VmG8twW3Lu2hvDAbEeH8LAJCUFBYhs9+/sv4&#10;yX/8En//o5/hB9/7J3z+7W/i4Y2XCOFRZMQmor2kAkvdPXzv7ZjvbJam++uvKOL/xXhfUYwBwlSs&#10;0d+dk4l2EfHF0iMEabkjDqXCGuPjpJ9FCcg+AWqV6L1/55zoE5gKG31ipE8gK6L9EyMVEH33DP/i&#10;PnFpqpidSgBVslO+rgBqQ34Jqvn9DA0u4lNf+lN88Tv/gD/5q1/hQ29+FzpjGvTmJFjsSTDTTG1M&#10;TDY2MDbC1MYG5vE2nnCNg41/IzbWgrhYM+KsRlYM7GzInFYTEgn0JJaAqSiP3YIMh1jNlKDnd5LF&#10;7zXDIRbc08GuIzwjCdMIcWmqHEZKm0kqcT/jf7QYu8otgRpPQ03h80qYZIpz3XA7DUhy6iQrTUkx&#10;MMYnIN1jgT2Oj2fSNugoBf6ncf7sKUQoA2CzREhA1UT6szGQIylRi6xMq2SpAqrp6THSRQCuZD2t&#10;NAODI43o6K5AYYlbAmpNfbYE0FQxJIsAT+NzM3PipKFYlthwAlUVx7hoQ4BMj0DaSSCtJMg/BME8&#10;4GQ0QrkiGuooKyzONGkQuOiUiZCrUVNQjmS9FaYAOTwqLdLkkSjktiJCixplFGrDlKgOkSHX1xfZ&#10;bPUbeCAPMo5O0rrmeICuW6KwmBSOIXcYbk2W0jzK8b6LmXhxIxsj6XqMxSdiSGtHIwHa6qVA8zPB&#10;aGd1nQ5DzxlC9QKN1c+ERaULh5Y8bEenYUPlxm5kKq6b83EjJgdbwXbshTlxpPVgLFiLb0ysP15Z&#10;taQdz2fW41ZqFa7m1OGEQO3OykdXXZG0Hs3wQD16Oisx3N+A2ekeXDxcxoc//CIOj9aRyfjY3lKL&#10;g90V9HTUoaG2EOO0p4nRLgz1N2NkqBUzU71YmOvG1FQrFte7Mb5UD2eeCtk1BuQ3mVDRyQO704Wl&#10;7RYc7A3g0mQreg38PLQxODA6sWzlF0egGoOjERIWzRhvwLlQPd57XkmgRSMgwESox9GWExBAoHrT&#10;UOXGFKkzKpBQDmHrvHBrBrO3GPk3y9C9Xo/wOBme8jsjTYRyPjAM5/zDpEjv5SeHn7RukFiMTfT0&#10;h0uRPyw8WuqYEjAV95/zFhNeiGnZREeFFiqNCaooE0IjohGsjoZCI1Yx0EInj4aRFnw8OInNslo0&#10;c59YcnhwvaQWU65klDDSvby5iANCcaatDItswBZ7qjDL+D/XVIHBsmzpmn1xiam4MkqAVWyrEi2o&#10;cdtosCkQg/33x/n5NpdJPf31GS5UpyYgiZFfLKyXaTMQpBZk8cD1xOqQbtcjn69TzO+uvjQbNcVi&#10;cbcStNYWSWsRjXS34mB7HdU1VfDy8uOBU49v/dEP8OP/AL7/w5/gT7//M3z7W/+IN177Ag7WrqC1&#10;rBGFzlS05hVirbcHKz38X9obMdpISFWXSpbaXZSLXlEFOWjPSmPEfzywX8BUlIDnE5AKQxUlfhb3&#10;lyXES2NNn3QyvTv+v/s8qYCmAGg6TVHU4/X6aYBPgEqYSp1SBHcFX7+Wr1Obwf8/pwQlOVU4On4e&#10;X/jdv8Unvvq3+Mp3/w1//Be/RGvvEiINTjhSc2Awx0mR38KyxTpgjU2AKZaGGicGsttpsHGIT4ij&#10;EdqkciVYWTTTeBuS7LFws1LeqTT+PpPykZ3EBoCJIYsCke4yE7w62HThMEbKEKMmVEXHllr1uGio&#10;JnUEBU7Nx6gRS6Am8vv0sHEsyOHnwH0hJdnCv6lDsluP1BRG9Qz+bZce9lgNgRoFo0FBnp3GudOn&#10;aKrPwhQTDqdDL20NulDEGMIIX5XUiSVmpUpx65CYZGScN7OMcCaJOM/7aMFZuWI2/0QUFLukMaxP&#10;xrXm0XBdbi1izKE45R3hgrcyHu/1poEGaXDeWy51SogFtoLDohjtqNyuLHT0TRKmesZBOVQ8cOw8&#10;8NWhUdDygNcGqhHtyxYliIrOAy6RB2QqjccTqkJymAyJAYHI5oFcFSJHn0KLDVMCZo0ajNpDsdeY&#10;ygjYjA9fZWy/ko8XllKwWmDFoMGMttBoNFwIQy+NtPsc4eulwWSAEcNeOrT+jhztTynR5xUtWepF&#10;UzZWFAlYCYvHFUMWbhGqR6pk7IQ6cFHLg1AThzc7xvBSRRuuu4vxKLMWtz1VOPCU4uWpZdycXcAB&#10;I+XceAcmR1sxP92NBdbMVDtmZ7sxPcuIOtGGoaFmzEz0ob+7gY/r5OMGpO3kWBcWZwexsTKBi7tL&#10;2FgdxeRkC+aW2rF20IvyNhdSitXIrNahrs+N2g4X5lcbcLDegxtTnZh12bFstGCWEbknyoacCBPM&#10;4tJTGY3UV4Ez3jREPw0/exs0CsI0zEKAWeEXLJZHMUkzUQXyeb7c+fyMQRg+7EXdfCFKRjyomyzh&#10;/X6M+144w+/ifGAozjEliA4paVA/YSqA6h+sRGiYBkpGdwFNYaNnGf0FUEUJuIqlWrQxdmh0NoTT&#10;QEPYSAawgQ0VkFUaEMltJIGqYdrJ0ERjqojGFp+Ey1UNGHQloihKhfsrU0wig1hk7J7vrsSCqI4K&#10;qVe/vyRT6nwS51HF+vujVfnSuFNhrmNiGeeiNPSXZmC9rwnHswO4sjiKnbEe9DLyi3OoLq1S6klO&#10;j9MhxRZNoOpRlOpASboLFXn8LEpzWLnvrOleih42jiO9XVien0ddfSPqW7vwh3/xt/jnXwDf+cG/&#10;4/e+/1N8+7v/ic997kd47u4nsD61j+bCBuTHuwnxNGwO9GGtrwtTrfWYbK2Tor6Aak9xHloyPWjJ&#10;SJWA2pyWjPp3Yr0Aall8rGSpJSKO8/YTyIqqSnKh6n/17guICjhKnU2EpYj0T6z0CVD/L0MlUMWl&#10;quWEb6WTcT8lFc25RShKzkFDVRfe+MjX8Xk2FB/54v+Dz37rX/CnfwO8/vFvwhCXBnOCB/GuFJhs&#10;j4FqFVtbPIwEqol2ao5l7Od7t9mtiHdY4YhnOcxSuQhPN/+PZJaHjYQYcpbO/TuL6S7b/RiomS5G&#10;daYOl1ULK783Y2QYjGoFzJFKFi1SlFoNE7eW6AgJqDYC1SkuQU2xI59ALSnyIC/XhcREA4EeBYdd&#10;g4T4aNhtkUh0xsARp0ekKgiBFAmfC8/A+/xT0KgDkZpslX5vj42isapgjBFgDZbAmpFuRm5eonQ+&#10;NDYuGgmJMTBalPw/I2mhNhopP9eCBGmIVXFZCuoa8yR7jdYH0dpVOPWeUDvO0nTO0XTOBkbjtI8S&#10;53zDGQeVtB8t/MN0UGvjMTWzAaslGQG+KihoS9EaO8KCGfPCTPzZCJVYpz5Qi3A/NQ8mNaK8wqE5&#10;HwbVWV9EnvWG5YIfnM94I/sZP1R6B6HI+1l0x8uxUudBc4oGL25X4K2b5fjgRia2co3oU0Wik5G3&#10;nSDp947EAiGyLHNg0teE2RA7hs7rCdVw1L0nCK3PhGEm1IqZIDNW5PFYkcVhI8yO48hkXNKkYj7Y&#10;iEHC/83ucbzW0IvduHQ8l1OPF4vacCWvBg+GpnBrbhGLw13YXh7D+vIwYdqF+akOzM12YIoGOTND&#10;MG4yyvP26tIQluYHMD/Tg821cYwNtxCmA9jfnsPu5iy21qawwt/PThPO0400UQJzqwWJOUrkVseg&#10;f6YQ9R1urG+24+buCO5OdWOSrfqELgbdqihU0fxStRYYFTGQsTEJ8BOtLM2Rn32M0gaL0g51SAw/&#10;9xg2eDG4IDPifLgVF8L1OKsIQWRKJFYfTaNpuQRVk/moGimFj9qH4PUmUP1x1p+g9BPX8IvzoeES&#10;KIPF+dN3zqEGBamkc6Qi8osScV4A9Empoy2EKd8b4RkWJgb6q6TnKvjYCDVhzIbTFK2FQSFDZ3kR&#10;7s3MYDI/Dz2ESqXdiIfb87i9MYWl/jp0VxKOQw2MzVUSUMVMUiLyi3OnU/UlUgmgPh632oi5lnJ0&#10;FaSgrywLy70NElBvbczRDitgV4ewwpDNSJhLo00jVDN50JZnuVGWnYLyvHTUluSjo74alTTH+kox&#10;u3sL+ju70dM1gBt3HuH/+ef/xJ//48/w1e/9GN/6i5/j69/7Gb70tZ/gQx/+Pk4OP4DFkS3UZ1cj&#10;y8z0lM730NnG984GuLsF0+0Nj8+f1lVggP93Z16mdN5URP0GGmqT6JBKTpLOo4pzpv/7XKoYQlUv&#10;ypOC6vQ0CajCUgVMBRyfTIIi6sltsX1ipwKkogRs/4+dChOmBbv4N5PTUJdZgMKUAsxM7uBLX/9/&#10;8DmC9ONf/1d87js/xe/+6X/jj//656hoGYZCa4M90SOdP7XZ4xntGf8JVDPjv5l2auZrmxnlrYzy&#10;cYzydlHxJpaRULMSqPFIdsXTJhOQxv830+1AdjJjdXIcspIYlwnUFNGZY44iMBWPgRpJoIqRAhr1&#10;OxUJk+YxUK16AtVAoNq0yM10IS8nEdmZ/FwIVE8aDTleK8V5o0EOvY7WGRsNXZQC4TJ/qUKDvHHh&#10;7HsQEniORssGyGOHy2lEvD0aVjNtOEYGs1EuQdXpemyoDv7e7tAhLl5MruJARXWmFPtLK1KlSVRK&#10;K9KkDiqX28Dj5AK3MThlzu3Ee2XxPOBceDYgCl4hOvgERcE3OApBch2BqoU8woiJ8QVUlTUjPNTA&#10;A0YPhcwMRZgNSgXByvgpkzsRSCiHyAhYglbhHwWFD+FLAwq9EITw0z6wPOuHHMK6wDcYJTJfNMWG&#10;odgUyp1Nj5cPGnB/yYWX59zYZOQfIlBbvUIxxPcxS1hvRrgx62/B8NloLNA6B8/r0HRKhob3BqP5&#10;vUFoeSoY3c/IMO6jxbg3H0OTXfI3YsHHgAFG5RZa9wu17Xh7aA538mvxKKcWD3Lrcb+mEwf1rXiw&#10;toG9xSlcO1zFxtIwYdqOFcb2xXlG/ouzuH5tFZvbI7w9jfWlPkJ3ADsbYxJ4l2Z7sUUjPdiexSYN&#10;dWd9Bnsb09Lvt3f5WuuMlDfH0DyYiaIGG6bWahitMrCy0obbu2O4O96FbkM0ejRR6IqJQV60Htpg&#10;OdSBkYjw4efIz0zFWB7FBJHAhiyOjVhkgA7hQTREWQz8Iszw1thwNlyHU0EXkN6cihe+ehOrL0xg&#10;9uoI6sdqobRF4Bk/Rp+gAJz2C6b1hkhA9QsUMNQwfTC2E4jiFM/jXv5wBMv4twlTRUQMVJGM+Iz5&#10;4mdhr+J0QKiAKGGsFM8JVhPM4hRRFG9zpyZQw8MCuS/44Iuvvw/X58YxWlGAXdr8UF0BZjsqsTXe&#10;hsG6XKz112K1qxqzBOqUuAqKEF1srZJ6+Td6G6VLTle76jHVIK6dT0dDuh3NPKD6K7Ix216Nw9lh&#10;AigRMaE+cMdEIodAzeCBkErDyGU8LMsmUHN4IGRn0EyLUF9WjOaqclSVFqO+uhaNtU24dHwTf/P3&#10;/4q//vGv8M3v/wRf/t6/4yvf+2988Q/+G2997p/x/Ivfxvbac1gYXEdTViXSdRY0Mz7PtTVhobMF&#10;C71tkqFONFZLvfziSqmh8mLp0tNWWmqNgCdNtFIY6DsxX0D0CUifQLZGRH8aqpgYWswUJU2AQjgK&#10;SIoJpbOEmbKknwnUNFMM67Gd5kirpdJeuZXOnzriJUMtc9hR405GTWoG709GbVEDXn7+bXzuyz/C&#10;J77yT3jrm/+JT3/nP/H53/83/ODHwJ33vYmYeA9iXR44klKQwGThIEgddiesriRY+b6sBKYlntYa&#10;b4EtXkyybEYsYRrHireb4eT/msT/NTXJQaA6CdIE5KY4kEO7FEBNpwEm2nWIt2hg1ikQowmFMYpx&#10;X8uYHx0Js1QamKIi3wVUtWSoWel8rWwXYZqE/AI3jdKFtFT+Pb6mxaiCJiKQcFQhSi0jTAMgD/Un&#10;SH3g53UGvheehp6gTeP7cDkE/HX8v2jJZgFjGffbYOj0Crj5+7wCDzKyXCwn470THtppbLyaxhqG&#10;aF0g9DE0azOPS20oTIS5Jz0Op3ZvfZR2Go/zwRacoQ35hkRLEPWmHQYpdPALiaKRxGJmdpl2tki9&#10;zoScB1RQSCT8aKOqCEbNkFgemDZ4BRrhE2KGXxAjaGAMvGmsvsHR8PVnlCQcdYyQaUotCtVaZMtl&#10;aOMHmxkVhMYsA16+3IK9IQteX83HvEuBTr8ADAdosKCKx5aI7AT2mLcBE74xvB2Hrqfl6HhvKDrP&#10;KNB9RskKx4h3FIYvaDB0Ro2VEBtWQ+OwRgNfpNH1hkbjVlEVPj9JO8orlZboeEkYanYtplNzcX18&#10;ErvTozjanMPRzjx2V8ZpqyPYW5/CNm9f3JmloSxjb3MC64u9EmwXJhkVZ/qxNjeEtfkh/tyNpele&#10;HO/N4eohYz/Bu7nSh92tQewTrBub3egbZISdq0D3QCYNtQXHKz24PtGBQe58HTFG1Gi5oymjCNBw&#10;wioaEbRPJaGl8AuEIUAGVzh32FALNPwsZP4mQs+CUI0FshgrvFXROCP3h6PMivX3TWL95Wkcf+AA&#10;i9eWEMnoe87Pi99PGL/nx5HfJygc3qKjSZhqIC1YRkBG6KVYr9IaEUpbDhazTCk08A+NgG+QkvtD&#10;BBtODRtbQlSUTAMZgSqTswEOURGofA2WH78/PzFzlddZpPOg/sjDB1ju78ZQQwXKaAdN+Ww4x9sx&#10;20OQdldgbbARow1lGK4txlQzbbS/DXsjXdgb7sRyey3GGP07c9yMzglo9DgI1QS05LoxTADvTPWi&#10;mOaj9jtLkMbAbY2Srv1OskSh0JNIoKajODMDRTTKqoJi5HkyUJAhZnXPRVVNA44u3cLf/tN/4W/+&#10;+df4+h/+FF/+/Z/g89/5N3z9j3+Gz33zX/Hhj/8It+9+ETtrjwjUTdSklSMl2kzjS8V0Uy3mO+ux&#10;2N2E6WbClP/fVKOYf6AKI5XFGBAL+hVloz2bUE20M+JbpBmlxMxS+WYDKwYFlhgU2UwojjVL20Kb&#10;GQW0vzxucy0mZPMxovLEevVi8Tqx7IlV3E/AWkTxNn/OjeXrWvl6sSaaqQ3FBJ5YQFCyXNppcUYh&#10;UhNpp7PH+Minvo+Pfenv8cZX/xUf+9bP8Pbv/zc+/73/xLd/9DN8+4f/gqaBOehsSXB6smAnRFPS&#10;0hjtnXAkEqjx8Yjj61odcYRuHLcWgtXM+400WhNha2FZpWkgnUnxSKKdZnhcyElzITs1HplJsQSq&#10;BakOglgXAUOkjDClpUYpEUOgGgnQGJYhKgL6SCVMfIzFQIs0KGieamRmxKKkOAXFxakoZuzPz0tG&#10;MmN8SkosXC4z9HoldFoltNEqqCNkkMuCERToC1/vc3j2GVpqsC+SEuPgSXUiLk4PuwCqjfHfpuHt&#10;aOgNShiMYnxpFLSEq0odQOHwgn/QM2TZexEY/Ay8/X6H9RRC5eeh0QYhIVGP9Ew7Tr39xb+ESpdJ&#10;kMYSogKAkfCmbVyguQTIBFC1CJRp0TtIAzu+iuqGZh5g4kqZYPgHKwhTYSsEKmO1j7+Bf8zGAzWW&#10;gLbhDOF6PsRAwEbD51wwZOcCkKIzoSE1HeVWJ/rz8lGbYkRxUhjuHJTzQIrEK6tFmHD4odvXBwty&#10;KzajU7Gt8zDS2zFwQYsZvuaC3IKOpwLR92wI+s5EoOe0GqM+ekwRMGPeeoxd0GHKSy/B9HJMFq4l&#10;lGIpJhk3CkrxuckJ3MjKxqO8ajzIasB2XD6OSprw/rVNXF2dw8UNgnN/FYdrc9hfm8H+6gx2liZw&#10;vLmAg9VZ3h7DxmIfITuMzcURwnQEy1OD2Fmekn5eX+jDFRrtwdYwtpZ7cbA+hFuHCzheI5Q3Bvm8&#10;Diwv1qF/OBNb+414cDKGy1ONaE80opUHW5GWX7AyEiq5ig1SKAIUhKno8dQoUe1OQjXNwSWPhTHA&#10;jhBfftaBZsjVRmhoKEGaaHhHBCG+1ITBK80YvtaK3de2sPvcAfwj5AgIkxGGSlwQHVCEqS8BKDqn&#10;zvqG4rRPCJ65EChd3x9IgMqjtAhR0VRDZdwXaLOBMj5HyVLBJzgCfqGEbbgegbRacYlquFonTfEX&#10;riRsaahKJoxo/i8RGg0Cz/qgJDUL0z29WBrqx/bUMHam+3DEBmumpxajbSVYGGrEYFM5hkTsb63G&#10;6kA79sb7sNHXgklCtic/FW2MeJ05yRgUk0TXlmCaFrvU14z5/ibMsOxaOWNjCBIZ9cU13y5CKDcl&#10;GVmJbmQneeBJSGXEdCA3PQ/DvaN48PAlfO27f4B//I9f4f/5N+Cbf/pf+Nof/1yqz//eT/Ct7/0S&#10;n/zSP+CV1/4A169/EvsbL/B9bqEoqQiJGjOq3CkEaBUttRLiApn55ipM1Zdhsq4EM40VmOD7HijN&#10;QX9JNrfZ6MzzsDEQPf12aVapPJNeqpwYSgYhK2AroCp+J80+xco3i8fopBI/FxO4RXxsvlmHXDOj&#10;vdXGIkxFR5wYzWCLRrHdgHKHlRUrdXAViDWlsgoQF5uO5s4V3Hv1G3jh7b/AG1//d7zxzf/Cx777&#10;K7z9R79k/Qc+//3/wJ/8E/DJb/05ouNSYXTycysoQpzbjYTkZMbhJCSK27RoB406jrE+3h1PsMbC&#10;QpCaGfsNBKzeaeNzrbRZWh3LTngmJcUhk1AVYM1KdiCJ/4dNSxMVMZ8AFUA16miAhGoMYWjgz4Zo&#10;wjFaTkCGMcoHISYmCOlpJpSVulGQR4svSEVBTirSMxwoKc9Gbn4aTGYtRU+OSD5fzeMmQi2mJQyE&#10;t88FnDt/Gl7eZ6HVRSI1LYnRPpb/j41mbYAlNgpWphoxtjRaJ5NAKlf4IEzujXCVn1Sa6BA+V7x2&#10;8DvnTZVwuKKkhfqycgnUL3zrH5FXOY5wbRqClLHwpZ2e50HjFxZFK6GthjL2B2uQn097GJtGdn4B&#10;QhTiChtvPHPmLHIKyvhGkuFFC/UL5GODLDzIrXwNC87SVE8H8CD318CbQA0hUN0GGzqLS9GczoOi&#10;shx9ZaloKtTiZCsP020ReHWzAKOO8xhXy7ET48YVRz5W1Q7MEfiDZzVYVtA4aWXdjPj9z4Yx+msw&#10;7K3FhF8M7dVAoOowTvDO+sRgQ+7AlZhsXHMQqAY3Dj3Z+OLMDB6VluOV8lZcd5fjKLEM95sG8cbG&#10;Dq4szRCKY9hdncJFgvTkYBXXL67j0vYiLu8s0V7nWbO01hFc3p/D3as7uHa4jou02st7y7i4NU1j&#10;7aTBdmN1oZ3bTsxPNGFlqg1HGyO4tDeK7fUObG+1EqgZ6B/14NrlJhwulKA+SYGKuHB4+IXFs4U1&#10;mtRISItHfWctJiZ68Bz/1tdefR57Xb1wBUchNswBWUAsY7ZFAqpSz89eHYX3hpxDzWQprnxiE6M3&#10;2rH4YA79m0N4yvecdB2/bxBjPo3XTxgngXqBABXbANqpuGY/ODxaKr8wOW2W5kqj9QmW8TFK6TG+&#10;IWoJqD5MMKLxFT+LpYaDZGLiFDEKJEJa5C2Yz1HIFIgWEwhrDQh572m0lpTg+uY6dmcmcGV9lkCd&#10;wGxvPUaaSwjFeoy1lmO0pRRzPXXYGOvAan8zxuuL0FuSKZ1XHa/KwxrBdTTeg5O5YRyz9qYH+Pwq&#10;LAx0oDLbA7MmHC4bo5zNQrDGwWWPp+HoeaDSAgvLsLd7iC9/+ev4px//G34B4Ke/Bn7445/hO3/5&#10;H/g6YfK7f/ZrfI0g/dof/QJf+/2f442P/xC37n4JV658HLvrz2F2YIMRPAsJETGoS02jjVZLy7HM&#10;t1djvqX6HaCWYrqhXKrRqkIJqL1F4n/IQmdupjSIvzrR8dsZpgRE/w9MjVIJU5VslbeFwYr67f3v&#10;PEYANUeUxYgcsfKpVYdCwrSYQCt1xrEcKHQkICvBDQ/BmJNbh4tXP4jn3vguXv7MX+ND3/gpPvyt&#10;/8ab3/013v7DX+IT3/0JvvqXv8RX/+yn+ON/+CXGVg8RFZcEuyed+2I6UnLyaKaJSPKIUwFJcLgT&#10;YU90EbSEazLhSgO38G/H2E3Qiy2t1Wg3whRnhNlGUSBsk9122irfE8sdTwBLRqqCTVy6ybIYNDDr&#10;I/mdPQarkXYaFRkqDX/SRQfBbApFaUki6uuyUUpLzc1OgifZDk+agxE9FSlML0ZTFGN7JCIlmCqk&#10;CgkJgq+vF6F6FmfPPQ3/AC842AC4Eq1IoNUmuIyIpakKmMaYhKEqaKcy6Awy3g5npFdCb2SDbQ4n&#10;70TsV0qdUAmJWrjcehq8Gdl5Dpz6yh/9GzavvI6YhHIEqOw0ymhplngflgBqsMwAuVwM3nXA7UqF&#10;hx9meHgYzl+g/gacR1UdI1xVJfxDxMiAcAJVT7OKwXnW2SCDtL7RBf9IBPhHIOBCENTB4chji5kf&#10;70JNqhtFpHtreQwu7+bwIDLi4VIq5jP9MW9W40ZKAS47cjHuH0X7NGDG34x1hQPTvloMPSvDyFkF&#10;xnx0mKGlzbImfQwY99JhkoY672fEdrgLN8QQKgJ13UjTTUjBF6an8XpTC26lleCqqwT389vwQvsY&#10;Xl9cw9XlWVrILI63FwjUaeyvz+CQEBUwPdlbwd7KNH+eIRgZpXdncP1onbWJK/vLON6Zx83Lq7h2&#10;PC+BdI8xf2utF+ODlViYaMbhxjCB24/1lRZsbtG65ovRN56MpY0Mvl4FNkZzMN2RhZaqZHR0FGN8&#10;rhNLW6PYuziDi+sDOBhrwF4bG7WMFLgY2c2BBiiCLYiIdEKtjUMwjTAgMhq/E3gaVePFmLjVhfK5&#10;TAwe96Gwp1QCql+IWPY3lLBUS/AUc5qKClFqoWSE1cTEITzKJIHTL4zpQ6GipUYiNCJKeox4jp/Y&#10;NwhU7yBCNZDxPySS+4hYv13J/UWBsHDC2i8YsVY7+tq7kWJ3Qss0kxAZhZmOTtw7OMDx8hJ2Zsaw&#10;PzdOW+2nkZZjsr0C011VGOf/uCBWPh1p5udRgaGaPKmmm/kddjdif7gNl2m315dGcTw7hPXhLsx0&#10;t2K6uwO1ebmIoxW7rIyh/PuR/DyMJisam1tx/+Fz+Iu/+hF++vNf4VcE6b///Jf423//Of7yn36B&#10;3//hf+JbP/gZvvXD3+Ar3/s1vvDdX+CbfwJ84nP/KMX9azc/h5OTT/A7fwXzjPyJWgJEZUAdQTNS&#10;XcpkVY75tv8bqHMEvTDVofI8yU47clMJ1AzpstOG1CTUJImhUqLXX/T4PwZrEesJYJ9A9snpgCfA&#10;LWKDIW7nW2MZ/Vk2M/JiabyxhCkhUUawldIeixMTkZeQhLzUbDhi3RgY3cC1R5/Bq5/6Id7/xX/C&#10;G9/4T3z027/Ex3//1/j0H/8an/rDn+Hzf/Lf+NaPfolv/OV/4Q//7t+xduU24jKyYU1JhZ1QzSku&#10;gyc7D4lpGYRpEtzpaRJYE5KTWNy6nYhNcsDsioMpwUaomhAjgMoyEfhmi5Zxm++ZVpma4kA0o34U&#10;Y3mMVgWdRvF/AVWYqlEvzm8qoVL60LJVkp3W1WajvDQdRTTSzDRC3k0bjo0m/NT8GzpG+BhE0XoF&#10;VDU0YAUlUAD19JmnJHYFBnkRolZCPobPi0JSshXuFCscTgPiHNGEJv+2WSGVNU4t9fLrjQRsDE2Z&#10;W60hlNtQCapxjkgJqskeE059489+hg98+k8Rn9mKsyEm6dpwMev72QDCkUBVqCxQhptgVluQmZSO&#10;gqwshPhdkAbKihmrdw6W0NnbDFdyAg1VLOSlJlCjGR21OMOo702g+gRreZDxIDwbCBVtKMXhQEac&#10;A/l2GzzmMFTnReDWpWIcrdIoxy14fjQRB2mxuJyYhdlwM6YCojAboMe2KhHrMjuGnpFj/JwKUxdU&#10;mKSZLobFYSHEhgnG/XHCVAB1wc+MPWUSbtkKccNegi1zGjbtSfjM2DjeZPQ8iPXgUnwB7mY34YWW&#10;YbwwNoOj2XHsidmlCNSj9TlCchHHWwuM/dPYYLRfnR5khJ/C4fYEa4rAZa0ReLTW/Q1a1wFNdX+K&#10;cZ+P2x7E1UszON4bw+HWCF+Lr73Rg/2dHhwcdmNxvQoTywTFWhrmZtOwMc+DcLAQC3MtWN4eRu9Y&#10;Hapq01BeEI+WXBO606JQKD+N3BBvlDDaW0OiEBYYBVUkd0qDC8Fiej2lWloaevSwD3MPBpA/loym&#10;lTokVqXwd6GM/GKoVDC/D4KSjxcmKlMbpHryswCsMFZhpwFypQTUEBVjPOP84989NlRhp34s0XEl&#10;OqkCw1S0VCXkfKwAqsPm4Oe2hZWxKWTb4lAQn4DtsQlcXWUjtLmFxeF+bEywkVkYwxQj8zjNdL6v&#10;BuPtJZjrrcFsTxVttUi63n99qBkHk904nOjF1dl+3Fwawp31SVxdGsfKQDt6KstQk5ONZDNjpjIa&#10;GgLe4UrDxMwSgfhJ/MO//rtkoz8TRvob4MeE6r/86lf4q3/9Gf7oRz/H7/3gl/jy936Bz/7hf+Oz&#10;hOkX/+DX+Mhn/hEfeevv8PL7/xTXb30BN29+GjevfBjLo7swy0xwqmOkc6h9JfmYpqEuiiuu/hdQ&#10;BUwFVMV9wk67C8QEKCmM/eJyU0KBZidMtUJMXPIOUMX2CWCfAFXUE8AKoBYSqKXid3YHiuJFxaKI&#10;RlhEeJUyepcRaKWM5cVJych3eZCemAFPSj4OrryEO698DR/4/N/jg19h3P/GfzPu/waf+P3fEKa/&#10;wZf+HPjc936Gr/z5z/GNH9La//an+Eca/Ce+8U30TM/BlpqOpKwc5FdUIaOwGOm5Bcjh1pPNzz4j&#10;DUk0b1FOTzLiU5II1gRYaMomcSqAkd9oM9DwomGntXpSaanZKcjIdBOSMVArQxARHgxdJM2Q6fRJ&#10;RYvB/no1fy86msJRUsz/qziJUE1l3E9BdmYiEhMIU1sUgR0pAVVMVGI0aaE3CFPVSFu1mvtncIAE&#10;Uy/vZxEa5kcIx0k9+SYLIWzVSD36AqxieWhHYjRhKpegGWOhmVoU0GgDGfNDaNsqqSyxStgTNFJH&#10;ldiKdfpPvfmNf+ZO9B9oGNjHMwEG+Kms8Fbo4EX7CAiLZryPQYTChISoeCQbHYwPLgSeewaK0PMY&#10;HWvBwtIApsSqqOtjsMRZcfqCv9Rp4U0rPe8XhfO0y8AQAwJ48Af6q/ihGWAyWAlnfiApKUi1qpGX&#10;EobnblViayYGK51y3BuNw5ViJxb1ZkzIaJuE8kqQFVcNWViieY4/q8K8TzQWA2IkM91UubAaasec&#10;OId6NgoTZ6Iw52XAniIRj+xluGEtxJEtF+sWJz43IdaY6sKmORGXYvNw3VOLl1vG8frUIjaHerEy&#10;QxgKSDLyC7he3l2mXc5hbWYIy5P9WJ3px87qEK1yFltLI9gjbHfXJrHJz2F9oRvTY9U01Gasr7Vj&#10;ZamNRtqJzeUuPqYfh7uD2Nxoxf5RF+bWKzA4m4mu0QQMjKShvz8Pra15cPPLdGU7obNpIAs+A5vM&#10;ByX6QFRHnkGt/Gk0aYJQo9PAyc9YExYDucIKtSYOEWJBP1UUToedx9r9edz53CG2X5/H5I0xGLLM&#10;eCbQG17+AUwS4vypklCkURKQ8sgYCaTiMlTRUSVOBQTIxLlTOfwY2QVUA+Qq2imjvZh5ijC94M/n&#10;M/KLiaZDBFBFzz6B6xsUJpVSGQV9pB6jHf1YHhhHOfeZKmcS1rr7cXlxFTe2dzHY1ExwEpILU1jq&#10;a8Uwo/18L42uq4x2Wo+pjlKMtRTzvlos9jVgZbAFB3NDeO5gGc/tL+JobhDDDWXoqSlDf0OjNLl1&#10;WRYbpNF5NmLX8Ht//AP89Fe/kSD6X6wf//wX+Odf/hr/xPq7n/8GP/hXgvQvfoqv/8l/0kp/hi8w&#10;8n72D36Fz3z3l3jr6/+N1z76t/joJ/6BZvtt3Lz9RVw9eYuv+wobgm3Ywq3SOdTShER05GdhsqkU&#10;c21VmG2qlCD6BKpiK8Aqbo9UFmCwLBetWR5pdilpoP87hvpkgmlRAqbivifmKu57t6k+sVXpPrsd&#10;xfHxjPixKKENlrhsBGk8CsQFBLTnPBeB40qH2ZCAzq4ZvPD61/CQcf/Ft/6KQP0PfPgbP8Ob3/4V&#10;PvUHv8Fn/+g3+OKfAV/6AQ2dQP3qD3+B7/zdz/FnPwH+iZ/fn//kP3HlpVeRWlgGSxKt1JONPII1&#10;s6gYheWVyMjNR1Z+AbIKCpBRkIfUvGy4s9LhoInbEuMJV7t0LtVsN5ETRlphDOOyjTE9HRNTg5id&#10;HUN6epLUWZRoNyPeTJulpZpprFbCMSvdia6OKnS2V6K48PH5UzGe1GigharCoI4MhVIdDGVECG/L&#10;aadK6TypZKmRtFtVOC2VKdr3DM57vRcKZYA0HMoWF81Yz8frQmCxRSDeqaVx8m/SPE1WBUEql7Zm&#10;G+05Nlzaip8FTG32CAmm8c4oqQRUT73/S//A1giYPXgVp0OtOBNmwJlgEQe1tBKaJW9rZEbUp5cj&#10;0+yEISgUYedPo7Y0A7XVmaiqzEBRSQpWN8YwPD6IUEUEzvuE8EAz4IJPJMEajcBgsXwGt4E0Glqv&#10;d4BSOujiYyywEhAlGeF49WEzthfMjFDncbFDg+1sIwblcoyFRWI2OBpX9Wm4qHBi4ZwWizTQZV8d&#10;VoPMWJU5sMVoP+/PyC/s9FwU1oPjsOxnwa7MiYexJbhpysexJQfrJic+OzqGT/T14cCZgTsplbiX&#10;24LnqvvxqHsY11fnsC0uMV2exOHaLDZpT+K26JTaXmQ8XRjH1qLo+R/Bhpjhf66fNjtPO+VjVkUn&#10;VA+mRsuxMMODa7YGI6NlhCoBujWA3XVa8U4fVlebsH+pE9uXW9DU70RZgxUDY6XoG2rA+MwIiqvL&#10;EaSUI1IdAbW3NzJk4WjWytEQ9l7U+Z9CfdhZNDASpUXoECWWi2aJda4iGftVJhueDjmHxrlKKfJv&#10;vsb/4X1rMGZb8F6mCv9QYanhUoeUOHcqgCrsVMT9UJVOMlOvwMedVeIyY1HSOdQQcZ5VKdmpV6AS&#10;XgEqyVADQzSMTuLKqcedUgF8r6IjzcdHrHQZirrcMsy1D6Aizo7hoiLMNbZic2QcFwnV3toGQrMT&#10;l5bmsDHcLfXuz3VVEpy1WBmqxWhzETrLs9DB6qzMxXBzJW7sruDFy7tYG+5Eaxnvr2aqWV/GyuQ0&#10;2moa8NoLr+LHf/sv+PUvgZ8TAj+hXf34F7/Ev/z61/iHn/8Mf/ezn+P/+a9fEqa/xB/8DS3sz3+G&#10;L//Jz/GFP/4VgcLIS1N765u/ZGL7F7z6kb/DK+//S9x78Hu4/+jruHLlE0weL0qdUg51PIFKI7Q7&#10;0ZaTjtE6mnTTY3gKoD6BqACqqHGxhlVV4ePon5vJyO/5H5FfGKqoJyB9N1CfmOoTmIrb4j7pfnvc&#10;4xJApZkWEUYljNylqckooD1nO1PhsiQiLaUUB0cv4N7LX8ELH/s+3vfJvyFQ/xMf/t1f4M3f+xU+&#10;TaB+7nu00z8FvvCD3+Arf/UbfPVHv8Hv/u0v8Z1/+hW++Xc/xV/+4jf4B36mv/tnP8DU5gH3NQeC&#10;I3Wwp6Qz6mfQzjwoLKlEUWkV8ssrUFBZjpzSYppsHjx5WdJpAAuBKs6z2qWKgzPVDmOsDunZbqwy&#10;EV6/cYy9vTWcHO3gYHMZo73t6G5rRFNDJVr4uXZ1VKO5sQR54hr+VDH21IBowlNDi1WEB5Az56Uo&#10;HybGnYaJCpSm11OEhyE0NATBIQHw8TtNoD6FiMhgCaZWscAeI7wwTmeSXjJTsy38HYgKgD6uOIda&#10;Wj7FmUTDThDgjZRgKsD7xFJFnXr06b/GZ773S6zd/DgUcfmQWRgPGe+9CdIAcaUULURFu5xvHMBo&#10;BaO9UoMkbRRaKwqQn+lAgRinlRGP0YlOrG+voKi8HBd8xVRwYo5NFQLE2ktBBHNgNCuKB6UWT/kz&#10;mnrJEM2DOErmhaoCDcGUg5khDZa6lXhuMQVHZXHoDvVDX0Aw1lUG3I/LxjJhunpWh7XzWqx467Aj&#10;i8O20oWVkDjM+hox72fCSnAsduUu7LEua9Jw31qEa/ocHMZkMva78PHePnx+YgI3s0rxKLMeD/Lb&#10;8Hz1AJ7vGcWt9UXJSjfmRyVDPdyck2K+KBH5Z4Y6MNxVh5XZHkJ1jO95Fpf3FnDAuC+sdXOli4Za&#10;jqVZmspsNYFaiqWlZqwRquPDPLCGyzE7X43FjWrsX29H20gKY389Ztd6kF2SwR3OidjUDIQQTqpQ&#10;RpdzgSgJjUSvSokhuRf6gp9Fm+wCmvQRSI/UIoKfp0xuIlBjECrXI1AdDZ+oQIxc7EX3xVoUT2dg&#10;9GQIccUJOBviL51D9QoIkSK/gKk4JyqivrDUCJ1V2gpz9QpS4Kwfv0OxIqp/EM7zOeeloVaip190&#10;YInhVDqaqQ6hhGwgARys4DY8AoGM/aGhCoQHymHm3xgqb8Bgdg4migoxWVWL5d4BbE7OoaGwAkME&#10;7OUlJoPhPkwIs2PsXx9uxkRbGTor/l/C/jo8i2vt34f77L1reNwTCIRAQggWIBDiEAJxd+Lu7h4S&#10;3J0iheLuLkVbirsUaIEKLZTifr7XDO3+7mf/nuN4/7iYW3LfCSPnOj+z1qzxINZ3mAB1JLW56cwZ&#10;P5qZY0eTHBaEp1jYCBd7UmIjxPxrWLtqFd9f/R7hJs9evObP5695+PItj9685/6rV/z4+BH3XjwV&#10;M33Nj0/fc+7OK765JtH+shjpxTfsvfCO3QKVXedg2zevWb3zAWu3/sbir66wbPkVFn15ghkzdjFh&#10;9DIqxFAHdOmvAtWr7wCihzqRKcDPD/ehKPwDVP9voI5UgZosRhuv3A5For8S+RWoKrH/72WwvXJt&#10;//+z07+B+jdI/7ZYFcL9lZ+zUyc+8R1sJ0Dtxwils8vVlRFDXPAY7E7/noPJzKpn9oLtzF9xnJW7&#10;f2TtwYdsPPaCzd+9ZftpifvnYb8CVDHUryX2H775jsO3pH58yYnf3nHg9kMO/fiQc3+84Ne30ki9&#10;h1U79+PmF06bv/Ylm16DxAx7iOXZCywl9rsq8/26CUw9GOrjxYhAX4b5jWDIMCf6DrHDVmy6e99u&#10;Atpe2DkoN73rQ3JqLHPmTBH5qGTGxBbyMxLxlPU7Qhqt4UOHqB1QASJyipmqVzn1tMCyi4mUmWqo&#10;xqZaAk89TM30BJ6aaGqJRGi3l6ivib6engpYDa1Padv+n3TpasAAeyuJ/N0FlhbqoHzlHKhyPlQB&#10;aK++SueTAlXZj6WU3vwBAlsFqAMHWzDY0Ur9+UFDrOSxYtuWHwx1xZHfWXPsAZOWHcM/tQaXkFSM&#10;bRz4TEMxFXP0xVS7G1tTEpJITWy6tK6e+NkPol9nUwKHO+HpPBBfLzdKy8TQWmopKS8SW+ki8DSV&#10;A06J+pbyn5CoqJxPFbC2kuUnElXbyOudzWzQbfsZ4f62jG8eSUm2JfVZlmybEsTWiiiSTASoWjpM&#10;trFjYqe+1HzelXEavWlqZ02Ttg1jTQdQZ9hPNdP81l0pkCpv34M67d6MNx3M3B6eak3r6q4OnxrT&#10;ZwhrYkZxrKyMxT7hzB0SyALlNtXJFeyqaGJyeYHE9hyKMuPIjA2hNCeRMTVFKlCVGYmKMxMoSI+h&#10;NC+OuvIMKouS1LGoStxvrEqhuiyarFQ5uLKGk5PnQ7aYZ3W1xP9aJfrHMaYllaqacFJzXaiZEEZ2&#10;lSe1YxNpmlCAnXMfdLqIAXbqiqFyJZKYoJMYYGp3sTuJ4KUmhpRKK5yo345wMyOGd7VWB/6bmfXC&#10;1MRaoCaxXeL85ybtyJ+Urg6bGpHvSGJzHCb9zfifdp+pQNU1UuL7h04mXYnqysHwaTvdD3FfX9KF&#10;RH9l+FQrTW15rCsmqydWKo2jtqFqtcpnjTsLxKXMzG0wNZbGUl7XFIhqm4qtdpJtr6ErjbARvQ06&#10;qROlFHqOpFDiYHVUHJOKaxhT1ojXEE+SgiKZVlNLc46sy4QoiiQ612XEkBnhQ1KgFxmRoZRnpDGz&#10;pZlpLS1EBwpMXZwpyEpj1YolXL54jrt37/LizRuEpTx785Y/BKC/PnvOH6/f8VgO/J9fPOfO00f8&#10;9OoFP714z/XfxbJuvOXg2dfsPvOaXUrEP/uWnaeRx7DpyHNWbf+d1Zvvs3jpNZYKVOd+ceTfw6ZK&#10;0+vp39mOwQLUEb3tiHBxIFkaw+xgTwrClCu7PkD0v4Ga8xdQ07yHkyTGpliqch5Vif4fpvNTBvcr&#10;A/0H/Buq/1n/abHK+yp8Jdqr1/8rEHUYgN+QAdLYDMBjkFjpAEcG2NiL9IQwadpaZi/ax5KNF1mx&#10;6y6bjz9jszQcW0++F6Cimvn+K7BPDHX/DbFVif0Hvn/L7htPOfrrO47+/IY93z9k17VfOPPTY354&#10;JutZ1vflew8YP3sxpha2tG6rj6FhFzopF4FYWEvK6iT7SFe69pQUKqIw0NUJV28PPIK8cff3ZMhI&#10;F/q62mFjb4OdozKWtQcuboMpk+g/oaWexsoS/Ee40Vvifm9l9qr+vRhoZ61OeNLL1px+vbvSp1dX&#10;eihTBlpb0tPWgh495bGtJVbWnelkbqz27uuJSLRr31pS0wewKkBtr/GxGvMdnGxxcO4pUPwAU6VU&#10;kPY1oU//jvTqJ3baxwib3oby3Az7IcpN/ixl2VU+Z6XC9O9efiXy97HrzEc7z7/mqz33mL/xAhnV&#10;cxjkNYrWAtBWyqWncvAoV9J4DvakMSGXsvB4CkIiCHd2xt7CHI+B0rLIfzjAeyi1NSVk5iTTLMru&#10;7etLOzmolEHfStRXrkFvp21JWz1LPhGraitw1DHti7lpb3Tbt6EsP5C5M6PITO7EpKoBTMzsxdx4&#10;N1LMdMk2MGJqTwGnpgUtGrbMMHZgmskgJpkNpEG/F8Xtrcj6uCPFAtWStt2p0uxJvY5YquEAplm4&#10;MlUsdZqFG9N6DmdCPye+Cgnlm6oK5o4IpLmHMzOGBLNNgLoxt4KGjGQBZiw5yXJwS2tZXSRRXSK/&#10;YqzleSkC1RSaqwvEivKoLUuT2J8ptqoM8k+ivlK5YkpsLHUYJQU+VFSFUyXxvqo6ioryCMY0p1JX&#10;G0tWric5ZZ6MnhZDYZ0fNY2JNE8oxqqfNUZWPTDopvTc96Bjaz0Czawplf97vqzHqo5dqJDokm6k&#10;S4pVd8L7D6KTdif1qjUFqCbSOGmZdeafOp8yNN6RwLJhpEyKImNiKhpWWnymXCkiQDUw/TAloGEn&#10;MVoxVAWSCkw/a6+nlvK8jcCznRr5lbhvhIbAsoOeiXoqwLizFV2s+tKpex9pMC3R0TSVRlcOHrFj&#10;bTOBtYkZegLgjlr6dG2lhbdlb3Kc3ajwDqAxJpWJhY005jcydOAwRkmjNr2mgZacLJrSpXFKiKAm&#10;fRRZEQGkhwdRmJjEuMpqmiuqKcspYOakaZz89jse//lIbPQ1wkteyT8Pnj3j2fv3PHorB7osf3sj&#10;hipwvXj3Hld//Zn7715y6/ETrv72itO3FTt9z8Fz79h58hU7Tr+Uei1AFYCcec/6A09Yt+dPvlp7&#10;j69W3Gb27O/UTqnp03dJCllEQVIVdub9GGTRE8/e/QhzGkSClzMZYtT5IT7/Bun/B6hBfwHVR7FU&#10;j39bqgJV5Zyq2knl+MFYQyUef1h+KAW0CkCDBKTBsgxRXlfga69AVV6X5wFDBuLvPAhPAbP7oMEM&#10;6euAY/+h0pBPY+7ifSxe/R0rt99i+c57bDz6lC0n3kjcRwXqbmlI9ilAFUNVgLr/xjt5LBC9+ZJv&#10;7sPBH8Rmz/3MlnM/sf3Mj5y88wff//mcX17Cr88FuGcu4hccTbt2emhJg2xkJslWGldl32mrjFc3&#10;MsHYsgsde1hi2c+Gfm4ODPF2xzVwGINGDBFj7UPfQb3E9OzwGilJsrZcjq0SfIe7Ym/Xi149utHD&#10;SmDZQ+yxR0dsbSRyi932VUYNWAtYBbi9+3Sjdz8BW/+e2PTsilknQzXuK1aqrez7Wh1kqaECVUPr&#10;E6x6iLC49hGI9lTHkX4Y+mQjgLQQSzWjt52JAFXstI+hANVAIGuMnb25Wgpc+9t3FlPtpnZEKZ9V&#10;7FWB6kfLd95l5Y47bDnwE15hxXys2Y1WxlYCVYGhMmxGDgx/R1dqY2MpCQqkIiyUTG8ffPr2xaOX&#10;DT06GhITFURtYwUpGXEUl2cTmxwt9mMgK1IZJN5ZVmpH2ghYlUH+rfS6096wByYd+6An0LaV+Lpw&#10;brnssKMoLurDrLEe1CXZUuhuSXpXY2psetLQpQ+1mlZMMhzETHM3ppg7Ui8wrZDXygWo5e2tGdfR&#10;gWbjgTQa2KnnUJtkOdnC5UN1c2W8lSOTrQexwj+Io3XlTPUfQWOvfszo48LGsAxWZ5UzJbeYMcUl&#10;6rCeyRIlG6vLaFA6nRrKGddcxWh5XCsm3lCRRV1FOvVV6VSXJ1JVHse4sdnU1seTnjWS3CJfUvOG&#10;UlwTQHltqLweTWNTAmlpnmKt3uSX+zF+RjqFlRL9WwrJKkxA30richcLulhKK2ncDec2HcnuOoAS&#10;854USZQuMDGizNSU4s4WZNr2JNnRmS5ahhhL1DeUhsm0ix368vnPjNqSOzGbpPGx+FaMJHliAp0c&#10;O/K5vN5BXxejjp3lZ5UefeVKuM6qpeoKrLXFKDRMBZwCbaWUiao7yIGhYdoVDQG6hoG5fLYL5l27&#10;Y2FlJdvPBC0dXZQ7wSrb2NS6B9qdTTCyMMa0ox5GGp9j2fZzAmysyRjkTrBFfxIdAsgOyCLeLwPH&#10;XsMJl8Z7fFUzjbkF0phlUJaQRF70KNJDw8mLjaexpIIvps1hz9ad/HLnZ8EnAtF3KAOfnr59xZ8C&#10;0EeipvfFPH96+obbj59z68kLbkuduPEDR6/c4KeXEvnlvasP3nL+p/d8d/M9h6+8Z9/5d+w5+5x9&#10;UnvPvOTAWYm4F1+wcd+frN7+Gys3/8SCZZeZMf8E02Z+AGp99RekxhfTv0d/7LtZM6yPLYGOA4gd&#10;PkQdZ5ol5qWAUwGoAlIl+itLxVyVc6jZgSPUjimlxz9phAtxw4Ywyn2wlAMxYmdRLgOJcOovYB2g&#10;nmMNUwAroAwR6wyWChQDDZD3ApwGEigVMdieSEmLofb2BA6WpOg4EA+HwfRX5iy17U9KWjnzFuxn&#10;3sLzLF3zA+t3/cn6fU/YcFiJ++/YKHF/i8T9bRdh71/nUA9cf8fBG6/4+vtX7L/+jMNKA3T3Pbsv&#10;PWXTyQesPHZXfv4PTj+AG7LeL/3+hJ9fvePu0+eMnzOP7v0GoCkw7d5fOX3lShfbfmgay75kZEY7&#10;A9m3jPQxsuxEt75id64ODA/wwtVrGP0cPnRaDRjUlwCx2ITEGEaKobq4it3a96CHQFTpye/Xv7s6&#10;aUkvxVTluVJ9+glwxUxt+1ircwp0s+4iiU0DLd32GBrroiuPNZT4r9NO0lRrEYD22Nh2ZoiTMqjf&#10;RqBoKXC1xd2jD4OdFEiaq8BUzpUqsd+ml1hqL8O/or+pmGhH9Rzqh/j/v+ujKcsusHbPfXYf/xO/&#10;6Eo+VmaFF9tpayqx0FiMpIO2bGBXSv39qQ4KYoyANU+A6tu7F30MdDHVaE1SQiTVdaUS93NIz06g&#10;or4Ex6HOdDAwEPXvzMft9Gml00UMqhefKkOqdLuoHSkd2ugTHxXCujUTmThpFF/MG8WiqSE0pw2m&#10;emQ/GmUHau47gFLDbtRpWTNebyDjDOzFQHtT3qE7lfJaZQcbyttZqyBV7LRGu5cK1AmdnZhq6caE&#10;TgLSbgJVaydm2jqyyi+IE6OrmS47d4lY1fz+7qz2S2BpYgFziqsZnVdIc2ERzSXFlBZI1C/JpqIk&#10;R8ApllqYTkluEi21BTTVZEm0D6c4P4qa6kTKywWazcnkFPoSGi0HRPJAYjOcqGqMoLo+iuxcAWmR&#10;P5V14WQXj2D8rDSKqoOJjvFgsHtv9HqYip12oZulNbZaZkSY9CZbQJkjsT5bYneung752rrkGZiR&#10;aW1DqrKzahmoQDUy6yOxqz/tDE1obaaFX7YcyPMKyJ+XS97MHCxcLGhjKjuYsRHtxRj0zEwxsegm&#10;IDQXyHaUBs4MHQGtUXf5LitL9C0Ftl2s0e9qi6FlH4FkX4w6K9DuiYlEfeUy1VbttdDWN1MvQdUw&#10;6oyB/N0G3S0x7NpJoNsRE20N+pvJ/8PegQynEfhZ2BFt702YSxgxfmkM6u2Bt3swU1qmUJNfSEFC&#10;ohhpChOq6tiwZAUXvvmO+z/+xOtnr3kr8f3lyze8FRt9wRsevX7OvT8fc1cA+r0c0Fd/fcKpW79y&#10;9OoPHLl6m/0XrvPtjTvcefFGgPqeGw/fcEmi64lb7zhy5S17JebvOPWG3WKnO7/7k4PnX3H08ns2&#10;H3woYvGEL9f9wMKV1/li2SVmLvhOgHqIaVN30VCzgLTEUgHqAAZYWuHe21aith1RAsOkEa7qVVEK&#10;NPNCvP+Xqf7dKaXAVvmZv4dQxXs4EjtUubXLh1LgGjt08Ae4KhOpOAtUxYBDFbBKBTsJOJ0/VJBU&#10;uIM9EYMEuAJU/8GDGDHInqEOTgzo68hI70hmzd/EF19+y8KvbrJ07c9s2POCLYdfs+nYKzaffMem&#10;M+/YcuE92y79BdSr/xuoe688kecvOPajWOzF52z87g9WnXjAujN/iLW+4vyfcPXJay49eMzNxy94&#10;JA3eiSvXKRs7Fo/QMNz8gwlPzsQ/JpnBw7zpOWgIZrKPaQjkWuu2Q6eTMR2tutJviD3u3h64eboz&#10;YHA/sUZ7/IK8VLA6uQwQI7Sku42ZGGNXMUdLgZu5+ry7HDNWsrTu2RFLa3OJ8V3keVcsxWaNTPXQ&#10;1uuggrWDVhvaa7YWmIpUSENvYNSBnr06C0xtJbbbSPS3wW1YX4Z59pXfrUR5S3V+U+X+/X37d1JB&#10;qoBVganyXIGpYrL97ZWhUn/XB8B+VD7lCIs2Sww48ICw5Bb+IaD6WDkfZ2SOgb4xPfSMyR8ZQINf&#10;IDUjvGkKDKEyIJgYBwdstDSx1NMiM0Ugm5dGtRhcQWkm1Y3lJEp81jYx4eO2WnzawZA2el1prdeN&#10;f2p0kgO4C3qGlhjJa97DPVm+bDJTpmVLVB5GU8FwpmT5MTsmgNleXtR2702lSQ8B40BmdnZhovFg&#10;arVsqdbsQZ2uvKdhQ0WHHipMCz+3UB8rUJ3S1ZUZVsNUQ51uPZRpVk7MFRtdOtyH0821LIoKJlvP&#10;iLm9nVnkFsKi6Cxm5JepM7A3FwlQy4opykunWCBakJNIvjQUORJH89JjKMuLJzstlMRRI0hN8CY7&#10;K4DcXH/VUCNiBqnX6lc0R5JbKQdVVSBp2cPJKfChuiGS4mr5uXGhjJ+XSHa5J/3sjRjgJq2iV3+B&#10;mQmdTQwZpG9KWrcBpGp3IU+rI3naBhQbGlKkrU+urgl5Nr0oGOGFjUknOnZUbpPSW0BnJ1DsSodO&#10;RvyP3j+x9haLHZtK5fwqLF2s+IfW57SV72itpSVgNUCvYydaaUnM76AvO3hntDpZqpeu6nW1QM/S&#10;ApNutphZ9cNc4NHJeqDs+PYYdukvjWQP2ulZodepL8Zd+2LQRR53tUK/uzVaYsi6nc0xs+hCJzGS&#10;AFcBTFAUaR6+lIUlUBIl6zJRjDy5hO7y/xsxIpjGhjHUVlayYvEivj10hIc//6ZoqFrvxT7fyPLZ&#10;y9f8KXX/z6fcfvCQ248ec+mn3zl75yEXf37K2buPufzbC87ee8jR7+9w6qdf+eXNO248eiavP+Hm&#10;n+/59vsnHL78kv1nX0nUl7h74i07JPLvPPlIgPqag+deiZ0+Yt3u31my7ke+WHGdWYvOqIY6fdZh&#10;Jk/eKVF0MVkpFQzoMVAFqlsvW3wH9yXCRWL/cGcVlIqB/m2pipkqpTxWIKvU30BN8XJTB/srUP1g&#10;qQpMHVRrjXUfQrTzEKJchxD5V0WIzYW5DCbYdbB6axcFqIq9hinmKpHfR47HEQ4uuA4eyuBB3tSN&#10;XqBG/TmLTvLF8tus3fWUdftesHbfMxWoW0+9kxj/jq0X37NdYLpXIv9/A3Xf1afsv/acQ2L1O849&#10;Z8OJxwLUp6w+9YStV55x7Od3XHj8jvN/vODM/adckHV979V7Wfdv2Hj4MHH5RTj5hRAYn0ZkWq5U&#10;FqFJSXiG+GM/zFH2L2Wcui5thSFdbKwYMsyFEX6eOA11xMnNAf9gH9w8hjDYuQ/9B/fEWiDYTUy1&#10;u3JpqLUp5pZGdOpqIEsDLCTpKpeaKncg7d7Dgq7dzSVFGahQbdvhc1q3UzqjPqN9h8/Uzivlqihl&#10;RqnBjj3Vmfddh/YWsFp/iPR2ypAoZZypMmxKIr8YqgLT3v2UcafmKkyVUsD6n6XMifpR+fSTzFgt&#10;cWD/I4obV/G5fj/+ZWBJG8OOaLbRwE1MpdormEmyYib5BdPiE0hDQChFPr549uiBjSh8XVk++blp&#10;JKVEk5QWQ3xqDOl5mZhbWfOvtppyAMuBbqRcOdWNVvqW0jrJdwssDHTFgrRMSJXPTZteRUGmH3Ej&#10;+5DtZs9EHx/GDnSk0NBCIr8d0ywdmWPpzniJ9XVaPWkUCx1t1J8G+XuVuK+UAtUxpoNUW51g7shM&#10;aw+mdx/GtO5uTOxsz9yejswb5MrJ+ipWJ46ixNic2dYOLHAMYEF4OvPKaphRV8+spgYm1FRQU1FA&#10;fV0RZUUSz5U5T3MSKM6JJyc1lIykQDFY+Y6CSMpKoigtDae8IpLoOEfKakIpqA2msD6EnDJfEjJc&#10;qayPIKd4JKX1flSO8WPMnCiyqtwZPNSYwd5d6etlhZmtRGXdz/ASU8216UeONDwlBp0oMzSlUmJ/&#10;uYGJ2KoxmZY9yB7qQTdp8IyNLdExsBJTlFShbUZbSQWKjf7L5FMGBjuQVJeOVjc9/kd2Kk2zjnym&#10;2V6gqI2WibF6FwZjCxuJ6/0w6S5w7GYjlmmFkbU1nXv0pbNNXwFqb9nxbTHubou+QFbL3FqA2wdd&#10;y/5odbZCW3ZibatOGPSywKxfDzraWmHQqSM2Nj0pkAPoq2lzWThmAiUJyZRnFlJVVkdGTpkcBH3w&#10;CY7iq7XruXj1Kq/fKAOdBKAC0d/+eMr9h8+5/+gld357zPV7v3FMrPPYpZuc/vE+t5+94eaTdwLQ&#10;Z5y++5zT955z7pdnnPn5EZf+eMyd12/5SWLoD2K35+494tQPTzh+4ymHLj1nv4Bz96m37DwlMfaM&#10;gOOixP1zAthjAolDT1my/ke+2niXBSuuMXPhaTHUkwLUI0ycuIOmuiXkZtQwsOcgBsk6ce/TG7/B&#10;dgI8BwGjswrJ/7RUBaT/Xf8JVMVSFagqEFVB+m9THaKeX41xcyJGkt4oAY2yjHR3JERAowJVKkTi&#10;f9CQfvhLkvNyGIKHwNShv3IHzxqx0qNM/+KQNA43Wb71dzZ9LVZ65A2bj76WxuTNB6Cefyd2KrBU&#10;zp/+H0A9cvs1h2+94dD3sO30c9Ydf8zyb16w6vQr1l58we5br/j2wTu+/e25wPUJ39z7k9Py+MdX&#10;b/ldtuXZuz9RP30urkGRDA8bRXB8KkHxCSJuCQJXqeQkRgQF0nNgf/TNO6IhcDXuYsIA+X/5iJ36&#10;hfji4e2Oh48LQ72csXfuR68B1lhJzLfoYYZ5dxPMBKhmFgZ0tjSjozKE6i+gKrHfolsnFapK7FdM&#10;tb1GKzS1WmHexYCBg2wk8vcWs+wuZtldPQ/aV+2IMpHnFupk0ZZWOipIP0T+D1D9T0P977ivAnXS&#10;qnss3v4ne8+8lxbsDtaOkbRSOjhMLND4pDUBcmCVu46k2cWT6T4CVf8QJkfFUSnxP97dDc/+fSjK&#10;TBboZJOWHktMfAgJYnJJmSlqD5+GgSltBaCfaZrzua4l7QSs7fQFpsY90epghbF+d+zs+hEW4UXQ&#10;SAdplQeQPtiRyoHOlFvYUtelL5N6OottujCtsyNjDPrRIiCdLLY6qbOzWGof1UaVUqL++E5D1FLi&#10;vmKoE+VnWkwHCGj7MtfGkUk2dhwuzWeL/H31FtYs7jeUxc7BLAhLZ1ZRBRPLyhgrdtpSUcy45mom&#10;jKuhripfQJBFtVRNaTpVxUlUlyZRU55IRUkMlRWjqKmJpbQ8lMhYe4n5keTVBJGYP5zAUXak5g4n&#10;OXMoMUkDic8aiKufDkUtHuQ3eeDkZcxAL1P6eJtLa26Lhdnn+PboRH7vXpR3s6bUxIxyk47UiQU2&#10;yd9bKDaZLkBNcXSiq44yxk5Mv6OtVG+x/m7qmNHPJE61NmqLS7g7Pdx7YzdiiDSUmrQ20JfGTIt2&#10;BppipYbomVug37m7OqrAxKqPAL0fHXv1wdjGRozUlq69+tFV/g4D2UnbmGjzmbEGmt0E4n26Yek0&#10;EDsvV9wjPQjKDiW2LIGE8hSya/PFzAvIzssiLzODitx8itJSKcnOpqG2geKKGiKSM8goruTQqbP8&#10;+e4dT9695bnoqDII/49Xr/np0XN+/vM1vzwVaH7/C99cucsFOVgv/vKUa4/eclWM8/itPzh07QHf&#10;3H7Gt3ee880Pf3Dh92fcfPFa6gXfy3dcERif++kx3/3wTID6jEOXn3HwwiuB6jv2nhN4XHzNkStv&#10;2HvqlQDnMWt23eeLlTdZJkCds+SiaqhzFp1m+swjTJq4k9ENS8nPrGNQL0cGSQMz3K6/2hkU5jSY&#10;BA8XgaSrCkul80mx1L+tNO8/gKoY7N/X9v8NVWWpnFNVLk1VbvMSJ4amjAIY9RdMYz1cGSXfHznM&#10;iTB5T4WqmGqwsx3BLv3xdeyPt6MbDnaueI8cxeIvDzNPov6CVRdZseVnVu/9k6Xb77Pu0HO2n3zL&#10;1pMC1TOyFKBu/wuoe68oPf3vBahv/w3Ub+/Kepa4f1iAuv30S9Yff8bSoy9YIYa/9sJrtsjP7b/3&#10;im8evhWwvuLUg9d888tzTtz7nRuPn6oXBFx98ITZqzcRkJCJq38YwYkphKUmE5OVLlBNY1R6BnEZ&#10;mUQkJjI8wBfrfr3QMtJBTyJ7f4f+BEUGMNTbmUGu/Rnu54bz8MH0FbPs2d+KjrIvmghQTSz0Me6o&#10;r8KzkwBZAakCVnMLUxWynbuaYdrJEG3d9qqhdrYwVM+fOjn3pZ9dV4FqV7WH39mtJ67DbOW5Yrja&#10;KkCV2K+YqQLYv21Vea7EfGVcqgLRwY7d1VJe+2j+pt9ZuOU3iQJ/8O0NiCuawv9IzNQyMFfP0eV5&#10;+tHgGUCz03ABaihjfSSmhYaT6TmccGeJIZ5DKSvIprQ4i+zcJFIzYwUe8QKPWCx79RKgKveBV+60&#10;aSGR34oOJj3RNOmuGpWWRg/0tHpg1aMfnp7DGGxjiWuXTsRJzKzt5S4wHcRU26HM7zeCGdYuAlKx&#10;Ur3eTOzkwFQLd0Yb2qtAndbNXTXUsWaD1Y6pJsP+qp0qz5X3a/R6MaHzAHnNgS+ch7IlPZGdhVmM&#10;79OfnV4xrPQcxRcS+WeVlDGhMJ+WEmUAfwGj60torC8WmGZSWyVAqMmhtiyVxqo0Rov5FReEk5vj&#10;T35eAKVlYqN5IwgMs2X0eIFL7lBGZbuTmj+S7AI/8ooDyRSwunoKQN3bkV3jSmHzCAaO0Mbe35De&#10;vga4BFvRt5cGHpZaxMtOkGZmSpaJEWm6euSYmFNsaiHLLqSL+ae7uWFtbIKenimmHXtK7LfF3LwX&#10;+gLc1jqadBJj9IsPoJVBG5LEsLsN7M2/dDT4TE9TtoGu2KoJmhL72xmb0V7pke3cCX3rbhj3FuuU&#10;+KQtxqAj20Kzi74870DHgQb09uzGoCBb/LKGElrsR2RJMPHlkSRVjyK1NpG02mSy6zPILE8mIz+R&#10;7Bx5np1GQ2M1YyaMIbe0mNTCIlZs28HvoqKP5YD76flrfn7xil9evuK2RPor9//g4k9/cP3Bc67+&#10;/kIF4uX7LyW2I5CE8/ffc/T2cw5c+YOvrz3l2PdyEH//gsu/v+euSK68zQP53rvP3/ODWOy1B2+4&#10;9LPSGfVGoPpWfhaOKp0vl6QECntOP2HN3l8koT0Qk/uZhatu89WGe8z/6grT5krcn/MNU6YdYvKk&#10;PTQ3fEVeRj0OfZzpa27FiAEDCVYG6Dvakzhcgam7aqB/R34Fpsq5U6X+hqvyngLcv031b7D+DVcF&#10;rImergJoN/WigRjFToc5EzXUSQVqpJhwuIcTIUOHEOhiR5gA2M/VGQ/HYbg5+9E0einL1pxl9tJz&#10;LNn8Eyt3PWTlAWksvn7Khm9esklguPXcW7ZffMuOi+/YefkduwSkuy+/Yc+llxLzXwlQXwtQpbG5&#10;+ZajN+GgmOseaYC2i9V/deQlXx6SdSaA3Srw3fmDwPcXWa8P4cQfcOw3Wde/veKcNG5XHr0RW4Vf&#10;JHWs+/o0oenFOAdFEZCYRkhqOv6x8fhGRjMiOATfiAjCEmKJSo5nZJC/gNUWHUm/HSUBOQ93wMXT&#10;Ecdhg4lKDMc/whd3b1eGDHPAwraLQNWYjgJSUwGqAtD/BKnyWIGsgbGOaqjtJalZWBrj6j4AZ9d+&#10;YpqKmSrnPy3V2aKUW5ooYFSM08HJSi3lHKoCUgWoSimgtRvQWf05Ba5K/f3zH81ee5s5626xdOtt&#10;Nhy6y7wtJ2hn0ZNW2gZ0l6hZ7hfKGAFpvdtwypzciO3Zh8CeNoywtcZHWpCK3EyJvQLTbInExRnk&#10;FqWRlptMbHIc/YY48kl7XTFSc7WXv52hDW0knmqZ9pADvw8G+gMFqjYCA2UGbXccxYw8LLqR0sOB&#10;MX29aO7qxBRrMU1rVyZ3VWL9AMaZDmRKF3m9sysNOv0l9g+g0dCOai1bFaQKUJXoX9KmGwWfdaFK&#10;vn+02UDqxIhn93ZmbWAo80N82F2ex0LPkezwjWWtfzJzIjOYll/IzOpKMdQCqgrERMVIG+oKqa4Q&#10;M60UQy1PpaIogZLcKDKSfchK9yU9baSUJ3n58lhAEx7Tn/Q8D2l5nckq9SO/LIisHF8KCoIoKQki&#10;OLw3ve1bk1bsQmmLH/Y+WgwM1KdPoCGOIRZ4jrAgxMGCWLHUVMvOpHQyIcnEhAQjU9KMOwlku5DS&#10;syd+PXtg0LaNRBjZ6Tr1kFa3L3o6ndWB9q07aODuNQyfCB8++uQjItNj8Aj15p86bWhjqCXbQFMs&#10;VpNPxVZb6evzmaEunxpp0bqjDq06afAvw8/5zLQ1Rn0M6TmsK4NDrBkaL9smRbZ7Ri+8cwYQUSH/&#10;xyo/wnJ9iC4KJiBlBIN8+tPFzhQrO3NqmoqorM4nITGK7MIcimoqaZ42lRNXryPHHnckjt97+Z5b&#10;j5UOoz/59uZdDl35QSL8Q/V86KX7L7j4q7J8Kab5mhsC02vywZN337Dv0kNO3H6jdjIdvfJKgAkX&#10;773l9A+POHT+NpsOnZU6x7Jt37LlyPes2nVVwHKd1ftvsvbgHbZ88zu7zr5gz9lnEvlfseObJ6w/&#10;8JB5K6+zeO0dZn15WeLyGbG880wToE6YdIDx43YwpmmlGGojQ/q4MliMfridMlxpkMRxsUuBnzJF&#10;nwJLBZz/ef70b7j+N1AVU1Wg+nf921pHuKlXVCV4uhOnTKaigFUMNUpgGjXcRb35oAJUX0c7fJ0H&#10;4es2FPs+TtK4N7Fy7Vm+WHGORRt/5KudD1l98BmrDz1j7bEXbPhOYv/pN2wTM915SYHp+w8wVYB5&#10;5S37LotxqkD9YKiHpAH6cH0/7Dojsf8UrD3xnuXHXrLm5Au2yrrf++Mbjkgr9jdQj0vW//ZXsdY7&#10;jzn2w2NO//SKsz+/5sqD95y59wdNc5fjEZmInYcvXhGyX4aEyjISv+govMJDCYgOJzxhFPEZKfiF&#10;BdHTzlZMVBLc4N4qQCPiQwW6UdgO6o2jGL2rrK8e/cUi7XrSVcxUMVEzcyOMzfTVx4q1/n0uVUOr&#10;jTp/wOAhYqcuAs+hA/EYYa/OFKVcCaXY5hBna3WpAFLpzVfg2b2Hnno+VYn5f5uo8lwp5Zyq8nPK&#10;az7+Dnw0a+V5aaF/krrNjpM/s2DXcQz7DuBzbV26GRkR1rMfjV6BxNv2YpihIe6dpMWwNCdYooen&#10;U38KslMpLclRgZpfmEae2FB+abZ6DjU4JgZD8+5oGFnwuVZn9Rzq51LtJObrGPbB0MgJPQN7NOW5&#10;VbfeDLS0xkMiaEKXgbT08GSMuRPTug9lUhcHgWYvAepAsUw3pnUVWxUYN+vbi6UOUMGpdE4pnVH5&#10;n3b+d+eUAttxZg40yecqxYi/dPFhmqMLje6D+WZ8PWuiouU1X+YPDWNpagkzi0toyc1QZy8qVf4/&#10;2XHk5cSqtzqpr8mitCiOpFgvEqIkrmcFU1kWTXFRKAX5ATQ2jiK/yIuQyN5kF42kuCqY9NwRlJSF&#10;CZijSI0fTlqCB4lxrri4mpCWM5Ty0cEM8tWmf4A2fUMFqBFd8A/rifcgMzxM2uFjqI2PGKWfrjZe&#10;WpoE6uoTIfE/vHs3HDuaYKzZXtafMXrK7UqMLNHXlB3KsAufftqKhKQ4BjoN4DONT3H0csI7xo9/&#10;6X5KO1MtPtZuxz+ktf5MX4PPBa6fGLbjf/Q+4X90/4c2XT7DzF5PAN8Nl/g+eKT1xj25G+4pFgzL&#10;7I5/gT0xlV5ElfriGe+CrVs39LqJ+ep+InD+lNaytJeddfrsCeQWpNE8ro7E/Cw8I8LZeuQoL1R7&#10;FBt9/JIzPz7k6NVfxRp/47s7jzh17wkXBJ6XH76X+C6g/f2dap6XxHquiHZe+OW9OmnHoSuPOX7t&#10;FSfEkE6Lce46ck8geICyxoWkFYwnLrOFkKRmqsatZ+2eH1mz+w4bD/7E2gP3WLnnB77YdJnJy04w&#10;btEhpi8/ITJxi2Xb7zJ3xTXmL/+e6QsuMHnOSabO+Zaps48zbsJ+xrRsZ0zjKmlMxzJ8iK/sq73x&#10;tLNXb5YXOsRB4rob2YEfor4C0r+vmPq7p/9vuCrnVxWgKtH/P+tvwKb7KmAdRspID5KkEkYOU+cL&#10;iPV0Y5RYcLTYa4SANXSYANV5MF7OApWBLvh7x7No8X4WLjvLwtXXWSkxf/F2AeqR16wWM1134jUb&#10;BaZblBEOFwWiEvNVkIqt772OmOlbifyvVaAeuP5SrYPX3kgKkPcuwg6x060nYPNJsc0Tb1l78jlb&#10;L71g/w9isaKgx2VbHf/9LUd+fcNhiQqHb70QKEuSuPxUPvcb20//zu5zyoUBb9h07JLYaikjIgSc&#10;IjHRWVnE5+URlZ5GZFKCxP94QuOiiUlNlISXIfbqT0/7Xhh2MabnwF5EJkfjLeuynzQozmL0nrLO&#10;naWBGaJMGN3fVu2QUgxVgapSClCVIVRK5A8IHIkyXZ+DY28VqCO8Bqv3iFLuXqpEfiXiq9F/qDIu&#10;tvu/Y70CTeX8qVJ/W6nymmKvys94+w1W7zP10ZyvvmH7oXvsOv4Ty3ador9/JB+bmIlNGmIh9jKi&#10;owWlYqeZLo64m5vS11gXt37WhPpJq5oSScyoUOLiI0hMiCAtI5aUzDgS0mOJT0skr6yMfg5utJcD&#10;Xtu0pxxsClAt+Uy7M8rs/u007NDUGYieaR86d7Ghp2kn7HWNiDTowaSeAj+LYUyxcBMo2jOm0wBm&#10;9XT/cE2/2SDGGQ1mgpEjDXr9VJg2CVgb9O3UDinlHOqsHsOZaztS7ZQa3XkQTdYC44FuTHV2YYyX&#10;C9trClgVFcWsQR7M9QxnRU4lE7KzGS82VZ+XTkNFLoW5CWRmhEu0j6OuWrlHVByF2WFUl8RJQxJE&#10;ToYcJLn+lJWGUVkZRmqGqzQmXtS1RFNRE0axGGl1RRQF6f5kJ4jRKtPypQWQFD+UwsIg6ltisffS&#10;pI93B/qEGjAk3JyAqF74uXXGxaQtQzTb4qDRBod2rej36b8Y8MnH+BmbEtOvH562PTDT10ZH3xB9&#10;g45YdLbB3KQbRvrKNGdmYsTZGJrq8HGHf9FjoBXJJcm0N2/PPzQ/oa2xnkT/9nzU7mP+qdWK1qbt&#10;Melngp2PLS5R/RiW0A/HFGtc0rtLdcE9sys+hb0IrXAiqsKbkCx/rIb0ECC3le/SlsShj15HI0y6&#10;KNf1G+Pt601LSwtVVVVk5edRM2ki01esICIrhzV79vHDo6ecvvkLx6/8wtkfnwtYFYt5KxERganY&#10;phyc5397w2WxmstiPBd+lagvFvrdrZccuaacE5WYf1Xs9a5Y08G75JYISHOmk5U3jaKyuZRUfkl+&#10;jcB05+/s/fYt2w4/Ze/J1xy88J5DEvXXH/5dgPod5ZM3k1W3hBnLTzN/7XXmr7rBzMWXmb3kCrMW&#10;nWfSrGNMnH6I5rH7GDd2N001yynLn0BmbD7D+7vgatOXAAcHwp2cyfAdIdF+hArNIgGpMlFK6V/T&#10;9/09FjVfUoIC3ayA4SpUs+Sx8jw7aMT/Am2Gn6d6++lUH0+SvIeT6O1B3EiB6gh3okd8AGqISIH/&#10;MBc8hghQRArGNn/J2vUXWL7+Biu3/Sx2+oAlux6x5vgb1px6wzqB6cazb9l8XqK+xPw9AlEFpHvF&#10;QPdJo3Tg+nsOXH2jAnX/tZdq7/6BK29UO1WAqlxJtunYO1Z9/Uog/ZLVRx+z8cxj9t58ydF7rwSq&#10;YrS/CGDvyLq+9Zy9116wV75r76XXbDnxhBXSmK098jMbjt3hm1vPZDveJ7OmASe/AAISE6UBTCIg&#10;LlZSVShu3l54BPiKfXqKhbrhIw2Sd5gfA90GY2pljln3TriJ0YcKc0aI9bt6D2XgEDsxVHMsu3eW&#10;WN5NPYfaqbPJv08BKGDtoNlavSy1d99uDFXuSTV8sNRAho8YoJbHCDv1TqZKdFeg6ujSQzVW5bkC&#10;0r+hqnZK2Vuo7/sFOqr37leAqrz30aKlB6isnY+nXwpDA+Jo16m7WIw5+qZmWBob4dmjJ9GDhhAp&#10;LaHXQDu6G+vQyaADGalRNDaVEZcQTmxcOPEC1RSJlkkZUWQWpkrszxSw5kiL4oqGMvjcwp62yo0A&#10;lSkClSn9BKit2kr8N+yHTidbTLv2wFhLD8vP2xNqYsOcQWHM7+HHjC5D1WvyFw3w40v7ACZ0cVR7&#10;8ieaCUy1+1CnY8vkzo7Msh7GzO7ufNHbi7k9PdXnEzo5MNZETFYMtV6sd6aDNxOdPah1c2R7XRHz&#10;owRq/QexNCSVzYUtTJGWclpFIaOLshhXW0yTxP2mxgIaarPFUNOpKB5FcW442RnBpCSNJC1VDqI8&#10;AarAtKJaAFrhT1VjuPzfh6nnVNOSh5KV5kV5XiRl2REUpAWrjzOSR5Kf48f4CekMGS4gG6bLQD8j&#10;XEK74BliSVRkP5JDBpEXPpT8sOGkeA4m09eVbB8xGA8xIQFWWrCPetOyXn0Fgu7DZGeyoatFVzQ1&#10;tSTOOBIbH4WOxHh9cwPaG7bH0WcIulY6fKTxL/6l3ZZPDdpi3MuYXsNscQofiGfyEFxjezEwTGAe&#10;3x3HtC645ljiUdCDkQV9CCoZQkSxxPrAvrTr2F4axnZ0kP1DVxKIhaSYHr3sMO1oTrt27cnMzGb6&#10;jJnkFRaRkpXNzm9PqGMUNx46in+cWOusxVy485BL915wWkzmnMR4ZbKSsz/LUuLjuV/fCljFTpXB&#10;+PL4zN33nPxRYuX3rzl24zmnfpBIeeUJ579/S0X9SlIyplNevYLSyhUUlHxFUcUqVmz+hU37nrJs&#10;869s3PuYA2JY+04KXI884autd5i4+ATVE3eQW72SVdtuy8/dYaZAdNaiS8z98gqzF14QmB5nwtQj&#10;qqGOHr2dxvo1VJbMoqZ4EvnxhbjbOhA4yIVoZ3cBqhLt/SiOCKRM9itl9v7K2A9zpJYIXIsiA2Vb&#10;BpAbpMT+/6hAZcD/h8oKUGakGiFAHSGmOpJ0Wab5egpYhwlYhxGv2KpANlz2gSA3Z4KGeeFi50ZG&#10;UgXr1p9j8bILrN76C6v3PJKo/5T1x1+z9lup0+/YcPYdW5RefbHTXRL11ctM1YH8iInK8pry2juB&#10;4BsVhHuuvmTP5ZfsuyKf/VbW4/6HbPr2HWuPvWKNRP4Vh/8Q830g3/eU/QLVQ3de87WY6Z7vn7Lr&#10;xkt2XHkrNvxaPcWw4YQY8tGnAtM/2XHmT/Zf+pMrf8C5X34jtbKOgSN96CmNkqOPN/3dXLEf6o6D&#10;xzCBqp/ANIRg2ZfDJTWGJsUwTNZT554iZRLfewywFUN1VacHHOk7XKxyiNo51UGnLfrS0HcUo+1q&#10;rdypV9KcvG5grIVZR111ij4Xdzv5+f4M9x7EcB97XDx609feHJs+xlha6wh0Tf99XlQZ8K+AVjFR&#10;JeIrrym3kg6LHEZQmCtDBKzdeujSpZsmH1l2GYBlFzsGDBhKVFwGXXr0FciZYGpqikO/vvgISIcO&#10;GEBfKxusOpuj0foTDOQPdnHuS2SUL2kC0VGxoSTKf3hUYiipuaPIKcnCLyycztb90TPvi27ngbQz&#10;sqONQR8Bai866NmiqS0w1ZH4r9dV4qIZBl27Y6BrjNlnGsT2cmKVXxarB49ihV0Y693iWT4kiind&#10;hjK+ixPTrYaJeSodUfYCTXumWgxRh1VNlMdjjPsxXgCqPG6Rxy1GfZhg7sCE7kNp6TWceYGjqHZx&#10;YVNVHmPCJHZLTFgdW8C29GZmJKcwLi+VpsI0FagTxlVTWZVFlliqckVUQ0UcJQXhAtAk6hpTqaqL&#10;o6I2Ur0aKqNgOKU1IRRVBpJVOJKMNE/yM30pL4ygoSqZMmXm/rI4astjiQwZSHaaB1MmZciGM6J3&#10;f32chnfEycsUV/9OhCX1JynThZiogSRFDSEr1p2a3FDq8xPIkoM1KcCb2MChBIwcREpaBN7B3tJI&#10;aWPYUUMg2obopDBZ/9580vZTdGQH0uqkSVuzVrTp+DHtLVpj7doV54gBDI0VE42wxD7cDPsoUwbH&#10;mOGa1I0R2f0YWdifgCpHAivdGZpuz4CAnpj0NRTD/Sf/0mgtjaQBmiYd0e0oSUNbtp+ROVpaWvTv&#10;04uaqnJy8jJIzEhi3dZN3H8t5nn/T4HmA765cZfs2gnk1k3l2NV7nL/7hJM3H3H6h8ecuvuSw2Kg&#10;p+695uJvAtP7L+Wgey0wfcc3NyXu30SWbzkhpnpaLGfPsbvkFM4nv3gh2QWLyS1eQ07xOpas/pGt&#10;B56zcut91uz4nR2HlXtDScxVJgTZ9wdfbfyBSfO/obZlF6lZX7Jq/V1WrrvDrC/OsmDpNeYJVGfN&#10;O0fz+EMC1ONMm3GEGbOO0zJmO7XVyyT2z6CpbDZpIZn49HMh0V3AGBBMQXgYZdERVESHUhUTQm1c&#10;KDVxYZTL8VESE05hVITE/2AKw4LIDwmQCiQvWNJLgI9aWf7eZPp5CVC9SPP3IjNAIOsvtuo7VD0d&#10;kChAjfKQ7e7qKilmGL6O/kT7prJo/h7Wb77Fsg33WL79Mcv3PGXVoeesPf6C9d+9FjuVxuwsbL8A&#10;u5RB/OoQKTHSK+/5+tJ7Dgtk98nzXQLV3VeVTqrXam2/9ISvf3jH0kN3qJ53jElrrjNn2z3WCyB3&#10;XnrD5jMvxFKfs0MsdMclsdHr79j/vUD78lvWCcBXf/eWFWLIK4+/Yp1AePupt+y79JZDN15z4t5b&#10;vn8uaeThY0Z/sYjBvr506it2OHIkftHRhCUmE5ueRWJePklFRSTm5xKdkUZESgJ+kSGYWXXhH20+&#10;ppVWa1orADXTxXmYA8GR/niJ6Vv1tqSt1udyTOjRydJUHrdBz0RTYGkkQBSJcOvNUM8BjPBXrtay&#10;Z5jvABw9bBnoItAUA+35V2++Yp1/zzL1d6eUAtiwqGH4BTsJkAcw0FE+Y9+ZIa49+GikRwj2/d3x&#10;GOYvUMyilxhb6/YdJDaa0s+6GwOsLLGWx907dsK6Syd697Cgbx85CAf1EMLbScvggo9EmIBQXyk/&#10;QqPDGebjK2Duh54y/Mq0t5hMb9roK9VLSqK/Zle0dK1o274TbbQ7SUvjjGGXbhhoG2PwjzYUDw9j&#10;Z2INB4KK2eOVzQqHSGbZjGSm1XABqRhrV1cmWTgxofMQpnZ3ptnMjmoxXqXqDHpRp29Lk3Ff6uVx&#10;ja4NTfL+lF5DqRJLXhASQ/1QF9aUiCkFO1Pt1J85I6NYEpTN7GR5LS2elqJMSrLiyROA5eTFkC8w&#10;rCiPo6YyhrraBGoa0hg9NpOGliQq6yMpqQ6S2CkHQv5wAaEbRVXyPNuHxuo4FajVpfFUlcQJVCMp&#10;zA4iIcaZghxvMd9o/AP6SmsnFhjQncDoPniFdCMgogcRMX0lBbhTmOFFcZo3RSm+FCaFkBcfSnyg&#10;rG/PvgQG2DHMyxbP4CGYdNPnkw7/4HPtf5BdEUv3/p35TPsT/qXzEZ8Z/xPjvpr0GWnOkNDueMT1&#10;xC1atmGIEYPDjHEe1YWhidb45AwitNST0GIf/PK9cYh1oPNQC7R769POQoc2ZgboiAXrW9igaWhJ&#10;B+UWOSaWsp27q6MLOmhok5WeQXNTA/GJccxfvJjfHz/hmoDx4IWfOH7tVy78/JRrD14wfdku4gqb&#10;WHvgOwHtC45ff8Sha39y4oeXnP3pHSfvPBeLeceF395zWgz121sKVN+Iob7ixO3XfP8AFq05RFbR&#10;bArLF5OeM18A/gWzFp5n79FXLN/4C6u2/iaW+lgF6h6xtV1Hn7N+92/yueuMmXWI6uYdJGcsYtqc&#10;79i883cB6hkWfnWVL1fcYN7ii0yYdoyZ888wf8Fp5s7/jukzD9M8eh2FOdNpKJ/DnJZFjPIIJc7d&#10;T2A6ioJIaVxHxVAVGykgDadO0lutVGW8NMLyWsmoSEqjwiiJDBWTlcZX4KqUAlcFrLlBfuQG+omt&#10;+pIZ6E1WkEA2UKxVHREgduo1jABnB4I8PAj28mX4EH8mjl7Ctq1XWbH+e9bufMiq3c/FTl+x9uhr&#10;Mcu3bDr5ToXpZqWXXoC6UwWqEu8/AFWFqmKs8nzPfwF1r4DvyJ33rDr+C81LTjNh5TXGLrvE5DXX&#10;mLXlFssP/S7f+YZ9N5TzsW8/lHxu47mXLDv2jMUHH7Pk4BP5/Cu2nHmvXo21X77/4LWXHLn9km/v&#10;PeHOW/j5vZjv4a9JKq+QBBNLRFoaCbl5JOUWiFyk4Bs7Ct9R0XhHheMZFox/dBjBsRE4Dnelj0M/&#10;TLqaijx8zOcdPkPXRAd754FESmIOlUatm9is8npbSWUGZjrY9u2Mo2tfXIfZ4entgKfvYFxH9MVl&#10;RB+ch4u5jugt7/VWz58qEP2700npmFJgqryuxHu/IEfc5Rj8u0b42uMrr30UF5WE13A//H0CSZeD&#10;ISgoCA2N9uhrd8BMTwMrc0P69hBCi626uw5hxAgX9dzDcK8heAcot0SQ515iMSOVAbi+DHAchqFE&#10;eE1Da/Q79ZMDTiKiQW/a6glMDZSb9lnTTrcbyqTT7dqbSqviT15FPcZdumOiTL7xiSYRvVyY6hrN&#10;Ivtw5vX0YWJnNyZ3cRMTdVPjfrV2L8o0rKkS0y3q0JW8Np3IadVRrcL2FpRodqNYoytlYsH18vvH&#10;dh3ElH5iqP3caBzswqzIANYUJTIlyp2cXl2oE8v4UmxjTkoGeWJ/+bIhshPDSE0NlTgpO70yi76A&#10;tKIyUqJ9NGXVsZTVxqgwrR4dJUY6nPT8YUQnDiK/zI+ymnDGjUkXkEZLHPMSiIZSmhdNcW4YVfJa&#10;fdUoGuXzddURYjwKpKMF3t5kZHtQUOxNfNwgwkJ6kzzKkZrCEJorRtFQMoqqvFgq5HvqymLJznIn&#10;NWcIcdn2Ynt++MUORN+yHf09ulDUEoO+lVhkl0/o4qCJc5g1w+N7CUy7iGlq4xDWHqdILUammuOX&#10;ZYN/9iBCCjwYmexOr5F9MRtkSftuJnzcUYd/GinjT43pYNYFDXMb9CykoTTvj77pAIw798egc09J&#10;NF34rI22tNw+Eo3Hk5NbxJSZ8/nt8Qt++fMtRy8/5cCFx+w794Ddp+9z+MpDjn//iPVf3ySnfjGz&#10;Vh9QB+gfviY/d/FPMVKJ+RL/lU6pC/fh9D0Eou9UkJ748bV6Du7WnzBt0XaSsidJQzZH1sU8msbv&#10;4esTbwSkP7Fk3V3WbH/AlgNP2X7oBTuPvGCrHOArt9xj7vJLNE8/SGndRtmWGykoW82OfQ9YJ++t&#10;XH9HLQWocwTOy9fcZsHC08ya+63UcUksy6kSgFeVzGHR1HWMzmskTgQgOyyOwlHxVMRLgxsfKzCV&#10;7ZwYQZ1UdWIUVYmjqEyMpTIumsrYKCoEruUxEWK04f8bsAKMgrBAcsN91coJEVOVBjTF14N4Je57&#10;ehAw3AsvWdcpiRVs2igxf/1VNu39gw37nrLx67dsOPpeYvY7iduwVWC69dx7tp1H7YzaKbVHAPqf&#10;QFVq738BdffV1xy49ZaDUiuP/SIgPcfEVdeZuu57pqy9LrZ6RWz1Nl/u/5XVxx+xVz6rnJPddOaZ&#10;WOkfLDr4Bwv3PeSrQ49Zd1IMVrFg5ZzttXfsufKCg9+/4htpSE/df8KP796pQ91uP5NUsXs3sXl5&#10;DBzuieNIHxy9fOjr7ir79VAGjxiOk68XTt6eBMt6jMtKIVmSUExqnEDUXixVmeDnUxG2VmgbaeE6&#10;3IXCigKRlRHCF2MsJP4PHGKLo1s/nCXue3iJnfoMxivQEe+gIbgKGId6SToTOIaEu+Mf5KTaqXIe&#10;VentV0p5PMJ7oBr5FTt1GdYLJ/eeajm62fCRr6cPPsNHEh4kLWV2Bknx0ehotkdDdHpAr64Mtuuh&#10;zpjt5DQID/kDA4I9BaRuDPMewshAd7FRd4mcfngFBWDb3wmTLnKwmUnUNxsoMLVD00CAqtdHzKkn&#10;n2pZ0kpPDlb9bnz8iQ59+jhTXN5IXmktPfsPxljPlI5t9On2P5ok6YlhmjpS0tqaotbdqewg8PzU&#10;kvJ2VtTo9KZSpyeVuj0plO8sEONVKl/DgiKd7hSL/ZZIKTfzq+tkxwy7YYzv7UiheQ+C22tQ7tiX&#10;vaPzmTHKnUiz9tQPcmV5XD7zM3IYnZpIeXI0o0uzGNtcRKnE+9LKeCrrYiXaR1DTGCtmmkbt6Hhq&#10;RkdLzA8gOduJiHg7krPc5LUYquVnlNmlKosjGT86i9G16TRWpau3RlEmmm4QIDfUiPWWBDBpXCrT&#10;JmVSkOtNaXEgjfL62Pp4GsoiyY4bSn6CJ+NqE5ks3zOmLkNgHENDXRiNY3zIrexPaqUtYdldSa1y&#10;ILbUnsLx3uSN9WJkYjfcoszxjO+GU5iZ2KkGA3x15DVjRqaY4Z3WGd9MW0LyXBiZ5Ew3t6583kmT&#10;fxgIRA0M+FjfhE8MTPjMwIzP9S3oYGSDbtcB6HWR7dRVtnNnR7GBPmgZdaeDfifaaRmRV1BFSVkz&#10;VXWTOXnhHrfvv+fQ6d9Zf+BnNh76jS3HHrLl6EM2HVYGmf/Isesv2fLNr5SMX8W0FYc4ev25APUR&#10;ByVqnrzzhu9+fCWRX4AqlnTqDpy5954TAt4zvzzn6oPXYpkbSC+cSULGNGnIvmLvkcds3POrwPSG&#10;gPM+a3c8ZPP+JwLSZ1JPxOB+Y8n6W8xeep6WGV9T0biF0uoNYrhrqG/Zya4DfwpY/2TtZonOa2/J&#10;8mdWyPLLJQItAcnYiXsZN3EnjY2rqSpbyJTRS1k8cQkFUdkkeEdQkiDbXKJqbWICDUmxNCYJVJMi&#10;qUuOoSZF9peURHkvlpoEaaDjZT+RUuCqgPVvuJaKhSm3oC6IFuuNCiA3zIfMIE/SAkYyymsE8UGh&#10;+IoABQVGs3DxHjZuvcHGnb+o54l3fiNx+xuB2rfvBabv2SoQVax0x4V3au28KEuJ+ApQDwpE9wtE&#10;/y4FiP8N1K9/eMvhO8okKr8zRoBaNecEDdK4tCw5z4RVV1go63rtt09VqC7eJ3/DqeesPfFYYPoL&#10;iw7cZ+mhP1hz4jlbzr1m28U38p3y/VeUUQYfOq0O3n7GiV9ecOMF3Hr9jp/fvefXN6/Zf/o0GZXV&#10;2Dg40cvZlcFeI3EJ8BNLjSEqM42k/GxGpScTk55EZHIssRlJJGQl4eE3nJ4DReaMlcvdP+cTgWsn&#10;K3PyBaqF1cX0d7KjZ98u9HcQ+AlQR4oQegU4M2xEf7z8h6iG6TzUFo+RdgSGuKidVMpQKWVsqmKm&#10;CkwVO1VgqyyVnx3g0JX+gy2wG9RFYG3JR4GykSIlboT4jsR7qDM+Hq5072xCsO8wFs+fxsRxNURI&#10;S+nt6ynE9iI4wo+QKD+iEkPxkY2dmpcmUTWSLja90OvYCwNzeykHdM0Go2MykPa6fUW3bWmjZU1r&#10;bQs+0zCTx2boGXUlIiKJ7JwSMvNL6WbTDx0NfczaG2Db2pg8K3em2wUypqMzVToCV62+VLXtSY1G&#10;Lyo0bMhvY0FBu64UCTiL9awp0e9BsVSpgY0srSjQ6SZlSWa7TmSKCae2M2BUG11C2nYg2kyf/WMK&#10;WJQdgL9BKyb5+DPON4pUl6FMKsxnfHkezZVZAr50msZmM3ZyjrR0IZSIeTaOk5jfEEXDWInwtRLf&#10;MwaTJlAKj+tLgXJfqKoQeS+Z0Q3JVBRFUZQTTnZKEGX5sbTUZVJbnkBlSaR8t4CxJkKtytJA+dlA&#10;SnL8aBCDbS6Lo7lULCc/kqIkX0ozg8VKR1FXFUetQL24aihpJbYklJoRWaxDZJEx8ZWWRJV2IWes&#10;PaH5FriP0sYpQgP3GCOcQ/XwlUgflT8Iv2Q7gtIc8Rxlh71PTzoN6Ei7ztr8U789nxgZ0aZjV3ne&#10;nfadetC+Yw/amFrRyqAbn0tDqG3eD1NrJ0y7O2Fk4YCJpQN6nZQrW7phatGH4opm0rPrxPS+45rE&#10;9KPnn6nDllYr9vf1E5bv+o2Ve35n5d7f5PkDluy4yeZvBLhHf6Vxzh6+3HaBkz/IAX7hKUckFiox&#10;//RdBaRw6u5bqTfq+MYzvz3j+h9vqZ+ylpT8mRL1Z7Fw2XkOnXrN8i23WSzxd/nmX1i9Tb571x8S&#10;88Xe9jxg9fZfWLDqGpO/+JbGKfuoadkuQF0vDeUGkjLmM2nGUXYf/JOt8ncqtrp5p0B5813WbrrN&#10;vAWnmC2x/6sVlykp/4pKsdQJjctYPmsz40omEu8XS36cNLQZeZTHxTM2K03sNIp6aZxrUxSgjpKK&#10;pVZAq0BVqbok2Z6yVGxVKQWoZVEC1lFhFMcGkBchjaYcb5khvqQIUGJkPx0VMgo/H7Hcmsls2X2D&#10;VZtusvXAH2wTA998+IU6R4EyYfRuAenWc8owqZdsU2bUuqLcKlpivMTygxLR915Vhkr9R/01fGrv&#10;dQWs79TzobuUjqlrb9hw8rFY6Q2avjwndUpgepkZm26xYNevrDz6mM1nXrHkwG/M23GHL/f9xhc7&#10;70jUF8Cefq5ePLDl3CtZKkBVvvMtO5VTA9elvn/K0Z9ecfEJ3Hj1nhsvX3Dn1Uu1A/Pab79TP30m&#10;/YePwEesPzwjk5icHBKLiojNySJcGqcIkZ/A2Eh8I4IJiA7FK8RPmOTPQDcHdDoa0Eavg4hcW4y6&#10;mhGdGk9JfRkuXo4C3e44uNuJmbrhE+yOX7AbgbIMDRsmEO0vCbyfOqbUxd2W4SP7i0QKF+W50qMf&#10;GjGU4DA3RngNVIGqnDdVSjFUxVY/ig72JTMxhtqyfGpL8ilIS8TLfQhNQvQVS+dz/MgeDh3azdyF&#10;cymuLCY1N43EzERi0xNkZ87GI9APLTNztM26oWHSW5aKmUoZ24t22wtMJe5r2dBOANdex4I2mma0&#10;0jTEpJOVGE05ebmlEqObsBKg6moZ0lHTBJvWRlQ7hjDHJYYx3YcxydpTYr8r4w0HM9ZwEFUaPcn+&#10;tCNpHxuR/KkRKZ8Zk9ZKoPm5CSmfC1w+1Sf2Y10SPzMk4VMDov6hwajPdYhopUNguw74aLdjdVk8&#10;C/PDKHTtw2gfX/xMrRkghtyYLSZYkcecyTU01cpBMTpJjDOG+DQnciXO17aMorY5irqWKHJLPSms&#10;9CKjwE0ivxujJyTIz0ZTVBFKeooyXnUosbIBclNDyM+IIC89jJpSsZdqpRRARlBVGURx/kix2SAB&#10;aiDF6YHUCIRbBLwTxUgnCoQn1WcxsTlTIJ1ETVMk+dWOJJZZCEA7EFXZjsR6E5JqOxJTYULptEEM&#10;T2iPR5wGvinG+KV2ZXikGQ5eRvR01KOfuyUGljpinZ/xsVYrPtHT5XMjE1qbmEt1VauNqRipmRXt&#10;BabtTKRk2Uag2d7YBgOx1A7GvfhEq7ts7z60k0bMxGIQMYllVDfMpGXiMk7KEbL329/ZKAfVgk1i&#10;i2J9K/Y95svt91kh0XTl/j9k+buUgEssZqtYzoYjvwlQr7Dr1COOKHZ0SYB6U4z0tsBUDPWbWy+k&#10;nnLq1+ecf/hKHejfMms76UULmTzrCAe/fSk2+oAvN3zPQjHU5WKXClDX7RRL2vGb1C+s2vYT85Zf&#10;ZtzsI9RN2k1l0xYq6jZQWb9RLHUlWQVfSmO4gw3b7nHom5es33qX1Rtvi6VeZ6ZE/m07f2fi1K8p&#10;Kl1G0+i1ki7Ws3j2dhZPW0dGdC65CVlUpOZQm55BU0YqNYnRYqfRAtK/K+rfQFVg2pCSIMCV9PMf&#10;pwCUKokKJT/Kn7zoALLCA0gPDiQpMIT06BRCfOKIjChk1foTYqX3WLX9JzYdeMD+k2/Y953E9LMC&#10;zPNvxPSVCyCUq59eqQP2jyhXPAko919+LQB9x24B6B5lHOpf9QGm/w+qClAVS1XmRt0uIF605zcm&#10;rr7K6CUnGbfiAjM332LpgYes/eYF6759IdB9zTz5W2ZsFJju/ZWN3z5i9yWB5yXlfKxAXn6nAupd&#10;8t07Bei7brxn1/cv2ffDS7759Q2Xn7/nlkT/H9+94farV+oE1veeP6dl/hf4JyUTkZ1DcGoqvnFx&#10;BCcnE5meRlRGCtGZqcTIuo5MiSNU0nW4rN+A6DAGDXOhi60Vup2MJRm3w9CiE+GSFEqby/AMHk4/&#10;R1uB6TD8Qj3wFbD6+rkQFT6S4CB3daIUxUA9vQYQFOpKeJSHCtKI6OFEjRqh2qvS669A1NWjN27D&#10;+6hLpT6KETstzU6juiCHuqJ8mstLcOhtg3P/fsSEB7N0yQKOHD/Ept072X3kkESmNeRVlhKdnorN&#10;YCfaKTMVmffEsJs9mmZ2aBjbyQEnZajMTNRfYGpLW01rAauYj7YctJrG/LOtBhZWvSgoKCM3u4jy&#10;ynq6y3ONttoYdzDATrcrY0bGM90pggk9vRhr6c4EcxdmdBZrlRpvNoRG+R3VBrbktDMnQ4GpQDVF&#10;4Jr8iQFx/9Ah/h+6JH1iSHorMwGrATGf6RH+uR4BbbXw1W3Pl0UxLJf4nTtyEK4G+vRta4B7z75U&#10;ZmdQXpDCmMZcqsvjqFRuUSLQS8txEzP0k4gfKECNFGNV5jX1pHlStFiqPcXVvpTXh5BZ4M1If1ti&#10;o92oKIwRK81Wb4+iTKiSmRRIVUk8YxrSGN8ssK6OoqommKbGKMaNTqSlJpExlcoUdhmMrxGYNmQx&#10;tTlPrfGj02kZkyxWFUpaeR9iSvQIKfknMXWtSKjXIayoLSkNZtTPdyAsV4+wLGPZEY1wC9LH1duU&#10;nna66Bh/TlJOIp17WvOZlqZsp87omvemlUT6NhLd2xhLihCAtlHvoCoNpKlA1ERsVaqtvN/W0Jr2&#10;Rra00rWhtZ6tWIAkEZMhdNDrR3BkGbVNX7Jh5xUOnv6T5WKfC7fcZOb6GywREK0QqH61+wHL9z4S&#10;oP4p9VhdrjrwiFUC2I1Hn7DnzDN2nnzCgQsCgXMvBazvOP79e7Uj6vC1Pzl+8zFnH7zk4iNlwD9M&#10;WXiI3IrVbN79G7sOP1evW5+/+joL5Xd+tfGeGvtXb38gIP1V3rvL0g23Je5fUIFaP2kP9eN2SgO4&#10;marGTdSM3kJ53XrZrivJKV7KpJmHWb/tLouWX6R53G527HnIsjU3pYHdLg3mSprHb2HS5K3Mnr6F&#10;FYv3Ul82keSIFEpScqhJzxIrTaYhNY56AWltqgjLX1WXLK8JRBWYNophKcu/43/VX+dXy6VyI0PI&#10;CBWghoWRERZFXnwGId6jSIgpZ/uO6xw8+gfLt91h7d777DzymB2HHvL1iSdcvAUnBZDf3XirXvxw&#10;6NIzDl9/w/4rLzmoNFSyTpWIr4JUgaqUCle1PsR+BXx7rolBXhP4qkB9w6pjz5i95Q7NS0+rQJ2z&#10;7QeWH3okQH3N4j1/sEoMec2x10xa9QObTz5jx7kn7JRov+/Ga/ldLwTMYqhiuzvlu7fL79gmf8NW&#10;+Xu2XnkupvqcE/dfI0LMLeVutFJ3Ba7338PNx0+onjaTYcrVVElJBKekEJAYj5eYvHugP86+Xmp5&#10;hQcRLg1VfHY6CTkZ6lI5z+o4Yhjd7Xqj36UTWh0NGR7iSeWYSjkOYvHwdWKY1xC8fJ3x9XEmJGgo&#10;nh4DcXLtqRqpYqZKvFdg+jdUlee+8p7ScaUYqdIZ5RMo3+E/GA+v/nwU4e1FQ3ERtXm51OTmML2x&#10;kRAPD+xteuI8aBAJCfFs372bpes2sfPwMYkXh0nKLcLRK4AOcsApnRSG3RwlDg4Wm+lNO6OetDMU&#10;iOorHVG9Jd5LbNSUg1Gzi8C144dbbGh0wLafHbk5haQkZpCVmY+FhbUK1A6ftMNODtwxPklMdQxn&#10;gXM003v7qD38X9j4MKWLGy3KNfudpcSM6jv2o0LfhkKNruS170xeu87kKh1Un5uR9akJ+W3M5fUu&#10;5CunAjoPIMeqLwlW3VhYFM/SMTkM7NQeK432dOlgSKhvoETwcurq8iksjBLQJTN2bBLp6a4kpwwW&#10;kw6gpNKfqqYQsouH0jQhgtoxwYTGWhOXNoCQmD6kZHnIARdJS1MGsyaXM6mlSL3/1LjGIqaMLVMB&#10;O7Elh2kTcikvDaF2dBjTZ2YyYWwKU1qymT22lMn1+YwuT6WxIlngmymfSWN0fSLNYxPIr/UkPKcj&#10;4SUdiGtqTUJLa2Jq2xFS+Dmx5bqk1poQna9HRkUP/CXuD/M1lda2D4MG2uDqPIQZc2fg5jOM9gY6&#10;arJoZ9CF1vrdVFi2NZJtpdxGXKCqadpdkoYVGkayXeT19oYCUVnPn2j24FNNW3nNAf1OQ+nU1QdN&#10;/SF07eHP9Ln7OHDiD5ZuvsrS7T8wTyymZek5pgnkVh34k7WHn6kQXSpgXbH3MWsOPmfN189Zf/gV&#10;6w89ZffJp3x98a064fNROeC/vvyWw1feyPIph64+VGeVOv/He4n8SgfVG6Yu/kYa93XsOPCE9dsf&#10;iY0+Yv6aW8xfd50v1/3I8k2/sHLzfZZtusuX62/xxcqrTF90hjECSyXy143bQV3zVmkgt1I/Zrs0&#10;mKvVKqtdR55YaGbBYhWw8xaeZtuu35m94Kxs+63klq8QsG5h4uSdTJu6mQVzd7BozgYSQlMoyyyh&#10;JCmN+qxMGiXFNSgQTZM08lc1pH4AaVNaEqPTk2WZLLYaL9YaR03Ch/OrlfFKB1csRbHxlKdkkRuT&#10;TmJIujTINSz/6hu+OfmSDbvk/7X9Hlslch89/56p8w6TXTiP8VME8OvPcOLSY67/Clfuw9mf4ej3&#10;YpuXn/O1QO2gWOjfQN0ltVOeK0slkn8opcdeICwJ4YCY7Zpv/2T18WesOPyESWsuMX7lRYn3d1Wg&#10;rlImSzn0ioW7FKi+Zcqae4z76hyHpBE8cust+66/kJj/WGK+bF+B6w75/RJE2HzpPcu+k+89/YQd&#10;8jNHf3nDuafvBaqvufbyjUD1PTdfvFJvDHjv1RvGfLGIgcotq4OCcfTzx95zOINHjmCo2Lu/gDNS&#10;1mms2GpsVhqjxFyVx/EC1hhZx2ECWhcvT0lXHfmX9mc4eDpQ1VxOSm6syI8rniOHCEw98Pd2Zqhb&#10;P0Z62RMs4FTHmYqhKmBVlkpn1DBPO3Wp2OvQEfKzfoP+AqqDCtePkkNDGV9RIVZUxaym0cwfO5aW&#10;4lIKUtJIjU8iJCyCaXO/4NiZKxw/e5VZi1dh5+SJXmcbOeis5aDsJ9bSXw7M/hIjrWhl2E0OvO5S&#10;Yju6UppiPAK7NpqdBaomdNA2FjPSZ7CzM4UFxeRnF5CRmoWxkRna7XXRbauLjZYFVSNjaRwcwKRB&#10;wcxziWTugEC+6OPHNOWGe5aujOnmRL35AJrM+1Nn3IdKOdhrjHpRZ9KXaqkaUzuq5PWmzoMYZ+vO&#10;WHtvavp5kNqjH/7mZjSM8mHl9DKsTFpjaaCHxqcajBwhwJ42kaYxZWTmBlNUFCSxLo3EuEFERfWl&#10;WeL+5OlplNT4qkAdPTGS5JxBRCf3Ij59oBx8vowen8r4afmMa8ll6rgSxjXlM76pSJ2Ueuq4conu&#10;hQJUBapiwgLU6tGy/qckM7oxjomjs5jZUsqM0WVMbioQEGdRV5VEswB1/Jh0McAo4vMHEJ5vQmSl&#10;FtENnxPd+Bnhla0JzPuUsim2JFUaEZKiQWphD4KiOhMU0ovgACfsbGyIC4tn6vQpVLWUYWbVCU0T&#10;Y2n0TCXKK0CVaK8CtYcA1RptWeoY2aBl2BMtg1500O0t0Um52q2vwNRRYOuOYacRdLb0x6SzF917&#10;h7Fs7QWWb7wi5niMVXt/ZuH2Hxn95RkmLD/HigO/s/KgWNX+hyzfJ7F/3xOJ+y8Fqi9Y+/Vrthx/&#10;w44TT9XbOB84LxZ1TkB66Z3YqtjNhT9VQ7388K0Y6nsOSfw/eEUAvfdHFggktx94ztptT1i85hdm&#10;fCX76IrLYqN3+WrDTyzb+LOkqjssEKgrdjp5/neMmXHoA1DHbqdx7Dax003UtWxRl5UN62kYt10A&#10;u1W253KSs+YweuxO1m/+SR1SVVK3kUoB8PhJ+5k8bS/Tp23ni9k7WbV0H5X5TeQl5dOQX0JtVgZ1&#10;qbIPp8VSn/6h6qQa0/4fTJvlwB+dniKWqphqomqu9UlxVCckUBafRlFcClmRKVSkVzC5cQE7Nl/g&#10;yJGH7JB1uOXgn2xQov6pV+z99okY1ywGu6Yx0jcP78B8YlKbGD1trfzMVc7/9GEehOO33sl6e/Vv&#10;oCrxXgGpCO//DdTvP5jqzC3XJc7fExt9KVH/BpPXXmX+znt89fUffHXwMcu/fsH09XeZt+03Fu99&#10;xjhpROdsvMC2M4/4+uZrDt58oVqoMuB/u3zvlsuw6eJ71l58xZpzz9hw4TF7bj/j2H1pMJ++5Ps3&#10;77j9Du68f8+Pr9/w05u36gQrX+3cQ/8RI+k+2IHhEeGES+yPloYrIi1FKpnQ5ARCpHH6z6XfqCj1&#10;caQkat+YcBy8XOhm1x1nLyeSsmPJKkgiUGDqKzAN9BFoetjjL8dLaORQFaiBwS4qTJXy8h2kglTp&#10;4Veh6vOhlN5+ZakCNT0kkvGllcxsbBI7rWe8ctuP0nySRkWSJrElRlrK9JwCiipb8AtOwkiM0MDU&#10;Hh0BqIHpIHQFpnom/dGQCNhWsyuaBtZ83MaMzzU6005XwCoxv5WWKZ9r6dNKT8BlJkA10sI7xJec&#10;olxKy0uIjAqnbbtW6GhLDG39Od7uQ7l/TiynfDSumqaEdupJnGU/Ujr3I6vLAPItB1HcfQhlVo40&#10;WQ+jobsbNZYu1HR3pcbandIeUjZDybd2IdfKmcRu0oqY2GDf2hibzzUw/OgjYnyHsGxRLX17G9JB&#10;ozXa+vpY23SjTkyyuiGVpIzhNImdjpuUTU5BEP7B/ahpiqZpcrxE7hEUNQRQ3OArsaIHidmDKavx&#10;Z8wEMQ6x2rqaJLHLFDkICpgyuoSWqlwaS3MYW1fABAHluMZsxsrvKC8OpbQqhDHjUmlqEBttzGJM&#10;TTbN5RlMqBXoNmQzXmA6WeA8ZnSK/H6JNWkdCc3VJLKiPbF17QSmnxBR1YbQ0jY0LnYkobwz4UnG&#10;pGTaERrYm9hgV+IDPelv0ZlRfn7UlhYxY9pkvL19adPegPaanWRb2tBBv4c0ijYCVht1EhstaZy0&#10;DfuibdAPDQM7ec9OUodsZ4n42h1d0bcYjl6n4WKmoRiYezN4WD5bDvymdvjMWnaepdvuMVsgNv7L&#10;88xYfpkVYlRr9omV7hEj3f+adXvfsmG/1IHXUq/YcliAKvFx7ymB6Lm37Dn1hP1nn3Dw4hOx1Zec&#10;ufuOc+qsUW85dE4ge0rge0IZDvWM9bsfCjx/ZvaSG8xYfJW5y66ps+5/tfGOWKoS9X9Qx57Okb9r&#10;8hff0DLjgAB1N6Mn76ZFavSEnbRIjZ0kjwWmowWyjWKgNXXrKS1bTmraTCYJgJfK58eM30F94wbG&#10;CYynT9svtYepU3axZMF+Zk/8itxE2X+yS6jLzqcqNVXifwq1GUnUZiZTI/bUIAf/mAxlvHMSDRL/&#10;G9MSaM6UBJIpjWdKJrWpeRTFZJAbl0tZViNLvtjL4a9/5cSpFxz65jmH1P/zI3YefcARWT8Xb4sV&#10;zt+LV3A5Hn6F+EdW4BVSjLtPNk4j0/EIyCW3dDqrt57h4o/vuCrK982NF+y7+JRjPwg4JXJvv/KM&#10;Xd9LDBd4Kga5S2rP9dd8fUvi/6VXjP3yFM3zz7F4ywPmbL3LJNmuX+z8haUH/uBLaRznbf+VqWtv&#10;yes3+GLXbyw/+IDp0rjO2CDb/dAv7JXIf/jue3ZcfcWmc8/ZfOENG8+/kd8rr0n833hOtv8F5Sor&#10;ge/dl8h/i4sS/y++fs/l58/54cULbj97yn0B7NGrV8isqWZoaAi+wqaojCzCktPxjY0VkUiR4yMV&#10;nxhl0pUQgmLjxFSziExOITAmlqBR0YwM8Waonwe9BtnSc4AVYaMCiUuJEPNUzpkOYaiHADNgkKRN&#10;ifrR7gSEOYmtukjUl2WYI4EhDvj5DcDHtz/+Ic6qnSqWqsBUjfwlCSkUxScS5+9PgLszng79KclJ&#10;pb6qlPy8bKZOm0Z0bDKt2hmrExkbGvdDWyxFU1tMRbuPgEipnmjodKddh05oaAlIpZR7HGlIlGyt&#10;3ZFW2ia00jGgjYGhANVILKcdYQmRlNaUUlFbTkJSLLr6WujpatKu1Se4OQ3m9x9+5MrRbwl2dsei&#10;VXtsBci9W2vTv50ug9rpM6SdAc7tjfHWscLf0BY/416MNOiBh1533MWQ7Tt0pOfn+lh9qoP5v9ph&#10;/FEbzD7RxEJTD81//QNfUfflXzXRp58h7bVboWusp942IbcgTqJTMOl5I5kwI1uqUOwlnZDoIWKl&#10;3lQ0h5FQOIzKcZEExtrKxuxDUZUPNY0R1DfFCvjSGT86lwmNeTRXZUrjlE5jWRZNZbmMFUudIJCd&#10;0KTcgjqTmvIoaupjGDs+Q0CcxoQx+UweU8KEhnwmyeenjM5jxpg8Zk0qZLyYcmWDD2FpRgLU9gLU&#10;tipQw8o+JqT0M6KrtGhc5EREjinRqRaSLCzxGWZFWrgXgc7Sktr1IT00mNoiMeaWZkqLyujcxZb2&#10;ss30DCTC6wpI/waqLDUNe4uZ9kVLXwFqf2kEB6JtJjDt5EIHEyc0O7qg39lTtrMvOqYjCI6dwIY9&#10;9wVUB5i78gqLNv7ArFXXmbz0EjOXXWG5HHTr9z1l3R5lZvy3rN/7ng2y3HTgLVu+ljokB9jR1+w5&#10;KXYqlrrvzHMpMZyLj/lOouPZuwICOeCOXnzNodMSX797KWb2km1fP2alMu3e6tvMFJjOWHSZuV9d&#10;Y7Ec4Es3KJNF/yhwvSnvX2Pu8gtMWfCNRP6vxd72MUaAOHaq1JT9jJm8lzET9wgwd9EiRtrcsp2G&#10;hs3UN2wSqH5FYvIUJkzcxdKlZ1iw4FtmyndMk89PmbKH6TMPMnf2bpbM20J+SgUVGaWUJEiiyJRt&#10;LACtExutFxutE6C2pKczTrn4IVUsVWpsnjSi+QXUpudQmVZISWIhlVl18l0bOfXtT1y+/I5vT73h&#10;8MnXHDghdilx/+ApsbmLz7gsxjl7wT4CwyvwDS4lKKIa76BiAUIhXoFF+IWWERxZiVdADm4jUsgs&#10;niLr/iLn771Rh6Ltu/SYXdJgHRId3CM2ulXMdMfV1+z8a9jU/usCvLMvpFE8y9gvLrBg42/M3nKP&#10;CZIK5m3/Wez0T1Yeec78HfeZuOoaU9Z+L0D9lXXHn7JZ0saa449Ycfg3lkmDsPzIr2y5qEyo8pK1&#10;px+z9fJrtl6URlTi/06prQpkxVa3XXnK4Z/f8t0j2eZK/H/zWiz1FT+9e8edly+4/+4tPwtkF23e&#10;TEBiEu7BoWKnWQQJNP3iE/AXux8eGiZWmkxUWoZANI5hfoGMDA4jPD6OhOwkSZQxal/CqLQoevS1&#10;ZLiYaW5RCu6eioE64B08hMAoZ8Jjh6oVk+BJXOJIYuM9iRTQhoQMEYtVxqEOVCGqDOxXOqSUXv+P&#10;ipQ7S0rk93EegtvAXgSNdKW8KJv5s6ZRVlLEmDHjiZP4Yd61DwZGVhiZiLno9kBXYmCb9hZiOF3R&#10;EYAppvNZGx10dM1ISS8iOCKZT9sotx42F6gq86GaykFphpaZlKk+UYmjyCvKI18ZWVBcgG0vGwwk&#10;emtptMeyizlrV63m959lQzWPxVRbj66GZnTVMcFS25iuGoZ0ba+PhYDVqI0ehm30MVRuYyulJ881&#10;PhfTlWov1fYzDQwEwhZaxui30pb3O9Dm4/9hiIMlK9eMw9FVrFr3MwGqNl2tzMkrSSQpy4e88gAa&#10;JyRRWh9LSW2sbAAf2SG9xEqDKGwUqOa5S6snMK31l3gYQ/PYRBobE8Q0U8U+BcQS9cfW59JcnUNL&#10;dYHAtFge58lreUwQUE4ek60O8K9tiGbipCwmjM9l4vhCJrQUquddp40vYeo4edyUyeTxYqtTUskp&#10;cyY005CwQg0iq8ROqz4XmP4Lv7x/kthgTOMXLkRldyIltw+OTpr07NoWz4E2ePTtiUef3sT7eIkB&#10;VwpMC+V3TcbReQRt25uhrdcDTb3/DVQN2b6aSmMpZqplOEBi/kDZbg5odXT+C6huKlANOo6kvb6b&#10;mPteidRnqZu0lzkSub8QiM1d8z0zVl5n6pILfLXlJxWoa/e8FJi+UoG6cb9yHyc5kA8r9ZZtR9+w&#10;+8RbAanEfrGWA+efipG84PSPcOLmO/adeyRW+xNrd/4skfcPth96qg6HWrxO6Wy6xtQvLjJ94SXm&#10;qED9QZ19X4HqIvk7FqwScxWgTl34HRPmHmXc7MOMn3mI8dO/Zty0g4ybekCtsRP3MW6CwHWc2GrL&#10;DhqatlBVu5bCkqVkZM+jZdwOdu29z45dv7Bm3XUWLznN7LnHmDP3AEsX76W2ZBKZkRmUJ+VQJwd0&#10;vUCzSWL+6HSJ+mKq47OyGCsAaJH3WrIktRSVUJ9fTml6MWU5NcydspxzJ+9y5fITzp5/wuFvHnHo&#10;uxccPfeG7wRwh8XwTl57zQWxy3mL9hMeXY1/UAkBIWUEKFANLcdXgOrtV6C+HhRaSlhMBWGxVTh6&#10;JuPim0HlxBViqc/USWcOi4kevPaKXVdeslPiuDIGdadAb9dlMUYB3pbvnjN1xRVmrrrF4m0PmSEN&#10;1AdDFUgeeiLAfMpU2dYKTFceecqm02/ZfvYdu869Y7tY6I4Lb+W73rH6mz+Ys/MmSw//IvFfGswf&#10;ZNufl8j/3RM2nhHrvqqMAJAG9aY0mD+95ajE/xOPn3Ll9WuuP3/J7ddvuSPR/8bjJ/z89p06tOrY&#10;9etUTJyMe2g4QWKnfgnxDAsLIyIjQ0w1DZ+oaIYGBDFKLLawpp70oiKS81JJLUgnMSdJHicRkxJJ&#10;n4E98A8dQUiUN87udviGOuEf7kyQYqaRboSJqcbEeRIVPYygEEd8vO0YNsyWwc5WainjT5XxqMrl&#10;px/ljBrFrJbRJIYFMtShD/ERvqQmRFFSkEO2/GHJiamkpGZhP2Toh9sGG3TBwKS7QKiLHIid0dET&#10;YAqwPhGLtOnVm7LKSubMXyyKnECrtmJ/ym2jBartdDuhZdJVDsrOmHQxU6f3KygtJCs/m7KqMtzc&#10;XcSUdAXIWnTo0JaxY8Zx98efOH74WwYPGIK+thGmBp0wMzDHVM8MY7FeQ4GkthiwhoaJfObDYx35&#10;PR00jdGVpb6exFmBuU4HA/Q1DNBup4due/n+tp+p1+l+uXI00YlD5f/yMUYdtdA305aWyYPQOEcy&#10;Snyom5BAWWM8pQ0JFNeNIinPg+xKb/KqA/EMtSY6ZQhx6U6MShpCfoE/1QLI5vp09Tzp5OYixjcq&#10;E1VLlCvNpLEijzF1AszRAskxhUwdn099TSxV1eFMmpQjsbFIoFpIY71EfgHxhJYCpghQp40vkHiZ&#10;SsukWGIyexKYoUtkmRYR1e0IKv2Y0LJP8M/9F9njLKmZ5cyo7G4kZfahX59W9OqqhVOvrjhYd8XJ&#10;2oqqrHTmTZlAc2ODgL+Z7lb9JFV0REvX+v8D1A76tgLU3ipQtQWmmsb2aBgPQtPMCQ1TZ3Q6DxVj&#10;HYqeqScduwexRODSNHWfxOnDzFPgJQfdXImAM1fdYOLCM3wp0XudAHXN7hes3f1ShemmA4idStQ8&#10;otQ7KTmY1dj/Rh36c1gs5oRE0W+VITbfPWLNvrvMX3WZ+SuuslqMd+PePz707K+4JmZ6icnzLghQ&#10;5f3l36u9/MrQqWWb7qm2qow/nbtM3l98Sj0tMVlMddK8Y0yceVitCTMOMUHgOl4Me8JkpcRcx++l&#10;ecwO6ho3SsO3gbzCxaRnzVUfr1pzg+0C1Q1bxIJXXGLF6vN8ueRr5kxZLakgg7oMif3JEuVTEhmT&#10;Ese41FEC0jgBquwHGQUC02IackopTskjJ7mIiS3zOLDvAhcv/cmFy085fvoPDp38g2/FyI9deCcg&#10;VYAK136C89eeMmbSanz98wgILCQqqkpiaAFBQaUEB5cQKmYaHiEQDSsnRIAaGFYqtlqMX2QZ3pGl&#10;uPhnkVo+i23f3OOsfN+hK6/Um/DtvfJhmNWuCwJUieB7L0py+PYFs6XBWrjlVxZu/Z1p628xc5NY&#10;v3IVlBiqUrO33JXnD9h5EYGo1Nn37JblzvPv2XrmNRtPPmP9yeesPvGE2TtvM2XzZZYc+YVtykxU&#10;F16z+cILMdcP51gPy99z7Nf3HPn1JccfPuf042dcf/mGq89ecuXxc+6+Q4z1LXf/mqD85p+PGb9o&#10;MYP9fBkWEa4OrQpKThZzDWFkRKSITz6p0mgl5uQLQPOIz04hJC6ckaE+uHq54BvmTUxyBP0dbNUO&#10;KqV8gp3xChqMp88AifIDGe5lh5csvbzFRgWkjo5dGTCwE73szP5dtv1M1fqoIDmR2EBfMVM3BvXp&#10;RnpimDphdMKoKJKUUwGjEsnKLMBtmBcdO3dHT0xRU0eiu7aBwNRYLFUTLT19gsNCZUerprq2gsqa&#10;WmkdIyX+m0mU7CpA7SzGYyHRUEBs1BnjjqbEJSWSkpFGVl4OVXW1jPAaId+pKd+pw8ef/ovMrGwO&#10;HfmWn3/5nazsIvkuQ3mvo8DPFA3FdsVU2wtQO7QxQbN9R3Q1zNGV+KqUoWZnDGRpJNVRQxoALfmM&#10;rqF8RgCvqUNbjdZ072XErMU1VDTEo2v0Oabm2ugYt8dJ9D1olAMZpT4SDTMZPTWHSXPLaZmWR0qB&#10;J5llIxkebEVq4Qgx13BSczzFtAMoKgyhpiqe6RNLVcNUYFpbnkJ1STLjGoqZ3FItVaF2TE2fWMaM&#10;SUU01SdQVxslwExn8uRCxo7Np7lJLFYstaYqldrKJBprk6mti6JubAj+8Wb4pWsSVaVDeHVb/Ir+&#10;RXhFawJzP6N0al/KJg4mOqObtKoWDOqngbNdFwKHOZIXH8Ug6+4smTmVzauXsWXDeubOmkdnC1sM&#10;jawlYYiR/hdQ2+v1ROM/gKplMgidTk7/jvwaHV2lcXSnjeYQhvmUsXT9DbWjZ9ycYyxYd4M5CsBW&#10;i6GuuM74L06xaMOdv4D6nDW7XghQ+S+gKiVGc1zsRYB6SCBy/Np7Kdh7+jnLd96R77zEPIGpcs8n&#10;5Rr9TcpQLHk8d9lVAelF1VDniKkuXv0DKwUAq7beZ+XWX8RS76iWqoxBnbnkDNMXnWL6l6fk508w&#10;cc5xJs2WmnVUwHpEHWc6YcrXkghkOUmMVWx17IQ91IupVtauo6RiJZm5C6hp2MSS5Zck5VwXmArg&#10;N1xl2crvWLZorxrZi0dl0yQiMjo5ngkC1ElpsYxPiZXIL0DNrqAhq4KipEKKMitZvXwPly894Nr3&#10;rzgrYDl44ncOn/+TbyV2H730gpPSqJy5BaeuS6Oz/wbV9fOJjikhOqKMkIAi/L1zCRUbDQkoJkyW&#10;4SGlRAhUI8VWw+RxQFgJgRHl+ISX4BtdTlBCLe5B+URmjmfjobtcEIgpQ6v2XnzBXgHqboHpznMv&#10;2SMQ36gMl1onDdLmX5i36WfVRv+2UwWqS/b/weK9vwtYH7Hp1Fs2i51uPvmGTco43m+UCVqesvr4&#10;EwHqS7HR5yw78gfz9vzE+DWXmbzhskD2EXvEWA/8IAnktjSmt59z/DdlbtU3fPvwNWcev+L84xdc&#10;fPJSBevtN+/FVpV6xw/KvcPeI8b6lrVff42/MMUlOIihoaGEiwwq86wGJyQSGBdPRHIqoRL5XX09&#10;GOg+mL5O/ek9pC+9B/dSJxKKTAjBwdUOD28ngamj7NN2uA5XxphKefRS74jqPqy3pDprBtl3oW9f&#10;U3VmKqWsexliZWugPv4oPjyIzKQosdIwgvyGipWOorIsh9yMdFIT0xkVlUxudhnR0SkMdnDD1Mwc&#10;LR0dscB2Arn2dLe2JE9sdpKYT21DucR32YnGNkvUiKJtBwW85gKwTuok0gZmPdX7wJt3tmBUbDyJ&#10;SSmkp2VSUVWDr6yI1h06CNjM+axtW4msLhw7+i337v7KmjWb0NcX09QxQ9egswC8M+11xXp1Osvf&#10;IUYq368lQNX5C6gGHRSgCrgFpqYaFhgoP6dvSFuBcqsOenzS7jNMu2kzYXaFxL58eg80QdewLcZd&#10;dLF3tyEk3pWCujCapqXSOCmTpok5jJ6cI/E+lNDE/gwL6kbtmHiJ+sk0NKdRU5MijVCMGGgW0yeU&#10;qx1Pk8YKRKUmNBeLfSgQrZeqYWxTvmqfUyeKvdYl0CDmO3ZMOgsX1DN5UhmjBagNYqm1NRk0j86m&#10;uiZeoB9Ofv0wRsZq45+tQ2SNNqFVbfAv+oSQotb4pH9O84JhFDXZE5NqI41TR+z76jK4ZycGd7eg&#10;oTCf6AA/5kway/4dmyWaLiYxPlkMvjPtJPJr6VijJUba3rCnOuxNWWrqS+Q36CNxXyK/0QA6SOxv&#10;ZyBLEwf5mSFomLlg2HUkbXScKKxaIfH6OtUSh6cIrOYJZOYLwL6UmD939U0mLz7H4o13BKaPWbVT&#10;oLrrPyP/e7YcQiI/AtS3KlD3nnzL14qVXXrL1mMPWbb9R74QSE9bekli+y3W7fiT3cr16vJ9i1bf&#10;Zu5X11VDnaNMbLLuR9VKV275neWbFKj+psJVvTW0AP6LlYqpXlJ7/Gd9eY6pC04x5YuTTBPoT557&#10;Qkz1KGMnH2TcFDHWKYcFpgcYM3Efo8ftplagWlYt8b9sJblFS6lp3MKiry4KTG+zdOVFlq85y9o1&#10;J2kqm0p6iNhpeiHNSWlMz85mckoSU9MlvRTUUJ1aRmlyOXPHL+Ta2Xv8chdu3HzLdxeecOzsYzHS&#10;Z3x38x2nb8I55XTHdQHT3quyfpcTNqpCYFpK/KgSIgILCPHNJ9Qvn3CJ+WFSUWKoSkX+VeEhJRJf&#10;xU6lAmMqCRxViX9MFSEJTYwMLychfzpbBarKOepDynlTMeJdZ16yWSC45ZsnLN/7CxO/usSMtQJS&#10;SQUzNv7Aoj2/s/TAo39HfuV8qgLaBbvuq89XKHMmHPiTZQLZZV/LUmrVsacqVFcee8IXe39lzq57&#10;zNx6mwlrLzJtyyU2nHsgQH0ucV/MVAHqb284JnXi4VtO/fGS049ecen5O66+glvKCACx0x/eCVTf&#10;vlcfK3MB7D1/lqjcHBx8fPCJjVUvAPCKimJocDB+ksRDk5PwCPGnn5sjPR3s6NrPBvOeXTHuaioi&#10;5URApJ96/6phvvY4e/bGwa0HLkMVmPZTL0Md4mSFnTJZSm8TbGwMVIgqMLXsoUtXax2699QXQ81J&#10;Ji8rjtzMUWSkRZElQM3JSqRUDsKivFKy0otJSy4gOCgOF6fhDHFwoUcPG7rJgerrN4K8fInuhdkU&#10;l+RTVp4vcCxm0uSJ+PgF8VkrLQGqRHIBWqv2JhiZi/WIZfbu3Zfa2nrKyyspKS5j3ISJEkvC5T2J&#10;5MbGAj4tsaeubNm8lZvf/8DJ787J73WlXTtdDA27oKvfRWKqQFKg+rl+Rz6T72yl2xHlbqrKDQE7&#10;6HSS3ymQVU9JKKcmzGkvQG2jbURrLSM+1WiDvnl7JgpQp8wvwdGjq4DjEzSM2tDLoSvBAtSS0THE&#10;5w2jdHQchfVxVE9IJ6c6iOCkAYzKcKG6OYHm8Zly0BWLYRYypjFPPW+qdEapyzES45RhUy0lNNTm&#10;UVeZK7aZR6MyDnV8EdOnlQgwk9WhU5UVUVSWjxLLVW74l0xlZQqVVSnU1KbQPC6LcbNSyagehHey&#10;DjHVHYmo1cC/9F+EVHyOf94nBOe1Y/yXw8muVC6nM8bV1QC3IeYCVHMcelgS4TWScGUO1dhIEmPC&#10;iY2Own6gA4aSGjS1Lf7/A1VgqqnEfpPB8v5g2hgMRlMMVbfzcEy7CqiXnmbi3KM0Tt7LRLG+2Suv&#10;Mlti+PKdv7FQove0JRdUoK7aJQfWjqcS+V+xYd+7fwNVgenWw8ryDVuPvGLb0WfqXUg3HPxdtd1Z&#10;K64w46srTP3yKgtX3WO9QHnn4bes36UAVcxVrFSZGPqLlcolpz+pA/lXbX3Ais2/qVdLKVBduv6u&#10;WKoc9KtuMF++7wNU5WBedFagKta68CxT5p0SS/2WcVOPMH6qGOv044ybLFAVU20WU1Wu96+o20hx&#10;1VpKpDLzv6SqYTPLBTYr1l1jpcBh8+ZLzJ+2nsRAaWgTC6hPzGJyVgET07JpTkijKqmYGfWzObX3&#10;Mj9f/ZPvz//OpQtPuSJx98qPb7mk9MQL3PYdF0jN3y/Wv0Ui6wwCBIZ+ESWEiWHGxFQQHpxLsF8O&#10;If4C1IB8wgSu4UGFRAQXqRUe8qFCpHz/Aqp/VDkB0RWEJTZI/K8iMmUsPhGVpBbPYee39zn1A+rF&#10;FVuOPxagPmXTUSXu32KMrKOZ62+qQ6fmbvtJNVMFqIqdKksl8iudUgpslffnbbnHgq33BMA/sWDn&#10;LyzcfV+s9meWHHjAmm9fsOKbZ8wTqC7Y9xvzdst37rrFsuOy3b77mfVnf2XLpT/U86iHfxZr/fGZ&#10;1CN2fX+fPTfvc/SnP/nu98dirc+4Kbb6oxjqrXdirK9eqlA9e/cuo+fOYeAIT9wEpJ6RkSpQHQWy&#10;w0TaXAO8GRkhgI0JE1uX94O9sXcbTOeeXRjgMgCvYE+G+gzC3qUHjgJT5Rp/Ty97XNx60X+ABba9&#10;xEx7CEQttenSXYtuNnoqTJVSAPtRZtYoCgoSKSpOIl+ZbzMzllyBbGlREQXZJVSXjaY4rxZf70gc&#10;HTzo228gI0eOpLAwl5q6MgFpLimpsRQW5ahAVWaKLy8vw36QI60EqK3b6KnnWrUFbCbmyoFrSmhw&#10;uFjZBDGx0ZSWVlLXMFp2lBi0DSWWC1Q1jYwEltpMmzWdk2fPSBS6RVFZhRixAfqG5uiJperId2oK&#10;KD817MgnUp8afKjPpNoIYNtKtTcwF7NSTjcI1HUNaC8wbadpIsDWFMB+SlVLBjO/rJCVaotux8/R&#10;NG6HZV8TRoQOoKA+gtAUB1JLA6kcn0FJcyKjcoeRXDKcYrHXGnle15ROS4tyLjSbcU0lTB1TzqR6&#10;ZahUMc0NOYwXQ50ysYrmxiIqSjKoKkuXx3lMmyLRf0oRY1rEgOtjVUMdPzaHMc0C4vGlNI8pEPPN&#10;pWl8Lg3j0mmcHkdkQXcxUW3iGzsRXNkK3+J/EFbVCp+cfzKqwpBJS72JSbOkR59/0rdPG4Y5d6Nf&#10;N1P8pTVuqZTkkJZCXrpsV9k+BTk59OrZByPDrv+O/Jr6H0D6fwFV07A/2hL59TsrcX8I7Y0d1XOo&#10;n+sOxtO/gmUbrjNmxkEaBKhzVogprrqqQnTRprtiq7eZLuBSgLpi+x+s3PGEdXskEkrc33RA7FSN&#10;/LD9qGKoAtUjr9l4ULlx3m9ipj8xXwx31vIb8h03mLH0Nss2PmTz3tdsFxCv3f5Y4v09AaoyxvSq&#10;2hG1evt9dQ7UNfK7FKgqg/2VWaeU8ahK9P9y3e2/oKr0+guol5xn+qJzzPjyvArWyXO+U0E6ccY3&#10;TJl1gvHTjoqtfs3YKQdpFlOtb9lBlZhpVcMWapq2UlC+ijoB7aJlF1i/9SZr1wlUxVLz4ispiimg&#10;Ka2cOgFrXWI+zRnlLJm8nP3KZaNLDjO+djEV+dMoKZxBRfV8miasYMaCLcxZuJ2snMl4eucw3CcX&#10;n+BCopPqGZVYT5TYZWSYRHqBZ3BgPkES3UOCCuSYKiRU4BkWKrH/rwqVClZgGimWGlVKkEA5eFQV&#10;4fHyXWnjGZU6joiEZiITx1DevIrdJ37n+JX3bBfgbTv+krUHnzJ24QXGybqZvfG2gPMHNe7/DVPF&#10;VBfvffBvQ1VKOcc6XRqYWWtvMWvDj8wR2CqQVa77V4ZaLVHGIh9/xsIDD1kgn11x7BnrTgnEL75g&#10;kxj6pguPWXv6Aau/+41tV56z59YLdnz/iG3Xf2fr1V8Erg8FtI849usjsdbnXH75hpsC1TvqJavP&#10;1dtX33rymIlLvmSwQLSXqytOfn7YOjlj2tNGyopuA5R5V4fh5DMcNz9PQuMiiE4bRUhcKCOCPPHw&#10;c8Q72IWA8GH4BDjj7mHHAPuu2PQ0pruVPt27iZF21cLCSlstBaa9+3f8MNtUWXUmlbWZ5BbGSlxP&#10;oqRU4FGSQ1VlBSX5UrnVjK6dTFZqOU4OnnIg9iUzM0NA0iAwzJe4W0Z9fZUYZ7mYVbEYVxE11dUM&#10;EqC2a6sjMd0UDU1jAaBEcgHbAHtHxjdPoKm+mepKxVKrqappIKegGAMzsUojEwGbKf9s+xnpxZkc&#10;On2c09cvS2zbKJHcEi0DU3SUyYz1xUKlOuiZqtVeQP13ddA1EYCayM+YoS0GqyPv62gboqVpJCXP&#10;tfVo3eGfJGYHiNXUExA7EDObDmK5n2EurYxn2AAC4u3xjukjMcGNirECztlFZFT6k1npQ0aRL+W1&#10;sfJ3p9Ik8X50XSFTWmqY0lTBxLoiJtQVMH5MIRMnlDJujFiqgHbqpAZmTG9i0oRyMdNcxo7LFnhm&#10;CoyjmTI5j0kTC5gkMJ08uYKm5jzqm3OoHZtF/cQsiscF45GgKzaqT3iVAQFlnxJa/TkBRf/CJ/sT&#10;Uuq7MGbBSLKK7fELtJRt1BpP1x707daR9OgIpo9poamqgrIiaQQrS5g4dgx9etmpkV9Ht6usH5t/&#10;G2rb/wVUZbLx/h8M9a9OqTYGgwSoQ2ht4MA/2vejomEtC1eeZ/TU/SpQ56++qkb+KXIQzhRofSFR&#10;e9byyyyWg2v5tges3C7muVcZLvX/7FSB6XaJ8FvVjqk3bDwgsXHHfYHwXebLgTl31W0x1FvMWX6P&#10;tTues10+u23/O9Zse8KXa37hi+USR1coHVF3WS2fW73tPusEtmu2/cEGsdi1Ox6Jrf7Ksk0/CVTv&#10;Cnhvq/F//srrzFx6ielfSvxXlosEqvMFqrO+E5h+x7Q5p5k0Q4x1mhjr9COMnXqIZrHV0RP3Uz16&#10;O2V1mwSu28gtXSnPt7FszVU2brnJ9s2XWTZ3B8WJ1VQmVVGdXMGMqumsm72BWS1fUl80neL0iZTm&#10;TCMnZRxpCaOJi60mPFpie3Q2YWFZhAcWMSqqirj4BqLjqgmNKiNE4BgeKpE+pIyowFJJjQUEBgtU&#10;Q/IJDpX4H1pIZKTAVipcKkwqJLqUwNgKgmIrCYurFZjWEZvaQlTSGGKkktInk5A8gdS8qcxYfJhD&#10;ZyUhSDzfdOgZX+14SNPcU0yXBmjupjvMFAP9v4CqRH3FUqdtuKXWzPW3mbNetvvGH5kln5u1+Y4K&#10;VeVnZmz+UYz0V7489CdfHX7JhtPvpd6oPf6bzitgfcr2y69Yf+Yxq759yNqzf7Dv3ku+/QOOPnjN&#10;sYcvOfPsHeeev+X881dcev2aa8rlqu9e8/2LJ1x/+oj7vBdble89fAgvifoG1tZ0GzQIi/522Lm7&#10;MCIilEEjhjLQw5Whgd6EJ0YTmRRNelEmKbkp+EeMwD/cA98gd3Vm//4Du2Nja4JFVzFRKevuBnTv&#10;rqfaaU8RMGWmKWXolHeAgxhqfjQpWWFk5kZTUp4hlpkjtpojoGiguqKepNgssatmCvIbVUuNDI+n&#10;tqaOqioBaEWJALSQ0uI8iaxFVMnj2ooyJo0bT1RYNMr9jUyMxCQ7GKGrRPK2QnbLnmK9NVRKlRSV&#10;U1FRS1lFjdheC5Y9bFWgapuY8VHrzxge5MXGfdv5+tRxLvxwDSdPD9rq6KJjIlBU5hAw6IS2zodz&#10;q9q6Sgk4pbS15TukdOWxvvxeXYn62lo6aGsaoiNA1dMxoFW7fxAU5SIxsJ74HDfsXE1oZ/gvLPuL&#10;oUbYMzKyH8WNUQK0DAprYgRuqeSUB1BUF0phVRhN4zJpalHAKP/f8bVMG1fP+LoSgWkR00aXMW1C&#10;BdOn1jB9So1AtFLMtJjJyrJJzLMhk5qqOAFprkA1jWlTC8jNDSIqeihVdSnMmFcnZppN1dhkmmdk&#10;k1rjhkeSLoHFJgSWGeBV1FqAqklknQERFcYk1VqT3zyEmgZf5s7Lx9nBhDB/BzLiQ2ksE9g3NzK2&#10;oY4xjbWMbayjpbEBa6sesu5M1FMiOobWAtAeYvM90TC0lYZKjFVPgapsD8M+aBtJ7DceiIaRPe2N&#10;BqFl5syn2nZod3Rn1uJvJTZ/Q834HTRO3ScmeU7t3Z++7AqzVn3P4s2/CBBvslAi9/JtD1m985nE&#10;fTmABKbq+VOJ+gpQdxyTpcT4LV+/EoN9zFdKJ8iqW2KQ8j1f3WDa4usCQKUz6g07DsGWA28l2j9m&#10;yfrfxDh/FED+qN7uZJXY6GoBwdpdz1i7U2x4t9juzj9ZsfV3eV+xVKXX/2+g3hCQXhU7vSxJ5TLT&#10;xMamzD/LpLmnmTL3DNPmnRW4nmTiTGU0wFEVquOmHRKg7lOrcdweylWobqWsdiMNY3ayVqLx5g1X&#10;+HqXROSJ68kXiM2oW8Tq2duYXPMFtUVTqSyYRlXhbKqK5pKZ0EKWGGJmSjOpSbXExxUTH1NMSlyD&#10;HENlREaUC1RrZd+oICa6Uuy0TCK+cr60ROJ8ISFhf1W42GlEMZHR8pmYMiJGlRMpII2IqyQ8oYbo&#10;RAFpcpOUwDttDImZk2Q5ngQBe3reDGmM50nyWiHr7g7bjzyVxu2lJIx7jPniNPMkXcxVavNdifD3&#10;WbL3IV9KLVaGrEktkEZs3tafmCmN5nSB6ez1Ak1JA7M2/MAMpQTEyvjV+fLZ+bsFwgf+ZNWJN+od&#10;VDedgfWn3rJRGQ1w9gXrTz9Sx6ruvYk6K9Wa05JIrj7k+MN3fPfkvQrU4w+fcerJCy69fcPV92+4&#10;+OYZV14/5/rrF9x6/ZLbb15x6/kzdWjV2Ts/kiGCZ96vHwOGe+AREoyTr7fE/wD1KqqItCSCEiKl&#10;lMmrvdRr/UPjAxjm64ztAEv6DrSiu40pnbvp0amLNpYCU1tb5bRlJxWkSqeVcqWUh1d/XD168dHO&#10;PcuZMKmS4tI08gvTKa8opE6Ms6ikUMCq3DMqjbikHDILamQjZZCeVUpZWZ1UBXU1lWJYlTTWKPaT&#10;TW1ZEXVlJdSWluE3wgcDLUOMBHZ6AlR9bTPMlOFWHYwZOdxfLG2CQLpMgFpPbb0Y1JgJePoEqL3x&#10;hp268K9WbSS+9mH5mlUcF6DevPc9lQ0VtNPWUO93ZWhmgbZeJwGsMiSrC+1lqZSGlJZy/lRAqnZi&#10;6XREU0uX9hptxJR10dISiOjq0UYM1dOnD1PmSASuHElkgj2WdlpYDtTFNbCXQNabmpYUiXs5TJmW&#10;R2NDPNVVUVTWRMlBFMOYiRLRJxYxbqIY6Nhyse5KtfNpYlMxLdVZ8ryY6ZPFWsdXMFa53HRcMWNG&#10;i5WOy2OiRPna6lgxWKUDL0kSQjRunt3o3ksDp+HdiM0YzqwlVUycm0Pd5GiSKgcSVGhCSJkpEQ1W&#10;+FWa4pajjVu6Hu5JhuSN96SgaaRsj3CmTVJueT1KvVx14ezRTBtbJ39TLRMbGhhTVcXUsS2SDEql&#10;pTVH28CQ9nrSkEjD1FZXGj6Bqp5AVF9XQKprJc+tBKY9pAFTon+/D51TBnbomA7h4w496e+awJJN&#10;V2iYukv+zl3UTN7D7FVXpMT8BFgzV0vsE9jNXnGHBWt/lcgvgNv7kvX7XouhvlNry9fv2HEc9p6Q&#10;A0g9L/pEjepL1kncXy62o1z59JV81+IrfLXhFznYPwB408E38n2PWbr5IV+s+Vn9/qWbJeYrnV57&#10;XrJ63ytW733OKgHqyl2PWL79oQrpJQLUBWK885ZfZ94yMa+/OrSmfXGBqV+cF6Ce+686y9S53zB5&#10;9jEmqMOrDgtUv6Zl8n6B6l4axu+idsx2if/bJbFsYcqUw2zd8iN7dv3E3u0/8uXsg8wau5GmknnU&#10;Fc+hpnQuFYUzKcyaRE7aWLJTx5Ce0EhKbB2J0TXER1QSG1lJjET7UaNqxFxr1UqQmK4sowWqUZEV&#10;REVVEP1XKbD9u5RzrOES7aPja8RAFYjWk5zQQKb8npwsgWfmBJKzJpCUI2aaM5XE/OkkF88is2wJ&#10;uZWrmLviItuVGL7vD+asvMbULy8yb52sL+V0iYBzyS6B6c4H/6sW7/idhVsFqpIAZq2TmL/uDnMk&#10;Ccxcr1jtHYHpT+rVVIv2PGTp109Z+c1r1p56z8bTiJ1+AOqqb15K/Fes9JE6wH/H1TfsvvGW/bcF&#10;tud/Y+2Zexy9L3b69J3A9BVnX7zi4tuXXHjzlPNvHku9FrC+EbC+4bosb4q13n75Uj0FoMxcNX3p&#10;UgZ5euLk5Y17QCAOI0aKnQbjFuSPY+BIBvu6M9BnCL2H92VYyDBCE4Ix7W6IpYCzq60ZHQWkXXoY&#10;YdNXQGrfjUFDrCXi9xCG9Mcn0EFdqkC99/N5Hjz4/zH2FuBVZdkWLrdvd5chCSEEd3d3CQTXICFA&#10;nLi7u7u7u0ACBIJDcHcroJAqCiikgKJwr/HG3OHUre7b972X75vfPpZ99tnn7H+NsdZcc93Etu01&#10;CKW6cnOzhaenM1xcneDj6wtnFw9Y27nAxtkHpubOcHSlqgyKgH8ArUwQYRoahCgCOMDLjerUG8H+&#10;BK6HB/qLPW+lgVbfqqNNq3ZoTwXZljDTUOuA8WOmwsuDAErKQnh4PAICI5CYkgU7Zw+07UgF2VlW&#10;RdVCx+7dkJGXg0OnDuP81bOoa6hDpx5Uoh06UlURlFpd8Z1GVzRv0w0tuG1BaKsxNPheEtLd0JbR&#10;miBt0aoFWqm1hZpa56b76n/DqAmd4BeuD3uPmbB0nIH5q0Zj4oK+mLZ0EFZYTIVfhAmVqBWSku2R&#10;QCUZGGBAoDIizBBDoEbHuyEm3hNxMb5UnyE8D25IjKblj3JDWKg9GyQTeHmbwNVtFUIl4T+BNj7M&#10;nLEGGVmecPVYCmcvXXgGroLOwoGYOKsfxs7oje607EvNJiGWQE0sdsJSh76YaaMGw5C+WOTZDePW&#10;tET/ZX/DMP1vMWFVWwRkGcDKZyZCCOakeEdkpfoggceQFOWNhEh/JBKocSEhCPcl8KOiEEgX0bOn&#10;TDntRDXK88aG6Vsq95Zt+lHlD0Y72v027aS/m9FxMIE6XLH/rZXR/jFNQG01BGaEQlHdRUSk71SA&#10;Gk6FmlcrQKXqq76OdEIrc+2PyKn+mcB7QAA+x/o9UiNV0qaoUglT6T/dSaDuPEbANr6mNedFS5gW&#10;rf0ZuRVUusVXkV12XYHqBirNHYTpVv7Ppv0fqXifE+hPUbzhEUrrH6Nq6++opTIVaNft+4C6vW9R&#10;K+sr7aZC3Umo8qKv2HQfJevvKANYAtScclXKFe3+fwxCNf8UVesJJcUqMfsY4jOPIJZKNTrtACIJ&#10;1nCCNSx2N2LiGhEQtBE5OUexr/ERDuxmo5C+BwHO2Qh0yaJbyIePawbcHVPgaB1Hqx8JmzWEKdWo&#10;lWkYzAWoBgQprb4xYWpCgJqahVKhEqbS7ylANQ5S8k6NjIJgwtsmJkF8bRCMGIaypZqVvlYz60iY&#10;20fD0j6G6jcGbvyuvNwy4eqeQXGUATv3LFi7Z8KKcLf2zoGtdwncg+sQm30E24+/Rc2OR4TpZWRU&#10;XkMB7Xtxw31U7Hryv2AqgK3Y/Uy5XbyNCpQuIJ9glcilws3dwvuEaRH/t1yqjB2jAznzBzZeYKNI&#10;dbr+9GdUURGX7KPS5TmrOPwr6k6/QMPld9hG67/z+kdCVQqq8Ls9exeNt5/hwhvg2h/A1T9o/d+/&#10;wRXa/WuE5vcfP+Hy23dKgZXbn//AjZev8MuHD7jz8jWeErLrG/dgyqL5BOsczFi2DOPnzMGomQTp&#10;/DmMGZikOwMTdadBm6FruBhz9Waj56Au6NavAwaO6oVh4/pizMRByppU02aMwKz5o6hOxxCmTXP6&#10;JWe1WVFJIg4crMf9B9fw5OlPqK+vJEhdlEGmwEBfKlZfWNjYYqWxBazs3ODmHQQvWnQXD0/C1hnO&#10;zo7w8nSFn7c7rT+hGhwIH28vzNSZgSGDhqB3r360/d3QgUqoT4/+WDBnMUyNrGBr44q1NZtQV7cF&#10;hUXV2Lx1H+KSstG+Ux+q1G680Dvim1Yt4ebjib1H9uHgyQM4c/kMJutoo7m6hjK4Jf2o32l0IVAF&#10;pl2UUGM0AZX2n5a2Cajt0LKVOloR7GqtOkNNvS1aqv0TPfurKfVN3QN0sVBvKIzsdbDIdDS0l/bF&#10;XP3BCIwxQlyaLcKiTZCe4YTYOGtExFggNNYKEbH2CIlwUICakhKI3OxIgtUTCXEeKMwP52dx5UVm&#10;p4Stiy7s3XQRHLWGSngK7ddUgnQJbFznw8hWB2ZO89hi9sP4uf0xfHp3DJjYDp2Hf4epev0RlLkG&#10;C+17Y76TFlYH98Nw/a/Ra34zDFjy3xhn2BqTVrVHUIYRnAIXITnJjcdA0EdQ2frbITbci0ANQExo&#10;IML9qJRDw5CRmAI/Oo8uXangO7BxoTqVdaHU2/VlI9YfahpUpW0GEaiM9oMUoMq8fpVC1eg8Hi21&#10;RhPCYxCfsxOJ+fto9XciKnMfkgqPI7vmMnLWXqPlJwhrblLdUK0QjkXr7xOAzwi8l0rU73sHmSEl&#10;anPLIaoQ3pe+zmIqWgFoasFlAuyCEgJVGc3ftOclth6SWVVUNgSmAFSAKjAVpaoMeBGm9YTtBirY&#10;DfvfY/3eN6hrpOolUKu2PFIUanHdzyiouaXMqJLsgPSiJnUqW4HrvwafKzhDqJ5WQlKrknNPEqwC&#10;1+OE61HEKl0BR/id81xEbUNMzHZsqLuO6vLz8HcvZkNWhkC3XPi5ZsHNXmCaQFUaQ5BGEahRSh+q&#10;bK3NImBlEg5zxhreNl8TCQs+Z2lBMDLktjxuxlgjz1lEKWFuyce/hKVdLKwc4mHjlAR71xQ4uKbC&#10;lWrUiwD19sqBu2cOHN2zYevWBFRr3rf1zYODXzm8IzYhMH4HNh14hqINPyGl5CLyZVIEVWbJ1gf/&#10;J1CrGtmwcasoVUK1iOe5cMtDFGx7iMKdj5uU6X6qz6N0J4SpqFJRqBtOAzVH3qG48SnydhLAO+ge&#10;9j5E9bFnqD//VulX3X7tA+3/H9h7+zMaf3qPzZdlcOoJjj15S7B+xqX3fxCkhCkBeonwvPhaCqy8&#10;xpVXb3Dj1Svc5WP33n/AA26fE7rr9u7CdL1lmLBwAa9zPcxeRXeotxLTli2F9rKFmLJ0DqYtmYlJ&#10;sydhteVqzFg4DeOnjVYKUmvPHqtMT509byLmzp+gQFTsvszjl/7ThbIuv3+wPbLyo7FleyWOn27E&#10;k2d38Mu966ipKUZ8QiTS0hKpqEJg6+QOMysHrDSxgKUDQerlA0dPD35pzk1TSL1c4eLmBL8AXwQE&#10;BGCNqRnmzp6D2bMps6dMw9TJ0zBi8EhMGD0JM6YtwLSp86G/3JQ/EAcCPAIp6aVwcg2CVoe+VKB9&#10;oda2E5r94+9Ytkofew7twc79O3Dtx6tw8XLHV81bKkBtqdGJEKCyatsdrQhhCXXafAWomp0UoGpy&#10;P5ptO9D2a0FdvRNaq/cgYDsQqM3RsZsasov8ad1sMHiUJqYv7YNZqwdgrtFgLDAYDLcgXYQmmCAi&#10;YQ2iEy2VYik+wavhH26KmEQnRaFGxwlQCS2ZMprih5Q0X0RG2SMi0QFpRb4IirWAB//HNUAPc1cM&#10;oqrTQQj3Z+e9AGucZ2GxyXhMXzIYI3RoJWj3B0/rjv7aHTFkVlf0mNgKw+a3w3z7vljm0wsz7Dpg&#10;gO4/qUz/iVErWmLYwhZYZDEY8QWOcPTWpSqWrAFHxEZ5ICHaB2H+zoiPoEKNCkVkQBBSomOQlZxO&#10;oPqjUyc6hg5sfGSAj0BtpdVHWTyxlXo/aBKobdsPIXAJ0w6D0LpD0wCVJmHatuskfK0+FEPG6SO7&#10;XMrgbUN05h7EZO1VZh9VbLmNss0/I5NATaVdzKy6gdyan1Gy8QEBKNCjSiE4N+59reSdysi+ALZi&#10;82OUrf+FALtKNXhRAWl81lkk5pxXlKqkQMkA0+b9HxSgbqSlr9xCZbSJyodQVanTeirfzVS+9Yeo&#10;gg5+xMb977Bh32slZauc6rSUlrSAqllyVrPLrirQVKnRvwJVugGaQmB7hiETAc7yNeeUbQpVawoB&#10;m0zAJhGwqYzMPG6pXPMKTiGfajbIrwYRgesQ5lOJMCpAL6cM2FjEwt4qgREPR9skONulKLcl7Kzi&#10;YGcZBxtuLa3jYWUTD2vbBNjYJSohty2pbK1smh6zt0+GvUMybBl2VKC2DDvnVEI0HU6EpROVp6tv&#10;Lnz9C3hdFnJbCFefPNjzORuXDNh60ur7FcI5uAyeYbUIjNuO4IRdKN9yB5mVV5TsjHKCtKSBjRBt&#10;u1j+/wRUlUJVAbWETkAB647HSq3UCslLPfIWG0/JciqgAv2MyqNvUX30PUr3vUT+rsco2E0I73nE&#10;7UMl+b/+PBvc7z9h88V32HX9E/b/DKULYO9Pn9Bw5TnV6n1su/4EJ55+wsnfPuHgr09x7LffCNm3&#10;+P7NO3xPqF5/9wa33r/DjTev8NPbVwRrUxfAur37MHL2PIyeq4vpyw0xdo4uRsyYjcHaU9F30lj0&#10;HjVASaPqPawPxk0fiyWrFmH+splYwJDlnxYvmQFdbqU4iqpAisBVZ84oNHPxl6IJ5vANc0F2cSI2&#10;7azB1Rvn8Nvv9xkP8fTZQ9x/9Atu/HwPR86cR/n6eoQl8Mt1dYWZnQ3WONhQaTkqYeVoBytbG9g7&#10;OWKxri7GjhsH7alTMWniRNr8sRjUtz/69+qPfr0Ho2/vIejfbzhGjpiMmbOWQH+VNWbOWQH1Nj3R&#10;vssQtO3UE1+3lH7UYVjfsAG7Duyi7T+PinXVaN+Ztr99F6ooGeXvAfX2PahOO1NldVMea922M7So&#10;ittodqQy1VD6TtXV21Gt8rVqAtSOtLZtaPv/icQMN5RUR6DngBbQ6NkMw3S0MM9wMPQsRsEjdIlS&#10;BCUsyQwhsaawdJoFv1ADxKc4MdwQFefKIFSpUr39ZObXEngGGPFHqw9Hv2VY4zoby9eMw0KD4YRm&#10;H1i4zYK9/yKEJJkjMo3nyW8JpiwZiJGzemDU3L4YotMTw+f0xcAZ3dBHuz0Gzu6ILhO+wahlbaDv&#10;PxTTbToRqF9hqN43GLeyHSbqdYKp+3TEZbkgMNQSsdGeiAh1QVS4J2IjfRBHu58SH4XUhDjEhIUz&#10;IpAYnQgHW1eoqWlBQ6sbNNr3ROtOfdFcsye+atkdLdT6oC1tf9t2jI6EaqchBOoQNlq8LSsxdByH&#10;r9SGYJV5GLJLDyE8eTPis3cjIWc/sivOIruSqowqJyrrqKJwkgmk7Cra63U/E5q/EnrPlQT/Tfvf&#10;YvMBwo42v3LLExRRgWaX/UBIXVIgKiFAFaVaWicL7j1TugQaqDylq0C6DQSiokxLNj5GZcMzBbKi&#10;ehuoYtfzdfWyYN2B97T9L1G1jQDYeJ/vcxt5AnkCNav0igJS6StVAVW6AHLKrinKVUKgKylVmbS/&#10;ElnlTduM0ktKpPMzSmQUnUWW5OAWnkZ55feIj98NX58qRNBG+7mVwMkyFfbmybC2iIO9TSKcHVLh&#10;5pyuhJOoVoLVgYB1tEuGg0MK7Jz4eoaDcxocXdLhIMHb8pg9t3LfhRbehcrTmVsnV1p5hiMh6eyT&#10;Cze/fLgHFsErpBSBERUIDK+Ab0g53P2L+HwBG+AC2HlRmfoWwyOsBl7h6xFEoIYk7abi/wmpJReU&#10;PtTyLYTp5nsooEotoO0XaKriPwG1ZDsbxi+Pl+7iluq1+hAbNCrR9Sc/KQp13cmPtPavCdMXKCJw&#10;86liZbBKlKpY/+qjL7H+9LumgSpGw8WPClx3Xv8Du27Q1ShZAM+w4fxjbLz4CLt/fIndt+/jxG+/&#10;4/zLt/jh0x+4Qtt/4cVzXHz+HD/S7t969xa3P9H+8/ZjQjW6sBTtB4/DwElzMWjSbPQdr41uw0eh&#10;w6CBaNe7Kzr17YK+w/tj8JhBWLh8LvRNlmCR3mysMFiIZfq8v2oe9A1nQ3fFNMzXnYRps0Zg3OT+&#10;aFa+rQI7ju9A8YYihCYFwSPEFSnZidi8sx4/3ruB+4/v4d7j+7j7+Dc8eP4Cv71/jydv3uDk1Su0&#10;aNuRlJcDcxcnrLKxgoGlBRWsCfSNDbFEbznmzJ+HeQvmYNnSxVi2ZDH0dBfDUH8FTI3NaGesYG3l&#10;CDNTW1oWJ3j5SnqIA1oL9Nr2pkolEDu0RyvN1jyeVDQe3oPDpw7j8MljmKg9jepUiwqzHy90qtGO&#10;kuTfRekPbNWmA5WVALcz2mh1xIiRo9CipTqh2g4tmrdHyxZd0bxFG7Ru05JAbUYrvgQbtiZjGtXh&#10;6Bk9MHf1aKrTEVhkOBxW7rMIh9WIzLBCcLwpzJ1nwMV3CYLDzKhQXWnxPJFIRRqX7A3vAFpzvdGw&#10;99SFb4Qhlq0ZjRnL+mDuyoFYbDwCRg7a3JcxAhJNEZJsgfB0O6xxn49pK4ZhsYU2hs/qjTELhmDw&#10;9F4YMK0rBs3sit7TNNF1cgt0HPd3jF/dEWNWa6L3vH9g+PLWGL+yI0YvbgunkMVIynZDRLQjUpJC&#10;EB8jea9+CA/xQWpSNFIT45GRkoz46GhEhoQhL6MAFqaOPA/t0a5jP7Ru1wvN2/bAt60JU43etPy0&#10;/1SpMijVttNQtO0sK9g2TUVtLZWn2o2mkh0O94ACZJXsp4LfgLj07YRfI7LKTvKi3IrVNhnwjd6C&#10;RFFwRXJhSi6pLE1yj9b7GWH4grZcBo8IRFrDkvp7yF/7E4F2RQGoCqYSmSXXUEF1W7vtN2zZ9xZS&#10;mUrsvkxhlUEpUanl9aJQnxPQTV0IUg5w4yEqGarfTQc/oJowFoVcVHcXuVU3lRH9nIpryCz9XoHp&#10;X4EqkwQkBKwyYCX9rLk1orK/RLUEn69qiuwqgpmRX30NeWXnUL3hJjJzjsE3oA6BQbXwozp1tc+D&#10;jWkKbX0q7GyS4OSYCnfXbHi45cDNJYuWPAPOTgQrH3dxSoOLayacPQhGjxy4eObCleBz9cptuv0l&#10;XGjV3b3z4OFDcHozZOvLCCiiIyqBd1g5fCOr4Bddg6CYtQiMWge/8Gp4BxOqgeVwZTj4FBOqRfAM&#10;XUtluh1SNCYsZS/ya64hgw1H4fofUVx/+3+AuukXBZgSKqAKTP8KVAnVY+WEZdX+l6g98p4w/Yg6&#10;ArX2xEcq0LfKEtP5VLx5Ox4xfuXtxyjczf0dfIEqmW117DVqTxLCpz9QrdJ1XPyE7Vf+wE4pjC1L&#10;qNzg/R/eoeLoXQWsZ377iGvvgZOPX+H0s9cE6ztcplL94f0nXHlNlfr+I25++IxLz1/j4tPn+PnN&#10;R1j7x6D9wInoPWYmeoychF4jx0Grbz90HtAbg8YOwxjtsZg8k456wTSsXrMci/XnYcHSmQTqPMxd&#10;OAWz5o2F9swRmDJdCqUMxlSdYWh2691j/Ip3+OXj7zh07SySyrLhHRGA2MxEFK0txaHTR3Dlpxu4&#10;8/gxfvr1EX64T8C++B0PSfx7r17h9osXuHjvHqp37oB7eChMHexgZG2JVWbGsHGyh629FX8otvwB&#10;0dp7OCNA+lq9qei8vZRZUm6u3nBmBIfHUuG5owXVY+v2vWjfO6Bdl07453ffwNHDiZZ/O/Yf3Y9L&#10;P1yBjaMTvmmpQQVFkErSfgeqUm7VtDoTtO2h0a4TWrbRQo/e/eDm7onOXanEeF8mGrTR6KGo1ubq&#10;X+FrtWZYvGo08iv9MXPRIAwY05knU5MtVHOMnNYZprTkjoGLEZPD4w9bhuUWo5U5/ALUtCw/JKR4&#10;E6weiCRcwxMcYOO2GEa22mxgdKC9sAvm6lGVus6ggnNAZKoVojPs4RtlTFAvpFV2gFvwakxaOAB+&#10;8XYwdlmKgVN60PL3UpRq3ynt0XOyBnprt0aHsV+hp05L9F+ggQEL1TF4cWuMXd4Rw+a0RlCSCeK4&#10;r9g4Z6QkRiAhJgxx0RLhSIyNQnJcDLexSEtKRmZKOhJjUjFlwhxCsws02/VBc43u+IYw/bY1G7J2&#10;A+gQ+rEB4nklWMXyi0JVby/9qCPRUnME1AhUzc4TERZfi+TcXYhMqkdM6lZE0/rHZOziRVzPz1cM&#10;78jNiEg7hKSCs0oVfUmdyq/9CWWb76OGF91aXoCVWx+hSEaF195CVsUPhNr3it1XhahVGYyqprKV&#10;/lUBqihUUaJi72VQShSqKNU6KlaZbbWN0UCYbj8JbD0O2v23KG94jLy1t5FZfh1ptPOphVSVxRL/&#10;M/gkNj+bylQF0sIawmTdbZTU/kyw3P6XyFc+z62mqOXnklUC1l3H2oafUL3xFmKTG+EfuB5uHhVw&#10;ciiEvWU2gZoOW3MqSudseHnSgvuWKOHtVQgPzzy4e+TCwyMPXpK+5MPH/KgcGZ7+JfAKKIUXt3L7&#10;X4LPezF8g8rhH1pFFVoD/8gaBBCegbF1CIpfj5CEjXRY9QhN3Kg85sPnPUIq4BZE0AdWcluFgOhN&#10;iEjZo6wEG5FGp1F5GUUC042Eaf3PKKXdL9nyAMVbH/4JTZUKVZQo74vFl1A9L49XUYHWUpluJEhl&#10;SWtRp9WEaWHjb8ja9gBp9XeQ2fALcrc/UlSqALVkr6zl/5pQfds0gHVaYCpFVKTUHxWq1HaQlCoq&#10;1T23gG1X36L+Ar//03eoYh/g1JMPOPf7R3z/9jMuvviIS68+4/Krd9j30wOsPXER2y79jLrjV7Dv&#10;2n0cvPoIU5eao+vwqeg2bALa9xuI9n37omO/nug2sDe6DeiBXgN7ot/QvhRL87DCaCmGjRlIgI7B&#10;0BF9MHp8f0yYMhjjJg3EtJmjsEBXG81ufH5Fij/HrU+v8AtI8TfP+UM8hLCMZHhGBPOCyMKGXdtw&#10;4NRJ/PjrQ8L0GW4+fohrjx7ie8aZn2/j+8ePcO/tG9x48gRxuTkwpFp19vGg9XWHp7csJ+LMH5ET&#10;fD0d4e5sDUdHS3h6ucDRyY62hc/5+iEoNBJLVhgoQNTsJEBtD63OHfH3b7/GrAWzsGnHRqrURly5&#10;STVQWob2XSTtpxvadumDlgJSsfcMDSrTFq01qVS1MH3mbCSnpGLGrJn46puvlMEoDY0u+K5FS3Tu&#10;0RoLlo/FAv2BKK0Nhu6qcfh7y2bQ6NIKHftqoPPAlpg4rw+MHWcgMNEIRk4TYew2hepyDWIJz4RU&#10;T6UPNS07ELllkUjI8oJPhAnMXWdhkfEwLDUZCgfvuQTMKiofDyo5S4Qn2hIUXohMcURsuhtc/Q0w&#10;Z8VYWHvqI7U4AtZeRhg+vR/6TeyCEXN6o+9ULfSeqoEejG7amugzpz2GLO6MkUs6YrJ+T4xf0BFR&#10;aZaIiFmjzLxKSSQ846ORlBCL1OQkJMbFIzkhnts45GRmIyEuEdoTZkK9eSdoSsGaNpJu1gdtOgs0&#10;B0DW/Wqh1ksBasvWvZVR/jYdpZTfILTpNIouYCSatxmGXkMWIKOwEfEZWxCb1sDtDiTS9sen7+LF&#10;WQ9brzK4h6xHeOoBpBSdozql6pNRdcKnaMPPBNz9L8r0rgKljIqr/PyX/wRpaoGoxSu03DLV9I6S&#10;RiXTTAWo0ocqA0+SHqUalBKobtz7TlGnSsbAF5hKH2ollW0u95FWeg3JhVS/eecZ55BG5SxAVfWb&#10;ir1XKVIBqazrL1G6/o5ynH+N4o13lM8hW1HX0kiITd6w+z5S8o7TWm8gANfCzoG22jafIM2CvUUO&#10;7K1yKSRKEBRchRBRhSE1CCTUfP1L4eNXCr+AMgQGVyIwpBr+IQRdaDUCaccDw6kww9Yq9/8avkEV&#10;8JPXR3Bf0XUIiyM8E+oJ0E0IS96M8JQGAnILojK2sgFvQHBiPZ3DOnjwfz1C1sI7vJa/z40IT97J&#10;Rp8wTW3k93AaxetvIn/dDX43N1Cw/pbSh1pKmJYQmAJSFUxVSlQAqlKtqserG19g3aG32HD8I+pP&#10;fUb96T8UQBY3PkPGll+QTFinbGAjx30rClVs/y7CeN9rAvUtgfqer/9EoBLGl6R2qqyWKv2oTbHj&#10;2ucvXQDAdt7edP4poXofR+9/xIXnwLGHH3D4F/4mrv2KymPXlGj4/j52/fAcx+9+wK7vn+LCo89w&#10;Cs+CWs/h6D5iItQ6d0P73r3QbVA/dKVK7T20P0ZPHo1JOhMxY/50GFsaYtyUURg7cTjGjB9KmA6l&#10;Kh2llPybNW+iEs2u//EW1z4Sqh9e4tbnN/jx8zv8+OYFfnz5HFU7tiCAF2hAbARtUBk2792NE9cu&#10;4+fnT6hMn+HW899x49lTnL5zGyd//hG3nv2GszduEBR+cPaSjABX/lg82QI7wtfHGYF+zvDxtEVA&#10;gAtCw7zh4+tG4LrAzdMVQeHhGDZ6DC9wLdr4DgRqO6pOLTRvrYYho4eidvNa7Du6DycvnEXjocN8&#10;7QQlbUqjk6wM0AkaHboRqO2hxpB9fKfWGgYmpsjLz+f7u+G7lt8QqG2oVDsocB0/eQDC42yxZPUg&#10;pOTYwdFzEW3tP6DZpTVatf8WbXp8jdn6o2DhtgBWPnMwz7gvzHy04RGxAjFx9oimIoyKdUUUoZqc&#10;E0CrawsTx7mYbzAMxs7TqAhMEZ1Cax+/BjEp9lSRzgiNt4FXiDGikl0RGusIO3d96JvPgn+MA8+x&#10;M9JKYuEV6YiFJjoYRpXab0o79JuqiZ7abdFpEiE/RRP9CNXRS7ti0rKemMtjT8px4Lk0JEBdER8f&#10;yYhGYmIcMtLTCdB4pKelIisjExlpmcjJykXfHkOg1boXOgokaetbtpH+0z787P14rmn/W/VEK0YL&#10;9V5Q1xqgDEoJUFt3kFzUsfiqxUCMmmSAoupjiE7eiNjUTUjM2oHMooNIzduPqJSdcPavgqNfNW3k&#10;bkRSpcbT+svcflE8MnpcQmVStvkXBUg5tNFp5d8jqfCCYvVlMEpsf1P+6U1loEr6T6UQyr8AdcfL&#10;pkGp+seK9Zd6qgLT7TJB4PgfWL+f1nLnS6rjX5DCfSXkX0QiIy77DBJyzyhAlRH89KKmAShRplL2&#10;T2BaQZBWy1TVjbS4VKjFhOa/RwntbylBWi7VrAia9TJSXX2RVnsjXLwrYetSCGe3crqzUjhaFcDV&#10;rgQO1oUICKxBRNQGRMXUc7sRITIYRIAGBFdTVKxFWCTBGL0BwVHrCckNCInZyN9KvbINkfv/FqF8&#10;PCyung6pgW5hC+FIeKZIbCNMtyEyfRuisrYjPH0r3Uw9vAlUdwLVK2wd/KlMg+O30lnsRZZU3yo6&#10;pZRHTC48ze/jLBu6K8hey/Oy8WcUsRFUAVUFzco9vyuhgFUFUirMmn20+QfeNMH0xGdsPPEJNYff&#10;KDDNotpNpupN4u9AFKqoU1GmAtQ8RvnBN4SpFFGRLgL+r1Sw+hOofyjqdBdBuu3KJ2w895rPv8b2&#10;K59x5B4f/0Hu/4oDtz/wOe638QqqT9zGjhvPsfv2K+z+6RUab77H7mtvcfDWR1x8Amw6dgP9JsyD&#10;WveB6DhgEPqNHoGRUydiwsxpmLt0AXRXLsGshTMxWWcS9I1WwMB0JeYQrnPmaVOVjlVCZ/Z4TJw6&#10;HMNG9UGzHz69xfU/3hOmH3Dz0zsq1fdK5+1dfMJ9/IETt39Cdu06gjUWsTmZvAhqsfXYAVy8/xOu&#10;P3+En14/wcVff8Le709iz/lTOHvrBsJ4QTs4O1CFusFb1KmLPTxdrBEc6IqAIBd4+9rzx2bFH5cX&#10;W2l/vs4TdvaOVI9aUG/dHm00aeHbdFRK7WlqtUMbLQ1k5KTgwOG9aNy/F99fvQ5jE2ulToCA9Ft1&#10;LWh16q2U82up3gFa7bpzX+0Vuy8zviIjwjFv/lx889030NBqg2/V/gntucNoTRdg4twOCE4yhF+c&#10;AdQ6/TdaEqbNtb5V5vTb++nDPXwZ1nhMwCKznjDznADXsIW0TqvgFaoPv3AzBMfYwTfcGivXzMYM&#10;3eEwtptLa++GmDRHRCXaIDnLQ8lZTc70hn+YFW2DNizsFiAs1haegcZYYjidNs0FfqGuiEsJJdxj&#10;qPpCqRxcYeNnirlGU9BlQlt0pVrtNqUt+uq0w5CZ7TFhflfomY1Haq4nIqJtkBDvjtSYOKTGxiEt&#10;IQ7piVSnMbT88TGICgtFZEg4bX8a+vcbzfM5EFodh1DlS3m+IfhOXVak7YsWtPmyjE0L9d5Uqb0U&#10;29+a0JUlUmRtKa0uY+gY+mC5gT+Ka04TnluoarZS3exFUt4hZJScVJYXcQ+pg513BRXSPl7g+5FA&#10;1ZZbfQUlonYY5bygynkxFVKdZpVf5YV8mfE90gqu0eZfoSW/xgucdrrmLpXfr6ijvW9QBpgI0wOf&#10;sH4fL9DdUtLvFdbufI1Ne99j19E/sPc01QuBuuXAe6wngMvq7yObNj+Flj4x9xzis04r/aVi7bPL&#10;m/pQJaRPNV9gWncH5ZsIyAZe2A2Exyba2PqHBMo9FMqEAAK2eAMhy22VVLHa/hRVysqqzwj4XxGW&#10;1qh8bmf/Gli7l8DGqQgOTsWwpUq1scmjU6tCZNwORMTKWlbbeXs7gdjwZ4TFUlEScJGJhGDSjv8J&#10;KsiIRP5PAiH5lwhP5L6SdyFSlm6hZY9KZaRLTdp9iMs6gPicQ2w8DrERkSIrOxGUsAX+sZupUjfC&#10;j04ilPuM5WtTCo4ivYwQLT6O2PwjCM/Yz+1RJJeeJVCvoniT2H42IuIsdjxHzR66AzqGqt0vUdX4&#10;CiU7f0fJrt9RxnNesZ92nZZ97aHX2ECrv4nKtJbKVHJQpc80nd97ynrClI1r1uaHyOV5LKCyLSKQ&#10;C3dSoe79na+XAawmu7/90mfsuvwJOy5ze5XK9Irkr34ieJ+heO9jVB5+gXrelwLVe25+RtmBX5C/&#10;m27h7AtluZWN514Svvx98LkdfM2Wqx+x5donHLgLNP70Aece/wGnyEy06DoYA8ZpY/gEbUydOxcz&#10;Fs/H3OULMWfZXKVuqkB1+hwdxgzMmDMbk6ZMxhTtcZgybRwmThmNwcP7ot/A7lSon9/jhy9xgzC9&#10;/vEdbnwkYAnVG+/f4gGA229J9O8vIaOGPwhCNbm8GKXb63H41iX88OIhLv/2M079cg27L5zA5kP7&#10;aG9j4CHTUEOo3Pw84efhBA8nK/h6SbK7Ldw9beDkYqkUVnF1dYKnpycMVhuhXdumvNF2mj3Rtm1X&#10;gpX2X7MdWqq1hIOjDfYe2INde3bj6tUbSEjIRCs1sfnt0a5LT7Tm/6m17kIQdERr9U7o1KGHMpsr&#10;LDSYNjge/n4BmDh5IsHxHf77u2YYNK4TVtvpQFu3Oyy9ZyAi25I2vzlatPsK32p+hYFje2C1zUzo&#10;W4+Cieto6Jr3gKHjcLiHLeCPcjkC4w0RQKsdlugAMwddzFg4Cvpms5GUHYjguKalU0KiLWFmMwfB&#10;kTYIibKHmfUirDadBSPzmfAKNCBQDbHKfD4VhjcvsgCC0Y8KxZeqNwRx6RGIzAiGd7wrFljNwPDF&#10;fdF9Mm3/1LYYOr0dpizoBVOH2UjN9qHacaYKDUNqZCyyE5ORmZiAtLhopIn9j41EWFAgcjNy4GTr&#10;gm7dh6Jzz7FQJyjVNPtzOxCt2vRTouUXoDb/AtSWalKNqj+B+iUntf0wfN2qP2xcUpBbdhThVEQR&#10;6TsIzIPKxZteclpZXsQrfCMbqxKEUKFGST9q/gllPScp8lxSe4NW+rZS+Sm/+roCs8wSiR+QUUS1&#10;WnidVvwGsiukv/IhyqlCZebTFtp5GWjaICP8+z9j7R5J2n+nDFDtPEKYngD2C1CP0l7ywpYVTwto&#10;31PzRfmeRYJMISVURYmKrReLL3P3s8upwir4mPSZ1t1VQFq+5QnKCNWSzbzQGfmEaQHhXFz/gIB/&#10;gPLNjwjT31DF167d+gRb9r5DTtU1/jY2wDW4TgkHvypYORXCyj4fDi4l8Atcj7jEvYhPO0hgEnxJ&#10;jYhlgxOZuBsRSTupLncSnDvoahipu9ggN/5LCCwjU6j4/xq06FJDITp9P1XmASVis+gIco4gMe8Y&#10;kgtOKCFQjeD/y8BTMEEcQpCG8//jaPOTCE6JuILDiMw9gFCq1Yicg4grOo7UirPIq7uG0gY6CgEq&#10;XUXF9uc8929QSfVftYtg3fMaxTt+RxGhWkrQlh94h2pRmEffok5mRJ34qOSgyjIp2bT3afzuUwnU&#10;DII1h+cxdwuBup3needvKNlD1cvX1h1/Rxi/x6azH2nNCT7CdPdluo9L4HME9sEXyNnOxnIbVfO+&#10;Z6jh66uP/a6oVilYvfaETF8lzC8QymffUOF+5HOfFZW7lSp38zXevs7nv3+BEw8/o6LxPHqMnYPO&#10;A8ZizNS50J63gOJoAeauWIRFq3Wha6iLxSt16ZSHo/fA/pgwdTqGjRyDYSMGY+iIQRgwWGDaE4OG&#10;9kWzq398hCqufeaWIL0mc2GpTn+QHK7373Hn82c8/OMTfnz1EusP7UdoTgYSKkqQv3UD6o7uRc2B&#10;ndh06gB2XzyJTUcaeZHFw8nTiTbGF0FUoT4eDvB2tWXYwMPNGn4BroQplSuB6u/vg3DafR2dmeja&#10;hVa0Q3d0aNcDHdr3oNKUPNIOaNe+A6bpTMP2ndvRuG8fTp0+jy1bd6H/gBFQ0+qA9l0lM6Az1CV1&#10;ShL9m2ti6JBR8PH2hbubC6IiI5BBoIRTrXbt1QF/b9EMXfq3wiobHRg7acMvfiVSypwwaHx7tO78&#10;raJSx+oMIVBnw9BhIjyjF2Cl3QCsdhgG5+B5fHwsfCJXEajmWOPAE798PGzcViMkzhWuVJVLqTrD&#10;4uygbzwZS1aOJ1DtYG6ri4VLJ8DUagG8A00RzuedvFZghekcRCb4IjohCDFxgbSB/oiMDUJwrC98&#10;ot0QnOYD6xBjjF06EANndsGo+T0wZk4XTJjTHQFR5ohP9UBcgpQK9EdGXCIK0jOREhuN6LAgRIYG&#10;IoEqNU0gm5aLiWOn81z2R6fuoxSACjxbEZhN0fc/AlVdox8V7QC0pqqV5cCl+lRARAVScvdS4TQg&#10;KmMnLeJhXpRHkFZ8UllaxD9mC8ycqMhCNvKCl4v2BKF1AbKMs0C1dP2PSrUnAar0W0q1qOyym8go&#10;vEELfp2Q+0mZty/9ozW09utp8RuOAPUEqlh5mVYqQJXHN1Gx7jkJ7GXsoTpt2PuKdp0wpeKUwaa4&#10;zFOIST+hbKWvVCy9PNdk9S8ro/05lTwWAlWyAASW/w7Ugk33uX3Axx6hkoq0hjCt29VUH2DjHh7f&#10;9t8RnXkcjgHr4BG2iQ3KZrgFbYBn8EYqyUak5/K9807TZZ2iAyHgMo8gOZvAyzmG2PQDiBZoEmSx&#10;mXupLBt5rPuU6l3/EgLLfwsZRJIlseOyj/C8H0V87lHFDSQykhSYnuJ3cwoJBKZMvAgjREMZYaJk&#10;6SRS+H2llZ5GYsExRGTtR0h6I8L4eCwVa0r5WeSsu4LCjVLXlt/F1vsE6wMFqNW7X6Ni5wtU7npJ&#10;y/8KxTufo5jno2If7fohWnXa/LrjH5REfkmZkuT+rM33kLnpLkEqc/ubpqPmsEHK4zks3PFUWYa6&#10;tPGZAl9Zp6qe6nQHYbqHqnQPYbqNKlSWrc7cdBuJ635AGrfFe58SpG+wjvBdd/I11p8RRSqZAfLY&#10;KwL1A7bLCqsXPvI5/l74/LrT/L4I2jqq1+2ypPbPn3D0zjusdA6n5Z+IyXNWYNrCJZixZDHm6y/D&#10;AoJ0hu4sTJw5GRN0pmCJ/gosWbESfQcNRq/+PahMB2DwiIHoN6Q3+g3ujWbf4yNUceVLXPvjD8L1&#10;M3749Am3ePvmh4+4zRC1epePn7h3B3lb6hFVnA+rYH9MW70cy52skbGhAtV7G/hDrKZKDSNUHRAY&#10;5IFAP1dEBtKa+rkjzN8dQSE+8PZxI1Bd+bwUSPHDmNHjoEHr3oZWva1mZ7TT6ob27buhU+fu6Nip&#10;K3r26oOy8gocOHgYh48cV6C6XG8VpJiKjOhLXqqo1DZSG/Vbdcybu4h2P4pAdSLU/QntCKSmp2LE&#10;2MH4e/Nm0Oj8FfTMp2KF1TgYu0yknfPHxHn98XWb/0LLdt801UU1n46VtmPhHbsI+rYDYOE1Cc5B&#10;86BrNATuwcuxylIbugYT4RZgSttuj6AYR15Ea6C/ZgZWmU2jtZ8PH95fqj8V02YNxZwFY7DKeCYC&#10;w6yRlOkJO7dlWGqgg+gkfySmRiAk3Ase3jIDy4cXYiBVsBeCU73hFGWB0Yv6YdTCPpik2xcT5nXD&#10;YsMxyK+UGVkeSEkORHx0ANJi4qlM4xEbEYb4KCrWxFiEBwchOjIG6Sl56NNjOFq26o5Wmv0UQEqo&#10;gCow/StQW7ZiEKhqrftCna+XASoBapfeUwmFHcpAVFTqdoJkl7JsdEohL8JCgiv7EFXQDgI1H/Y+&#10;/B1QlckFnll2jgCV5Uuuobi2qXyeTP+UGUvSV5pddkNRqJklN6lmaTE3CLi+FKSmva8Xq7//g2L1&#10;q/iYgLaWtzfz8R0yQYA2f9OeF6ihMi2q/lFRoKJIBaaxGScVlSrqVPpEBeJi+6XSv6yQmlt1owmo&#10;tbT8m/9VoRYrUH1Iy0uYbnuiwFRmXW0gSDdQCQtQpeZAeMph+MbsgFfEVtrpHfCLop1P2MvPdB65&#10;5d8jLe8s8qmG82TRQlHGksNadFaZxqqsb5V7mOepqWFKyqPCJCD/vyI+9zji8/nZ8k8RoKcJzzNI&#10;4T6bQnWbyrzgOGKoXCOpZJuCqjbrAF9/Aqkl8r/HESWDUtkENeGaWnEO2eu+R1H9j4o6FZhKgn+Z&#10;1ELY9juqqUzF+itQ3U3LT/tfKrm++0WZfsZGOoX1VKdVB1+hjBZe4CmKVKAqKlXu53J/ok7ztz1t&#10;Uqe7f0dZo1SxogI+8hoN5/7AtktsIM++R/3xlyjb8xCJa68ijJ8nooROg+p07fG32CTFVfjaupPv&#10;ULqPcN7zCNVHX2DDmffYwv/f9j2fO/UWVUfYEBxlI3iCz10kYC++R8PVT8o6Vqd/BRKr9qL/xMXQ&#10;XmCM2XoGynx/XUMDhj6mLZqp1EydMns6lq7W53XtgBUGhug/pB96D+iJISOpUof1RY9+XdHsIj7h&#10;0pe4TJUqcekjt58IWcZVQvUH3v/h9Vtcf/NWKegqFbJ/ePkCe699D+e4KHSfNBZD5syAPtWnd2o4&#10;Dl87jW2Hd8DZxxEetPk+Xo4I83VDgKROOdvBXfpVvXk/0Aceni5wdHSAvr4BunTugfZUpe20OilK&#10;tWPHHuhCO9+mTXsqptYIj4jBwUNHGIdx5co1hISG41t1DWgKVDXaoY3koap3IFBbY9nSlYigMvX2&#10;ciNQfZTaBAlJcZg6YyL+6+tmWKivDXPXhVhoNBSLzQawNXbHEtNJ+KpNMzTX+god+6rzpA7HKttx&#10;8IlbQqAOhJHzGJi5sJUyGoaFq4bB2G4mgmJtEJ/lza0D/KOseRHZY7WlDlYYT4WnvxEM1sxiizYV&#10;Dq4GiIzzQHIGVWO6D+2eK3xDzKBnNAvWTgYEqS2cXcyxcvUiuHnaITo5BIFxnkgsjIRXvD0GzuiC&#10;cbq0G4TqdN1+8AkzQl5pGIJDeX49rZGWFImM+EREh4QilA1IYkwEoRoOawtzREXEIjggFp07DKTq&#10;H/QFqE2WvyUVqJrmgP8FVKUPlTBV4311qlex/K00B6HP4DnIrziE2LTtVFN7eGHuRlrJcQWoybww&#10;xfKHJe+GuUshbD0rqOJ3KupJ1nKSos4C1aJ1NwjTG9z+xO2PBN11ZBY3Wf6sEoHsPVRueqrAdK2E&#10;FKWmKl3X+JYK6QUqtvyOyq2/Yx0vbJnCuokqqY4XZjXteDHBmF16RVGjAlRRpgJT6TsVkBat/UmB&#10;aQGhW1z7E+2/1EUl4Pl44f8B1GKCpGzrr6je/lSZmKBMTmCs5XtWUA3LVNmw5MMITSas0g7zM1MJ&#10;Ju5DQs5Jpdaq0njUyHvf/EuRa37m0gs8h03nTax5SiFttlhtWe/qi13/f4skAjSp6JwSycXnkSLF&#10;sksvKkn5qkgp5vOFJxGTcwSRVLqRVLVxomT5nvF5VMh8PIrfWYxAvISKtfI8cmqvflGmd1FBcFVs&#10;ozLdynMgU3cJVBnsK6cqLydUBailBGpZI53BwfeoPQFsOP2Hok4FjsW7nyoATd/YpEwFqqrIk/5T&#10;nlMVUJvUqcyo+ogtBOW6Y6/5+AMUNNxGXMVF+GcfRQhVt9RdrTxEgB+RQitUpGc+oeLQc5Tu/03J&#10;X9184Q/CVOoE8DdzQpZdecF4yeeoTk8Twhf/QD1BK1DdevU9DtwmWC//Bp0Vjhg2ZSmBaoxZy/Sw&#10;iNCcr78co6dPxMCxQxSFOnXOTCxcrgdbJ2eYWJqgP21+uy5a6D2QrOrVUYD6Gec/f8DZD29x5u1r&#10;nH33Bhc/vMP5t29wlhb/3MuXuESQSoXsc7/9jgtPn+HS09/ww/PnuPWar//lHtKqKzGDUnjYrPEY&#10;t2giHEOc+EPfyB9XNJwIWTcPW3i628PDyQ7eLo7w8/WGv58PvDzdlT5UWxsbmJqZK9NU+/btj/Yd&#10;OqJDh25KP6pmmy7o3q2/MrNnhb4h9uzdi92NO3HuwhlsaqhHx16SP0mYdugEDYK4lVo7aBDAxsam&#10;CA0LRoC/FwICpO6AKL9gaM+agn+2+hsmTB8GSxcqxDWjMHtVd6RV2cHKayG+1vwvtND6Bp37aUDX&#10;eCJW249TKjnZ+E3ha4coifpLTUbBwWcJLxobhMTz/1z14BdhS6jawzvMDMsJZn2TqdDVH8+TvgBB&#10;4U5Iz4lEUnow4lP8EJfijeRMX4TFOmKl8WzYORkpmQ/J8eEICXKnsvZFTEIQVa8bfKOdYOyui16T&#10;22DSsgEYO7cH1jjNR3qhH7LyghESKFW+XBDi54EkWv3QQD+EBPgrA1FhVKcx0THISC/AnJn66NRx&#10;GHr2mYjOPcZAq9OwLwq1yfoLRFUh99XUCVGCthXva7TtrwxiCVBnzLdCSQ3BSaDGZuxCbPYeqiCq&#10;pRzpRxWVdQzRGfth4VoEB98aBahSJ1UA0KROZRkSKsLqH3j/hqIaJU0qKfeSAtPcCqpTqUxFaEqu&#10;adU2gotQ3XIYqNv3nirxmZKov44X87odz5SE/3WEX+XGX1AkfaO0+ck5p5U+UwlRqLIViIrdl/xS&#10;6UMV219QI1uBqfSf0kLW3UFpPdUooSpALdvyG5Xpb4pCrdj2GLVUwOuVlVtfoppqtWDtbSWS8i4g&#10;IJZ2OWk/QpP2ITi+EdHpRwjIc8gsv4wCKvISWl3JcMgnVOW9RB0nF57leTlDhS9xmiA9xe1J5XYa&#10;Vdh/ivTS88gou0DFf0Ep4p1O9fvXkCm/GZVXkS6rETBkxdnkUip1fi+RWYcRK90BfL+0cv5/JeHL&#10;bWLRaSSVnEbW2kso2MDj2/QjFek9fuZHBKkqfmU8QeUONmhf7H4VYVohA1T732Lt4Y+oPS6pUX8o&#10;8/PL9/2uFEURZSowlb5TFVRFpYpCLeT3V7L7OWHMfe7jfg6+Rt1xKkvCdBMhWdL4GOkbriO29Ax8&#10;0vbDj41BSt0NlO9/pqhTGZDK2/krsrc/RAnfT9KyRLE2XJQqVp8J0DcELWF/gLDmtvooG14Cdf25&#10;D1hL+18tiwdeeoOd19/g+D0gOHsj+k3UxcQFKzFjuQHmrTJUqvyPnaGNUdrjMHH2NEyZOxOzdHWx&#10;3NgQ7v5udJm2aN+9PTr37gStrloE6uePuPjpg1L+6iJDKYP1/j0uvnmDcy9e4jzj3O/PcerRrzj5&#10;4CFOP7iPi48e4NLDBzh/rV+s+AAA//RJREFU7y6O/nAFBy6cRXnDRhg4GGOhyVxM0Z2A1bZ68I7y&#10;gncIrb2/C3z8CAfafFlNVSx+aEgIfHy84ezsBCsrKyzRXYI5c+ZAW1sbAwYMJFC7oGvXfgTscAwc&#10;OBpttbpg6NDRqKyuwd79e3Di9BGcOHMEU2froKWmJPl3JlA78uLvhM5UtXZ29oSULzy9nKhOqf7c&#10;qI4DvDF9zjS07tASzTX/G7OXjlZmNE1c1BYxBSbwjDCCeuev8JX6P9B7WGcsM5sKPcuR8IpeBLuA&#10;adBZ3g3zVw+Ge8gKxGQ4EaDWhOlSntzpCCYcwxKd4OzPL0N3IOYsGQbDNTPhE2QJn0BrwpxKOdwZ&#10;AVSUIZHOBKsXfILNoWcwA5ExPggJ8URokCciQ70RFualADU03odWMBTT9UZh+Jyu0NYfhJl6Q+AZ&#10;YkTL7Y6kVF9EhrgjPSESybERkET+lIRYpCcnISU5EbExUYRpFgIDotG71xh06jQC7TsNp32n2iRI&#10;/wrQv0ZLRpu2A/Hdd93Qmq/r2mM09FY54OuWvaFv7IuCisOISd2GiOStSMjbxwv9GG2nwLRJbUXR&#10;Ulq6FcPGo5yQ2Uf1toef46iiTotrf/wTqAIVmf6Zki/5p7TBJQI7qapPNUigSrGTaipSAeqmg58V&#10;haoAVWLrU6pYqqb1v6B8/V2UUGHmllxBWi5VW+YJZURfQCrblPwLijoVoIpCFagqQBWYEqqFVMpS&#10;MKWY+ymVfRKmikrd+kyJEiqzih1UpwSqqtBK6YZfkFYsRamvsmE5TXeyB0Fx0q98AFFpR5BaeJ7w&#10;k2pNV5Ui2WVbfiGgHioFt0s23lFmWMXnn0GiAJXAS5HVWAmO1FKClffTZAWBf4t0hsxgyiQoJaTm&#10;7L+HFPXO5LlV3U+ruEKgnkc81WxC0VlC9Hvk1l4nOKmUZRbUJoJeikLXfI/stVeU2yWbf+ax3kfl&#10;9l95viXYYLEBqaQiF6CqYCpR2fhaUabrjnwi5P6gEvyIigOvFWUq4BSIqkLgqoKpwFb6XaWroHwv&#10;93fgDaHcNN9/46lPyqJ/6fU3EVlyCt5Ju+EiWRElZ6hoqZj3E5AHXyiKNG+31Filmzn+AZvOCkj/&#10;QO3J9wpACwnkwj2PUdRIl7H3KcoP/q7Y//Vn36PmFI/71BvUEKr1l95i6+XX2HD8Ll2gDSYtNsbM&#10;FVSpKwwwdeFCjNKZinEzpygxbeFcXu9GWG1hBn2zlfAK8eZ9PXyt8S3a9WhPoL57r5S9+uHzH7hO&#10;O//DZ+AWt7dky8dufvyMWx8+4Q6t//0/PuPu+7e4+ewpjtHuJ+bnwp/WMjotEcFx4XDytcXsZZMw&#10;R38qVtksg7WPFQLj/eEf7Qs3Xye4ujvA0ckGbm5uhCntvoeHAlNHR0cC0A56eiswV2oWTp2CUaPH&#10;YdSoSRg2bBJ69hwKTc1uSkpVdEw89h1oxO69W3Hu4nG4+XlSobZV1qJq005WBuiEwUNGKO8hy7S4&#10;udnDla2IC997lZE+xkwajc49O+ArUakz+kHXdARGzm4Bn8RFtK+O0OjWgifnK0r96bBw08Uy85GE&#10;6Qzo2wzlSe7Fx+bALUgfflFr4B1qBt8IsfnO/Px28Iu0gLnzAoyZ3gn27ksRGU/VmRGA6AQfxCT6&#10;IzTKHRExnoiVGqqp3vD0N8WyldMRGe2N8DBvRIT4KNNGgwJdERTqAWtnI3hH2GPkzF6YsLgvxs7v&#10;AVPnOQStLdJy/JCRSYXKxirI0xWRAX6IjQxTIppWPzIiDGGhtP8hkVi+1ISqvS+BOgpSTap56974&#10;Tq2XEgpAv9h9VTSX51p0R6fOI/DNd12gM2sVnN2j8V9fdYGTZwrBRWgkb2ED0kA7eZCKiRZU+lAJ&#10;06T8YwpQHf2qYOqQrwxKhSbtUUafc3kx/7n8CC/27HIpTnJZAWpqwffIKRMFSfDUP0F1wzOlD1X6&#10;StdRqdY1vmu6mKlIpVC1jLCXEYBKtX7pA6UCzZRq+1knkZhx/E+YJuedV/pTBaDSfypAlZD7UuVf&#10;+nFlfr+U9CuRZP4vlr+CwC4nuMXiCkyrdlENE6hSW7WSVjWn8iY/0xnEZp5GUMwBBEbvRVSKVJ4i&#10;zPne6SUCPgKu6rpST1QS46ukWlPDfSUHV6arxuefozokPKkSFcVYQfVJy51B5SiFSf49pGBJllTx&#10;qua5Ywg8/z1yeH6zZCWCL/fTeZ6Ty9hgUdFmVF1BXh3VcsNdfq77SipUMeFZJMubrONxrpeC4GzQ&#10;CP+qHY9QtV1A+heY8nyI3ReQVu+he2BU732LmkMfUHuUivCoWO/3KN7zO/K2PVAAKiP6f1WnAlMZ&#10;8Zdyfk0wfY3K/a+5j3eoPSZLToNK9SX/9zbCqNS90/bCPX47ArOPUK3eQPZm2ddPSGdDkLmF338j&#10;j+vIG2wkTDdLf+pZgfprQvQ3FOzi97T9gTK9tVwKtBx7i3UnXqP21HtUHX+DqhNU1mc/oOoUG+yL&#10;b3Dgp8+wDivCmPlGmL3SAlOXrMSIaTMwdOokTJg7Azq687HYQB/zVizDpDk6mLtsHgwsDeFMhzhg&#10;9EBodG6DZpfevMNVAvOmQJRx8xNwB8DPDFkE6+rLt7j823Nc/PU+dp0/g4yaCriGB8LMyRaWDrYw&#10;sTKDLSG5xtIE+qsXQFdPGyMm9+WBDMIyq6VwjXSHNUE7fbEOlhkugztVqquLKxzsHWG+xoKKdBrG&#10;jh2L6dO0MWvmDEybNhXTp2tj/IRJ6NNvGLr1GIL2Hfsp0bJle4LXGY37dmFnYz3OXjqMsrpKdOje&#10;Be26dlHK0cny1nPmzFemtjryGKW+q5OzJS2/DSxtzbHadDX6DKYya/NPDBzN1+oPgPaydnAM10Fc&#10;vhP6juqIv333X5i6YKTSx6pvMwErrIbD1FWWRBmslPjzizKDT7gZAmPseCE5Io72PTzJkXbflA3K&#10;EBjYaiMh3YO23g8JqQRdkh9i4v0QGeeL4AgX+AZZU53ymDwNCPnZ8PW3R1x0AFITIpCVQlWZFoXY&#10;+CB4BtrD0EYX4+b2xfgFPan8+9FGL4NPiDGB7ImkZH+lmlRCaDBSoiIRHhwAT3cn+Pp6IuBL9oSt&#10;rTP69BmN9u2HQqvdCKpPGYRqsvkS0o+qDErxMSW+QFWx+616U+2PQEBwGuYuMMU/m/dEWGwFleR+&#10;RCY1IDJlGxvVA1RiJ5BUcERZ5z4h94jSj+oTtRmrrbKUPNSg+J2IzjiAnIpLf6rTXCq3zLKmaaBN&#10;c+mvIJdALa2VtfQJTAmln1QqRfHC5YVcKoqRwKskTCvqHyiALJTCK1S5OcVUb3m00JmEeiaPg1CT&#10;/lOZCSXwFHUqr5etyvorMJXVBKhOSzdQnW6k2pV9E6YVhHbFdsJ0+3PU0JKulZk/tKdVO36jyryH&#10;2OyzbDhOEp5n6VQO8HxQnWefQ2r+JTYs/Dwl3yOLCjib+8+hxS8kREtpocsaHlAF/6LMHkuShQF5&#10;DtLKqT4rLlJZXqZKlCA4BZg8T6rIrmmKnLXXkbvuhhLZtbe+xI//ElnrbiFz7U1kEq7pNTeQQhCn&#10;sDFLle4A7iOrVv73hnI7ja4hveYacqhaSzbf4ed+oAxAVe94zGBDIrm2kiK2nTDl+ZDcXxnlr2mk&#10;upPY947K8pOiUKsI1tJ9b5C/8wnh2QTT5Lpb/wuoCkwb+V1S3Vbsf0uFS9Ad+aBkBlQffkMVe5cw&#10;PQvPNDbMMVvgk7wbyTwneVvvUKH+oqxhlcXGIH/XI6ri96iXLgKpr8qQ/luZuppDZS0zsTI231Mm&#10;DqwlrKWewFra/rUEaeXRNwwe++mPBOtLbPn+HfZcf4/CnVcwUdcKM1ZYYfx8PfQlh4ZoT8HkBbMx&#10;ZeEccmEOYTqDomkyJs8lqxbN4DVqjFWWBmjbox2aXXv3UYGnjOD/RJheJDwP/3gbm0+fRX7DVsSW&#10;liMwPR0OQX6EiiOtvDlWWBjCzM6CqsUJHj6ucKetdnKxhqe3HS8+KlE/K0yYMwq9x/bCUuvl8KVK&#10;tfSwwqzltPTzpmHcxIkYOWYMZsyejXGTeMAjhmPk6JGYPHUypunoKEmzQ0eMQbsufWnl+0KzfW9o&#10;deiDb79ri+kzZmPjpjrsbtyEoyf24MDxAxg8Ygg02reDWhsttGqtBdM1kuPqDWtbSzg4WsDBiSrY&#10;xQ4OrvZKOlfvwQRJu+bo2r81puv2hZ71YNiHTEFyiRPG6PTCP1v/FxYbTlbm8i8xGwGXsIX8DHpY&#10;YDQYpi5zEJHirAxAiToNjHGiEvKlSrWDhcsC6K+ZCN9IQ1g5LoJ/qDWi4jwQLqo0MZDq1AcRsV6I&#10;opWPTfKBf4gNVhvPQUCQE5ISQ5GWFM2IQmJCKGLigqi44rF41QwM1+6BSQv6w85XDwExFohLdUJx&#10;eQySCeosvj4vJQnpcbGIozoN8PNGUkI8SoqLsG5dLVatMkOLVp3RodMwaGgO4jkaALW2hOUXeKpp&#10;9uNj/dCKt1tp9IGG1gBlVL8VVerf/9EeK1baIz65DNNmyqq0QxCfVoeMwj1UqA2IydiB+Fwp23dY&#10;yUVtGqk+ooz0h6XswUrLdNrg3XQx2yBr9mcTHKJQJV0q58saTqIgk/OozoquIu9L/2kV1alExZZn&#10;Tep0j1j935sGiDbcR0kdLf46gemPyCsnYARehdwHgZqSfZIqtanfVELUqQC0tI4KlEBVQbVJqcoA&#10;UZPdF6CWEahSEauCCrVKuhREkRGo66hM1+15jloBKtVabs1PCIiTtKXTyCi9pvShJucQjrmXmgbX&#10;Sn+gOiVM194m3G4jk6/P4fsXNzxSuhSK+T5S1jC1jOAk8DKkVB7VY1bNVdpxNjaEmyjNbFmihQ2Q&#10;KnJ4P5cAzav7qamewPqfGbeVyFUFH89hCMgVsMpMNO47le+RzPOfWHoRcYXnEJV3GrEFZ3mfDRG/&#10;j/wNPAcND9mAsMHa/gQ1O/nZ2XhUEKYVhKlE5Q4CVfpMVdH4CjUE4joq07rjnwlDmVr6EjlU4+lS&#10;T5XHKpFOsGVK3intfgGtfslu7nPfc1Ts5T6oTtcdfoe6ox8J1bfI3/YQMTxO3/RDcIzdDsforQjN&#10;PYasen7XW9noyRLWB35Hiay8SlsvA1KbzstSKn9g/Skq5AOv+P6PkLbxrjL7qnw/G8SjMpWV8D7w&#10;nPB/hXXHZDZWU72AikOvUHvyFbZceIcdl99i56UXWGITjPELjTFq9lJ0HTEaQ6dPw8R5sxkzMWbG&#10;VIyh6JtMqE6YNRkTZ0/B9IUzYGRjgrnL56PZzdfvcPLnu1h74CASKyoJzwy4R0ZgjbsL9Kg+V9uZ&#10;w8rdEU7urnCihXb2clGg5CzhYQ87gtTezZrP2cDFywaOHpZw9LKGnacVtBdOwvCpw6BnLonwAVjj&#10;tgbLLJZj4erFmLlkNqWzAMgQeqZGWGZMtWZuhbHac6DVrR/adhuITv3HQLPnEGh27wep29myTTv0&#10;7N0PBXl5OLRvD/Y3bse588exxsKI9rUFQaGF4eMnwt7DCxb29lR/RlTOa5Ri2Lbu7rBxc4CLvxv6&#10;jxqE79q2RIu2LdB7RFssWTMYVn6jkVFuBWP7CejY778wb1U/HuswLDDujzVeOnCP1oe+w2QYELLe&#10;kTbwjbaDV7g11ZcLwmj5bdyWQM9kMmyoaleZTsL8JaPgHWChWHz/YBcEhngijGoyMjYAianhjBC4&#10;eprT8usgJMIDSelUpVSoiSmxSElPQHJqLMoqcrF42QwMHNEDa+xXEmSR8CfE7T2XoqIqFvGx7rT4&#10;suheBHLSUhAXHqaU6YuOiEJaaibS03PRf/AYtG7bnQ2OVPAiLNsPRKu2VKWEpgBVIKrWuhfUW0tB&#10;lB7Q1OTtVl3QtctgGJs4IzWjEmGROZgxzwTtu45FdtFOJGU10N7WE5KbEJuzi1Ddo/SlxufuU0b7&#10;I9Ok0MYBGNpmIzSxUamzKSo1o+S8olBlpFsUahNQzyFFgFoiS0/fRcH6h1ShtPW0+7KV/lMpGC23&#10;JdFfCk2XEFCiTHPLqNpKriKr+AoSab/jM041bQk61ci+DEYJPP9q9/8nRK0KaAlT6YslrGWZlapN&#10;j5SCLLK2v9QRkMX+JNdUVgyQylc55TfYoO7lsV8ksKWuKgFafL0pS6GUirGSFrpa+kl/ZtxBevmP&#10;BChhvuU3pX6rrDCQWUHlVkq1zoYhu5qwrCEsBZgMKSJTQMjnSQaEPF5z68vzUg+Bn50gLSYwROlK&#10;SD0BKTIjUUA1LK+R18r/ZEk/auV5JRUquUz6UU8jJvc4onNP8jbPfdllwvlHqtNfUdLA42PDJX2k&#10;Yull9F4S9mXwqJDbIqr0SgJL1KWozBLaarHnMjKvGtWXPtJUquQ0HnMq3z+dYM+UQTg5zu1Npf0k&#10;ZIpq1R7+P6OewJOQ22lU4/6ph+CTuA/uMbvhnXIQEYS+ZAVIoeoCKucCWvj1J5oGr7ZSlW698Fkp&#10;wFK5/5XSN5svg1S7H6NKwLuHr995H0W77xPiT1DL468lROsOvcQ6ArZ632/YcOQVdl38jO3n3+Pg&#10;TcAnrQaDdJai7+TZaNNvIAZPm4bRMykEZ03D+BnamKBDmE6fgfHTJ0F77gzMWbIA85ctxmpzYzRz&#10;CouAkasH5hubYI6BAXTNzWHm4kBF6QxbbxfY+zgTjk5wcHaCo5sTLO0tYeNoRZg6KkB1dLOBgwsV&#10;oJsV4SrFp00INCvYMrzC3LHMZCkGTxgEYwcj+Mf5wynQGaaOhDT/zzvcD9ZUuQI7F78AjNGeDY1O&#10;fdGhx2BodO6nwFStK7cEqla3PmjXuTvatuuAoIAAHD9yCPv27sSZCycQlxyHr1u2wD9atMIC/dUI&#10;iklERkEx7V8OPH39EBgWCWcfP9jxvfwjAwntcYSpOr5p3RzdB7dV+lFXOwyhTTOHd9Q8TF6oxsf6&#10;sEEZBgPH8Vi0ZijmUZ3q2U6EufdCBNPeB8TZUam6ITLVA06+hpizbBSWGU3BjAVDMXM+AW2/FC6e&#10;JvClbQ+N8EFIuC/iEiMIJ9r/hECCKoLAtYW+4UwEhbtSBVKVxochOi6c2wjEJ0WioDgdK1bNwwTt&#10;4QiO8UJcegDC451h7bIYuflBtPQOCA12RkSoHyJDQgjScKQmJSM2Oh4hwWwUzW0Jy85NCr/zQEhV&#10;fqkopSZVpZS0qSZ1qqZBiBKmaq27QV29G2bOWAof7wgEBMbzeDN53CWwdQ7HtNkmKK2W9ZQ2sBFZ&#10;T4W6DTHZO78Ada8CVBmckumPYvGtPcoQkrAHHqEblGrwKQWnFWUqI/1ZvJCbipPI6P5V5FRSgay9&#10;i8I6KtCNVIm8uCXW0urX0WKW1j8mSB4oACyu/hH5FYQXQZpZRCtLIMemnUBM6nEFqnECVgJVEvul&#10;FJ/A839U6f87UAWYKqhKUWsBqoBUql3J7aKa2wpIA2P2KzCV4tcySSCtgCqzSGZgEWSVPxOCbBxq&#10;7yNvHdUoAZtRRahs4IXOzyGfL7vqJwKVSpSfRQVLVQUrqc6lAJUwUkG0CbIye6wJpv8XUOV5eZ3q&#10;f6W7QIAqifoJxacRV8DrpeCUAlIZtMqmglX2xc9aKqUQ2XD8n0ClShdoClAlmnJG3yoj83JfLH0C&#10;G8xEyWCouo4URhqPQYBaJJkCu2nzCVMpoqLUAqAVl6g7SNW4/4WyGGB47im4Ru+EY/hWBaqxPM5M&#10;wlRAKVDN2fJAySDYfPazAtNNZz6jhmpTMgXK9z5HGZ+TYykmUPO2yetlxdW7PPYHqNj/lBAlSKUR&#10;IEyrqHKr9j5FxZ5fUXfkOXZc+ICDN4CKxisYu8gYHYZNRLdR49CPjnrE9KkYrTMVY3WmYBwBO05b&#10;GyMmjcXYaRMVqM7SnY8lBivQbN7K1bRm1rB0cYOxnR2hYESlZQADS1OssbOClbMdbJztYWNvR9vs&#10;CA9vNzjROts7WcPFzQ7Orra8T4XqagkLGyMYrlkJB3cb/p8FoWoDW09bzNObh3Ezx8HczYJKNRiu&#10;wR4w5/+YOhLOnu6EqwcGjZuC1oRo575j0LXfeLTrNRzfSvHjHv3RvF1nqHfsiq59BqDZ3/4b8+bP&#10;x86dO7B1RwNOXziNDVsboLOArcSKVShZvxnnbt7D7UcvcPjMZXj6yUJljjCxdoCTtydcfD3QpW93&#10;fKuhjpZaGoR1KyroKTB0GIeINAOEJC3HjGXtoLO0I7SXdIaJ6xTYBS3AcutxmLCoOxabj0doqj2C&#10;E+0QmsxGxs8ARtY8mau1MXPhKMxeOBYOroaISxI16qtMJ42OCyGUIhEZE4qE5CiERvogMNQFPoE2&#10;MDSbC29/a4RH+yAhJVJ5Pio2TIFvSno05i/Whr7BIiSmRyA6yQfRCe5IzPBEXmEoFa0nMjKikJWe&#10;hJTEeCQmJiKC6jQyMg5pVKcrV61BW4Fpxz7o1GMY1LSoSgWiAlVFpVKhtpHppQLU7mip1hlaWr0V&#10;mMbFZSAsPBmh4ak8tlz4BWfAwi4cBeUyXbIO0SmbEZW2BdFZ2xGXs5swbUSszOkvOEKY7iNU98M3&#10;agscfGqw3CxJmYqaU3FZUahNML2AzNLLypz6fKrNwrV3CA3atHUCIqqRjQ9RuUVyUalktv6mLKEi&#10;j8taU4WVN5FDq51ecAkpueeRQEUalXyUx3RMuR3/JfdUclFV1aP+/wL1r1AVlSoQrd/9UknPUqnT&#10;6LSTCE86CknoF6BKmcGU/O8VoGaXEWRUp/kEqSjRfEI1m/czJWqaHhegyufMKOfr+dlVpQ0FpIXr&#10;eVy03yowSggoVRAVeKpAqoLpX4GqgqrsT/abrQxMXVBSpxKLzyiRUnZJ6VKQjINCvl6KvEifcbms&#10;0SW5pV9G8Ut57v8TUFUheaNS9ERCYBdL1xHJ7zau/AqSKq4pUM3gceQIsAlRWSpFQKpSqlVSL5Wq&#10;s2Yv973lPuKpREWdOoTxd8MIyjiKdDa+AlOZbSX5rDJRQGoESDaACubS9yr1Ayr2v1SyC+RYUur4&#10;vdTdQPpGfh/beP72PKRCfYoaHncNoSswLdv1K+MRcup/RMGW26g/8QJ7rnzGwetvsNQ2AJoDxmLQ&#10;1JkYOGUKhtPmj5w+Wek7HS9jPIyhE0YpMVp7AqbM1YGugR6aObh7EZiuMLe1g6UdLbyzM1WoLcxt&#10;rJWw5OO2dg5wcHSAq5uLUvDE3oEK1M4CHh4OSiUpDy8+504r6mgBZzeqVipXWwJzjYM5LJzN4Rnq&#10;iaXGS3kwY2DtaQO/uEDY+TvDMcADzkEBGDV9Ftp0HYh2PUehQ+8J0Oo+Bl0GjIdWn6H4m0ZHfN22&#10;A1p36oaW7dpj4LChMLGyROnaSmzbvxt7jhzAjgP7ceT8Jdx59hzPPgHnb/2K3ccuYf+JyyhbtwUG&#10;Zg4wsnCAb2gYAiJD0KkPlRj31UpLC39v9V/QXjgExk7TEZSwHDFZVJv6XTBxngYmLWxHhToRMQX2&#10;CMuyxiqnaZhjOBy2/kuw0noaXIIMqbznYd7ycVSmo6EzfzTcfKyRmhlNMIYhONwLQaE+VKgBvB+L&#10;mLhIpb/ZN8AFaVmRCItxYwM0h0rViq91I7h8Cd1gRaVGxYYwArFo6XS6gzXK7ZAIV/gFyf79kJTm&#10;jcAQO4TT8oeFBiI4MBDefv7w8Q9EQFA4EpMyMXLkFGi07UGg9oVmRwKUQG1BiCpl+mj1m9PmN1fv&#10;AVklQaMtLX/rrmjLrZtbEOLiUxERlQT/oHgkp1dgtYkHjzUAxVUHEZe2iZZ/M0ISNyqVjGKzdxGq&#10;sgxKI5KU9KkjCE3ajYCYbbDzqoK+eQpWWaUjtfCMYvcFqJm8eKRqvqQuFdLCFxEwRbW/IK+a6opR&#10;SHhWE6i1vKjL6nlB8X4hXyOvLfiiTgWmKqsvQBWFmpxzDknZUpz6tFJFSlXX9H/DVOI/A1VCBVSx&#10;/aJORbHK66TgdUTyMcRlnlH+V+4rJQfzRaHeIFAJsmpR2lTTBGru2nsKUHMI0nSq1PSyWyhSVmm9&#10;TxUrSvKv4JQQBdpUHlDAKIAUcJY3UJl9CSkXKNv/BFSBrmxlfwLUHDZgaRUXCdFzSC2/qPTTyoh+&#10;Ad9LBsikalbJJgGq9JHS0v8lx/R/A/WFMmgkM6AEpgI3lf2XAagofq9R/F6bgPqDYvllFVRRpwpA&#10;vwBV4CpVqmqpFtcScKJS0wj+gLTDcInaAdvgTfBNPsB9XEGuDGRte6i8h7yfwFNqq64/8Uk5Bulq&#10;aALqGx7jE0L0R8RUfI9oftbEtdeUSQC5VKoC1PK9T1DdKDCluqaCLd7+AIVbCV+ek+TqS1Tkd9Fw&#10;+hUO3/yAkMz16Dx8GgZM1sEAAnWkjg45NRXjZkzFpJk6mDRrBkZNHY8h40cqMVZnMoXjYjSzd3CC&#10;mbkFHJ1dvoy+2xGetPO87eLqpoSTkwucCVo3N9pNa3OYmhnAjtbfz98dvn58De27FDtxJ1wDg/3g&#10;5uUMe2eqVCcruPJ5R5kpRcW1zGQ5Js/ThmuYF/zjQ7HCyhTj58xGa9r5Tv1GQ6PrMHTqOwlaPcfj&#10;v1p2wredumOI9kz+CCuw5cBBNOzbh5sPH+Dub0/RsLeR1nEtNjfuwKY9u/Djk6d48OYDjv9wF4cu&#10;3cX+c7dw9MJtXLr5CLEpRXD1DkUA1ZtfeDC6DehNsGhSrWmhedtW6DZIC7P0hsErYiFtmDlW2w2B&#10;tm4HzFndG84hunAKXQrXcH04hq7A5CV9sNxyLMzd58HSfTH0LaZT1U/jZ12FoEhP2nm+T5AXgglS&#10;sfkx8eEEnTvWWJjAP9AP2XlpyM5PhG8QGx53A6rnuXD3NUVYFM9loBNcZSnvQG94+bpQHfrA1GIF&#10;9xHM8+oBT8La3dsMsYnuyCuOoMql6na1gCXdhKOT9HN7Iig8ivuKpzIPQ/vOfalQ+xCoA9BGbH5b&#10;qdA/AK3a9sV36t0Z3fBtq65oodaFCrUbmrfqiMFDxiMmJg3xCWmIjE5CeFQKElNLoDPHEKaWISis&#10;kOIeGxGbvgORKVsRmbFVgakk+MdmN/K2zN0/Bqmt6RvVAPfgDUoFplVWGUoKlcySkv5TgWpOhVR5&#10;uqmArVQGmuruoYCQya2UpPufUEeQreeFLINQ+bTGeVRzBV/6TjMKL/+pTuPSTyrqNC79hAJUJfLO&#10;/5nMrxqIUiX1KyP8SghUCSGCUZZZEZD+tS/1r/2o8pgUu5bSgqJOVQsHqmq4phdeRSYVak65JPv/&#10;QmgSAgSqWH4l2FikV//M39dNpYpWYR0f43vnUXGr7HwTEJtCbgtQJQSYAlCpIStFuWUrIUBVKdf/&#10;BFTZb1N5RAHqBQL1spI2VbCe50KyGjYLUAXM3K9kM+x+rUwrFaBKlFCtFvE7+KtClbn5ogxlK2pQ&#10;lQIl2zyCL6Oe52Qt1eEXdSqroKrqpQpU/6yXuvcF1nMfAlVRp5H5ZxSrLzCVbXThOeRu/BllfA/V&#10;/kUJS+UqyVOV9CqBqRyLgFYKrKRQ4UeUXERY0XlCla6BCjVrM7+PnfdR3PiQr3usqOLy3U/YWDyi&#10;KmVjt/EWEtjgxJefQ9bGa1h36DH2X3vHz/89hs1cib4TdDCI9l6AOo4QlXSpqbNnYMocAnXaBAyZ&#10;OApDJozEiKnjMH3RbDRzdnKA4epVcHV2ggcVqAvvO1Churm6wsvLiyAlTAlUPx9v2NhYwNrKjOC1&#10;h4uLHRWrnZI4LyrV08eBQHWCmzvDwxkOTjawsFkDE0tjGJgbwD3AHe5Bnpi5dA4WmeghMCkaelZr&#10;8HcNDbTrNxBqXfuidfeBVKM90aLjYExdvArplZXKagDvAbxhvGW8/BJnbtykddqIrYcasf3oAew6&#10;dRI3nr7EmZ9/w+EfHmDv+ds4cuk+frj3GiU1O+FA1RUcHcvj8IVWt874Wl0dGh27UrW1p0r9b3Qf&#10;rEE1NRtpJZaw8Z5Mldobkxd1wiq7yVhmNR5rPObCIVgferZTsMB4KMxcZ2OFuTaWGk1GSJwzUnMi&#10;ERrlT6sehZCwAMIoGGGRUkEqiBGs2P3I6BBC043qMhTRiZ5UswYwtJgGa0ddhFOtyuh/ZEyA0j2Q&#10;kZ1IELvA2EwP0bFBCAr0gI+f9MdKbqs/ktL94OFrAU9fgaoDbO35HQQEITwuCWGxKVhhbE1V2gcd&#10;ugxCG63+aNN2kLJOlGZ7AWpvtGxDZUp731xdVonlbQK1hVpHrDF3QGJiJvwDwgj0WII9FAmphZg5&#10;3xjegTkoLDuM2ORtVIa0/inbqEp3IiFvvwLU6MzdClAlbUr6UGUwyimgBvY+lcrc/oiU/UoOqvSj&#10;ZtF2qlSqqMVyKYv3ZeBI+j0FePUyzXPbE+V2Ni2+9LXKqL6o0zTJXc27oMBUZffltqhTqTDVNL30&#10;ljK6L/mqsm+Bqepx2adMPy2sEdg2AVVgKiHWXmAqfaiqkOelzzQh+xzFwRHF+hcS/qJUBagZRde+&#10;TEwg2NbxAiZQC6hEJWQwLWfdPWQQqDJA9VegikrN5WeWvtMmSy9AbOonVQFVQuApMK3aJlNgHyu3&#10;BbQqoKpCpVZVClX6SNMq2PiwAUstl+R9ASphvYGv23hfmRUmebdVhKdUkaqR/FJJ2Beg7mwCahGB&#10;WsTvorhRyvM1qUIJGSRSzc0X2CnTRfl4XsN9BaaiTlWFp5XF+7bzvQhUUacCVOk7FYWaWv0DvBL2&#10;wi5kM+xDGxCWw+9R1CmBWvTF7ksXg+p9RZFKFSuBqxyPPJ/MzxpZelmBaTQbjuRagSkbrO38PnbT&#10;LTRS2Tf+SjX8G2H6qwLU/IY7VKdXEFt6FnFl/B5rLqB458/Ycf4Fdpx5jIVr/NB34hyMmj0fI2fO&#10;xJSF86CzcA6mL5iFybT4wwWok8coMYhQHT9bG83cXGxhT/sukHSwt4I7gehEqNrZ2cLdwwNRMTFI&#10;y8hEREQY7Gyt4OJsp0zn9Pf3VGYg2dmtoTqyhJOzBYNKlc9LOPMid3FzhIunM5VbEJxkgIvgteD/&#10;TNdbBD0bc/glxmHs7Fn4u5o6/ltDC12GjYaZuy9qdx3CDw8f4ynB+ejDB/z66RN+efsWP718iYef&#10;P+H+xw+48vhXFG/ZjA37dmL7iUPYdPgQbj57i2tP3+EUoXr0h0c4euUBrtx7hY07jsPJIxQ+weFN&#10;CrV/H3yjrgk1LVnkryuaa6rjO61/wNBmEko3+mCl1Uj0GvFPTFncEUvWjKLFXwzHYD3Y+C/DMuvJ&#10;mLVyMJZbTMZKSx34RtCuxzgjJMYD/qEetOthtN3uhGeAYvllQCoqTmw8LXxcIPyDnZR0qeQsHwRH&#10;WUDPaCy8Ag0RGe8Gv2AHWnoX+LLxiU0Ix7IV8+HqaUfFGIrwEF94edtQqTogMyeEtj8QDi5GsHE0&#10;4//5UfEGw41ANbV1gKtvMCbozKca7YluPUYoKVNtNAdCU2sQ1Nr2wXcaXbntxecFrN2grkl12rIj&#10;tNr35HfH442SFTVd4OHlB2c3AXcUDMw8EJ9Sh/xSKtQEqdLfiOi0HYrdl1zUuJxGRGXsQkqhlI07&#10;jsi0fQiK3wEH36Zi0zae5cqIvwBVFGo2L25RqdKH+meeKJVqQeVN5BNWVbzYN2zjxbf+njIAJaP5&#10;EtJ3qlKnokRlMCo84ZACVLH/GQUyyHVFmRklEFVV3pf9C6gFqAJTAbcAURTqv1t+UacqkApYxe4L&#10;dEWVCkBFoYpSlSVb5L4Uxc4quUHYE341bBgI01KqU7H90ocqUM2pvaf0oaaW3qDdp1ra9KvSJ1xQ&#10;K/2qoiZ/VGBYuqkJiCowqiApClVAKiFQVSlUee6vIa8XAIs6bRqUuk5hwgaIgJJBqFyCpwmoYvWb&#10;KmtJSlqVYvdp9QlSGZBau/ctldxLZTaTMqOp8RXK9lPBUlUK0CT+p5IUj5Fw3XDyo1IUpZy2WpRp&#10;Lo9HlpOWEKCKQlWp07WyphiBWrz1AUKzTyggtQ7cCLeYXYghFDMkvU5SrWj5C6lQRZEKROV9pQ9V&#10;pUxFFUuea2TJ94TpBSrTK0hd/yMh/wtVLRu0ndwyCnfz8xKsFbueomyXqGUqagI3sfISIgrYKBed&#10;QEzpSaTXfY/aQ/dx8NpbuEQWoc+EuRg7TxeTFi3C9CWLMHvpQszWnQ+dxXPorqdh5PSJGEZ1OohK&#10;deysqWhmabYSrgSij4/UJrWHj687vH2pTKlW7RwdEBQRThjEwdzUBA521lSyVKdOtvCiCvWmOvWn&#10;pffydIAnrapAWboFfHw94evnxQvSjdbTE9EJMfAO8oW1sy18woMwbflSTFy8gIDyhS0V40SS3zs2&#10;GgcuX8QrQlT+fmf8+OJ33P/wHg8/fcSd16/w8/u3+OWPj7j76QNuv3+DusMHsLaxATvPHsKeS2dw&#10;+h4B+uwNTt37DWfu/I4T13/F+R+fonbLEbj7RMM3NILwi0KfoYPxdSta/jYEKhWxKNW/t/ontOf3&#10;RsE6T5g6TUDvkf+EzvKetPdSjWom9KynYInFJKxynEXVqoNpuoNhaDsXiTn+iEryQlCUG2KSQpBX&#10;mK7AMyDYFS4e5lSQdvD2d1TsvH+IA3yDrb+sjLoMtm5zYGw1iTGNwJoJVy8zvpbn0scRVrbGmLdw&#10;BoLCfBAXE4aIYB+kpYQjmECNi/egItWDmeVyOLnZUt1G8RhS4BkeAb+YOESmZrHRGIHmAk7N3vj6&#10;u27QbDsY7doNpSrti1ayMB+f+069Mz+/rBLbA63UO2G5vgmiY1IQFBwBB0dnuHv5wD8oEgGhSbBz&#10;Dkdy5iakZu+kCt6ExIx9BCpvp25RFKqkTQlYM9nS51ZdVFRqSOIuuAXXwdqjRIFqeNJeZVBKCoZk&#10;llLVyWqhMqNIVTGfEJQoIWDqqEylar7czykVmFLVMjKKqD4IUoGnhPSbClBFnYpqFeiKiv13dSoQ&#10;lfdQAbWpX7WpD1Vl9yVEnapG+BWYEq7yuAxACUCjUk8oIXAVtSowlZleeZU/oegLTMs3EB4baYUJ&#10;TlGnYv0LNjxEbt19pQ81by3ht5GPr79P6LLBqJU+1J8UQApQVUurCBzlMYGnQFTW4pL4K1D/Pf6q&#10;TiV7ILPqBwL1qrLNkUwCseE8J0X8nKJOpciMFJ+pkboJBKpUkRKFum7fO2WevsxmksInlQdo8480&#10;leQToMmSJrIVqIodl4T9Str3WgKv9jBhvPM35G/m5+NxSh+qqFRRp9KPKhX91x0gnBufKepU+k0t&#10;/OqUkf3A9COKOs2qI/gJ08ov/aYCU3k/eX+BqShTUcaJ/D1J32102VXEs/GQvlwBfO7WJqDKCH/O&#10;1p8VpVq8i98x4SwKtWjbfaSu/QGRhacQmkuHU0yoFh9HQuVZPncTh65+YCN4HMN09DBhgR6mL1+O&#10;WeTWAv0lmK+3GLOXL8SURbMoCKdipM4kDJkyFuNEofp5OyAkgOrKz50W3lGx647cevr5wpAQnau7&#10;GKsMjWBubAInqlYnW2tYW5jAXWy/gxW83BwQTEUW4EPAeroSrh7w9HSHl5cHvL094erupuSwuvC+&#10;P9Wh/hpjdB46DP0nTsQ8o9WwI2gDkuPhFk2LmZmE+JIcrD+0A1ef3KMa/UBV+jt+/YOqlGC9T6X6&#10;8/v3+EUU6+c/sPsSrd36IpTsWIus+irsu34FV1++wXlZ+fDecxy68gvOU60Wr9sFL/94hMYmIiwh&#10;Dn2HD4VU+W/dvjdaaNDutu+OvzX/GiMmdUFWuStcg+dh+FR1niR1zF45CNpL+2HmimG0+9PhGGoA&#10;A/s5mDSvPxXtPFi56FH1OiAmJRDG5it4rpbAL9AFYdGeyqwoLz9bGJroYoneTCxfNR22TkvhFbQa&#10;i1cMwiqzUVSUk+ARoKfUSPUOYIPlYYmAEA8sWjIbKw2WISjcDz6eLvCm4pcVTaMiPZCfHwVHFwMC&#10;2BLuvs5w4vle4+CMNR7u8I1LQEBsMlaY2WLxSnNM1lmGfoO00b7DcDT/rif+/lU7fCWFualMW7Tp&#10;ijYdeA4I0w6d+8DDOxjhEfGwsLCFlbU13Ly8YO/iyXMXze8wBpl5O5CULtXmtyA+bS8t/w6q0u1I&#10;KthPmO7j9qBSE7Wolj/unCM8ju1KupSFa6Fi+/2ithFiVJtUp6mF55Ccf5YhW0KJ9j23+HuUEITr&#10;CNKGXb+jnNDLLr6MHD4u8/RlK9BMyJB+01NK/6ko08ikIwpcpStA+ldzGCrVKyG3RbEKTCXRX4Aq&#10;kC1e9zPhTXVK+10pI/uEnABUZfcFrAJYAW5+5Y/KLKgIqtM4vn8JlaUs2SKDUulUzEVUn2XrBKaP&#10;lamz5Rub0qNKNz1B2eanKG2QIitPlLzUlGJJl7pNNyQqVlRq08CUTEktp4UWoAocBaqiTFUwXUcg&#10;yeKGolIFqDI49e/xL3a/+oYC0qb0qJuEKc8F1WkBVb8AtYzHU729qQxi3d73Sh9q+fbnSvETmQVV&#10;QaUqMC3f94bg/IC1xz8TmB+VEfbNMtVT5s5/qcgvg1V1hN5aseWH+HqCU1RqsQLTpv5TldUXmNYd&#10;focSqsuogrOwCtgAS//1ykCUqNMUHq8o1CKeizruV5afFpAq7yOqmFCUVKqk2luIYWMRTQAn8DtO&#10;53nL3yZdBL8qs6kkZSqjno/X30T21p/+BGrxdjZum+5QlZ5FQMYhhOUeQ3z5WcRXnEHKWjJlw1WK&#10;tFeoP3QHU3QtlBlTOsv1FKAuJFAXrtBVgDphvg5GzpyE4dMnYPCUMRhDuDYL8KTVdHOFu5MjlaoD&#10;PAg/P38/REZF0l4G8SLzouL0US5qL3dZZI+W3t4CnlSz7lScdtam/D8rhAR6wM/LEy5UNi4uTgSq&#10;G3z8POAT4MULn+8REgJHT2/0GjIcHfoNgFrXbhg/dzYVoCkttSdGzyHd1b5G8+5t0aq7JkbNmILd&#10;x07g2ac/8PAtVepHqSfwGT++p1r9+Bn3ePvi44ewCXOAaaAFljiuRs3hPbj26i0uPXmNk7cf4+Jd&#10;qtRrdxEWn4GAoCgqx2QkJGdg2IhxVGTtoSHVrNoRKu064tuWLdBvcBdkl/JzxM6jjP+Ocr4j5q4a&#10;iTkGg2HgNhX6TlPhHG0MA8d5mLl8FNU2LXiEI6pqs1FSngFLGwN4+fC8eNrA2nE5nL0MYeOyAror&#10;p2KZ0Qz4RVhS0XjCM2wl5uj3gYW7NkxsJ8LFZznBaUcVbYHAUCcC2R5zF4yHkxMbLnc7OgMLxEQG&#10;IjrcFb7cZ1igDbw9pJvGGnr6S7FMfzlWmZphjbsn7PxCsMTEDrqrreHgGU5VngbfoFSCOgYmJp6Y&#10;Mm0puvUdge9ad8Y3BGsr2v2vWrSFrp4RQZkCn6Awgj2YLsUP8fFJ8AsIp1sJUdKm8ksaqcLrEZ28&#10;k/Z9B8JkaY60XYjLJlDzDiImU3JRDyK95BQtfyN8IuvhH9NAdVoJS7cieIRsgEw/zSqXFUfPEapn&#10;kZBzGvHZsjTJJWRKClXNLazfLYNRvynqNLPwUpONJ7QyCN2kbKltysg6iZi0I4hMPoRE/n96ofRj&#10;XlagKgpVpUJV6lS1NPS/pFEJVDfcRTEhU1T3M8rqZabUQ1Q2SMrWI2VbvokqiyBKpwKKzjxF1X0E&#10;KUVX6WTuIbXoB6rxO/w8VKe1j1Cy/jeUbHhCkEry/mNCUYI2d8sz1BBSMn0zu+Y2kqluM6tuKX2Y&#10;hYRbodQk4HGU8P1lxL2U8dfRfNUqsaoQwP77IJXclxBVK3ZfYCr1AqSWQI5MEGA0AVXei+q3nmqc&#10;dr9mp8wAe4m6/YQVIVq2/XeUyqyo3QI+wuwo1SGV6YZjH9Bw9g9sO/eZIQWfeVsS689+xpYzkhQP&#10;bDrxCWX87op3/o4ywriI+8mXivxbRZ3+jpq9r1C7/w02HiK8CdxsWnWP+EaY+9bCPmwLQmj9EwlH&#10;AWoe7b6M/tcefMX3fo8NBGoNFbAMUmXzuZSa61STV5HI16YSvun1Pys1Ugt2ydLUD5HZcAfJ628i&#10;deOPyNxyB7k7RLHy3O7k90Tlmlh5GcHZR+GffgBBWQeoUE8hqeoC0mvZKNdfRcWuW2i88AwrbIIx&#10;cZERpuquJFD1MVdvGWbozlP6UEdoT8TgiaMxbPI4jNGZginzZ6GZp70jQn18EeTtA193d4QQph5U&#10;laIuA4L8lfCjfff3cYGftzPDBYG0+SGBXgigqvVws4eHK2HgYgMvV1p8V1kimlAiSH0DPeHD1zkT&#10;xr6hoRgzVQftevRDtwGD0LZHD2j26g6dpYtg4+MOe6pkte7t8XWn1vhbu+/Q7Jt/YsUqE5y/dgN3&#10;fpdFA1/hNiEq02PvfAbuQ+IzvDMCMdtqPqYazWZrVUDgfsDpOw9x9udfcfPXV7yANlA5WvOY/Kic&#10;/ZCaloMpU2ahVat2aKPRAW3aaEFdozVaqbVCj17tEJdqjeTC1Rg3tyWmLOyNldYzsNRqNMz8tLHM&#10;cQIsAgkwax3oW8+mWvFEalYYfP0JPQdjWmWevzAPBIXSLvsbKaX91jguwowlIwgXK0SkEpaxa2Dg&#10;MBXLrUfBPmgW9C1GYrXFNHj4W8A/xJHws6X11sZC3XHIyAhRyvl5eEhXihWcHVcgNsIa8WHcv50Z&#10;zFYZYo2RBYwMTGBj44Lo1CK4UIl37DUO30laVJs+aNNxCAYM04G2zgos1ZOBQh+q4VisNLHFeO15&#10;aKnZBR17DICDhz88AkOVbhHf0HB+lhDERicgOjIJQYGJiE8qR1n1QSrTBsRnNiowDUvehTBZuiNd&#10;ikgfRnQGVWvaHkSnNyI0aQd8o+qpUgWoFTBzyqX9XwcpQp2UT2uVc1yx/Vll3yO9iDCkcszgxV+w&#10;/mes3/cCFYRZNh8T9SeDT5mEahoVYQIvguS8Y0ji/0enHkBUykEC9RRhKtM+vydQv6eabIJmkwpt&#10;UqgCU1WSvzyu9KESMEUEkCi63HW3/lSEAigVpMSC5/KCTeIxhqUdQwgVcWaF2Om7yKqgsqx9yHhE&#10;gNIJbfidCpFKlFAtUoBKe6kAlWp7y1Pk191BBhuJVFHKPCYV3JoGiKhMvyyzUkaoy3sLUAWYokwl&#10;/t3yqwap/gpVUaiiTgWkmZV8nyqZ90/YyGCfnAvF7gu4qci3EdQE4DrG2r1NxU5Ktz2jcnxKy/4M&#10;tbT526hAdxCk2wnNXRfEFf7BLbCDQN0hQD1NwPK5nby9nqqzeMdT2m2Z0fQSRTteIG/LbyjkPst3&#10;0erzPeq4z/rD76mEHyOeVt0mmA6G6tQtdjdC2VDKY2l0MRUEZ5301zLWU6WulTQt6VogTNP5faRU&#10;//CnkhX4isXP3X5ficzNBO6GWwpQMxt4jnf/iuLGpyjbK6lb3MemHxFRcILq9ABjP8F6CDElpwlZ&#10;up8KNtpVJ5FRe5qf+wnco4qoTq0xS98Cs/UNMX2JrpI6NXjcCPQbOQzDJ43H6GmT+Zg2tBfMQTMf&#10;Z0cEU4X60TZ6u7kgOMAXHmLdvakwfT2ouGjdCbzQIC8Foj6eToSnLVWpNZwdaDl5O8CXgOXzgb6+&#10;VKk+CAjwR3BIAHyoPJv6UGMxddZsWusu6NpvMDS7EabduuMrDXUMGj+aam8RnEN8sdreHP9o3wpf&#10;d1FHq/aaaNbsbzC2tMHlO3dw4/kz3Hj9GncJ07uEqmyl/kD+9grMMFuAuVZ6MA/zweXfnuDs3bu4&#10;8fQ5Nu09RIXoARMLC7hQhbu4eiApOR3zFyzF11+ro23bzsp6/a3btIFaa3V06NSKSm8cHP3HY8pi&#10;dYyb3QnLLaZC12IEDD0mYqUbFaX3IiyxmgaHAAOEJ3ogLMadStyGStKCjY8zbbK5MmLvH2UFtxBD&#10;rLTSwbI12rDx0sO8lSOxykYb81YPwjyj/lhpNwKLjQfAyGY6XHzNqGipOr3WwMpuKcG3mKC2gZu7&#10;FJ6WBsGRDZcJMhJ9kRUfimjfIKRH5CI5tACRvqmICszmd1QIG6totG49khZ/LLTaj4Bam4GQItJf&#10;Ne+K//66A5V4R7Tr0o+QnYhpc3TRb9hYLNIzhH9YDJy9/RWYhsTEITQsHIH+QfyeveHrG4OC4gYU&#10;VuxFQtoWxKbvQkTKLoSnEKopUrV/Dy0/FWpWI4ITtyAoXpYslgXhZNniDXDyr4CpYzahmvdnKT8p&#10;rCx9qAJUKeGXSXhmUVUJHGp3P6MVvq0k5ovFl+4AUanpufyxE6RJtGhxGUcI0wM8liNIoFqVotKF&#10;1TeVASypQKXqOxWYqgajxPargCqqtUAKXH+xyKLqVABTAVXVJymFTBIKziM87TiiMs7QrgtIqYbW&#10;PaAifUwV+wyl9YQpFWrxRkb9U8KZNp8wbZpGS2XV8IQwvYk0qf/KY8mkUhbAqgCnAqqSxiTLrXw5&#10;FgFoHa3yeio6OS8qoKpG+gWiKvjK8cqAlAxGqRSqMq117W0FqPJ+KpiWb+E+dhDUu7nfPYTdnldU&#10;ZS8JVB47FaVsq/n45hMfsOcilNhJiO66+Ad2fgHq9nMS8ngTWKto5/PYEGbJWlGEaiHVbsG235QZ&#10;V2VUqNWNL6lQCUgqX+kf9U8/BPOAOtiFbYZf2kGE559CbOkFZbBIZjNtPPaWll/qBVDxUnnmbvoZ&#10;aeuuI7la8kavKrdz6tkobnuAPAI1m6pUlkiRZP40AjVTShPuYqMjU0wPvUDNQarvnXf5f98jpvQ0&#10;AjP3w4e/4zBZKaH6PFXvRcSWCVhPInfzZWw+TiVbuosK1RSzV1pSpa6gc56O/qOHodugPug9fDDG&#10;TJ+CUdqTlJVSp8yjQvUjRN3sbGBvZQ5HW0LA2UEBqS/tuq8/LTuh6E1gBjKiwgOU0ebIMH8l5HZY&#10;MAHK52QbHhyIYP9AhIWGITwijCrVF97+PrSTy9GeANXoJMs+d0fbLt3RumMntOnSBV+pt8RYEn/+&#10;6mXwoK0dN28a/lvrO/xTvTm69eyF5UZGVEDp2HfxPC4+fKAo1Vsv3uD2m/d48PkzDtw8i8X2htA2&#10;XIx5NkbY88MFnL9/G+dv/4jQ+DiYW1vCm1APCPJFTGwMEpPSYGRirgBVk0DVot3X1NJCi1YtCdbv&#10;YO++gJZ8GuYbdob2kh7QWTYIcwk9fZcxMPDUgaHnQsw2HEOgGiIgyhHhsYRqpMweM0FAmBPCYt1g&#10;57kafnGWcAlbjTmrRmLWiuHQ1h2EaUsGYsmacdwnP5flcDYgIzBUuzn0LSfDN8IOfuGy+qkT7JxX&#10;w9nDCH5BTvD0ckFAoD+ioyNhbW6IhPBA5MSkwN3IB8le5XDRT0SsWzkKJYdPPwFThpqjk7o2enWe&#10;gU7txqNDhzFQbzNIqbiv1q4vvtXogu/Uxep3wd++aoWe/YfDyTOAitUC5vbOSmqZExvYlPQ02Ds4&#10;wsHRHVb2hGpIOirrjiA9fzfiCNTwxO20v1v/I1AFpH4xG5Xwjqzj+axVFOpiwxje3qgANTH3BJKl&#10;Hmiu1Cs9ryjUfIJN4CGAEPsvlaJSqEplEEoUqgA1Je8kgXpUgWlk8n4C9iSySqQP8xZKqTiLa37i&#10;Vgaa7ijQFIgKUCX+V78q/0cUsQBVQiCqApUASqX20suvIDb3jALU+LyLymCS9I+WbxKL3wTUElGm&#10;YvkJ1FLeL9v8O/f3O+H3gp9JFhR8jWKCLJ3HkSyDazyuPIJdINekTCWFiRBX1GmT8hR7LxCVkPMi&#10;91VKVAVT1WCUahBLNbovIFVgWnPzX9Sp7L9i62NIFSkpRSj1XesaX6CKCrKMFl1AWkybXkQwSnWs&#10;mr3PqVI/KkDdQbv/70DdQaBK1NOWl+58QhA9QPamL0Dd8QwF25uAWkk4r91LoKoGo6gunaO3Y41/&#10;LTwS9igwjZEVBmquKbZcpoZKCEwr9jxBwZZfkLWBoKy9obxGBpTSpWrWRn42gjNLYEuIJq1jg0Vl&#10;mrWZ3yutvdRVrT1GhXtEBth+RdbGK0hZSyVaeRZB2fvhLaIg/7ByXx5PrCJY10lO6kV+djqR9UfR&#10;a/xCDJu+CIMm66DXyJGEaX/0GNIfQyeOVWA6bNI4ZTt1/mw0E5j6u7vC18MFHlJN39udisRdUage&#10;vJilmpQXw5/h60UF5szX87aoVbH/QYSuqFd/X1cE+HjxfqBSPDqUFj84NBimVIcdunZTFtJr1703&#10;QdoNGh27QLNzN7Rq1w4t2mmidZf2mDR/BowcLWn93dGyqybUOmvB1t0FiVmZcPYltONisenAXlx/&#10;9AhX7j/ElYePcPvlc9x88xj20f4YrzcPY1fMRc2Rnfj57RNEZibBwNyEx+DPBkEqYjkjMDgAoeHh&#10;sLS2Uyr7a2l1QWsNLWhoajLaoHmLr2HtNBe5VRaw8hpDid8Po2d2xmyDvjBwnwBj7zlYZj8D800m&#10;wDXUDFYu+krRaL8Qe1p2Kzh4mcLe1xgrbefAMXw1DFxmYbreYCwjMAWqy62mYLEpwewwCeHpJghM&#10;XI7Zq7vD0GE6vMJtYONujFVmi2FstQyB4Tyfwe5U1i5s4AJhYmIJS1ML5CRkIJc2xEUvFAFGBYix&#10;3oRI6zrYzkuC/eI0zBzsCK1/TEH7lpPRXn0cOrYbizZthuBbtZ74TrM7mreVWWKyygHPv2ZnLFy2&#10;Gp4BYTxXVpi3VA/zl+vBypkg9/fFGmtrWNg6spEJogqspp3ejqSsrYhN24GY1N1UqdsJ1G1K/qmM&#10;8Mdk7UFk+k4Exm+GV8Q6qtP1BGotP1sdrNyLsMggGu4h66lsG5Wc1MTck0ohZqmJmkXVJrN2Nux7&#10;qYxEp0g5PipUyStNZihApVJN5YUn6ylFJO1l7CNgT1ORNmUGCFSlaEopLa5AU/pLBaSyFYD+FajK&#10;c6Jo/w2oKgUoQBW1J1BKLb2MmJxTiuVPKvxeSXmSBQSrt75A8XrayfWPqVgJofUEK4EqMC1veK4A&#10;tbyBdleKjlChymCQKNR/B6ooxiZl2gRUqbcqFl9UqQqkckwCTgGmQF5grwKphNxXNQACURVQBa4q&#10;oErXgrJ/Wn2pJqUqmC1RKTDdSkVNdSoFtQs3UYHLfjfdo6r8HdtPf6AF/vCvQBXbT5iKOpW+zsKt&#10;DxWFmrvlCfK4P5llJWtGFfO9qgnT9QfZsOynCt7+CDEF56hMN8EyaL0yMBRTco52+5KiOCv2sJGi&#10;TS/d+VCZGlq0jeqTqjNDppLWXle2qkhde41q9QpS664jseYK4ir5O9nA73v7Lyhr5Hk8wveV2qcH&#10;n/M47hP4P1CNnkN4wWH4pu1SoCrpUjIgJVCNrziL6NJjfOwIKnbfwtp9P2DQND10GDQBHQeNRKdB&#10;g9Bz+BAMnTAGY3WmKnZfFVLWr5mnoy2CvNwQIClOLlSn7s4IodoMDQug9XdWVGpAIBUeIWpjaQxH&#10;O3N4ezjCy91BUabBAZ4KVAP93ZTkfzcXd9jbOSAkJAy2tvboO2AYOnbpRaj2JlR7Q7NTD6i17QBZ&#10;WO+7NhqEqib+9t1X6DG4H3SWzKU1tMDUhToYPmU0LJys4BHkA2cfDzh6ucI7KJAKpBrHL13ClXu/&#10;4NKdO7j54glyNlRhwpJZ6DFpEE9SKPadP0SrvRrT502Fk5sNAWoER9pmmfYZFBIAdw8vqKkTqO06&#10;o61WR7Ql2NU11NGKqlhXfyyqtrrAzHUwhk1Vw7i5XTBzVS8q0ynQc5yOxda08NYz4BZmDtdAcxhb&#10;6sLR3QQ+ofZYsHoKAToCS22nwz5SH9qrBsAicDHc4o0x32IcZugPpvIdDtfwZXCP0EVcnjmsfKbA&#10;0F4bK83nwdLRBJb2pvD0c0ZCcjSCg0Pg4eYHF8cgONsGI9gjBiFO0Yh1yUeIYREC9KoRu2YvIk0I&#10;NYvNCDGlvdbNg+HMaFgui8Pwnovxzd/7QE1jIFq07Y2vNbuiJUGq2bEXAdsOfQaNgIO7L2xdPZW+&#10;Uzt3D4zX4WdcuQKr2BittlyDZcYmMLV1RXbJBmQVNSAquZZA3UaFuFWp2B+cuBkRadshZfwkuT8m&#10;axeBKsp0LYFKmEbUMGrh4FtGhRqtLDEdnECFS3UZl3Wctv8SZPXRQoKgmjATkEj/XzotvNRKlTn5&#10;olBTc88rfaiiUGN5AYYn7kV06kEC9gzyKq4pA1j5lVShtNVKjVQCU9SpKuS+CqyiXIuoZPPXNhUQ&#10;EUjJyLooPtUIukCqaXCHFyqhn0AARMvgV9l1BahSNUoUalHdrygkTAvrmvpQKxpecj9ShPo5g1aV&#10;4M1fd5/wvEew/fyn3c/mMQjoRJmq7L6sqlpOdShrV637ok4FqHI8AksBpfTlJrOxUanPpmNvSuqX&#10;BkBRpP8StxSYCrwFqKq+UwFqk91/QaVKS0z7X9rwK0oUqD9AIfdXspn7pfIr20qoEk6bCaetZ94z&#10;PlKdflbAuu3sZ2w8+o7AfK5UlMojiPO2UgnymPPZMBTteqoULancw89C6JbteITs9T/CL3kfLALW&#10;wjFyM213I6KKTiGu7JzSv1nZ+CuVKf9vN/fRcJvg/IE2/Srhyd/E2qvIXC9QvU6l+v3/9HtWX0Z8&#10;OX8ffE16LX8PW++gat9jbDj2EtXcFm3jZ9nBc0igxleeRkjufgRkNiI07wCiio8ipuwE7f4J5XYU&#10;gRpZepTHfxXbzz7CLENXtOgxHG0HUJ2OHIV+E6hIp09V7L5YfQGr3JZ+1GaRBFYYbX0ggent5gA3&#10;RyslJ9WHqs6b25AwP2U2lKebvdJfKlsZhBKFKmB14esFruGEsL8fVauPDzw9vOHo6IaePfqjU5e+&#10;6NStL9oTqgpMZd0nwrS5ugZattXkha6Bb9uo4WvCbMz0icoKg8tMV2DBqsWwJARtZPkSwjQgNBDe&#10;VE2O7gR3eBgq6zdi76mTuHDnBr/sLZiybCYmLtXGTKO5WEXLbOdvC7dgZ8xZogNrB1P4BVJlB0k3&#10;Bo+RKrozj6dFSwJdTQNt2rZlaPB+c0yfM4g/Zk+YOA/gSdOguhyLBaYDqUxHKf2nutazsNRSB05B&#10;VKPeRrBw0KOCM4K58wrY+RnAzEsXi2wmwSZ8KWaYDsZKt+kw8ZuHYfM6YfyCXlSv02DlPRcrLEfT&#10;PlrD3FUbi1aORmiMN4LDgwh/SwQGBsLG2gEezsHwcYmDh10KYvyrEeSQhSXjbRC6phT+yysQsGwD&#10;fJdsgs+y9bCbnQPHBQXwMaiCl0kZQhwq4WyWjAG9Z+Fvf+9Eq98Nf2/NhkyrK1q374avWmpi/jJ9&#10;+IVFwsXHF+YODnAP8Of5doYhQbrEaCUsXB2gZ2YGc9r+wuoGZBTWE2TVkMIokckNBOoWBCXysdSt&#10;X4qj7FZmToWlSB9qPa1/HVyCSuEWUqUAdYV5EvyiNyul/PyjdyIy9ZCSOpWYc5r2+ybW732hqK70&#10;8qtIKbpEBSt5nk1TSVMYyqBU1jHIWvRi9+MzjyK9kPaMQJY+1Jyyq0ralFLWj+CSUOWeqkb4VUpV&#10;+lLzCdP/Aaqsyd+UoiQAk/vyXGblDwpQxfJHZJxEdtWPhGlTSlRRHa1t9S/IqbrPfcnoPm3qjreE&#10;4HtsPkjQ7PtAxfuSoHtIdXpfGeFPKb2qqFTZiv3/a/9pE1Clb5NA/ZIiJYpZ4C7HITCNzj6lHEsK&#10;P7M0PKJIVVNVRWX/L6DyM6iUsLyPvIfK7gtMVasQyGquFbIKAs+BrCElCl3WwSqUJb/X3+D926jZ&#10;9QC1h55hC9WqwFQs/+aTH1B36A3Kdz1TiqBkb7irADVvOxX5NjY0Ox+jTIqg7CXAD7xAASGdVHEZ&#10;btHbYObL32hMA4G6B2F5RxFfdpYqVxTqQ76eyn8797fxBmEqIP2eAL385+2kqosEMNVk0UllhD4i&#10;/xhiS07zGNjQMAoafuL7SarWQ6TzfxIJ3awN15C35Qek1p5HMAWAX8ZOhBceJEyPIrb8OJXpUYQV&#10;HEBYCR0QoZqy7jS2nHkIy8A0/LPzQHQeMQk9x47H0GnaGDNTB+MIUrH6KqUqUG0WHkCb7u2KUG4j&#10;gn0JVgJL1n9iODlbw9rWFMYm+ooylX5SiUA/d6UPVdRpRKifMkAlYHVxskFqSiJsbewxaOBIdO3c&#10;D917DkH7TlIougcv5C5oQZi2bK2J79Ra03JqopVWG6qmNvhGoxXtf2ssWr0ERnZm8AzzooqJhBuV&#10;r6efZA14E+zu3PrBO9AXTrxt7+GGuMxEWq4yLLVYhgmLJ0DHUAd6znowlj7IRF/oW1FtmS2Dm6e1&#10;MmspLCIQcQnxGDd+MtRbt6XNV6M61UC7Du3wzXffYdCI9li3gw1C0DgsMhwAhyBdzDftD33ncVhi&#10;OxVTlo/GIhNtWLivwBq+j6vfGjgzbLxWw8J7OZY7zsASpymYZzcChv4zsNxlMqYbDsLE5X0wfUV/&#10;rLKbhMhMS9h6z0BgrB4BNh2hUTa09pawpsX2cPOCo40TzFbZwNk8GPZGEfBck4sw+1qYzozA7L42&#10;cF9YgCjD7fCavx76w1KxaGA49MdGYfXkWJjOSoafRSX87MpgsTIKw4cuxj+/7UG73wP/UGtPsDLU&#10;NdG5dz94BYXAMzCE59KL6pQNaEggnYA7QuOisNh4BfSsjKjEg+EaEoG0knVIyF5LZbqOCrUBMaJQ&#10;kxoI1I0EagOBSphm76T1b0RyoeSl7lWgqgKqU0ClYvt9oxuUKlRBcbyIkvY3LWZXcB7l9b/w4v5d&#10;gYQosIR8WsAcmYX0r0CNTT+MqNR9yjY596QC1DT+v5I2JSlWhZeVkn7SXSAhkwYk91SA+u9KVfpQ&#10;/xNQZSuAEhWowJ0qOiLjOEJTjtLa31WAKrOgcqvvUUn/hIzSn1Gw7gmdzRvC9CM27P2IhkN/KAsL&#10;Smza/4lq8BWV6Y8ISz+BxCJZa0pyRJsGpv4dqDU7f1PUqUotCxhlUCyGDY+ELJ2iAqocuwqmKrv/&#10;11A+H99DZfdVMFUBVVSqqFNRxRW0+gLSii1N2Q2yOoAUVkkuOUtlfQ4ZhFgG1V/V3ieKShV1Wn/8&#10;PWr2vVBmQqmAmiO2f9sj2m5CcTf3KwvoHZR+1KfIrL2B8JzjsA/ZCHO/arjFbYN/+j6E5vJ3QGCW&#10;735Am0/Vvo3nn2DMqKOiX08IKkC9pLxG5t1HFp5ARMFxhEvdCG4Fpml8TeGW2yghiCXyN99CVOFx&#10;OEdtUiKY9j6llr+ntWcRkLVbAapANKHqJOIqqE5LjiAkbx8CcvchuOAgwor2Ye2hHxFfsROteo/G&#10;AO25GDyNIJ0/DxPnz1UsvqhSAapqYKqZP1VmACPQ21lJzvf1dFBGlH18nZXVSqXwiZePk2Lvpe9U&#10;1KhsJeQxU6MVMDKghaV6lRlUgQG+WKG3Eu1pLfv0GkY7TZuv1RMavC9AbanZjha0HVqot6FSJVA1&#10;qQwZ37ZuhcWrl9P6GlIdLYedtz1B5QyfEKnY5AcvqtSgAB9leQ9RmYGhQfCjfXf1tIeNsykt/hJM&#10;XjoWOgZTsNpTH4YeBlhmtZz22ou2dQmMzZbAN8BZmVsfGx8D7ekz8M23LWn7O0CzLY9JvTW+/vZr&#10;dO3TAiUbXBCevghLTAdhlcMkqs4pmGs2ECuc52C2oTYt+mJ4RhB4AWvgHWYLrzAbhKS6wTZ4FeZb&#10;j8d8+/GYYNwDK/2nQM9jEuZZjsRk/X58fjFM3abBwG48lpkMQlj8Srh4zoe7+yoEsdEI8ApCVkI+&#10;rAwcsHK+BcyXeSPCpRRh1uuQ6LAbtrMysKivJ8zHpsBxehlMRmdDb2giFg0JgsmMOBjOioe9fh6M&#10;FydgzlRXDOqji+bNB7HxksGo7mguOaet2uKfLdUwV3cZgqJi4ODBhjQhjjANYONF9U6VHJEUA2NX&#10;K4ycPQkLzQzYqIQQLLVIL65HfNYG2v56JKRLP+pWBCWtR3jaZqptAjVnB0G4BynFBGUWgR9JkAYW&#10;EaZlPFeVbCTrEBC7VUn2l5VBQxJkUbv9BN11NmJPCJV7SKPSTC6+TCBLJf/z/xGoMekyGHWc9v+U&#10;EqkETFrBBaQXXGQQVoSqDGgJUFUwVQ1MyXv9X0AVeKn6TwVQGRXXFHAlF19EaNoRhKUeI0wfKYNS&#10;eTX3lLSp1GKq2HLaSdr9mu3vCUKqUln6eudrwvUd4fpeCclDjeexRWZRRclKAYSoQFVUqsDu34Eq&#10;Vl+AKseVRLUemXlC6XJIZMORVnZFUawCfIGoZETIZ8j50g3wr0Dl81/2L4NRsuqA9Jn+VZ0qy5xQ&#10;TZbRHRRJnzL3JRkCycVnEJV9GMHJe/g970IQlaSkGMn89/Ldj1B3mPs59FKZoy8wlcjf9IBAfYDs&#10;rTyHtPdljQT4IZ6Pg88Ju7tILL9Iu78XNoHrYB+xHl7JO+Cf0agMDOU13ERF431a85+Rs+k60uuu&#10;IGN9UyRVsUEpPUmQHqNN5zHlUEnyf6JLTij9n5m1V1C05Scq4FsobPiRcL0En+SdsAqoorgqgkMo&#10;f3vpuxFRfJAQPYygnN0IzN5FhbofkXwssvgQ97cP/pk74ZG2E57pu+Cdvh2Z9adQtOMMhs5agdHz&#10;V2Dqcn1MWboE05cuxfRF8xSojp85TYHpkAlj0MzX3Y6W3x3BfoSktxMvbFdCkarQyx5e3g6KqouN&#10;DVYueFGmIYHe/wLXEUP7Ear6inL19fZm+MHOxhFdu/RGl0590Lat1NrshjYCVVpN6T9VI1QFpmq0&#10;/F/TZn+j1hwLluvyQo2FNS2+LlWqgdVquPo7UY1SLVOlBvh7ws3ZVlk51ctLpsVaw5nv7+ZmDVtH&#10;Y5jY6WHKkjGYaTCVKlEXFr5rsJzq1CnQHUsNl2DGnPGwtDWk9XdHYIg/TNeYKRBt174DNNq0RVut&#10;9lSsrdCp57dIK7ZEXK4edI37UqWNxlKroZhH+77ERgdjFwzFKpt5iMzwgleENQLinOASbAZL3+Ww&#10;CdXHIvuJmG07AtpWfTHbcRDGruqMyat7Y4HlKCyxnIipi/th0arRMLLUQWKKMxzsliAyxBNRQVGI&#10;8E5CuEcaEgOKkeBbigjHYviZFsB9WSn89DZi9fB4OEzLReDijXDRqYTRyDQsHhiCNbMSsGpaICYN&#10;ssbsCe7o220pNDWmQENzPNp1Go/vWvfDP9U60wl0x1dUp/9o0QKmtjyX4aGw93SHg/SfB/lw6wwL&#10;J0ssZYO2yskMiy1XYsy86bztAOewGHiEpiI6tQbx6Q1ISNuOCKrT4MQ6AnUTz5csh0LIZm1DUMJ6&#10;qtJSqvgMrHFLg6V7Lmy9ShSYStqUX/RWhCTuQ0zmMaTSxq4jOOpocdMrCbBSAdglJBGQKQxRqVLV&#10;P5WRlnueNv8I4nmRp+Q3wTQx+zhSC/icLIHCUFSqwLSkKR0rp7wpXUoiR5ZLqfjSp1opVZ9UhZ3F&#10;Nv8rUOUxUaeJ3Kf0n4an0xbmnEWlDLisvYPMCgK37Ccq95+4n0co3Si5s68J1bcE1CtadQEqb0uN&#10;URmU2vwYsXkXCNVLymi7AFX6UKUvVaVQRUEKUNcRchv2UtFRMQooY/POICSFIMg+Sbhe+BOkyrHz&#10;eUWdciuzoeQ5ZStA5fO5khq2kZBSKko9bVoGe9/rL8u6vKCNl2VenqCSMC+hks2ronLmeUvke0bz&#10;XAcn7uHvfDPcQzawgZT0pr1UhSeQUn2FtvquMiKfRzWbUSej7QQy7X4Bz2H+Duk//RUlsmQJ7X5F&#10;42MC9xZiis7CM34HbINkdH+rkrbkm0bQFR6lMr2H8j2/oGDrj0rlpwwCNb32e6VoiYDUP2OvMiov&#10;AA7OOaj8j8A0rZZqna8t3vIjsuuuIr7kFNxjGmDkVojVLnmwCapBVP5RpFRR2ZYc+hOeAlS/jO1K&#10;+GfugF/6NngmU80mNjC28HYDX7sHZbsvYIG5O8brrsYCM0toL1+Kmfp6mLlkASbPnamo1BFTJmDw&#10;+NFo5ufjAC8PqlCGvy/Vqp8TgqW/kbdtbQzh6mJOgIpydYOPFDqRQSre93Szg42lCRxsLeEnVpzh&#10;7x1C0IbD3y8A/fsNQOeO3dCxfV+0VuuJju0Goq1UOFLXorXXgHqHtvha7Ru0aNMCcxfOQlpmklJU&#10;JDwqAAbGy2BgKhXvrRAQ4gYPbztlBpI3VWtQkBuV8BqYGi+Fo70JnN3MYeVoBM9gR8xbORM6S6di&#10;ickCOPhYwSPAAe5e1giL8sOM+dOhM1+bjzlThfFYQ9zRp183tGzVkgq1Pdq0aY/v1L+Fevv/oq1d&#10;g5wyO+gs0IC1izYCY4xhZD8LOitGYNLiATB0nAX3KGM4hfP8RJnANcYUTrGGsAxZhDmWg2AcNBkz&#10;rXtjrEE7TDfvTnXaFVOX9MLUOf2xeKkOHGzsEBeSiKTQNNp6T7haBMDHLh7hbiUIsS9DhF01PFdk&#10;wX5WHIxG+MFdtwhGU9IwobUDLMdkwHVSIYwHxkGvfzB0h3pg5jBzTBm2EsP6zkbfHtPQuu1wnuOh&#10;aNV5OFp3H4qWXftDrWsv/EOTMG3bEt2H94FrmA8bhUR4R4XAOzKQwHOAvsUqGNkaw8B6NZZaLqdK&#10;NcO0ZbMwefEcXqjVtNI1SMpai/jUDUigOo1OqEd4wjpa8I2ISatHVsFupKRtpbPJhoNrOtY4p8DA&#10;JRFrXLJh7lKA0ORG2tWzVDyHuSX8qBZrdj3FusZnyN3wE1IrryKp9CIBcpIK9ziicwjPgmNUrWdp&#10;q2Wa6jEk5h5VJgbIOv8pEoW0/SVnqJ55YRXL2vYnGaeVHFcpYJ1FNZdNMGZTpUqFqKYgbEoJm+qm&#10;BHiBkEBUNZqusvuppd8r/ZUywh9Lq51NZSvr9mfJNNQSqstSXsCV91BY+4Su5jkV3mva/neE6ges&#10;3fGBCvMV9yV9oi9QQqCFpBIAVNECUFGN0rcpQBXASqhUas2O35XC2lI0RQAamrofYel7kVXNhoaf&#10;M2/dDRSupyoVRVj/C/I20p6v5zHX3kYKz2kqoZghs6P4WK6AezMBx4agbBdV6cF3WLf/DSoFpGzE&#10;KmRa6FbJp5U0s1tKI5RAJRyRQhUXtxe+kbvgHtwAj5AtFA8EWdoBxbJHF5xVFv/L2fizMmc/f8sD&#10;5G99hMJtTwjEx8q2eCfPy06qbAHsprs8Jtr97BNwjmiAXWAdXCK5X1p+PzaySeXnUS4zmXbc4/54&#10;7Bslef+S0j8axu9d+lld2SDLVroHpP9UugGkT1W6BvI330QWlWwIbb1b7GaY+ZTCwC0flnRG/gR2&#10;BqGbtvaionKjikXlHiRIqUL5OxaIusbXwTmullED94SN8ErcioA0igOKhaqdl/k7DsNAWv5pK1ZQ&#10;oc7ndTH/T4Uq/aeiUAWqzUIIKAc7YwWggf4yH58W1p2qz9oA5mZ6WKU/HwsJIgc7MypEK3h7OFCp&#10;uip9qp5uDogMC0CAjwe83FwYPlSwodyPN+bPnYFOHdqjo1YvtNfsiw5t+6KNeme0atmaCpU2n2qw&#10;VZtW0DNYhvCYULhwv2aWRoqCtHEwxVL9ubB2MIZPgBP8g12bCozwGP15jL5sBAJ4OyzUA6GRXvAO&#10;doJPuBvMnI0wa/l0zF8xiyA0QWCYOwICnRHI13kHu2Pe0hm0uBbwInyDI2Ua5mh80/wrtOvYAa3U&#10;1aHWTtbrbwavkKWo2uQD7bnqmLukD8ISrWDluRQLTSewdRoIXYtxtCzLaCP04RhuwC9gDZY6TcUy&#10;F6rT/4euvw6T67rz7WHPBIxiqQXdLTUzMzMzMzMzMzODWmoxM8uyLTDKnDiGxHHYYU4mOJM7sN7v&#10;PrJy5z7P7/1jP6e6urq66lSdtddnY4kVAQX7sIrYiHeWMWGFjjiGmuAT5kJaWirlRQ10VE/TXjJP&#10;W8E8BTHdZIS0UZO2QGP2EToLLtGefl7rZKoJWqXQcZymqKMU+a+QYD5IocM8OZZj5DuOURu2QIxT&#10;FW7m8fi5JWFr7YerawQu3tFs1LXgqd0mPKNrxFO7dPnKzh0YudiSVVskF8U43bND1EuqaBnppUYq&#10;yaaBLipa60jITaWxt0VgWER5SykZxZmoVcmbe3vZL0AdmTrK2PQFRieuMjop8X/mKuMLN5iUL+WK&#10;1Pi9XUcpKxyjrGyK/IpJ8uvnyK6cJ79mPwtH3xdoqeE/v9As7PKDP3HjDTXd8ZfMnxYzPSU2cvKb&#10;EjPfEdgLOI/JRSMX2rxAcmZdTQZ4Q4xVQVVMTaA7ryz18NdYEutRRS1grX5WRe0I8Aiqn2hQ3X9S&#10;oKp1VqlB/lJOiMlp7Zjf0UxP2anqAFJHZX8q7itTVm2Wo6vyeqTsl8erNtT9ZyRenxWAnfkJhy78&#10;iqOXf8+pG3/h3J1/CAj/k0t3/49Wzr/4d81Q1WZ/S2LHI2oXVon4ykQVVFXbppoxpaCq4Kpg+qg9&#10;848C59+wIpXAiJyHvrkHDC49oGdOUsCh96QS+LbE+e9xUICpYPoYqPsFqAqmS+fUjqdijKqDSCB9&#10;8NbvOKp2HFBW+tq/c0GtGnVPAVUNk5LXIrA7fFEqmdPfkvOqYPoaPRMKpDdo6rtOY89VWgdv0Tct&#10;0XzlIWPr7zJxWJKDmpRxWUz5uvy9xPwjAs7DylClHFHNFQJr1RxwVIC9duVHUll+k87ZlynrvEBx&#10;62kaRm7QOSexWxLHyvlvckJtVXLrRyyrdlKpJAfV7rny+/b5u9rOp11yDkZVBXvhmxp0jz4vZn5D&#10;Ksbr32PuzAcMr78hcnNDg2huyxFKuk/TKhY8cewdAfRnLIrpqiaC0aNvieG+SueyRHux0Cb5DtdN&#10;XKB2/LyI0Tkap67QPHWD9hkp05dYv/IeHbPHMXYPxjs+UUoUgUkxhCXFafv0P478ajzqPw21vDRT&#10;O3aKBTbWF2tF/dzSVEaTWGpLk5oVJdbXWCVgrRYbbRMrbRNzbaelvpn2Zon8LZ10tAi8BI5tYrBO&#10;dlbs2qovxQhdtarTxh1sem6DROstPP3s00TFRDAxPcrw+ADVDZXUyt+0dEnsrMolLiWMnKIUmrtq&#10;GBpX2y+30iV22Sa22t4uQBWwqkqgvbOawbF2+iba5QtQS0R6CGHJgeSUptLRK6CVv2/tqqJzqFEg&#10;K/ZVkkBzTzndI/VyO1ni75fYvHMLm3Q24+hpj42bLkW1flx7qY/g2J3omnyF7IoA2sVCy3uSCEi3&#10;IrnKh6aJbJLkGJRtT9VoOlFlroQUWhNaYoFbug4uCbqE5TvjGGaJtZsTefkNlOUOUJo+TlXaKsWR&#10;i1TErFAQOkl5zCItWafIDJgl1nmC9rSbVAYfo9LvIGnmwySa9dAaJxHac4EUiz6i9ZuINq0j0aUJ&#10;i12hhATkklfURO/IOBOLK3iFR6BjaISxhyd2wYG4S+UWnZ9G23Sf2MWMfKlH5MvcRWZNEdVSgdX0&#10;tEo8r6e2u42Shhr6Z8YZmhmipa9RKpdWErOSsHF1omd0lon5E8wuXZFK8ILA9BojUsblizctMWlh&#10;8UXqqhYozhuhsGiM3JJR8sonyKqYJa9mVSD0Cffe/y+ef/MfvPwBvPjuf3Pttb8IEH7ApABx6tjH&#10;zBz9mNH97zK2qjpvviGG9oHY4dtM7H8oIFUwfVeg+p4c39cu/jmJpmosq1psZUGs6dGCK+o+MVb5&#10;+0dg/UTKow6qR+UzrayoIUxnvqMNN1Jmqsr/7lF/3BE0uPiQoaU3Oaji+RXVzvhLbb+rk9cFSNf/&#10;KDCV6HxH9e7/F1ceqCJAvfcfEqX/zFW1zbKY4fiBD+lfeFtrN1UmqmCqhjMpmKr71NhUdZ9q07wo&#10;j1d7a42uvEvn5D2x2vcobTuBfUA1rWO3pQL4rsD2U5bEmNfU3lNfAFVZqYLpYztV9npY4H1EYKrN&#10;VJK4f/7lv2jz6BVMT6m1Rq9JxaBWADv1kZzLt7UmmU5ljhLx1dKLdd0XaOy7TIfE/iFJGGMH3mJS&#10;DcI//D4zxz9k+ZxUUgLLw2pRFzl/R+78Wlug5KiA9DFMj8jvlJ2Oy981ynMXNp2ksPkETaPX6Zx5&#10;gfH1Nzl09TucuvNjVs9/wtjBh/Qu3heY3aFpXKC7cJfxo+9o7aJHn/8h51/5NafviXkLJOfOfEOA&#10;+S6DB16jZfo25X3nyG87ppW60asMHXxdA+nB699hQY6qmUCNQe3d/zIdiy8ITK8LTC9RM3ZOK7UT&#10;Z2mYvCRgviz/+zKtkxeZOnJPvp+3sQ9KxD06AZeIMAISYzVDVUBVlqqAqgb6P6GMVJmop7s16amR&#10;1IkdVpRlaXFaResqif0Kqu0C19amSlrUwieNapiVQLC0gcrieuor2mkXJe5uGaCnrVMAW01NeQE5&#10;6ak4WDqy5ZldbH1WR4C6GZ0tG3nmmWcwNDRgYLCXSQGqGuvaKRd1vVqwuqNOIn4NaTlxZBUmCWBr&#10;6BJDVaba3lmjlS6BaW+vAKS3kYamEprbpUIQI63pKCe9LJmgRBX7Y6ltLaWtu4Y+sdeSuiziM4OJ&#10;zwikvrOQjtEqUgoi0TXTYeOu53hq25M4+diL3XqSWujA9fsDxGUYYOu5gdquWKp7EokrdSdZdVJ1&#10;RtC2kE9BdzTuiUaEFzsRX+NJUKEFfrmGeObo4pcpVppkhXuYGwmpJRTljJKTMEuoSxdF0et0F9yk&#10;Oe0suQGLFIWtkuAmVhd7nLzQgyS4jJHsOEq4QQuOX8miKVIidNgiidbthO2rIM6iBh+DbEKdi6Qi&#10;W6BnfJHeuTktxgenRuMaGUhJZ5PUzmO0zI7Jl2eavv0T1I21UiGJpKitTgxbLLRNPqfBVm0dhRJJ&#10;G+WtjXIBdVDd1ioXk3zOw60S1YsYELg6+3sSl5UjoDrL9P6LDE2dkfsv0i1fxmEx1em528zM3qa+&#10;eY2GtgOU1MxSXDVNenYvuQLUrMolFiS+vfTOP7j98N+59VCisVzUh+ViXDz7TWZPCkjXP2Ro9T2B&#10;2Nf/GbUnBJ7jq8pO32ZOwXTtfW0xlUcjAD4QCHyDxcMfaWX+0KNOrDm1nfQXpqoWYFk6Jhe+wFpN&#10;IFj55wiAb8v9n2omqiD62E4VXB9HfVXUMKWBhTcEqG9pZn1e7PHK/b9xSw2LEnBeufcPLt/9T67e&#10;/2+uvvwIphfv/rsW949cVWM+1aD+30pkf18sUxmqxPUv4r46KoiqsalqGNXJW7/Set3VPvirp35A&#10;58QDemdf5cCFb1PQeBgbX9X5+QrLp+R8SQUyLe9HmehjoC5LZFflsZ0eltd7VLWNqv31H6jtRv6q&#10;TSc9I1H/lOqBv/lTVtU426MfMSmWqNZmaB8RI+27QH3PeW1Rm+YBgenoDW2x8LGVV5kSQ1Y7p07K&#10;cfKoWOoZOaditwqaJ15UABVIS1FwPabAelsqD/k/KoEMrLwhFfhl8huPUdZ+hqruc3RIjF848XWO&#10;i2kevvIdxiXOdwlkO6buiJHfpX/5AVPH3+fgte/Kc/2QY2KlR26J1V9R8/gl1QhQRw+/Re/KAw2g&#10;yk4L2o9rYFV2OiYAVfaqmgMUUIcEpirud6/cp23+eYn61zSgKjutnTivRf4msVIF1Bb5XnfPX2d4&#10;//NSeb2KW1QWhq5q6JQbll4eOPl6anbqHR78f4FamJ9MVIQPocHu5GbHU12ZS2lxumasTQ0l1NcW&#10;anBtbS6XaN8kF7DAtH2IntYJakv7yE2pJy9VLtJMsdXGEdobOwWq7bQ2NApEikiOSsfd1pe9OoZi&#10;qtvYsfk5nnnqSbIy0xkbHaKurlIsslkg2kB5ZSENzWKpYskZasm7rGjqWuX/DrXQ0ddAu8C1t7+J&#10;fonw3WKrPT0N9IlF1dYXkCdGWtaYT5FYaJDWjioQbCsVM22S0kBbXxUdA5USQ+MEDH7E5/gJeN1I&#10;LYrluZ1P84zO0+w20SE0yZXUYgcuvNBJSaMTiXlmFNT7kFzuTmCmOWlNvmQ0+1Eznkz/eiVxlZ44&#10;xuqR3hZIZIU9Hpl6OKXvILzIEt8kS3yivCgpbyc2rIVQj26ivEbIDlsh1XeCyrg1yqIWiXRoJiN4&#10;hLrso6QFjeJpVIyfcRluO7JxeC6ZTJcOst06SHNuJdqmQiy2Eqs9wUQG57Owdorm0UEypGKJl3NQ&#10;3FEtMWpIatc+6kZ6qBrsolpK1UAbpd215DRVkN9aT2F7LdmNJZTJfeXddWJA1fIFbyKnukyifyM1&#10;UomllKeSKmX+2CIlUvHq21nS2D8oF94hgakaAnVSzP0sA+MXmJkTS1Xxqfcotf1HKW5bpbxllbzi&#10;MXLKp0kummRk+WWuv/JHsTY1JfM32kZxCwLS+dMCQ7ngxgWIw2KmUwLWGQHl+P73tQ6ZuaMfMnXg&#10;XW2I1ZQAd3L5PW0JvSmJ0KookM4KYGcVYKWoca0za28LUN+XqK9gK8Yq9qpMdunoJ18A+GNtrKuK&#10;/KpD6nFnlOrgUXaqIv7YfoG5ALV//nW5/a5A9w/cfO0fUimIXb+NQPQfXHpJ4Pm86oz6m8D0H1x7&#10;9T/l+O9iqKpT6q/y83+Ikf5a4v4H8lwfaUB9HPfVUcV/dVtZ6zWJ4nfe+S9OKQAvfk2A+goTa+9J&#10;vP822TUHiMoek/PxttbGrIA6K+BfFhtVlqri/sqFH/w/dqqmjx5//rfaQifnBaYXX/mLRP1/47RU&#10;Hidv/1wM+Qdixh9KGnjri87CmxpM67rPSDmLWszmEUzvaFvaTB94yMwhSQ5H5LzLUe2eOntCLQb9&#10;XW1u/jHVs3/rFwK8R8v2KZhqQL3+E+1x3bP3KWk7TUHTcYpbTtAweFlryjh0Wa2+9bGc49dFDO7S&#10;Jq+jS+x0bO11Zo+/x9qlb3Hk5velspDIfuhNBlZfZnjtNebUvHspPYv3aJ97gZrhy1rML+46Re3I&#10;FboW7zIpEV8BVVnq9KmvaSMDhg69oQ3qb1t4geZZ1X56hQat/fTiF22oAlMBbdv0dfqXbjMkQD16&#10;8+v4JhTz3D4LdtvYo2tjg5mTndZu6hUWpAFV6+UvKUpDFdVmqmy0rCTjn7eVrSqgKsg21osNtUjk&#10;buygvX6U2uIRqvInaCnfT1PZKvkp/eQlt9BcNchgxxQdDYMUZzWQFF5KQlghYb5xeLm6Y7R3N2bG&#10;RtRVVtDR3ECn6mFWSwO2S4TvaaZHLvyugRYqm4rJKEmR+J1Ha08tvaMCbIGqak9tFWh0dNUyNtFN&#10;l9xWr61LDLZzpJn6/hqJ/cFEZ4SRX5NFXVelRPwaymqyaWwtpHOwnJgsLzzDzAhLcSM8009O0jM8&#10;q/sMps5GeEZayhfXTGyknsYBb8Iz9InJN6d6KIqYCjuS6p1Ja3QnrNia0sEYivpixUqtSBLIxtW7&#10;E1xuiVv2btzTduERb0RYqg9ZBQVERZbj41yGtUEGCQG9BNpXEmBXREFUL25GiWTHiCVmDJKb2I6b&#10;eTROhuH4WSSS5FVKvHMhCU7FpHpUEGKbgZ+9VIKheVTUdEkcXSRLIFkk779hUioyifVNYz3UD3RT&#10;3tFKaWuLmEYvRY3NpJSWkFpTRf3ECEmVBVQONpHfXkRcWTwlXSUUthZj7m5FcEqkfDHLKOoqJLY4&#10;EktvYzlPYXhF+REYHcbUwiqj0wekkltkaPIEw/2HWBg+zczUBZoHD1Pcf5DCgSMUClALq+ZJLxkn&#10;IW9EAHFDLOxzzsiFp7b6UHvGL4udLsrFNK22oRBTmhZ4qnGWMwLJCYHZ2P43mRUbmlhV409fFVC+&#10;K4b8LsPzrzG5+rY220rdHpx9Wft5bOkh41LU4ivz8neqA0tF2bl1AYFaN0DAOiPmq0x3/ohEQYGQ&#10;6oRSdqrGn6r2U20hlOW3NZhOie0OLr6pWev1V/7O8w//S8r/4cT13wjkv83+0z/lxNXfyd/9VIvv&#10;qhf9ztv/zUvvIeV/eP5NOHTxl/I+1KB81RH3PQ2iqhNKGapqN33cIaUNa7r/ZwHyX5mW/1vff0vA&#10;/pYGH2vfSnzjpJJvPcGonBMF/Ak5R6sCUmWiCqiqKJiqn4/cFKipcaXKTu/9kYsv/4kLaoO6l9TU&#10;WjXz6ofynj6W9/A2A3MP6Jm8Q8vgFQHpOc1OVVF2qoz1MVDVouHTEsenxSKnD8m5V52EYqv7z38m&#10;/1cs9YZUDAJqNbX0lNjqsZs/1zq8Dl35ocD3PVrGbpJVvV8iv1S4zUep6Tsr97/JEYnu02KSA0sC&#10;xolbAtPntU64OYnyK2elsjz+Dj3zL1A3eJEKAWZR61Eqe07TJt+nYYFr99wdGsavUdF/XoNp5YB8&#10;D6duaR1UC+c+1OK+AuqIwHRw/Q0t9qvIr6aeNs/eFEO9KFC9pEFVtaE2y20NqDPy3hdvMbj/try3&#10;94krbOMZPWsBqotcJ144+HhKUW2nnth4qL2lBKiqQ0oZqLLR5sZSrYNKgVQZqSqPe/87xWg6W1ol&#10;2g/TUjVHRc4MDcWH6Km9TGv5OXIlzmZFDtJctEJt7iTl6YNkR7eTGdVNRlQLUX6Z+Ln54eEkFmfv&#10;QH1pKQMSLXvUCIEOtdmf2ilAANvfQrtE+erWMiJSQsgoTiajKEnie5n8rpHBsQ56B5pobCkTm1Vt&#10;uqW0t1bQ2l5JY1eVXND1ZFWla22pSfkxlLUU0txXR7OAt3+kidG5NjHPVNzDLXGNsCa6KAx9V12e&#10;2PYERk57CUiwJyhlH6tniumfi5Db2/BL3k5ZXyBRAsuQIkPCSwXGJRZytCGmygVXebxrmgGBxWKk&#10;BYY4Z+7CMXE7UcUu5DUl0DvZSXRiBgEBKfh4pRLil09UUDHeDjEEu0WJwXsRG55IbHQy3j6BBAWG&#10;4eHiQ6BHKHVFDfhYBZMVWkKwfSxOpr4EeccyNrUkgDhAQUsVJf31NMx20zTbQ+1oJ8WtzRLfu6nr&#10;VNNJhyiv6yezSCy4pIn0KrHQ1lYyGysp7q7CMsgKE7+9lPblElcajpGrPg7BNhQ0p5NZEyuVixd6&#10;1hvwjbCjui4XRztjwnx8mB2aZG5wjrXhNY4NrnN54hxHJ07LZ7efgp4VikeOUt55iNLaRTJLJ4nL&#10;GaCu96zY1rcEPmqGz/flHKt2wI8FqB8xc0ritUTI8aOP2ucmBYAzchHOH1MwfU0g+IZAUK25+prW&#10;w68uatXLP3/wbW2SwOji6wzNidGtvKl1qoxLvFwQk1JQVe2uCrCq3VW1r6o22Dkx2sVjn2jDkh5P&#10;OVVHBU4FUtV2qsagPhrY/02tKeCqwPLyPTU86jcC/E8lAn/MoQsCjxt/ZOX0DxgR0KuRC2qm09VX&#10;/sYL7/wPN1//P/L332dwQQ3K/1jrhFIQfTxM6jFcHw+4Vz+fvfM77r7371x/9fesX/oMp+B6nnjG&#10;lSc2+2AXUEPT8C0B7teZPPKxRPufaSaqzFQB9dGiJr/VYPr49nkB6oUHf+Tc3d9xSnVCXVNjbL/J&#10;1EGpjKSS6p58gbbhGxpEVbtpoxrSNHiVjpEbdE+oIW53Bagvy7l/XZLDm2K0rzKsZqvJZ6GMeVZ1&#10;CEr0PyiQPiGwVjA9K//rzEtyfOnXHLz0PUbX3qC27yIpJQuklS2SX3eQOonlBy9+LH//lkD0Fu3j&#10;17Xj0PI9Jg++Ls/9OoMr9wSkF8hvWie/8SA59WvkybFu4LwAVR4/c1sS2hWJ+Gf/HzvtXHhJ64xa&#10;vfwtDt38ngbUYQGqmruvoPoo8r8gEL1G1chZifznBKYXaJi+QKMSg6nLdM3fFhO+K9/H+wLUr5Nb&#10;P8Y2UzcMnXyw9PTF0dcbW093jO2tsXBx0Ab3P6GGSKmhUn0SnxU4FUQfAbRas1PVOdXaXEF9dYUA&#10;tZfu5nnaqg7SUXmOxsIL5ESv05h/g/z4Y6QHLZHuP0u85xBVKQcoilmgKG6JvJgxoryLcLPyxs3G&#10;Di87e/ITk6kvKaahqlybENDaqtpIG6hqKBWYltM+3CwXYZTExXRKGwqobS/X4n9JVY7W+18nEbe0&#10;Mltr222U11kht9XwqWKJ/Tk1mUSKUcXnRpEnt2sEuFV1AuTeBho6y6jvLqG6uxD7UEv8M33QddnF&#10;s8ZPs9HgOUxcdxCWYUTvbDRLp7KJyNHBNfppArJ2E5Cni2fWdvzlmNbmRnCRGaFiqkHFNrhlGuCR&#10;bYhd8g68i4zwzTXDM8WSuPIARg50EiuvxdbLmlA11CIwHC+fUOztXAnw88HV1Z7wGH+ikkNw9rOX&#10;Gs8OR09bPH3cSU9PIdQ3DH/nUHycgti5bR+ZuQViaYs0DrWLRVZRM9EmpYOy/nZyGhqoaOmnummc&#10;yuoxSR/DxMc2kJc3SIGkitCUchKr6sjvbCK+Kg2zACNMg3aRUB1IdKkPJj7y/nPcKKyLorIhhqAQ&#10;A0wNnqQozZvl3kpCzfWINDbkWFsXF3onWc5r4UB6C8dzBzlcP8/qlBhCxwKVQ4clHRyhtm4/+ZUz&#10;GlBLmw+xrIZAnRYQXFD7G33G6gWJ4GIRs6cVTMW6jrwtX+CHTMjFNHvsbflCv0qfXBzzcnvuyKM9&#10;/+fFOg+dEyDsV1NX35Eo+gaTEgHVgtazEgkn5IIfnL8rsLjH0vGviYWJ5a6rNViVpb7HtFjuvABp&#10;9dSnWtxXKzepoqCp7PjReM+PvxgY/wPtfvW4wxKtj16W46Wfaqvuq0H9ylCHF7/ByLLY9IF3GFJ7&#10;yZ/+jDN3fsPtN/+TiwLg8bVP6J9/X577WxpQHy+GosCqYr8qCqhqjr3q5VdHBfdrr/yBVz/6D4Hq&#10;xxQ0HMReYOoQWEtCwYLY/j05T2Koapyp2KhqR1UQPSUwP/3SHzj5wu8e/SzH8/cl8t//A6cFdkeu&#10;/VgbJTAj52No4RWxzxcFptcl3l+ltvOiAPUCbWo5vbE7UlHJOZx/Rcz/rS/OnRqmJp/R/tcEqA+0&#10;fcMm1h4yKfF/5picT/lMj936qTZq4/yD33P94V+48fDPHLvxOZ1iwDlVa1JWySiVVFWxLOfvHQ6e&#10;/5BegWKnwLRTADkoMXxk+S4D82LMwxcpa5Ok03RQzPwwBY3CFPkONQ1fku/Ha1ppn7xBZfdJijpP&#10;aDBVlqo6p5Sdqqiv7FQBVX2/1Eypx0DtEmi3zr1Ay9wtgehlrQ31cadU8/RFAfINhtbuy/uSivm0&#10;WPT1DwTi6+y28sNMRMfSM0CuUy8Nqpaujli7Oz+aeqqGTamOqZbGMu2oijJVZaztbZUC1xq5r0p+&#10;30RbQx8l2T1ycU1RlrZOcdJJsiOP0Vxwj6aCl4h1WyXacYGKhIuUxB4nxW+ecIc+AixrCXctxsdW&#10;gGFui7e9o1hrDJ11AtHGOuoVUFtUj70AtalMLsRqusc7yKvOIj4nmiIxo3oBR1FlFpEJYooJQRRX&#10;ZFJYmk5+VhzNdUXyHAUUVWVpnVIJhXEEJQcQnR1BtkCjXN5PdV01hSVqBf1CGnoqqe4pIaU6AZc4&#10;J+wjbdFz3c2Xtn8FM/edRAkM85ts6JsPE6DuJCJfT4BjiVemwKbciNASI4IKjYkosyGp0YusnhAC&#10;xE4dUneLnerhJRbrlm6Bi9huemMcRd0p5DQn4B5tjamboZx8Bxy9PLC0tyUqJoiAcDdcA8yx9NDH&#10;XV6Lnb8ZXmEuVDSWkF2YjrenJ7Zy3nS27yQ2MZ7O4S4x8XaKxcrL+uso7q2R/9FIoUCupHmA6sYJ&#10;CvMHSIppJklSQkxIC2kJ/eRmjROd2UZyXTvxFSWEFERiHKjHHs+nSG7wJ7neH0Ov5/BNMaW6JkIq&#10;u1Ai3LaT4LyTwZww2mO9KXWyoMXDnW7vIA6lFDDvHs20STD9ewIY8s7h7NgputqXqO88QHPLYdpr&#10;D0lFt0RC/iDFDQdYOfUNDpz9lAMC08NXvytmJXFfLUxxXEAqwJyR4+T6KxInJa6deEhy6Thx8rfT&#10;6/cFlC8wLBfAyvG3qOs5IRfbukRCAerBB4wtvygwfZWGvlP0zdwQwKopsA9pH73G+Ko83/6H2lJ/&#10;qm1VNQ0siKkeOPddTt1+NN1UdUypGUhqnKwayK/MVMFUjVNV7aoKqGoY09pZNX71R3L7h9q005mD&#10;3xGgfyb2+Q2B6WuajZ289Qt53l9py+Idv/FbRlY+ZGhJnvfIo3n8hySWH7v+aF69WkVfrdavIKp+&#10;PiNGqSL/mdtq+b7fceneb7j26m948MGfxHj/qHXcDC+/Ts/0K2Jv7zGmxvMKVB8bqdrL6axqJ737&#10;Ry3un1GjBsROL9z7ot1UXt/SiY/knLxB/8xLYqC3tajfOnCTxp4bNHRfE5i+JKlKrQimRlZ8jTU5&#10;L4fVZIKzn7EmYFo58b4GVhX/J9WYUEkSk1LmTnwolvxdjtz6CRdf/h03Xv8T5176hVQ0b1LSdIzE&#10;/GkyypZILZqlT2L9+nmpvFYEnnO36ZlUaz8IVMck8Q5f0GbXlQpIiwWiJc1ip/X7KROoto9dkXP9&#10;ilR2HzC2/4FY7hlqe05RJnZaJgmoTmxVtZ2qeK/i/voNSUM3vsOkVMjdy/cFpg+/iPyvaJME2hae&#10;l9j/aNhUvRhq0+wluf8qfSu3GT/yKvMn35YU9S6Hr31Ix+RZAao/Fp6R2PmG4xYcgHOArxSRokBf&#10;rS31iabmUkpKxAJLM6iqyqekOJOivFTqqgppb66mU0pTTQUdjd20S3TMTRa7Se4nO2ZazPMoib4H&#10;SfA5SEHMaWK9VkkPOUFR/EXSQ9eJ953H37oNb/NS4nzL8JAX4+PoKRd4MMM9XVrcbxLQtXc00dxe&#10;LyZZLTCto2WoTU5eGUkFicRkRlFYk0+RWGlmQbK2y2dDi8TVsixy81PFvJIpLsl4NApAon1Va4l8&#10;GNXE5UUTmxNOWmmiGG4hlbWllMl7Ss6MpbKxkOaBGqp7S7D0N8I1zgbfDCeiinzIbQ7FKug5grJ3&#10;07kk/7vHmaQaC+JrrMRQ9UhpcSGozByX9D04p+kS3+xFy4EC0rqCcEzbi0uWIfapetgnmGAbbUF4&#10;kT9hBd44ym3/dDdCMv3YY71b4GmDqbMF7gJOJzFlU99d7LB/ivSGeCLzwtliuIkCsevi2hSsHI2w&#10;djQnQiqSVon3g3Pd1EqlU90u77etjaLqZgrLO8nJGyI/d5QSAWd6qIDUq47EwDZifFuICW4nwLeG&#10;yOR6ef4SMhsqSZbnNgvSwyRwM+GlTsTX+mAQsJndzl8hPdmeUYn8RS76dLuacSwqmEUHe2ZMLTnu&#10;4MW6iRNHDJ24LtZ8wcyHFV1Xlpwieb5lmuO9a/Q2TtPRtERrrVwI1UukFU1SUn+Agye+zqEzH3L0&#10;/DdZP/OxNih/Vq3iL9F+Rqy0c+QCy0fFfhbOc/rcA3IyaogNz+Tw8hnW5k+wuniMmYUjOAfFU9Ax&#10;zsrVVxg+eEss6Q7dM6cxdImienCVubN3SK8fxj4sn475a4wdfp3xQ29pF/fY2lsS7T/Upmqekvh+&#10;5vZvxUJ/yvzRbwlQP5bfqXGe30dt7fx4muex64/WGlUr4E8d+lAe85n8/FMmD3xE7/RDrTPt8PUf&#10;8cL7/4cX3vtPMcLfc/7uH7R20tGVrzGw8A5zh1UTgnpesVw1fVWOB6Wo1fzVXP9j19XSfX/gxmv/&#10;R+z0H9rtCy/9G+df/KOA9wfyuJ8JpP/A9Vf/zM3X/8add//K1df+pMX4EwLwM2ohlZs/59jNnwk8&#10;f8kFsdJrr/1Na364fP/PmoWvnv6O1tE1qMaaTt+nY/wFAdhNKQKWwTtSnhdTvC/W/SaLRz8RI/+J&#10;NovqrAD7oppRdVte780fc/LGj+T9fyZp4yM5B29JhfGKAO4Nee43WTj1AWtSUc6IgfbM3qGm5wwZ&#10;xbOk5k+RmDUqyecQh06rtmzVTPOiwPW2SI6AseskNZJqVClvWaOocYlCqYwLa1bEnI8zMHtbKjCB&#10;6dmvSzJ4n+6pG2Kuh0SOTlE1cJHqIbXy/236xaBn5PnVTCs1n3/l8rcZEvh3KNAelc//2Ft0r96j&#10;Z/W+Np+/Ze6GwPSyxH+pWObFzpdvMXDgLmNHX5OK/iFTp95k9fLXGFl7nr12oRjYB2LjEYyrfwBu&#10;AQH4hocRGh+HT1goT9Q1F2kbw9XWF1FSlk1TYwUt9WKs9VVUFxdSUyxxu1SssbSRhvJWclNLSQwr&#10;pzB5kkj3QYLtx/EwbSfac5jE4HnSog8R478gBnqQcK9RXM3K8bbNJ9I7m4TQFCz3mWKgu5Pk+Cha&#10;mmooKy3Q1l3NK8sjvTCT6g6BRGc9+WKdKUWpRKZFkZKXIuZaQVd/mzabqqm1hgqBY63E+OLyPArK&#10;c2iRON8/0UVBdTY5lenEiZ1GpgeRWBAtNV0e5fX5NHZUo8a4tnbXiEGVUdaSS0CyK4aeW/BIMSe6&#10;wkHA6Uh4iRnJjfbUTIcSVqpPQr2lGJwd4cUmBOQb4Zyjj33abizit+JTbEbRRBzZg1GYRm3HJlEP&#10;pwwTnJLNSKwPwy/HFdsIU4JyfQnLC6R2uJzchkyMxFQ3Gm3GyNsUQ989ArLtbHN5WqAt0b8ogZ0C&#10;3cT8CEIT7DB10pGaOpu59SEyimLpHW2lor6U+sYWKkt6SBUTjQloxMeuHH+7CiJcavE2zibCvhzr&#10;HVF4WeYS5leNnXUyYXFFROZkkyGfd0CWH9ah+7AI3oJN1A7KR1Mwj9JF3/UZUgMMmEkLZMrTjsN2&#10;tqzrGXN0hyELT23nzC5zXrX15aF9gFZeMHXjjlMIF53DuCcAvFray1rpAIv1s4zWr9Jaf5BcuaBy&#10;SxZYW3+To3JBHD4lEVFAeuz8t1hQA8WXX2XxwANi4hpZWbrM+cNXuL5yko6EbNrCExlLyWEip5gX&#10;VpcYa6nB3NxUouo404fPSjy/IiA8JxVTDBZBIcxdvUTDwgRGgX5YhsXRvXaZiZMSEU+InQq41fjW&#10;gxdU776ARwzy9K3faeM+l09+T6L8Z+w/8wMOqW1Dzn9PG9yv2kVP3FSzmB4tbbekpqTK/WqP+9Uv&#10;DFZ19rzwwf9w90N4SY73Pvxvrr/xd81y1XhS1bE1JyBeOaXWJ/2Z/M0v5f/8WJtJpValuv7qfwrw&#10;1BjUv2vrAKifb7z239oQLLWdyqPVqgTo5x5tA63M9tTtzwWWv5PH/kms9o9aufayWlRFjZMV+N7/&#10;HbfkNVxU25Fc/rlA6PtMHfyQvrmH9My8QtfUy3RMiKWNvUDzsETs0ZdoH79H//wb2vt+NINMtS+r&#10;Pa0U6P+mTcS4Jv9P2af63ydv/lAbTtUxdkPrwGroPUdN9ymqJSkUt4hhqmnHHUfJLZ8nNLaNjPwJ&#10;DqqB9mKJXWM35TO8KiAVu2w+QqmYaFXHIcrb1sirmyO7epLSxmUaOo7TLWY6f+h1jl6UivDM17SF&#10;y8vbjlDWeZTSziNUCFDrx2/RPn9PQPge+yX9HLol0JeilvfrXHxZYPmStgCKmnrasfQC/ZJs1KpT&#10;6naTpJrG6RvyGLHl1bsMHX5VK70H79O7/oCFC+8xf/p1TFxi2GPuhYWjLw7u3ti6emDtLNe4izvG&#10;VrZiqK3lFBSnUFqeRZmAqSA/ncaaMmoriinOzaGqsJj6smpKcyupKqqjo6GHSP8M/J3yqcs/TJCD&#10;xEf/Xrysi/C0rSM9ZoWUiCUSQ2YoTl+nImuFuKB6fJziiQ9LJUG+4CE+nkSFBJCRmsDQQLe27mp+&#10;cQ5lNaViZCXkVOQJWGsoFKhGpEQQEBMgsb2MgfEeSqsLyc5Pk/ieTUl5LqW1RZQ1lJBbkU1mWYZY&#10;bQJpxYnasKmw1EAis0I0S00rSpTnztPaU6ubismvzBBIyfttTie+PAi/LAfCCm3xydgnYLUiME+X&#10;rA4nPNI2EySRP1DsNKbSEs/M3ZjHbMAlc48Y6W688gxJavOSoymumYa4Z4mZJuzBVSK/Z4YtjvHm&#10;FPVlUtKXS3RJGNkt6RR15mPqZcIee132OO8SoO7EOHgnhkG7cYyzJ74sie1mO8ipSsPBcx85ZRF0&#10;CIi7h2tp7qylsrqcooIactMbiA2pxce+BAfDbLztCgl0KsF+Xyy2uuHEeBZjtccPW6NgfDySCAnN&#10;llgSg1WgKx7JfnimOUtFYoll6BbMgjfSOJONb7Y1tn7bKPU3ZcDDkjUPRy45unDB1JbVbXrMbdrJ&#10;2NNbOGXuyFuBcXw7PINv+MTxvm8CL7vHcMzIm+m9Pqy5Z7EQUMJaxhDDYqlF+eNkZA6xJjH88MWv&#10;s3T6XWYPv6HZxujCiyweeY2loy8SGlLAaPMUxxrGmQpMZ1RsYMzElRkLD3oN7DkYn8R4XAxJ8uVd&#10;653g3Oppjgl48/PL2WNlRXxTObN3zhGQHStw9SK1tonR9SsSS++ycPQdpsRO1fTKYxd+xPk7vxcg&#10;/Fqg+msB6s+0pfm0SC/gOiCxflEep8bEzh//TGCqVvL/vUDsdxxSj5XfLwug1sVS1UZ311//B8+/&#10;/z/ceve/xFL/i1e/idjh3wX23xLbkwpDbXutFsg+rhYwUWuX/kpgK0C/KbFcQHr8utpvX4HxP7T7&#10;Ttz4gxigWOZLf+X2w/8W+P9Km/uvxq+qNtoVsWY1SmLiwLsSu9+T5/uhmOyvBaK/F3v9C8+/+XeB&#10;6V+5dO/38n4+1+x7fFVNUnhTA6YaCtY9/UADqpos0DEh0XvhDa39WO1QcOrWo1Wnzoj9qpWvrr/6&#10;VwHqXwSkYswvqW1UfsD6hU/ESF+VRHhai+WqSaewdlm+twtijgclpq9Q3XWM3OpFMThJSqk9dAyq&#10;6csPGJ5W7bQ3xDxPCUgPazAtlMq3oG6RrMppuWZHyaudFUCfoHfiJhMrDzh07hscufSJvI8HlLeq&#10;sazHaBi+SKUYasXAJVpmX2LwwEPmz4lZ3/mJtvyfAqtaGlCtatU6+4LA9CGDh17VzFQdFVA7l1/U&#10;2lIVTNXt3v33tGX8hiXV9IkR962/ytKlr7F68W2J+wnoWnhjaueDibUd+qbm7DEy+efxCbVffE5+&#10;onzZY8kvSBegZoj1iJmWlVNXLjG6poPGsna6GsZoqx0UW22lMr+T5vIFpnpu4m1Thqd1FgEu2bha&#10;5RDk2UxK1BjlOfupyl8jXGKmt1M6UYGZpCXkkB6fRq08f0VhHqWFuQz1dTI/N0l1bTkZ2SkSyZM0&#10;Uy2uLyGvKo/UQrHU1AhSCgT6As88sei80mzypVQIfEvkcfk1+VS2V5FRmUlhc7F8mMWkV6cTmRtJ&#10;hMT+yNxwUkoSyK4QsImZ5ZSmkZgdrXVY5dSlUN6bTWJNCJElLrgn6eMSvwNfAWZWuyuhRQb4S/x3&#10;SdxMXJUVQUWGmEQ+KfDcLWUPdknb8RZrtU3YgUe2AfZJu7GJ10HffyNe2XaktESR35tK6VAu5YOF&#10;Ev+D8En1YI/TLgw89mHsu5ddrhvQ9d7IHt9tGPjvkyhbjJGLGaGJYVL7mVBSnUFzexnNqp25vY+s&#10;tCoK03uJ9q/Gz6GEcI9GvGyKcLNNxsc5HTuzYJwsg7E28cTS2AFTE2v2mRjjGewn5yIG0xAzrGMt&#10;iakLIL5OatuQ57AK3UhItiW+aWYSY3ToCLBm3smKSx7uvOLmywf+UZw3tGLsqxvp+/IzzO7Q43Ux&#10;x/ciUnjdO5y7jn7ccwnhrKELi1utmdvpTusGW3qt4hjMGaKlQowju18s4z6LF97iwPMf458uht25&#10;xoFTrzF94KZEx/PkJJbSEVPEsF040zucOanrxfnd7pzf5cKR3U6M7zJh1MiaUVsfjqdUcbagi/1F&#10;7URauWFrb0v/8XkqV3qxDHHG1MeJ8u4+idV3WT4hpjFxjanV17U2wUPnfqDtcKoG6x9RxqcGw59/&#10;tOCIMrPlk59pNje0+I7E/h8IrP4mgPk3edzPBZLfFdiqTf1+x9WXJZ5LOX9XzUKSCP7Gf3BHwHr3&#10;Azh957cCnA8YWRLoyVEBdemE6uj6uVjnrzWgKpiqbZwPXVJ7SP2bZqaHL/9Ke+5zL/xZA+2Fl8Qw&#10;r/5CW+5PTV1Ve28pS1bLCiqYLhz/SCCtdgJQy/p9pI2eUIA9ffvn8hwS15//HWqrajUErHf2NbHQ&#10;u7SMPE/rqEBmTI5idj0zD1ArWqm1X9fOfVcD6bkXfiWAVmb6F3mfauzwL1k5+w1G1BhOMcby9kMC&#10;wWUqWg8ITJflml2kTFvDYVHiuoLjkqTD/cRk9RGSINxoOsjwzC1JWJfpGZEU0XNWQHpIaycta1HP&#10;JTJWNEJm+RRFDUvy+k5LZXRHktmbnLjybY5d+lTrlKzqOCnme4jagfNiwmep6D1Nvdhun5qafFoM&#10;9vr3tSUAD4vBz575SLPWhonbcnwEUQVLtUyfuq2W8VOG2voFULvFTntX72uzqaZOvc+sQHzxyjfZ&#10;f+0jjt76WGQjXQzVG2MbL/aZW6JrbPr/lCdyCpIEZgV0djfQLFG6pbmG9qZWWmqlVHXQVtlHRU47&#10;1fljNFdOUFfSS33JCA3FCyQEteFplYeNQbjANBov5yTcHBNxd0wh0EvFzAL8PFLxcovCzsqZ0MBA&#10;inIzKc3JorGqXCy4hKx0+RtnO1JT4snJyyAuOYbCikKKaorILlfWmUVYcjgJOQkU14k11xRS11ZN&#10;Q7vE9rYaypoqRf0ryazMIbsun4K2EuLESLMl5kcURhGcJ7E5N0zAmS4RQqJuabrE5lRyyjOIygjD&#10;IciSwAw38rqScI03xiZMR6CqJ8a6j/weXyLLTfDN2olb8lYCc/UJKTbEOmEDrlm78C00wDp+Iw4p&#10;OljGbsEnzxjDkGcxi9iEZfRuwso9KRxKI70tVqK8B8V9eaQ1JBFfFY1bvBPmAcYY+emxxeHLGAVv&#10;R8dzM9udt5FcnYZvfAj7rMyJT0uVaF9HV6eYfGMfOSnNxIrxBzhVEunZRJhHrcT9etxsUtDb6YiL&#10;YyjenuFYWTuzR28vBiZ7sRY4OwVaEp7hj2eKE3vFhi0T9uKZb0ZMvRPOCdvlfW/EI3aPVEDWuPts&#10;o9XdiDlLY87Z2nPXxoWXbT24YebIwnPbGX96K/MC1Iv2HqzoGjOzcQdnjWw4Z2TH0mZdRp7Vpfs5&#10;Qwb0nGg28KIlvIYBubgyMrqYXH+B2atvMn39TYIK27D2T2HmwGXmDl5kfGqNmqgCag29WRSInnjW&#10;lls7XLmj48wVgfQ1XSeO6VmytMuIpT1WTOy0pnuDqRisL9VmrpTFRMhFt0ZwUSiGfhZYBjvSNj0i&#10;Nnee5OIWbLyyGRMYLJ78+FGn0G01HvPRQiiq8+lxJ5RqN5059BEjy+8xMP+OQFR1XP1VfvczAdYP&#10;BahqyJeaDPBXMcr/5Mr9/+TSy//BmXtqFtKfuPzK37j0yl9Zu/g5Y/s/0NpQ1eZ+86qX/+yPNXgq&#10;oK6d+4lmowqoaodUZac3XlMD+/8gkVu17/5R/sefxUI/YeHEo84sNdZ1Vk2LPfKRvA41PfYDgfvH&#10;cv+nLJ9RoyfUtNlvaONXFWxn1ALeaoUrNUJB3qt6j6tnvi3P/6E23EkN0B8/8JaY6bvMCUxXTn+q&#10;NXWcuKHe3y+15gR1VCbcNnaHiq7jFAos8wWaebXzYqPTAtNFuTbn5JqdEaDOyzW5LLKyoEE2t2qW&#10;8JR2behc99hFOofP0SWlpeckJQ0HKRHI5lQtklo8QXLhKOmlUyJH69ri5HNHXmb93Nc5dVVej5jm&#10;6NLL1Paco0KAWtF5kupegWn3aWrEUtvnXmL0yHva2qlHnv+xBlRlp2q9VAXTlmm1TODLGkBV7Ffr&#10;oCqoKpiqjikV+ZWldq2+pI0GmDj5HksXP2H/je9w+MXPOXjjW5x+6TMcA7PZY+aDoZUHeiZmWlFg&#10;1dlrwM59hjxRKxGpXkpzWxVNzVU01FXRUt9KY2WHAHSAhpJhikXVU8N76K0/xmT3JQabTlOZuUhd&#10;3iH87Wux1I3FZJcfViZe2Fq7E+AXibWFO16ewQQEhGFqZkZgsBdBIW4EB7sSFxlKSnw0YUG+Alsn&#10;Av29KKuUGC6xPyjMn+T0RGrltRRXF0jczRJDjSQuK46iWrV6fJF8ECXyIeRKlMgT7a8lXQzVKyGY&#10;IIl5CVVina0C47YioiU6+2TKa8gJIa48nozaLOLy4okVG0+So1+MF45BNlgK2OIrI8lqjMEz0Ryn&#10;aF2B6y5y2rzFSm2xi34Wp/gNhBYaCxj3YR23Ac8cPWIbHMVIt2MRtQG7BB08swwwCd2AWchGAooc&#10;Ca/yJqrOn+i6YFzSbQgvCSS3M0tiRTuB2f7YR1qi57mF7U5PYRy4C31fMVvvPVgGWuAR5YOpvR0V&#10;Va1UlXWQk1xHWfYQoR4VZET24+tQQZRfPTFBpbg7RGBu5IKJxHJbBxccPVywcJYP2XAHtj7mWIkF&#10;B6Q5yDmywFUM1LfMHguxaOd0PSKq7QguMME65Bl8UvbiHrMXV3lNLYFmzHvbsGK0l1N6BpzdZcCl&#10;vRZijCbMP7ONuae2MvvsDha37WXx6R3sf0aHI1v1mXl6G2Pb9Jm3cGM9MIE2ex8GMhrpb5giK6eV&#10;gaULzFx+mcU7b1I6voKuix95DW0srZ9g/9QyvZE59Oxy5tAGGy4/Z8UrBh7c0rXjkgD0RStvzuyz&#10;5oyhrRQHju+yZv1ZExY3mzNiYMuBnEzO7B8Ui9Bnu+NmvHN8qRiuxzkykD0OzmLnDSxfepelq9/i&#10;wAufa6u5H7r4HYGI/CwQUdsuK5gqkxvb/zUx1I+ZXv+Wthr/4Uu/l9gsxnNEov7Jnwlkf8O5O3/n&#10;2iv/za3X4fob/6PNRjohNnj6pX/jjJTlMz9kZOUDBhfek8j/IUvHBNoS9w9cULsBPGpHVUBV1qsA&#10;q9pSL979m1YUUK+8/AdtJtfcse/I8UfaAitTahfYE59K+ZZA7j2B5vsaQNWMJ7XugTLUmcNfF0C+&#10;I/9bTQBQYP269p7UEoRqsZWp9fe09QHm1SpdYnQrYnH71XJ8l78vFc3nnH7+5/Ja/sjth3/TigJ2&#10;ccsZ0sr3kyLgSyoYIbloWORkTIRHSukI2VLyyscoqZmiXGCbUzZNqdhrcv4QgXENlDSu0D56js5x&#10;Na31qET9QwLTVXJr5kgrmSA2e0COkxpM1RY6i0cfynn/BsdUx9IF1VzxGjXdZ8VMj1HTe17sVKJ+&#10;3zlqBi/SNvO8QPB1bfUp1WZ6/MWfaXFfrerfK3/XPC3QnBUTXXy0qLRapV9F/961+zROX9dgquxU&#10;gbVn/10B81vMynlRW6wsXvo2a7e+z6Gb3+XY7U/xiixl615X9pq5ScQ3FaCqYsIuAyMBqhFP1DRV&#10;UdNQRo1E54bGKtrVMn3NXTRV9dBQOkpt/rjAc5rU0BFq89a1dtOq7HVKkteozjxJY/55MiPH8bHL&#10;xd4iEGdHb9xcffD1CcHe0QHfAF8srI2xdzYlITWI1MxIkpNiiIkJIzwskOgogV18BIEhvsQnRTMw&#10;3KNtrJdXnEWmxH0F0Jj0GKnlIqS2y6VQoJonAM0Vqy7rqKawvZqAjGg8EgVa8QF4pYYRUZpCSnM+&#10;yU25eGSG4JUVSEJ1CtmNuYSmRxAmz5WYl0B0RgTp5SnkNmcSUxJOWn0MmY1REsud5Ll2k97sQXK9&#10;M37Zunhn7MQ1YRvWkRvkQt2LbdxWQsusCC+3xSpyCy7Jejgm7Jbb2zEN3ohfgR1J7eGEVnrhkeuA&#10;S4YNjvFWxFapkQMFOEbZ4Rhjg0OMfBjum9jpupm9qnNKjNUm1AJHsSsrZxdyC+oJ8y8i3KuSkvRJ&#10;glwrcDRJxdYkWiqlaoID4rATi7SxtcLSwUogupPdFrswdjMkMl8qrhpJDik2OMcZiJ2akNQcgEuO&#10;mHTYc3iLUfvkGYnRWWIR9AwO0dvlde0mLsOC9iwPJhPdmXI0Yb+ZEQf37eOIgQnLu/UYfmoDC1t3&#10;sX+bHvNf3srqv27l7Ma9YpS7ObhZn6OmTpzyCqdhjwW1Nh4MlbfT0yYGkllDQf0Q688/ZP7aXboP&#10;ncDI1w/flAT6ZyY4t7bObEoRs4aenNhmy42ddlzZZcNFA7FfgehNC08uGztwW57zdbHw5009uLTd&#10;SmBvywkbd+Z9vBnPicXZfgvGAbsJrxRbT/NB39lEii3Tx09z8Pk3mbr0NsPnBTSn3hGYfqhNe1Rj&#10;MxeOfyzA/EhApWD6kQD0O9p40wPnfq2VpRM/1cpBtf7p9T9x6e5/clNgqoB67fX/5tJr/yEw/RPn&#10;7v+Vsy/9WUD1udjpN8RyBXxrH7N09Lusnv6Rdr8C6unbf9TaSFV76qNoL0AWU1VbT6voryYLTB/6&#10;pjxWNTN8Jnb/scD1UzFsgf6hb/yz/XRq/X0Nomo6qoLr9KGvCVDlPS4/lCI2tiYAFVNVgO2dEUub&#10;EbAIZFpGxcqkdE49Lz+/SN/8fW2tgOGV1x8B99g35Lx8Kv9X7HRcoDT+PI39pylX7aM183I9zpBf&#10;LaViklwBa17ZKCVVU+QJaPMrpgWy44QmNMq11k95ywqtw6eo7ztKefsapW2rYrhzJOT3C0z7xE7H&#10;qGg7xMDcTRYFdkclZiuYrpz8On0zL4mZXqCy66xWKgSs1QMXqB1WU0RvM3TgNW05PxXxT6j2XQGq&#10;WtJv7Ki87rm7X7SfvkSbRH7VRqrMVFmqivdqYL+aLaVMVRVlsCOHJUGdFIM/8wkz577J8tXPNKAe&#10;vfEpvjFVbNzjhJ6pK7pGZhLz5fo1Ejs1eLSb8xOtXc3akKUGAWttXSV1NdU017VSW9JJYWo3KaEd&#10;xPl0EuzUQbx/PykhI6SHz5AeskSE6wRFahWk5EM0FBykWE5MdkYV+bnVxMWmY2hkjKOrE96BnhhZ&#10;SFyO9cEzyBlnLyc8/NwJjgoiNiWGtJwUiioKKK8ppaK2jMr6cspqiimTiF/RWEZSbhIRqQK/0gyJ&#10;GkViNMUUtpSS11xClMR3N7FT/+wYXJKCcU8Pxy7RF//iOILKEnDJDsEpzZfgwghy2gvJbykhr76Q&#10;QvU8tXmkV6SS35xDUkUcSRLFXWItcYgyIKzIgYwWX9Ka3HFL2oFHqlpBahsuiTuJqnDAMnwT/rnm&#10;RJU7YR2+HXuJ+LZRuyQ+78NGoOSebUFotQe2yQKv8F04pVuR0hpLTFU48TVx2IRbYhdlKQYcIhbt&#10;jr7XHvR99NjrswsTgaqFtzk2bu6ERUil4JBHQeI0lXlLeDpksm+3J/v0HImOTsNBoGtkIWZsa4SN&#10;twV7HXXZbP4s5iEmRFaF4ZFlj4tYqVOygZwbU5xTDLAR+7aV4pikKxWBLoYBm8XI9QjKMye/J5D4&#10;QktiovVpznKlM8iSbls9xu2MGJeKccBMn9Y9W+nU28GI3h5GN2xn6rkdnDe243lbD04b23NIUsqU&#10;QK/ezJGuyAR6W3tp7B4hp7wF77B0uVgvsn79RebOX5DKKlnOlxc5jYWcWF1ivbCKgR0WzD29hyOb&#10;DTixy4Jz5g4c2mnMqe1m2oiC+zbefN0vhofOQTwwd+eOpKET5vZM2VlT62RCiP0OgbQNvukOWAfs&#10;xdR5D/F5MQKsq1QODMp7LmCbWySl/Uc4LBfu8ukP5DWpmVlqdtQnArLPWL/wYyk/E5Cq4VKqA+kX&#10;YrE/F5tU8PsD51/8d7G4/+LWGwJUKcpQr0q5ILH94sv/4NSdPwmofywg/eTRLCkB6sKhzyR+fybQ&#10;+47WLqugqsxUNQEcU9tSawtR/15rP1X/Z/bId+U+Md2TP9KAOrz6NYGbGOiRjyWmf00s+h3NRP83&#10;WB/B9JGdPgbqo3UJ3tXu65t/hW4BlFqURM2ZV1M9FVA7JtWws7v0iMmpY//Cy/TO3Zef79I6dovG&#10;oevy2Nu0DokZth4mr0qAWjlDgUT6/PIpMgqG5DruJzN/gIy8AUoEtPGZnfhFVpJSOEhkeptA8RCl&#10;rcsUNS+SVT0pMO0jPK2NRPnbirZ1hhdfYP/pd1k//wH7T8k5W3mVtuFrVLSflpgvqbjrDBVSittP&#10;Ut57jsbxG/StvqKtOKXaTdVeVGce/FoDq9ompUf+XsV91fvfIu+5fUGt0P8as+e+prWjKiN93BGl&#10;zFUdFVCH1t9g/JhY/cmPmDojn5uAXa1sdeL2dwSo1RpQ9U3dBajmGlB3GxmKoQpQ9Q14or6lXoDa&#10;QGt7I42NtdRW19Ba30l9aS858Z1EezcT7NhAoJQgp2p87crwtq7CalcR9noNxHrMkRQwS2LAIPEh&#10;LbQ3LjHQfYCmuglCgpPQN7CgsKySwsoywhIiJWqnklOZT1lTBYV1JRIFBKCt1fLBFMoFl0taYQa5&#10;FflUqpX45XdVzRVax5OK/ZGZMQLTIorU6lK9taTV5uKfJdE9J56gwiQBRxheudF45kfjnBWKdbIv&#10;dun+8nOoxPEAAWAYiZUZpFRkkV2VR0lzuXy4xeQ35lDSXiAXWwmhub7ouWzEPdGEDLE538x92vz9&#10;yFILLEOfEbjq4pthhk3EDgJyrOVnQ20DPq9kuS98D06xRjjFm+CRY4V53B52eD+LabRYZ6Ix6R3x&#10;RFeFElocJKYrzxdmTFqjgLw+CYsQK9xS3AUu5hh4CaCDLfEKDsAvIBVf1wLyEodIjm7EeJ87FubO&#10;ODp7EBYdRYiY/m4TPfZY7EXXdjsOEdZElodhHmWKUeQ+nHLsiG4KxDXDFPu4vXhnWuKfY0NGawhm&#10;QdvY5fplAgtsiSp1IjDPgqBicwJzDAhM3ktElC6lsRbUBZpQ4bSb1lBb2sLtKfE0IFzvy0TteZJ8&#10;Mx1KjXXosjFhzM6KcVtbWs0smIyK42hDC8tdPQxMT0gKaJaKrA23gBjKG3q5dOdlZo4eIaWpGJsE&#10;D3lNIQz2NnN7eIxhIwdmtu5j9tldnFG2a2jNm26h3NGx412rQO7sdeK2oSNve4TK/UG8FRjBWTc3&#10;mnS3k2WwiQx/M7nAvfEM24u57TNYW2+kp0cq6IpMzJzF4m3t8EjJYen8q6xf/gYLJ98WQCkre1es&#10;TNmqiuafs19M8oDWzvkHDXxqiJO6rTqn1PAm1SF18/X/QYSbm28KVN8SUxWoXnntvzgucNwvMJ4R&#10;iA4vfiCR9WPmD6omhR8IwMVSpazK86vyGKgKsCr+KyM9fPnX2pbUCuZLJ38oEP2UcbHmgUWBpVqR&#10;6+AjoKpI/7iM7VfrDzyC6eDi6/8sQ0tqtaw35O/e0EDZNn6blrEbAlGByZRAcvy63HdLg6ey1B6x&#10;ub75e1ppFeg2DF7Rft8pEK7tPEVx/QHyKhcpVL35tUsiQ3MC0hFSswWoeUPklYitlowSIXbqGVxM&#10;YGwtLkGFlLQsUdy6REHjPHEFvQLTVrHTbqq7DjG6fEdg+g5HLn3EwtG3GJh5gca+i5S2nKS0/Qx1&#10;/VcEpuco7zxHZe9FGsZu0rP8MpPH39dsVLWZKqCq9tNliekDBx5qVlozcp06eWz73D2J/6+Icb6n&#10;bdKn4KnMVFlq34H7Uh486pBaUxsGPmTimFSypz5hWix1QZ5v/5Vvc+qF7+MfV8tzuxzFUAWoxv8X&#10;qP801PqWBuqb6mhsqqVFbdTW2kZ7Uy9luW3EB9eQFNwlZtqFtX4i1vuicDKTiGmQgP2+XCLdh8kM&#10;XSMzfJXkoDEB8BQN5Ws0Vq1RV7FMa9OqPO8MOQXNNHYNUdPRRV1Pt5zQMsraayiUY45qE22ppLKj&#10;TmqhWorkviKBaG1nHVUC1fzKPIkVBRLTwwmUOJ9Sla2BNL+9nPjydDwzovAU0HqJobplRWIhFuye&#10;E4VrdjgO6UG45oQJUMXUsgNxT/PHL0NieE4M4fI3UQLj3IZ8UitSSBGbzWvIpHagFLcoCyz8tsv/&#10;8ZMLT08AuQOH2G1YCFDVOqceSSZYhYqxSow29duCbcgegtIldgfrYh9pKMB1xDHFGN3AjZjH6oqp&#10;ehMs0T+w2J309gQS6mMwCzHEOsKEyuFiospixHIdSWvJwivDFTOJq85isN6hvniJiTlYh+PnmoS/&#10;dzzGxlZYC7icPG0JjPbVBvjrmOuxYd929gr0EivlfVVGYpdkh1mcOZbJlkTUBxNW6S3PbYdrghkR&#10;8jr85LZNuJ5EYht8BP7+OeZi+LoElgjIs/fikbEP/zQDomL3khtvTk2aoxwtiZLXFha0Gzen53Cy&#10;fwZv1224mzyN166vEKv3HBn7dOiICGShtpy1/h56O5rFPivE9usp6eolPrsEv/BEJuf2S7Q7QvV4&#10;O87ZvvjmB5GSHMaFwUEOhsczvsuYqS167BczPbPbnB/6p/CRgQ8fmodw6qt7ubnPkc9Ti/gkOpWH&#10;geEcsrKmZe9ODpWkUBHvRkyEOQ72z5EZ78CYnNeJTkkzga5YWhvg6O/FyMF1Tjz/Ngcuv8eBSx8I&#10;VCWWr7/NvFqU+ozqmPoOc0c+07Y6OSO2qYCnijJIVc69+Bcu3VPz7f+T5wWkt94WqL7zP9yQ47WH&#10;/83Rm78VoP5EnuM7/wTq3MFvi23+QMz1c61Dav/Zn7B8Su0a8GMB6K+0+w5f+aU2rEr9r/1nfyrg&#10;/bG8pu9IzP+OFv+Hlt+TSP6uAFQZp2oTFQOVMiI2qt0WsCp49s+/qpXBxde0QfwDcltF+f75BwLR&#10;OxpMm0eu0TR8RWK/Ktc1a1WrPXVPS/QVGKlFSlq1+xV4n6dh4LLIz3GtM6mwWkyzZpni6kXyiidJ&#10;zRogKb2HzFwF1FGSMjrwDyvF3DEeR58sMVQ1omM/xS0Lcr0NE5rRItdfB/kS+8dWFUzfZvnEW0yo&#10;GUzyuqrFSKvFTGu6z2tALW49RZWAtHFYKgIx6CG1Nu7pj1i7qnr0f8nZl3/L0Rd+qsF0+tQHdAts&#10;m+Q1V4vhKkN9tHXLQ4n6aj+pB1q8f2Sk97UmAG1zPrHT3rUH8ri3BNQfMnP6m8ye/RZLV+R7IJZ6&#10;5sUfEpjQwLM7Hf4/gaq1oba1tdPe3kFjQzOtLW20tHRI7Jefa4eJCi4jxKecEM9qHA2TcDAOwsbE&#10;FUcLbzzsxApda4j1GyfEdZT0qHkSwgdJixsjxL+NjLRZWlsvsnLgNeJE60ubRqSG6aOit5PKkTaK&#10;+xoo6Kohv7OGvI5qslsrKO5toGask4rhNgrl59yaPDKqc8hqKiIkLxanRH8iylKJr80hvi4HP7FR&#10;j6xwHFMDBWCBeOdFYRXrhVtmqBiZRH253ysnUi7YMJxzpTJIDsI5LgDneD9soj3kZz98CyIIK4gk&#10;OMEHn1BH0uWx6WJLzp76REZbEZlsLVbzFI7B27Hw3yjw3IFziD5OfrsICjfGz2s3IYEGYpIGWDpu&#10;wtZ/Nw7RRpgH70bH5TmiawOIawkivMEHFzHacIF0anucwNkQi2AjsprTJW47453qQUiuP8ECF32X&#10;Xeja6+AR5UZgShBWjhZ4eDjj6eWCq6ste/fuwMzBQCqZQLHtBPTd9rDNfqvYZTD2ifbynr1I70zH&#10;J88b0whjuc+ahJZIgsrk3KTaiFEbYhdpQGyFL0m1UtGkmBEnr8sryxLPHCm5AtUME3wyjaUC0SGi&#10;yAS/9J34puoQlmWAW/AmnHw24Oi2EWe7jTgYfhX3vU8Ra7iF+J2baHF3Zrkgi56sBLLj/MReUskV&#10;wBb3yvdqZgLXyDCSC3KZWplh8OAIQVIB+Of4kBzlRGtKMHMJ4fTsM2Bwow4TX9rCOYn6b9kHcHmj&#10;AUf+dTtrX9rOZT1r3vIM5z3vSB66h3HU0IYOPX2m0yJJ97cmPdqJQwO1nJX0c7A0l8XyAhrk9dg7&#10;GpBemsKRqyfoX1mhuHOSss4DAtOHqJWTls58ytzJT5g/9Smzx7/L6jk18+gPAt5fsqZM8tbvOS0w&#10;PSPl3L2/S5Ho/8Z/c/Pt/+bam//F9Tcl9r/8d9avCizPfI+Zw9/Uhk2pBVeWjqmZUqrzS+33rxay&#10;/gWLx3+qlQPnfik/y9+c/gH7xY7Xr6hxpz9j/uh3mV7/hFl5non9EoNX32fmwAdM7X+fkQWx6rW3&#10;tXn24yuPVtiaWBWoKojOPtDK8MIrUtTxAUNinP0zL2rTTdWyfM1ink0Dl7TB9R0Tz9MloFJA1Yo8&#10;rlPstHPkBj0Tchy9SkOXRG013rR+mYLaeUmYKvZPkpjbS1x2l5QOkvK7SSvoIU4A6uiVjqF1JO5B&#10;BfLYWSrbRb4qpiRpdhKR0Ulq+aQYt1oP9U1JK2/I7ZdoHBIT7ZRoL6VKjLS06zRFPSco7TsrYLxO&#10;56LAdP0t5gV0R57/Kafu/ZaTUo7f/RX7b/yAubNqVak3teX81ApU9VJZ1I1comP6JsMH5RwcVntJ&#10;3aN75Z42n1+Vx7d7xGDVJoRD8llNHvmAmVNfY/bcB482ChRQX7j/S8IzevjKVkt2mzmwy9hMirkU&#10;U63sVONQGxoa6ezoobmpXaDaRpOU0uI6OtomKCvsx8MpDVvTONzMU7XVkfzdwvFxCcVM3wc3m3zC&#10;vHqI8hvB1rgAZ5tcosLaCQ1pxcW1jEA5WjtlExhTRXy+GIoYamlvKyVqwefhZkpHWrRj2WgrlRMd&#10;2u3ysTbKxVoqBhup7KujvF/KUCOF/TW4pgYRUBBLRmcpKa1FAtBIAUCE1mZqHeel3bZP8tNAqoCq&#10;bqujc1YYTtmRAuRArMLcsY3xEvB6YBzjhFWSOwG5ocQXRBMe4UawlyVJ4S4EuewlyG4nJUmuRHpI&#10;zLffRKjHDqk8dhDtsY9kHxOyAizJ9jEjXUqcvym+Pvp4CGTNAyXqOz6Da5JYZq4jThnmJHWHEV4v&#10;rzPJGKtoQ4z89+CR7Ehwnj9GPvtwjLYlojCYpKpYDFz3sMHwSfyTvKgfqpYvpAMWNnvZaySR3sUM&#10;Y1MBrsl2EvMjsQk0xdhfH4d4K0LKgrGKscRdLDehKZbgUn+Bqysuqbb4FLjiV+SKW4o12+2exiXe&#10;jMBsJ7FVL5zi5LVnO4jZ+uKaYoF/vrzmWD0cYnZJApDKI3UHtokbiKmyIKpEzC/oWXyiduLutw07&#10;i6ew0/1Xgow2kGWkQ8H2LZQ8s4E6/X00Svwvc3OgODKC2rISuagqmDiyKnEvk+CUKFLEJnsP9lA8&#10;Uy6frT0xMbZkB1vT7GXHsocbC3sMGP+XZ1l/WofT2/ax/0sbOfbULg4/tZtDz+7mtI4Jt0ycuWvj&#10;w0kjewbEFqrdrGmXz/rOqTnO9DVyIl/AHRhEm4cHJQFexIa5MTDeSp5Uyma+7hh6BqNjHUpx21EB&#10;2bdYVB0RJz5k9oRATMxw//lfsXL+ZyyLPSqonhRbPX//3zWonr37N8689FcuvfJ/uPUu3H5fTPUd&#10;vgCq2JKY7szhjxlefrS2qgLq6hm1gd5PvmiX/Y2A9FFZOqlsVTUD/JDF099n8ui3BfBqCNS3mVj7&#10;kMH5twWGrwkUFTjfZ1rKmJioAqoC6ciC2pL7Da0Mzb0skfm+trDJyKKY6YLcljIg1qmW4utUEVii&#10;cOvQVa2NUi0q0zn5ggZUZaY9AtOeLx7XIY/rGhNLHb5EfedxAepBihoejTVVQFW9/HES22OzO6W0&#10;E5/XQYIcY1KbMLWPwc4zneyyYcpblsmoEPgWDBGc1EJi4TD9S3c4dO0TgdfrNI1dprrvDIUtx8hr&#10;OkJpp9hpn9w3cJGq0QtaT3zv/geMH5cUcf4TDt74XNt59cyD33P8pV9z4PaPmbvwLcaOvastNq32&#10;lWqcuE7D2BVqhuTvRy/Ss3ibvoP3voj4L9O3Jla6+uCfYH0EVLXFi1prVirVs5JcLghQr37Kkjz3&#10;hfu/IjKrj69ss/r/D9TamgaBaQc11Y001Evcb+ulsqyd6vJ+KktGSI1vxsIgkn1bBQYGgdgY+2Gm&#10;542DeQKuNkUSResI9mkU8ObhYBuPj28uyekduHnn4uZXKDAoxDM8D6/YNFJrKinoaSCjp4qcgToK&#10;RpooVGW0+VEZaaZYfdkFoAViFyVDdVopllI724G3xHcvKfEtuYRUJeNdFKV1PnlIvHdOC8JdwGkr&#10;pmkZ44FLejAOyf5Yx3pK7BaAJgXgmBCAuVxQNnHemMS4ohdhJ0dHgYuHNm++rjSVoihf4h1NCTfR&#10;IU+O9d425FvqUWZvQIH5duqdjWlxtaHWxpg8/e0UG+8h32oveV4WRPuZYO22XS7SrQIqf5LrItHz&#10;3Ypnnh2pvVFEN8v5E6CahesLBHdjH2mOWaARjlE2xJVHUTVURkp1vNjpdvbYbcM+yJzmsRr5EoZj&#10;52GEsfVO9M224+pjzQ7DjVh5GhOY5olJgJ5A0IPIihAiK0OwijLBJsaYxMYIEpvk3KSoGV52AlhP&#10;zIJ18Uq2EzD6YSf2mlgdKgaQRqT87JPuSEZzLP6ZzvinW4vNS6VSaI1Dyh68C03wztbHM02XoEwD&#10;fOJ24SG27mD9NI77vkSk0WayxU7rNmym/+ltDG3czaiOEcNmttQ7elIVEkVtSQHrZ9ap6qnFPzmA&#10;0Cx/Aou9yZ/OJrLGl9BoU7LkPbf72HLQ043FHXuY+9IzrH11E8e36bPy9BbWvrKDlX/ZwdwTm5l+&#10;YhOrT+9h7Tldhp/cSr+hEaOR/lyb6ub4ZBvdCaGsxcWz5B1Eu4Udzf6+ZEd4ERLlLilgL0YBzuxx&#10;8SKtboTZU2pxlreZOyFWclzKUbmojnwq4PsNqwLUVdW+efXXnHheLdAshiogVUcF2LN3/y5R/394&#10;/mtohnru/t9Yv6aAqmL6NySCqzbOd1k4qgbdf4+DF3+itccevfp7jl75IwfP/0b+1/dZOC6/u/Bj&#10;AfgPGTnwEf2L78rfC+DFUBWUB2Ylss8IIOdfF2C+KuBUK0G9KWB9XbNRdVRwVUDtn74n992Xx9/T&#10;zHRQrLNPonyXxF8FUQVTBVUFTXVf19QjoKoOKzUCoEssVv2uVS2cMniJ5r5z1LYfpbRxTWC6LIlz&#10;RSx1TpLGALFZXVI6iclqIzqzhbjMVkLiqjF3SpDbIkfNS5Q0L8v3eFAz06jMbgH4ZWZPSiWxcpeG&#10;0UsiT2ep7D1LYdtJijpOSZK9oG3ip1bdbxfwDh16TezzA/Zf+1SbBXX6/m8l5v9OOx6980v23/oR&#10;02el8pK43rN8X4B6i+qhi2Kol6gdvkjL+BW65uV9rtzRppwOyvMNH35Dg6paF1UD6sojQ5088hEL&#10;pz9l4Zx8B86+L1D9WOD6sQbU6JwBvrrdml2mj4Gqyv8C6mDfIu0tk9RW9dPaOEFX2xyLMxc5Jv+0&#10;u+U42clDuNnlYGcYj79zPm7WmXjblVGYukxsyBD+HrW4Ombg7BiDsbkrrr7hovvF6Bg6YOMZiX1A&#10;rMRgidU5ecRVFJPcVEpidxlJPeWkDVSTKbBUJWOoluyRevInmkkfrCFjoIr03lIyesvI6C6lcLiO&#10;0LJE3LNDCa1OwV2iunNeKEGlifgXxeGTH61FfhX3zSJdNWNVtx1TArCK99HaVl1SQ7CTuG8a7ca+&#10;SCd0w20wDrfF1M2IqAgPOjITKHa2I0FXhwy9XeTqbKNszw46rUzptTGjUV+HDqO9DFpa0WdoTN22&#10;7dTt3k2Z3k7i92wixGYnRmZP4ixxPrU2RiJuNg4J5phE7MEm2QDPQltcxFa9xQaN/ASObgLNCEst&#10;6seVRVHcVUBBWzbG7rrstNqIW6Q1TSOlpJepoV4CTsfd7DTeTHCcL3utd+McYoddqCU7XTbLufEl&#10;qyuFkFJfie6OEvNN8C9wFuv0I1i1mYopGwZsZ6/XVvkcQogtD8InTcCZ6S63Q0moDCevNQ3HCBt2&#10;22/FOkgX5xgjUhqCBcaWpLYFYxe3E7ckPdJqvQhKMSQgei8+Yu2uxl8lct8GSnV30LFxGwsbdDmy&#10;3ZTV5/axqm/NhLUXFQY2tEbHcWR5SqL+IGnVCbjHWeGeI+DOMyOk3JHQRFMi3XYwKp/dnJM1k1u2&#10;cWDzTua/soGDYqtTm3cwIJY6/K9bmHhKh4kNexh+RofOJzfS+NwmirZvZjYpgnM99fTlxjGWEs3R&#10;2ERO+cfQpWvOYrSkGzcbHB10sQi2wCDYgfJRgem5lxg9+gpDB19j+ug7AlMBmVqN/vC3tI6hgxK/&#10;D1+XWHn7jxpQVXkM1GOqZ16geunVf3D5jX+Ivf6dE3cEkld+zNLpb2vjP9V0z5GVt1mQC3Xp1Gdi&#10;qJ9rQD1xQ57v+p85eeMvWhOA6v2fPao2KvyMCYn4CqhqFSu1qMq82O2cGiq18q6A8y1tR9LeyUfL&#10;6ymYKoBOSOxXgFXL7j021P5picgaUB/ZqYJoU78A8outTdTW3ur+7ukXvwCqRH25r11gqoDa0n+Z&#10;xt5zNKgB9K2HKW3YL0BdorLtgAB1Vov60RkdAtMOgWkr4an1RKSKYCmRCikSUZkhq3ycuJxeItI7&#10;JZm00jp6lpkjr9E2e4vSnlNU9ku0l+cvaD8uP5+lSgBeo6Avr2lAADd+4h2WLn6Lw8//iJN3f87p&#10;B78RM1Uw/Q3HXvgl6zd/wvylzxg8/I421rR5+ra2en/VwHnNUBvHpfKYuk734vMaUAfXX2bk6EMB&#10;qpyr/w+gqp0jlKFOnXhXHic/H39XKtwPNaDG5A7y5A65RsRQdxr9fxhqV/MxRqU2GOu/KAA9QUHG&#10;GEXZk5TnL4lRyAnMWSUzfpSS9ClqC0T3k1dJi1ghJ/4YGfErOFjlYWoSyh49WwytzDF1tCAhLxOX&#10;kEABlRtGHu7YBAdgGeyLS2IY0bX5xHQWEt9TQmxXEQkCzfSRGnKnmsgcE7hKUT9njFST1FtEal+J&#10;gFVKdzExdekCpECCqpPwKovGKt0HN7FSZaJWYqLKTn0LYgirTNVsVd2nmgOc0kMksgYIaCJxTg1G&#10;L9SevdHO6IfaYhFmL8ZnQ5CDGQWmJpTu0ZcLU6L+lh2UPLuJ8o2bmXJ2ZsnHmylXJ8o3b6Jm03Ya&#10;BBwNG7bRZ2BKzZ49RD73FdLczAgPscQr1IzkymiCcnzFgvZgFLZbYr+ZvA4TPHNtNMhZhuhjG2ZE&#10;TGkoifLY4Ew/YosFqh0FmHvuY6/DNrFAWxoGcyhoiic0zQOnIEvMnA3Ir84mLDGUTXs3Yu5rTFJ9&#10;DNZipa7JEtsrgikdziKk2E0qj304JorFCljt44wwDd6FT6YTbgm2VAwVkN+RSVCWrxhaInktGexz&#10;2cNOy63sttqOtb8BNYP5RJf4E5DljFe6Lb7ZtkSXuZMmNhlX6EisWGx40F48LJ8lQPcr1JnvY8LA&#10;hMVNeiw/uYuDAtT13VbM7LalSW7Xm9gzWVzAYHcljSPFZLdIBZhljH2aWvtAD9vQbeRnOdEe60Kb&#10;pIIpo30s68lzymcxtc+QcWNJB1t20rxlNzViqxVPb6Lgqeco3rGFBmsT6j1sGM2MYqU6jympHOdi&#10;o1nzCmZG34ZDll5M27tTJqCO9raUil5suKuU0VPHGT5+helTrzOpFk+R+DlzRG1frYYgfcKxK7/j&#10;4OVfcfSm2tTuz5yWogD6uKj7NUu9/1fOSDn94p85cvM37L/4IxZPSVw/qPbUf0OAqlabUiMK1Jqo&#10;P9R69o9e/R3Hrv5BoP1Hjlz5rRjqd5iUuDlz9JvyOr7F+EG1e8FHTK9/JLH/a4wuv8XA3GsCwPsS&#10;xe9oa5YqcCqYqqOyUwVXtZ6pgqqC66ja9vmLuK/aTpWdNsj1rnrQ1c+qTbXni3Goj4HaIfe3C2wV&#10;cJvkcfVqS5TOE1RK3C+uX9XaUBVQ86pniMnsEIC2EpXRpnU8hSbXEhhbhYt/LhEpzeRWT5NeOkp0&#10;dg8BCc00j5xldO0urZNXqB25RLG2lumjUjV4kbrR67SIIXcuPGBk/T2xxG9pvfjHXviZGOnvufDa&#10;v2lmevLurzj+4i84dOsnrF75PlNnP6FX69l/UaL+TW1/qcbxa7RMyXuYEDhPCFRnxcZXX0AtejJ8&#10;5A0B6+v/jPxqwene/a8ycOBNDahTRz/UlgBUnVRqqb+xI+9y7u4vSCwc5SkdWzFU+/8FVBMNqDoi&#10;WU80V1yiJPMQeSmrVOQeJz91jbSYGQLcWvG0r6UwfYmC9FkSQnsIcu0iyneW/ISzhHnNEOk/SJBf&#10;NRaWIRgIsQ3tDLH2sSCuKBbflECcJF5ZBLuh6yUWkhIskIvEKTOMiJZsEgWScV2FRLbmENtZQGK/&#10;gHW0iuSBMu120kCpwLZQgFpMZp9qM80jsSET93R/fIsj8SqNxC7LD8fUAA2kykhV1DcMcdDif1Rt&#10;JsFlAt7cCLFT+Z1YnXNSkJibPwaRzhjGumIZ4YyVhxmh3g6k2tvQpGdE65Y9NDwj5vn0dmo37KBI&#10;ImfWl5+i0dSMmbAQOuztSPrSl8l5ZgONEkm79I3JevoZop/7KhHGO8hN9sXDx1gMzgsjAaNthJVE&#10;7yhCK7zEhnVwEMD55zhhIKZoHbKXiIIAitozKWrNxivWTVsY21qivKHjFrwEkp1TBWTUhEhEdsQ5&#10;2Err2S+tLcXF04vt+ruJzYknsz4Thyh537HO+GR4EFMdgnuatZwrC62jKajQBUN/HW3t0+AieX3p&#10;LjjFCiBTPchuzCCvOQsdi21sNdrCHovduATaU9leQM9MC7mNqWIOkkAE7iFFfthHGxEiYM1uCCKl&#10;wJW4KFP5nmwkwPhpik11GDIyYmTzLoa+tIkjhjYs65oxLrF8frc1o6aOtEolW5UQSGFFBAVdMQSV&#10;2MjnshOn5N0E5ltR0RDCQHkEbf5WdDuYMOfhxICVpIN9+lTI+83etYusfXvJ2qtPuY0Vqcb7iDXe&#10;Sa6fFcck2Sy0FbBQlUODkyO1+oa07NjLvL4VB/SsaX5mK3k7t1Eb6U1ioifhOWHyfoKwCE3AM76G&#10;5qmrzBx/jbFDr2g7aU4c/khr6zykor7YqRoKpYp2+wtbPXLjd/Lzv3FKbPX8g3/nzN0/a6vor5z/&#10;gcDz24xI1O+be12L/GpW08LJT7S5+Aqqqnd//aJA4dIvtV59tfjJ0qlPmT/xaH+tqcMfCmTVhnwf&#10;MbT0UJ7nFfpmBADjd+gTOx2U248sVIAw/oIGUwXW3km1nulLX4D23hdmeuPRuqcS9RVMlaGqZgC1&#10;tYkCqxoy1TN3XxsepQb7K6C2DlwRmJ4VmJ6kru0Y5WptUjFUtbSemlaaVT6hxf3gxHoBaQMhSfUE&#10;JVTjF1NJcEIjKcUjZMhjIjO6CEvvpm7gNIMrLwpMr1I3dI5KMciKgQsU95yhvO+8gFDAvvgqgwfe&#10;0nrY166qraJ/LvD8tQbTc6/8Uaz09wLSX3L49k/ETD9n/9XvafP3B5SdLr9M88zz8jwCUYn8j9tQ&#10;VVGRv2XqCu1LtxkQQ1VtqAqmCqTqqC08ffBNhtbf0dpQh9beoUvMtWXheSkv0Lf6Gidf+Ak5NYs8&#10;s8ue7QbWAlRlpWYaSB+XJ2IDlvF1GBbrPCRlncSQZUK9+nGxqsBUL5HygjlKcqdIDOsh0ref5PAl&#10;UsNXSYqcxtu9BF/fTLx84zA0t2eP5W4s/YzkAk8hLD8U23BHgZYTOq57JdLF45EXhlmcK4E1yVpJ&#10;6C4kqi1HSjYJPYUCUwGpADRZrDShv4jo7jziOnNJbssjuSmbtIYsvFP98M0RwJRE4pDuK+bp88+O&#10;KfMoNy3iG4c5aSWgOJ7oukx8CmKxivPDNtZXaz81jnLFJNoFh1BnHG0NibGxpMbGid4dhnRJlOz4&#10;ynY6n9pJ92Y96jbtpPCZzWQIQAt2S8QM8KPMWKLwBom4W3Wo2SkR+Nlnid38LL57NpKT5IePgM/I&#10;ZS+WAoUogX/JUD4JTeHymnZiFr4H5wQzDDy3YOixFadwC2KLQmiZqKWoJRevaHfM3PQxdtqKT6wJ&#10;A4slhKTZ4hJqjGugLV6BvkTGpBARmYFfQDzhCRlEpqWTUlaAl/xv90R33JMccUsRkAv0fLJsMAvZ&#10;zXanjcRWRRJbHYV7qguB2b5kNKTik+SNjVSC+2z02aK/BVt3W1r6muSC7aChv5qKrhLy23JJqUuW&#10;v43GNFA1BRiS1SSfQaIJfsF7sLL4Kok++6hyMWTIzpLBnXuY3LqHmT1GTOoZsrhFn4mndzIjcB2w&#10;sqEn3I9cqdBC4ywJyBRbjNbR2mrrF7Ipbg+noT6CiaZk+nNCqfF3IMd6LykmuiSb61MXF0p1SiTd&#10;RWkC5hDC3c0pygpmbKScKfnuzPcU05MQTMNeE2o26jCyz4pD1h70fXmLfKabadizi84gN2LcDSVR&#10;bUPf1RIdB1fco4tpm7nI3OmHEjNf0qLgxPGPxUr/wpHrv/9n1FcgVUaqjqqopoBDAsMjymDV9s/K&#10;Ti/9+AtD/YxhMdNeDahqAP77Yp/f0FaKUkvxPZp++mjVqcOXf4HaVnrl7GfMSdwcU3Pwj32MWuha&#10;LVgyuPiGBtTB+ZfFKtWWL68ysfyG1m76f9tM1aLQrzJz4B2tp79jRIx06IYGTwVRVR7HfWWqqu1U&#10;Rf4eAWqfwLRz+iVtzGm9+r1mpxK9O05JOSFx/6gGVNUppYCqevlTi4bku9dGULxYqVRIfjEV+EaX&#10;4hFWTFhqG8kC1KisbgLFTCu7jjC4KpY8d4u2qWs0jl2mZlT+l8Cvbvy6NptJDcRXA+pXLisj/SVn&#10;H/xeA+jJu78V+1fn91F7qeqQWr3yPXncd1m6+Kkki6/Rtf91Wubv0jh1WwPqI0sVCx6+qHVK1QvA&#10;60fP0Tx7Tevl7117BFS1t5QqCqhq7OrAwbfoXnhTrse7NAiQ1cD/PtUUdOoDzt3/JRkVszy53YYd&#10;/wuoKuo/Lk/42g/jZNJFhNc8/k5DBLkN4O3QgIN5Noa6gVSVDdFYM0FBxhAJ4T0C0hFiQrqIDK3C&#10;1T2E4IhIUnNz8Azyl6hqjHWQGFimB87xEqWTXdBx38MGuy34l4Zjny7GmuSCW0EogdUJBFTFE9eR&#10;S0x7DvFd+VpJlosiTSw1rief8DaBhVz0sdXJJNekaRvJheVHCBB88SuKwEegqqxUFQVSZanKUC0E&#10;SqYRLuwLstPsNaxKDCstDJtYMdkYeUyoIwYhdhL77PG1NaPI3okGsZiuTfq0f3U7zf+ymZYvbaF7&#10;gxjodgOqxFabdxmSK2AtEVh02tlTrb+Pyo07xFL1yHz6OZJ1tuG1cwNJsZ64hlhhG2CFa6Qbnkme&#10;pDQmEFrqK69LH6ckUzk3puxz30RIpgsJEvl95ZykVcTRO99BSUsBRg467LN7Vmp1azrG00mv8CGp&#10;MBCfUHcCQ6LIyW4gLrKCsKASAgMKqWuYprppmOCMOJwi3XGNc8Jbzd1PU1NbjdjruR3zQGM8BLZB&#10;eUF4pruT3pSOe5wHG4w2omely/Z9OngH+9E3MkBdcx3VLVVyMbaSWpZBaVeVRKQpif2+WIZIRI8y&#10;wCvVDF2XJ9G3/7JAeANhvrpUyXsecBETVcOXtuxi7LntTG7XY0GMdVbs8KShwE0qrkV/H7oTA0mL&#10;dcLedyeR+U7kdkZIpetCzUwOFYNptIzkUVQVjbebAR7Wewi0MyI3yp+O5jKa1HY49fmEBDngH2wr&#10;ETSZocUGZiarGKhKpMFNoL3ThLbndjGub8nILhPGBeqLeqa0bNpMp7UxjcFS4XqZ4BLmTmpFNTOH&#10;bzK+fpuhg2IjByT2qimIx8VQb/9es1AFUQVU1WaqQKqi/mNLVUBdEyAelcceu/07beX8A5d/LGD8&#10;lKHlt8X+XtPaUNUU0KnDX9OgeVCAu37pZ5qdKlNVxqrWVl0QmKohO6PrX2dUADy6/126p1+mVeK9&#10;6jDqn72P2h9/Um3/otp51QIoAlC1PcmcRGQV+5W1qqI6rR51St3Vov3jyK9MVYH18WZ8LQq4Q9cE&#10;pKpc1qDapMDadY6KlmNUtB6hqvkQZWKnFS3rlDSukl0xRUJun8T6FrHSOgFpBZ7hxQLTApyDCghK&#10;aiYkpZXQ1HaKmlYkcl+mY+amZqdtcmyevC7wu0XHksBNbamiNvw7+zFr1z/n2ItqxpMC6O/ERiUB&#10;vPgHTr70B21r6vUbP2Xt2o8Ept9n+ZLaa19s/vi7dK6+Qtvio21NVBuq2qRPRX4F01LVrNB2iKKO&#10;w9SOX5D/KedyVf1fqYgOvPpFeY0+gXLf/of0LL1Nx+wrdCy8qLWhLl551Oxw7v6v5Doc48tbLNAx&#10;shEjVRB91H6628RMK08EOA9jpV8npYZAt14Npv7u1YQGlBEWnE5psZhTQRUpCeWkxDfg6ihW45WK&#10;q9pwT+zByceI1IJoEnPjcI6wxyZMzSIykYvWBatoS74q9mIdb0dgZTjepWFYJLthpS7synh8xN5C&#10;qhNJaBeoNmUQ1ZhOUmc+ab3FRHdmE9aSQkhlDOECz/TqFNJLEwhJ9dcg5ZMdSFBZFAEl8fgXxuGQ&#10;5K9BVBVlp+ZiocpY1c92CX4StYOxjPLGVqK/foAtet6WeAQ6E2NvS7WlAHWTAY3P6FD35BZqv7SR&#10;li9vpeeZ3YxuM2Vok5GAdpcYqwGt2wyoEUj0G1nTLhdp904jCp7ZQpwYq7fuZoJC5ZxE2xIgrzO5&#10;NJmADH8iBZru6fa4ZdjglWmv7TVl5LUZr3gLSjolrgeb4RPnTE1vOanyfkydd2PsvJG4XHvax5Mo&#10;bgwhViqjwDAvoiNTyUptkMTQgJ9TEb4uYvUxbYSEFOEZE0lCWSYhOcF4JEllkeGAddhe7CPMiVbN&#10;JGoERIg1zlLROcQ4sct+DwYuRmKmW8V0Y1haX6e1q5f65maqG6qlokwjq7KA2ZMHtM3/9DxMMfI3&#10;wiXREtcEY7ktMPb4Kla+m4iKNqEqyo5eN0vG9u5lv44+a1v1tAVUzljbccfDm4sm1pyRc33Yy5+R&#10;6EDixYz9Qi3lgounfjyX4HJ3PAocyR7JILk7mbDqcHQct2Er4CssTqEoPwWvIBfq++tJyo3GztWQ&#10;REk9pe3ZYjzFdMm5LJPkMRzgSZ98Vj0b9ejeYSBlH9N7TDlk5sCisQWT1pZ0e9uTLt+TwtoCgdNh&#10;pteu0L9wSS6iy7SuXKdqRkzm6Nc4KBfz+hcdUgqi69d+/UXMl/gpMf/c3b9pvf9L537CwWu/kt//&#10;SqAqF77E/rnjAtQlMR7VM7+sZjK9y8yRr7N24TscEuAevPATDpxXW6/8kMWT39XMdeHEx4wIINtn&#10;XhGrui3fiWuUtZ2nvOMcTcM36Bx/XmL/i0yuqv203heAqmFTbzO/ruD6rtZu2j99X6K+QHflzUeg&#10;FVipLaBVvH88ZEq1jz4Gqzq2jNzUBs3Xys81vReok1LVdorShsNipoeoalqntH5V6+UvqF0kvWSM&#10;+JxeosRQw5IbNaC6hRRKycPBP1eA2iJC0ElCwbC87nMaSNtnxHrHr9I88ahts3n+BfrVrCSxv/lL&#10;n3JQYvyRl+T8vfRrjouNHr8nldOd38r5lorq+T9wRM7rwWs/1aB6QG00KIY6d+5DbWvojtVXaZfI&#10;3zr/Ig2TN6kduar18pf3nqaw/Sh5TWvkNq9RNnRaHqN6++9qbaOqHVWV/gOvawupdK+8xsDKewzK&#10;OR05/AZz5+Xzuvld1m/+kFMv/pyYrH7+5VkjdhrbfgHURyDVNbNgj6k5TzgY1WC2u5StX00VqFbg&#10;79pMRGAtMZFFBAVGUVVTQ1NLM95eQdjaeGJkZEdSSiaW9qbomm7E1kMXGw99QiU6xpRE4Clx0irS&#10;DJc0ZYGGbHDcSIBawLlC4llLAi4FfuwRy7GUxwXUxeBZHib3pxDVkkZwdayUOOJaMohrTiWiJpaY&#10;okiS1VYmGWKYZrvwdrciJi6ACDGciGyxXvm/LrmhRDRkEFgaj0m4M/uC7TGLcsc43EVeg4N2VD39&#10;5mKuzsn+OIpFWvlaif1Ykm5rQ4uxnVx8hrQ9uZO6f91M01cEps/uofvpXQxs0Gd8qzEDz+rR95wu&#10;vVv1ad2hT7+ZLZ1GlpSIpeYKUFM2biFMbyd52QKuVC/8UnzIqknFN9kVh0hTHGOMxawtsIvah3eq&#10;jUBuH3tdN5JVn0hlTyHOYlopRXFkliVh5rgTfesnqeqOpWsmFa9oPfzj7PAJ88A7MJjElHwy0mqJ&#10;DisjOqgWf4FqamwnKXk1ApgivKICBK4uOEeao++2Bc8EJ/zTAgnPTZQEIZWOryUmXpZsMt7OZqMd&#10;hKZE0zE2RG1nBz1j47T3D5JVVERofKLYzSLDqyuUd3eQWJlDcl0qFmEGGPhvxjHZSCqnLTjH7iO7&#10;2JusSEvK3I3okGg+pafHbU9/7vkEczsolAvObsw/u41jhpYc9/GlydeOxCArUvIDJRoGUdGbSW5v&#10;OlZx8rkUhlAwUktAWQK68lorBxup6amnpquOTDHT6LJk7OUzdgq0wTfOjayGZFJrokjK8qIi05+h&#10;lHCqtu6ibZOkiU26tOvsZchQQLrXnIFtunTt1qPX25nOkjS6+1oYnVtmeO6UxN7LNKkthaeuUz5y&#10;hZGT3+DQS79j/7VfyAUlFnr91+wXeB4UoB6Sckpgeun1/+LES39h7aqY5qWfsqIWgZaL/sDVz5k9&#10;8U0GBKRds68yqGY1KaAe/obE/e9y+MqPOXBBoHBGbbPyXa13X22tMrpfbZn8mkDnHtV91yUqX6Ky&#10;8yJl7Wep6DxHQ7+Y3thtifYq3r/MwOw9huWo9sxSZWzpNcaXX2d06VUmVt5gdl2Au/aGtvSdGjal&#10;QKpMVXVSqZ9V+2qv6ulXHVIS+dvHbtEyLFFXTLa264zE+8MC0QNa7742oL9uibxqtULUKHE5PUSl&#10;t8u134BvVAUeUqm7B+Vh4ZaCR0Slto9YQcOygPqc2Ok1etTceTm37bNqmxI1O0lgevIDFiW2r934&#10;AYeel0rptlQ0N38syeCnYqq/kCJQffHf5Bz/G0de+K38Tn0WP2P/lR+KnX6bqRMf0L/2mraPVIcA&#10;unX6JvUjl6geOCvfWTHT9sPktxykUJXWg5T0HKdp6irdS4+W6VMrS40dfUsDao9AWQG1R808OyS2&#10;f+brLFz+hIMv/JD12z/g1Euf4xNTy1e3WrLTxJHtBqojylxAask+KxsMpDxht68Aa90CLPdU42nV&#10;g69jE34eRfh4x+HrF0RzRxvlNWKrEeG4uInxWZiQXZBOeV0Bdu4SXa11JDJulrIJf/lCx9XHEFoe&#10;ikOKA3qB+uzw1sE51w2nfHd8q4NxK/XBVAxtp8RGp0pfXCrFOGvDiexMI0bAGiRG6pcfQoZEt6Ly&#10;REqyoskKcifewQrP7VtJdHYkLyyEpAAfMjKiCSyIwD7bH8sUT8JqUuRijMYywRvDcFeMIuT1Rnth&#10;EuMuZuyJeZyrAFVeo4A3TGwtwN2cUg9X+sWa+jcaMPDUXjr+VYf2L+/Q2lCbJPa3P7Wdvo17GNq2&#10;lxEB6ZSuCR07dlO3z4B6W2tyd+8hd9MOsjduJ3qnDs1iiO4JHrjEO+McZYWZ3x4iCz1xiTEUW9yJ&#10;qf82sUdLrEL1xeSN8Upxp2OuTSykRL6QjsRnhmBquxUTpw0C1Biq+sKltk0R8MZiF2CDf0IIefWl&#10;xGalEJOUQWx4ESmhLRSmSASLbyEwKBsnAVlIQiDmUtnpu27F2EuP4KxQ4kpy2GdviWeoN5budmw3&#10;3qPBtGt6iNIWifld7WIvoxTW1JNVUc/oyhFWTl1hav0Uc8dOiQX2YykQM/TfjXWcHrYJBuzx2kpw&#10;viuxua74h+wl2FWHFMut5Ox4kgl7M1btLGneuoWGp55hWiB33MGRITWiwteEysowyrrTicz2ISLL&#10;nwwxzbzeMpwlTXilxMn/8sM7Rb4DXa0UdzaRUVtKUGE8ZqF2eMR74p/sI3ZvKaAXmFaKnRcEUFYa&#10;RXGiNyn7dKjduYeezQLUnfp0WMjr2CXGuk2P9h16NMj3KTfcF083e5y9fCiuHqBrQmxtXMxp7C7N&#10;4/eYPfUtli79gIVLn7N89ecsSqxfviL2efvPnLj37wKAP3HkRbl9X27f+j0Hr/ycA1d+yqHrP2Pl&#10;4veYOv4xvXJxdqhpoKtvM7gmQD36EWvnvs+Rq2obkx+xfOYz5o9/IkD9SBsRMLr/PfoX36Jl8gGN&#10;Iy9Q13+Duj6BW68YV4/YY7dqB71K5+hNDYrDi/c18xwTOxtfeUUD59jyK6idSdU++mrbbXXf4wH9&#10;CqYKpI+LagpQpXfyjpjtiwzPq7GrL2rtq43956hWW4w079f2dypuXiG/fomsqhmJvkNEZ3cSKUAN&#10;iZfIH1GGd2gxrr5ZWAtQvSIqSCkepkD+rn7wjDYjamBZAL70AgNrLzN5/D1tub3Vy59JBfUDzQBV&#10;OXjj+xy4/j0x0O9JJfUdVq//iAMv/paj934v9vpbDtz+hUBVTTGV83vyY8aPvK91GPWotUynr9I6&#10;dpH6gdNU9RyjvPMwRWKl+Y0r2rGk/RAVPSekslKb8Ml5W39DgCzgPP4uAxL5e/a/So+YfI/afPD0&#10;N5i/8hlLN77H0Zd/yaEXf8iJF7+HlXcGz+k6sc3ImS17VfupBXrmNhjbOWAq5QlTHXnzNrX4OfYS&#10;4zdJiGcLIX6l2Nn5kZaew+TcDPVysXn7eOHk6oynnyfJmQlUNZZQ31WGg6+5tprPDpNn2Ga7Ea8s&#10;D8LlQgkoCcA8xhy9kH24FXjhnOeBe4kvzsVeWGY7oJ9kjnm2E361YbiXBuFdHEy6mGlafRrJEntL&#10;cmPJ9HMmw8GabBNT0nbqESMmmL7PlFo/MRi5CApjwgQsEfikB+KWHoBFjCsB1ckE12dinxHC3lC1&#10;mLITxmKrVkleWMS6Yh/rhn9mEKnFCcRHi0V6ONFm50KHjoDyyT10Pbmb1n/dRvMTm2iXY9dXttP9&#10;1e2MSryf1jFkaIsuTVt0qNi1mypzUyotLMjetpOof32KSP095KVHEJAdiG+WLzYhZmKiphR0JeMa&#10;b4ZV+G7MQ8WyM2wFpgbs890p8dmFiPxwscABGvsqcfG3kA9mK4Z2T1PUEkr7dDptU3kEqJgeaI97&#10;uA8ppVlEZ4rJpyWTnFhAVlIT6WKoUZH1REaX4hsagXeEK/p2zxGYZicVSAAuUbboOerjHOSIueM+&#10;+SJsI7Mkk+b+VrGPKlr6+2js6RcLaaWipU8u9uc5++IbrF+5S+fsAeKKqjD3lc8xxpug/ABsYoww&#10;8NmMdaAuSVVBhOU64RCgg7HNV7A1/BciLDaQaPIcibu+TM7Op2naq8OEqRH9VgakG22koyqOkaVG&#10;OTfZ5NRnEJDoh22UB7HVOaS1VJLZWo9NqNh4VQW1QwNSoVQSkBJLdkcpDvI5OkY4EpkbjE2AKblt&#10;qWS3JhFT4Et1fTwp4bZk2BtTaWL4aIjbjj0UbNxMxYatjEiF2L/HiHpTY+LdrLGyMcFMLgRn71iK&#10;6ufomL0jFvVA4qkY3rGPmTn1XWbOfs78BYnw538qx5+LTcnF/cKfxJwUWP/O8Zf+xrE7AlexVtUp&#10;pcry+R8xefQTesVQ28VQ+wSsAxIj1bCpgxd/+E+gqnbTuWOfoBaMVitIqVEB/UsCYfmbdnkdbeMv&#10;aSvrq32fWkZv0zhwTb4nl7WYrjqUFFRVb70aGqXA+r+LAqk6akOjVOfT/3r8Y5D+X7iq248e93ho&#10;ldrapKpD7fW0JmVV2+uppHWN1NJxYrK7icrs0Maghic14i+GqoDq7JOBvVcGwYmNWg9/psC3rv8U&#10;QysvMnrgPuOHX2fm5LssX/yEtWvf/SdM1TqmasUo1SaqVtmfPCGVy+F3GDj0LsNS4SxcFtg+/wv2&#10;3/gxq9d+JDD+jkD5A4bXJQFIpdI1e5P2ySs0DJ2lsvsYpWo3AXndBU37taP6uaL7KLUC9/aZm1K5&#10;vcLY4Te1vftH5ahstVdMt//QWwwffZ/ps58wL7BfuPpd1u78RCrOz9l/+SOMnBN5bo8zWw0c2bpP&#10;2ak1BtaSiB2cHwHV1SKLYLc6/Jxa8LAWsLqW4eqYIPHenYHhIQHqNDWNVTi42GFha4GThwNpuQmo&#10;ffLbhuopaczG0FFHLiZTNls9h67XLon7zgSXBxNYFshOv9245nniVxmMXbYLtjkuGIqhmmXaY5Fu&#10;T2BVGP4C05CsQOIzgmluKSY/LYog/Z3kGBvT4epFm5k9dbtMKXxSh/yNerTaeFNt7UaRizsF8eFi&#10;z96EpcrzR7tiLBebV0UigTUZOKQFs9ffHoNgR4wjXDAJkZgY54F5sA0OYfbEpAaSGeFLtqU5tRLf&#10;a5/eSf1XdlD/r1tofGKjwHSHQHWzWOtmify7GNusR8dXN1P2lacp2b6DKitzahztydHfS9BTTxNi&#10;pEeEWLFXmi/eaWKB/sZYBBoQJO/bJVZif9RebMN08c9wkPt1MfTehXWoJS7RTlSLma2eniZBYGzq&#10;sA0jh2eo6oqjvCMKv3gLKc64SOVg7mGNX0IwAUn+xOfEEhoRirODL7aWIXh5ZeHhnSBADcPRzwpT&#10;t+2EZTriEm6MrZ8Rph4mmDgYYuVgpC08MzozSkNnM4OT06yfuiBR8ZAYz2HuvfdtVi9IPJw7Smxx&#10;C8Y+UVgFx9M0PUf1aDdGvqbsct7CXtdNAnpb8tviCM13FuveiZ7zk+y1/hds7J/EyfYpwuU1FHns&#10;o9ppH7U2uhQ76JIVZk6BRPTpC5MMnpqQSqOH2r4OMpvrCMzLIqm+Rm43Y+LrR2lvr1hFF8EZiaSp&#10;XWvrs/FI9RHjd8I2yJxsifv1U2WEF/uRUOqPd8BenC03Emu7l4x9u8jesIHc5zaSLp9PzVYdWnX0&#10;aN69lwZrC1KDXPALd9emxHZPrtA0eoi2uWt0CJx6V9+Qi1qtOPSp2Mr3mD33Q2bELOcFgms3f86q&#10;XNgnX/4jFx7+O8fv/ZFT9/7M4WtiUjd/rxU1VXXiyDfpEdtsm3mFvuWHYqlvaib6qJdfTUH9vnZb&#10;AXX68IeMrb2vjQroW3xI55wYk0T/3tlXJIoLMKbuCVyfp2XoBq1D1+kYufHPXnplnwqOCpSPiwKn&#10;Kup+bViUPE7dVoP8VXn8OwXTR3+vmgBe1JoE1GiAms4z1HSd0IBa1nKAirYD2qpQRQLWeInyUZmd&#10;RGdJJS5ADUts0IDqE1aCm58kJL8cAuPrtUWok0vGBHBHNaBOHXmN+dPvsXzhQ4nsEvOVhUpRq+yr&#10;3noF0tEj72pz9VUHUZdUBu2Lr9AuldLwMTlvV6UCkqI6pBbOfkuAKDYvdto2LRXOxBWtaeExTEva&#10;1kVIDlAsMb+s47B2f6VYa7XAXTU7KEMdFitVY02HDqrOKPmMJPYPH3uP8ZPf0IA6d+nbGlCXBfhH&#10;X5LP89hDdMzDNKBu3ufAdkNLsVM7DG2EL7YOGKrI72WfgZluJF72FbhZFxPoVYy/TzKhYVHEJUaR&#10;U5RJS1c9ZtYS7030CY4KoKalhKaeapp6q6U2q8U/3gUDJx1tweTtLlvQ8VRzv20JrwnHMNIE8wRr&#10;vMsDcBNDdS32wV4iorVc6JZJNniK0UYVhZGSGUZ2YhBZoT6EGRsQ85wYhUTsCVsv5m18mDJypfqr&#10;uyh6chcNu6yp3+tA+k5DQnR1ifdwIUrMLVigaiCg1I1ywjk7nKDiRDxSwrCUi8YkzFns0AnHWA8s&#10;wxzQ8zbGKdKJlPQwMn3dSdm7l8JndlD+5DbKv7SJ6n/ZQOO/bqLjS1vpfVqHnqd20Cu/63lWQPr0&#10;RgH7ZopNDSm2sSTdeB9em5/Bw2gn3oG2OKvVjoqjyKhJRN9pKxZSqbhEGWPttwMbfx1C0pzkqIdj&#10;iAnZdSlY+5oRIKDvnmoQ8/TB2GEzRo7PUNkRS3yeExXtKZS0ZEmlZcc+R2M8Yr3xivfCJ8YdFx9b&#10;jE2M2LXTCBNzL8ys3HEWkzQVC3XwN8FW3qehvR4GtsaYu6jdGX1ITS+is3eCtu5x5laOc+2Fh5y4&#10;JPFv9qB86c8Tml2GeWAipv5JGHjFkdowJIZwV6zsZSKKcgWuDlgHm7PLfgPZTVGU96cRXuCKhdi3&#10;nuvTmHk8h5nbMzj6byM83IDUYLFS/70kuO8iQiqRgtoQUlrjCWtOpOXwmESuA4yvHWT48AkGDh9j&#10;6PhJSSotYsNxNE9PCUxTiJXvYUZdAYE5YWL61hh66pNQEU3XcjMJ8j0LzHfHLkQfU6sncTF7RgNq&#10;mvEeyoz2UawnhrpTh4Kt2yjQ202ZfJcL3a2JDLaV8+4uphtHTf8QPSsn5OK9SMv8DW1At9olVbOl&#10;M58yc/47zF74NssSR1dvfpcj9z7n7Btio3KhHXvwC1auCGgv/4LD13+jLaCydPbHYmOPgNo680BM&#10;9aFcxG8IWN5mcv0Difnf1PaFUkUBVS0YreK+GhXQO/9QM9TehTcYWHo0XKp39mXUOqVtajqmAurw&#10;TQ1+CqoKmAqKCo6PQam1jUpRIH0c8x9D9jF0HwO1R229/AVQH+1cKnbafU6gekJAelhbULq68xC1&#10;vUfJqZnXBunHSInL6yEirZWguBr8Isvxk9jvFZyPa0A+biGlRGZ0CnyHBG4H6ZfIP330dZbOfZ2l&#10;8x+yeP4jbfaTMlK1dqkCqZqlpIZOPS5qxajetTfp3P8OvQfelXTwXfYroErcnzv1sUR2OVdLDyTC&#10;3xIzPU91z3ENpAqiCqqPj+WdR7SiwFrWdZT6kYsiC3Julu49astVdrr6QGvTHTv5dabPfYu5C5+x&#10;fO0HYqc/5cCLP+fYvZ8JvO+yUd+XDXtc5OigGepuEyuxVLWwuzE7DYx4wkTXg12bnDDZE4qDRTwe&#10;zvF4egSTkBRDkphiRl4KvcMdmNrsQ99sN8GxfrQO1Es8rKB5oJpWAWp1TwkW3oaY+BvgJnaq47Gd&#10;3b67sU91wCnLlT0hYg257jjle+Bc5IVrmRd2CqjxVjjHSjwrjtYWrfA13EXIbh3CNm2lSGcv1Zv2&#10;0LbdmCUrb2ZNPWjfJnF/kxGtug50mLqTuVGXyI07SLS0IsjOguBwT5zjvNGXC94wxAmXlBBC8wSq&#10;yWp+uwdmYqs2YS7agH6TcAd2uu/DNdSR+BAPUl3ldewQo3lmC8XPbqPoS89R/eUNtH11G33P7RJb&#10;3Ua3ALVvi0T9DVvIEvPJ2KVDka0lmU7WOGx/lkA3C23FKqsAS6wkutf2lxGTE4BjoCH2AlDXQCl+&#10;uiSkueMtsLNz3MXIVAttvRUSlUzF9lNJKQwUw3uKvfZPS7T3p6Ynld4Z1cAvBu5vi6GzCb5JQWL0&#10;8p58jDF10sVCrNPY0hhdIzFiBzvcAz0xczQhKD4QEztznLwC8ApIw84pGS/fUiKiWohP7KSwZJwj&#10;x17m4PodkjKqsfEJY4+dVHYBkVIS8E+Vz3j2pHzBHjB76QHjZ8TelpYJzoxhp+0ODL12UzGWS9lI&#10;FqFF7pgGbMNQYOoZvY/EbCeyBHIxUSa4ODwlqedJ/P0kYdQGk9+fTMpILgGNycS2llLY0UZVzxBJ&#10;Ne3UTSzStrhGSF6hQDqPtLoqwnPTyW+tIiw7Tj5fTyyDLCXGZdE930xpXz4hRT5YBuyWiuMZLE2+&#10;ip/xZgK3PU2szibqHKwpN9xH4V5dMvbuJNPDkpJkP8JDrKXi2oqplx5brCUR+DiR1txEr1QoTYtn&#10;6Fi9LhfVOxLz32X6/AcsXvuYAy98i6Wb77P24ges3H6ftLZ5Agv7mL3yNY7fVR1S3+OwsteLn4uJ&#10;/YCJw5/SNf8mXQuv070ocVKsa0TgMCiQVTaq9oZSYFVF3VZtqENLb9Mz97oG1G6x1H75WzUGVS3F&#10;1y1g7lGD+CfuaG2o7cPX/9ljr9pHVdHm5X9RugU0/xu4CqCqPAaruq2Aqx6jBv63qc6oIdWkcJHa&#10;rrNiqCcFpock7h+Qo9he0yrp5VMCyQFtKmm0WGp4SgvB8ZIsYqoEqOX4hBTiJdHf3jcP7+gaEgqG&#10;yKqe14A6euABU8felMj/nraSkwKp2vJZgbR7WQ1Tuq9tqKeOnWKnXQJUbRjT/rfoXpF4flyB+Nss&#10;nvtUnudrDO1/ja65F2kYVmulHhNgPoKoKgqsqiigPjZW7X6Bquqwap68Qcf8i/LZvKR1aGk9/off&#10;Zvz0N7SKc+nK9wWon8tn/guB6s84+/rvJGnc5qs6Hjyt48RGYdAWfTO26ApIjczYtncfOmpPKUcr&#10;X4x0XdizzYndW23Yp2crX/wAIqJ9iYrzxcvfmeLqHOLEILcbbCAmM1hOfh3DC100D1XRMd5A22Qj&#10;mTUpWIWYYRYhF3y+D9sVVP33YJvuyL5IY+yzXPCpDMIhzxXPch9sU21xTJEIHmYpF7k5Hua78d+5&#10;lfhdu0ndqqLaDiq26tGw3ZA2HVNqNuhR9OVt1GwypMPQhRpdG+LFIKO+somYnXoE6OoR5GyDb4gn&#10;tsHuGPrZs08N6xKo+Es0dksJxU6grYqNWhwjyJotLnqYeJvh4WlFhLsNVQFexO/YRtLGTaQ//Rz5&#10;X36W8q9spEWstPkrm2l5Ssq2nZSJ7aRu20zEpmdIszamMMQLe/2tuNjvwy3AFktvU9zDnIhK9Sez&#10;IEJM3w1n5x14uO3Ez3UPGZHOxHiZ42enT0lmBJ1NhSQkeJGa4090ipPY5FPss3+Ois5UKjpSJQHY&#10;CJSN0bPVxdzLBh+13Uu0KwbOu9G33YaxvT5m9iYYymtx9HbAwdsWO08bnHzk/Tp64R+QRWO9xLWc&#10;VUIC+wkPHcXPow1vlypaqg8RF1LNrh32mIjdOngHi2FEUVY/yMHT98SgBKRH7kgEuseMWOzI0ZPU&#10;DXfjrMb5euvSsFJBjgAyQEzaIVIfS8/N5JaKBafYkRorn63Dc9gITG3cn8UlbBf+2XZYx5kR2ZRI&#10;8WQTuV2NpFXXklRWS2BuhUC1jfrxWVziYvGQSj25poTa4S4Sy3PEJJNxT/DFM96TtrFGKtVMu8JQ&#10;7KPMMXXZipXNc7gaPUPo7k2UmhjQ6mhHr6cb9YaGlOjrku9kTmyonQAhAO+M/x9ffx0fW3bf6cLH&#10;DQfFjFUqVUklZiphiZmZmZkZDujoMDP0oWbmPu0Gt7vdbWgzxo4zsePESRyameTO3Jm5733e39pq&#10;2Z3MvO8f67OrSlKpYO9nPd+FcQRm6wjKMkhiCSa+LpOAghRKp0boPX6Chev3pRJ5Vy6wNzn+3Hvc&#10;/vB7HHzwEq0bh6ien8Pa001iYzslY0ucfvkjrr75Q66/8gvuvvNX3H7jd1x54TccvfkTDagrF74h&#10;QP1ITOhjjt/8vgZNZaLKVJWZKpgqS1X3D174jKVTH0ksfV+uK4n6Jz8QQ5X4LzBV0X9DbFX17K8c&#10;227rVDOfvlzUYzuQ3QGtAuqXoboDVFWUoaqfKZDOHHxZa5tVhjo0/0Cs9K7E/RtSJDZLUT38tX3H&#10;Jcof0YCqDZkSoKrIn60sVXVM5XRoHVTRGR2SkDrIrp6lRf5uQ439PPMG62pPp+tf16xwRSCqAKoG&#10;9aui9n5Si0Jr25WIQW/D9UM5fiSA/TqbN7/DaTHTc09K5XNTrPX8exL1X2Nk7ek/QnMHnCru79z/&#10;4+PyHrpmb9C/IufwkRe3F145/bb8D/kcrkr8V3H/yR9JBfpzLr/2G0kjf8WVt/6G6+/+LQ8++oM2&#10;s2uXyKeTPhUnXaxmqM6+AbjojTj56PBW41CTYiz4+4Tg4RxIgEGiXEg0QSH+YlAhciF4UVRhpUSi&#10;dH13icRILwFqJgtHR5nfHGVooUsu+k6G13ol3tZQM15BXG0M8Q3xZPVl4Z7mgU5gaiwVNc7VaZ1S&#10;0WItMa2xRNWEE1ZoFvCEEh3uiTXQmwIxvpIDArO9ztQJKFvFPkckyq4HxnAyOoN53zCmPSXue4ZJ&#10;5NYL9Nwo2+1IhoAv182LNB8fMmMjSUtPIjQ5Et+UUDxTw+Q15ZLbUUlatUA1RwwsL16AGo5fYSQB&#10;WWHEpocRESJADvdnuMBKqc6Tckd7mm0k2j9+gKEDjozsc2B4vz2DDk60e7pS5+1KlsM+8vw9qM6I&#10;oU9i48raMKUN2QJETzHRMIqrMoiM8ibL4i/A9iMv0oNMgx15vo6UiY1XhRhI1bkQYLebmf46Vhfb&#10;saT5EBhlK7boITG/iqSCIIn6OiyFIfhJjDfEBZFelSdATcSUbMAvxgtdmBcBUQFklmZgkQrDP1JA&#10;ISarCzSQmVVBV/sK9RXrFGUskW1ZxBIxTlbMJNbgbsqi+8gNqiJOl4Y1KpfGinbOHrvC9asvcunK&#10;q5y+8jqnnnjI4RuvsnL1SU4++TzW+ko8JVLrk32pXyzTZmWZM92IyPUhLNmZwsogrNk+JCU6yncr&#10;ETzZCUuBjuL2eOIK/fGPd6F1pom1y0eYPXmEmePH5cS+QOPMMmn1Yq6NTXjEhtO2MErjVJ9E+xZq&#10;h9vJayonLDuWztkerfkjuTCOtAoLoRkBBEdIhRXmSmtSCGtpFm7nFHIhzcoJSwpHQyLptLGnPcxI&#10;hvyuKdePkLoI4ptiKB7KpnahmtyRYsJqk7H0lFK3Juf2mU36jx+mbHyIitlh2g7PUTDeSsFEI9aB&#10;MtJ6S8keaqJydpInv/ld7n30fals3qJx+hx5bZvy3j7hzJO/ZPmcAFIsc+WCgsg3NKDutJWqojqh&#10;FFRVUY9vnP+UhRMfMrH5kKlN1RGl9nJ6l8XjYlES+w+eFZM6874GQgXOL0NVwfDLUN0B646xfrlZ&#10;QEX+/30Vqu1ZVcpOB+fuS3lCA+rgvFidROae6cvU9W8Dtbx1bbtDqnaWvKptoGZI7E/N7RJD7SE+&#10;u4cIsdS4nD4NcMpQ1eB+1SG0cO5tbTaTAuj0yYfMCOR3inpMHbehqsp7cl8qFqmQjt76nBN3v8+p&#10;u9/liFROc8ffZOLgC8Kge3+C5hcw3Wk/3XlcawKYk0pBHu9dusvwweeY2JLPT4CqVqfauPEJR++J&#10;NT/zE05I5Fdt5Jdek4pRgPrE+//AzYcq8n+IV3ApjztG4OafhL2PCRedWKqPH06+evyCQ9mVkWJh&#10;YniChlqpbQsrqKutJq/AQqaArrQqibiUYHzNLiTnRRApETM+O4TRZbWdQbPE0V5GN/o5cm1DXmQn&#10;BT25lIwWkdmTSXJ7CimdqbhZvQiuDsdUHkxESzyJvWliq1FkSEwLzNQTKyd4XLgXSV6OFDg5U7bP&#10;nsbdThK9nandq0zRkR4nb1YCY1kxxTLpKf/fNZhBqQC6HfwoFmu07NpNoYsnue7eZPgZyIuLJ1ns&#10;LDgzDo+0MLykJFZki+FUYa0tJLIwCb9sMdi8KDwtJsIFfhkC2jCTG3EGMePCDOpMegofe4yGfQfo&#10;OGBLr40DvfYOtAtoa1xsqdd7kO9uT4qPA9nxZspKU2npqmByoY/+gQZKy60UlqQQJe/NEupBUbSO&#10;fL0d5d4ONHq4UOfoSIWUPFepEDwc2RxpZW6gHGuGHn3QbiJSvChrSye5KIKuSQFJqo8YqhdRWQkC&#10;1AL85XsJSAvEJLA2JwZK/ColtSQZZ39bdKHuYqhm4tKiyC8upKSkntqKQcryB0kILiPIReDpX0p9&#10;eANDSR1MpHTSYMpnXaLbGyee5KUT97h/4XmevvOQsxdeZPPSi6xdfJqT919h5fJ1MurKiciKJcRq&#10;IqM+Eu+ofRjibQlOdyajRqy03J/shhB0sXswxu8hVuCaI0mlTuBV2ZpORm44VfV5zK1Ns3RsU07u&#10;DdpXVuk9tImlph77EEkNNQU0z/XRuz5OlJhjRV8TBfL9lfc0kVyWSVhKBHGZMcRaIwlPMlOQE8dU&#10;YwnL+dkMe+q4H5fBndRsLlvSuRIcx4KtOy3OzqRFehGTH0hKYzwpcj6mdiQIGNOJbY8ldTiL3Kly&#10;KpZbKZtto3ymQ2DaTvZIIal9GeRN5lG6WETqgIXs0QKsgyUcfPYar/38R7TLewjMyseQVkp82agA&#10;9UPOPf1nrIpxLpwRG7vwMRtXPuXotc+13nyt8+ms2pLkGxpIVdHm/ctj82rI1NF3/wRUgesOUA8J&#10;WA6fF7Ce/qpmljtRf14gqkCqgLgDVlUUVHd+Z6cDSwFUmepO55W6vW2pr/4x7qsV84cW7gpMb8v1&#10;flceu6NF/rqBE9T0bFLRti5ytUiBWGp+9RQ5FaNYiwZIzxNzz+ogKa+P2Kwe+e57JY4/weLJV1iQ&#10;MnfyNaaOv8r40Ve0/Z52NtBTZQeqO4aqysJZMXN5z4eufZNT98ToJeofvf4pS6ffYWzjeYZXnqR/&#10;/gl6BJ47MFW9+qrsQFXBVLWf9i6IxUrlMLD6QNvgT0FdxX7Vjnr41mfaBIPTz/+MMy/8UuL+b7nw&#10;8u+49vbfabFfdVDdeO1XDMt7OeASwx7HIA54+GHjpsPW00cDqs4czK75mVHmpqfp7xlibGSMhYUp&#10;llaGWd7oZmmjl5XDU9R3lGOK9kYf7irFRS70HI5eXmFBIlvHVBNd8210zMtJOFRMVreV7L5srL1W&#10;kjtSCKoMxT3TG/8yM6EN0ST1qZM3TgNqcl2cXAw60uL9iXbZT7aDPdUOAhuJ1x22btTvd6BOgFq3&#10;254+Jx0zXsFMuavxhOHM+kQx4xMhUc5MrZueIgFwvo0LVidPSmMSKMyxEpIWgyE3Hp/0CMKyEglL&#10;j5HIHIGfWIx3UjAOEpX1yUHE5cZpPd+hct+gsyVC70RHRjy1eh8KD+yhwmYvtbYHqHU4QKO3M1V6&#10;F4p9XUhztyHcfS+WWH8xwUjs3XfjH+BKUU4CZVlJ1BalkyImlxnkSV2MkQKvAxQceIzKxx6nab8d&#10;9baOFNnaYXWwZba+kJXhSlISPdEH7sEc5yInbj4rp6flRK7APXA3ziYnIqxxJJVk4psURIA1VOAm&#10;8VXAnZArppYaijFOR0iSn0RsP4nvgZTW5ZFXnENLSwfVlU3EmWPJC0mlQJ/IUGwFwyH5jBhz6HZP&#10;EeAk0uaTTqc5l768drYmT3Lz/POcu/Q8WxefEijc5NDNW8yd25TPM5rgVD/KW5IIiLEjOtOLEAFq&#10;TLEOU6ajJIMDYoJO+KTsIyHfQHNvDs3tmQz0lDHRW09jYSb5UpnX1zXSMTJO69wcg0ePSSVrJSAj&#10;kdSGAgq6y8VaOyjuqqa0u56KnmYCk2NIKMigvq+Fhu4GiqvzaZefTQ+00ZuXTkdgAENSAZ9yM3HU&#10;J5DzYXG8lpTP65YCZg1G6uRzK62IlySRLJVsBLosqYT7LGSMpFG8VELJspTFUkrmK6hZaaRkppzC&#10;2RzKlwupO1RC6mAU1tF4ypeKqFmr5fZnz1Kx0IN/biKRZXmSusrpWrnItVd/ytbt77F26Zti31/T&#10;OqU21Fql2hTUbUNVc/wVUHdMdXua6seaoc5J1J899h7zxwQqUlQvv+qcOizR98gFtSaqmg213am0&#10;rLYoEWAqG92Zq6/NfpKiIPvl6K+AunpiewjVDljXTqoxqm/I373M+Mp2h5SakqqGTY0u32Ni7QEj&#10;AtTOiYvUD5yktvcole0bGlDVXH4F1NyKMazF20BVhppSOCjnRBdx2X3aONTpzecEgq9phqpWmVIL&#10;QGvbOytonntfOyqQzstRRf3tuP8eq5ck6t/4tsD0B1x45qecvPs91i98yNThlwXUTzKoVsFauCNA&#10;3e7VV0UNldoZLqXu7wBVgX1o9T6jh57VoK7sdPnCe1rzw+adb3Ly6R9pQ6WuvPFXXJK4f/GVv+H2&#10;+//Mlbf/hnMv/kos+T2uPPUdiuvn2LVXj52Xkd2Onux1dpfism2o6+vzzMyOMTo2wOTUMAuLk0xN&#10;97GwNMTiisB2cZj1w7OMSszKLJaLJ1oiaayvxP4xRpa7aBws12b6jB7spWaqkpyhXArHiyiaKsXS&#10;nUZcuwVjSSCuqe7E1MUQUx9LdEs0luZ4CtrSCE7wIDnNRGSAI8F2j5DrZEfNAQeaDzjTYu9Kk50b&#10;DfslZjt6MyQXyaxPOPNe4Rw2JHIiIJXDplRWQ9KZCU6mzEVPnJ0z6cFBNNaWSfxNxj85VIuJoWkR&#10;uAZ64mJyxyPYF69wPy0+BySESyURgC7YD3OYnvAIqWm8bQiRWN5VYiVTIn2M3R4yPR2wutuRo3cl&#10;0VN+7vgYQe57CJIIHyMQs+ZGkZUZSW5iCPEeEnFd7BjMSaMo3EResI7aUBOlrs40OLnQvFsM99ED&#10;1B+wp9TBgRTbvWT6uTLWXER8jA9Boa4YAh0YFZiMzHYRkSqfn9ERY6gvWYWpJBUn45VsJHewlMii&#10;aAzy+ylZYYTmmtEleWgD+oMSvYgrCKFGLKqyr5iG3kpyVedbfhYztQ30RKXQ6RFGj4OZrj1GGnf5&#10;0rrHJDYeTNNuI9mPuWPd481ycSe3BRCXNq5w9uQNjl26Sny+pAsx+5w6eT6pOFMqg+V/e6AXiPql&#10;2UglZYs+cT9R6e6ExThTYA3j2PQQT68f5nzrCE8OrHG3d5lDtf0MljZRVVRJx+AIxc1tOJkDyBQD&#10;TihR28EUklaTQcNIM1WdtYQnR5Fckk3LxADNE4M0j8pxqJ+ewT6m+3ups0glGORPj17Pkos/U3tc&#10;OeMXwZtJBbybX8X1PKk4Esx0VCdR05pCbE0YST0WimYKyBzLIn9WbH6pkKqNcqoPVlC2XEzZiioF&#10;1B4pJ282g3SBadlqLlUHi5l5MELb6XoMFfKdVZrJ7C6kYKCJJ977gBtvfYuTDwSaF78uQP1IM9XN&#10;m9/j0NVvs37pM7n/je3OKinq9trFT7WyfO4TMVoF1IfMn5Co/0VZkrKqVo86s72tiVocZUOgs3JK&#10;4roAcn7rdWaPClDFStU2IqpMHXmZmSNihYe27XUn/iuwqqJu74B4WmxvfOUZJlafFUsV4Kw/J489&#10;J8dntZ+NLT9F98Q1GvoEqN1b2iwoNRa1QOCSWzNFlhiqWmXKUiiGqgb4i5lGWbtILZ1k8shzzKmF&#10;RrRl9OR/bb3GjLzmRQGmWqZvQQFUGakAdVHguizAVEfVxnrw+jc5eueHXHz+19x9+2+1oVIj6y8K&#10;IJ+kd+4JBtQ42Rk1TvYKvbPbpWdGlavbvfqLT9Avhj0gFYNqOx3YeIrhTbFweS3T595m/tL7LF3/&#10;mK2nf8DZl3/JmVd+xdlX/4Jzr/0lV8VMb7/3D9r41wsv/Frb6K9h5AJb198lJqORXQ5e7HbxYY+z&#10;J4/auWItKGfX2EQfk9ODzC+OiZkqO51i/eAcM3PDrEgk2zy6zMz8MNNLw8yvj0ptlIGb0Q5LfjQ9&#10;YqejK10C1A5R6WYaF+vJHMgmvS+TzOFcLBKT0vol/nenYyoO5ED4ASIqw4lojCCmNoKspiQScgKI&#10;T/UnLsaLAKevkGSzm9J9ttTssROQOtIsQG2196DTVSfRX8+sbyRLuig2/ZO4HlXIjehSzsUVsxqZ&#10;SWeQ2JubF4lmAUNrnbb1dER2HCaxEkOMP+5BXniF+OIZ5INXqI4gSwTGmFC8BXZx2cnaSIbgSD8i&#10;ow34uu8nKzGIpqJUwjzEWt32E+tlR6D9o+htvoLZdTdxwRKtQ90IjfYiLF7HQF8N9dnynhxtyfV0&#10;pSspmuaUaIrC/KkJMVHj5UWjgyutex1p2mNP1V4b8mz2Y5H3nOxqw3BlDilhPkSJ5caEeFBalERk&#10;lB/BYvA+4Z4kpYdTWJwiUVcqibwwEsSyDgTsw8N/v9SODgI0L3yS3dHHukjU9iCtLgFrs9hrRTTJ&#10;xVFEx+ipyrbQkJBAo85Mj6M//fv09D7iQ/9eAZBrJBNO4QzuD6Rnv4H6r7hT8RVv2r2TaA7MZKqu&#10;n8PzK/S2N5CeFkZlQxrZajPAVGd0yTaYsh0IynOlrD9J0oAjgeH7iQhxoCY9jhfFPr919gk+nDnP&#10;O71bPKib53rLPOe65xlv6GJ0YAxjeCwFzRLtm2qIzLGQ115GiVhqRU+1vP40MstzqOltoay7SYxV&#10;SlcT9UO9tA10MNrfQUthBlVRAXSEmRiU82XO1Y+pA+5seQVywhzOkLe7fA9etFTGU9QQS7LE/Ozx&#10;THInssibyqF4oUgDaOVaCRWrxVJKqD1UQfWGPLZeID/LEdAWCHDz6D5fL2DNwKvwAAE17nKex5E7&#10;kEvv0SmqJoaw1HaxeuUdNm99UwPnQTXt9P6PtdlTm7e+p82aWr6g4PmRRNpPBLzbnVdL5z8WAIud&#10;ir3Nn5Co/0VZOqmAKhFdA+pHHFU7mgqMVs+8y7JAVW2kp7aFVpvtKXvTgCpHBdSddtUdqKqibqvH&#10;t1eiUgulKCt9WoD6zB+BOqNW6heYqtsjiw/oGL1Cfe8JDaiVAtRSNfW0cYG82iltCb/00kH5nnok&#10;LXUTJ3E/2tpNZtWcgP15lk69wbzqWT/xpljq2wJPtebp+/8OpqqosaerasiUQHXjysccvvltTj71&#10;Z9x4/fdcfem3UuF8jZ6Fp+iZu6sBdVCNk50VeApI++dUkdtz17QysHxHmxk1KFY6uPoUA+tPMyJ2&#10;PCYwHdl6hYnTb7KgFki58y2OP/djTr/0S06++AvOaED9T1x+63fcfFci/5t/zfEHP+bWG7+hV55v&#10;8cxLYttPY68PYa9Efkedif0C1rq2PnaNjvdoMF1dn2FtY5aNQ/Osb2wXBdqBwQ4mpgeYmOsXoIrJ&#10;zovO58fiFehMeWue1JKzotWNGlT7jnRTKmaa3JVGioDU0p9BokT7mKY4UuQxU74Jr3RPopujSGiK&#10;IVLN+c8LIEqiY0KKPyE6G2JtHtesrUbsrepxGxolxreKVne4+NLramDMM5glQwxHTEkcM6Zw0ZzD&#10;idBspowJElVjiXFwJtZooEziV0FdIfktpcTmJwpQDXiG+KCLMGCMDcA/JgC/qED0EWZ8wwIIiA/F&#10;WpqGMVJHoJTC0hSJ//ZkJJppKbcS7m2LUWAa4LYbP/fHCZLXGhMqVqbfT2CE2FyRwCA/DosYbYaL&#10;WJmXO3VhgXRnWaiIMtMUHkSrwUCjvTPt6j3ZulC2zwarzV6yXe0p9najXsBeLa/JavQgJVCAKK+5&#10;pCiBIKlsPIJsSRArrSxJpKQ0npAEL7FvL/QWT8wWH/xi3fFL9cGQ5ktwmh+hGUaSquMIzjfjkyTA&#10;l884Ll5PTqSJTDdXGt18GbLTM7FXx+jj3sw5BrPgEsbIbj1Dj+qYtDOy5B3FoH0QXQ6hDBlSaPNP&#10;oMQngIXSUkpD5bWlmYlOdBNzdBWj1BNd6kN4oaeA3ExwslS66V7EhDtSYYnimY3DPBhc4PX+g3w0&#10;fJo3mg/yQC7G8zVjnO6apcSSS2xSFmNrG3IRlmlAtdRkyzmSSHhuHOGSMtKrcwSgLbTP9tE42Unl&#10;YCM1wy1iqgLWpkJa6rKozgqnQyqeYXMQQ+4+DDi4MeHixbC3N3VukjACnKirSSCzNkrbibZgxkr2&#10;WIrE+iyJ9QLNpXwt3pcs5Gr3m7eqadoqE1u1UrSQIjDNpOtcJbWHs/CvsCG4wZmsiTAKppNIbI7F&#10;mBuGwZpAcF45q1dfZ+uO6uH/GhuXPxOYSmx99pccv/Mj1sRSFUC3RwB88seyeFatZP9/AKoaJ3pq&#10;21CPSOzXlu0T6KxLDFVQXVKxXaxPQVXtZroD1GkFzi/aVHfaVtVRtZX+abzp09q8fWWhO1BVRcFU&#10;wVU9NjB7h+aBC38CaschytvWxFKXyK+bIad6gozyYVJL1PJ9qlOqj9jMHvLql1D7OS2dEis+/RbL&#10;Z+S9nP2qwFSV/zNQ1wSoajrpkZufcezu97n22l+Lnf5B7PQHjB95U+TtAd3yevrmBJgC1EEV5wWg&#10;/arMS1m4wcDibYbWHmyX9acY2lDrr0pRi1hvvczYCal8zr/L+q1POfrUDzj5/M84JTA9/vwvOPf6&#10;X2pAvfD6b7j+8G+5+c7fcuqZn/Hgg7/h+W8oW/0mdx9+j8ahGR5x8mS3GKqr3kzb4AS7pmdGWVmd&#10;ZW5+XGK/QFMi//KKRHy5ffzEYW4/cZVDR5YZHGtncmGA+Y0x+qbaCJfIp8ZAdo7XSeSYYGS1m5Gj&#10;/TSvNGo9/AkS9eM6LKQKWK2D2SS0JhErkd8zzQPvXC+SWuNJrIokoTBYi6jRaWKpUd7EuR2gRC74&#10;Fg8f6m2dqRZLbbB3o9nJm1H/CLpcDEzpIzgWYeWQycKmXzIL+njGTfE0GcNJ9fUjKz6aJEu0WHQy&#10;2Q2FZNbkyv8IwjPYG3ezgpO3gNRfQOpPYHwEoSlSQQggQsS60isz8AzzwBTlS1yymK3BnpgIX2qK&#10;UogP9hBzfQwvn934G2wICLDHx28ferM9CelBVJSkkBdhwipALdPJBSxW2pNpoTEpksbQQFr1frTI&#10;Bd4p76fN0YMyB0eyvZypDfanQ6Jub0AAx4qL6I+OoNjfm5JYE2vjrQQa9hEcZEdxWiDt2RHUJPlj&#10;jXAlMsKR6HQd/rFumAWifhZfDMk6ApL8pOLwxDvOB89EH3wS5HO1BpFmCcDiLZWVt5fYmomBx50Z&#10;3RDrcuEAAPDKSURBVOXM2CNuLDsHsiRlWgA7v99Pii/HfGJYd49g2j6YUTszvXYGgauObjcfGsXA&#10;S4I8SI0V+IsZx2Z6oIt9HK/ox/C3CGhS7IgW0DY2pnF8coDDjc3cahvm2foJ3pSL8MXyGV5sXuHt&#10;ybPcGz5CWXQOAwPTDM4u0DDQS0hGAi6SFiKKkokosBCSE0tOaymFbUVk1IgZt+VQOVpF1Wgl9eNV&#10;dI/XUl6bTLJULq0lcUxZLXQGGOgw6OgUmFa42FOod6QkPZDqZtV+GkLWYCK5kxayRhPIn04RaGaL&#10;lYqBrhVSNJcpUM2m42QddUfyKZhLoHQ5mY4zxbScyCOyzYP4Hh8yRgPIn40issmLwBI5j2viiCzP&#10;oHx0kosvf4PN2wK9K1/TrGv10te07YkPX/9cg6eCqQLr9jjVL4B65v8MVDWoXy3dp9ZDVavwq834&#10;NgU6hy7J86u2xi+Zqhb9BabbQN0GqCrbNqqMc7ud9ctQVUAdXXry30FVHdVjqvRPPyFAPa8Bta5n&#10;i6rOwwLVDcpaVyhsmNUsNbNSYn9Zv1x3fRL7B7T206LmdWaOvsDiyTdYOaOGTm0DdUmL+/9noKrx&#10;ugevqb3xv8PZZ3/GEw//juuv/lY+k69KbH9WDPW+xPl7Uu5I3L/JwPwtgel1gel1AazAdEnMdeWu&#10;Ns105KBUGIfkPR5+gaGDzwlUn9PWYJ06K6/l+kds3v8ex575iQD15wLUX3HyJYn8AlNVdgz19rt/&#10;r83xVwtNX3jlBzTNn+PUs+9x9ulXCM3MY9d+O0m50bSNTiugjjE9M87s3ATzqkNqeVYrvX0dTE2P&#10;cvjImtjqAosr44zN9NE91MTykWk6huvxj/AgQg1In2libnOU0SN9TJwconauWuvhV1E/XsCa0C4n&#10;utxP70wnriEOl3QXgsvNpDcnYimPwJzqS0iqDovFSJyPPdkuDjR7+9Ll40flAUdq7V1pcPZiPiaV&#10;DncjbXJRT+rkQveJZNYrii57E50+YVT4BpItZlKUkUJEdBBBCcFE5yWSVJwqcd8DJ38XKa6i6hJR&#10;wwyYxUpDkmMIFvj6RZtxDvEkNCeKKDFwVzHwkCQTEQKhiHg/csU+GxpziZJob+u+C/8gR/wFpP5m&#10;B3yNNkTG6SkUiypPjCDP25NSHy+awsyM5GXQlZ5AtcmPJi8f2l086RKYtjq5U+biQpX838aoYBrl&#10;op8JDOVsahabsRZWki1sVBUwUppOpOuj5IW40ZVspjtMgGFwpNHoQr7JAUuYvM4wJ8JS/LQ1WIPT&#10;gvEIcJUY4oCj2Y3Q3ChSKlOwZIaTlWQm5sCjtMr/mvD2Fzt1Z/pRFyYed+GwdyhHfMJZsvNndrcP&#10;04+4MLdXfm+PVGS7vRl8xIOxPV6M7PNg0tmbhn37aAv3IyXUiQjzXon3u6VisiMi25WUKpNEfif0&#10;4XuIsQi8W8t5cHidNze2eG1olWfrxrll7eRqXi/XKid5cugY50Y3aW7oZWBiFmtZMQ6BPqTWFxBf&#10;lUVcpZWI4iQpySSUxUnloSc410RhXzbty/U0zVZS1ZslphRLYU20WH0otfJeq6P9KRTTLzd6URIg&#10;30m8gaqqBImmoUSXmckTM03rjyBnPIGMwWiK5tOoXMmldCFLHksmbyKVtuNVlC4lkz4URN1hKwOX&#10;ykkZ8Ceq1V2DadNWOqGNLpir7Imo0ROqFs3uLOX08y9y4aWvceyeAPD2NzSYziiLPCv2dfEzibPf&#10;0mCqILoDVHVUTQBzp94XeKg21H8PVGWnh1T7qQD12MVvcFTAc+TyRxy6KPH4S6Y6f+yNP1mqlB2Y&#10;KpDuAHXHVLcfV22k2/DcAaoqwwKuofl72rF/5glaBrcNVQFVDZ2q6jwolroqsX9OPvtpsqpGsZZL&#10;7C/oF0sd1IBa1n6Y2a0XtbivGaqK+vI6F86qsg3T/whUtY+UmqN/6sEPuPzyL7n1zu/EVL9Hv7z2&#10;7qX79KqOqOUHYqJ36Z5SY2RvCEwFpALTQdXxJDAdWbvP6OHnpEjEP/KitiWKGlmg1kqdV4P51cwo&#10;ZafyPxRQTzz3C4n8f67F/e3IrxZl+T233vsDdz/4R7oFxB6JzfQcuYdveg2GzEoB7FUWL11jt48O&#10;3+gEuuaW2LW4NC0AndGsdH5hkonJIQ4dXuHe/Ztcu36B6zcu8uZbL/Hk0zc5e2GL2cURJucG2Nia&#10;p7gmE12Qi1hSEFOrA/KlTzB5bICeQx1ae1JqTwbRLfEkSey3dKSQ3pWOtS8TY4UJb6snqU2JJFRE&#10;EFsahi7OlZgUA5ECC6uXCwUO9rTodJTYOlBs50ihgwvDMYn0BkdT6ehNraMYrL0v3a5msVcjHaYo&#10;ivyDMNraEisxPkFiZmxmHPFilmGZURL3vTSg+oT5YYoTK44PITAhTKJ/EPrIQAISIvCONYoV+RJV&#10;nEikQDUwOVBOjnhi00IxhXmSmB4itXGGgMoGQ5Qr/gITU5hcTFFe+JnF2AqSqE1LoDzQRLFeXmOw&#10;ickCsZzEKNqCBYY6f3o99fR66GhwcadSoNuYEEl1kD8NXl4MuvqwItHhiZwC7paXcKuxgo4wHV2h&#10;fmJaEl2DfJiUymBe78SYhwPTgfJckQGkm9yIDvUiMjGMyORY0rIFQAlxmOIjKWiuxhRjJkjMPNXs&#10;Tbrtbvp9fJiVyD+7x4WZr6iFtHWcDUzkjJQN5yCW9+hY2O0hEHWg8zF7unc70/eoE+OPOTNn48mw&#10;nTPt7k60yueVk+BLRpInSWluxGa7EVfsg6VKTbN1lsrWnYBoWyICXTi/PMHDC6d5eXaZyxXtzEdk&#10;Mx2ay+HMNk43TjNQ1EJbxwAZBYV4hPtjTFVrx2YLoOJIb89HnxFEUkM2ybVJ5LanEifgKuxJpe9Q&#10;A40zEtF7U4grMhCW4YlF7W4Q7kS06QCpYa6kS8mM9aGhJoWCiliS5ZxLaIwheziF8Fo9aX1RZA7F&#10;ULaQLsdIIur0pHRLxTiWJD8LI6XXSGqfUQAbLsBNJKrZDUuPLy1baiiVnD/FXyGszoHEtiBSOuQz&#10;fHCCW1/9KlsPXuf4fQGgXLjrl78mMP1Qg6YCqQKqWoFKFXVbtaFqcf+UgPfEe8wcf5u542KcAlPV&#10;fvplQ1VbQ6vIr4C6de0Tjl7dBuvBC2J3Yn4rpwXGAlVlqBNfslIFUNV2qm4rK1UwVWViVXVIbUP0&#10;y2UHpqr0Tt2mfeQKTQOnaeg7Tk33pgbUsla1+d4ceXWT5NSMkSWWmlY8TErhMDES+au6t5hT+zkd&#10;f1WA/5AVFfcVPE9JEbDOqmFSUnZgqkCqgHrk5je58tIveeLt33DxxZ9qq+f3yWsaOfQC/QL+Pnlt&#10;PXOq/VTsVAxVgVRZ6fC6VApipWql/h2IqvVR1WLWMwL0hfNf1VaVOnj7m2zd/y7HnvoxW0//TID6&#10;Z5x56decfeW3XHrzr7j0xm+1Tqmb7/091979a0bPvoVDTDX7wnOxT8jlQLRUuD2DnHj6BVoFpIHJ&#10;6TROTrJrc/MgBw+uClAXWFgUO12a48LFs7zy6ou8+tpLvPzKC7z9zmu88trTPPXsbbZOrnPo6CIn&#10;LxxianmAhAyBUrgnGcXxLBwblZp2kslTw7Sut5DZvx39Y5sTiJOSJLE/oSWJ6DaJ/uluBBfIidoQ&#10;T1RJCOaM7TGpoUYH4l1tyPNwodTLkxJPD9IO7CfN3p6G0DC64xLJcXSj2EVinLuBElc9uU5yOziC&#10;RD8/kqNCsVqTyMhLIacql5z6QszJIdj42uBkdBUjjSDKGk9wUjhmAaohOhCfcJMYajB6SwjO0Xr8&#10;5T2l1GXil+CPZ6iHmK4Jfag7wXF+WIqiKWiTSiHKE38F00g3IiWCO3vvpbw8nbKUaJoSYqgMMlIf&#10;GsBAhoWWmDBaAwPo8vWj10tPj5QmDy9aggJpFgBWy+9Wu7lyypLO5fg0jgaGcEUMdS1cIr6Ac1Ln&#10;zapOz9mwUIGeP2cMvhx0dWLKzp5+dw86QuU9G/2Ii4qmrLQaa2oeaakFzG8cI7u8Blsx4XqxvqLw&#10;ENoCAhjz1jO+35XFPR7MfsWJI65BXAhOYcsQy6qTmbUD/izt82VQ7LXjcSe69rnS/bgjIwLW4T1O&#10;dNg70hXmT4UYX0GakeREd8LibQlM2o8hZT8eMY8SYnUlMU8qyFQPouM86GvL58kzy1wa7WEgKZG+&#10;yCQWsytZr+imJbGIoqQcrPlFBMRKYkmPJCg7QiwgkMyefInQcfikGoivTpbzJQG12Eyg1YOa8Vza&#10;l0op7lPtrcGYUl3Qx9ljSpAEErpXKhVXkq0GUqz+5BQJDBvTJJZGE18WRtFIAUXy9+k98VLJJ1A5&#10;n0fdaiHVS9kUTMjFMmqhcMJC6UwK+eNRZA2FiMWasUpJ6zdSOCWJaCkWU+lugaktKX16LJ1mcobS&#10;qJ5tpvfwIbnY3uHkk5+w9cS3tAi7ckFi/nmxVYGnguiOpSqo/gmoHzJ94qtMH39LgPq2RHgxui8M&#10;dacN9dDZr2lbnag21MNqyb4rX9egqo6qKGNdU7FabFXFfxXrFVR3wPrlon6mxp0qM/2PRYF0ZPGB&#10;VnqnbtE2fJnmwTM09p+gtufoH4Fa2DBPfv3UH4FqLRsXqI5qnVLKUBdOvCrlNQH9OxpQl5SVnlbD&#10;o/5kp8pWVbvpiS9WmTp+97vcfP0vufrKnzF//iFDh9RWJs/Tt/qUAFVez7xaBOUJiftipBL9B5fv&#10;MrT+QNurSlvEWv7n5JYUFe/VCv6n3mJWGbx8ZqvKgJ/4jlR4P+D40z/l+LO/4NQLv+KcWsXqtd9x&#10;8Y2/4uLrv9GAeuuDP3D54W8ZPPUamb1HMBZ1EFDWQvORkxx9/iVOvvQyW888R8nwCPndXewaGx1h&#10;alLi/vwcCwvzLC8vcfbsGYHsOsePbXHzxnVu377BrVuXOX1mk5V1sdm1ac1SFw9OMrs6TFxqiAbV&#10;4sZ0jlxdlDcwxOCxXkonSzVL3QFqbGMcoVXhxLTFEiKRX2/1JroijAiJYOGFZsLVavAxOky2XyHB&#10;YR+ZEv1L/XTE7d1NkoMdWd5edKekkOXuSaZaMs/bQJbAKUVNPTWbKbGmUlEqMMlKIjQhBGNsoFho&#10;MF4h3gJTJ7FREwl5yURnJmhADUqK0DqmPIL9xGAFihJhPZMCcYjwJjQvhuSqNDFnA17hXoRI9A+2&#10;GAlJMxGbH4IlPxK/YEfiUyXexuswhnkRbwmiOj+ZaksMjdGhNEcGM5yZQneS3PfT0+rpQ6enr9id&#10;N3UCwpawYCrCgyg2+NAi7/OYJZVzYuHj++2YsrXjlFjtZlAAW2K2F02hXBdgnjIaOOLpynlfH457&#10;+DJp78WUOZ4qvwgywlLprRshI6KQnKQaRkcPE5tQSGhwAj2VTRQZQxgNjWFOrelqJxb6mAeLj3ty&#10;zpjIxTArh3XRLDsGsWobwNp+f8b3eNK7351uOwHifkkIu+yZtPVkIiCQqkBv4v1tCDLtwWB6BO+Q&#10;XXhGPYJ/uiSEcj2BaY5EZXqL4QdQJAAcWahkcbGO4dZsiuL0tGcKVIsLaS0sIT8li+ysXKIzkkmr&#10;ziMwKxxfAWhAXiCFw4VynugJkxhvTDcQmm+Qc8UP74QDYqgJlA1ayGoRCGe6EZjuTlCaF54RNgJl&#10;d1KrQkmtDMVSIhAsDyelPJLs5hSiS8PJ7c2heKxUm4RSNl1C+WwRJZO5AtZcgWc8JdOplM2lYB0I&#10;I3c0gtbNfPrOlMvtcDIGAskaNhPf5klwlQ3p/X4kdXoTVu2BuUSPr4iBR0I8U6fucuH573P8zvfF&#10;uD5n4/K3BZzbMV9B9NC172gg3enhV+NVZ058IDB9lyk10P7YW2Ka21DVevkFqBpUT6kxqO+zJjDa&#10;OP/+H4GqyrHr3/gjVNflZ8sn39HivSo77ab/0VSHF1T76f8OVNUEoExVHXeA2jJ0Viz1JHW9KvZv&#10;d0ypnv6Chmlya8fJrlJQnSSjbILYrF6tDVUBdfHk6ywJ1FYU1ASkCqCqDVUVZaZqiNSOmR678zm3&#10;3/wNd97+HYdufkK3xPf+DXk9apdUNR1WFQGpBtSFe9qaA2pYlOqAUjFf2+X0pBj6H0H6jrbf1Lzq&#10;8Lqidjv9Fpv35Ht56iecevbnGkzPvvSfBKK/49JbvxdDFahqQP1bDajn3/w1PSdeYuq6VFB3XufQ&#10;y+9y93s/4spHH3P5fUkNzzzDoaefomCwn11TU+NMTIyijouLc2Kqi0xOjjE9PaE9NjMzyfzCDAvz&#10;E9oY1YXFCWbnR+gdamVkupuLN6S2aivBECKWkuRHy2g5k0f7NUvt2+olf6xQG0Zl6Uwlsj6GsJoI&#10;whoEqg1R+Gfr0Kn5/mWhhJUEawshW9LMhHjZEHrgUWL2PUaur0RtZ1tinOQxu/00irkVhwQTZWND&#10;iptETS9fYn19CdP7EGLSEx0bSkJmvERyEw4GV4zRAsKkYPxiDBjjAjVDjcyIIzJNoG6JRB8RgKvJ&#10;F1eJz85henySgrAP88Y+2I2E0hQSS5O/sFSjANiIMVGPKdmX3BoLaXkRRMT5iKm6Ep0usTrKh0ax&#10;4srUOJrj5CKMCGYgPYmBlEQBph/t3jp6vf1odfWkxt2derNJ3p83Wa6OdMjtEaM/834G1nQ6NsTM&#10;T+h8OSVmetrZl839bmx6+LDm5sxhLzfO+Og47e7Hiq2eAVsjvUYLw6V9NGZ1kBpQiCWojESJKCGB&#10;2SyMHWaxdZTmkCTaXPyY9xCg2vgxscuZDftAroVnczkyh8N+8Sy7hLC438j6Y35M7/aR55ZKzM6d&#10;rj0OzB7wZN7NINbsRZavM3EhzoRF2EmF4khQigOGtAME5joTU+GHS8Qj+ETuIy7bj9qJbGbOtMvF&#10;mE5haSA1VZHUFMeQmxVJfnEWafnZUsml0DjRhdEaSlBhBP4S2xOkAra0xKNPl88/x0BaXby2DbZz&#10;1B5Ccr1omFKL30SSVhVIcrmkGzmXwtJ0JBQEES/3U+rDiSozESEANsvPootDtBXRogSsahuY7J5C&#10;4utTsDSn0rTSSPFoAZWzhRRNpIm5hhHdoAb9B9N6pICK+WRSOk3kjUTSeayQ0rlYOaf1JHX4yjku&#10;FWynjtBq1TEl0C+Jx1LfzMaN1zn/3A85dV8N8v8Rh6//iPVL39JMVNnpkRvf/Xc9/dtAfV+A8FDs&#10;6k1mtlSvvWoT/QKoJ7+6Xb7Y1VQBVcV8FfePCETVUcFUWat6fFUgsir2pwbwq4H8aszpzvApBVgF&#10;VwXU7bIN0C8XtX202pNfHbeBeonW4XNiqaeo79vSFpCuaF8TkVoQS52W2D8hlipQrZggo3Qci8T+&#10;4pYNqRhe0gx1UQC3LEBdPvceS+c+0IZGbcNUrXOgltH7TID6Lc4+/WOB6V9x/pmfMnb0ZQYOP8nQ&#10;kafpFwPtFRPtVWNP1XApMdOhxfuMqvZfBdxD2/vwq/2qZuR/zZx+m7kzD5mT/zen1ky99BGHb3yb&#10;I7e/K3H/R5x46qeceV7B9C+58Opvufzm77n68A9ce+fvuPzGXwtQ/44bX/09Z1/7M6ZuSkJ4Viqs&#10;Nz/jyqff59q3PufkO+9w6u23OPbqKyzeucX8jWvsUh1Rq2sLAtI55uYVPCfZ7qga0x6bmhmlu7tV&#10;LHaItfU5+fmYPDbA6EQ3G8fmWDo4zuhsJ0lqJfdQJ6LEInrnm5g+OczilVlq5qrJ7svC2ptJZF20&#10;BtWQulAx1RACC414p3loC6qYxWT8UryJkAgZG+tHuL8TJqfdxPq5EOnjSIDLfozO+ylJiadAYnKE&#10;XiJfbgZTI93ESGw3Bflg776fgCgDsdZoguLNAlMBYKQ/+jABd4QOZ4n8qkPKGBdEaEokwSlRGGLM&#10;OAd442D0xFV+zynUR2Dgg1OwO16RvnKxZhCZKRe4mHNgoj/eEvFD0/2JzTRTVJtKYoYZG/dHiUgJ&#10;JC7FTEVZOvUlGdQmRlATbqY1LpzRNAttRiPNXt60ePtS6exGrqMDZf5q+UEfMp0cKXNxYjoklLWg&#10;YJY9vVl2cmHdyYkNRye2HD1YEqBN29gzanOACUd75ty8GLfxoHu3O1WPudFusDBTPk1jUiel4S3k&#10;hrcRa6wg19JGiaWOre55OoITabP15qghhtm9vkw86sFRzyiuClAvhWdx1C+BFecQ5vcaWHxMJz/3&#10;ZmSvAHW3Kx17nJn0CaDN3Ys0u31UpkSQbPEnNM5JvjMPTBY7vGIfxzX6EdxjHsHPYoMhQSrBdFfa&#10;5vNpnslicLWEtlErpfXR5Ikx5lTEE5cTQ3RuEk1yPqU25OIR70t8XZJA1UxUVRhuSXakNsVS1J9J&#10;dnuSxP4wAvN0VI7lUj0hQG2PJb0mhMgcbxKKA0mvjCSuKIjEukiiKoK13w3L90MX70BEjgnnEDtC&#10;c0IZOzZJy3I/nQcnyO6toGSsRhJVNblDORLbU0jtDiOzP4SmjSwx1nACShyw9gfTd6qcofNVtBzK&#10;wtLhJ78bIr8XiH/hPoLK3AgvDyG4IFku4Ftce/W7nFarKt35MSee+Cmb13/C2sXtcak7K/grkO4A&#10;VcV9BdRJDahqAPwbzApY58VUFyT+r5x8KEUB8l3WpWyceU9i/wccVtFfjFQVdf+gwGNDILKugCtH&#10;tWq/WmhaTTNVM6XUdNQvw3R7VtTTjCyrmVECppXtMrb6NOMC1GGJ/N1TN2kbEUMdPKe1o9b1HqOm&#10;a1OAukFx05IAVbWjqtg/SWb5BNbyKdLLJiltO6R1Si2eekPKW9rqUIvKUOV1LSvoC/zV8eC1T7Qx&#10;u6cefJ8br/2ai8//THtc9cyPbT7H8MGn6Vu6y8Cq2OqimOmixHy5P7r8gPE1eZ1HnmdcYDqpBuyr&#10;IVEnxUzPviMwlf8ln8uiVDYrVz/j4M3vcuTODzn+5M849cyfCVB/zbmXf8PF11S76d8ITP/ArXf/&#10;mRsP/0lg+o9ce/f3nHrlZ0zfepeJW6+z9vy7PPjxL3nwk59z+t33ufz1jzn4wousPvUUy/fvq17+&#10;EW3M6dr6vGagyyvTAs0JlpanteFU6rioHpfj7NwII2OdAtQ+No7MsL41w/z6IEfPCZA3hwWqArYo&#10;FxJzg+TNN8sb7JPapYu87kwyOzNIbUshqiaSgLIAAssljhcHYMjR4ZvuTUCOP+ZsfwIy/DCm+hGQ&#10;4ENgpFhvtBigwRFXu8cI9HMiQeBZWJDB8HgPpy9vcvLGYfni4vAwO2Ljs1uM05PYdInzaiHlGH+C&#10;IgzoJJ76BPniEeiJg5+zGKcvbiE+BGeIJYu9uoR4yYXmJRD1xF3Aa2dywjXUE8cgF3xj9SRXpBCa&#10;GYp3rJdAVmzUGqhNwU3MCcNaJMak24+H0YHs4gRtxlRDs1zsWQnkh/hTHx3MeIaFjhAxM28PKsVI&#10;c8VO0908xPL0xNs5km7vxGBoBOsS95f8Alj28JZo7cDo/n0seLiwILY6eOCAWOJuug/Y0PDYXur2&#10;2lP+uAu5j7mQf8CHBkM6Y/mz1EX0kOndQF5AN7nmbmJ1pXTlDrJeMUCZvY5p1yAOOYUyuUvivq2J&#10;86YUroZkcj4glS2vaFbEWOf2+TG814f+r7gz/bgvo3u8GXQXm7ZxIM7VjrRoA4Hyfj2Ne3ExP4JL&#10;8CMSs3dLZfM4QalOmNMcxOIP4G/ZS3SBO71zOdQPJlA/bKFA4nmSfO9x+YFEZptJrUimsq+S8v5K&#10;dGkB+Kb4kVATjzFTzoc8E/ZiudndqXL+JGPtVDvcGgkoMJA/YBXLDMWQ6UGUWrxbzDe5NlLMVNJL&#10;SRDmwlBcol3kOzyAb6QDflJcA2zxCXfH1exGcXsVfYeWaN9YpGFlUiJ+NwVTzZTNN5DWn05yTyQl&#10;MwmkdBuJbPGmcCaOzpPFlC4kStTXEdvkTXKnP3FNPkRWu2EuthGj9iOl0UL/wTUuv/ihQPRrnHvy&#10;u5y9p1aU+onY4w9ZvfCp1m6qYv6XYbrTfjp78gMx1Hfk2nmZqa1XmDn6mtYOOn/sdW1I1PLJt1k/&#10;/ZBDCpYCyJ2FTrQV+6XsLCCtbqt9p9Sq/TtAVdNMlamq6K/m6qu2050yIgAdXntKW7lpdP0ZMT6B&#10;rJRhtZLTwl06pgWo41dp6jtPQ+8ZgekJqjuPUSHALG5cobB+ibzaeXKqZwSmUknJMatqlvLOo2LZ&#10;LzEvQJ07LZBTEfyUWgBFYLezMMnVj7RFng/f+IRLL/yUW2/8Wnts5PCLEuOfE7irTQofMCSvc0CM&#10;dEiBdPUeY+v3mNi4z8RBtQKaAu+LTKj20+NvyPPL/zn/rsBUTPjqJ6yJ+a4JTFdv/YAjkhhOPPvn&#10;nH7hP0n5Cw2oF14VI37lt1x7+2+5/e5/5e4H/527H/4bl9/5a06+8hNOvPo5h174kI0X3uLap9/m&#10;6qdi0u9/nTPvCaiff4W+S9cZvv4EuzRgLk1p8FTDo3YgqsalzsyO/hGss3OjAtJBZheGWdmYZH1T&#10;YLo2zPHzKxw5M8fsRj99U/WYol0JTPAkqz6R4Y1OUfVuGmdrSGlKIr0tlfjGeIlGwYRXhxAqBhFc&#10;IhCWOGew+mKy+mFK9yMo04Q+1gP/aIl6cb5ESdwONHugN0isDHQnvzSThcOznL11kmNXN6S2LJOI&#10;7yVQdcI/0ltbLCMgXIc5Up4r0oBe7NXd5KEVtwAPMVU3XALluVMEvGkRuKs96eX57U2u2m1bf0cB&#10;rifGpAD2+u4XmIaRUJIggPBDH+epAdXVuB/fYEeyS+NJyY3E3mMPWUVxpGeFU1VnpbXcSk6ontIw&#10;A21xoQxYoijxciXP3ZlUZwey9L4kuQmcBZClBgPjiUnMRMYwIAbbcmA/HTb7ad73OB1O++n3caXW&#10;dg8Fj+6idP/jAtFHydlzgJz9HuQ6+JN6wJ88jxSqYjvJDWwmyUM+b79WUgLasZjrmWs9xFxBtwDV&#10;n01zqlhvkAbUDbHRm+E5GlBPGS0c8opkwSGAyX06end70vUVF4Ye86B3jzv1tm4kHdhHmKctk2PN&#10;NHYUEpNpxJTgqEX70ExPIrK9SCzxJyTDFefgXVIZ7aawI4ruuVwqe6LJaQgiOs+LqBxfQq06/LXz&#10;JJ3akVqyW7JxinIlsdYiRppCfE0s+gxvvJJdye+3ktWVLOdPIlFy3oRXBOGeJJVsnB1xaiHzLkkR&#10;RWr6awDJEuXzO3MIk4rOM94b51ABabAthjgPfCKkgoz2wt7sLMWd0uF2auU8r1+e0NZltQ7XUSEi&#10;UDBZRMZAvET5OLHPYLLGwknsMWKudERXsJfgSifyRiMYOFtB8WQsoeWOpLT7EVPrS3pLGtOnT3L0&#10;9qucuvuRAPU7XH72p1x88hecuPkTbQrqDlD/FPd3hkt9sG2oEvPVnvJTRxVQX9WAulMWjr3BskBx&#10;Zy7+znz8naIAu7PgiSpfjvtfjvlfhqkqw2KmQytPMrz6J6hOHJLfFaiqIUrdc0/QPnmdxgEBat8Z&#10;antObgO1/bAYqhqLKkCtE6DWzJKhDLViUtv1tKbvJNNij9NSOag1SNUc/ikBnprHP3/2IWpxEjUK&#10;YvXSB9oaqU++99faPk9qvOjokZcYPfgCY/KaB5fk9X0BVNUBNbouEBWQThx+kskjT0nUf4GJY1IJ&#10;yfPPCrjn5HnnBdZLykyvf8rGze+w8cT3OHjnR2w99QtOiZmeefE/aUXB9OJrv+OCAPXqW3/Lra/+&#10;C3c++FfufPgvXHr7LwWoP+TiV3/Chfe/y5mHX+fUw/e59e3vcvs73+PE2+8ye+9J+i9dZfCyRP5D&#10;h5c1oCo7VfBUEJ2aHtaOCqqzc2PaUf1sYWmcxdVxDajLByeZXhlkcqmXsaUuhufbWNgaonGwWBuo&#10;75/gTk5jsry5Uc4+e4zGuRqS6uJJbIgjuj6cCLGLkLIggkvNEvcDMWbp8U2VCyjRk6BsMViJ1YZE&#10;b/zECiPTggSUXgIwVxx8bQhKCKJ9op2j149y5t5xumdaiM8J14CqpmmGxJs0oBolvgeE6vAz+4hN&#10;eeAZ4KkB1V7nqAHV1exJVFYcwemROAS44SiwtjM6a0A1KignB2HrZ4t7qDsJRfFiVKH4yEUfmx2M&#10;T4gj/hFuZJZI5CyIJjxBYmWgA2lissXlFjqb8imQ50gPcqMk3Jeh/ASKTF7EO+0jxtmWZL03IY62&#10;BNvsozjETGWQiTIvD6rcXalwsqfSyYYqVxtapRJoDJDP0mU36Q6PkO9lT66nMwk2tmR7BGKxDSTF&#10;LooiXRmZpiaKQvrICeglWddBkn8bqdEdHBy7xEbTPEUC0LWAFJZtjIzvcmfTK4rrYdmclceO+sWz&#10;6hHOpIORoQMCVBtf2h93pfNRZ5r3KBPeR7qrA1FGF9q7SmjuKtLWYdBF2eAZtkfMfa9URo/hHPQI&#10;utgD+MXbSAJwpn9VIvJaGVV9caRV+Qt0PQjL9CIwxRPPKEdCssyU9hbLd26W799XTDSLyDKx2Pp4&#10;YiojKBsrpHg4D2uHhZyeNM1Qk1sS5DyKlfgfjaVOLFIgHF0kUV8qt/y2AlrnOuleGWZcElTPch+R&#10;UuF5SeV8wH8f1oZM6iZa0KeYCS1IoV7O75KxXtL76kjpq6J4tpHatUYKp7LJGY4lrTsIY4U9xnKB&#10;t5hp6XwiLZu5tG7maW2pNUupJLf5kdEdIFbsTHhxBFFFhcyffiBA/Rqn730q5+jnXHv+z7nw4Jfa&#10;GFS1cd+XgaqaAFT7qbLT6ePvCRzeYkxgMrkpEJKippPuAFXN2V/ceoOlo9vbnyi4fnluvnpMlS/P&#10;01edUKoDSkV7ZaZqe5P/CNQhifsKnF+G6peB2vMFUJsGL9DQf5Y6BdSu41R0HKG4eZXCxmXy6xfI&#10;rZ3T9uRXUM0TyNYPnpH38IK2Md6UAFXtl6/iuFoMRdnpklikWuBZGerdd37Dyfufa8Od1NJ6AwLV&#10;sUMvymt5jgEB/vDqs3IuyWtdeyB2+qS8vmeY2XqOueMC7BOq3VQs+MzbzKvnlOdevPIRy9e+wdqt&#10;b7Nx5/scuvcjNh/8TOz0VxpIlZmqcun1v9aKAqsC6u33/lHs9J954sM/cPHtX3Lspe9w7p3vCUw/&#10;E6h+wuFXXmf1+Rc4/8FHTN+5T8ORLdpOnGbk2k12HZTYs7witikxX0FVHRVQFUQVaNVRNQsooK5u&#10;zLKwMsbSxgSLG+PMrQ+zdGSMxU2B7yGB60YPi8eHSSuPkfgnwEn0oGG8nEM3lhg+2kN+Xw7JTWIZ&#10;NWGESEQz5OjxyRRoZvsRKJE/IMeIV5In3haBTU4wukQvfGI8CE4x4Rnigj7KG1sBqpdYZGVvDcdu&#10;n+D6y5flA+4hIS9KYrgHoUkmQuMFyBF69GKdOoGRLsALfYj8r2AxUb2TBlRnk5sU+VmUP/H5FgwJ&#10;Zpzkd+0MTjianInKjsVTYr+DyUEedyJGonxqhUUirQFLUZRA3kRIop7oVBPRyUayiuPwD3YmXm4X&#10;liXSKBdudWkCUSY7rOFu9JclUZEQgtn+McI97TC72RPg7kC4rwuxfu4MVRRhcXckw9OJ4iB5f+EG&#10;Ur32kxWgpm4aKEv2Iy/Gi4wwT5IDPckJD2WqoY9UXRLJbhnk6urI0DVTEjRIpk8XUXa15IcMkxXZ&#10;w0LHSbZa12kJsDLvn8S8jYGJx7w57p/IOXMax/TxHNbFsugRyogYb4/AtO2AF3WPONCihk256Ciw&#10;dSDR1ZacjDD5fNVyZY/h4v8Yjv67cDLtwitqH0HpblIJuQhQbYnM8aG0K1Hg0EiXGGppZxSWcvm8&#10;8rwxp7kTkOaJe6R8BukGMhpT8EvTEVIolimmGVkmRlgXR1ZnBq2rTRpQE+ujtTbR5NZ4cvoyye62&#10;ElMeSXhRGOF5AuDKFMzy2vbL92drdBd4uglEjQSr5f2yo/CO8cUzRir6NDNNCx3UL3aSXFdAXnsD&#10;7ZLAmlanqJgfoPvkFL1nRiiYyJJYbyKixluz08rVVGrW0smbjCauVUdMoxcBJfZE1rmT1OwrYuBI&#10;dLWOiNJoAXydgPEe65ff4Mz9b4ilfo/zD37C5af/nI3L22NOvwxUFff/1CH1VYn7b4mdSXwVqKoF&#10;TtT0UTWlVEX+RRX7FUC3vljc5AtwqnZRVXZAqm4rI90ZvK/MVAFV2yvq/wTUpQcaOL8MVQVTBdY+&#10;ifydX0T+5qGLYqnnqO09RXX3CSo7NyluWaNQLDW/YVEDqgKr6uXPrZ3XgKoi/8LpN5kX2Kkpp6pt&#10;dPnC11i9/CEHr23H/Wuv/Blnn/6BZqV9q/Ka5Ngxf5fuhfsMiJ32ynF043mB6AtyFNBKmTz8osD0&#10;FRZPviZ2L5BWi0V/AdPlKx8KTD9m9canrD/xXYHpDwSmP+H4M7/8Y8xXEV9B9Mqbv+fyG3+zvaD0&#10;m3/LE+/9A3e/9o/c/vD3nH/rZ2y+8A0OP/8Bx17/kGNvPOTEw3cZu3WLxaeepuvMOcZv3OLk2w/l&#10;Z2+xa+PgotZ+qmK9Kqtrc6jHVFFNAOvr280Ay6vTHNyU3z0yx9pRKcfmmNsYYe7gCENzbQzNt8oX&#10;P8D8yRH6V1qJyAuUyOdCcJY/hV1ZTBwfpO9gB9kd6URXhRJaLNDLM2hFny4nulVPYL5ANtsfH3Vx&#10;5QYRIqbqGeOGMdkgNiORPVKsMsxdzDWA+GKLfBlHeOqrd0X7B4kTQ42xhmKO9SM4zqjZqX+wgFTi&#10;vT5QLuIYMz5mb1z8XPH4wlT1AlPVnhos0T82P0kDrHuQN74C4whrFHZ+9mKyzniEuBOdHSFQjSC9&#10;IpHE3DCi0gOIVEOmBKreAbak50WSUxKPX4AdiamB1DWm0SLxLyHWleRoF5rKYinLCMXf5TECvezw&#10;c7PF39Mevfs+ouV/FqRGY3a30TriEsSccxPk+Y2OmHz3kpdjpiDfTHa2kQSx9nix4aTYcKryKkky&#10;ZhLlmk2yZy1JzrVkubeRbFtHyFfyBaxtpOlqyTFWslQyzmbBACOe0Yzs1zFxQM+WAHXLL4EjAtN1&#10;XTRTbkH02ukEpp40HXCjfo8j9bvtaHHxJNvRnkS9M8lpgfjL+wm2+GCIcUYfI/aW4CzWKa+r0Ehs&#10;gXyfcfZiq7tpGs+VC6mT+lEr1vpgksqNROb5YrA4EZjhg9nqR3RxGDntmZJeEuScMGPI9CW1OYmc&#10;7kwqJ8rp2+wWwMr3mmfC0pCgLfsYVxdDeKmAVP42u0NMsr2IlJosshqLKO6ooaKnifTqAkkb6nzR&#10;yXnjh12QB97yme4PdMGcE0XVVAvl/c1Ya8vp3Vhk/OwmLYem6Ngap1dSlaVDKv76AMrn5LWPyP9q&#10;lIST/RjeubvxUx1QFY5kDgRTMBZFWLkzic16EpvMpDZm0Da/zPjmEyydeUWA+glXnv8BZ+5+j3P3&#10;fsbha59rHVKqqOiv7FS1ne4UNWxKRf4RNcNHgKGAqmCq5umrotpQV+So9tLfAafqtVfg3BkOtQNS&#10;ZaUKpKr8aYrpNkC1jqgv7ivAfhmoO1DdOSqgdkzd0ErTyCXqh84JKM9KnD9FeddRStoOUiRQzWta&#10;Ilvt0y/R31oxRUblNJXdW0yJoS6pqZ4XlJV+wMrlr3Ho5mdsPaGGSH2Lqy//QoD6C20QvgKpajvt&#10;ltejioKrstJhBVA100nMdUI+k4kj8p6Pv8G8gHRRQDp/9l0WL7yvDdpfu/4NAaky029JzP+cgwLT&#10;I0/+hK1n/hT1d9pNd+K+MlQF1atv/R033/1rsdPfc+tD+fnbP2Xz+U+4/OH3OfHW19h6/SGrL7zM&#10;0jNiyxcv03P6NHe+9S1e/sUveOGnP9sG6g48FVgVUHduq6My2CObKxw8ssjimhjr2hiz62PMH55k&#10;YmWAoYVORpe7GFxokw+8luqBQjkxRulabsaU5ot7lAPBmQb61tulRpqlYbKSGDGNiBIzEXIBBUjU&#10;90kWk5TfNYihBoql6KwG/DP8iCuJxC3SWazCH49YT2yCHXAME0AmBeCfbKZmuJ57b92guDWH6Mxg&#10;rBK1wy2BuBkcNDs1hfgQFKaW5TMQJnboH2rAw98d70AvnMRUPeXoJyboFeRDUn4yoSlqr3o3YjLj&#10;CEwIFBu2lftOeAS5ygmSgi5C4mqKQMNqJqc6Wdu9IELuO3g/KlC104Aak2ggIMhZYn8MHT2ZZGaL&#10;tYTbUCYXf0l+GEafvfi67sfpwOO4Ox3Ax/sA3l426H1sCDG74edzAJPeFrOYqb+/HTq9jUDMiCXd&#10;h7Rcg9iwl0DcF5NYbEpCGkXJDVgDG0j1lqNnC2X6fkq8ush2biDNpZpc/zoKAytpiaxkILSQLrdw&#10;Wh93Y9jOj0P6WDa8o1hyF9t1DmTATk+7gul+d2r3OVK714GqR/dRZedIiv1+4oyu5BXFEJTkrbWT&#10;+8U6i9k7oxOoekfa4BG2F7eQxzEmOeEVuUfOhXRWL/RTNZihgTS+1ERUoT9+FkcMqWLatdFYBZ7Z&#10;7WlktCUTUmzEN82DkKIA0lotxNfEkCkVcHxNHLk9uVrbarTE/PCKcCLFTqPLogmwSiWcahZAhxFb&#10;nCJWXEvP4igr54/I/2/BSb7bPVIR5LRWUj3URmFHNZbSTFonuqntb6N9apThw6sUDDRLdC8loTUX&#10;Y1E41v5MiiYyCa6SilnivqHUhrA6N+Lb9Vi6/MkdCadsNoHGNSvhlW4ktfiR1R0j9tsp5/oRAcB1&#10;Fk+9xNbN9zn/1Lc4e/+7AtSfcFRtgXLtO1pRQ6d2hkvtRP7JrXcFKK8zrOK22JhqQ1Vz9NXsJ+0o&#10;ZVWgunZCbOxLq0btmOjOgP3/CNKdogCqjurxP0J1UYClOqXESlVREN2xVNWWOrB0XzPUrplbNI9d&#10;EaCep3H0AnVDZynvFqB2HKZQElCuAmrDPNm1qkNqhjSBamn7YUYPPq11Si2ee7jdAXVTrFHM8ejt&#10;z7RFm88980NtAL5qN1VxXx17lgXkAlP1OUyI4c6cFEM/847W5rrwxUiBZQVQKcvn1YiBDwWmX2fj&#10;1jcFot9h7bZ8vne/z8H7P9JguikwPfb8n3NWYKqGSSk7VSBVxx24KqAqWz3/6q+4/cHvuPfJ33D2&#10;9R8yfuEl1p8VK73+DD1nr9F+6jzH33pXKt7TWAcGmLpxQxs69cQ3P2WXAudOUTBVRTUBqLivyvLy&#10;DEtyf2F1kqX1aRY2JpleGxWYDjFzaITJ9QGJIeOMrHRS2VdAaW8uRZ2ZzJwaoXm6Gm+56PSJYpUW&#10;T9rn69m4vkBuZwphhWJ3RXIxZCg71eGdIvE+Q0dAYZCA1YQhTU7cyjj0YkI+8V54xnmzL9AWJzFU&#10;9wixm7QwUspTGFztIiw9kPjccArqrCTlROOqF/P7ElD9TF4ERpiITAzHR+K/rxirh8kDR19HfEN8&#10;8ZESnhpJbnUe+jA9yfkWdGG+OKv4r7fDK9iVkib5mQDVK8iBkCQdWeUJ5FQkERTnI4C2w8n7MULU&#10;ljEC9dAIL7ktQGpLpLAiCHPoHrJy/GlptmLyd8Rm32OEBRlJTY7HxXsfOpPEfqkgfAMd8fa3Fct1&#10;wEeOngYbzJHeRMULPKWSSc7xE4B7EBDnJlANpLyyEmt8KVZzLWk+9WR4N1Nu6qPC0Etj2CjZvvVY&#10;DRUke2eR6hpHsWs0bd4RNAg0h1xMrBmiWfIMZ9YpkDE7A/0S9TttvGi18aR6jz0Vj++nRO2GsHc/&#10;6W52pEX6kpBuxMm4Bxv9I9gaHsU5cA92hkdwCdotMN2Lj9q+xeqtreIfk6+ndshKVJ4PHlG7pRJU&#10;ZuqOKd0N7yR7gnN9xTBTBJTxpLckaMlFn+EpsAwRoCYRVyP2VxyCtT2DQqmokxtSSWwU0DYkkt2V&#10;TW5XDiF5oXjK5+MR64NzqCv2UhGpXvzQjHCiCxIJlO81pjCNgrY6uuemmDm8zsj8NFUNtTR2S7Ja&#10;mqOit4P4qgKBdY62a27+WBUth9sIrTTinSMwLbNFV7wfQ/EBAsrsMZc7YJZjcKUj6T2BpLQbyB0I&#10;o3AwhebFbpGJDboXzwtI7nLw8tsS+b/J6bvf5uTt72lroqrFUdRRjUNVlqoiv+qUUu2no4ffYmBd&#10;QeVZxg+LcR57Q4OpmqevigKqWlBaRfsdmO4AVZUvg1QBU5UdK1XwVPe//LOdMrYmYBV4qpivyvjB&#10;55jelOcTU1am2j17WzNUBdSG4QtfAurW/0+gWqtnKOs4wsj6k1rkX730PodufCIM+ISDYqgq4quO&#10;KNWWOiyVhwJov7wOBVMFVhXhp0+qHvvXWDwvFcmlDzUgH5Qof0iAfFjKoetqWu8nrF2V5xWYHr77&#10;OYfufpeDkggO3vshhx/8WGD6c7aeU0vz/fqPMV8ZqYLnDlR3HlNFbRv94JM/8OQ3/p7Tr/yA4TMv&#10;0HvynhjpU9QfPEfr1gWGr9ymfWuL1J4e4lpaBK6nWLh7h107UX8n7iuwrqzPsbgi8FwWqMpxUeL+&#10;7MoEM8ujTC4PMS5lcm2E+aMTDC5KjSx2unx6itaZWnLb0kipjsXakMTyxWmJVfn4xLlgTPEmUmLr&#10;wEY7w5sdYiYJBOWJraR5Yszy02bDuKmOCjExo/yezuJNTEEoMWKpLpEuuES7S/HAPsSFfX52mJOD&#10;sRQnkVgcRVy+GqxvJqsimczSZIwRvujM7gRF+BEeHaAB1d+sIzw2WIv/br7OeIu5HPASA5WYb4g2&#10;4R2qI7VQLu6CZCKSw9CFSvQP8cRVDNVdYn9KUQI+YsfmeJ1EfaOAW4CeH0mERH4X3W75f3a4+jxO&#10;UpqZwpJEzFF2WAv9qGmJJSFNTYH0oaElnagYHSmWKCpK8omJCWWv4y50wR4k58XgbrKV1+WIPsRN&#10;WyPBV/5vaKzYdZQXxaUxJGfqCbO4EpQoRQCSlpFMVEAyKcZycoPbSTe2YdW1kOZRS2V4Hxn+NcTr&#10;87EE5tGe28pkYTu9URlUOnnT7OjDgKMf/Qd8tSaAwT1edIq5Nj3qTN1jTlQ+so/yR/YKUB/H+sgj&#10;ZPu4kBknlVOwHX4xTgQkuOEZZospyQtdtBP+8a5y/wCGeHXbSQArlUamGhvqjz5B/kZg6h0vn7eY&#10;qzFNTDzNBS+BanJjDJb6aLHQcBLqIgkrCSCrK4WkhljixEZjKmM0eMZUxIuRxpPcLJ9hVQymbJNE&#10;90CS6y1UTVRRNlhC9WglrbON1I1UkVyZKP87gTj5Ts0psWLQ4WKkg1Q3tUvF1kVpUQVNLW3UtrcR&#10;n5dDcJYaRSAmf3BEYv+owDIc1xR7fHOdBKYHCKxy1Aw1stGT2BYfLJ3+pPUEkNzhT3CJPVHVXiTU&#10;h5JUl0XV8KQA9RwDKzeZO/ECJ+98zJl73+bIlW8IRAWmt77P1u0faEWZ6g5QVRvqxNGHjBx6TTOz&#10;KbFTtX6omkKqoKqKakOdk5ivRXoFT4GjAuiOmf4RkF/YqIrzOx1RO2a6A1R1/COAxQpVJ5QCqALp&#10;zFE1//41Daz92p5NT9AxLUCduErD6EUaxy5SN3yO8t4tijsPS4W1To4ANatxnqzaaW1zvqzaeco6&#10;N0V67mudUmqHUbX//aFbn3JerTv61A8041QQVTBVUV+BVA3KV1vIqJ7/hbPvsHTxoQDzA4Hn17Wh&#10;VWpZv81b39F2RDgqn6WqmA7fls/13ve0TfY2n/wxh+WomenTPxcz/RXHBaanVAeUAHTHRNX2JqoT&#10;St3fKVfeVMffcvv9v5HY/zfyt9/l5MvfY+7mWyw+8TZL995k7OqzVCweoW1zk9bNI2QPD1E8Ncn4&#10;1cvbw6aUke4AVYv5h5dZO7iggXX1C8DOa3F/grmDExI1BLZHpyUS9EsMaKGmv5Sm0SrGtwYo7ssl&#10;RSJaXIlE3O5sOWEWxVSCcJeLz5DgjkWi2tjRTsaP95JQFakZqm+aF16pYo1p3tjFCsDktinDINDU&#10;kVgei3usWGmCD66xXuw32WNjFJML9yUxL47kslgiMtVAfaPEcYmKhQnEWyMJivIjMEwndhdElIDU&#10;P9CHsGgx2dQYQmLEGiNNeBkk/vuL8Ym9+ghoQxODyVZbL0cZpOi1ze68BXbuJmfSBd6maB8i0wLx&#10;CXYkOEFHUW2aWGMYnsYDuOr2yHPJ0WsPltRgcktDSMxwpbY1hoIKufCtXpRVRdPQZKWkKBVfT1e8&#10;PZ1w8tyLu8EOd4n3an0Aj0AH3I0OAmgXQtS6rCWphAd7UVkcT1a2v7x+T6KSPQiOlPgZF05GbC5p&#10;AeVkmBoJ9a4kNbCV7KB2ssNaCPPOwRJVyfTIJvcuP82Dk9dZqGikwd9Mlb0HtY860CIA7X7EhY5d&#10;jrRIaXzEiYbdLgJVGxr32lO3x4a83Y+T6+tCUog7xlCBY5S8vjAb3M378Ap3wt5/N57yuAKsR+gB&#10;nAIfxy/OkbTKMMKzvKVCFfCKlXoJUD1ibQSuzpjkcX26O6FFJpLqY4goCyK81Eh8bTipLXEaWNVQ&#10;u1iBZ1KdhYiSGLFYeT8aUOMw5wVp01Gz2jNJb07VtjD3jHUhqjCEnJY0QrJM7NfvE7B7ybnZT35D&#10;ExX1XZzavMjG+DpLvfOMDYzT2NlJU38/xV1NdG1M03tiVgw0Hg9JTTENEcS3hpDSH0jmaBhZEvPz&#10;JqQyXLTQfDiH9qP55AyFEdfgRUytDzFVZsLl/MtoaKV58riA5DZ9SzdZkOh/4SmJ/PcVAOSiv/1D&#10;jqvB/nd/rAFhe3GUz7TYP3bkHYHpaxJzxT6Pv6EBVS10sqB67gWscxLzJwWcY0vPMCKgHP6ig2nH&#10;PtXxP8J0B6jq51+21x2gak0EYoiTR7ZhqlbXXzjxunZU0V+bNy9A7Zy5Ke/rGvVjl2gcvyQV13nK&#10;eo9JIj1MvgA1W4CaKUDNVAtO18ySXbdAqRiqWuR57tTrUmG8wcHrH3Pu+Z9w4qkfamaqhjkpkKrj&#10;0oWvaksdqmFUR25+Yxuet6Q88TFH73wq5Zts3v5MHvsWR29/l+N3f8SJez+Vz/FnHLv/Q47Jcx5/&#10;5qdsSdl8WorEfGWmx1/4NccFpmde/R1X3vi9BlEF0xsP/6CV63L7+jt/pz2mysXX1cIof8VtAeqA&#10;2gvr1gecfu0HTF19g6lrr9B35j7NR87Te+okQ+fP0X/mlFTCR+g7dZxdU0uTAksB6pEllg7PM70q&#10;Jro+wfKWnHAS6/tnexhflWi/MszcoXFWT85L3JiSD36U0aMD9K11UtpfQGZzCoU9uYwfGySr2SL3&#10;EwnJ1lE5lMOwxCd9kit+SZ54xbrKCWeRWmeG2vEKAjP9CbD64yumoxZCdpefO4ZLrMoy4p/iS5RY&#10;qtkq8Iv11AbWu4SKrZoFRCZHYiXep1YmE2LxJyLJQJRaas8SRHJBArHpEdo+UQmJckEkxRIcYCYy&#10;NISsNAs56QkSlUNIjzCSFx9MWqgfUTo3+R0XikqS5G9MhEtsD1ZTTtXaqJGepJUlEJxiEEgGkRDu&#10;g8lvnwAykVKJoIlycTvoHsXbaIOT06N4OttSUhxOTq4fhaXBVDdEkpbnTmGNkcaORDFTT/Qezng5&#10;u+LmY4evn0R8j30CSAOe+v14BdjhIs+v1jCtb5WoK++vqiKavPwwkjMCiLbopFLwIDo2iLTEDOJM&#10;WUR6FRPmVUqyuZV4vwYSDA0C1BIaiqe5eOIZrp+7y/LEPA0pGXSGx9CmC6PVIYSu/SZ6HpOoL2Dt&#10;2edKr4OONjux6b1qby9HWm09aBCjLXRxw+rnSZifmKafwFReo4N+D84S/w/4P4ZLuC1e0Y44GB6T&#10;ikHAlm7AWhVLQIYvAUnOmKX4xdiLzTpiSJTYn6bHI0YMPC+YqNJIosujqJqp1LYgz+hMo3KmTMCa&#10;SlhBFJbaLMLyU4kszEaXFCTngh5DcqDAM4ai7kJK+grJEvv3iHHEVmDuELwPO7MtTuGuOIV4UCWw&#10;PHHuAltrxzk1uclsYR93+reYq+pnsHWQzr4xakeHqV8cp3ZlkOj6dIJKggku88NU4kZgtT1hjU6E&#10;1DsS0+pFxkCINs+/9XCBNlsqW+4nt4aS0pqibVeeUtcgz3eY9jm1w+Y9JsS6Dl7+iMvPqT2RfqDt&#10;kXRGoujaxY85fO2b8tgPWb/0DbG4hwxviJ1uvCKmKjFXxfszahk/ib1ijNObAp7DAsJ1Bcf7DM/f&#10;ZWh+ezWonemiO6tDDS88ELBur2u6A1kF0R2o7hitandVtju29hxjB18QiL7OghiiKjNbAlT5e9XD&#10;3j13h/apm7RO3qB1QkV/MdXhS1T1nZHIL1BtO0pe0yGJ/Otk1SxoPf2FzauUtgtoFm4xqT6DKx9z&#10;4ZmfcExi+dL5D5k9IZFeda6d+SpqUellNQ1Vivq9gxLhjz/xHU7c/5zD9z7j6JPfZuvBdzgsUD16&#10;Tx5/+oecfEYqJQHnsQcCaLXAyfN/JuWXnH7xV9trm77wK7n955x95S849+pvuCCgvPyGQFUsVIHz&#10;+jtqmqkA9d1/5Ma7/8zVh//Etff+hbtf+8/cevt3vPDpPxJs7SLE2sb9r/6Yk09/SNvyeZqWz9J/&#10;8oYY6lHqVtdYvHOPc28/pPvESXbNHZwTUKoyKx/sNBNr4wws9kkEGGFkbZjh9UGmj47L44OMS5k5&#10;Mipf6jBjh/qZPTvB/IVpKkeKxRRSiRP7LO3Lp2e9WU7wRHLbE/FLcaJvo5HywRxcI+21NlF3ueCK&#10;uvMEvsMkVsRiUjOj0gwYLBLVEzxxixBLlRiprCOyIITUWjGU3FB8BKrOwU64BkkJVLHTSFSe2v0y&#10;hKhEf0JjDHgHysUaJ2BNiSA2MZLUpBhSwqPIjLBQmmQlPTCInNBAahIjaEoMpzctlhFrEnUhARTF&#10;mKjNjSU3KZC4cDFWszNGkx3xGYHk1qUQmCQgk9g/0ZjLcKOVsrwArFY9lbXRJCbL/xWwGDwfw8fu&#10;UYL09lSXJ1BZGUttY6xYqpGyRhOFVf6kpOtxc9qH2d+IQS167WVLoM6ZKLmtl4rCO8AeF//9WrNC&#10;dX0W2dkBFJeEiK1GkZRmorQujagkMe5IA3HRscQEpWGNbCY9qI0ozypivOvJixwi2ruKmsxJtuaf&#10;oDSjCbNXOLHuARS4mCjY50+zcwxdNkEM2hgZdvCmV+0ksNeD6kfdqH7MUY6qU8qBWjtP6j38KPH2&#10;IVEqglB/N7F+I6FxOnzD7LUmHddoB/b6PyJAVR10+8ksicZSHIF/mg/GeCcCpfiE2+AdYY9/oie6&#10;eA/8k1WnpRM57VksXl2kabWFuPoE8gbyKRopJLwkAr80qQgLU8lulXNoYJjo/FwCLLH4RIdiIwnD&#10;1uiCLs6PDDVBYLRCKl9/PKKd8UnwElBHy/0QYrMSWVpb5uqxcxxsneRu/1HuN6+zWTHCaG0vY2Pz&#10;1I2O0LYxT0p7CaaCcPxz9QSVeRFQ5ohvsRh32WOYa/YTUiuVQsF+/PLtyRqI0Hr5C0aiKRi2UjHe&#10;SNV4P7UTc7TPn6ZdbWOses8FYDMCjkvP/5RTYqkTm68LTAUgZ99n6+a3OHVXLPXyJ8wce5vRg68y&#10;cvAVxo+8JoYqdiqGOnVEgLeh2jgFmmsCT7V48tJtgekdBucUVP+0zJ66vXN/fOUpgeef2kl3ijLT&#10;HZDutMGqdVOnj74qEH9bK2qL5qnNVxhceVpb0Llr9g5tkzcl9t8WsN6iZfy6APWypNPzlHedFhM9&#10;QWGLQLXxCAVNG2RWTpPfuELdwGn6l56QCuVDTt0Tq7zzuZjp15g99a62ROGMBtW3mTr2llZmTrzD&#10;wpn3WFSbEF4WsN78lLXbUvHcEyt98nOOPvicY09/n1PP/UTbofSUgPTE03J8/s858+JfaOXsS6oX&#10;/y//eFTz9Lenlkrcf+t3XH37T0C9/f6/SLT/V25/8G/ceP+/clXAeuf9f+Ct7/0Pbrz6c+z8rOwS&#10;6ajoXeTqi19n8eLTNM4dZ+jEdRZv35dEc5by6QU6j56k78Q5di0eXWTuiNjoqtp0b1jUf1Jqpmmp&#10;USalTEhNOc744REmDg7JF9rP6EafBtPpE6PMn5tkVGL++IlBMqV2zu2wEitmVjlcQNlANmn1UVib&#10;YjCkuNGxVCdgjNfGlrpHOYth+FI7VikGW0q4WIo+yRtjqh7vOIn3Aly3KEd0FrnwxFpDsyWii5l5&#10;RrnhFOSIW7AzTkY5sSN9MEvUT8yNICEtlBiLRExLBEFJEvnjogkyhxPg4U96QCzd1koa47LI9TFS&#10;7KenIzqMwYQoOgJ0jISa6Qsw0h0ZTH9qLFM1+QS6HiBRzDQoyI6wGFdK6hJJTPMjJlQisdXMheUW&#10;BqsiiPJ+hKaiAE6tVZMdZ0+wzy6CvR7B2+YrxAZ5U10WR42874q6cIqqjFQ2hJGQ7Imn534x1TB8&#10;zF4CUQ+MOheCTWLwAmIPf3meeD0FpUnUV1lJEjOPE2hlZgcyt9zOqUsLtPYUkZVjISo8mohACylh&#10;1aSZOkg1dmE19xPmXE6SvoH88B7yo7tJMlaSLKUkWCDrl0fO7kjK9kRI7NfRvteNHjtHmh/bS8Mj&#10;rtQ96qWBtEagWvO4E5V7nKmy86DGx48sDw/C3ezxczuAzucAPsb9uApAHST+OwQdwDPEFl+xw6Ka&#10;ZLFSH/wsXvglqBlK9riH7scz0o7oAjMJ5eGY0iWBFIWwfHmO2XPTWOotFPTmE1sRQ6BUIjGlcWKf&#10;1bTOScV++KDEwjMMr21JhX+Itql5choaiMhOx87kho3JXipkvaQgHxxDpOKWCq57o5WpE+N0TrRx&#10;eHOFM2sbHO2YYC65jieq53h6+AjLLUMM9QwKKEawNBbgKeeTPtOAuVgqzypPIprVyvxepA3Kex81&#10;kTsRQvFMLBWzaYRX+RJW6UVycwiT56aYOn2Ukc0T9K+domv+okDopmZ4k0fUcJ/XWDv/LhfErDYE&#10;KD1ilurxZbGzzWvfYF2MbU6AMnn4VTHFlxmToxoaNH7oRYndTzEgpjuwJABd3N7yY3D+hoBzG6Zf&#10;Ln8y1G1r3V7b9H8HqrLTHaDOy/9aFHCr4Udqe2YF8Rl5vep/9y0+kNd6Twz1rgbSzhnVlnpbs9T6&#10;oUtU952jsucMZZ0nKWrdIr9pkzyx1PLOTTHVJQHtFqvnHnJGKpLD19WuBNsLosycfCjfp7zfY28y&#10;tvmaxP5XGFKmrJo05LHxo2o+vsD1ghqg/wFrNyX6i5kee+oHnBDLPfXczzmrltx78ddaUT33qrf+&#10;3Mu/5fwr28Ohzr/yOzmqjibVTqraS1Wk/70W72+++w/aAP4n3v8nOf5nnvjgX3nw8X/j/tf/lSc/&#10;/Ac+/TW0z1zjEedoDnhGs9c9GGt1L5u3X2L46GVGjl/l/GtfFQN+m4mz15m5dFus+B12Da9InD80&#10;JTY6Kmrfx8j6iKj4nLypSca3xuUEGWXkyLDUluNMHh2md6Wd1tkGOhebmDkttnpqhOkzw7Qu1pEh&#10;8dfamEJsaQhFPelyMWSQWh9BTEkASQKfwUPdX8DTRwOqGtRd2JWrgTWpMk5io4MGXAVV53A7nMVm&#10;/JLFcFINYjN+YqlhYihRxORE4hspABYzicwMIj4zVIAaTlxqDKkFWWIkGYTEphATYcUamkNTTInA&#10;s5SWgGQafYOpcHCmdO9e6mz307DvcVr276bbzoYhD2/aPAT+UYHkh/kSLyYcYHycjAy9gDEUS9Bu&#10;qpLdKIxw4ORoGueH02mO28eA1Y1v3B1mtS2M0rg9xOh3UZ7sz2xniZihPJYfTkNjIs2dCVQ3RREn&#10;z+Hlu1/ivkT9ELloE4Iw6l0JD9bhrXPAU2dPcnoEmamh5MUFimH7EKDbR6lE3MWlLrKlAikuTSYn&#10;M5OkqAySIwqI8Ssm0auV7MAhUvWdGPfkUhQxSIa+heqEGTozN6mLXabCPEJ3+BiDQQO0eZZQuzeQ&#10;HidfuhztqfvKo5qhNu3xpcXGi1qBacVX7DS4VimouvhQ5Wsg32DA4iuQ9/cgTCzeQ6K/W6ANHqFS&#10;GQhMc0rjyS6JRR/pgl6+T32iG25ip54CVZ84J6l0g4kvD5NEo5bd8yc424wxzR/vWB+CJG3EFicQ&#10;W5RETksxAxszjB5ZpXF8TGJlp1ygQ5S2jcgFvSjn6zK9i3OU9tQTkBqkwXS/8RGcwvaR3BDO4LE2&#10;Dl6f49DZeTY2ppjr62asqIZ7g+sczZSKqbafWyuHGO7qYGC+H0ttMoZMPWpBFXORJ8ZSR/zKbQiq&#10;sSOh00uKN2l9AZTPW6hZzCGpOYzEhlCCC0ySyibEtC7Ss3iSzrlTdMxc0nrG+9Xc85VnNMtcOv06&#10;J259xjWJ/tpUSonkYxsSs9XccwGYAuzEYYGK2OKIQHX04M4soQcaULU1P5fvoPaGH168JTFexXrV&#10;hrod99W6peq+Oiqgbt///w9UNY5Vm1GlOrtU04K8DmWmk0fk/288v72YszyPOiqwqqJs9ctArej+&#10;sqEeFkM9IlDdEACtaHC+LDa5ceUj5s+oqabvsSwVypxY6LTYqILqxNYbjH4B1VF5PQqm6va4PDZ1&#10;Sn7n3LvMX/pQoPqptmXJ1pMq6v+MM2Kl59VKUS8JQF9RA/NVr/3fCkD/7o/l8ht/LyD9BwHpPwlI&#10;/1FA+gdufVVA+sE/cufDf5J4/8889fF/5elP/pWnP/4vvPL5f+PjX8JzH/6OgMQGdtkF4+AXx+OS&#10;6hwMkcKgKiZOXmHr/stix2/z/Gc/5cprH7F+8zkuv/o1do1tTLByZo2Vs6tMiZlOHZsViCqQjtB3&#10;cICulS66VjvpkzJ0sFdA2kLDZA31E5VUDRfTf7Cdka0eps8OUz1aSkZDMgkV4Viqw8VSM8lsjiW5&#10;JlygGkRhZxZTJ8cwpmybqFOonVw0VlYvL2pNAJlNaZjEAj3FCP1TffGKd9NuGyw6YoqiiJeLNLE0&#10;Qb68IjKrMwhNCSJO7f6ZFUp6bjyJEt2TcjKJyrBKHM0kLaGS6qQWemPqmIkoY9iQQvM+H5oft6Vr&#10;9wF6Ht/NihjXupcHK+7urHro6bNzotrNkTIFVJMDfj5fIT/dh6PTxYzk62mJ2ctasz83J6K5MxzM&#10;2WodF6u9ebhi4Qm5f6zDwHSVO2/fGGW0OgGfPbuoKYijvzubpvYE6lsloie74uL9OAVin9FZUQRG&#10;6jH5uRIS6E2AGKuv3omM9EjSovxpSI+mOEGsPzuJEmuUQDYIg/4ACTHBRJmjCdMlEB+QR7Kpmiz/&#10;IZI8Ogm3qybOtZaauEmqIyepipqnOmKNIsMiZYYFesI2GI9cZdjcQ79vBqP6YLpcHKl77HGGXE10&#10;2Bio2+1Cs40HdXtcqH7Enoa9rtQccKPO2Ydqdx2lHr4UGHUEuO9FrzuAKdINO9/H8A12oG+8nqTM&#10;YMwJ3ugTPOV7PqC1a6o2Tm+J/nElIVhqYvFNktif6ieVpVEDYqhVTtisePKbywWeNQyszjK0scLc&#10;qeN0LcziHR2FoymUfd5ychuDMSbKd16aTVlvjUA4Vs4pR6m4Q8R2ezj3yjqH7gtEz/YLPDo5fGSS&#10;i0dWODE4xrW+eQ7mtXNreJ4To0M01xRiLU+QczCTdLXFeX0w6Z1hWLrNRHXoSOryJ6bFk5BqJ7FW&#10;VxJaxVQHkkioiyCnO4Po0ljqx0eZO6l22bxC39IVumau0z55g24xugHVIbTxLGpvpfVzX+Xqsz/h&#10;xM3P6BVL7Z69S5/Ab1AtQbf+vFZGBHZD6y8yLLeHJbIPqfGYqwJMbcrlAyakTK3fl9i+vcWzivU7&#10;e0DtAHXHVrct9X8Hqor8yk7VWFY180pNb1VGqiA6onY5laJuq8ivinodavqngquyVRX/VeSv6pXI&#10;23WKkvbjGkyz6zcEpkdIL1/WKofL8l435b2qVaXULCm1Sv+cWpv03PvMnHqoFTWvf0qi/7i8jtGj&#10;rzEmgB0RsGq2elIMUKx5Sv2N2rzv5jc5cvcHHHvyp5x+7tecf1Hi/Mtioa8KQF/7ey6//geuvPEP&#10;Wtm5f+0tBdN/4cbDfxGgblupAun9r/9n7n3tHwSKAtLv/Hde/c6/8c3fwIc//W+0TVxht3OMnNPx&#10;POrgj51PCI6GCHZ7BQjHhjn3/NtceOEDTj/zkIsvfsjBWy9x663P2DVzfJ7Fs8vMnp6XWmKCEYn4&#10;fYcH6T0sMBWAtqx20LzUQstyM61LzbTM19M4VUXdRLlE+3xK+7Jona9i6ky/GGintjhFVotF4n60&#10;QFROvPZEiXUmgWqUFvnHtobkdxLxTfASG1U9wF7yIQ6zcH6G7JYMCjpzNIt1EQv0ThCziXLSFriI&#10;LowksyEdS1ki6ZUpVHaVk1qSRHyuwLQknoyiFHLLC0nIzCImLY+YxCLSo6soNFfSZiplMayAef8E&#10;hm11DO93ZdbOhS29H8cNOjZ13lJ8WBBLG7a3ocvXRaxWT0aIKxF+eylLsuel4008P1/ARPJ+bg6G&#10;8tyUmfudznxjJYYfbCbz9oSBp3udeHslnKdnQ3j5UBl1kQ4kuOwj1d+V7gYL/WLtTS2xxCaL+UbY&#10;0tJXQlphLKYgN2KijERHBWjjZqMTzCTGGGnISeJ4fzOFAf70FWTSlCmfqf9uQvz2YfbVYXQLw+Ac&#10;R7R/Hon+ZVgD+8RO28kwdFCfOENd3DTlYePk6wW0tp3keczSEHiEGt9ZqjwH6Q/oo99QINHfhboD&#10;NgLRfUzpIuh1CKDqEbFSAWnzfg8a97jStNeNNnsf6hVkHb0oPeBCjpMzyUYPgsSqTUFSSfjuo6ZF&#10;zok6K4YgF0xqa5goT+zNNrhGOuIR7SCVoxtBVh3hOQHEFcWQVJpCRlU+YamJ8vsxlNa3UtogKWhY&#10;ovnRE1R2D0jlWU1ecyOFba1yIU/TPj1NQWsjQRkSx4x2EvcPkNeexubdGZ786Ax33tuSSLjA8o0R&#10;OhYrKW9JpbImlbnRLi4sLLJW38lCaTMThWVUp8SRmhKIMcEVY4YbgTkuRJR4EiWVZHJvAJlTkeSM&#10;RmpL95VMxVEwKpV6o5GwYh2pksZK+ioEph0Mrm0xcegJgd5Nsclb9MzeomPyulyY1+icviHQvCOw&#10;fAq1av3JG2KpAho1L79j4ibt49fpnlaLJd+nT9seWSL2glihgqOAbVwNbj8kVqnmrh95ltnDzzJ3&#10;5BmxSzUzSi0c/e+hugPUbagqS93ulFIgVUWZ6c48f2WoqozLc6jmCQVPZaOqbEN1G647P1MdVDvt&#10;qE2jV/8Y93eAmtdwmPSqdSr7LnPmwY/Yuv1trc1Uxfw5sdOZs+8yc07i/tmHjIkVj6ty4i3t9ugx&#10;MVUp2uPy2ITAdEqsVu1OOnP+q1Lk79Wi2dc+49AT39egqiz14iu/4fQLf8np59Ug/e2If+XNv5fy&#10;B7HTPwhMv4j17/8XKf/MnY/+mWe++W88983/ynOf/jOvfvff+OjPEDP9X7z66d+yePplAhLqeMw5&#10;DHvfKA64BWDvbWaPiy9+kQmU9wzTOb/B+nk1m+ysGPtxJg9f55l3v8+uqeOzUjvMMHtmQd7wIlOn&#10;pxk7PcXoyQn6jg3RfrCLppUWmpYaaZKY3zRfR8NMNZUjhRT3qoUmiinoShUbtUoN00/LbJ3AM1rM&#10;NE5b2DeyyCBQtRBXFkJ0USiRBaEaOM1Wo2afXrFuAldPNp84qMFUdVIpW40pCcc1ykGsxkVrE/NL&#10;0pHflisXYKK2GV1KiYWSlkKS8iKw5EaRViAQF+hklZUTm1FAvKWMrOhqCvxKafSwMuAcyqCdjkXX&#10;AI7qgjnipWfZWcDqYMeyjwczHi4MO+xl0M2GBo99dCcbqIp3J8e8j5kKX15cSeW99USe7PHkeosd&#10;r0168vUlPW8N2fKtZSMfz/rybNtjfLoezIcrYbw4Gs3hUh8OS0WS6b2byuQAVsTgBztTsWa4ExNj&#10;L6/Rm7BET4LVViomMXGxVIMAKjHeTIwAqq8smWPtFVzuaWejMoty817KY/dSEOtKuK8PEbpEjE4W&#10;uS1G7plMqrmetIAGEryqKIsalrjfSpauk0SnelKdW8nx7KdMP0mucy+Frt00+nbR4l1E4WPelDxi&#10;Q+N+BwZdjbTv99LGotY+qqzViRo5djvq6XT2o+oxR+ptPWmw86LcyYPCQKkAdC4Emd1w1ztQLUAN&#10;jvDCQ22vHeODu9kB9whn3COd5Dt0x5TshXu4HaFpgWRX55BcmE1GcQUZBXWUVAo8c9tJz2pleOaE&#10;gOEUsVlluAaG4mAy8IiHEwd0alWrNNpnhxk6NK4ll+KeHA7eFNAuFbH1YJyjD8YYP9lG13q1VP7F&#10;NA4Wam3OvT3VNJVkU5+RTmNqBuXxMWTGBJCUbhLDNRFXHYilIUAM1aABNUhsNLrDn5yRKPJHoyib&#10;SaJhJYfK6Qys7fG0LXbSszLBwulTAstzDC9flyh/nd7Za3SMX6ZzUo5TV7XSO3dL4vp95o++wiEB&#10;w+Unv8fF+58zuHCPznGB7sT2wiP9c3e0/ZK6BIR9ArVtO5TYflBsVG3vcehppjaekvJAIKrivILl&#10;duzfifw7TQAKrpNr2/H+y51Q6rgzq2pnHOqwPI8yUPX/FDxVUSDdNuTt+18GqjLUxpErWtzPbThE&#10;Vu26QPWE1imVVrnO0pmPOHLj2wLU77J84SMWBapqXVK1AtTsBQVHBdb35Ht6m6Gt1xg9/obcfosR&#10;OY6eeJMxua3MdPTEGwwde0keF2M99aY89jZz8jwr1z7l4G21jcmPOfnMzwWoqh31N1x47a+4/EUv&#10;/s7wKNVeekstePK1/8wDifb3Pv7PPPftf+Olz/+Nd378P/noV/D29/6VS899j6G1OzSNnMbZP4PH&#10;nIKx9QzGziMAWzcdBySVWSur6VlYpqJniN6ZTdrHDmplaPEMUwevsGtCYNqzNkDHSo9Y6SA9hwbo&#10;2eyn52g/3Vt9dBzuplViffN6C82rTdQv1FI1JTX7ZLFANV9AmkXNWD45rSoyZTF9alTrlCrqSaO4&#10;L12LYFktCRpQE8ojCckOJL0+WYwiS+vBV9FfDaVS7anNM/XyOzHabTUUq7gvXyKhbnsJtnBnCjvy&#10;yW7IJL4ghvi8WIqbC8mpTJULMonyphISs1NJyMkmpbCC6PgCUoPkOXQFtHmnM+gZyJhE+lk3P1a9&#10;/STiezJua0Of7QF6XezpdLOnR7efAbMTPZGujOcaKVZtppG7eXimnOdnAnh93J33pt14d9SdV7p2&#10;8/bgHt7o3cXb/Y/yybQ9Pz9k4Hvz3nx9yIU3+n25UqtjJtmbcp2jwM2RqTYri6MFFGR7kphgS3Do&#10;bvQBX8Fk3E2gwQZ/vT06sb1Ei5lIqUT6KuPYaMrklljQZrGRq31BvHYmj74SbyxGJ4KlxozyTSDQ&#10;w4yfsxdmjygNrKEumRSE99CYvEBpyAiJLlXkG5opCWgm2bGEFPtqWsNnaDAM0OLXQItnOsWPSpzf&#10;40SnwLJljyMdBwSaEvsVVKsetafpgJipiv27nanf50a93G5x01Om05Hm70OAvD+9yQ1/sW2/ADHw&#10;EA/c/GzwVKv6W814CVT9pPLUSSVqp99NZEo4zX1dZORWYEmtkc+jmdL8JTJTx2hrOklSSh8uHimY&#10;IvOJthaT39xAm0A0r6USrygT9kZX9PH+VA5WautENM+WkdEUQbOkiN6NGsqH8+T8yaJqsIDGoRKK&#10;69NJtAYREe1LiiWYnPQYyqUSLiyKIybbiDnXi6BiL5Ia/cnrj6RoLEHbuC+kTkdIhQeW9gDKZ1Lk&#10;eigjolxHcl20pK1ZMdNlsZSjAtOLjK7dYGzttlxcN8U4rwhYr9IzI/F/6jI909fom73N+OpTLJ94&#10;nSMX3+PaMz8QuL7LwLxY6YxAavQKo8tPCnzv0jV/X+tdVwDrWxTbXHnAuBju2Np9eY57jK3cEfu8&#10;y6DY7I6NqqKAqso2TJ8VeL6ozaj6clEgVdFfWevOLCrVpjsg/1s1L+zE/R2I7gBVlR2gql7+usGL&#10;GlCL246R33SE7LqDkh6XaZ24x6Gr21Nr1aywo2KTB8XK1cZ4K9c+lugucV/et4Ln8LHXNaD2H3mZ&#10;3kMv0nPwBe2oSt/hl6Q8T/+mvL6tF0TyXmXizBtMnn1L+3vVWaXm7G888U2OPvVjjmvbmfxSwPpr&#10;zr/6l1x/+HvufPiPPPWN/8Kz3/y/ePHz/5vXfvz/8vrP/l8e/hIe/vT/4YVP/sDlF38kleJrdMv3&#10;1bdwTdsS+zGncGw8w9nvbGC/kw82zh7ogoJpGRqQ73uR9skZmvpERtfOUtc1TV3nNI098+xqnGuj&#10;ZrKB8rFqysdrqJiUIpG+eq6W+pUmGteaadyQqH+wVaDaTMNyHbVzYkCj+VRPFFAxmCWGkCYntpXk&#10;qhiqR0oZO9Yr1ppCZkucnHjhYqr+pDXEYamOJUzifFhuEJ3LrQLbOIKzAvBJ8MAn3lOL+lUj5UQV&#10;hclj7mS1pgmwi4gvi5HYaCsxMYT81jwyJPInFantgFNIyY3TSlljCQXVpaQUFxKfI5YUnkpysNhI&#10;aDnj4QWMGwIEqJ4M2tjTv2cP/bZ76bbfT7e7M7WuttT5OtEWZkdN8G5aE50YzPFiodLEdKEHN4dN&#10;vL1o4pX+vXx1cDcf9O7njY6v8LUpG742t59vrjnwi2M6/vKokW8P2fB5rw2vt9jwdKueSxXhtAd6&#10;kOW1h9YsI6ujOdSUGoiP2UNY6OOEBD+Kv9cujJ5y9NlLaIgrSakmAo2P01UeTou8lsm4/TzfZ+Af&#10;Xqvjf/xgkJuroSTpdpGgl2iqDyQ60EiUWYfZ1w+9oz9G+1jyIrpozlgl19SDVV9HRUQjJcFi9M4W&#10;CvTlNIT2U+zaQpupgzq3bIoe11GySz6Hr9jR8JX91KuVpva6065i/h4Bq4BUdVApoGpljzMdXkaq&#10;dHqSvCQue9sRE2/Cx08qBX+BfbgPBoGqT4hE/CR//GM9MUS74WLcjz7Mg9rWOvLFTOPjSshK7aU0&#10;e5nsuCUiDHLuWFfJyVokLrELZ68kbL1CcA40E5KZxPCheYYPLkjFKgmksZj+tVEqBiqpHa2iYqhI&#10;zjupTLqySayMl7QTR0JJNPH5EYSlmEguiCavOoXkvHDSpVJu7CyRC6SC/O4M4hpDCZYkElDgQGpL&#10;IMXjFrKG48geTxA7TSKtU9JVlQ8prcGkNYdLCosnV+A+tLbByOoZiesXGFm5LJZyi4mNWwwvXRX7&#10;vCbGeZXuyYt0TVyiR4x1QEx1UsC4dOxlTl77kCtPfi4R/nn5ufy+2nBOSvfMLToFXN0CSNVe2Sn3&#10;1Q6fAwsC66UntGFT4wLU7WFT27Fe7QmlIv+sgGhGoKSaAdRx9ottpGc2/v1iKaqo+L/TrjqyqhaT&#10;/vdFGeuXrXX4C6DuDJuqHbhAicBUdUYVtR4ltXxR4v8JVs99nYVTn7B58wecfvIXXH35t1x46Zdc&#10;fPWXnH/5F5x56aecevHHcvw5l9/4tYDvtxLLfyNm+Rece0XtPipgfP6nHH9GQfK7nHzhm5x+8XMB&#10;5fc5/8oPOfPi96X8QKL9z7jx8C8kxv9GwPl33P/6P/DMZ/9FwPlvvPL9/84bP/n/8M4v0MqbP/lf&#10;vPyD/8FT3/pXbn30d1x445cceeIz5gXQfct3qB86ScvoaSYP3iEooYpHbJWVBmPv5o+dizd7bB2I&#10;TU2RFDAnCWKG/vlFWvumGZhcZ/HQedr752kSqO5Ka82lYLCMouFKsnsLpYgF9uWRN1RA4VghheNi&#10;VFLyJTqViAVULlRQs1RD42otlVPy874Mcjos5HYkUdhlJa0+gY6lepqmyzTQFnWnEpFnIKspAUtF&#10;FEnl0QJGE/VjZdSNlhGc4YevWKp3jBuekc6k11qoHCjVxhO6RjsRnh8sBlyFpSoR5xAnksoSyaqz&#10;aoP6k4sSSciKIS49gqjkcOIyLeRUl5Ocn0dojIXYIAvpfhLTguLpCzHS5utCh6czbS4CDef9VDjt&#10;o8rbmTKDC6WBLuQF7KYw6BFqYvbSGPsIJzrNPDUTw9MjOt6b9eHjUXve7XyEt7of4ZtLjvz2Rig/&#10;uaDjJ+ekCFA/HDjAn83p+LzbkXfbDvDdtXC+v5nFcwPxjCe7YPXcxWhZKNOtseQn2pAYsgeT91fI&#10;jLKlJEEu5NA9WCIdSI73E8DuoTzGiVMNIXx9Joq/PhPL765H8udPRvH9pzN4+3o93UVG4gx2xAW5&#10;EhnkQkSgjgAvPWE+sdSmDZOsayHeuY4ysdX6pGaKpJIpDkmjKqyMfJ9iClzKKHHOJ+ORIMoPBFK9&#10;14OaRyTSP2avrYHass+dmsccKH/EhmYbT+oed6L0KzaUPSqfn6M37boAqgxGEj1ciDV5ERHqS2CQ&#10;B0EhXgJUbwIjvdGFuuEjJSozmKTCCIItOvJrUymszCHNmkVD9QjJEU1kxYwR7NZOtK6faP8Bmqsu&#10;UFN1lIbmQ/RNbpFQWIpHVDCp1YV0zI5S1N6ItaaEyJxkEksyic5PwlqXS3yJVLaVmSRUZ5Nal0d2&#10;Yz7lXeXUdJcL2Jrpmm7EUhatdZbpBfLhucHUiSA0rdeQ0ZNAUlOIGKgPkZU+ZA5EUTCVRMFoIhXT&#10;6Vi7oomsMIlMFAhQ0+VcLadrZon+xWMMLp6Vi/E681t3WDrxgIVj95jceEJgd13+7wU6xy7QPXFF&#10;zFXi/6z6vRdYP/M6lx58i63L79MlsJ1Qi5EsqXGmT2ltqJ1itApearX8rpmb9MzeoH9BYL0sQBVT&#10;HVHmKoAbE7OcELNURjolZUIAOLqkILvdBDAhsFRF9fiPaODdbkfdBuz2zqdqYL8aUaCtOSrxX3WS&#10;9S4+0Ipqyx36AriqGaJzVgA0fFli7xkpZ7WhUillaqUptRDKi5zVIPp7rr76e+4+/Ceuv/Z7nvjq&#10;33P3wz/w1Mf/zLPf+q+8+N3/xgvf/r+0x26++zfcfv/33P/oDzwnP3tZfvb6j/4nD38O70kcf+9X&#10;/4P3//x/Sfl/tPK1v4Svq86jv0Duy89/KcYp0HzrZ/D6j/8fXv3h/83L35fn/86/8vSn/yRx/3di&#10;rj/h0L3vsHzrM8bPvSvG+woDB5+hf/WuVFqSHuavyWd5lYbeQzjqEtnrYmaPvQ4HD3/sXXw4YOdC&#10;ckY2w9MzDE7PMjA1x+jUKo1tQyysHqd/ZJERub+r7/g0g6dn6Tk2SvNap5QOWjc65NhE7XwF5RO5&#10;5A1nYBnKIHkgg9ThTLIm8sifFOAKaEvGiygR8BYMiOVIxKoYyiO9IZ6uZYmS05XkNgrUKqMp7bBS&#10;2Cx2UBxMYr4f8bl+bF6aJDHXRHiqHlOsKLXEelOsFxUC+cLOHPQZepyjnTEKXCtHy8nvKCBWIlpu&#10;Uy7WqgzSy9OIyYwgKS8ea0kGvsFiELmplFSVEhYbhZ/JhJ/eQFp4IA2JgdRE6GmKNGn74Gf7uAls&#10;DhDna0tKiAuWEEfyI93F4nbTFL6LtRInjtTu5/aAD69MiqEOufNx/34+GbPhx5cC+Ok1I986486H&#10;h+346SUjvzoXysNuW77a7MSLRY/ybrsdHww78faIPc/1OfDSeACrBa60CjSH0p1pSdhDUcheskL3&#10;8+rJTP7urSq+fiGVgQJ7ElWcd36ck01B/OuT5fzXUzr+ZdOe32w58ZubwfzNq5n8z++P8vVrZdTG&#10;HSDF7Eys2YcgnRsmT1fCdAaKYisEdFWk+bRj9WskzjOZgth4OvOKSXaPInKfiQpDKtk2RjJ2uVCy&#10;x5uaAzqq93nK0Z36A64S650EsLZUfuWA2OkBqgSmRbv2UnnAmeGwaDoCw0i2cyLZ04N0fz2h3i4E&#10;GJwx+DkQKBYaGOmFPtiRADHXsIwQMRgxxMYEqnrSSVKr62ckkplSSLBXMtG+5QTalWIxDBDrPYA1&#10;dI78pFVS4odp6T4kMfQoLbNjpAsk1VKL/olhHPB1IybLSuPgINk1tVirqwS0LeRKyR4aompqitqx&#10;ARqGWqnrraK4KZuy7jw6JHnVLag0JpbbkU5QnomCvhwa5+so6M8UA40kudlMRJk71s5gKufTKJ5M&#10;Jao6VOLnMO0royILHaRW1lLTPy3AOyjRfkugep7R1atiqDeYWJd4v3ZLYv4lseDjNA+eoGP8HG0z&#10;F+mcuyKAeoLZrecl+j/k4v1vibG+Ss/ETUYEpAqMI2tPfbGo8zVax69oizurxUk6p29pU0EH1fJ6&#10;C3fEeG9vm63asE7KyOJdrSjTHdz5mbqv9mCSo2qzHRQID8wLKOfu0zdzj97pe/TPymNz8ph6fOFJ&#10;rXTO3pXKSzU/yO8IpPvXn6VLANs0eVNk6CqlPefIaT5GRt0mmY3HmT7xHnfe+j23H/4jV/6/bP11&#10;nBzXuX8Ly7ZgmJmZGTUMGh5pSKNhZmZmntGwpBEzM4NlZobYceLEcdDhnBM4YTjJep9qJb9733vv&#10;H8+nqrure6Cr1l7fql17P/yvf3dX+m9VKXM0nVTuQnr59wLOP3Hh9T9z6OaPGFp/QzXC1sDaqwzt&#10;f5XJo2+zcOZDls9/IlH8W5x49kccFyCefOmnnHnl52Khv+T867/inJTy+ORLP+HEiz/muAD7yHO/&#10;YOPhV2K53xOj/YKlK19n5sz7jB9/SzW3VMvsLRpmb9Os6kFwm6aJS9QNnlCliFr5XrrHTxCf3sDT&#10;unaomTuzzdQBNWNbtKQ0dSxISsmhrW2QpoYuGuo6aGyWpdTg8DTrB47R3TvCpqLJRoqnmikcr2P3&#10;YCk5/YVk9+SobgPM6dlFdqe08FLpPRKpBaAJzYmqiczi5KBIqIkhrSGBlNo4MhqT2N2ezi5ZxhVv&#10;F/hFUTcqO3dRGElSkVm+otXpbBegBiXb4yhG1jRSIDvNbomDhvjGOmLnb4yVt75ERBuSKuLx3OmF&#10;nUDVPNQcs2BTeS6Jwo5CEgoT5OCMICQlGO8od3yjPUjJS8BjuxuOPvZk5KYTEhWMm487zu5OxMUE&#10;sCvOgxg/S4LkYI9ytSDcSQxF9xkxQnN8PfVwddxGrJcBOX5aVAVuZiZdn7U8Lc5Wm3KpxoRzxU/z&#10;qO4ZPttrzmcnHXhz1ZCXF3R5e9mM75/y5Y1BEx5WaHItbTOvlprw2YAjP1zx5KuDAXy+5sP7C968&#10;NR/K5SZnlnYbMLVTh0r/TZzu9ec7ZxP4r7Pb+ceDHNYKLfDbuom6CEt+cDyP36x68/ORrfxpVY9f&#10;Luvz1X4LfnjUiy+OB/Ddi9nMFjkSYbeFEBdTbJVBq63McDa3xMnAhTDbXSS4lJPiVUq6v6SLsGhS&#10;vf0JNXEhxtyDKF17Qp/SJXqTHunbzMncZsquLWKoehZUmdpTZ+pIg7EjVfrWqi5UuVsNSH9akz0G&#10;5hSICUdt08RvixohJkZ4G+jiZKyNpak6DtIgOImVGlhtxcpFB9cge4n+kkI8DFUjgu0sTiI4xg93&#10;Dz/sLfwIcEzERj0CV60MPHXyCTavI8S6gWDHWkK8xVolgll5BRCQEktGzR6ixG7tg7zwj48hNCmZ&#10;nMp69tQ0k1VVT2Z1HZl1jSQ1NLKruYld9ZVk1RXQs6DcrNLE6IFeVi7PsXhplotvnKVkqACbSAsc&#10;42yJLNpOVls6aY0xxFf6sqPaG79scxGKYMLLfQje40+jctfg8jgdc7Pk1LdI7O2ltG2ckpZxSltm&#10;BE7L1HStUN66V0Aqhl03Q171tJjPLGXNy5R1rIt1HhAoipFOnGNATHX91FvsP/OOAE3ivHJBSRm6&#10;buCMavg8ZaQnBaYlbYcErIdVpYBV6eNa2yPA/nfVy2Pl/bVis0rVKKVs131MjjHllIFS8rpUde8p&#10;MfXT0ggoPQoEqv0XBaRSAtQ6AaryXI1UhbxeJtuV9ZymvO8slQL7sv4z5HccJavhAAklCySVLUoa&#10;PS/AeoVDd37I+Rd+zannlG5KykR3vxH7/C0nnleusP9OBVOllPUTz/9GBdSZ4x8zvP8N+lZfpH3+&#10;oaoLVe/Kc/+eQ/8FJo69yZRAcebsB//u1P+pqpT1+QsfM3vuQ1VNnf+YibMfMnbqPYaPv83g0dfo&#10;Wn0k39UDWT6ka/k+bQu3qZ+5TrOAtVeeVyb8q+o5SIOYaVXnqjRmGzh4JbNZzx4NcyfUxE7VTexQ&#10;lzSmY2BFSUUjNbXtVMiysaGD9vY+Wlq6WV7Z4Nixs3R09rMpd6SG3JEq9oxUkDNYQmbvHrK6ssju&#10;zmK3CqipZLYnqabYTW9Jlp0tkeT6eAHpDhLKJF7l+KoAmtGQSFZrKnndmRR0Zapey21Jo2ogn9g9&#10;QYSkewhQ09jTmEKQRFW/JDtZOjG41sj2Xe54Cjjdo6yxCzTGNsAIiyAj2YEDVQNgWISaqe7xN/Ex&#10;JjIngpLOIlJKk/FL8JXo7626YhyU4ENyXhx23uZEJgaRsCsG7yB3PIJcsXE3xlFA7extgIHJU2JQ&#10;unhJLLWzlbgcaoel3WYcXNUlehvTvtOFnigdJsM3c2q3JpeKdbhWo8/zQ+a8O2/O1zYseO+4Je8f&#10;s+bdQ3Z8KnD7cNGZx0363CnU5NVyAW6rG98e9uLLaW++O+/Fdxa9+c5SIN9YDuQzie7vz3vy2pQd&#10;nx3y4r/vJPH5sh2/XLPnVwc8xWjNmNmxjdfGAvj90Rj+e8SU3y+JnU5t5r8PGPGjJTO+WnfiYf0W&#10;2caJ22ORpPiq4W6zDSsTPRysLQVSptgYimnuKCI/tppgqygi7ENJ8gom0z+MXR7bSbT2Yvs2E8Kf&#10;1iNWoJq0RaK9WGmGuiGpW7XJ2Kav6syfpy5WrWtFmaEtac9oqwZVyTO3J3jT0wRvViPM0ITtlmKj&#10;OhpY627F1dkUD19rLBy1cRCouvqb4yS26uBhjrmDsRhAMjEpaXj7RxEWkoW/aypOhgJT/SRCrSrw&#10;0NxDjF0LMQ7NeBjn4GadTnJqFc4BIWjZmuAc5omuoylBibG0jIySml/KnspWcstbyJX4tae0kczi&#10;GvIbWsiuqWVPcw1jh2Y49uA4G7fWmD09Rudig0S9cklUiarBrLfnBeGX4YWzMvjM7gDKRvNIbQiX&#10;dBZFRkcE7jutiC4PJqkmiZ0N+VQOdVPW1StReEbgNiWGPCw1SlnrjByYe6nqWKSsZV6sdFZqTtYX&#10;JfKvSuRfF0tdo7xtTXVetXHgmOoC08je2xw8/x5zGy9QKxBslqiuTIynjPL0nwGflVIeK2OSKoBV&#10;umNVd4mt9ggkpeokhtf3SXwVg/1P1XSfFGgqRiuv/+fzBNj/mZ+pRYn6yrnV6bu0jt2U567Ka8ro&#10;UhLtBy5T2X+BUoFqUedJCqWKBa5FfaclhR4kXmCa3XyYvn0vM3zoLWbPfsLhe2KKjyTev/Abzr7y&#10;ZwHn71VAfdJt6X/kuT9K/Un1nNKt6YhyR9PV77Ag7x0+8Dpdi0/6pXbufUDH4j35nu7TsfSAzlWl&#10;H+qTrlO9+1+kT9VT4Ek96Ur1Ap0HnqNzv7x337N0rD9UXbzqWrsrML1L5/JNOpdu0L1yW0rAOndL&#10;vn/lHPURaTg25DtZEZM/IPvQILqm/uhZeaEudqohQNUwtRNDtSF55x66+8Ypq2ygtraVqqpGqmoa&#10;qJP9rLmlU2y1nfrGVjYVjFSTK2aar3SNGiuT9Txy+3eT15/Dnr5McjrTyBIzze3KIKdjJ7uaklWT&#10;oiVXRpMipZhoZkMSudKyZ7SkkN+bTflQPjmt8r7mFPkHNVEtUN1REEpEpg/5zWkkl28nNFO5ndSM&#10;1KoI4gsFnDts8Iy3wSpAFwtfXezDLXBLcCRwlzf+aV44RiqvmbHVYjPu0W4UtheSXpGOV5QTTiFW&#10;eEc7qwZ9DkrwkIhpTUJWJK5+NjjJwW3spMU2y03oOGzBwl0XFx9L1Tm+gFAHfGVbO2cNMVktCpLd&#10;GcvzYzrOiBNJujwsMOR6nhrXa7R4f92NdzeseVOg9tlld17fb8m7B1z49qko3p/15UaJIedTNXiQ&#10;bcDrJWbcyZb4X2bGa/XGvN1qxEe9lny14sOn4yZ8a86Cby+a8pfrLhLpbfnJoj6/XTDhqwljfr7u&#10;ws+PuPOrY07817wpf5ux4L/ndPmpbPPDeX2+P2XJ23Xa3Mt6itdarfnWySLm6sMk6m/C0dYCVydn&#10;LC3E9M0MiQnaTk68xGjnAPxMXfA3siPRyZswEyt8t2kTpWVE9BZdYp5WJ03dgCxtAaqWPqkaOgJY&#10;bZKe0SL5KQ1Sn9ImWdYTt+qQpmdCtLweoa1Lmr0DCfLz3PS1cJbycjTH1c1cNeKWhaMOtq6GWLuI&#10;NYuZuntbExgSQHxSFl6+CQQHFZIY00ZmfDfhrvlEOpUR59JMgmsHYRa1uGvvxt9iDx7WKexMryav&#10;sobInfG4hXtj4+ssyUQaVtmJSxq7yStrZU9RE0VFzZTkN1KQVSnLMgpLyiTqtrN2dT/jpyeonq4k&#10;sSqatMoYtqd4qW448Mvyln07i/CCENW0K56pLqoB0AsHd1I0KElnjxuJdRHk9WURXRxHTFEGtaPD&#10;0qj3U903RUXnNBUd05Q2T1DaNCFWOkl58xzV7UtUSdWK+dR375PlOlWtq9RI7K9qk2rfJ2Z5iJYh&#10;if6Tl1k4+Dwb596jTRndqfeEKtL/B6j/GadUMVblOSXyK7ZZp9wUIFUv9ljfr8R4ZboQ5a6qJyPt&#10;K6VMYaIa43Tyqmr0f2UW1a6Z23QqV/tn7spjZarqR/TOPqJ7RuA1LcCZEMBO3KZu5KrKSou7TpHf&#10;fpwiWe4UM40smKJl4YHEaTHCY+8wevRd1q5/yZEHP+bog59yQgz11It/UEFUsVNlqUBUmfjuCVB/&#10;p7qj6cC173FA3rd88TOJ+u+Ikb6sAmrb/F069t6T5R1a52/TtnRP1W2qWQyzce6mLG+pHrcuSilL&#10;5bUlqeU7tCzL9gLO9tVbdK5JY7F6k9aFi/I5F+iR9c7F21QPiXl3HaKm/zDlHSvSEC7SLHYalVzJ&#10;Nm1n9Cw9UDOxR9PcAW0ze/QFrA3t/XQPjNPc1ktP7zC1kk5qmlqoqm+iqqGJ+pZ2Gto62VQ2UU3Z&#10;VDWVM1VUTFVQpJz7FCCWShwvEqgW9GRSKDvTblnuEVgqXabSmxLZ2ZSkAqyyTKqJJbE6RrWzJsv6&#10;zvoEFWwTxVKLOjLoXWqkuG0XO/JDaJ+qVI0+FS3gCslwxT1eYvhOJ3xTbPFNtsct1gILfy2sgw2w&#10;CTFS9Vv0SRQYpHjgGatMq2LGFounsfK3JKchm931u/CJUzpmW+G/w5XUkhhsxDQjUv3xF3M1d9HG&#10;RLnX3GEbxq7a6Npsxc7TDN8gR4JCnPDxtSDA3wwPFw1CHTQYzPBgPdWMQ9s381qJMc+V6vBKrwWf&#10;iIl+cNqOt46b8fohK15bs+E7ZyJ5dcydu3XW3Cq04n6+bNfqxSfN7rxYbMSLpQbcF8u9vuspLiVt&#10;4jtD1vzpkCc/nTPhV8sm/POcFX89ocN/L+jw1YA6Pxkz5L9XbPndIVt+NL+VX05r8jt57jd7LfnJ&#10;ggB52paPm4y5s+Mp3szV5b1aFz5Z2MXZ/lR8zbfgaiNx384KMxOBmbUBpgZijYYCTm9plMQq7Z/R&#10;x01AGqijQ4yxCVEaWoQ99QxxEtvTNPVI2aZF7DObVY8TBJ7JYqkpUnES8yM2bSVZgJtqYkm8qTm7&#10;3NyIt7fD18gQB10NAZ8xLg4mWNnqipmaYuVqgK2HEZ5BCkhtCQ1zIzg0GL+ABHx8sgjwq8DLuRgv&#10;uzxi/WoE+mV4m5QQZtdAtGMTITYS9S13E+WbT6BfgqSNYDzDfKXx9JS42syukiKyS6opqGwnT0Ba&#10;WtBCjhh5d1kfxyYP05BTxp6dmTS21VHQlk/xcDExsj+677AnMMWdpN3KPGLmGPrrsT03iMqxEkJy&#10;/MVW/fHNcCEwx52EamX2VS85FvKpmapiZ12O6kJUZb9y2+sUZe1KzBdDrR8nt7Kf/KoBqUEKa0cp&#10;b5qhUsBa1bIgtUhF0wKldbNUNy9Rp4C1ZU0gu5/GvqN0jp2nf+YKK8dfZd+ZtySCim0KOJWR8hWg&#10;KkBUwKgAUnn8H1A2iG02CPCUW1hbR6+IZV6lfeI6HZPKqFQCTwGnatZUsb2B5YcMLD2kf+kRgxKp&#10;B5efl+ULDK28xNDqKwwsiunNS9xeeEy3LNtm7lMv1lref5HCrjOSOsVMxUgjBKY18vnL176pGntU&#10;genylS84dO8rDtz+ERt3fsxBVcd65WLTb1UwVUo5BfAfqCqnAjYEqIdu/VDqe6xf+Zyl819j9tS7&#10;DIiFdi7dF5OUqC4g7ViUBkCssmPpriqyN8/doGX+Fu1Kv1Qx+3aBqrJN6/It2laloVi/I2Z6Wwz1&#10;hpjpVSn5v8xJozR3VuoclYPHKe0+qIJpTd8BsVNp9LqWpbGbEwkIQ8PAFR1TZzTFTLXlmNGV0jGx&#10;ITUrj6m9K/QMjVMtVlrb1Ep1UzMV9Q0UVlRS09xCfVs7m8rHSqmarKBspJiC3t0C0VzV9CXFPQJT&#10;gWFRp5TE+JyuXeyUyJ8kUT9FOY/aEE98rUBU4n9cdTSRZWHEl0cQvtuPxBKJS7UJxEnU31OXTG5t&#10;oux4u8irTZIdoICRfa2kys4dJvCKyfXFI8YctygjglLt8Eu0xtpfQyxVHZtAPVwjLfCKtcMrxkG2&#10;sReweonZOqLjrIldqC1Z9ZlywOyWz3DCJsCU0DRfIncF4hFuS4wsbbz0MHFUw9RRAwdvOeCd9bF0&#10;MsTTRw7yYFfVCE9hPlaEeujjb/oU/cl23K314vliK96oMOLNRjO+sejB64sS5S+78r37/nx00o2P&#10;DnryoNOKDye2cyJZlxuZ5jzYY8LtnVrczZDK1OJqsgb3s/W5uVONBzmGfNioz+9WXfntsiV/OWDB&#10;r5e0+PWqBr9aMOZ7Q8b8YNScX6/Y88tFWR/fwlfjGvx6xoZfL3vw9X4zvhh05cNaWx6na/GKfO5L&#10;BRa82BLMocoIAg2extdWBzvjLbhLtHa0M8LCeBtutgZEeLngpKOPi5oh3ur6hIhdRunK82qahD+z&#10;laintxAn8T1hq4bAVJ3YrerEbNYk6ik1eU1qiyY7dAzZaWZNnJEpEebm+Bvr46yphrOOlvxcCxwt&#10;9bEw1cLR3Qx7ifiG9poY22vgG2YvdmqMqYUaZpYWAtcUSismcXLOIjigAlfbbAJcCwhwKsDTPJ8w&#10;lxqC7Erwt8nD3y5bQB1H0o5cQqKisPdzxzHIS6JpFy3DAxRK/Kqp66eioJWu0l6uywFzrvsAF3r2&#10;cX/vSWbru8mN30Fubipx2RGy/9hhE2SOQ6g1lZ1FZNalYxdpi0mAAfFlUZSJSMSUhpHemCiW6iO2&#10;6iaysIP8njxqxmrZ3VRCUnERORL5StpGyK3pZ1dxD+kF3WQUdbK7tJO8in4KBKwlAtXSOjHWWjHX&#10;2knK6qYprxfI1s1R1yQHcaOAtUWx1w2a5SDvHD/HmJjVkSvvM7L6QNV1SjHS/5xH/Y+lKiBVSnms&#10;XJVvFYB2KndLiXkqI0QpI0UNLT/LiETksfXnGZFSDex84GWUaUMGBKZDawLR9VdUNbz+uqr6l1+i&#10;Z+F5+pYkUi+/SOv0A2rHblApllo6cJESqfiKZbJaj7J6/dtMnfqAmdMfq2B68N5PVQOSrN/8Sl77&#10;oaoUA1XAqRiqEvmPP1bOm/5OdYFKeW39lsT9a98RmH6LlYtfZ+nCx+w99wETR1+jb+2R2OR9etYU&#10;sEot31NVl0C1UwDaLmBtldjeMnNDljdpV1msQHblFh0rN2lbvCZGKv+juQuy/WWx3Ys0TJ6gQiy0&#10;ov8QtSNHqRvcoFJAWiYgrevaK3G/h206DmgZOEvsd0DXzBZ9C3sMrRwwsLQjKCqG3tEJWnr7qe/o&#10;ol0a1YbOdoqqKtlTWiLfcTXVLU1sUu7Fr5XWuUaAWi/L2uEiCtsyhN550rrV0TNbo1ov6sySX2YP&#10;lbLTlfTtlp0vj/qZCirHBb6De2jaW0vfSotEi0oqunLIqdqhgmhhbTLp+WGk7dlOUlYg2cXRdIyX&#10;0SPxKzk/kNAkB9KKgknM88VHGXA40khivJFYptiVrxb2gQa4hJnjFW0nS2ss/cR6xEh9kjyxDDQX&#10;Y7UiLj+WXLFV71g37IMtickOxSPCjvicULwj7dGzeApTSzE4MScX5YB3MpbI6UqQryM+jmYkhbjK&#10;AaxFSZgRZ1uCuFfrxHNFRjzcvZlPBp346kgY3z8bxI9uBPDN0858ftybl0dseaXLg4tZlhwK1+TI&#10;9m08zDXmUZ42jwq3cVfeez5+MxeTnuKruXD+ciKFn8/Z86u9YqCrtgJLHX48psXPZw344YQJXw6Z&#10;8b0RK346bcNXYwZ80afBp+3bxGrN+LTThFcrteR30uHlUnOe3W3Ic1kC1GJTHlZ60OGrQ1eCM2sD&#10;uSTL329jsAUnS10sDbcREeDIdndbbNS24CFQ9FLXIVBTm0gBapSa2Otmgecz6sRv0SJBKlbiv+o5&#10;DT12aBuRpCf/H0NzEozMiTE0xU9LBxctDRzFSn0tTQmwtcLRVA8bc13MzbWwchCwuuijb6smrfwm&#10;9K02oycNlZP870NjQrH38GNHeim+wbsJCi0kLqae+Kg6/NxysdSJx9MmR+Cah5tFMnZGUQR7Z+Dv&#10;v4OAiGgyysQys6VRL8ygbXyA8kYxhPJmynZWcHboIL+5+xkH0zo4t2eYt2bP8sriaYr9Igi1tCR9&#10;R5gAOIudxanSGOtjH+FG1WgdIbtDCMj0wzzUkNjyEIoGctgh6SqqSKSgJYOk6mQSyhIp6CwVoFay&#10;s6KKPfWdFDYMkVczxO7yIbKK+8nI6yBLLHl3cRd5Zb0Ui6mWVI9SUjVGac0EZbVTlAtUq8RS6xr3&#10;UtOwIJFRoNqxLqZ6gI6xM3RPX2Tu6HMcuvKhCqKKpXYp0BB4KiPp/2daZ2UUfdXI+mKfPfPKQNDK&#10;QNQPVeOnjq6/8O8SmCrzLglYlbmXJg6/prqffuzga1KvM7JfqTdUpcxrNSJQVZmqVJ/AtXnqHjXj&#10;N6kYvkZx30VSag8QunuS2fOfsnH/h0yf/YSV618ILH+mGrR5497PVCM7rd/6sTz/I9ZuKuOOKgM4&#10;P4Hq6Zf+qDLUJzD9sQqoq5c/Z/XSZyxf+ESA+pHUh0yfeEOA+lCAeo/+fWLV+x8xsP6IPmlkehSo&#10;KkYqkb9t7roA9ZqqlPXG2avUTl2ieuIc9ZMXaJ5VQHqFrr3S6Mycl1RxkNKe/dSNnqBuROy0f52y&#10;DqX3xQRNfct4b09D08BJgOqIrrEdeua2GFk6YmbngqmtyJqrh6SMZhq7eqhubaO5t4f2gV7q2iQd&#10;1VVTXCPca6xjU2VPFuUdu6TVz6dzooz63lzaBoukiqlpz6a2NUuoXEhTd54QOFOizE7RY3lPawbF&#10;rbvY05BCWnk0uxuTKZHH5c1Ssk1eeby0zim0dObR2pVHc/seunuLmJptorW/gNqOTHrGS0jd7S+w&#10;9WdsqZaihliJdbqEJgpAw41w9BcoeKhj66eHpzITqpRtoClmPgaY+xvjk+yNR5yXah6hwNQg8pvz&#10;VLel2gaaEbDDncAEdyLS/TCx3YaB4SbMzLdhZ2+At48928O8xOKMsTfTwd1Cm1hvS4ZzXDhd6ywH&#10;pDb3C7W4lbuJV1pN+NqcC18e8+M3tyL40Wlvnu8y4PUue56rcONYhD73Mm25n2XMZ13OEs3d+c6M&#10;GZ/0m/BipTZXdz7NFxMO/OlUBH847Ml/LQtMp034oPEpvujR48suHT5pVRdoavN5nxHfH7TkO21G&#10;fK1WizfKtvBmgzavlG/jucKnuZP7NPcFqrf2aHBvtwC2xIDjCWosxhpybyCZRwdKGC4Pw8VgE752&#10;JjiYaLMrPphAR1McNTfjqqGDm8AyQMxUAWqMui5xEu3jtuiSpG7ETh0LMgysyZAdKsXYmh365kRr&#10;GRGqpov/VjFReb+Xnj5uxga4C0y97S1xNjPE2kQHE2N1DMSIjaw00bNWw9hRWzX/loH1Fqzc9HH0&#10;sSAgRiK7vweuwcHYeAbhEZxIYPhunNwTMTEJw1gnUipKbDcVO7N4zA0Edn7p2NgH4rk9WvbTTqr6&#10;WkguzaBprJuO/n5mxuY5OnGA64MHedS0ysmYBkkLA9yvnedwbht3exdYLWtirLKaqf4uGjvrcU8M&#10;ZpODLuFFOygfLhN4Roh9ReCd7oh7ig0p9TESa8vJ7dxNSk068UWp5LdXUdLZSl5jJ0VNQ1RI1K9u&#10;20tV814KKsfJLuyUUoDaISWmKlAtKB+QGhK4iq3WiKWKqVbVzVDXMEdNrcT/+jnq21eo6dhH08BR&#10;uqbO0ysAOHD5PfYee0N1nlSBqTKKvlIKXJVSBptWRtMfXHksEFSiu0T4f9f/9fixxHwpWSpAnTzy&#10;hpQyCr4yF9N7TBxSZl59m7GNJ9NZj0op07AoEwW2zz1L7ehNygaukNN6gszm4wRnT0iCvcCx536h&#10;uiPp0KOfqsYXPfXybzj6+L85/OiXAtWfi6n+jNUbX6mgqsBT6Tr1BKr/I3b6a9XoTwfvK6cEfs7B&#10;m1+y7+rnrFz6RGWnc6ffZvDAY7qW74qZ3hWginHvl4ZinzKr6QO6lTulFhQjvU6rALR5+jJNk5do&#10;EpDWjF+kcuyCLC/QNCONzoIAd1qZ6O8U1YNHqZWqGzkudnqY6oH9In2LlLTMCMcm5bscxcjGB019&#10;e7QNpYys0TWxRt/MRqBqryptE1NylHPyPb1UNjcJVJupEZg2dndItctz9VINbOqfKROY1TG90iTV&#10;zPxaB7PLrcyttLG03svyvn6WlntYnm9nTZZKLS50MDfXysJyJ6v7+1k9OMjKoUEmF1sZnKxhem8r&#10;03PNDI1W0ddXQrvAtK52J3XV6ZSXJZCa5U9cigdpOQFk5gXLDhjGobNDnL85S2lDFH6ROvhHGOEe&#10;ZIhzoD4OEskcgoxUQFXmMFJuAtD3UEZklwM7zleg6ouhuwn+yUEUdxQTIKB1j3TAP96NeLFV9wBz&#10;TM03o2/8DGYSiz39nfCWuG/vYoGtlR5muk8T4GzCeu12Hg4E87jFlnd6bHh/wILXuk14Z8KWb6y7&#10;8v6UMe+M6PNmjwnPlhtyMEiAW+DKS7kOYoxGvFNjwDeHjfjRmjmfT+vzbqcW73bo8vGANl8JSH+y&#10;asE3R8U8+7V4u0FgWb6Ft3Ke5s3ip/moWZ6r3MpHVTp8VKLLG9nbeDV3K88Vb+aVss08l/8U17I3&#10;cXH301wvVudu2TauZD/DjXxd3h4I5HFvKDenYujLdsFL/xmcxCA9rcxJjxVbF1v1NxcQip26b9YQ&#10;OG4jWseAOHUDErbpk6xuQpqWBWmaFgJWE3nemHB5LVRAG7JZhxA1PQI19PHW0MXTQL4TY/lubKxw&#10;sTbFwkADJ3szrGz0VbMPmDvqC0CNsHA3wMRZCxsPA5x8LfEOd8ElxA67QDvsJRFY+jqjZqHMOhsm&#10;sEzBxCYEK8tozM0isTSPxtIsXJYheHgnkJFbT1hyNsEpsg+NdEiSahGjmmL/4Q0un7rE80dvcbR0&#10;iDt5o9yIa+ZxxgDH4xrpc0nmQEoN56v62V8l+2Z5FeXVJeR0V6MX441eiDXp9SkUSAJLqI7FP9sT&#10;10Q71YXVgp5CSgeryWgoIKk0S2DaSHWfmGdrP2Ut49S1L1EmYCyomCSvZIy80l7yyztk2cXuwnZy&#10;pPJKBKplAxRVDFNWPUGFQLW6dpp6AWlNjdiqVE2TmGrbGrVdGzQIVDtmlAnt7rDv3PuqaUiU/qi9&#10;Emn/A9L/zPU0tPxA/gfKjJ8S3SXCD6y8ILH9ObqUrkcLEpn3Pivx/TnVQM4DYqvjyiR2ClCPv8vs&#10;STHBY+8zefTJ7aFPprN+g//MadUwdpeSrovktp8hu/UU4XvmcIrrYvzUxxx48GOWlVs77/2YkwLT&#10;Ey/9luMvKFD9NRtipPvu/Iy1Wz9RGeq+2wLde79Q9Uk9qho+7zeqyL//rmxzU4Arhrsidjp1XGC+&#10;7zkxyjsCw6u0zF0VoIp9r90VM5W/VWDaJ5DtnL9Bm7zeLjBtEwNtEhNtGD9Ho1hp06yYvBL9pZTT&#10;AE1TVyRtn6Zm6CS1AwLSwePUDByhvHed0k7lrqhZCsVO67rnSc+rR9PIkW1a5mjqWqKpZy6maibG&#10;aiqQNRHAmrJN34CsomI6R6QxbWoUTtVR0VxHZUs91e2yb0jVtEvkHxqpZGCwjH4B38hwJZMTtcxN&#10;Nwo4O5kar2VsqIIhMcuhniL6xDZ72nNV1d9TwEBfIb09+QLNQoYGS+iW6hgqpXu4lIHRcmYWmlkW&#10;yB4+0M9RqZMC3sunJjl1bIT1lXZmFfhOVNHZkU1nTw4Xrsxy8sIEKVkeBEWaClRNcfbVxiPQECcf&#10;sSuxU98oO1zDrDBw11KNSKWldHkKtiAk2QeXUGtCUnzIqU4jKNETj3B7YjNDCUnyxcBOGy3TpzES&#10;e3L0MsEz2EUAYISDwMDGYCuB1prM5bpxtMCKK1WmAlVzXmgw5u1ea77Y68dbfQZ8fcqEH6868fmw&#10;vFamzrvNdtzYaczh8G3cztPlhSptvj5swU/W7fjFfiu+nDTgsxF1frHPji9nTfmgV42PerT5qMNQ&#10;IrwGD7O3Coz1eKVYX4Cpye3UZ3i8S52Xd+tzP0Wde6mb+aTFhpdKxZgFri9WGvJig5lAXn5uhQbX&#10;yjR41GbBvTYr7nS6cKEngPJIgZ/1VqzFSBODvEgL88ZVon+YnQX+0sp6imV6b1EjSF2b7WKn4Vsk&#10;/j8j9bSOlDYRmzQJ36TB9me0CN+qS9BmTby2qOOuroHd1q04Kv1NrUywtpCUIFHf1EQXMwtdrOyN&#10;MLfTl4ikh7WrCcZigLryezgHWkpjaIlXrAuOwdLqO+li5GxESGIoqQW7sHJ1ws7dA2dPf5xcAvH2&#10;jcbazk8+0xNTS3d8QmKpbO+hpL2d5OI8arobJbpOM3BS7G6ilX1rc9ya2MtKZC5nQgt5Kaef02Hl&#10;jNgm0G4YzKzfLvbGFXC8rpve/GKSkuKoGG0lpGYX9qku+GS6ErDbj5SGnUQUJZDemM+uplIqRnop&#10;HxqgsKeH5MoaCtp7qeieEKsZkxQ2Q33bCqVVsxQUj1NQNE5h6TCFZT0UlPaQV9TFHqm8Ynlc0keR&#10;mGpp5bDAfERAOkxt7YiAdZTKugkqG2aoahHTFVOtFFPtFEh0SKyf3XiV1dPvq2J9l0CiU5bdEu17&#10;F+/Tv/JIrO05xsQ8RyTeD0jU75PI37sgFjcv2ywoF5+eZWhFifwvqObCHz/0mgD0TdUsoVNiqJPH&#10;PmDowNsMH3xXVZ17FZg+J3C6R0HnOXbVHSG2eJm4sjUSqvZTNHD1yXnSO1+xcOVL1m//hFMv/Q9n&#10;XvmD6or+8ef+R6zz1xy4o0D1FyqYKlDdL9sduvczjj37K049/98ceyivXf8eq1e+kKj/GTMnPhD7&#10;fFGi+21qx65QNXKe5pnrKkvtEqh2L92mZ0mZY+sGzWKi9WNnVQBtnDwjFi2wlGqYOCOR/4pA9SqN&#10;U5epE8jWjJymevg4VUNHqJC4X9a9Tnn3GpUC1LLORfIbJsirG6Ghby8u/vGoGTmxRdeKbXqWqAtQ&#10;tQ0t0TawQF3XmM2aOuhbWLGnrIKGrq4nMG1SSqJ+XRl5FYVirHW0DXSw6cShKY4fnODUkSnOnZzl&#10;wqk5nr1zmA/fvs6V83OcPjrCtYvzXLowx+UL81y9tJfrVxa5eH6W06cmVHVCAHl4o09MtZ8FWc6K&#10;3Y5O19I/VEJf9x7aGtJorkmmQ2ygtXIHLVWJDHbmMtpbyEhvAVMC377ePEpLo1labWd+uYWEdDfC&#10;460Jj7HBwWUrLu6a+ASY4RFgKpHRHJdwG0x99DFy2Yy5uwb2/oa4i73ayHMuIVYk7onAJ0oOmEhn&#10;QtOCMZNIb2CrjqWjpqobj1eQswDAXIxIn2BnMzpzI9moCOaVkWReGQrmepUhDyqNea3JgjsF2nw5&#10;485/HfTmw05N3q7fxueD9nzc58CtQkMu5xpzIVeNb8/78ZN9gXx/wZZfCUR/MKvPT5bN+O6sRPgB&#10;HV6o2MRLFVt5rUKPx3ka3BCAHo/YzNV0Ha7v1ObOLmMuxm7lXPTT3EqT7QuN+LTdiRdL9HiUr8Vb&#10;DVZivY680GTOLfn9LpVqclmM9larJZebrDhc50pJuD7uxk9JJNeiLj+FyoxYfEy18JO/M9TelhBL&#10;K3y0tPHcqoavgDJEU48Iif7hW7UJ3yxAFZBGPq1J8CY1sVNN/Dar47plK65aGrgY6uJiYYS1pT6W&#10;NgY4ulhj52CJiYUe5rYGEve1MbHWRd9cAw2TzZg66Um6sMQ22EzKHBOx1vBd23HwtcPEwQC/cB92&#10;l+TgHeiJrZMtbt7uxKckExmXgG9wBL4hUUSmpJJaVMDO8nzCdsZJmsmitr+OgrFaUht20dNdwZH6&#10;euZ8Ynk5q53n8wa4mNbKofASxh13MBO4k9HYLKYKyqnamYqDsxVR+QmUzTQSXh6Ou8R8/90BpLfk&#10;UTYiUb2rUyJuB/ldoxQIQPM6x0iskKjfNkZV7yK1Pcs09qzT1r1BS8d+ie/LlJfPUVw6SnF5P0Vl&#10;/QJRsVWB6X+qsLRPXhugpGKQquo+MdN+gekwlfXjlNdNUt44IwfkkliORP/+43RPXGVg7j4rAtR5&#10;gWDXwl0xTWW6kIdibBLjxTgH9r8g5ib2Kc8pg0Ir4FUuTD2Zh0pgu+8FJgSkU4eUUZ+U++rfYu7E&#10;26oZQ8ePSNQ/8r5E6tfpUqavXpelRP3mqQcUdpwjqWIfkXnz5LSdZuDQW5x77bfc/vifXHzzj6pz&#10;pSPHPmbp6vfEOv+bK2//nbMv/5mTz/9BHv+Og/d+K0D9JSs3npxL3XfzKw7f+ylH7v+EE49+xlFZ&#10;7lcGhr7ybTHlj+RveVU1KWHNyBWpyzRMXlN1l1IuRnUtS0OyeEt1zrRFYnz9xHkVKCslvlcNS4Qf&#10;PyXPnRIQn6B64qzq/GnN2BmqlZg/fJLKocOU9h+guGdNgLpKhSxLO5YpbVsQmI5J4zhFbnUvWw0c&#10;eUbPls36NqiZ2LJVVwGqlZipMiiKOc9o6eLuH0Rzdy+1bW2U1ddS0SDVVCmNoTS2VUXsys8Ug81h&#10;01mB6dWTC1yWFv/MkXHOHZ/kvFjksYMD7BeLPHyghwPrnWwc6GVjQ+rfy/375XlZHjk6xMmTY5w6&#10;Nc6JcwLZy0tcur7ClWurXBbwnjs9yQWpa+fnuXFuhkvHRzm+v5cFsdOFiRrGBoqpr06kriaR3N1B&#10;YhAulFfEyg4aSWFJGEePDVNRHoe3py7OLtr4ie24B5oJNC2x9NbH2EUdI8etmMjS2lsOcnnN3s8E&#10;r0hHonYGq4Dqn+CHZ7yvRFBdgaiaxEgzXH1tVDOdWlkaEOhkxJ4wW0ZT7DhR5MlKqhZXBXpvdljw&#10;fIUR3xrx46dLPhLf1Xij4Wm+HHXgR7N+AtOt3CzR4lGtNa+22vJWjxWfTTjy9TFzvjNtwg/mzJ5Y&#10;aZ82b7Vq8qjoaW5nbeJWlhqXkrdyJGwTh2O0WA/fyt6ATayHbuN6lhVnk7S5nmnI3d0CTbHU6+lb&#10;uJ2hzp1ssdg9Olzbo8WdSjMuF+lyo9aMe+2OHC82ZGKXGU3JdrgbPYOjsRrb3a3Z4e/Kzu0+JAd4&#10;Eunuyg4vb5LECGMdnQg1MZcYr02gADVUIn2ouh6hYqWhYq4hsq48762mhYe2Ds46Otjqa+Ptaoen&#10;l6M0SnbYOJijq6eOrr4aplYCVTFUAwst1A2eQcdCDRtPU+x8zVQzo5p5SePnpodHpCuFzQU4+Nui&#10;Za5OUEwA8WkxssO6SAqxxdXfGVc/D7xCgwiIjCQ4Ph7PiO1EZiSTVpxNcWUe+ZXZEsVzVH2Rm+sL&#10;aIuKZs43li86V3m9do6T6S0ciC7haFoNUwl7KPDbTs2unRTsSSY0zg9H2TdCc8OIq4gjaHcwUcUJ&#10;7OmqoWV+mqLuYXY3iZl2TFPcOScgnSCzXmDYNScgX6Ghf5+qz2JL7wad/Udp7z5EfaOYj/zcCjlI&#10;S6tHKSwfJL+0XxX58wWmBQLZQgW2FQOUVfVTrpSYaplYalnthBycs9S1rVKrALpTPnvwFG2jFxlf&#10;f8y+8x8wfkC58v5AdT50QGA5ICAdFDNV5qnqnL1HhzIQ89w9MdgHjO57WbZ/VTXR3YzY6Nzxd1g8&#10;8z6Lyp1GAuiZE+8wcewdhg+9Te++V+nb/zrdsmyauU9BxxniihfJaDzC6JF3uPTm71WjNCljh974&#10;8G/c+eSfAtZ/MHX2Y9rEfs+99uTOp4tv/EWWf+KEWOrRR/8jkf5XKqAq51IPiKEeVaZqvvtjDt8V&#10;uErtv/6lRP1vMH74HVpnH4plXqdu7JrE9JsC0Qf0rCgXpR6ogNrxb6C2zl4TK70o250TI5WIP3Ve&#10;bPScAFVi/egJSR2npE6L4QpIh08IcE8IUI9Q1r9BiZhpadeKCqp76qcobJoWoEpC6JgjeEcem9TN&#10;2aJvyzYj2SfN7NmqI1HfQAzVyBJdE0s0DU1w8fGnoaObisZGqQbVhaii6lIBbIMAtor8imIKKovZ&#10;dOWwAG9jjEMLHcwPVTLRWyzRPofezmy6OzLo6NhJS2sadY1PqrYhleq6ZOqb0mls3inRJYlKgWGN&#10;PFfbuFMqU57PpLVVYnxbDgO9+UyNlasAurHUwgWx2Ysnxrkq8L19ZYk711a4c2NFzHeeswLlo4f6&#10;mZ2WnbsxldwsPw4LfF969hjLs834eRrhKIbpK1B18jHGwc8YczctFUxNXbWw8NB9snQ3xMrTWDUb&#10;aoTYaUCiPyFpoZi7GMo/ZxOuAlQXOaDNHI2xttbH00qTGHs1Kr01mUkw5H67O68Pu/Fmly3fGvXm&#10;5yuRfNBlzDttW/jmoClfjHrwXIUB5zI38bhen0d1Jjyo0eHFZh0u7XmGr41Z8+0Za15r3sLXR0zF&#10;ZE14p9WQ58p0uJmtzrkkDVaDNrESso1jGbZMh+tytymSA2nW3K4WOy71YC1GjQNxWzi6YxunE7Zx&#10;KUmdM3GbORK9iVMp2ziRpsGVQlNuVNlyKEuPyahNDMab0RDvIkBVx99JGh5LQxz0NfAUOw2ytyLI&#10;yZ4IDzcS/HzZ4eNNpKMjfqameOno4a0p8FROB6gJNNW18dUxxGWbJo7blCv6YpqGBjhZmuNob4mZ&#10;tTE6JjroGGhiYqqLjb0p1kofVEcjjK11MBWw2nqYY+luJN+PPoauOrgJxHzj3NG1l4QQYk9yXjz+&#10;MZ54bnfB2c+OhMwoYnYFqZ6z97XHJdBdyoeI9GQx1FzKOuppHGxnR2o0Nc1lEv/TxFp3UiOAbUlM&#10;Yjp2Jyd3VbOxs5p9mfVSNTT6x1EZnUhmXDQhYT6kFSSSUZlKcLov9kHmxBcmkNlSIgaaK7YzJrF3&#10;v0T7Ecp6BZ7Da5T3Lcn6Xkq7F6nsE2h2SyzvXKFGDtBqiehNPRu09h6iteswjW1r1LXMinVOUlI1&#10;ojp3qkD1/1nFFf2UVPZTWjUk8B2mtGaEqoY5ea8YausK9codVH0CagGHMpj03uOvsXb+PZT5ngbX&#10;lItMz4qtPvtkTqaFRwJS5Zzps/QvS7xff5npI28xK8CcP/Eei6c/ZFngt3z+QxVQZ0++qzqXOiDA&#10;7Vx7gYGDb9C78Tolw1dVF5+qR28wdfJDTjz7cy6/oUwL8nuuvvcXbn/yD+58qtTfePztf3Lrk98x&#10;ee5NJs98wLV3/8LVd/6iujf/zEt/5ORzf+Two9+y/55E+zs/ZePuTwWov+DIg5+pYHrw1g9YvvhN&#10;xgTobXOPxDavik1eoXn6Nu3z9xiSxmNw//Niz4/oXbsvcJWGYlEajL1PoKpciGqdvSyx/7yqT2lZ&#10;3yHKBw5TJgAtHzklMD2pgmqNsq4AtW+D4q5VitoXKelYZE/dhMT9SfIl7hc1jmLhul1gaicgdUHb&#10;zBENI2vUJPZrqQzVEj1Ta0lcVpjZOZJVUExJTS2FVRUU11RQ3VIvcK2RlJUvgK2kobOVTWcWezk8&#10;08rB2RaOLIiRLrZzcL2N+elKFuaqmJ2rYHisgJ6hIroGCujo3UN7T65q2d2fT/9ICSMTlYxOVcmy&#10;hvHpBuYXWtg73yKfUc+kxPmJkVImBksYElB3S/zvbEhXnQJoq0+juzWLgZ48xoaKmZ2o4tC+bs4c&#10;G+XahVlOClwr8iPob8nmxbtHOb4xipebgcRMTdzEfBx9jLDzMxSQykH8b6BaexmiZ6sh1qqNra+5&#10;mJAVvtFehKVsxyVAWiG9TVjLZzj4WUv0tMVQ4ONkvIVksae2CEPOVrnx+kQA70x4c7tMlx8vRfJ+&#10;hwtvNZvwvSkXAawzt/K1OZ3yNM/XGfJWl7mYqSUvteny4bCllDWfTtny6ZisD5jy2agtrzbo80q1&#10;MY9KDTkvIFwP38yU9zOcyrTnUK4Tq5kOvL63hAv14azscmQ8QoeJsG1MhmxiKVKNJYHvoe3PcFTW&#10;jwhol7c/zb4odY6IyS5EPMOYbDctj0d22LHH2wJ7jS2EuLniJCC109XASnMz9npa2IhhOpsaE+4h&#10;0TrAnzBXFxz19LDV1MRBSxsHDS0c1WVdTUPWtfEwNMbXyhp7I0NMdbXwcnXEwdEGdX11tExlezd7&#10;HJ2ssbZTxkA1x1qA6uBhKYZpj52Xheys8t3I/9peGsDwnUFkVKTgG+Om+m4ScqPEwuqJywwnUCDq&#10;E+Gk+i5tvI2JEbimFKSLmQYQm5VKTHaKQDWb1pEuMvbsIjEzgZpBaWATQklIiSE3IZ7isGhad+zk&#10;3NA0K1Wt1IcmkOsfRnOpADNdEk6sMhavN2mVKUTsCiAiyUfgmktWcz3ZYh3KfFDtMwLGsQ3apk/Q&#10;OHpEZTX1I4eo7t+vqgo5MCu71qjtPUBNl9LdaR8NXQckCh6iuWs/jXLA1jTPUVYzLkY6JAAdIE8g&#10;qqqSPvZIFUr0V0y1WIBaooLqCBW1M2Kss2KrYqrt67QPH1fdltom8XVk9R6LJ19n9sgr9C0+oFci&#10;ftf8A9pnH6hA2rsk8X/1JcY23lBNST1/4n0WTn3A0pmPVSPmr15Q5q7/kLlT7wlM3xRQvUz32ot0&#10;ieF2rD5PxfgN6mbvs37zS26++2cefPIvbsjymljptXf/xK2v/ZX73/hfHnwu9a2/ce8bv+eVr/7O&#10;c1/+genzb3Pk8Vfc+ODvEv3/yrlX/8LpF/7M0cf/8+QC1e2fsu/WVwLVH6ssVQHqusT9yaPvCRjv&#10;C/RuUN5/Wdbv0Ce/izI9ysjBlwWqLzB44DmGDj4WuD6mTxqTniWly9QTsDZOXhCrPaM6n1o39m9D&#10;FYAqhlotVTt+RhrI0wLUoyqgFkkjWNi2l2KJ+kVNM+TXj1NQP0Z2WRebde1UQNU0dUTHzIGteuYi&#10;C3boGtv+21CtMLaxE1GQRl+5UaSzi/KGOqqaG1QALamtoLKpjsauNgFsI5suLQ1yeX2E82uDnFzu&#10;4cRqDwfXOlgXmzy80c3Bg53MzFfT019Ac1umyk4VIy2v2kFxWTRFpdGUVcZTUhFDeblE9+o0WsVS&#10;eztyGewpYG6impW5RtYWmlmZb5BlI4fWuji83s3GagcrC02qc6g9AtZ2BbTVSdSVxlK+ZzsVUmW7&#10;t7MrzpXsRC8Orw7Q1VqAi5img6s+Tl5GOAVZYO1jiJmb2KmLjkDVEEsPU4GqJno2WmJJpriGuOIX&#10;HSBxzxM9y82qW1Ht/W2wdDPHwGgzTgZPkeSky0ymGYeKLTlXbcIJidavdfvy2WQIb7V48tlQEB8P&#10;eHMlV4f12E2cydzCs7X6vNFhzHsDEu1HTXmjV5f3Ryz4YMSaNzoteLfXhhfq9LlToCVWqsbFVB1u&#10;7LYUEBqykWzOWoolvdHa9MYaUh0ggKyJ4P5YHrMZLnQGa9IXsIVbNaHcK/Vh3mcT+yO1mAt4hvng&#10;bcwECZQDnmY25GnWE3RYSTZmPNGZZAt1Ak0N8LW3x9bYAAuBq5ORNp42prjZibXaK0P8mWNloIel&#10;vi66myWeP/M0Nga6uJiZYK+vh5WWhsR7PeJDgtnu44mRljrGBjr4ShR38XBS2elWAzUcPB3w8XVT&#10;nUM1ttTB0FxTZahWLsZYuZpg7izfi7NEfXuBcbgzwQleeIY7qpKDZ7gdKfnRJEpFZQbjFGqJf7IL&#10;wWmeRMjjjPJMAhK2E52VJDa7U4AbQE1PE+XtNbhGSfya7iWhPAe7EE+JzFVk7UrF086Gqt059NfW&#10;UJKQSEyAL2kZiaRV5RBTlYFVlBveyf7sKk8jqzCFncUFROcWibmM0DV3lN75s4yu3aJzWrl98xj1&#10;g8doHj1Jy+QpWiVatsmB2j5+kjo5SKuUIfk61mgRC2pVxj4V2DZ1LFPXuld1oUnpIlVQNiQQVYCq&#10;gHWQ/LJBcsVc91QMieUoXakmKJftSgXASreqirppapv2ykG7Tl3vPpqHDtElv8vUgWfZf+FDxgQ4&#10;7ZO36BIAds6LnYqh9otpjm68xoTAcu6kgPScAPTMJ6paOf911i59zl6B6sTxdxmU7brXn6d95TH1&#10;c/eomroldZP1e9/l0Tfh2W/ALYn2tz56Utc++gs3P/krd77xD+5+65/c+/Y/ePaLP/DC9/7CGz+B&#10;u1//owD1+6qBm29/9L9cfP2vnH7xTxyT6L9xXzmP+kPV7KOH7v9UrPeXqvOn0yc/pnXuWSoHrqjs&#10;tGnqrhjnA/k7XmJYzFkB6sjBlxg99DLjR5R6RdXtS5ngb3D9Ma0zN2mavCJ2q/RBvSzx/zx1AtHK&#10;0bNUDMtSMVQBbM2Ycg5VGsW+/RQLUEu7llVALRQ7zSkXUWuZIig6W+K+BWqG9qgb2ansVMPIAk3V&#10;uVPFUs3RNlYAay7WakjEjiTa+gYEpB0093RR09ookb9RBdMqaZhLaivZdGq2jzN7Bzm12M+J5X7O&#10;Hxzj0skpTh0a4vC+HtZXxFZn65gYr2R+roGlxRYW9zYzM1PLyHAp/X0F9Iphtgts25qyaFS6RhXF&#10;UlYQSVVxDPUVCfS2ZTHcky+1h2Ex29G+QqZGypgaLmNmrJLlmXrWZhrYN9fEyX29XDw8wumNfg4u&#10;tTI/WslQ+x5qCmPZnR5McX4cqWkBeIh92rnr4xBoho2Y6pNuOjqq86QW7iYY2OuibroVHUsxNE9r&#10;PMO8iZP3uwuADRy2YeFtqtrOzdOEECcdsrz1OVztwKkaK05VaHI8X4tvrcbz3kg0X5/O4HFzEEez&#10;zRkLFjuUGH4p34BXOyx5rk6dz6ZteatPl7f6Dfl00oV3+h14ttGC55ssuVWqw5m0LRyIeErsUp0b&#10;BQ6sxukwvl2d0Sg9msJ1KA/QpDLEgLJAfcoDdeU5Q/piTDlW7M98rDkXdrtzI9+dS7kOXMi140Ci&#10;odjrVqZCtnAwzZBj2ZaspBrTHmpElBj4disjPKzMMBM7Nd66SQxcoryjJb4CQ38vNxyszNHXUsNE&#10;jFVXYxuGAkxHSzPcbK2wMzHC2lAiu4khRtqaqG95Bl3Z1tREH03tbWhoy/9UAK0tUd9Ifo6VjTF6&#10;xhromQh0rXQwszfAxt0MS4GqnpUGhgJTc4GqnZeZqn+qW6idRK1s1VxgJspcU27auEXa4h7rQHTB&#10;duKLo1Rj3u7IT8ZZvrOozESS96QTEB1MTmU+Vf2t2IX7srujmrKhDvS9HdlVVyKQGcEj2IvQqECK&#10;S3Ioys8gdkcYPlF+xBSn4pcTi3WkBzEFyRS3V7KrOIukvEJ2VrYJOJfpmz/D0NJVpjceSNS+RH3/&#10;UZrEcNrGTzGydofR9fuyzXX6lA7jk2dUty4Wty1T0blKRfcKFa0LYqcLYitzqjuilLujCipGyBOo&#10;5omt5pUPq2q3AFW5GSCvYpgCgWpx1ZjUiGpZXj1Jlby3WulKJXasnK9tFTiMLN9i+cQb7D/3EQN7&#10;xVBn7knEf1Gs7UVGNiR6H32X6eNipqe/xt6zn0rE/warAlLlPOWCgHX44NsM7H9DzPQlaYgEpBMC&#10;pcVHFI9cpv/o61z9SGz0/T/w4LP/5eE3/6WK99c++BNXP/wTN8RQb372dwHqv7j/hWKqv5f6E4+/&#10;+LtqXNIHAlvlPOuJF37F2Vf+INH/rxx//omhrt0UO733Ew5L3D/+7C+YOfU16ifvC0ivUSUwrR+/&#10;TY/8HU9g+pqA9DUB6SsqmCpQHTn0IsMbLzB55HWmj70pf+8DWqdv0DF/m3ZlWpSZKwLUC2KpZ6kc&#10;OSux/xTlg8epkMawavjYvyP/fkrkf1nSuURR6xx5NaPkVg5Q0zEjSTWCZ3RsUTcUmBraSFkJTC3Q&#10;0FfKHE0Dc7SMzKRMeEZTh7C4Hao7pOo72mnq7qStv08F1+qWZvm+ayirr2PT5f0zXNmY48qheS4d&#10;nOX8hsBUjPX4+iAn9glUV3pYnKqXSF7KYG8BnS2ZNNWlUluZQG3FDjrksfLauMBxaqiSxclm9i20&#10;syaRf+9kLWP9xQx27aG9MZ3W+mS6WnbR35XL9FgF82KvUyPlLAhUl0armOjMZ7QtlzGp7vo0hrpz&#10;mZTPPrDUzomNIU4emmB+po1csZrU7O24B1uhby8Hu2KmAlRziZfGSrccR32MHQ3QElvTNFdH11oP&#10;7zAvwhN8iEz2xtbPBKcwO4ISfQgMscHLfBsNiQ6cbHJjv9jk4cKtXJCI/uZEBG+PpoqtCtgSbTlW&#10;Ekyb9zamw9W4WmrH1yb8eLXNgB+uufO9FVe+PuXCy0oXpgozDqerczJbk5OZ6hyKf5qDMZvZJ5F9&#10;X5wGU+Hb6AvdTK1YZ0WIDjle20h03Ey8/WZKQg2pizCiM8aM4WgTxsKNmI804nq5P7frfLnb4M+V&#10;cg/m4rQ5lG3B8T1W7M805UCOFRMptrTGu5DuL1FcLNLSUAsTjWew0N2KlaE2hhL7DfTkeYGmubEh&#10;xrJuqKuNkdR/ntMXO9XVVMdAnnMQ4zMzM0ZLgGtuYYK1jTnGAlYdfS009TXRMdTE0FhLBVRdAapy&#10;hd9cgKonjZi60TNoW2xTGapbkD1ugXZYuMp35KqLT6QTGWU7iM0JwWm7Oa7R1hLHnfDb6U9IVhhJ&#10;5buIK0jDPtSLwIQIUsRQtydGEJMRJ1GvG6/kaDwTouleXsA7KR7z7b7s6awjp74YU2dTdhYmy8FT&#10;TGrZLtkuCAtJKPFl2eS01JBZV0FWTRU78vaIqYph9C0JNA/TKZDsmjxPsxhOXd8RAeph1ZQmrWPH&#10;6Z27IZb4PIMSOzunlGlBxH7+0xWnZ43iriWKJeqXN0g1Pimlj2qpAtb6aUrqpigWwBaJkeZXj5Ev&#10;IM2vHBVTFeAKZAvLRygsG6ZYHpdXj1NZP0V1+17qBNSNA8osAOcZX33AxvmPOHDhE/k9JB4vPM/o&#10;/rcEpB+JmX6N+VNipWc/Y0EB6sVvsnzpm8ye+lgM7z0GDrxN9+qrdAi8GuefpXnxMXXzd8kfPMvU&#10;xQ+4+82/c0Og+khivTI1yMPP/8ltMdPbn/2N29/4O7e/+Q9uf+t/ufWNv3H1/V9z/xt/5dlvC3g/&#10;+Qu3BbjKhSrVeKSPfs6pF36rmuP+sOoW05+pOvAfkbi/cvVLGqbuk995XmK+ckX/hkT456UxeE/+&#10;hic1dugNAegTOx07/AoTx15h8pgC07dVXb865HdWejr0rjxQDXLSrnSlmpbvY/Li/wFqmQC1fPCo&#10;QPUIFYOHVUAtlf9jkfw/85umyVVOtTRI49U0hraJG+r6YqcGAlN9sVMDSykz1PWelIa+GZqGpiqg&#10;btHWIzQmnqauHvme6+V7KyUjr4A9peUC03ppRBsprq5l07n1ec7tm+Pixl7O7p/l8PwQyyOtDDYW&#10;0VScRs1uifMZ4eRlBqoqO9Wb5Fgn4iNsCQ80xc9NC393bYLF8AJc9djuYUJiuAM5Aq7CzCCaa1NU&#10;djorhrsyX8+B1TZWl1qYm6oR0OZK1M+krzmTweYs+bnVnFrt5fRqHwcXW1lbamZ6tILe9t1SubQ1&#10;5lBXm0FJZarEdzf8Y50xdtbG2ssYl2A7nAJtZN1MDlpTKRNMHI0EqBpsMdiKmYMpgZGuJOeEEZbu&#10;j0+CJxbyPnPLLQTaqjOc58+ZNgcOl2/hXI0Or0z68qA3mIloM1I1NjEjVrycF0pnkBmtzps5kWPH&#10;pzMRPK7X4c1OPV5p0eX0zi2c2qXFsVQ9FqK3sp60jbM5RpzZqcMJifyXc83ZG6XGWMRmxhK0aI1Q&#10;pzRQjRzvrewJlogtn5vuuY1aAelEljtDUcacLPJjNc2Si9W+LCabcHC3LR8v5/K1jRJWs8yYjldj&#10;LlGLuVQDVvJcWSwPJzvUATOtpzHVU8PaSFNKAyMdNYyNlL6jYvRmEvlNTdHT1BRDldf09DA3McFI&#10;XyxUHuvr6aJvoIea2la0xVJNjI0wljK3MMXQUA9NAayunjYm5kaYmEnjZaGLmY0+pqouU+roW2li&#10;52mOc4CNWKmYq6207gmBJGRHYOttjIbZJix9pJETK7UPMcY9zkZlp6G5MRLJQ/FLiSIqNx33mBDc&#10;w/1VQI1Ki8Y3xoe64Xbym2sklXgK+PrYU1ePvocrkbk7qRtoITIxBI8AO3wzgggriMMjKZjtWQlk&#10;15ZR2NZKank16VXNxCsDq7QOU9+3KvDcrxpguL73CHU9hyVuH6Zl5Bhto0eo6VmlpvsYgwt3GV19&#10;RPes2FXvIQHpAaoFdtWDG5T2r1IiB2x50yJVYq01HWvUde2jsfeA1H4aevbJ4zV5XjHZRdVoVCUC&#10;2oKqcbFYpbvVKEUC1uKKIVV/1YracWrbF+R9Yqm967QOC9RnrjJz4EWOX/sW84ffpX/hRcZlOSsG&#10;On/268yKnS6c+4zly9+SiP8NpiRa9+97jfbFF2iafZbaiXvUiJ3WSbxuX3uRhsX7DJ16k6Mv/4iL&#10;H/2au5/9leeUyeok2j+UelbWH36pWKmA89sC08//IUAVcxWTvfae2Ow3/ilG+6QefgMVVI89p8yB&#10;/zPOvPJHjj7+rWrG0SOPBLQC1LGjH1DUfZGSPiWm31HBVLnKrxj13CnlHO+HqpsOJsSYJ4+9xtTx&#10;N8RopU6+xfC+l+laEJAuP1JNRd2/+qyY7X06997+PxeqaieUO6Uk9g+dUBlq5fBRygfke+o/IEBd&#10;le96joLGKfb820535TdLjHcQoIqh6lmpxjxVWam+iQqmagpU9ZWr/SZiraYCWmPhR4zYaCvFNdXs&#10;KSshu7CIwqpqKhqbVDAtqKxi0/n1vZxenuH0yjRnpI4tjHJi7wgnBKznVye4dnCe60fmuHxsnDP7&#10;B8Ve+zh7YJAzUkeWOlmdamBusJyhtt3UF+ygICWQRIl1ga7aeNhuxstRDW9ndXzdNIgINmZnogvF&#10;edtprEkSA81nfa6ZU/JZp/cPcWSxi33Tzcx0lzIqrw307GZprp6NtU4O7+tldLCKttY8svdEERTl&#10;xI6MYLJKk9ldmU5GSTJJe2JVFznCU0IITQwiemcUIQnBuAS5YWxnyPZ4T7bvcMfG3wRzPzN07BQo&#10;qOFvq8FQvh/LRYacqTfgbqcLFxsc6dquSYbl0+ww2kL7jiDaxWir/cxpdjeiP0CD90ajJPbbcD1/&#10;E48rdLhTaCbw1OdMhjGHd+qxnqjGtSJrbhZYiKE+zeF4dfYJSGfjNZhO1WV8l4nYqCa5vs+Q5buF&#10;zICtFEXoUR1pQH+KDVPJVkxFGzEkRnynJ5KhCC26A57iUJ4dby7l8tMbXVxs9GFWPmssQYfhRPk8&#10;gXCipz6eNmKLeluxM9fG1kxMVE8DW3sbvD08sTYWmKprYqpriKmOlJ4JFobmGOoYoaMhgJQdSUdL&#10;F/WtYp2yQ1lbWGFsIFA1MkRHWxtzMzMsLCzEVg1U50+VLlNWDkYCVT10zdRUcT8oxpewxEB8Ityx&#10;dDJG30IT/yh3IlP8sPESsHvK7xVggFuUFU4R5oRk+hFXmEpSaY5A1o+IzFR84sNxE6DGZyWRmJuI&#10;Y5ADu2sLaBnuxj8ilLTcXAZmZglJT8EzLpxUifG78uV9212wCLMlpjyV7NZSkot3k11dSV5jK0nF&#10;dWTU95FQ3i4H2SSFDROqCxUlzXtV50UbxE5Vc0B1rkktU962V6B6hPaxiwwt3mF49Q5tk8pweUcE&#10;rBuUda1SJtBVLlhVta8LkDdoGjiigmDn+Cm6Jk7TMXZCHh+jRTnXKvCulwO8ulUBsGKx05SJuSr3&#10;/JdUDIssDFEpQK1vW5BY+aTPa3PfYTpGzjG+/IDFo2+xdvpTZg+9Lxb3DvPnBKiq+hqzZ5X56j9j&#10;4uSHtCw8S/30fZWVdq+/zOixd1kSGO+/+31OvPQLzr/9G25+8mcx0D8LLP/I/c8VoP6T5wSiz30X&#10;nvuewFWWD7+Ee1+IsQpQb372v1z74C+cf/233PmaxH8B6YPP/sW9T/+X574Ntz5S4r5Y6ku/4+SL&#10;v+fos/8t9UvVOdSBjbco6D4vJnlD7PJ5AeWHqnFQF89JY3BKLPv0R/L4YxYvfMReZdDo0wJXAWv/&#10;unIHldKV6jGD+15U9cHtE6D2riiDUSsDpdykde4aDRL/aycvqC5KKd2mKuX/rRhqeb80ePL/zpdG&#10;LF+AmlvRT2PfIqHxuWKmTmzVtkZd1woNXQs0dSXe6wpQZammaypgfQJSLUOBqpRvSBhVjc2qaF9S&#10;W60qZVCUisZ6qpoaaexsZ9N1MdTr63Pc2DfL9X3TXF2b5Nr6JLc3prl/dIGHJ/Zy/9gcV9aGOLfY&#10;y4XVAS6tD3FxfZCLB0a4cWyahxdWeHBhmTsn57kt2146OMbhuTbm+8roqEqmVEw1JcKGMF99AgWs&#10;rlabcLHYhJvVVgJdDNkR4syelDDqi9KZ6K5mY26As4fGObLWwd6pambEUltrd7I7fTu5mRHk7Y4h&#10;Nyea/LwE0jNjiU4Iwc3PRjVknL2PGfa+Fqrzo5Yelpi5WWPgLFYWYKXq+K9UaHoAznKgG7tYoW+s&#10;g73RJrJDNJnMM+FAuSmnqr04UhtMgtUzBJpsxt9sCzsD7SmOdiEvwJSuHS6Uu23lcrUfd2sduV1o&#10;xAcdLjws0eXCrm0cT9/KvsSnOJy6VeCqzsUsMdRkdW4XO3BilxFjYc8wlahLV6Q69VEalG3fQkHI&#10;Joq3P01VlDoNsdo0R2kykmzMSKwe/eEa7M9zYv9uGyZidATmmxnaLrBuDeZ6VxidkRo0BKlRG6JP&#10;VbgpLRm+1Odux03s21aM0UqgZ2Yp/w8ba6wsLTA11EdfUwdTbTNM1a2x0XXFSssFSw13HPR8sdFw&#10;xVTNDnMtJyx0HbEytMfaxAZziT+6GtpYmllgbSWfZSVpwFIfPSM19EzVsHc3F3gaoWG8VSxVBxN7&#10;I9Ly0knOTMLK2Rwd861YeejiHGSCjbcWnhFWEuklaUhaCEz0IzV/F5llBfjFRBOSlEDkzjRcQwPk&#10;tTCSCtPwjPVle1oEXVPdRO6KxXW7J7X9LSQVZeK7IxSbQHeBazwJRVlE5SSzsyqP3OZKEosLyKpv&#10;FjOVbUtbyGkcZWftmABWAeks+fUT7BGo5dVOU9mxSoPE/Tqx0CoBa70Ya0PfUWqVWUylmgaO06zM&#10;u99ziEp5vaJjPxWyrJHXGvuP0ToiEJ08R/fUOXqmz/67zsjvfJL28aN0DB+kfeAArX37aBH7bO5d&#10;E2gKvFv2UlI3Q0G1ALZulpr6WdWoVE1tB2hqldjff57BqbtMr7/C2rlP2bj+JfMnP2DlgoD09NtM&#10;n3mX6XMfMXnufZqXH9K6+CxH7/+Yi6/+WiD4G258+HvufvpXsckn8y+9IKB87juy/p2/8cL3pH7w&#10;dx7L8vkf/JOXfgSPv/tP7n3zf1X1UOL9A3nPrU//yZWP/s6V9//KVWUGUQHso28JUL/+Dx5/81+8&#10;+AVcefM3nHj8c06+8BuJ+z8TQ/0FK9e/R8fqS5SNXlVdDOs//DrjAszxEx8wI4atzK+v1JzAdU7+&#10;NmVaaGWp9JNtU8ZHXX9Is9J9akNgelgaiP0P6Vq/+6TWlEGjb9G6oIzEf0Xi/3lVp/6KgWOSZgSq&#10;0uiVSuNY2LJIpjRa2ZICGvrWsHSNYqvs21u07NDQtkNby0okwlwSmQlaOhL1BaqaIhqaekZoKdYq&#10;4uHm7U9LZw+N7e00Czw7+7qoa66ntKpMVcr6pruHVrh1YC/X1p7A9LrA9M6hOW4fnOHmgSluboxz&#10;ff8YV1aGubpvjJuHZbsD4xyb7RSb7eLKoUkuboxxfElguzbKNXnP9YPT3Dkxz6Pzqzy6uMK9c3u5&#10;fFTp69rK/GAZXXW7qM6LJi3ajXBvc7zFFO0Mn8LJdCvOZttwNBGrddAnXWyyqSqNA0sDDHRUkZYQ&#10;Sn5OEjm7duDsIDFfmbbY2QIXTxucvKywcjHA2EHpl6qnutJv7GyMjo1Yla0R+va6WLnrY+dtSFCS&#10;L54xARL5HdE20cRVfn5RsgVrnf5MiGVeHUrjh4/WuS7GnBpki6fZMwTZqBNs9jSF261pS/WkWaxq&#10;LM6ESxWu3Kxw4O3eQG5XWnO7xoXLVQ5cKrXgdoUV1/OMOZWqzuk0HQ7Fa6uuyi/EabCQYiCWasRo&#10;hjlDmWbURStRfyvdaQb0pugxlKzPQpYFsymG9G/XYDHdmjvtsVyuDREg6zMcqs1imhWj8abU+arR&#10;HmFCU4w1tRKj23eHkZ/oibPFFizkf2lvb46tg63YpKUqzluZGUvkN8dE2xwHYw88rEKx1/fHzSRS&#10;bD0BR90geRyAp1WUQDkMKwOxWkNnrIzsMNGzwEiikamJJebm5ugbCJiVAa3tLeQ7cMBGGqmASD8s&#10;pRHTMdeSHdeC4JhAvLe7Yy1mb+2pi62PDh5h5gQnKL0vXNmRE0NY0nbCE6PILMojOC6OoNgYtifE&#10;y+vb8Y7yIyk/URrCEOyD7KjuVWwzX75DH9XkfEFpUfglReCfEk1sQRZ7WuqIzc0ivaKUrLoa0sqr&#10;yGnoIq2qjbTKDoHriAB1lPKuZZoFcLXK7Yhti+TVTZMvMCts2KuqoqZlKtsVW5XY2Lwqzy1S1LBE&#10;WYtir8pMpkr3qYMq4DYPnlBN7ayc7+ybvUT/nFIXGZi/wOCCLBfO0zt7mr4pZUDpk3SPH6dr7JiY&#10;5xEB9BGBtfIzluTnz1NUI+ZaJXCvXaS+eT8tbUfp7D1Pj9hdn1jnyNprHLj65G6j0YOvMaicdzz2&#10;FpNnP2Tk5DvMXfqEc6/8ihe/Cdff/C2HJL9vPPgORx7/kHOv/jc3Pviz2KVyvlQg+P1/8vx3/8zL&#10;X/2Dl38soP0hPP99uP+tf3D3G38Xc/0HjwS8jwSWdyTeX/7ob1x+7y9cUrpUffI3Hghw738m2yjx&#10;/9N/8Pzn/+LqW3/g4P2fcUDpLiWGqtyyWq3cDTWtDP78HP2HXqfv0Kv073+N0aPvqaCqAFSp/4B1&#10;7Nj7AlTlpoOX6Dr4PB37HtN94Dm6DjxP74HHYryP6T/wSD7jIQP7xGDX7orF3qZz73VaZy7SIOmg&#10;ZvCICqpKkshrXGBn2RClLfOUSiIxsglBy9hLDNVegGr7fwOq6f8LqNpiqdqS1Fy9fKmsa6S0uoZq&#10;sdLymipJF1WSLipUtUca7k23DixydXWGi0vjXF4ZF6hOcGV1jFtiqHcPz3FV6VK1OCBAneDGgTnu&#10;Hl3i6v4ZTu8d4vz6BFdlG2V5WmB6aW3qCZjXpwS+0wLXaS7uGxXojnPr+Cy3T81y67R8xsU1bp5d&#10;4szGKPvn2pkfrqanIZuynAgSQh3wd9bD1uQpDDU3Ya6/CVtTiYfGhnJQm2Jjao2LnQvW5lbY2wlI&#10;XeywdjDHzM4AU4Gm0kXH0EEZVNpAIKqPkZNYk6c9pk6mqmmNzR115aCWyOprh6mAOLUgnrV9bazP&#10;57HUH8lwuTsXp/L44cuneP3qCvlpgVhobyLARo0YO03ixKrjJL4WeejT4K3DkVxPjuU4c1OM9kyp&#10;F6sZToxEG7OUoM3JDD3ulTtyPtOIxZCnmA/exGL4VuajtjIU9BQr6cas7LFipcCGyWwT5vOtGEnX&#10;ZWG3KYtZpswk6bIo0B2P1mM6zozlVBtm4qw4W7qdDm91xmOtGIiyIc9+C4UeOhQGm7M72Jokfytp&#10;oDaLUW7FxVUitZuAzskRUxsbzCzMcLCzxN7aBntzZ9xtgvCzj8NXQOppnoCHWQJe5km4GMWIsYbg&#10;ZByNvUk41gb+GGk6YqBhi5mRE8aGNpgYW6tKT98UbX2J9cZivNaWxKbtwEy+EyuBqbaFBvrWWqp+&#10;qbZeJpIgTPAJt8cvyoWIpCBC4wJJlEifmp1ObFIMOQV7ZJlEeFysVLRq0kXfCA+J/WEk5IbjISkh&#10;KDWIhMJkvOL9MfW2JXJ3GqW9bSSVFZPZUC/VSFJBBRkVzeyqbCWjsp3dDQNirD1k1A6wq2aI9Nph&#10;agf20z19ig4BXLOAraZ3P1Vd+wWkS+yunmVPrcBNoFogIN1Tt0Be/QLFLSsC33XKW9cFtvtV1qrA&#10;VDHT9tEzdAtQe+WA7pu9IEC9IEBV5uG/zMjyZYaXZH3hMkPzlxmYlW1mBJJish3jZ2iRmFrbc1A1&#10;PUpJ4yL55ZMUls9SXr1EbcN+GlrFfvsu0jN5h96F51g49TX2XROgHnlLwPKa6s6l5uVnWb71HVWX&#10;pxfEKF/6xj959LW/cvHt/+L4Cz8SqH6PQw9/JHH8V1x443fcESC+KgB99Uf/4vnvCTQl8v9f8Py7&#10;CqgPv/1PsdUnpwDuf+uf3JB4f+3Dv3PsJfmMt3/Ls7Lts58rMP2bQPUfPKt0sfra37jyzl8k/v9K&#10;4v+vUebILxu9QfPiI4aOvsXoiXcZPv4mI0feYejQWwwffpspif3K6Yr5858xceJDeU557R0GDr8p&#10;VvqqAPgVAeoLdCnz8R98UV5Xpl6RpcB2+OBzDB94yND+BwyKtfat3KRj/hLNAtXO2fMo05zsrpkk&#10;s3xYGr997MhqQsvEG10TL4n29qhr26iAqi2CoSWl+f8BVHVtfexdPNhdUExaVhY5+XkC0EIVWBva&#10;WqhtbpSkHM+m8wvjXFxUICowXJ+W2D8lYB2TdQHo/kkurw5Jjags9saBee4cEaM9tCimusitYytc&#10;ObjABQHsWQWia2K2+/Zya9+CgHWWS0sTXBcwX9uY4tL6KOfWBML7Rrh6YpFrp8RajwvIj4oBnxZ4&#10;X9orkJ3jwpEJTqwPsDLVxWh3E8XZu/Cyd8XR1A0/50iCPBKxMQ7AzT4MT7dQTMxMJHIqfSB1MbbR&#10;xcBWEyNHHQzsddB3MFAB1cLdDicfZxzcrDC31cdBDkLbQDsMPA3Ib0ln/VgHayvFTA6nEuWvR1a0&#10;Pa/ePMjaZC0+zro4SeT3EUuNNNtKvMEWYtQ3k6r7DHnGm+kW4+101afby5gaR23SBb5ZRpvp9d3G&#10;osT5k7tMWY3awlLEZg4n6nEmy5y5MIFr5DaOZ5sxG6vG/hwzFgW6R0sdWM4wZDnLkLkkMdAUI+YT&#10;5LN9NjMZZcRSsi19ATpMRVnKe/xoC9Cj3F2dbPttRMvP9Dfegov+05ioS0NkqIaDvTQiLtZYO0l8&#10;d3TE0tEFK1t5bClGKXbpauuFl8N23Cwi8LSIx11g6maciK9lOs4GOzDeHIyLSZIkhngcTKJxNo/C&#10;XM9XPtsTUyMXKSf0pHV3sPcnKCQeRxd/NHSNUDfQE6BaYOZoomq8lCv7Fm762HgIUD0t8Ql1Jzg2&#10;lNiUeMJjI0lMSyU9I4vIsHh2peeTsbOA+LidbI+IF7gmEhwVTEisH3EZ4QQkBWCiTFEd6aOaFz84&#10;PYHc1iYqhgaJLS5lT0cfu+rbyaroJrtqgLRigWhFP9kC0F1Vg2Kq4xL9B8VQh6kb2qBdmUNfYNow&#10;KNFeqqb3IHV9h2kdPS11ikox0MLGJRVUlWV5+z5VxC8SsJYI/CqUCfcGjsp7j9MiYG2X9ymA7Bg/&#10;rZpGWon7CliHFi+ogDq4cFUge5W+uctirJdVXbT6pBQId02cpXX4KPW9ByhpWKCgaoaC8hlKKuep&#10;FqjWdykWfEUgcVc1oMjc2Y/Ze+mblI/domnpOU4pM4K+9T8Csz9w/+O/8OLX/8YrAjvlivztr/2Z&#10;s6/+io17P2T/XWUOfGWm0F8IfP+iulp/8Z0/cu7NPwgsxTo/F3iKad775j94+MX/irH+ixd+gKwr&#10;QP0X1z/6B6df+w0nX/mFbP971flTxU7vfyIA/kSA+vFfufvJ/6r6p156648CxbdpXX6BkePvMKuM&#10;LnXuIybOvMfc+U9Vc1EpMJ2Q+D9+/H2GpYEYPPSGQPN1Ro6+zaACVDHaITHwvo2XVfNIDQlcRw5L&#10;/ad71cEXBKiPpB4wtE/+N6u36Fm8Sv/iFfqkilv2klzQQ27NuDRc+3ANSkXd0AUNPUc09O1R07ZC&#10;U0pby0KWUjrKqFP/98hvrCqfgFAqahvYmZ3Drt05FFaWU1FfpzqP2tDRhkeA3xOgKuC7sV8M8uC8&#10;xPwZMdN5AeoY5/cOqoCqxH/l1MCllWkuSF3dP8+NQ0tcFsBeWJ/hkizP758TiM5za1VgujLLtdVZ&#10;rgtUrwhor2+ImcpnXj+kbDvJWYHsuYNTKnheOzXN7Qtz3Dw3xcVjI/LcmIB2ihtnDou9LpOVtJsA&#10;52hiAnaTGFZJSkQDIZ757NnVRWZaLWHhUbh6umFibSTQMMTB1wJzN0PV6FJK5NezN0LTQqzU2Ro7&#10;RzEzZyu8Q72w9hODCjEivSaCtrEc2vuTiNhhh62TNrHRjlSWpdLdWYiXuwF2Jptw091EpNFWUvXV&#10;yNZSI0ugWqCzlQojNQo0n6HcSJscLXUyNDQoMDFgcYcrc1H6XCzy5Fyeo0B0MwdTTTgixrkStY0j&#10;Eu03knWYFnPdn6rLdNRmFuLVWEzUZCVNm6loNYaD1ZiK0GU+3oi5eBNGw3QZCNam20+HhXRPeqOs&#10;6El0otDfhO3Gz2AlILXV24q1sRZuLjbYSAw3tTXDxNZKIo4NhpbWGJubiF3qYGFqgqONmwqonrax&#10;OBiF42goSz0p3Rgc9XZgqxOHp+UusdRkXM1TCHLLxc0mAWMdL6zMfDHWd8XWKlD+X7kEBibj7hmN&#10;g0sAumKqmka6aJmq4x7iiG+UE24hNniEuOEfJvE/KIjg8FiS07KJjEkiOjqZ7IxS0hMqiAnNIzas&#10;gFD/LLw9EoiJySElbQ/e/sE4e7jjE7OdyJxU4vMk0XR3klZRTvPMvEC1h+zmHgp7JiTWd5FfOykH&#10;0AQ7S4cFqCNkVo+RWTPK7sYJMdRhdtYN0zIlsXv2nJiMwHDsJE2jYpoCw7aJc3ROX6J7RpnE7oKq&#10;m5QCTeXqfqVYZEX3BoUC1HwBbEn7OtUC4Lr+o6pbRpsErM1DSh2T9SNirkfpnjotED0nsf8c/QLU&#10;vvlrAtLLdE0pI0udpXPsjMR/AfDocdqGDguYBeo9+6lo3kuxmHJx+bQcyEtUSfxvHjhD++Q1Wqav&#10;0y1GOnXyA/bd+i43lM74AtDrH/+d6+//hfsf/pkXxRpfFcN8TixSqbsCvLOv/Vos9ScsXfsOcxe/&#10;yeqN77F28/us3f4pBx/9mrOv/4nbAs2Hyjz38l4FqC/84F+q0wHPfR9uSrS//rX/Faj+nRMv/5L9&#10;97/LzQ//pDqHek9s+EWlv6rA9LKA9O7X/sm1d/9K48KzdEu8X735HfZe+QbT5z+W+lAag6+zcu1z&#10;WX7GmMC2e/1F2uVv6liROL/xCqPH3hSgvqE6RTAscB1SlodfY+yI1CHlJoCXGN7/ZEaC/rV7Yqe3&#10;VdW/coP+5WuMrN2U7+8kqUW9xOW0SqM4SV3XnBwLfmgZOaOp7/B/gKqhgqqFLKV0lAtUAlUBqiII&#10;Cky3aekSuD1SNXdUYXmFVBn5lRVkFxezu7SUyqYmLCQFbrouQLy8rJw7nZGYr4B0SgCqXKAS2K2P&#10;c/vwFPePCmj3zYu5TnF+eYLLygWsg4tcFVO9JHBVgHr1yBJXFICuzHBDtr2mgHZFPlcgfVWAeumA&#10;GKwA9abY6d0LB7hxelnsVOB6cJAjKx30NWdRpNwhE+dDXKDEQR9fOdD9CXZPYrtXHvEhNSRubycx&#10;vIvECIl30U0kxVarTCYwJAx3Xw8sJdbrmImh2uli42mOkYM+OrZ66IqV6luJsjuLTTnb4BnojkeE&#10;M3ZhhjjHGuMdb4F/jDGF9cmM7G1gYr6B0Ag7MVp9XDyMqC5JYHeYBwnG6uQa6FCuqUXJtm3U6+nT&#10;ZGRClZ4eDeYWZD69lQItA0b8JZJ7ODIWbcuRgiCxTFuBoxbDoWKsu+25XuLCwR1aLIVv5uROU06k&#10;6bEW9TQLEZtY2bGFhZhnmInYykS4plipOQspxnT5b2I8Sot92a40eatR66NJTYgJdXHOVCW6Ubsr&#10;gChfF6wNNbG2EAsXQ7SwNcHAxlRAaoqBmSn68rsay1JTaxvWVhZ4evjj7hCKi2U4lroBOBhH4WgU&#10;jZv5Dnys08RYk/CwTMPVJBVLrVicTdPwdcwUs92Bh3M8lqZ+eLvvICYqT8BXQNyOEqzt/DGzcsQ9&#10;wBsL5W4pVwPcQh1wD3bGxc+LwPAdxCbkEhqcTmJ8ITti8ogKzSAnrZ7U6AaCPfdIKsjC0yETTyeB&#10;qlumALuMkBAx2MhsskrqSC+tJre2lZzqVgFbHy3jK2TV9ghgZwWYIyQWdgpQlcg+zW6prOopqQly&#10;6ibJrhsnq35cLHaE9rnTdC9cFOO7QM/eK3TIskNA2jmtjJB/he7ZG/TtvSWvX6Jt8pwKrDX9R1RQ&#10;LRWQ7q6dp7B5hWoBbX2/AHTgxL8vWh0TEzoqy6O0jR4T+zwrZnpeBdS+vVfpmRcYKj9nQuA4dpwO&#10;MeGukeN0Dx2ROkjnyEEx1UM09axT37pMnYC7tn4vNY17xYTWqenaR69E2olDjyX2f8LxZ3/Ilbd/&#10;wwMxyltf/5fqCvyL34DXBKLPi6Eq99+/KLH9+e8IVAWyV9/7PSde+IUA7nsCMwHrhS9ZuPwj1u/8&#10;gmMv/JZL7/xNoPrEUh+JfSrnVF/6SpY//Cd3lS5UX/8nN+VnnH39dxx48EOOPf9jsdK/8PKX8jPF&#10;Zh9/E048/2vOv/YHzr32OxXAR0+8z9jJ95g+JzCVmjz7PvP/ngp6/OQ79B14SQXT5oX7NM3fp2ef&#10;wPLIGwJRpcRQD74mMH2V8aOvM3HkVUYl9g/te0zv0l26lEGn5TvqmJPvUtJAm6SC1slTlLUvk1rY&#10;S9SuOpLzO6lokX0hrw51PXt0jF3QN3OXdTvUdKz+XRaqUhdD1dIVsCpX+pWeL4amAl09QiOjKa2q&#10;FZiWU1Zbq5oxorC6lrKGRoFqGbrCgE3X1mYEgkpcFysUS1Wu9F/fN6m6IKWcR725IbF9/wRXV5VT&#10;AQJTAe6NQ3u5emCWMyvjEuMnVZH/8iHFWuV5ge0FVXerOe6fXuPKoSmuHZPYf2KaM/sH2DfTwkh7&#10;GW1VmRRnhpIe40x0gBnBbsYCUSu2SzwPEtJvdw8nISSfWP9yIrwaSQgeINKnixCPZrISJ4gIrMXP&#10;PRsP9+34BYThHeCPm78rAVG+RKeH4Rvpia23Nbp2+qhba+IW7k52YRZJqRIzowOJ2BlIwE4HXOJM&#10;2CwGml0axcbFKSbWu8ktT8LKSZPazlxWDg9z6/p+uvISSNTfRomBPrXqOtSo61KlpkOZmjbFagJY&#10;LX1yt2pRoWfOenwquw0NyLPRYyDWne4wAWqMtcDQk2u1YWKsTuzfoctKhBrn0ky4mWvFyYRtnBEz&#10;PbVTl4mATSzt0BYQm7KSZc9Sph0dgU9JxN/GRlEgjYEGFHrokeGuT5yzLnHepuRIQ+RmY4ax7jZM&#10;TXXERPUwtjISmEqZS5lIGYu5G+phYKSDl5cHIYER+PtEY2/uj61xAK5WkdgZBWFv6I+3TSSeVtEC&#10;1ARcTROx0ooRoKbiZbdLYJeCvWUETnbh+HjEEeCXLAAPx9jUF1NzL+ycvLH3cMHZ3141Hqp3pDfx&#10;GWkERSYQtD2DHTuqCA8uISK4iPjwMrKT60mJriTYq5Agr2I8HHbjYJ6Bs+0e/LwqycuZorJikczM&#10;XnIKu0nOaaC8aYrcsj7ah5X+o6sCzxEaB/dLzB+VeNdNQd0cBfVz7KkXyNbNkFM7pQJqllhqetUQ&#10;u+pG6RBr7Fu6ooJpr0TEnoUrdM0pdVXqOr0C04ElMZ+VWwLCawLbC2Kxp6kfPk6lgLWkS+k0foCK&#10;/sPUi5m2jwggVZFfKeVq/xlV5O+bPSvxXtZnTon1XhAzlQN//LwY6RMr7RHo9o0cpn9og77BdXpH&#10;9tM7fojOgXU6upbp7FiirW2eltYZ6pomxYYmGZg5xuXnvs5rn/+Rq68pg4/8iCvv/oV7nwkIpZQY&#10;/rxE/Wc//4dE/r/zggBVgepjAeKDb/yV6x/8npMv/pIDd3/K4uUfMHPhu8xf/T777v1MovzvuPze&#10;31R3Sd0X47zzDWX9D7L+d+7LZ94VYN75OlwVEz71yi8FxF9w5OEPePTZ33jte3D7w7+qPle5ILV+&#10;+/scfvRTjjz7M1XkHz72NgOHX5fY/4EKppPKxHwHXxWYPhKYKrObKkC9q1oqz3WuPEuPGGifmOjA&#10;gecZ3hAbXX9AjzK038J1Wqcv0jR5VnXxqVrpd9q9j8LWveTUTBKf3UpoUhWJuW2k5HdQ372AT1A8&#10;arrCBWMn9EycUZf1bco4qKqyUNX/E6jKBaktGtoC1BhV5C+qqKC8TqJ+Q5Pshy1Ut3UQm7YTNQOj&#10;J0C9ujrNldVJFVRvbcxJzXDnkHIKQF5bH+XCUr+8PsI9MdUHJ5XzpwLdQ9PcOr6X2yeWuHNqmTti&#10;nDeOyWvHF7km251cGWJ1vInh9j20VadQmhtCZpK7mKWDxHd7Iv2sBKSWJIc7kJXgQWVuDOXZO+is&#10;LqersoE4/zTCxUx97fII92wXoI4THzhJkGsn4T5tuNvn4mSTSIB/LPEJu4iIicUnxFeA6o9HqDPG&#10;Yqdmyu2P9rr4Jfmycn6Fw+cO0z3QQWZuCrvld/JMtsR6uyZlHbspVrpl1SaQV5eCo585qfmR3Hn1&#10;NI/euMCFswtMVO1ml5EeZYZG1OgbUrBVnV2bniZ902bypfUq0NGnRM+UFjs32uxdid2ylTQBV32w&#10;C9V+1gJBM/qi7Nm324vjuS6cyXVkX6wBByO1uJZhxpkdalzNNOD8Tn0WI57hXIE7Z8sD6Qw2YiHb&#10;iQ75Pas81dibt51cZ30CtJ7CV38rvpb62BppoL1lE0Y6GqQkxuDgaIWWnprsMLromwhAZWloLCVR&#10;38TUABc3B3x8fLCzcRbD3I6zRCBX20BsTbzQ3WaBjZETHjaeOJl4YCdw9bJOFGtNwcdezNEuHWvj&#10;cByto/H3TlHNSOrnK7Zq5Y+1bTCxO/IIi07Fwt4WS1cz7HxNCYyLIKOoktikEpKSWoiNahUTrcHX&#10;uQA/lxz5/pvISGjA1y1bvtdMPBzzcLMrwMetWv6eMcJC2sSCu8jImCAhsZOs3cMkp3VL49jF6JTE&#10;3+7DFFXN0CqQq25dpbB2RtLGtABVGaZNwCsgzambYHe9xP2qEZJK+siQ9XaxmW5l3qEFMdK5y2Kr&#10;V+kUe+wQmCrVvfeOxMf7jCnn5taUAZ6v0jp1jmY5gNvmLtGuTAQngGyeOU+7xPeeSSk5wHvlOeWi&#10;1IC8rlzlV7pOKd2muqZO0CZG2iam2zF0UmxU7HXokEB0HwP9qwz2LTPQO0//4F4B7ApdPXO0t4zT&#10;2jhMS/0wzXXDNNQN0dAwRGlFJ7XtEzx650uB6h+4+uZ/ceaV/1KdA70nwHsodvpA1d3p7zz61l94&#10;/st/8OL3JL5/7x88/s5fufv1P3Hjgz9x8c0/qybQW7n5lQD1eyzd+AEHHv6M4y/9RnUl//pHf+PU&#10;q7/iyAs/Vt2ievdzuPctgean/1IB9cKbvxFY/pADd77D0Uc/5ORzP2Lj7g9UHfqPPf6VCqbKOduZ&#10;85+wdutLFVC79r3I+Kl3mDgpMV6sU5lzXwFo88JdgajS5esejXO3pG7TPK9MGX1TwHqH3rW79Eqk&#10;V/73jROnqBWrr+o/REXPfko6VihoXiC7ZoKUoj5is1uIy2wiNqOBxJwmsst6qe+alYTmKBC1EKDa&#10;q+aOUvs3RJ/UE7Cqi6VqSeT/vwN1s7q2apxeZdroAjHU0poaEa9K9lRU0dDdS0jcDtQMjSXyC1Cv&#10;r88+sU+pOxLRFTNVSgHqrYOTspwUex3j6GQLc53FTDTvYbIlj4m2Asalhhpz6K3NoKEogZKsCHYL&#10;wNJjXUmOciIx2k6iuQPpSW5k7/QmPyeI5rJ0BpoLWBipY/9cG4f2dnNybZwbpw5xceMYFTvLCbRP&#10;JNC5kECnKkJcOwh178PXoUvify/uNqUEeBUR6JtFeFgKEVGybeh23PzcsPGwUg2I4hxoj6mrMVtM&#10;NmMXYs3qlWVWjq0yvTjFxsk1Lj46SfVoDt2rFbz7nee5cucEEWk++MfaSavmKFGtkNXTwzT15pOV&#10;HkSCizk7Je5XmJuRr6dB5pZnyFJTY5e6Bjn6Yos62qRuVaPIxIwcbWWWUB0Ctz5DuI46iRaGxBmp&#10;k2S4hb27vNif4cBkiBoLYTo8WxnA/UJnziRo8bDIlgsCVQWo1yuDmIqxoNlHl6YAXdq2m9AYZE5b&#10;tA8pYp4hBnr4GZvib+eEk7UD1mbSOAgsQwIlapuLiRrrqECqZ6QtVqqFkZGUoSaWypB+znZYW9tg&#10;aGCOs4OvvM8ZaxMnTGRnMtY2w8HSDh9HF9ytXLExcMNT4GmpHYKHdbo0giXYmkbg5ZIkdhqLh1sQ&#10;7u6heIvpBoak4uoRiatnMF7BAZg6GuMe6khuTbW05n34heQStl0BZw3O5kWYaSaJ9aaQEdtASlQ5&#10;jnYxeLqmERpYTmKcmGjCINHR3QQG1ePlIwYr7/X3rSHIv4HQ4Eb25M5RXLJCW+dxuvoEVt1HJSKv&#10;U14/L5F/nD01Y+TWjoqtjIihjrKncZr0ihFi87sk8k8LCJVxNc/RIgBURn1Xutu0qwbdUKbYEKgu&#10;3KJn6Q6jGw8YkAO5Y165zfEM9YqBKlfpl2+oINsmcbNHrHZA3js4f42hxWsMSw3I9t1TZ2RfOkHL&#10;6BFax46IRW/Q1L9Bu4CgZ0Ax0n309eylv3uOwc5pBrsm6e4Yo7F5kMaGXprqumit7aatppuuhn7a&#10;G3ro6xxmsFe5u6qJpr5pXvr0J7z07T9w8a1fcUZi+E2J5LeVjvbf/ocY5d959gvl3vs/89yXSv2R&#10;577zF4GsPP/5k7ucrr7zd069/HsOP/4v1u/9hH33f8yhx7+Qz/qtmOqfOfnqr9l49sccfVGee/v3&#10;3PhEIr/U9Y+U/qh/lPf+nMMPxESlDtz+Dnsvfc7BBz+XqP9z9l75liryT5z5mhjquwLuLwSuX6P/&#10;yGsMHHpZov1zdKw8FJA+UC279z+me59ye+wdqbu0KXPtS6PXJtUo35fqltKBg1JP7oAqbF8kr2WW&#10;3PopsqvHSSvuJyarie2p1USm1bIjo5G4XbVUid1nFDSipS+g1BOgmtgKUG0EoGZsFZiqSs9aljYS&#10;7//fQN2qqUd8cjq1TW3klZSopo4uqmukuX+ItsFRbD182KInhnp53wyX1qY5vzzORQHq9QNzKFf7&#10;r0mUvynx/64A9tGxJR4e26uK/mcW+zk40cpsZykDNdl0lqZRkxNDYUoQRekhVIlpNhQm0FyeSldd&#10;NsMC4MmhGlYXOjl+cJzzx+e4dHSOG6dXuXpilbPy+acPLHBkZYELh05SmS3/DOdMkgLa8bOqxsO0&#10;FDfTCrytG/FzaCEqoI8YMZaUHXVyIEfi4edPRHwMvqH+2LjZYuduK3HdQnWe1CvIA3t3O0zsjInb&#10;GU33cKeYQSsHzq7Tv9RJ41Q5h+7u5corx1g/PUlefSI+0Rb4RZpj7ryZgGhbXLwMsDHcTJCeJnnm&#10;liobzVITmG7eTJGuHnkaWuRoaLJHz4BMbX0y9PVJ1dIiTF5zVVcXi9TFadszuKltosDXgt5EN0YT&#10;7ZiMs2I+zpIXWuM4mWHL8V3m3K704GS2BTORmlypDqbbX4eFFFdaw+0Y3R1ORZgLERb6+Bka4Gks&#10;MDS0xF5aWRexyYiAWGxM7NHepouRGLSJcl++NAB6+proGWihK42Arr4Wpmb6WFqbYGpqJHC1wNHR&#10;WbY1xVhaV1NjEyxMzZ5csLKzxdbKBjMjK0wN7NDcaoaPewxxUbtxd5ao7xWDk8DY08MPT+8AXNx9&#10;cJadysHVA1tnRywcLXDwsSNmZxR7KsvZlVuBm3sKXq5FBLk3CaQrcDbLwssxmWDfBGwtXeVzQ8hI&#10;riXUt4DtfhVkpw0SFVYngC3D10PSipc0sGK2nnZlbPduZNeOMZXpRoc10tN+lKE+sb/mJarkwCqs&#10;HSavZpA9VQPkVPaTXTlAdsUgO0t6SSnoZk/DFI3Dh2gUQ2wcOUqjRO8mAWXT5HkB6iXqlUE3Ji7R&#10;IZG//8DD/9PPsWH8rMT9w6rzqe1jZ+gcO023wHhIbHR08QojC5cYFisdnj9P1/hRWgf20dK3SnPv&#10;ktQiTQLOjoElBkbWGRhaoq9vlu62UToFoB2NvVLdtNa301zbSHttE70NzQw1tTLS3MJ4RzsjbU30&#10;tdbT39HI0OgY2YXldIwu8MlXf+CFz37LmZd/zOUP/oc7X/yTW1/8nTsC1Aef/42H35L69t94JPVY&#10;bPV5iebKHVFKt6d7AmDlYtY5geWhxz9XAfXAA+UW0t9z9d1/CHDFUl8UqN77SvWaAt+bH/2L+1//&#10;l2qUquvv/IEjD77iyP0fsn712yxd+CYrl7/Dxq0fMH/uU/bf/C5r175N++KzjB19i8VLnzCuzCO1&#10;8YoIzWPVPPwdUp2Lyij9yuDSD1VTRndJQuhWpodWNWSnqRo8JABdoqBtgeL2BQpbZuR7HJfGcpgs&#10;+Z6TC9uJy6knelc1EanlcsxXEb+zkp25yl1Mc7j4xKCpbyUgtZX0ZoeOoXLe1EQs9d93R8n6k6v7&#10;Spn+/12U0pTjOzI+noKyMlIzdpK5J5eCqlqyikpJzcnD3MEZAys7Np1eHuO8wPOqAtKDCwLUBbHR&#10;eW6Itd7cN8fdA4s8PLzC/cN7VacD7gpc751c4a5E/XsnJeofX1LF/Bsn9kotSPSXx6cWuaqcDji7&#10;xrUTK1yUbc7JNqcOLXDywAwXDgvAZf3UvkWOry6ysXeWc0eOsHd0mcTQYgFoBm6GpYTZd5EeOo6f&#10;TQ1mahn42YuZeLXhZr8bO+swLGxccfAVQ/N3wt5LIqazFXaudnJQ2+Po6oCdoy3WNlaYm5sKULTE&#10;nhywdbckMW8HySU7cIywxirEQEylhOF9zexp3kFtXzb51fFkFkYSEGGPmdVWOYANiLO2ZLeJFXna&#10;BuzR0SJLYFlsYEiZgGi3xIH0LRqkyjJBS5skAZq/WKvFls1Yq23GQXsrjtqbqErwoizSlvpIGw5W&#10;7aAr1IzVNAdm4sw5XxXEjaYwDuU60xeswVisCd2hhixl+LPbWY80d3NqUyMIthMT1dbBxcIec2lV&#10;LQ0ccLbwljgejKmOIxrPGGGgY4q+nj46ulpo66qjI3+7hlizloGuRB4DieeGKrCaizmr4CrPmYrV&#10;mirnWo30BcI6mFuZY2phJq+L8YvNWtrYCjh9BYo+ODl5ydIfF1dPsccgPH298fL3xi/UD1cfFxw8&#10;bHEPdGZXYRrRaTGE7YghPCaZAD9pKKM6xXzL8bQsxcchD0ebcGxtncVcQyjILhFIlhPmJUD1LCbE&#10;s5Agzz34uWbg4ZCKt2MOQS7lBDlXEeXTTKRANdi1jDCfchrKF+hsWpSS6N+oDIvXT1lNH8VVvRRW&#10;9rCnrIvMgjayCjvILFIuUCinCNYkgazQMngAZai8+v6DVEs1Cljrx89QOSLL6ctiTrcZ2niW2RMv&#10;0z1/lYaBY2KZh+kdPcXE3AVm9l5iZukiU0vnGZk9SZ9y/nN4nc6hVYn1K/QMLtHTv5eevnl6+ybp&#10;7R2jq2uQ9tYeaQA66WztEvNso0Ug2lLbQHtdPX2NtQw21THWXMek1ExbPdMdUl01TPbWMd7XwPjo&#10;IH39g+zKKZCffZIPv/sH7n/wS4ncn3HpvV9LNP8H974QS/3mP7mv2KhYq1LPfgmPlX6nsnz0hXLh&#10;6V/c+fzvXPrwDxx78Zfsf/BjlMn2lBH4L77xNwHmP7n65l9Uc0Ltvfoly9d+JK/9lktv/pmrb/+Z&#10;M8/9io3bEvVvfp+l85+xcv4bLJ75OqvKIC3yeP70xyyd+4SpY+/SLVCdPPoGyxc/ZnDjVTqU8V2X&#10;Hqgm1+tffUTXwj26996jVwy1Z/4GnarJ+OS7GDhMec8+ijuWyZPvOE+5u61+jBwBaUZ5F8lFzURl&#10;VhCeVkK0JNzI1GKiU4vYkV4mNtlNfkmHmKkDGgYCU4n9eqb2qkGk1XWM0RALVW451dDSQ0/XEG19&#10;pbuUUgpIjaQM5dgxYHt0JLsL80jN3KnqL12ozDVWXkVkQrJqIj9lIOpNykUlZcSpGwJTpW/pjQ2B&#10;qsD0P0C9vX9BoCqgFJjeO7KXO1JXN5QO++NcOTDFZVm/fFC5KDXDzZMCUYHplaMznD0gNit1QqL8&#10;oeURNlbHOHFQwCk/49S+CYn4s2KkB6QOcWJ9jdMbhynNqiTMQ2K8eyXbHVvZHblEWugYUV5d7Iyc&#10;IiNuXiJnN6622RL7MsjeU0ZGUQ7uwe44+djjGeKFo6ejauBjE0tjTCzEupRuQiZibAINbQMNPAJd&#10;SNgTj22wJYaeWui4bcE6RI/QXa4kl4bywkdXeOvrd3jurcv0zdSrZgbw8bQg1MqEXRZWFFhYkiVg&#10;StFUI0vss8TSkj0mpiQLSKO2bWO72lbCdbXxNdXHxUwPaz113Cx0KcuIoTYzjDgXHVKcNdjtZkSN&#10;v5VAVRnH1J6lLE8OFgXRHWFEc7A+VV5atGy3Zq0okZ32YqQaTxNuLZYoX5qlptiltiWmmjY4mPoI&#10;XANxMfcXuLqgs012hG16aKhroq6+TXVFX1tXQ3YYMVVjfczk/2JtbSz/E4GrlIn8nkbGeqpSGh11&#10;dTW2bt2Mpra6lKa8V1fM1lBeM2DLVnWBrQlubr44uyhQ9cDd003VeDl5OGLvZoeFvTlufq6EJ4RK&#10;1IomLiOeHbvSyM6rICaqhIjARhxNCnEyFuMUoPq6J+Ds7MmOHfHs3lXIzoQKgt1z8XPKxd85l1Dv&#10;fHyc0nCxSsDLPhMv293SeBSQtL2DWPmscJ8KIvxLSI2rJT2xgt0Z1RTk1lJcXEthUR35hbXkFdSQ&#10;k1dDVl49e4plv5Jq7pljbO4oA+MbdA2LRQ6s06hMbyLWWj94kBoBa0XfIYq6NygXeFYNHqFWDEkZ&#10;rq974iSj02eYFQtdWDjH9PQxxiYPMjyxQf/IGp19e2ntnqa5Y4KWtjFa24Zpax0SgEo1d9FS10Rj&#10;dZ1E+Xq6m8RCxT67Gxsk0tfRI9XbVMuAQHRYaryllimpmTaBakct093VTPXVMtFfz0BXK6P9Ayow&#10;b49I49Tll/jkRxLH3/wpJ5//IZfe/rXA8j+3jv6nUC3vqwaM/uf/qfvflvd9/e9cEEs9+vyvOHD/&#10;5ygzlJ55+Y9cfevvXH/7b1x87Q+sCTjnLn7JzLlvs3DpCxYvf4slifiH7ghQb31fdW/+9DFlVtUP&#10;VXBVavzw2wLVj2T9U3qXH4vA3KR37Vmx149UF50ap66rZj1VBj3p3iuWuvcuHXM3aFMm5Rs5RVnv&#10;QQraV8lv2Utu4wxZNWNipMNkSupIL+4iKb+ZiF1lhKZIQywVmV5MVFqxGKrYZHYNJdV9ePolsEXT&#10;Gi3l3KmJw/8HUGWppY+uGOn/BVQFpkZiqYYCY31Vx/3S6koKy0uobqqnSAy1sbOHwIho1T3/Rla2&#10;bLp+RAB4YJbzEvcvKBem1pVuTwJSFUQFkALUWwpc9yt3Tgl0D82pgHptY4brh2a5fniO60cFwmKk&#10;t04ucv3YHJePCGAl1l84PCMGOs6x9UmOb8xybP8sR1anOLo4wam1RdnumNQJrhw/zVBbv9jpTuLk&#10;4NgZPkCEcxfRrn1EuHWQETVFzo550mSZsWNaDp4uEuPLyMwpprK1mpIG5Z8XTXBskMqQdI10MBLj&#10;snGwxsZOytYKJ2c7LG1NxRxaOHLjCPVjNcQVhuMeb01IphtF7amMb7Ry5t4KF+6vc+zaIsUtmRgJ&#10;/Ewst2Gnt5UYC1Oy5LN2itnFC6TidMRKTfTJsrZgp1SMACtAjNBLW9l+G9bGGtib64hdGZIS5UWI&#10;iwEexpsItdhMoN5T5HlZ05fsTaNE+upAczpinclx0qA33Y/droZEG6lRGepGcaC811DgvOlpbLbp&#10;Y61hia2eK/ZG3tgZ+Qu0fcT6QvG0D8XC0AkN2UZTQ1ugqo6WtpqYqtiplK7Yp6mFARaW+mKiWugb&#10;aGJgqC1L5ZSAbKOlpgKqhoYa29S3oC6Nhpqsb90mcNXSQU2BtIYOFhZ2WFk74OnljaOzPU5ujpjZ&#10;mOIZ6EFqVqqYqg9uAU44+zsQkRJJdlEBCal7SE9tJDqomRD3FmL82gkVCw30SSYwMITk5ASSYnfi&#10;6xIvZpqHn+Nu3KzTifAtZMf2MpIiqogLrsZXLNXTNotA10LV+2ODKwW46ewIL2SPxLucnQVkpeVS&#10;mFskYC1WVd5uWRegF5XUSTWwp6CW0so2unqm6e6dobl9khaJ4j2j69R37SU+swGvyDw8IwtwDMnB&#10;yncXhk5x6Nlsx9E3mepmscwBAWvHLB0t4wLJYZoa+qmt7aK+rpv6+h4aG5Tqoqm+k5b6DtqkOpQo&#10;X11DR20tPU0NYqECzwaBpywHGqrFSKsl2tcwKpF+uK2BMbHSidY6puS5eYn4C92NzHTXMN5VybDU&#10;kDw33ttFX3s3xUX17Egp4frjT3nvuxLRRUPPvPxT1bQld7/5L+5+45+quvPZ/3L76//g1qd/V63f&#10;E3tVIKuMKqVcbLr5tX9w7s0/cuz536BM+3zqxd9z4dU/Sf2ec6/8Tp7/b5av/5Dho1+jZ/9b9G+8&#10;yaKY6PGHP2Pf9e8wd+pjxg69w8Th91ST8CmjSQ0feP3/19nZxTR1hnF8U2fBQhEoFFGo5VMR+bJM&#10;KZ+zUIp8I0IH9hNKgZYPFYMC9QNRt2lUsqhMk6lLUEcMF0uWLYvOZdmV2TKXuGVXu9vNzC52N7Ml&#10;vz3v4WYXu9rFk7fpOe1Nz/s7v/85b5+jteZTHaXUX2WPC0SHTj/kyOXPuLryQjPUsQurYqIrjC2s&#10;EpZxaPYe/qkPZF4u0jnyDm2D52gbOEuLP0qTe5qm/imJ+JPs7xqhui2AtbFXA2rFgT6qW/qxi5w1&#10;dQ/R2jPCW85+YuItEvN3aEDdbPo3UAWYhiSZHzLGi1T8h6EqoOoTE7UHSPqGBqUGGJTfr0vivrJU&#10;c36BZqdJ6Rmq29Q89xfFMtW11GsyXlHXTxdYldivoPpITHLl8lkx1nlt0f9DtaRqSYCrrqlqQL0o&#10;QJW6LftK5H9wY55lqYe3LrK8JEYqZntXQKzi/tLVea6/d4q7i++KxS7Jfrf58MoNsdQ7XJy5gL28&#10;FYdMGnvJEfZlHcGWPUV75QItlaex7RqnrmyajobzdDXP4bB7cLYcpMt9kDoNpqXsqS4hWYCRkGLA&#10;nJOpTfScvBwKduVTXLRTJn8GcxemWf16lS9/esziyiXs7n1YW1Wn+FzagzW0em1UNu8kb+9WNufq&#10;iMl8nRjja2xL1lFlTqfRnEa9AMmWGEuZbh1lG9fzpl5HhUCpQmyv2KgnS7+e9Ph1bEnciDktjkxT&#10;LLnb9FhzjFgtCZSlxVKaqMOasIG+Pds5kG2kKmUDtWk6HBYDTXmpWAXIBfL9JfEbaMhMZ596Hr5O&#10;jyU2FbN+O1lJhZiTisg2lQtYy8gylpC7tYycjGLSjOqGkxwQ+k0S99eunWqRX6J8UqpBbD2OzUkx&#10;AtJNAlS9ZqfJxgTi5QShPqPXxwo831gzW0OclLqxlSr7bJEDLhWDwSQxPY/C3SVYsi3sLCygyFrM&#10;HluZHLx1mDJTSM8xsbtiF0W2Yho7O6ixt+Pun2PEd5PuxkvUFI9RVeqlML+W6uo67Ptl3Gtnh7mS&#10;zOQaLCkOsdQuSvM6aKkTELYdx1k1QnNtmE6HWj7Xq4G3oqhXzLUBZ20ffd0BejpdAtO35bVrrQ7J&#10;+6p63QJWgeuhw7hcYrJyMu455BOTHcLjidCvuk95JulwhckvcZCaZSOntJnM3U6pA1iKmsjYUSsn&#10;jUaC4Sg+/yR+3zgBTxjf4RB+d4iQPyLmOSYGOs7EiDJReR2MMBGKcDQU5lhoVCxU4nx4lJPjYU5G&#10;QkwLSGeGB5kdDhAVoM6Pi5FOCkwnxzgzEebc2DALkWHOhcVKRwOciniZG/cyM+GX7/FzQuA7FYkQ&#10;VI1fJOLWtw/x1Q8vefrzKzHMX7j9+FcBqNjn87949L1a+P8nK99JfftK3lN/L1Wmqu7cK0sVsP6I&#10;bPubewLR65/8xs1PX2o9Tu89Was7T/9APWdfGerJm8+I3nqmPdrko8e/c2n5hdbfVLUVVEA9I6Nq&#10;cB29/g0nrj7RIv/s+085ppZIiaUGoh+LqX7BlQfPmb72OcHofYJzyxLv70q0v0F36DJtgfM4fadp&#10;cM/SeHhG6gT1rqPU90xQd3BU5mqAckcf5c5eAauH2g5JQu1eGroGaO4Zpr13lC0WK7EJWcKFfOKM&#10;/weosl0if0NzE17VZSrgpc/vwR0cxuUbkG0pGlATTOn8AwjURdAPjYbxAAAAAElFTkSuQmCC"/>
  <p:tag name="ISPRING_PRESENTERDATA_0" val="RMavxqBORyBOR+G7jEMgSMavTkc=|R2nDoW8gdmnDqm4=|cmFwcmFweEBnbWFpbC5jb20=|aHR0cDovL3d3dy50aGNzbGV0cml2aWVuLmRpZW5iYW4uZWR1|ezc1NDQ3RTQ2LUI0QUYtNERGOS04MUIxLTdDRDI3RkE0Q0RGQ30=|QsOgaSBnaeG6o25nIEVfbGVhcm5pbmc=|SVNQUklOR19QUkVTRU5URVJfUEhPVE9fMA==|MQ==|aHR0cDovL3d3dy5wdGR0bnR0aGNzdGF5Z2lhbmcuZWR1LnZu||MDk2MjQ0MTAwNg=="/>
  <p:tag name="ISPRING_PRESENTER_PHOTO_1" val="jpg|/9j/4AAQSkZJRgABAQEAYABgAAD/7QCcUGhvdG9zaG9wIDMuMAA4QklNBAQAAAAAAIAcAmcAFGFa&#10;TGc4b0huYkZFOWVPVUU4TUt3HAIoAGJGQk1EMDEwMDBhYzMwMzAwMDA1ODNjMDAwMDIxYTYwMDAw&#10;NDBiZDAwMDBiMWQzMDAwMGVlNmUwMTAwYmMzMDAyMDA4ZTNiMDIwMDJjNTQwMjAwODg2YTAyMDA1&#10;MGIwMDMwMP/iAhxJQ0NfUFJPRklMRQABAQAAAgxsY21zAhAAAG1udHJSR0IgWFlaIAfcAAEAGQAD&#10;ACkAOWFjc3BBUFBMAAAAAAAAAAAAAAAAAAAAAAAAAAAAAAAAAAD21gABAAAAANMtbGNtcwAAAAAA&#10;AAAAAAAAAAAAAAAAAAAAAAAAAAAAAAAAAAAAAAAAAAAAAAAAAAAAAAAACmRlc2MAAAD8AAAAXmNw&#10;cnQAAAFcAAAAC3d0cHQAAAFoAAAAFGJrcHQAAAF8AAAAFHJYWVoAAAGQAAAAFGdYWVoAAAGkAAAA&#10;FGJYWVoAAAG4AAAAFHJUUkMAAAHMAAAAQGdUUkMAAAHMAAAAQGJUUkMAAAHMAAAAQGRlc2MAAAAA&#10;AAAAA2MyAAAAAAAAAAAAAAAAAAAAAAAAAAAAAAAAAAAAAAAAAAAAAAAAAAAAAAAAAAAAAAAAAAAA&#10;AAAAAAAAAAAAAAAAAAAAAAAAAAAAAAAAAAAAAAAAAHRleHQAAAAARkIAAFhZWiAAAAAAAAD21gAB&#10;AAAAANMtWFlaIAAAAAAAAAMWAAADMwAAAqRYWVogAAAAAAAAb6IAADj1AAADkFhZWiAAAAAAAABi&#10;mQAAt4UAABjaWFlaIAAAAAAAACSgAAAPhAAAts9jdXJ2AAAAAAAAABoAAADLAckDYwWSCGsL9hA/&#10;FVEbNCHxKZAyGDuSRgVRd13ta3B6BYmxmnysab9908PpMP///9sAQwACAQECAQECAgICAgICAgMF&#10;AwMDAwMGBAQDBQcGBwcHBgcHCAkLCQgICggHBwoNCgoLDAwMDAcJDg8NDA4LDAwM/9sAQwECAgID&#10;AwMGAwMGDAgHCAwMDAwMDAwMDAwMDAwMDAwMDAwMDAwMDAwMDAwMDAwMDAwMDAwMDAwMDAwMDAwM&#10;DAwM/8AAEQgC9wO/AwEiAAIRAQMRAf/EAB8AAAEFAQEBAQEBAAAAAAAAAAABAgMEBQYHCAkKC//E&#10;ALUQAAIBAwMCBAMFBQQEAAABfQECAwAEEQUSITFBBhNRYQcicRQygZGhCCNCscEVUtHwJDNicoIJ&#10;ChYXGBkaJSYnKCkqNDU2Nzg5OkNERUZHSElKU1RVVldYWVpjZGVmZ2hpanN0dXZ3eHl6g4SFhoeI&#10;iYqSk5SVlpeYmZqio6Slpqeoqaqys7S1tre4ubrCw8TFxsfIycrS09TV1tfY2drh4uPk5ebn6Onq&#10;8fLz9PX29/j5+v/EAB8BAAMBAQEBAQEBAQEAAAAAAAABAgMEBQYHCAkKC//EALURAAIBAgQEAwQH&#10;BQQEAAECdwABAgMRBAUhMQYSQVEHYXETIjKBCBRCkaGxwQkjM1LwFWJy0QoWJDThJfEXGBkaJico&#10;KSo1Njc4OTpDREVGR0hJSlNUVVZXWFlaY2RlZmdoaWpzdHV2d3h5eoKDhIWGh4iJipKTlJWWl5iZ&#10;mqKjpKWmp6ipqrKztLW2t7i5usLDxMXGx8jJytLT1NXW19jZ2uLj5OXm5+jp6vLz9PX29/j5+v/a&#10;AAwDAQACEQMRAD8A8n1bw98Nf2h/iJa3HibWItb1XT18nTPDup79LFiOrYtJNju7MFySXDbQBgcH&#10;P/bf+Gfhvw/+yjrlnHa6L4b+zS28unqltHaLc3atlIlVVDM7gtgkEcDJ616x8VpfCsPgm+vPiANG&#10;k8M2LGS7bVIEngjwuTtLA/ORnaqEMTjvXzd+x9+y3efELWl8feM5NYuPCtrqE1/4B8N3t7LNDptq&#10;7s0Vy0Tsdq7SgRGz/Kv6EzPLY1oTwaim57y6n4tgay9m8U6jhTi/hto/Q5T/AIJ+fsdW/jK2Xxv4&#10;nti2lsdmiW04+S5ZTzdOuOU3cBOOeuRxXIftpeFNC/Zq+O3i6aTw8y6D8SvDMjaRHZv9mh025kdR&#10;cy4xtkRLiFSY+NolUjGDX6EWGlJaukFrDD+8k2hYf3as3oqD7o7cY/CvzI/4KaftB6P8Wf2iLVfD&#10;t5Jq2keFbZrWaSRi1vc3e4rNJGpOPLZVQej7CMZ5r5nPMtwOSYCFGlFc2h7PD+aYnMcZO/wH6Bfs&#10;52mq6V+z74Dj1yO3hu5tJtY4IoFO0YjXy4MknfL5YViV4JJAUcCr3xH+OPgz4NNap4u8Q6foX2/J&#10;hS63YlUE55UN0GM5wevFfjtF8bvExnslXWtdeHTpA9lANQlCWpB+URDd8hHQEYIwOa+kPj3+2v4m&#10;8QeGvD+j6X42t/E9k2lxte+d4agt2s5mAVrWRpQ/myKBuMigBhniqp+IEIYO1rOOgYvgzmxXtJP3&#10;Xue4+Pf20fFWg+PtMHgPxL8O/idod9EPMsQI7HUBIG+60bOrGVhwpRQCcZU9/WPh1+2l4L8VeG72&#10;68QX0Pw/1jRZDDrGia7J5F3p8gGflBUGVG7bVDHONvevzj1T48XWu+G5tK13w54Q1W5jl82y1I6X&#10;Fa3unZ/uSW/l7h3xKHHFYWk+IdN1+w8Vf29Ndahr1/p+NHvbm4eT/SllEkhlZiWdpIQURmJ2kjqO&#10;K8PD8fVVUvFnqV+D8LKkk4n6j2f7YngzUSPsMHizVpJjEIYrHRZZJLnzOECjOUZyDhZdjADJGOa5&#10;T4zeKfHV1pnhLx5b/DufSbfwTqCatdFtYjuNSk0+SMxX0X2aGMxhTGyswaTevlg4yDXz/wD8E2/2&#10;sIbTxp4d+HXiaa3tdNt57uXQrkRGOU6hckJtnOerRF4424bMhyxHA+5PHfie38JeAte1i8ktYV07&#10;S7i7eaYhY9xhKrkDkqZCqYGS+4ccHP6JlWP/ALRwn1hz+E+Px2EWWYpUKcPi/I09U0bTPGehPZ3k&#10;FnrOjahEsv2Z0EkNxFIFKMMeqtwRypGQQea4i+8ReKvgN4W1jWtWvLHxJ4J0q6QiP7QV1bSLHIXf&#10;57EpeSKSCEfEmCFEpIxWv8BbT7F8CvBUKxSQi20GzBglUmWAmFSyuCARtORyDkZ4r49/4Kw+HfiB&#10;p2oW+sXusBfh3dGLTNLsra6MaRXaq0jCaIH95J8rt5xLH51GQBituIMweBwkcXCNpM58nw/1nHSw&#10;stYLqfVnh/RPC3jv4ryfGC31ay1bSLfw/Bp9jeRS4htkHnST7g2PLkwy4D4IGTndhT8XjU9a/wCC&#10;iH7VGntqgu4PDc1zJFZwoW+z2Fhbn99sbgF2UbWcEkvKGOSBXSfAq18M6J/wTm1vxFq0017pln4h&#10;a01bTfMe3/tq3861K6bKFJ/edZYnGGUZBJQlT9TfssfEbw38aPBkPifwt4a1Dw9pmmo2k2q3dskc&#10;WMq8qQ44ILeXubaM7AMgg5+dwuHhmlWNNS5dptL7Tfc9ypUjltKrUa5n8Kb+yvI9CPh+zh8Nto9t&#10;BHa6clkdPtolB8uKHy/LVADztVeBuJPua/I3xF8Nrjwr4nvdHvImW+0uZ7K5Vm/5aB9pyT13Yznt&#10;x24r9fSWB+827PDAZIz7V8lftc/sdah4z/aE0fVNF+zyWfjS8Wzu7cjDWMqRs8sxHeN4VZgDkhlP&#10;PzADLxC4cqYxUXhulrnDwnnSoSm6/wAjzn9h74i+Ofh94j0TR5NVvLHwDDqdvc6ha4DTGK6jVYW8&#10;pgZBCzmNmK8KpYk8E1+gE25LhGjbZ5OH9QufukHoc+mK8r+MP7N0PjbxnovjTw3dw6J468KJGmna&#10;gybra/RF2m0uEHPlFcoOQFVznNemaXcy39hDc3FvJaTXEayPbyMGML8B13DAJVvl4HJ5GBX1PDeW&#10;18JhHh60r9jzOIMdRxVSOJpRs+vqea6B+znp2hX3htVjgWx0XxFqXikJtBzPcH9wvP8AcHOP9kfj&#10;6lBcqsysP3bK+/cow2exz7fr3zUYgHlnDB8tux3Unqfy4+lAURfWvdoZfh6UeWEd9zxa+Oq1ZKTl&#10;scz8P/hXZ/C7UvEP9lRxWmm67qC6utmoytneumy6KE/MquVRtuTgs2MA4rpAQkDctt27D6kbt2Pp&#10;uwcdsADAzlS7MclizHG4nq5wBk+/ApZlyu7leOxrrp04xjyx0tsYVq0pzUm79xsMTeYFVdr7tqkZ&#10;O4jkkY5AAr4S/aU/bQ8S/wDDTMNp8O/EWtR6fJ5el2tskQe0vJyyhWCNlmYuSACQCQBxX0n+3P8A&#10;F3UPgd+zlqup6NIbfWNUu4NLs5k3F7cShy7rj+MRgkcjmvlv9gD9mvWvif8AFDT/ABz4gs5o/Dfh&#10;+UXVs86Y/tm5XJj8tlwXSJzvL8AlQK/P+IMbisTmdLL8OnbqfYcPYahhsFUx+Jtfoj6g+DHiTXLP&#10;4xeKNF8S6WdEvPEOl2fii3s42Etu9yFWDUXhlAA3F1t98RwQWLcjIPrUds0xWP5jITt2INzP7j2+&#10;tch8XydP174eXyTfZ7i18WwWrOWG6RLm3uYnjOR0k/dg5zyqEYIyfCP+Ch37ZWk+BPBV94D8Jaw1&#10;1401SWOzvTp6tJ9giDMrwhk3HzpDgbVBKgnOGwK97E5ostw0nLeOx56wMsyr03S91T3PQvjz+3T8&#10;O/gDqTafqF7d67q2wM9po6LcJEf7ry52q3+yfzr88/2sPivo/wC0R8ab7xF4c0LUNLk1C2D3Fpcz&#10;rdSyumAsmwDavyDcAMkbccmvM5takujM2xowMPMJFBkmcNk5XGG99wz7Vcs75dSljjvJ5NHsr683&#10;3V3Dblvs2SGJjVCCeRuKgg8YGK/CM+4uxWZ1bV9I9j9WyXhnD5dDmpvV9T688C/sXad8QP2F9Ftv&#10;BuqWEfirxTrjzX99O6IQCsqrp1wcGSMK0UQYsCDIwbcVGR4r4c+F0/h+9k0/xJZ6hpcmn3Mumarb&#10;BVFxZXETLvcbyV3FHU7D94HIO3LDznwx8XdZ+Cvj3T9a8M6nNaX+n3H2hLiKQyJIRkAsDkOGUlSr&#10;Z2qSOma+6v2XP2nvBH7W3jXVvDPirw7Z2fiDxVNBqixhf3d3qEFv5EvlSA7o2MMKNGpYnEk0e4lQ&#10;T6eEhg81dOEX7OpDZdH8zjxlTFYOM51Pfgez/sn/AAsl+HXgSCS18fax4w0PUoln0qCeBY7W3ixk&#10;silpGBIych8DGMV6ow3e3v6VhfDb4c6f8LvDf9i6R9sTSY2M1vaXUxmFtubLLE7LuC7vmKEkgjrj&#10;it89PvKvuR0r9/yvDuhhYRbu0fimYYj21eUkrJjBGM4Dbj2wK5X41/GfSfgB8KtY8Y6x+9sdFiVk&#10;t+jXs7fLDCv/AF0fHHVVJJ9a66RCZQillVyAABuZs9cV8C/ti+NL79u39rzw98HfCd7J/wAI34eu&#10;ZBqd7Gd0Dzop+13XTG2JQ0SHoWGR1ArmzrHSo0fq8PjkejkGVrE4pVKnwRV2/Q2P+Cafwf1f4u/E&#10;nXPj742ka61LUru4TRzIn+tlYFJblB2WJT5SehLH+AV9uRn5dvzMr7QewAXp/X8zVPwf4P0z4feF&#10;tN0PRLVbPSNJhS0soRzthRNit+PLH1PPc51GjVhyv3e5711ZRgVhqHs3u92cufZk8ZiXP7OyXZLY&#10;qouHZm4VTUd1cW+mWNxdXkyWlrawtNdzs3ywoiFnc/THGKtFeOikZyc14r+3n4svNJ+CS+HdLjvL&#10;zWvG14NOgt7WIyTSQJl58Ko3NwAjAcqJAeaM4x08Pg51qau1f7zgyzCxxNdRk+uvofEf7U3x8uv2&#10;h/ilfatHHKNHiJtdHs2Pk/Z7cAhBtGBvPLE9+/FeW6jpjIIWMYkSQjbuj2+ahJwy+oYYIP1r6h+C&#10;3/BNvxR481O3v/GAPhnRRjz4GdZL++Gc4ULlIwR8vzHcAfu5rnP22/hzb+Av2h7qxs7MWGj6fbWf&#10;9nxp0+yrCqrtz15DKf8AaNfypn3DuZxhLN8Yneo9F118j9uyrNMHCosFh2rR7Gb+wt8GYfiX8ZvE&#10;PhjUPl0nVfCepWd1Ow3+UsojEcx9dsrIy+8Yrwnxp8O9W+FfjjUvDPiGzktdW0mZ7W4hIJxgMQ6k&#10;feQqpII+8Dntg/eX7O/iTwD+xr4EvNU8da/p1j4r162jnk0uzX7ZfWlkDmGPylPylwVkIkZT90AZ&#10;Bz82/ty/tX6L+1L4r0+60fw3HpEOjxyQDUp5d2oalGSGVZNoCqisMgYLDJG4jivfqZbhMLlFKVWa&#10;9vF81vJiwGKxVXMZRUH7LufoV8EfEa6H+zl4P1TVpVkns/Dlnd3IL5ll/cAhdmQxZjsQAYO51r49&#10;+L3x30f4wfsi+LmsrW90zxR4P1OGC/vsqp13+0rqV7lG2gHYWjDbWJ2vEu3aOD84/Dvx1qnwgitf&#10;EV1a3GpWuu2lzaobgsY54oQib4iTkeXKyFSuCGiHNc74Z8fHwz4Z1nR7kG4XxFa20Es4l6SQTpOs&#10;pHckh1z1IdvUEeliuNqmLoQwyjsrE5fwvTw054i/VP7ncZo/h8atHeXSzeZHZ7VjVTs+98y4P+yA&#10;Qa93+HX7CmvfHH9mq18aeF1+16xZ381nLpBfAv7ZUTEkJY4WRZCw25+Yso+Ugk8vY/szeLvC3i/w&#10;z4PvNPex1rxdZ2+qabbu4ci2upNqyOoAKtF8yyRk5UDdnBxX6kfC34ZaX8IPh3o/hjSYY003RbRb&#10;eMMA/mSY3SyNxhi8hJJI78Y4wcEcEzx9So8ZFxj36mfFXE0sCofVvecunQ/Kv4VfFPxh+yR8WWuo&#10;YptJ1yzjMF3YarBLGt4h6xyq4DMSOA55GcqScV+pXwc+KGk/HD4Z6P4o0WZZbTU4hvQH95bTLgSx&#10;MvZ1bjaSCQVbo2BpeMdQ0jwzosusanZrNa6bGS0g04XlykTDnbGql9vXITqONp6V5DrP7UGhfDmw&#10;1zW9A+F/jqXS7eKK7169bSF0eyhHSOUpKcSSMMqoRBIcjO7CgfquT5X/AGJ7sqrlT7dj4HM8a86j&#10;+6o8tT+Y9pv7y10ixnur26tNPtYeZZricLHAcA4ZjgEgHJC54IrxL4/ft06B8KfDK3nh06XrzXVw&#10;tpFqs1ww0W2Yuqk+Yg33LR713pBkKeDIjYWvlT/gpt8T9e+JXxC8Ix6zo2p+D9Fh8PreQaJe3we5&#10;iV5JcXN1Eo2xyuuwCIhjtVScc1jf8FAPFN/420v4NzX9hb+H4f8AhAre/l0mKAQRWbvJKuUjUAIk&#10;oSNwo4w3vXz+ecdSVGrSw7+F2ue1k/BtKNSlUxK52910PrL9gXxX4f8AjXo9544m/wBO+J+oXU9v&#10;ql3cSxG6l2HhbKNCGt7VY2U7QoJOdzGvohV3uZFXc2TjPDHsfmPPA/gOQTz97Br8Tvhn40bwl40t&#10;b9Lm6snWUeTewNibTnLZ85cdccEg8ELiv1r/AGbviBr2r+FodF8eMkXjTTzs37NkWsWzDfb3Vu24&#10;rMjpySMMCRlfXv4G4qWOXsKsbSX2urOHjLhuphn9YjO8ei/l8keiFmcMM7eO9HlbePbNTGE4YMrs&#10;653Dbgx/UHB/EUeWFbPotfpalpdH53GLZCsW7Aalij/fKV/dbjvBY8KvqTjgHueeKfIcrkde3OKy&#10;/Gnhm38YaBLoU11qFrBrCfZJltS0ctyg5eESAHblchiMEA8EHmsMRVkotx36GlKnFz9/Y+Ef2+P2&#10;uB8UfFSeF/DepMfCOiIGuJIJCv2+5BxIzgHeqqSoUEEHnrXyR4gsJtYuVGJI1AZYUKkDkAlsHqPm&#10;/Sv0f/ar/Y/+GOhfDHQ0ljs/h9oem6q019qdhCz6lfp5DlbWFpOZHZtrb3OEKnNfHOgab4K+NnjN&#10;dI0FdP8AhZbafp7/AGefWdUa8j1d1mZo2lZlJWeSN1ACgRhl5IFfzHxplmK/tF1cTVUm+lz934Vx&#10;OG+or6tBxS62G/CH9n61fwp/a/iO/urazkdBBpdlG8t5qwPVZJVDR2MGM5nlJYgMY43xX2rF+058&#10;M/CvxG01vGnjzRb3Vre1VNMsNJilvND8NROkYXZJ1uLhoiFedyTkEDbkk/ntqHx71668JxaVFqV1&#10;peiyM0ttplvN5VvFwXDPswZZj/FI+5ySfmxgDi7CWTbHDH5iq0uz5jjGcAE4IxngY4GOwPNY5bxV&#10;/ZtNQw0L62+Z6Oa5LLHfxZ2R9Mf8FC/2m9N/am+IFtpvhWxur/Q/BEE5OsRq0g1B5yheQAjEcI8s&#10;BCQdw3EYrhf2T7SaH9pTwDNbqvny65bjKchgXVWXByNu0PkEfwmuX1L4S+PPAFzPDf8Ahjxho2VN&#10;rchtOuVilB5MeVXY6gkbcZU5+UAcH6O/4Jx/CWbWP2h7LXtS8P6notroOlNNbrc2UwjnumQRK6sy&#10;KF3BnlAOSDkEntWGwePzbOaeJr03q09dtzgxlTDZflsqVOaSireex9gJ+yz8PbTxQmuWHhPSNI1q&#10;0nNxb31hGbe4hlJznKnDAdMMCMEjmu8ECyFt5D7uoI4Y9M/iOKsKqoNzDLYIPvTfKUnco+7zX9PY&#10;LAUqFPkprfdH4LiMVWxElKrN6bGP4y07+0/BWtWnkfaPtWm3MXln/lsWhZQv45rM+Bfwst/g98Of&#10;DvhaAru06GMXcyni4uX/ANdLkf3mLY9lHpmupBKAbThl5Bp0B+zTRSLH/q2Vgg74zgfqfzorYOnK&#10;qsS4rmirIqnip8nsG/dbTPAv2c/Bljr/AMQtP8eTWcaazr+latq895nM04u9TkggRj12x20IVR/D&#10;83rXAfspalbwf8FEv2k7i4ZbWztw0l1JL92BYrmPzCT1+XG7/aGB1Ne5fA/w9beD9a8SeH3WT+0P&#10;C8nkQ8/JcaVcz3F5aSLx/wBNZo2xwDCBgE188/s76W3iH/gpn8ftM3RnTGuFur04/wCPhILiIxwn&#10;tsaUxZHUqpGe9fI4mlGi6LSs5Sdz7zD4j2lPFKT91U1b70e1fsw+Z4g8a/FzxFfaRDp2rap4pjhk&#10;X70v2VLG2a1Dds7JAxAwN0ucfLgea/tn/CV/jF+198F9GYM2nXUN19qO07VhtphczfiY1A/GvaPg&#10;1feb8W/jNlZHWPxRbNuddp3NptocY7MNpz2x0A4rrNS8Mxan4/0y/mX/AEjQ7G8hgcAfuzcPCpI4&#10;64iYfQmvUqZbDG4D2D2cvyZ49TM/qmZvELdQsvmkfnN+2P8Asy6hpHxD8feONN0x7fwzD4pksFlV&#10;c7ZJP3h2r1MSMdnmdCxA4PNS6H8Mrpv2ONBu9Otrn+0fFfjSS2gsYYzJ/aQitmERjb1jZpl9GDgj&#10;GOf0U8ceB9O8deCNW0DULffpuuW8lrOkS/cEh3M6/wC1vw47bgOO1Yfwn+DNn8N/BHhXR5IbW4vv&#10;CFrJY2lxDkROZCN1yinO2WUDacchmONoOK+EreFdB4qVRS92Sd/LXoezT42l9VSt755fp/7N1v4B&#10;/ZB/4QPULhY77xlqtlDqrIvyyy3F1CZLdeoxHbo6hwMkq/Sug/Zl+Ca/BjxZ8RbFlZmm1C2+yyue&#10;bi1MTMhPQbgWKsQAMrwBznrtF1OD4i/Fq7aGZbrRfAR+xoUT91NrEqOJmLEkZt7d1TA6PcuOSuR2&#10;kkId26M0mAXPoPX2ySfxNfZ4LhXBxlCtTjrSVl5ng4/OMT7J0Zv+I7vyPys/bm8Zz6f+3R4z1XSW&#10;FhcaXqqCCVFEn7+CNI2kKNlCxfJI27SSTjmmfsC+Gp/iR+2l4NluctJDqM+sXTLEqcwo8zNgDAyw&#10;UDAHBqn+3X4SufDP7XHxDt5AD9o1kXsXzdY7iMSoQfx5+le5f8EfPhfNfeNfGPjK4iVrTTrRdHt5&#10;OfmuJWV5ivrtjUAj1lX0OfxfB4CeJ4q9k1bllf8AE/Usdio0Mk9tf7CX4H1l8a9DXw/8FfiJeWtv&#10;uv8AUNFvLi4IOJLj9w6qrEYJRE4Veg68nmvhX9kb4KSfGbxzoukyQmbT7eVrnUHHyhbVG+Zwf4Vb&#10;mEMepIOMCv0I+Lml3Gv/AAu8SWNhCZtQ1XTprC33fKpkljaMZPZBuBP86wv2e/2d9C/Z18Gf2Lo7&#10;LcXUxVtR1FyvmX8oHLDB4jGSFXAUAcgt81fpfFvAsc6x+HlVdqcHdvv/AJn5jlOfyweEk4v949kf&#10;BvjX4fXHwW/acGjpI0U2i65aNZzSJuJjaRJIJNp6gxkHHquO9fev7VuoX2ifs+/EKbS13XcmlTwf&#10;Mx/dRyYieU5zkKrFtvqPwrN+P/7NemfGm90HWNq2XiLw/dW9za3G3cJohKGkgkPdSBxnlSBg44rU&#10;/a0Buf2fPHnkmTMllIqsoz5YMkZLE+gyT+FdPC/CP9iLFwpv93Ud4+Xf0NMdnFPG1sPVeslo/VHU&#10;aJoKeG/DunacoQrptpDa/Iu3Ploi9P8AgOfrV2bdHBI3lyzeYP8AVxjDt7A54zV3XBnWLqQtul8x&#10;iQvfc2T07c9qrrA08bbVO5QSzDDBB6sCeAO5bj1r9CpcsKEU9FY+SxLcsQ3HV8zZxs3gezt/EVx4&#10;y8UTWN1f6TbvLbzPgafocA+aSSAEDLHGDM+WY4K7chK+Pf8AgqV4+1TxrH4EtZLWbT/D119q1Cwt&#10;7hTHdXXzxr9omX/ljkFgkQGSHJcqSEP0QP2mPBfj34napb6x4l0HSPCXhWeFLaDUL7yX1rUzI4Ly&#10;xMpP2eDb8oc4JKSsDlEHz7/wWH8QR2Or/D90bzrj7BdiKSPDxcuuSr9M7R09COa/NeOcbSq5RX+q&#10;NdFp19ex9/wvh6tHH0o14tuS3eyPkm11vTdG+Kmk/wBrI02i6fqsF1qMaAc20cqGRFHqUDDBz1rP&#10;+J/ib/hOPEfiPxBcx777xRqMmoLuBXy0e4eTAByQFBUAZ6AdawdUvG1bULuVlVnk+d855PXFQ6y8&#10;dpZ+ZM0nnTgCBGbJjGAPy4/nX824ZuEHB9T9so04p3Zes5pLeCO4jkMNzYsHhZGKspznIIOQe2Qe&#10;MCm3GtXGq6n9svLma5vJpPMmuZpC8kznq7E9WOTzVnQzb6pCscbbmuIWZMrgllHrWTZqsusiJ93l&#10;59PTtSqSbfI3oVKmvjRY163UQ2ckPlq1wu1lXI8vbjbkD6AAnmp7LTmd2aZpJGmj2+ZuO4E85z65&#10;79am0mwjluPMZdyhsBj0P1+n4V33wh+HOj/ELUdQt9X8XaH4NeG28ywOp7hHqN0ZAqWoYcRkr8xk&#10;Y7QOD61zx5qkvZxJVSNN8zWp5eI2ja4wu751YgADPy//AFup9TXo37MX7NfiD9p3x5eaPokmmwza&#10;LZNeXM2oO8ceFKRhA4VvmYvheDgIeDgVx0+k3UUmqSJbyrb2sSTXEhXzI7RGby0Lsu4HLMozwDkd&#10;K/RH/gkL8P7PQv2dtS8SJ9oXUtc1eezn2ygr5MKwlBtwDuBZj1xg9BX3fBeRxzHMo4eqrRtqzxOK&#10;c2eX4J4imryfQ9a/ZD+AN7+y/wDAmHw7f3Vtf6lJf3F9dzWEUgtg7lEjVDtBOFUc4BJ5J6Y+Z/2z&#10;fjNrHxE17XtEvpvFY+H+n6n9k1KytGggWCRfM8qIv5bYlPlsxRndSHLLgkKPr74s/HPRfgzHEtxB&#10;ea14gmiM1poemWy3F9LGBzNIpwEt/WWQqp527sYr571r9jLUPEmo+GdL8YalJc3PiDxHPdaoLSUt&#10;p9l5kc9xcRQxgg3FwQiCW6YER/u40A5LfsXF+XzqYGGW5a7KOmnU/MuHai+sTzLGq0pa/wBI+ffg&#10;/wDscT/tSfEP7Zpdn/wjvhS18qON7+Q3DRxQrt+0XDcJ58gAZlACA87QOK4P9oe48OXvxl1DTfCk&#10;MknhvTpPsVnLLIZHuliGDMWPeRkeUYwACBivtb9qO9k+Ffwu0L4J/DW1mj1XWLFjdEMN1rpkSFma&#10;R1xuZtrBm67QfUY+B7vw79g1vEYkKLGpR1HmFRxjpjnGPxHYcV/P/GGW0MspxozV6r3a0S8kvzZ9&#10;5k+MrY5Oq3aPTv8Acdz8QZJrf4OaXqGoNcXkmq2rWF0DKf3kSvvhHvtcZ4/vAV5PJ4mvPGHiOPUZ&#10;oYbNreFEh8pBGkYQYVY1HQDqScknvXoXj67vviJNZ/2fYXUOj+F7WG1itSyh1kYBjKBn5vmH5KK5&#10;A6PHJqBa1V5FmjRLYxoS8jyH5UVOpY9DjqfSvhMBenSt1kfQYKjye9Mp3D/YbJm+TbwQR0yBwKz/&#10;AAisPmzNd7miVfmdR8+Ac9u9ddYeEPN0bXPtEIkksIyNhBXYxB5/3h+lZHgjT5oHZ7ZUkkT5wXxt&#10;45xgkDP1OK6frCknDtozsrVo35F0NH4I/C6D4lfEDRLXULfUJNHuNUt7fy4i0ct8WkVDCkgBKn5u&#10;WAJAORzX3R8IPgd4c0v9vj4neH9Lh0610DwzBo+u2ljDGd9rfR27W6bpNxP7r7Q7MrEkuVP8JU+R&#10;6H8X/Br/AAc+D+m6THJdeNdKN7rGpzWRa3GmO5Yg3EmCQykI/mINqIDuKkhhNo/7aPgv4IftS+Ed&#10;Sh0vX7PS7Hw3N4S8VOyQ3U9/crcvKLlNrDzytwVO92LsrADgCv1rhv8As7BQVXFpS1T89F2PkcdT&#10;xWIUoU09mvmcL+0v8B5vjH/wUm8baR4fvNFga+jTVJ5L+6FpDETBCZwWfGdsmTweeg5r6C/Z5/YI&#10;8P8Aw/8Aihodzqmtaf4vvtBgbVtUKgNpMOS6WsEbnLSMWEk25uAtvgqAwavHNX+J/gn9rz/gplDf&#10;XFvqmm+A9a0mK0aF40uptSitVWQksAPJWUwmRmHzIoIznmvp7xr8TNY/Zd8JyeObjRNL1Pwz4vvr&#10;Y3Oh28It7rR4jGwt4oSBscCFIgUb5d4Y8bjXuYGOAxWNqY50+aO9+xx5rLFUcNDDqX7xxS+4+Sv+&#10;CjPh3XtY+NEnjm8s9QtdF8UEJa3MsRVZJLZFh2t/dYxhWGeoHGK4m6+Etnr37Itx4+h+13WsaT4l&#10;j06+jjbMUVnLEQrFcYz520Z9GAxnmvUf+ClP7U2j/Hb/AIQyz8I6s2oaFb2Et3ew+WytZ3kjGLy5&#10;AcAyRoifdGOW9sX/ANiD4ieGdN+DPxC+GuuWtxqD+OtATSre1t3QKmpXEyvaXKTHKjYTG7HafliZ&#10;cAkNX5nxpBUsxVTBP2nM1+LPpOHZ1PqsXiVZpdT49SyaGxaUn5IZ2gJOQQ3XGfpxWxaXcf8AZNxG&#10;21Zo13o2cdyxJOPU9MY46V0Gs+CdR+CLa94X8SQyf29p+oG0vLAxfMk6/NuDH/lm0eGDdwR6ijTP&#10;Dy3hWyVLifU9UdLO0tbOHzJJJGZQ/wAgBZgELHjnIFePWo1PrHsZRtK56UqkeRzls9Tc8RfFTxj8&#10;TfhHpfhGbWNUvNJ8LrJdWemqG8mOME75WkxkxgOFIYlVDA4OMVk/s8/C/UviD4p8uG8vNH0zT1+3&#10;6rqyIy/2Ta42yuxBGMqc4yMt8pyDX0tdfsaeIPC2nXHwt8ETNrmueMpLa71jVrPf/Zth4f2xzWce&#10;5xlFln3MQW3yCBcqqvXm37Rvj+z+Cvg7Wvgv4RW2m0211h21nX4pN8niF0RNsB9IYZDIMYIkKqec&#10;HP12Ly3F0KUKuKk0o7HhLHUqqdKhFNv8jK/bP8b+FvCviuPwn8L7XVNM8P2mjwadrcs7eVN4jlEg&#10;u1mlXJ+6wQ5J5Y+mAOBt/Hd/caT4Y0u3tVs4tBu5r6GeNdxv7gyApM68h9gjVFDA8Z6k1u/Dz4I6&#10;h8YfGfhfS4fLuo9Wv3t4mEi+bPcrGsphbkNsZdihjxlWrH+J+lWugeK5rGCKTT0s1ZLhLpNz2b72&#10;/czYwDtYN0A7dec/L4vGVMU1WnFvmvr0079j1MPGFNKgnqfof4g+MjftQ698ObjUtam03TfG3hv+&#10;1dft7FnhtzfquI5j5eCVJjZAmeQcHJ+avV/h38INK8A6dHDpbata2q/OIEv2ME2ereUflGe5YE18&#10;9fsU6DpfiX4xeFdW0zwr4w8LXXg3wX9h1Y6zfLdx3t5LiNZrbai+XC6vMRGdwAQEYJzX1xsXO5hk&#10;9elfsnhPwvCtl/1urdPmdj8w42zuoq7w0GeBf8FAvgVJ8WfhF9vs7eXUL7w8ss00a/OZom2b2x3I&#10;ZFPy478GuS/Zr1mb9pH4N+B/Bt1NbzeEfBVhHc+MZ3+WLUXjll/s7TWfqIyE+0zKcjZHGpxuxX0H&#10;8YviTcfCPwZ/adjax6n4gubuPS9CsGbat7qU2Vhhb1jXDSyHoEjJ4yK8s+Lfw0tv2d/2FPFmi6Nf&#10;WttfX1ow1LU54/s32y6uXX7VNgcFzulVEHJURgAd/vsyyWNHMZ5hQenLr6o83KcfOWDjCstW7L9X&#10;8j4x/wCCgH7Wkf7RHxoik0P9z4b0yGTRkuVJjbWU8wSebKowDH5igRIwOAM9fmrH+Afxs1L4b+Ad&#10;Qt7O8uLyO2nGpW/h62tBLDqFz8ubu/fGWt4AEwrgqd3SM/ONzWv2NLjwj+zhc+OtYZtOmjWK40XT&#10;ZIj9ovhFtd2lH/LNDEWAJ6ZBrgZ/iDd6ddat/YcTeGI/Flj9juoBF5cslm+Jfs5kOWCspQttwZF2&#10;g5GQf534izrESzDmq+6mvu00v2P1TAqksN7Kk07HtXgjxjefDv4px+MvCX2fw/DrwRbqxsSYbSCZ&#10;xhhHHkr5e452EEegr5z/AGofjzr3x++OutatcRtJqEk/2YCNBkCFfL2KF4A+VmJUEEnoOak8Xa1d&#10;aPpOm6DoV59tvNWjZryCBnaSyJZ/3BHOH2KrllOEVucHkfX37F3/AATz8A/E39mq21S5vvEC+J9U&#10;ke01a4tikTWEsUiv9niyh2rtwxdT82/BzXNwblWPx9SeF9pzX1UW7aBjsVh8DFYvFK78uh7Z4Z+A&#10;msfGDxBY+KPitb6dJPpRCaH4UsZDJpGiBTvE0/JFxdE9SQVB7V7Ki5PCqqbuijHPAHA7AAADoB09&#10;aeYw3+xkknHGcjH+QOPrQIMtwxH8q/rehhYU1fdn4nisZUrx97RR2j0PD/8AgoF8WLn4O/sp65da&#10;XdraatrElvodtIG2zFZNxmaPuCIw3PUHFflPeT/b7SGFo4UW3XaSgO5/mY5bJPTcRxgYA4zzX6U/&#10;8FR/AyeLPhJ4Tvp7jUbfRdI1OQ3jWVmty9uskGFmfLKFQMu0k4x5nUV+bniWwXSorryzJtkZvLLo&#10;d+wn5c7dy7tuSSGAFfg3iFUrzzFU5X5T9a4Jo0oYFyh8TOVAAvNv944BHavQNNnWGJWjaOOKNcN5&#10;gyTxnoc/LweRznH0rz2Et58ZUjcuQeOBXrn7J+sWd78U7TSNctpLrRdS3ac8kcJmn0aVyGiv4lGS&#10;7QPErspDBl3rtyQR8THCOtOML6Pc+qlLljcwfF2h6houpRwajYXGnNeW8V5FHcJ5crwSKGjk29QH&#10;ySoPLL83AGKxp7aS+vYlt45JLiYeWqxruYkfNwP9lc16X+1d8SW+LP7SXirxFI1vO11cQwLLbMXg&#10;PlwRw/us4Ow7X2gqAAwACng+yf8ABMf9mC3+LHj/AFbxVr1j9q8OeHrWWwFuysU1G5ubd42RWGD8&#10;kJLnGCjFeTjB78syOri8Y8LSWi7nDisyhh8N7atoj5X0aeex1yC6ikaO4juFdJIzllYMNgB7EN0z&#10;nHrX7GSeBNe+I2pafe+Nhp8Ntpt4upQ+GLCMNAt2qkRS3c//AC0ljB3qiBYueVJ5r4R8S/sM618G&#10;v2vfB+i6ZC114b1jxMkOiX25LhjFFMks4lG3b+7TccsCCBjHWv0qupluSZtvyZLgfU4bHtnse3Ff&#10;snAuTVcPSqQr7Jn57xlmkJKlVpWbaPH/ANtn9pLVP2Y/hHB4m0610/Vbq/1dLIfbpZAql0ZzKApD&#10;HlSMbsKTnpX5s/tE/tP+Kv2k/F/9q+IryJbe1yLHTYI/LsdOQrtKwqxPBA53MSe5xX6gftOfsy6H&#10;+0/4NXSdY8yO+sFnbSLlZXVLOeZAnnMgIV9uBweMFvXI+a/hr/wSVk8O/Ea1vtY8XafqugabqCSm&#10;CKwJl1O3VN5V0kykeWG05DAg9K5eKshzPMMTyRf7q/cnh3MsvwmF9tU/iWPnvxd8M/EHhH4C/CPT&#10;dT1ltH0LxxcajrgiumaK1tXRoY0mfYC0kgt+QMH5WwME5r6u/wCCbP7Q/h+48LaZ8M49Q1HUL6xs&#10;murO4lsTEquS8lzaLj/lnGSsiu/JErqc4GPd/jr8ILX4n/CnVtItbWxs9Wt7CaHQ7jyVzpcwTKeS&#10;cfIMKicfwj15rzz/AIJ+/sk3f7M3g/WLvX7aGPxf4inBulguPOS1s1AMUauOCTJI7N3wADwMV1ZV&#10;w/icFmPNS1hZLcMwzzC43L5SqRtJ7H0BENgyPvAZBPrUc9rDd3MEzxK9xaq4jkP3lDqAwB9wo9+O&#10;2TU2zaMHuMZ9KVV54+XHf1r9Gsn7sldH55GTjrFjMBk+bEm4YZfb3pJJDLMrMWLBgwPv0/qfzNSi&#10;IRSZXvyfelChwx4XaM80JpaIau1ZsiRBHv2ry3egq2du3qPWhSGb733uOlSMu187eaOUOVkBTDMG&#10;6dqUbUwR8pXkE84qXZsQd8ZpNhccVRLi7HH/ABm+B/h/4/eBP+Ef8TW9zc6Wtyl4q21w0JEiqyg8&#10;dsMa6bQtGs/COh2em6fClnptjAsNtbx/6uBFHCqOcDvx1NWGXau1vz7CpBDi4wrN5mAUXkP9QAM4&#10;9651h6VKp9Zt73fyN1WnKEaPN7vbzPPf2ltL1TxB8N7TRdBvrfTfEGs+ItJ0+wvZ4hItrN9qR/PK&#10;/wCykTcAnIJGVzx8U/tF/th+G/A3hm30H4V+D/CnhrxJNbNHrviC20yNZtNuSzpLFYO2WViA588E&#10;kK6qCCM19Df8FFfFmpeFfCWh6ZqesWfg/wAK32vWVtcXdnmbX2iZGNxc28XCxLGhO5eWfeACCa/P&#10;3SPg5dfEn4izeH/CdnfXsWJrqIsxdUtYhmS7d2VSsYUbi21VyCACea/FeO89mq0qGH96/Y/V+Esq&#10;th6c62ju2vQ4fzmutIEluG+zmRiJSckyE/OxJ5Zj6nNR2908Vj9h+bFvIZYUDH5M9cHrzXRavb2t&#10;9H9msVZdO0xGEbsQvntnazfgeRXNo9uL2Nri4jiVnAkAkAk25/hzx+dfkMearJs/QJX5DTtPDxh0&#10;++kkXCxwJcxtt4AMqIV49mOTUGmXFxpUkNxA9xDd2zK3yOYmTawZWDKQQ2RkEYP4AAe//Bqb4QeD&#10;vElrdaz8RE8UeF/EGlXunXmk2/h+6i1jTxPCyo4ibdGzrIEICyNx83I5HhHjHTrjQfEN1Yw6dq0k&#10;K/NC19B9hluImJCP5bsSoyMAEnJxXtPK8Th6cMSnbzR51GtGo3RqLfufbv8AwTC/an8a/GD4sa9o&#10;virxFqWvwtoovIftLDZbzxug3HaoAZoiepBOPuk19urueQhY92Bnac/MO/3Q36ivzJ/YT/ae+KWg&#10;WNr8MPAOmfDW0vNQuJ5YJtbR1uL+TJb5pA2JCuf3YYEgDAyea+jtY+Cf7UnxHsBZ6t8S/BfhuBnL&#10;Z0m28udQeNokjiVs54HP41+78J59OOXaXqNbtn5hxFkKni+a8acX5/okdf8A8FAP2r7f9ln4MX1r&#10;Z3gj8d6/bNZ6XbKwWa1DgrJdMpyVCg5QHGWA6jivMP8AgjR8K9P0f4Ma541+S41bxBqUmlLJjd9n&#10;trcK3l7j13uwfIx9znPNfK/w9/Za1z43/t13vw91XW5vE39jarPFr2sid5WltbZ/3hDuWYK+Ni8/&#10;fI6jiv1l0HwzpvhLT/sek6faaZYB2kFvaQCKNWJ6gDgccZ64656125HLEZjjXj8StIaRMc6pYbJs&#10;B/Z9B3nU95vyJ1i2Kqr90EZ/2sDAz/On/M3Hbt7U9C3OMYpUGfxr7yMUj85tFEajAwwVl7g9xVL+&#10;wLWfxLb6q0ayaja27WsFy3+sgjYqX2f3S21QWHJAxmtI9D6ryajKgncu7dSlBNcjWhMLxnzIVI40&#10;lDbjtztyeWGfeuE+KHwD0j4oeP8Awjr2oQRyXHhWZpp45Ig32qMo2yFgeGVZyrEegrvtu6Qbvu45&#10;HrQse9d2WyDktnk9ifxrDFYGji4qGISaN8PiamHqOpQ0bPmj46f8Eu/h/wDGPU7rUNLmvfCOt30j&#10;SMbU/aLKWRzku0DA7ctzhGUckcDGPgz4ofBmL4beN9a0ePVJdZGi3/2AXLQ/Z45ZF+9tQFhgEHrn&#10;tX7HWsaJeQHYuI2Hfbnnuf8AHI9q/Kb4p+BdY1v49ah4ZsbSa71u41q6ijijBVpp5JyAcDlOFJOT&#10;lQSc1+JeKWR0oewjg6fvzdrrsfp3BOcYmUJqvUul0Zi+OfDN3ffs2+Cdbkdn0PR9b1XRYJMExo0s&#10;cN0qJxjaSs3fIYYrxCIxP4hVkV2t4Z0faoBZlDE7R27nH4V+l37Xf7E9rF+yBDDZeINRtf8AhXOk&#10;G7htJZI49Mu5cb7mRowgPnTkyNG5Y5I2gZOa/Nu60kR21rHH/r51+dTyOTivgs1ymrlNak6m+/3H&#10;3uUZhDH0KnLtsfq3ZfEm3/ad+JHgXxp8O7mD7L4fhvb6OS+0/wAl/EU0yxR3mlROzDDwwlHd8kK0&#10;iDBwc++3Ef8AZ4UsvkxYATeeMkZbDdDt9ACTjivwxtvFOqWaW9m2oaotrpru9vbtcP5ETyhVlZUB&#10;2qXCgNgfN3zxXq3wf/bM8efAy8s49M8XeJrPRWfzLi0tZlm3D+IKkqugOM4G3Hrmv0HI/EjD4aUV&#10;WpPXfU+Nzzgeriv4NS1tj9ZPFvizTvAHh59U1Sa6ht438uOOEFri9nOdkEIA+aQ8nAO1ApLEDp+d&#10;Orf8FVdZ8UfGNfEHiDQLe+0DQ47uTQvDULBrewv/AC8Q3Ux4+0Okm1ySRtx8ozXmfxC/bd+I3iz4&#10;mrrV14xj1mbSI5bLTrhLCK1s445InjkEcKqApKzSKzfebPWvG7SOG0kjZWe68j5USIb93IIBzwcM&#10;Mg9c968fijj2rjH/ALJ7qPR4d4RjgaX+0Wk/mdn8SfHmreKrG/1bxJfSap4j8SXJur6aaUMzKwPG&#10;eq4Hy4UgY45rmvG/jnxT8QJLHUvEF5rGpRraJpVteXm4RmK2wEhVvut5YIXAH938dbwl8L9c+MXx&#10;O0bwjYizXxFrlybOBbiby0Ehc9Thhj5Tj+tfQX7QX7Gvjn4afA/4b+BZIYPEWoTeNtRttGGmtvjv&#10;Pt1paNGE3YK7pIZeGPBDHgV8lgcuxWNoTrpNq+vqfSzxWHw84Um1zPb5HyzpMggulk2iRmYZ9D7V&#10;+tX7EOoQ/Fv9jvwmmtWo1BdKM2nK0vD4gl2xujrhlZUKgspBIGDXx/rH/BID4kaD4Dhvra40fVPE&#10;z6j5D6RZ3Q8sWxGBMJZNmWDhsptztGeuAfsr9gLwbdeBP2ZdN02+SS3vo9T1EywSHDQOswjeMces&#10;ZPuDX6LwBlGMwmN/2iNlLY+H44zKhiMJ+4knZ6nr9jarZafb23mSTLb5CNMfMkI7AseTjtUzrvOa&#10;cEO337Uu3C+9fuMY2jZn5A6kpbkLKu3kbh6HvWP4n8HaT4hmS41g3C29jE8/mC8mgjt1wfMk/duv&#10;O3Ofat1Thh9ayPHlrJd/DjxBbxjzJrjR7yJAe7NC4A/M1y5hdUJOO6T/ACN8Gr1o32bX5n5d/tQ/&#10;HS9+MPxJ1K60qfUrXwwpEGk2Mt3LcK6AeWZsux2vKwLMRgfMcADivJNV0FbS/WJVVrO4RfKzjHzY&#10;3DbkFsYIJxxuPpXpM3wvvpPGsHheOCO41Zr9NKjtky++5YiNYgF5PzOzAD+5716l+0Loui3vxGj+&#10;Bfwq8P2PiXWlvLa91/VbWITyQ3dvbLG0YuG3bYUlaWaZkITMgQZIr+R44THZviq2Ik9U7JeZ/QmH&#10;xFLCU406S922r6I+SYbN59UkZsOY2CfdwC3POO3XtivdtR/Y8vpf2QfDvxO0+3uHVrm9tdWT73lW&#10;8cwWC7yB9zIZGPPzEMMAEGh8WvgE3w8/ae17wPp7XmoSW11bWdqQoV7uaWGIqw4+6ZmYAYyVA571&#10;+pPw5+GFr8L/AIZ6L4TjW3nsdF05NLkRgGiuCBiVmB4ZXbd1H3W9ea+q4N4LlmM69LEacmz/ALx4&#10;/EfE6wcaapv4rfceGf8ABM/446j8TPg1feH9Wurq41bwfMIYppXO57CYfugWzltrJKoJydpXvzX0&#10;fO3my7pWZ2weSf8AaLfoT+VeY/BT9k/w3+z78Rte1/wxPf6fa+IrJYZ9Gdt1vE5l3mSNiN3HzYBJ&#10;wGOMcY9Q2K7fXiv3vh7LquEwaw2ItKUdmfkefYqnicS6tCTcWRttbHX2oKD3qZ0DJtA+ZeaYgx96&#10;voYyseBzRva6ITF6ZxS9MdPbHGKkZWbJyAO2BzXC/F7486N8FtB1LUdQsdY1iHQ7UXurf2Nbrdf2&#10;XCxQRtcMzIieZvG1dxc8nbtywitiKdCPPVdkdWFwtWvU5KKuyP4sX9t8Ndd0nx1cSLb6RpMZ0nxH&#10;ckFfs+mTshS6bqSsF0FbaAW2yPgV8efsP/GHVvHX7bXxq8ReDfDcmvQ+KjNJZPeSC1s9PjN3uimu&#10;n5YIET7ijcxxytelfFm38Tft6aXoNvNb6t4N8B61fr/wjuizuY77XXERkm1i8K4K2ttDveONQPOd&#10;kAOPnGf/AME5PhE3wG/an+Ovg+S4NyNIisvs0xx5lzA87PE5IA2sY2jZhxk59MV+eYytVxWY0pJe&#10;4pNfgfo+BwcMFlVWVVqVZxd12V9D2P8AZU8Ia14Q1/4rWviDWG8RarN4vW7m1ExeR9p8zT7aQFY8&#10;sVRd3lqrHcF5Oa9eZQm1jhWwBzzuxk8/ma4/4VjPjT4nyuu1G8UIMgYyF0y0U5xy2M9Tk12kyrBk&#10;M21emCep9v72fbFfcZXTjTw/LfZtnwud1HVxkm+y29EQhc/Kf4uuWwuPr2+teX/tR/tH6T8DvAer&#10;28d553jC701rqx0+xj866toXG2S9ZeBGsS72+fB3IoGQ4YU/2pf2y/Df7N2nvaC60/VPFzSJAunC&#10;QtFpu/pNc4GQq5/1YIdzx8mc18Z65+3xoMmrfESzn0a88W2firRNS0e38QSotrqV9c3TAtdSowOy&#10;HbHAqQ9Y44FAxubd8nxLxnhsLejSkuY+h4b4UrYhqtWi+U+rP2af2svhX8Q/iPH4V8FahdW8E+mx&#10;i2t9Sh+yG7uYm2gqSSHleN3DE8u8QPBNe9SIR93d8pKFiu3LDqMH0/Wvwv0G+uLC7sbq1v2tb6KU&#10;uhi+SS2KnKMGHQjA5FfsR+x/+0XaftN/BK18Qwq0Gq2JXT9Xgdw0gnREAkAII2uGVgDknDcnFcPA&#10;/GDzCbwdfRvVHTxrwx9Vj9boyfKtGeEf8FEP2PNS+Lvj+18VeHtUtZ9evYLXTY/DohzcX6xvIjXe&#10;/I2wxqcuxUgbQuc816f+xJocPwi0DX/hbJO7XXhvU7m/024kgW1m16ymco10qMdzFLiG4UgdEEZw&#10;e/syeFdOh8STa5HZ266vLbLafa5AXmWBSSsKsxJVASSQuN38W6vN/wBofwhYt400PxNeabJrFxY6&#10;Lrmm2kCSNEZ5VtTewDzVxImPs0mGVgQT9c+3iMjpYHFSzamry6nHh83lj8Msoqu0XFWZy/7YX7dF&#10;j+zFqNvoGm6cuteLr63W+VJ5NlrYQyFkVmGQzlsfcypGRzisH9hX42fFL9pzUrzxJ4kvLe38DWQa&#10;G2S106OD+1brOSinazmKM/Mzb9u4DBIyp+NfiT8a9N+Iniq38Xa5cX3xM1bVNDsEnOtXDw21heoh&#10;SWFxHsa5RAqMgBQASfOXwa9W+F3/AAVM8eeHrKw0+70PwjeWNkiw29rFpYsigAxsQQlV4+8RjbkA&#10;gA818BS46i82k8XUfs19la2Pqq3CcaGA9lh6alUtrJn6IMFefzNpVmPKg/ePavOP2qbl7T9nzxFC&#10;sLXCX8dtYTsjEMkclxFE2FHLMQ20AdW/Krf7N37Ruh/tO+FLjVNFjurG603y49TsJl3PaOw6qwxv&#10;jJ6OB7e9aHxXljv9b8F6dJLZW1nPraahevcTiONY7OJ7lVJOOtwbc5zxjt1r9almlDE4H21GWjPz&#10;XC4CthsVGlWi043Z12sTW+lS38811HZ2Fsstw9z8xW1hj3MZMrknai5PTGDX5z/G7/goRdfG/wCI&#10;xtZpNd0T4T2tzI8lvozfZ7/V4FB2xvcAHDTHgldyopcncV5+4P2ivE+g+Gvgd4g1LxAJLrQ7iDy5&#10;Ibe8MH9qO/ypB5kZG7zG4cLnCCTP3cn89P2sLO1OmNqGra62m+L5ET7H4Y0ayhNlo1iSDGLhVbFu&#10;CuPLgXL7QS53MQfzjxEz2vh6NPD4aorWve+j8rn3XA+U0Ks54qvT1v1OMuvitb/FrWdS0pfDeh2l&#10;n4n1z7Xa6aqlv+EflkZUSS3lYlthUKJY2JEgHPzYYTfGj4lat4j+DkPw78QWlwniL4V65c2mmRn9&#10;5IbSTck9o7nH+okgSRWI3bZSDxgjgfCWtL4W8ZWOpfZ52bQdUtrryNhaR2WRWEZj7sSPoQelfpN4&#10;p/YW0n4+/FQ+PPiBo8Om65qMzXFzpun3QkWOPygttZySLxJOFPnTT5PmSBUGY9xr854dwOLzihWp&#10;0Za3Ta6WPvs4x+GwEoSxC5Utj8t7rT20gGz2tNM7K80ioSoDdAh4z7HHzBgQBjnJ8Q2H2rXppCqS&#10;CMeUT5gCwMCDgn/dyD7kfSvrT40fA9vjZ+3dq3hPQbi6vpbvUY4NQ1EQKonkjiX7RdCNAqRxxx8K&#10;oAHyKOr1zf7f3wg8OfDz9ojxFonhOxs9O0PSbS0t3it38xfOWJTPNI3I3s7DcOOfSvnsRklfDU6t&#10;WXwxlb19D1sPm1KdSFOL1kub5efY8N8A+Hte8Taiy6Lpt5qn9i2kmqssEW7yrOMFpJ26YRdpBOev&#10;5VZ8TfYdfZtQsJGtLjAMljMu3BHV0fo49QOlUNBur7Tlu0sZ7qxS+tWt7kwXDR+dCz7jExU8xkjO&#10;3v3zRq9pb2NjHDGSskduGmLSbhvJxkcfKCSMDv3NeDUUNluehKrJOz2ZXstZZtXs1DJFbxuI5AR8&#10;pycEkVZ8U3FjdppstnJqEkj2u2+gukCJBN5jFljwT5iOvlknAIJOTjisSO3M8e0Nh89v51rQ6B/x&#10;Tdvq8M0JM948Etts2ywgRo6SE9SrkypgY5iyeDRTp2mnHsTpvI7L4E/GM/BnxPNeXWh6X4msNS0i&#10;40DULK9BYTwShTuRgcrIpUFX52nkDpX3b+xj4R8daN8H9L0H4b65otj8Nwr3954uvNEk+2XE0uwz&#10;LbJM+x9hTyxI6iPhhltpz+dGqlX023kgOJIJNyHHKk9cYH9D+Nez/BP9oD7R4V0nwn4wuNSu/A/g&#10;2K6urXRrC4+xw6rNJL5i/a36tFvwpKhpAucMCST9jwnxAsDU56nwrS54/EGBdemlTau+5+kmn/CX&#10;TdJ+GHiDS/C17b6hq2rRyRalq17dC/m1Z05kFzcgqXUowBHCxjPyADNVvB+o6T4j1HwDGuuaPrh8&#10;L2N419q1lcJPGktvaxW06llbcqkXAYqc5KZ6818K/Fj9tr4hePPg5HpMcOk+HfAOqSyaZDY6Hpy2&#10;kaeUBIbKRgzEFAdxViC4Az1xW1+yp+0xdfs1/CtdUk8G6p4m8Jqk1vNKJmht4p7mUBQSQ8IG+1aM&#10;kEcMMMTX6bT8QMLWxEadGLUFu7H59HhPF06UqlSpzSb0R9ffCv4atd6n4u8faxazSa9468yGwgkG&#10;24stOx5cEAB4jkkjw7g5CqRkcNn4G8WWEkHiTUpozbpY2l0+ZbZ1khGZG2hGxiRTggEY+UbunFfR&#10;sH/BSbT/AI+/CzVPD8NvH4T8fa9u09ZHnzai1kUh54pSQBIwYjYxDKTncV+Wvn22+Mvhn4ZfDvUN&#10;P0XSU/tbVoXtWbVVN5HHNHcq4MKw4WNAoVRvJ4ibJw1fm3iLiMvzWpRpYSWsbtyel2+h7PDeX43D&#10;88q666ehxOp+Jn0Wd7PT/KW6mlAknGAY1O4LGp5++SwJ7cdK6fwD4Ss9U8UaHt8Sad4V0221cWeo&#10;eJZF8z+xcASb44eskg52gH5SMnNUNT+F48B69pbaHr1xrFjqVpcWupawtogsZWYASRWjugMu3JG9&#10;RhS6jghtu18Vv2el+Fvw/wBHv9W0i6tYbqwS802RX2xojytFiRWBLMwweofDoc4YAfm1PK6mHrWU&#10;XLkSbsr6PqfZRxVP2saTfxaI5+Oy03QtP1+HQb641bTbe8uzHNckNcyxFpFWSTAA3sAGwAODXn3h&#10;7w5J4n1aCza7ttK06abZLfXLlYYtxwS5HYZyQOcCoLkTQ3MdxA7SSTrslVMnDHA6Agc5Yckmus8U&#10;ah4b8YeFNFj0K0vNLW3hk/tyyeQSxTTowKXMDhQVWRc4RtzKyHJPSqlhPZ1J16mjdnZlVIqHvR11&#10;t8xPH/xYtbrTm0DwrBDo/hiziNtIFY2954kzKju1yVGMOY0ZIRtjiSPjc4JbnPHWoaR45s76fSbe&#10;fTjGwvEsZZvMyP4mBGB7euAOc81jtpU2rS3EijagCBVGTlfmIAznAUqDj6+pzCNPkt5NrLt6gADH&#10;Xt9K6JYlTkp9V0Oilfl31PQP2J2bUv2tvhuslpdatb61I1rLa2oCtcQMjLKo4IUKoJYAZKlgMZFf&#10;px+3D4ZXxb+y54xt7gq4hihupJFzsjEU6bmCZHyhSRgDkHBzX5T/ALPdjeeH/jV8OdZk1aTw3ZSa&#10;4LNtVWUxf2fKr7JZMryoCyKSRnjNfYfxK+LvijxVqH/Cs/EPjfR5PDup30KPrrMHtbeNJflkWZAr&#10;PC4Yblc5BRSWwCD+gZHxdhsqwdbC1o3VZWT3sz5XiTJ6mLxtGrTlZRPnnwD+zfq3xTfxjJpbtJYe&#10;G9Il1ZZTE8n2gGdYxFHkf6wgndjjg8CsjRfGt98NPiTo/izQ4bHT9V0m5guLTyYM2/nwoisSpJB3&#10;7MuMAAlioXpX6rfBQaH4b8PWPg3SbmzXVvDlu8MumwqZZo1jI3TuwUCQNuLcEg7gwGOK81+NX/BO&#10;DwD8atevNSt5LvwlqV9810bDDWssh5DvGykrg8MUKjJ5Havao8D/AF7LqePyyd6i1ae5wy4udLFy&#10;weNj7m17HzT+2D4C8M/FfwBpHx202S4ur7x5qaQyWiuTDpCxwEPaN/EZEkjEe4sQVSI4+anf8E4v&#10;CmoeL/2nLDxBZ29rK3hfTprqWSQYWIy7oYgF67iX3YB3ADORWv8ABv4T+Krf9nX4rfB/xZoupWPi&#10;TTpIfFmgWslq2++eL5Jfs23Kyb1C5AIOD3IGPUfGmvf8O8/2M7NLFbef4keMJCkU0aI7pdzRkySN&#10;g5K26fIOmXI44rOXDcnmVLMsb7sYxbkvNf8ABOWvj5ypPB4eXNd2TXY6j9ob4x+G/wBmn4X3Wg6F&#10;rdvba94pk1WSO6tIVu7gXUULtLI4UfLMHURKCCIwhxwvP5s2ss3j3xVY2ao1q9uYLQI334lyCD0y&#10;zbix5JPNegaL4tf4L/A7xFeQw6k3jjxxJFpdvqlzMsh0rT5Mvd/Iy5E9xIoBkBzsBHUlj5v4duf7&#10;BvBeafcNbXsNzFMs7zFsSKSc5PbJ5z6V8PxPxBLMZOVOd6d2lFdGfVZHltLDwagveW8u56v8JPFf&#10;/DPHxr0vxba6fDeSaTOjSWxTcZLVVMckaZ5VsMxBzuDYOccVt/8ABS/wvb+Ff2lW8RaatvdaF440&#10;u21yErny7pJohv3epLYPGPvH0rM+MqReL9NsPF2lwfY7PxL5qNEGGLa6QAzpjO5cHBw2Cd4xmmeO&#10;ri/+KX7F3hO+vLfzbv4carNoi3PmhgbK6UzWysev7uSOdAMdJUHXmvH4dxlaeCrYGqt7SWmt109D&#10;OVHlxntk/Jn2D/wSy8cp4s/Z9vLZt0moaHeLYT3ryF2v7fy1a23Z5DIoZewOw8da+lIUkuJ1WFWa&#10;RmCoqjLFu3H1r4s/4JEXGi+CvhH481a+1rT7GS81CGGeO7vYodgiUur7C2/7jsdwG04YDJwK9g+O&#10;X7Vl7/aeh+DPAWg6xea18RZG0rRfEs0PlaTFuA8y5gDAS3HkRt5hYKsecfM3Q/1B4f4qFLIqN1a7&#10;d/U/Lc/yutXzidOOyV3fsdN4EVfjX8Y7vxgZJH8O+Bri60DwztIeO9vNpjv9QA7gLi1jxzgOckkE&#10;dh438IaJf6nY6l4iW1ZNF3TWiahKq2dlIcHzTG+EaTAADPu2jkYPNZvgv4H6d4H8GaLoC6t4kvtL&#10;0W0WygU3zWkEiLjJ8u3EYbc2Sd2d2ec1tab8MPDmi4ktfDugwzK+3zBp0csm72kZWeQn0JPNfYUs&#10;NJ026nU8fHYiCrr2MnaCtFW3fU8Z/aBPh/4v/EfQfDt54n0e38KW9nLLqzrcqTHGzKCgYZUsygqE&#10;JwoOTxX55/EvU7zxJ8btQ8I+Flm8Wa5Pq0mkadc28qTPfRRP5ds0fl8ZMSRjcMAhd3AGK+3P+Csf&#10;7QMfwv8AgYvgPQ9Qt7fxN4iuYxeWNtPtl0/TkyxLLGcZlfam1ixK7+McCj/wSx/YmuvgV4dXx94o&#10;s5LXxTr1k0GmWMmY5NKtHO5i6jBSWWPdxnKxkgYJr8jzvg3DZlmz9n9qSlLtppZH6DleNjl2V/Wa&#10;u72T3v6HVfsff8E8/D/wA+H00uvRx+IPGmv223VL9HBjskfk29rx8uTgPJyWxt6ZB9F+DPwI/wCF&#10;LWniPQYf9O8L6xc/2haTb3SSxY7A0LKDudTsUqVIwAc5r1F12Kpz8+d5PC5P4DA/AY74zTI5fsUS&#10;Msnlso2gkcx+mM5zxkfQ1+j4HhTLsJWp4jD0lGcFa/c+CxWf4zFSnGrLSTu/IzhHuOeoI49jQvyM&#10;Ou7PGKVIyBt9efpTmiKn7p6ZzmvVjZs4bpmV4m8I2PjLwzqWjatbw6hpOrWklje20gC/aIXBBXd1&#10;B6EEcgqD9fzB/bx/Zctfgx4mbRfCula5q+j+ELVb7xBrsiNLmW8dntVl6LGEjCINqjJPvX6pKMj7&#10;u76jJr5H/wCCoYh8E/C+80+xlvFu/iZrC3GrOshUSxWVuqRxY6FAQrYOTuJwQOK/PfEDB0ZYB4mo&#10;tU7LufacG5lVp4n6v0PzOEP7qSRvuy9V9q9b/ZK0u+06HxF4r0HUpLHxh4Ft7fxJpG0ZWeOCYfav&#10;lxliqSK/BHyxv7EYvwQ/Z6179o34taT4Q0OELcX9yYZbhx+5tI1wXkfHYLluvJG3rXuH7IHgmz8F&#10;/tm6DocJa+0u31i50GYlcfbIGjmhlU9troWzxX43gacvbUnb4tj9Px2KhGMoX1Suz034g/sax/tn&#10;/Fvwp8SPC/2fQ/Cfjq1WfX57WGMzaFeWwEdzHs4EkksgGCNq7gHI719f6TPr3gcNEfDem61Z+c9w&#10;JPDuLFlkclnd7WXje5YkskpHoMcV8xfsP6vdfs0/tOeKPg7q08h0/Urpm0iWRvk81EZ4WXt++t89&#10;uWQd+v2Wy5kVzGvzgblI3YOOnOf4scdMV+7cM4XD+xlWpr346M/K+IcwrqpCjU96MldFHRNOlsNO&#10;s47iGOO+toQWDou9GOdwB5wdp5w2SfUcVfC53cLznCj+HP8ASniFgv8ACq5ztxwD6gdAadhUU7ev&#10;86+vppQjaKtfc+SqVXOXNJX7ELRZddzduuKc3RFw0gQbRkkjGacq/J91W5z7inMWSL5QoyKeq6mc&#10;Iq+qIgFA2sisp4wemfWlKGSTczKWzngbefXAwM9qk24HvjPNKVwP4armV7kyu5c1/kM65BGacFYR&#10;/wAge1NjyJall+fk8Y9KOYBEYk/Qc0Db9c+tKky4PHHr60oXepqRake3awwTUhYMaWNQBS7V/vVo&#10;acwknCx/7QyaYimX7vDE4HXH8iakkXKr/sA4pLU+Wyt5fnBWDbf73tilJtK6EpK+p5V+0V+2F4O/&#10;Zis4o9cmuL7XruLz7TSbJMzSx8hZHdhsjUsCoyScqeO1fHvxf/4KXfEb44ahZ6D4Dhl8HW18y2Yh&#10;srgS3V5LK2wAzsAE+8PukEdiK2f+CgX7J/ibUviv4XttP8Tax481DxFJLb6bpdxF5l3pVsGdx+9O&#10;EMG6RsFiNvfOK87/AGkP2JPE3wi0bwzBY6Rr3iC+1KB5r+806Mz2NvK3As4VUEZRcl5W4Y8KAa/E&#10;+J8yz2vVl7NONKO9j9V4fy7KqUISqWlOXc4H4xeD18HeKLptH8SXni+70rR1n8W6rFCt3DpNxcEQ&#10;SwpM24SploA0/ADNhSTxVf4FeBPHXxT8BeIdJ8AweJJG+yf8VLa6bqK24v7Q3BCfuRtdokkARgGb&#10;l92McVzWjavqvwtg1qxtN1vHr2ky6VqUEkexZIZWR9jrnHmIYo3+bJymK9q/4JW+KP7J/a20KOaF&#10;fKvbC809LmZyohmeNWRFOMeYZF2BSfmL5GDyPjcnhDH5gqdR2vofY4+csNgpVKa+HY8j+Nf7NWp/&#10;s/8Ajqbwv4m3NqCRxXAIl3Q/Z5AWTBGOw2kf3lPNejfs0f8ABPbxR8f/AA3d6xZ2sOg6WYA9hf6l&#10;Hth1GUSqhjTI3BQpZ9+CCFr7C/bn/Yr1j9pPx/4P1jwvcaPYXWk28tlqdxfSZxEH8yHEe0iUqWkz&#10;yB2r3b4XeAYfhn8NtD8Pw3El/Dodilissz/NKASSB3CgscAY44Oa+8ynw5hLGVI4h2pdO/3HxOY8&#10;bVKODhOjrUfTofL/APwTq+B3xK+CfxA1m28QaXDY+D4UntlmmePzBe702ywkDzFEmCGJ+VgeRXpH&#10;7bf7GcX7W+kaTdWWoJYeKNLItbe8nQstzalwzKy5B3rglAzYJPvx7gmnLHqTXeX82ZQsh4+fGeTx&#10;k9fpwKmZDPuU7fLI5VlDK31B6/jX6LHhbBxwf1R6q258RX4lxVTFrFR0fY/Mn9j79lbVfiB8b9Xt&#10;01G48I+Mvh7cWmqQ2d/aOBdbJtpV1yChGYzuBZSjNwTg1+gn7Qvxltf2f/gl4o8bXBhD6RaGW1h4&#10;2zXb/Jbx44JJchzj+FWrsGsopNSe8NvbfbZI/JN08Y85o+CEMn39oIBxnjFfHv8AwUfmuv2ivjn8&#10;NfgPpEzC41K6TWtbkHLWsbI/llyc4KWyyS4I4MiVx0sppZPhPq9DVz/U9Gnj3nOPhVqq0Iay+Wpp&#10;f8EmvgTP4P8Ag5qHxB1iOSTxB8Rp5J0llPz/AGKNiQx4/wCWs29we4jX15+skG4BgoXA6c4qvoGh&#10;2fhbRbHSbGFbfS9Ot4rG0iUYWOGJESMAe2xQPb3OavSxAjvivqMvwyw+HjQS9T5nNsY8XiZ4hvrp&#10;/h6EONwP8NNA2993uBUyxDHt70MwUcbvwruPJI/lP+etPiUIG47d6EKue9OVOThhmgBh+Z88UfZ2&#10;YcMu3rUjDaP9qnFFyMbc/wC9TVr6gtyExYRvu9P4ulcN4L/Z/wBD8G/Gfxd47hj8zXPFBTmVP+Qc&#10;P+WgRv8Apq3zMeuehAyD6GBxncOOabt8tlc8KoIGfmAz14rjq4OlUcXVjflbaN6OKq0oyjTdrnmP&#10;7WHwisfjb8DdU0PU5tcWzheG/MekSKs120W5ljO5WDAk5C4ABAxivzA+PXwdsvhD8f8AxL4XsLq5&#10;v7LQ7l7BHmAWaTZGrP0GMht47ZwOnWv1/wBc8Q2fg3Qr7WNSnjs7HS7Y3dxIy5ESJk8D+JiRwvfp&#10;X5Q/EjVV8bfGLWfEERuj/bV8923mnLMpYgO7LgZbPQAV+HeMjw9OMXF/vNNPJn6f4e4is4ypP4O5&#10;4z4h0iOC/mMbMqpj7wO3NbHhL4f6x431iy0jR7Oa81bUX+zWcMPzGZ24XBGf4iORkDvita78Nvfe&#10;IBahGaOOVwWB5PPBP0z2xX6J/wDBMP8AZ40n4WfBHRfGVzpsaeKPEDz3K3zx5kgtDIVjWJeib40Z&#10;jtwWDLyK/O+E8jqZxifYR2gr3Pu88ziGW0Izl9o/OT9ozw9b+EfjP4q0m0W3RdLvWtpEgO6KKZQB&#10;Mi/7IlEgDd8Adea850GRraVsM3ytnpnP4d/pXuv7avwT1T4T/G/X5tWvNPupdc13U54YIJA10iCV&#10;ZBLKowFEkdxvA5GFOBnmvEra1a31Mx8BXYEE+neuPMsLLD4yph+zO3B4n22HjPuepfs5aZNc/tLf&#10;D23sry6jupNcsds0J8pwzTRksDz8xJYentX6Ef8ABVfWtP0X9mCY3kj/ANq3WvQjTDE4WWOYJIks&#10;qEggKIWkGAOklfCv7D/hpPFn7WPw/tzc/ZVXWopMp94mPdIqgnPzMQAK+8f+Cnvwh1H4x/syt/Yu&#10;kz61rmh6zb39tBZoXmERR4phH/fBJTPHGO9frHA1CtLI6vstW3b5nwnEVSks4w6qWS1e51P7Dvxj&#10;uPjz+zB4b1bUH87VLNX0rUyZNxmmt1CeYSecujxueeSc8HBHraDy/wCFPmcyOdoG5znLHHc5Oa8x&#10;/Yy+Bo/Z3/Zv8OeGZGjbUGiOpaiyxmPdcznzShU5IaJDHH1/5Z16myc7SOMZr9iyeM/qdNV1eSWr&#10;Py7OZwWOq+w+Fv5DS2W/wpQuM993rSpH+FK20LXpeh5fKyJolUZLbQOckZx+FOiiUTJu8uJd25/N&#10;cBYwOoY9MAckngjipAGjkbG39yvmszOI1CjklieFA9Sa+J/2t/2x9Y/aKlu/hF8EbW61uz1B4NP8&#10;QeJoY2+zRwSyiJI0f+GAu21pm684xxXk5xmEKFBwTvJq1lq/uPYyTKZ4vEX2itW+i+Z5LJ4tvh8b&#10;NY8N/Ce1/t74o+LLy9jg1a3P+i+FtPdiskkTHpMykh5mJEKKNu5/mr7M/ZE/Y+8P/sfeBprHT5f7&#10;W8QaoqtrOstHsku2+8I07rbh+Qn8T4ZieAL/AOyf+yB4X/ZH8BNpOi+XqWrX4T+19ZkTE2oOq5Aw&#10;eUt15RU5yfmOTg16soVVUbiwX15yfX/PA7Yr53hfhWlgqSrVY+9Jt2Pe4i4odZfU8BpTjv8A3jxf&#10;4dfs0W6ftSeMPilqi+ZqF1fvbaFFIoYW8McKQtdkHu7RyKn90AnByCPYVgMabVCqu1VHsF6fyqTy&#10;xHESy7zkMSDjOBgH8Bx6cfXPC/Fj9pnwL8E7+Oz8Qa8kWpSNg6fbxG4ukVhuUsi/dGM9TX0UYYPL&#10;Kcq1RqCl1eh8y5YvMZxhBObj0Wp2yrtKjnGTnB65+tEFvJcz7I8nK7sEYK9M5GSehHOMepA5rz/w&#10;x+1B4R+IujrJ4Zm1DxBe3EjwppdrbBbsbVBMj+YwRLfBH79yFJyFDEYrO1n4Rah4j0DXr/xRfSj+&#10;3Ls3sHhuC5xpdhLIEhiE8mFkvXiKq5d28oNwFxWn9qUqlP2mFkpLuFPKZRqNYm9Py6nYeM/i34T+&#10;HFybfX/FPh/R7lUDGC4uwLkZzyYADLyFbACk9Og5qt8PPjf4L+L2ozWfhjxRoWv6hbf62xs7rN0C&#10;OCBGwBbBBJK5wMZFc7pV78Kv2RvD9todvd6LpP8AZcBxDawNd6tOFXLyTC3RpSwG4tIxBxx04rlf&#10;iP4cuP27PBGn2uj+EY9D8O6sUutO8Ya3EqajbR+YJBNptrE3nK0m378rIpDj5GrnqZhWilFWb0eh&#10;6FHKaFVuLcow2Tdlr/XQ7345fGrT/g3o0dr9quX8Xa2BDoOjWFobzVdQmL7S8NvwCE+YgyFUZkxu&#10;PSvOPhB4Gk/al8Labr3ii1m0XwFp+rXE+leBpvn+2XVvK8LXusyMuLm4MkRPlkKuY8EMOD13wd+C&#10;3hzwi95qljda1e2NrPFeSavqc73t54gubaMFrqe6b55oIGH7uNdsRdJGCYwB3f7JHxS8DX8uqeGb&#10;fRbfXLLUPFF8lhr099J5dnDfTiSNlx8rPuumwrKxU18TxTxfhsqccRmTupOyitbeZ+oeH/hzjeIK&#10;dWhkP8SEW3J6XS3sjD1iKa+/aC8N/dUWXhnU5VBz8rST2MZVT2VVUDA/vCvDv2dfE0yf8FMvj1p+&#10;6OOxmsrWeSHbuYtF9nWNg3XaBLKx/wB4dAK+v/2uf2ebj9nz4ofDnXLPUl1zw7qt9eaFHejbHPb/&#10;AGq1LLBdR87ZRNBAeCVO5SCCcV8QfBXULWD/AIKmfFm6kuoY7ubV4dBRWf8A1wlsZmwox82JbWMd&#10;RxxycEd0c6wuNjRxGDd05/ofO1sixeCjXwuMi4zVN6vr7x9IfB5bqPV/HxkVTMPGV5xH/Eq21lsA&#10;z/H5eCR35wBXhf7dn7ett8ELa58E+C7iGbxh5Kx39+MNHoCE5wuchrhvTkL1IPSu+i+JK/s8eKPi&#10;p401zUJP+EJt/FcP262EfmzWO6wtPLuolGDuZ2VWU53AjG3aSfzZvvB03xc+KHiS40HSbjTdLzd6&#10;9PFc3H2g6PZxgvI0kp/1mBgbuNzMFGK8vjbiapg8J9WwutR7pbr1J4d4fo4rGSxOI+HS3rZHH+Ov&#10;FDayy+bLeTarNdPPcXkt0ZDcK/O9ifmaRm6sST2GBXLl2jmZW+aRjyx/j6Ek+pJUEk8+hA4q/Ppn&#10;2gtKqlVUHBI+9z8vHp6Vo2nw+1TxJoWqapYWNxdW/h20+3alJGuRaW/mxxCdh12eZIqH0LbuikV/&#10;P8qtXEVNdZH69BxowUVojnHU2d3n+BuT7e1fd/8AwRc1G7fxT8QIBKq6fJplnNLCTu3zee2yTPqF&#10;aUf8CHpXxBa2klxIke1lkzhAMFyw5+m30PfpX6H/APBHn4G3nhP4b6545l1CFrXxM50u30+IDlLd&#10;1Zrh2PQmQhVXtuOc9vufD6jUlm8eTotUfI8bThHKpqW7PsR4ww53fh1rlfjJcWXh3wxD4hvpFjj8&#10;JanbaxIQ2AiRybLiM4PGbeaY4PJGOfXW8e+KJPBvhK+1G10XWvEd1aqqppumRB7q4duBjcQFXPVh&#10;ux1welfJ/wAFNF+Kfj7Uvip471bTZfBfhfxVf22oXOlX9vNNNcpBcxyyi1RvugxxGPew2lWKgE4I&#10;/ofOMdOMo4SEW+Za6H41w/l3Mnip1Lch8kX3w3bW/inqnhzw+sF5eTa9ew2UEcilLhQ8hTa2fumM&#10;HBxgg4x0Neh/sQfC3wr8dvicvhXxdY3V9b6xpkr2MkNw0FzbTxjeCm07QzKr5JUjAxgHmvsrRP2R&#10;j4b/AG+tW+IsMcK6I1m17aQIuI49TdTbMiqOAFRWlHbDevNN8J/sXaf8N/2qdK8b+Gwtvolyt2b/&#10;AEsNlreeRHCSwHGWV5G5X+E+3Ffi+D8NcVDExxlSOnO+a7+yfpOM4upOg6EHry6eofDf/gn94B+C&#10;3iC18Q+H9W8VaHcaTiU376uvkxwr97zgybBGwyCCPpirmnT2H7W/i1ftuk2yaDceEbi40yKZ/MmY&#10;3l2bc3EkY2hUb7ONoJJwGJJBGPG/+Cl/x1/tzWdH8D+H/E1nLZxhl8R2lkDIGuNyCK3kxgNy33Oz&#10;EKxOa9o/ZLTVLfW/EGh65p8eg69pug6DDbaER5l1Z2aQ3ADPuGDLIzb3RQQhkIxkZr7OOaYStj3l&#10;eFSjTimm13PnY4XFU8D/AGliW5VG9F5HyF8Avjv4m/Z7v/8AhGdU0H/hKLrw/e3Fto2k3+6WLSNa&#10;ciFJ0LfIMOigg5+WRyNpO6orj9gXxBpuv6pf/GDWIfC+itKdR8RaqtwLm5lmldsWMIH+uvZmTPlp&#10;u2BkZicV9W/HzwD4F1r4iSWOj6Xf678ULq+g16Ky0x2VUNpKqM927H7PbwOFaN2JZgz4ALgpXlH7&#10;cH7QX/CDTa3otrDaeNPiksEsl3fxwA6V4Atiu+WOyi5HnLEQplbMgxlmBwtfJYzh2lhqdV4+ftKc&#10;XeK336fI+owebSrSpOhDlcl7yat8/TzPnf45/sw+IvhZ8YRa6xpV9ZTa2qzaYt0+5wpKqkck0S7f&#10;tUQKrKPlCscjgEj9TdUM3hDw7JILeTUJtJtVUWsGA1/LGgCRAgcF5Bjd2yO2c/lFon7XnjTxdqEd&#10;n411jVfGWh3Dxrc2OoTLKYGDD9/bOwxDcITvVgMdiGXKn9YPDwW68NaXMl9HqULWUJivoT8t3H5a&#10;7ZQOvzcH1yc9OK9fw1jhqmJxCwz5YtWPB49lVhSput7zR5b+zD+zTF8DbLUfEGsSR6r438VTi81q&#10;+A+WAys0rW8R/uliMtyGIC8AAV5v4O/ZB8P+K/2mPiMPEFlJqi6Xr+n6miF9ttc2l0sl1MjKoBZW&#10;kVYwM9FYcnkfVEY+dWX7wOQ390nqcdOnGMcdsHmud166t/h5ZeIPFUdrPdXFvpMW63iXc949qJnh&#10;RQOdxaVhz32/j93m/D2Fnhoxa0hdvz0Pl8tzyvGvKV9Z2S8j8hPjJ4Gk+HPjbxT4fhntZhpes3MC&#10;vACICElYKF6ts+Ujrn3rM1zSdP1fwh4gm03SYbV9J+wXck9zK/2qBZVED20Q3bJIdzl9zDcMKR14&#10;73wd4F1j4y/ECex0uzuNS1H7PNezrGpzwDIzk/8AXRtgGcliDnHFfTXxU/YK034X/sA+MLzT/LvP&#10;FWp2+nazqV7ckQrHHA3nCygBGOAzHjczugA/hUfzdgOH8TjcRiMRTg4043t3foj9l/tqlRhSp1H7&#10;7sfnpommm9121t/u/aWCZAyVycZA4z9M19Efsqfs2y/G34Q/FG0tvDuqavrLW1p/YuowQbrayu4p&#10;WldZZSwRPNiCoMFi28ALnr5p8FPgtrPxG1aS607SbjUlS+ttGtjF8ouby4V3iRGYgZ2RySHONscZ&#10;YmvX9c8beN/2JPG+naRo8mj+F/Hdq0ljM1nrCXz3EzMd1xdopdI1hVgArqrfIMDgk+dhMPUo1uat&#10;FqGx6uMqe1Sp0mrngPhz4aal441zxBBDDcQv4R0m81S7heE7/wDRseZG6c7SuQGBzxz7V9KfHvwb&#10;8I/ipHrl98JdB1qw8RaFb2WrajFpFnLNpNlaPABdrJGxyiJK0QLgBdxYEMCMcbaeEbH4Z2F1dr8V&#10;tGj1fxZaX2l6nBZWd5NdahHMjvK87SwIojuJAse4NkZ5AHNavw/+J2qfF/wx4Z8AaFb+FfAg8SR2&#10;ml61qEMn2W48QSwRCJDdXJJJU4BMS7EZiSwJxj1KdbCQpSw/LvsY1oTklNbR3PJtEtsaosdtbtq3&#10;lbZZLc3EiwkKQWLMjK4yFwxDbsEjNdh8SPjz4y+Jthpul6I8Oj6bfImgx+FfDts8EM0UZWWBPs43&#10;faEeVjIu8sS7NzzivatC/Yq1bRPi74R8G3EltbjV7I6rex2x3TWVosrhpZDgZ3RpvUD+8Bg16lon&#10;/BNfTZPiRo95HqeoeHo49Mmu7+O2ZnktJHmcRW9rKuGhkiicKZGLDem4ADAFZFwjm+Lk4U1yx7nF&#10;js/y/DtKpM/OfXIrqx1GW3voGs7q1fy5o5FK7XU7Pn77wQw6ZBxgivUPg18ItY/aStbix0e0bUNS&#10;0uwkuXgRSZbwRMoKJgfNLtLEKOSIWPTNegftlfAbSfhr+2FF4f0nTIbXwvJHpqGW5lmmji+0RqJL&#10;m4lJLfO5ZmZmAyrHgV9QeBv2J9N/Y+8faXN4X1zVNSv5L2yK2upzCG1uLx5xbNKjRruji+yyXKOG&#10;34D92wa6sFwXJ4uaxCtTp6Nt/kFbiKmqCdF3ctVp+Z5P+xN8G/iN8TfBNjDNqmgtoPgHUtR0WDTt&#10;etmkmsVuFWS5RYkxIu9ZGXOVALSEYJyPqz9pj4OWPx2+FsOl+IobObT7G6j1jUEtmaHfbwpLLNFC&#10;TkqWWMRkZ+VTvyNoFU/h/wDtXaXq/wAZr34f+JNAufAPird+6ivruH7Pfz8ZCyJtAdl6bvvcgHOA&#10;OT/aL+Len/Hf4V/ELw/4V8XR6fovhnS7mbxFqtnI0kt/IEbZY2xwR5bSgedPgLtfy1JJ5/YMmwWV&#10;YXBzjSkpzkrO/VdF8j85xWJzLEY+lUmnTjF3djF039gjwX+0T+zT8PX1u1uNL8Rw6Fbuuo6UqwSh&#10;ZV84RSKQUkISQAMQG/2s814b8df+CcF58DvBPi7xXceLbK70vRbbzLe2SxcXOpyTOscZdVIWN975&#10;znBbtjiv0H8MaIvhfwlo2l7VjXT9PtrQLjdkxwRqfYjtz2rjv2nPAlt4++AviDS9Q1CfTdJEMd5q&#10;E8SmSSOC3cXDBUzhpD5W0L/CXU5PSuvO+EMsxGXTm6S5+S66dDjy3ibHQx/sHK8edn5x+C/hHdX/&#10;AMJro2mn/a729uBdXEvCrZWMe9EkRmI/1kx2YI7EDNcXpfwo1T4lX9vpehabeazq9wz+RZWaF5rg&#10;IpZ9q4ycY56Aetenfs5fGvXvCfi/xVcLYx31p4i8LTeEooZolmtbTlPLmywJdopN7q3B3ngHGKx/&#10;hv8AE/xf4U8USeG/Bd5Jp+p6xJDobX1kn+myhphGttHI3zxxln52/M2fvY4r+PsPHlxri9Vfp6n7&#10;LUxT9n7p5JqckaeEbTwqqSWfi6DxmLiBpvk8mO4toogrsflXE0YzxxzXvvgi2j1QXdlfaP8A2TqF&#10;vM1lr+mTKVFpeLxICvUBgC3Bxt9a+d/2kPASeBPipqejyTPdXFutus87TeassrGQSnIwSC+SvOQB&#10;ySea+zNd+F+oeLf2aPC3xo0eO61DxJolkdL8X2W3MuvwWsjI0rjr50aBW3Zy3III4r286yGpmlB0&#10;8HeM4ptLyXYzxuIp0lTlVdubqejfATwv8P8A4l/E3S9W1S61LS/iLpdtb2dhqFlq8ln/AGjFBGka&#10;h0U/PLsRAwbKsFHy8kn6i0XQI9JtLfT7NZ2UOXWEyvLI7k5Yljk5ZuT2z27V8h6B8LLfw/qngf4k&#10;XUrf8Ipfz2msf2lZxiR4YyQQxPRRvXY3HHPSvqL4ieHbjxtpLW9xrDaD4bMZutSuYLkW8t7bbckG&#10;XH7iHaCXfG4q3y7D81fuPgxjMbDKZUcbBwqw0i39pH5dxpTjUxVPll7r087nE/GH9qbSPAekX/8A&#10;Z1zaTHT3+xSaxcKH0+xuXYh1QK376U4/1SNhmwu7bvdPgy8+KF14vv8AxF4m1a4m8Q6pqOo5S41Q&#10;bJZ7VOPKJXPlJIuYykQXKtx82Gq1+3N8V5PiF4k0+3sdNj0HwX4ftxD4a0NEFu32eRR/pU0S8iSf&#10;AOHyyo0RJIrgvD3h+58ZeC4rO8ZEs7e4D7412+dt5CkqOg+hNfm/iVxZVxOJdGE7Qi7O34n1uQ5T&#10;Tw2EU7Wudh+1RrOi+PdE8Max4VsY4YfEkEupS6SuX/4R6WCVoZonbJ/d7izxkk/uyoY5y1eJ6XF/&#10;bd5DZf6p53+RWQOsrZ6dMc19IeJfEMWh/sgaD4J0xrMap4s8QXN/rKxQj7fJYwsI7OFpMZkBdHIG&#10;edo47HyWP4U3E3xWh8ImaLR9V/tVNJ826ykNlO0nljeRyAHwCe2elfL1MvjGnCphYv30rdrs+ky+&#10;uoUnG+n4mgvxWGrfB6LwjqFjYtZ3WqPqttqZAiuLK7aJYpY5XH+sRjGhG7JUgHPavYv2Ff2cbf49&#10;fCj41aNNHDu1C0tYbCaSRzHZ3qsZYjsBA5dMMedinJNeY+Pv2MPih4H8M6lql14QvGttD1Gaw1Sx&#10;iTzpbCYKrtLs+9JbOp+WZMjqDzX1z/wTi8cXXxE/Y/Xwzu866j14eHbU20ASWe0m2zSgMFDNJHAt&#10;xuLtuIwBX3nB/Ddf+1qX1+LiuWy00eh4vEOZJYT22Fabv03Gf8EwPhEtt8C9Tk1SytIJIPEd1Bc2&#10;f2dWklmiSIK0z4yUXIEcQxEQ5Oxtwx7J4fsE+JX7S2o+JBH52l/Du1fw3os+7ej38yLJfvH/ANc4&#10;1ig3DHO8c9tXxF4vs/hV8P8AxX44s7S3uLiZ2l0+C1I/4mdyMWljGoXg7n2qrYyQ2DkqCNf4T/Du&#10;P4TfDTRfDu4zXGmW4hvJQ2fPuHZp52z3LTvK2fRgOgr+gsmyynhqMcNDaLbPzDMsyqzdXEt6ysku&#10;vnc6BALWNSxWNYwDtcn5QBjP9a+U/wDgo/8Atw3HwC8HR+G/Buoi28XXjPbX93CweXw/bR8NjoBL&#10;IzAq2DgIe5BH0N8avino/wADPhPq3ifXb5rHTdJi3maPDS3crH91bwhgcvIBxkH+JjwhB/O/9lL4&#10;Kat/wUQ/ah1/4ieJrC1t/Ctvqv8AaWtIpPl3EhwYLGPk7gyqofuFUnIzms+JMxnBQweG+OX5HVwr&#10;ldNc2PxfwR1Xm0em/wDBL/8AYle4hg+K3j6ylvr29CzeHrLUMysTwW1KUPncSDtjDcYZnwcDH3PK&#10;XeX945kkk5JckNOxOflODnJxngnsMDipdrI37uHauAFRAAsaDoijoFGBgDpjHTIMOoJJc2TQ215N&#10;p5Y7mnijBZB3A3BgM/SvUyfLVhaKT1l3PGznNp5hieeo+WHRGf4w8ZaT4C0ma+1e8jhhRCyRqjTT&#10;XIAyQkMYZ39MqCPXFcB4r+N8NnoVnruveLLX4Y+GdUhR9KeXbJr2qAqrb/LIeKGMqwOxRK4AO4p2&#10;6T4j6U3hbwJq1roUMi+J/EET6Pp8ju8lxNdTRsAWnOX2Im6RiuAoXAAJFfmH4/1fxd+178aWsNH0&#10;fVNW1CxgOnabpCxtJdJBBnMSRFyFWMIx8uIhQPmKg8187xZxFWwFNOCertoj6LhvJaWOTne5+rzQ&#10;qu07htZQVYjGQcHp16HgjIPtTSuRxtLdAK+Yf2F/ESfEDw9Di8vvC/i+GS482GyhjTTfEdpHIU84&#10;Q/dLoylZCmw85XcPmr6RvH1O3ZJIY9MuCrZAmmMTSL6jG7BB9c0ZLxF9cwyruN79tTlzbJ1h67hC&#10;RdMO47SrfMMcHHNfPv7bXwU1L9pP4i+AvC2mzC1t7GC91fULkrlbW3Zoo1PrukZSijsQScjivoO0&#10;lllt1MyqHY5ZY2yE/wCBEDP4CkWxjN+bhY0EjKql8ckDccfTLFsdM816eaZZTzGkqVXbqebg8bLC&#10;TVSnvY8t/Zx/Zt8OfsraXrF1pcaqfJQ/aZADMIIYRI2446vOJpDjGS6gYHFfJP7AXhC68dftW2Ot&#10;G2Zo9Le71i7ds4gYh0RPq0kuB6hSe1feXxSuhpfwt8TXTMy+To145wu5uLdwFx3PAxjviuD/AGOP&#10;2crf9n74Q2sF1Gv/AAkmqxJdazITkrIEwkA/2YVbaeu5mY56AfIYrhmNXNMOqS5adO7fqfQUc4n9&#10;UrVar5pzSSPKf+CiHwnk03xT4L+KGnx3Cx+Gry2h1aa3wrxQ+crw3J/EeXknC554r6w1CLytSnCs&#10;p3SM6gEMCCAcggkYwQQwJDEnFR3VnHeW8kMkVveQzRmOaOeJZY5UP3lZGBVlPUggio9I0a18OaNa&#10;6fYW8drZWcQgggUkpDGuAqrknhRkD0BPtj6/A5esNVnUjtI8XFY54ijCnPeJJy+O+3rmnYzT5FGx&#10;T09aaFJJPy4HI+avTPLem4iqFX05wTjrSk4HXp/sGl2YIB+71NBj56ttb3oJ5geMEb+5GMU04I6K&#10;PepmT93ikEClfmzQSRRrlu49z0NPYZU/SnrGucZJx0z2oKZT/azQAxI1ZRSBNyHHripBCwHb0oQC&#10;MlfvL1P1oAjAKjo31K8GnAbgMKtSBS38JK+hbpShMkdua0AYU44pCDDtPzFuzKduD+FPYZQ4+lOT&#10;leSv4UGZVjto4Z2kVIo3ZfLLqg3BP7oPYfTGe9eD/tnftip8FtCu9B8GaosfxMuLy2t1gWDzv7PD&#10;Mrl3LrtOARtwTtz6819AkLj+97etfDX7WnwX1Lxt/wAFEdA0m13zL4oey1C0AkO0IjbJZP8AZAFu&#10;x5z94V8jxhUq0sPGGGVuZpP5n1HC9KnVrylVduVXXyPnP9ubwHH8Kfim3guOdbx/DNvawXl0D81/&#10;fXCfabu4Yn1mmxzwAigYwSdH4GeBbjwF4h+FMfiLWZ9O+H/j/UIdZil00GWb7VbSSW6xMowUmRyg&#10;IyQA6sQeldj/AMFCPAsM/wC3Br02pXv9l6XrzWeoJfTQGSFIXhRdxUDJWN/mIAP+rI5JrN+JsjeF&#10;v2WdN+H/AIjtT4X+Jnwh1v8AtOxQTebFrdhfv5j3FvIgZW8tlhk8wEKyFWBIDbfxnL8E8PmFSpb4&#10;ZK33n6lUxHtsHCmn8aP09ZzKqyNlnfAbacKp+8BxgH5T0AGO5NIIcSM2Mswxz2+lct+z54vv/iJ8&#10;C/B/iDVGkOqarpME175kflO0mCmQn904DBh/Cec11pIB7Kq8sT2Ff0lhKynTjNq3MtT8JxVN0686&#10;UnpF6DCmR0pWi3hVXG7pz0qUpt+VtqSKeV3BsjpkYOevtxTGgyrfN94EfSurTfoc9tbMhup7W1tJ&#10;572VYLG2iea5dz8sMSKXdj7BAfxr5B/4J06bN8c/jv8AFj47ahG0v/CQ6rPpOjbx8ywHbI7LnoFj&#10;FvH+Lj6ehf8ABT/4zSfCL9krWre0+XVvHEo0K0RG+YRv+8mIHXhMJ/20Feifsu/BZP2f/wBn7wn4&#10;TVNlxpVist5jq91KTLKTx/fkcD0CAc4rw5f7TmXJ9mmtT6bDVJYTKJ17WlUfKvRdTukyx3NjfjGT&#10;1I7Cnpx1Hy96Q/O2Tj8al2fPjb+tfRcqPj+UjaPDfdbbSyRgJ8vA7ipAPLzyWz2PSmMDIp7cgCjl&#10;ZRHs2r8o57UsCAn7uGHWn7QpAbJ9xT2Xnj86XKwGjAJ7k+tNEUm7tz7VN5fyE7u1N2nikAkajbu2&#10;jb0/GlwW4XqeBntUmPT0ximlCPr2p8rJujyL9trxRZ2HwD1TR5LeXUr/AMR+VbWljbAtdEtIHE6o&#10;uThMZBbAclVwOtfHnxn/AGW9R+B/7PGh+JtbR7fWvEGrNbC0RgwsrdYHco57yMVB/wBlc8E81+im&#10;leHrbSdQvLtYw99qUpkurraomm7AFgBhVAACrgDA781h/G74I+H/ANoDwS2h+JVujYrdrfLJbuEm&#10;glXI3oSCMlSV5U5FfmXGHAsc3dSvN+/bT5H2WQ8TfUHGil7vVn5r/BD4Dah8bPixa+HbGOTzdQmL&#10;3MiDi1thhpJmPb5c4Hc1+pmj+HrLwtoFlpumw7dO0yCO1tUVcjyo4ljXAP0x+Jrzn9kf9nex+BHg&#10;FpDC417XpDdXtww/epEWJhgJ7bIym4d2DdBwPVlt9hV13IWBHyn9K08PeD3kuCftH78373kvIz4w&#10;4glj66hSfuo/PX/gsf8AAr+xfG3hv4g2qxtF4gA0e+K55uIVZopHJ4XfCNqYAwIWBySCPlP4O/AH&#10;W/jro3i6+0OFbp/A+jJr1zahSZbyATIkscZ/56BWZwO4Q1+xnxq+Cmj/AB7+Fmr+EdcymnaxAIhO&#10;kYkksJVIKXCD++hUHHQjI714r/wTV+Bl98BPBPjrS9Ys4rXxJb+KpbO7kUK6yxR28BiZGxh4XWTd&#10;uGRliMEivEzzgZ4nOvaX92SufTZNxhToZTa3vRaR8V/8EzvDZ8Yftf8Ag+SIr5Omyz6sx7SLDBI4&#10;z3U52j6uPQ1+rUSbZlk+uSGK8cfL8pGM4B4xzXzj8Iv2YdL+DX/BRTxZqGh2kVlo+u+F21mC3iU+&#10;VaSzTpFLErEYHzrI6r2R8HPWvpJgFbG07SQfUAjv619dwLkc8twc8NJ395v5Hy3GGaU8Zi6VeGit&#10;8xixkR7Sd+TkljlmPPJPqSc/WnhFfG75fcCnK+YtzYGTgDPP1wcGodY1K18PaTNqWpXVrpenWgLz&#10;Xd9OtvbwgDJLSMdgGBn72cdq+0lUpxXLJpHyFLmmnSh70m+mrAkqq4+62ckr/iR/OsH4m/E3QPgx&#10;4Tn1/wAU6tBouj24/wBbKhaSdiPljijHzSOT/Co+u0fNXiPjP/goOPGPimbwv8EfCmo/FHxFG206&#10;iIng0ix7Es7YLAHncdoOOM182/sm/DPWv29/2q/FMnxquNV1B/h9b5k0Jz5cEdybkxfZzGpxHChV&#10;yVXG4D65+Wx+fS9rHC4OPvS0v0+8+uy/hdxpSxePlywirtdbenmd3qnxM+JH/BUjxC/hzwnbal8P&#10;fgzHLJ9v1aeBy2rKrAFC+NskzKw/crhVBOS/3T9ZfAz4D+Gf2cfh5beG/Ctiun2KjdcSP+8udSnP&#10;Dzzyd2I4APAHAxXX6XpFrpGmW9jZ2sNpY2MQgtrWBBHDawg5EUarjYvTgegqwRklj36qe+K9LAZR&#10;Ck/b1XzVOrZyZlnjq0/q+GXJR/lW782yHyd25sg5beWP3ge/6djx9KeU2HduRVjUvIXcR7VHJZie&#10;FAHOTUgVWH936Dn9SB+ZFeNfGj4M+Nv2i7uDRdR1mz8J/Doybry00y4aXVNXYH/lpKVCID0wu7r0&#10;NdmOxU8PRcqa5pdDx8DhqdaqoSlyx6nAftA/8FQPCPw2Op6f4P3eKPEFooRL4ps0u2ZslZMnmYDH&#10;CjarZBDH7p+BPHPxY1T4oa/ea1c3bS6pr8jT31yuE+1nPC4H3VQcAHjHXNeif8FHIdB8N/FKHwB4&#10;L0u10fwl4JhFtLBCf+P/AFMqrTzyuctJJhlUFidoQgYFeF+HrSTStNubjLHgIrY4kI+Yflg9Pav5&#10;a424kxuNxbw9WV0nblWyZ+88L5bhcHRjUw6s5derPUP2Sf2jfF3wn+IDWuj69caPB4wv7Sx1qaOJ&#10;Z5JoVmGCGYFgy7nIK4ILHHbH2l/wUA8CeOfDnwZ0/T/Btv4r8Z6hqWrw2etRS6ld30bLuV0Q2hdY&#10;iskgw4YEYOBt61+b/gPW18P+IrHUmhhu/sN6tyI5W2xytGwcI3IG0kYPI4PUV9NeOf8Agqb8U08T&#10;zeINP8TaJZ2+pSSxL4etraPztIjwqlpHZAAxwdhDucnoa9nhbiihhsFOhjG21tYyzrJqtXHQxGHg&#10;mutz7X03SLfWNBv/AAX4LsdN8F3mpWwi8YX/AIejWGDRrmSFGmtrZ1VRJclyUJAPkp8zfMypWH+z&#10;9+0ToPx48Sap8P8AQY5dPt/AOj2MF/dQsF+2BES3khtwADGiSja0g+ZhkZB+avgn9m7/AIKM+Of2&#10;bNZ1qOxuRrOi6peT3Js9WO9bSfK4uo3GCrnALY+VtoypAxX1L/wSa+EGveE4fH3i7xPpN9puoeLE&#10;tri0vb5Bbx6jbu80010g6xqzYY5IUIY2xzmv0PJOKKeNr0lh1ZL4vQ+WzTIZ4XC1auJlfW8I9eZ7&#10;n0/451218EaFYsv2i1tGR7MrAVWO1TYVC7T04PYfgcnPzJ8DfFcnhC61S70i3kg0+z1eG4ksopCw&#10;jkeNJC2RjaxVhHuHQqpAGeMP9o7/AIKgahP44tdB+Fej2OoWdvLLerqurwRn+0HhLMk8AZgFgCp5&#10;nmSdRwFJrz/9m34+X198GY9YvZNH1C88O39xFqMJk+z3lvHOyslw4yBIhmkaM5H7smMcEqB+BeLi&#10;WJzKdbDyco9F5n91fRbz7DUssw2WY1QpVI815WSck+jZ9ueOPinq3xd+FmsXmm+cyaLawX8NlJdb&#10;GhubWYXixKpjO8YgK7QVZm2jcMmvjH4deLfFD/tEfGD4raDo9l4q+F0nxFs/t0duwbVLt4rvdbS2&#10;SAbmY71DBeCJCMDPH09+xB/bXiHxKutNJNZ6LaqlvcM0paO9vAw3bVzg7R8xPIz8vfNeZfsZaUul&#10;/sP+INc0WHyri48ez63HDZOsc0flX1l5UUbkHy2VVyPTKnnnP2nhTkuN+oU5124JyvG+9lpsfmf0&#10;nMzyalxDLDZc4zlCMYy5f7z/ADOJ+Ps+vftnfHfVvBfwxmk8SeEdQk03xNf3UELxwW872q2p+0sc&#10;bRCIm+U/8tNy8kAjofif8FLL9m7/AIJueINOtIRDrmt3lrpXiK62lmuzHelGVG28RbYFYKOCHOck&#10;gja+J3wp8H/s3/tU+FfEVvBr2l/DnxvYXKeI7GK9mgs7CeExR211cqp3GMGdTKpJAbfIe4r0H9rP&#10;4M32q/sxeNvCun6Zbqy6lZ32kZYSZaa4hyp5JGzcSpyQyMO+Sf0Crw/7SliMRPWrqvPY/mTEZtGL&#10;oUaGlJtO/po7n5falpkSQTqctKvlhl+6WQDJ56da/Q7/AIJo/s0t8LPgxq2ua9p8X27x/BH5ENyo&#10;kV9KEeU3qeNs/mSOVPQBOhGa8B8H/sWahrn7amrfDu4WS50vw3f+dq98UxGLAbJF3H+9MCkagd3Y&#10;/wABz+kEVukY2wwpb2sY2xqBlF+UKAo7AKFAHQAD3r5/wt4Qm688Zj4fBok+qHxtxHKNGFDDy1eq&#10;aPzR/bj/AOCcl78A5bzxd4Jt5dQ8Dq5kn02EtLeaGGO4jsz22cnf1TuMDNfTf/BJ/VrfVP2S5IoZ&#10;vO/s/wARXYlPG395HEUwuOVbb+fNfSogyG24UMDncN+QRg5zncD0IOdw4ORxXH/CT4EeH/gnfeKH&#10;8N232DT/ABRqKam1ip/c2UiR+WVjHVVb72CT83txX6Xg+DaOBzf+0cH7qe6PmcZxRPHZZ9UxGk/5&#10;u51TQYjwcthcAtyVHXipJBul82RVkdiHJYBufx7ex4HUYPNOkaOONmkZYVx1auR8deONetNNmh8H&#10;6LHrWrLtAkvj5FnFk/MTk/MAOevavp8yzSlhPfqpyfSyufH4XC1a16dKVl1Oq8vyrdplt7maOJPn&#10;SJS7nAOAOcbiDgcjtzXyz+2R+1f468A+CNvhuDwvo9nrlxLpiXK6zDfa5anyzvnljt3aK0Vwdq4a&#10;Qq2A2DzR+1n4p0rwlcWtt8UPHms3F95CzDwl4dm+zNcB+A0sighY88YI3Y6gDmvl/wCC3xZ8M+Gf&#10;2kdL8WL4DjuPC0d9ix0FJjPLJMRsgZpZSxk2Ph/LY/Ow5zX4rxZ4kRqQlhVenfRq+qXp3P07h3hC&#10;MZRxFT35eZ0XgNfAfwH+AVx4w1ZZdd8ZaZrcK21mkuyR5y6yNKXkDK23ZtYuGBIJweK9E8RQN4sF&#10;vputX2paJ8YfHM9p4jsba61Rrd/D0kyXMU11czMSYrVLaO3cLIwLb8hCTXzL8Tfi7J4U+I1umsWd&#10;trUuj+JZNW1LSC5jgubpJC/lyPH8yJvZwQvOP19K/Za1Hwz+3V+0r4x8QfF6+S38TaxZG+stQgu4&#10;rCzSTf5TRmGQbWzEypGvACw8l2avznhutVpxq06MuapPWN+3m+h+j51RhDkqTXuxWq8z239g79pw&#10;22geOPDWvKk3xB023uLzTrjP2iTxALSB9lmufl/csN8aqAsgZ2A3szHvP2Nv2Jv+FaeHNe1T4iRQ&#10;694s8cRz2uuQiTzVt7a4/eTW7OMF5ZSd0jBuqqO3PxN8XPC2rfs8/GBWsNVtZNU8L6jFNa39hOsk&#10;Mzx4kilV14JYBWYdB93gZB/T74H/ABfsfj58ItF8W6eY2/tK0T7VBGmBa3S4E8WPTe24ZydrAEmv&#10;1HgPMKGaTeDzFr2lPZd7737n5vxVGvgaaxOHdlUtzfLZLsfEPww/4Jhyf8Lh1jwf4wh1GPRbywk1&#10;Pw94m02VWYxRuqhHVlIBaOXawZVbKEjI4r728LaDH4U8Nabpdu7Nb6TYwWEMkgEbyCKNY1Y8YyVQ&#10;AnGPYVqW9ncXEzBYZppWO99qlmdjj5iRgZ46E4Ht1ryD47ftieFfg5pWqrpt5ovirxLooLXGjQ6j&#10;sk8oAl2L7GjyozlA249BX6Dh8BleQUqlaTUb99z5DE47MM5nGmoXt9x6DfePfD+ka9HpV54i0C21&#10;hlMgs57+KGcKO+xmyB7sBntmty2s5YTHIscm2MK2Aob7RzkY5wc9sZz6V+W/7Qv7UF7+0fZm81zw&#10;P4LsbiOTfHqEOnvJdLGOiSTFt8nH97djsBX0F+yR4h8P/Gn4MXC+HU17w3qPg+0k/ty4u/EN6fDv&#10;hyMIzLdLEkokkaQAlYnwg8uU7mCYf53B+I2GxuIlhoW5LPV6Hu1uBqlCnDEuXvHrXwD+FHh39j34&#10;bNHJY/bPFXiYPqN3aWSrNdTJuMnkoZCoS2hQYM0u1cht2CQtdNa+BF0e9uPHHj++gu7rRd81tEC8&#10;ml+HoOCGVZMJJdFFUNLIoYhQFGOT+c/x2/bK1Txp4i1i08H3OqaHoOoaXDplxdT6g02qayYmSd57&#10;i4LBnDzqpRcqsaoiqFG7d9+fBPxTovxc+Dvh34i6pq+pfEKbyIltIVsWItb1SEaOGyG5TchlI+0S&#10;sx4ByARWnD/EGGx2KlhKMV7unqdObZRWwVOGKqzeu/8AwOyPLLXw9f8Awx8GXGqaPZr8C/Busanc&#10;3keoXFu914q1K4vNqrDplkCTBLJEFjj3nzlEjkBVYEfEnx50bS/CnxE1Cx0SwkhuZJmGrSTyi5uN&#10;NdC2bJrkD99cEgPcSgEGSTyQdqFm/QjxLp3ig/tZeGdR1yfS/wC1tc0HUbfwhp1qrTWfhS9VoPMu&#10;5JSQkt4LWSWUyKFIKKiZyHHx78b/AIMW/hv9pPX/AAn4btZnj07UDpemWwzJNLlRj5sHLN+8LdAT&#10;nsQB+d+I0KlChzUFo3bQ+wyLHQTvPorvX+rnhPhyC88S6+N8rf2jqF0B58jF2ZmfBJJyRtDbif7g&#10;IOak8Iagvhj4p26Q32lSyWOqeVb3k6eba7vOVBcFcAbedw6fL1r6j/Y9/Zxs7n9nn4ofEua3um1H&#10;RdN1XT9GtQgZXl+wsZp2GMllWRFXaRhgc57Y3/BJ/wDZyPxT+OC+KrlYZNH+H5hnWMybvtF48bm2&#10;iwOioI2kLf7CDq1fNZXwriZyoc61qNW/4J7WIzyhDDV768mj+aPsHwV8YPh7ofxV8TaxqPjzQ9Q1&#10;nWpo9LtLlVlnVLKyiChi0cbIjTy+ZOQNq8gACu21X9o/wbo8XnvqGrNZs6Rx3Nr4f1Ge1JbasarK&#10;kBVwzAKp53McHOa7yO/uIDJ/pE6/J5rOJNh2AgmRuQFA2glj2Havz6/b1/bz8QX3xU0/SfBOsJce&#10;DdLuILhbi1URprF5FKFZl5xPAsw2pt+UlS3zLzX7/j8VHI8u96X4an5Dg8Gs6xT5YaLvofWnjn4p&#10;eBfhZb+IPFXio6lpNlrEFtZ3LapoE8aXiRROUt445ExIzZdtrEdQpxmvg3xf+1IvxZ+PfiDxbfan&#10;cW/h7S5LLT9A8N3TSQySWJkP7n92cgoqbncncWc89McN8ef2nfHv7QVvat4w1Gy1RfD6OtmtrHHa&#10;rJJLy05jX5ZGDIRuwMbgRxnPnmh211p/2e6VmhkiO7KH7jBgc+vDYPP8q/EeMeOvrTVDD2UHv0dz&#10;9M4d4bp4SPNVd2tPI9H+MWv6N4o8d3F54ds76z01wYvLuZ/O8tSMmGTbjehJyuVBUyZzkZr0Hwh+&#10;1/4ij8K+PtI8Q6Dp+oS+NvDi6MdRgaOwezS2gbaZcYRgIc7iQCzKpJ4rjoWs/Gtg17bWlra65DGX&#10;uraMeWZQAfnGOWzkkg5zk+2Oc03xo0oaHUNMhvPJkRpuWScknBGFBJDDg4A/Cvz3K+IsRh8SpQd9&#10;dj6jEZdQqUuR/ej9fdI1eDW9FsdQh3x2t5bQTxs7BtiNEGGSO5yOcY9xXIfH34O3Xx28Lf8ACNz6&#10;+3hzw3elZdaktVzd30anIhVySkcYwGd8EsFx7HzX9iLx/efEr4bRal4c8XyTabpzLBqWgeIVk1Cb&#10;QHJ+XybpWRvIkX7gZW2kBc55r1a18H33irR76ObWtWi1L7ZNZzolwz2pEb/LCYOd0JVkPBDtvyGx&#10;X9d5Xmcc0yy8UneNj+fcdhfqGPc3/M2fHOufC+1+DXwW8VeNtLs5tN0qznGleFBK3mz3d1PL5a3e&#10;ONwjtxI6uRt8wAhRivDfBen6x8KNKh8b6SI4JNLvTY2l7Khka1upYJGWSPdktIkCu4JJ2kr3r7o/&#10;bT8PXvxP+GOg+E5I7HQ9Y/tu1ntmd/K0y5h8uRHkWQ48lU8xcxybWw3yhmHPjP7cHhzRvB3wp8I/&#10;DbwneLN/YE11e6vqkCi4hglkig3nemUe5Kknywx8uNlZsAgP/P3FHAkMFWqVKHuxpx5n5yk9vM/S&#10;MjzSWKjCO/NofF+v/DOXxX4M8f8Aiq3vrRbPwde6TFcQOWe4ma7Mqja+cYTZIWOOrqBiv1v/AGVP&#10;BzeDfg3DbT2qrNc3s9xMjEMJGkKsuRwPmQAnoCHFfnV4F+ELWn/BLz4veNIbVlt9e1zToIlZfvW1&#10;rdPls9fvyxg89R6cV+if7HGsS+Kv2ZvBN7cyLNfS6JaC5cE7ZmVE2zdzkoUU9eQeODX1HAWSSWOo&#10;Yqo9oNW737mPGWMc8vag/gly/PQZ+zx4Ah+H138Q/AlnbtN4f0fVo9R0y0eLzYraw1CIzfZ8N8oj&#10;juI51C8k4xnnNddeeCLTXtPXQrhGfw6JAt7bSkv9rVTuEH954+AHyclBtziuXvPh7onij9prX59e&#10;sYpkXwjpkaTTbgsKi8vdzAkjEgCAhvvDZkYNd18N3nvfDGjTX82+WSJS0j8sUMh8pjjGGMZQE9Dz&#10;kV+0UcPGMaitr0t08j87xVZ+0p1G3d2379T8mfixqd18QviZ4g1vUN32q+1O4vZWYByrs7KqnGMK&#10;q8gDjaAo6DHofgr4Ja9oGmaFY3Om39neeJ7hn021lUxtku0a4PruRmPtivYf2M/2LIvF3iy98UeK&#10;rTHh/SdTng0u0ZsjU5red1MjcZMEbrjJ++5IzhSD9cav4GtvEPj/AEPxFcLuvtBSdIN3RDKu0EDt&#10;tySMdCT1r+eYeEVfOHWr4iTj797eVz7bFcWU8NTVCL5mjyT4f/sH6F8PPiZpnii41C81m40azhtr&#10;KwlhVbWJ4oiolOPvyGQPKDxy9fLP7S/gdfBn/BRkm5vpdNsdQ8SWGsrexKXeCO4eOQy8Yx+8DHPY&#10;iv0aFusbYChSSOVAVsjAHPXoMc9q8g+Nf7MUHxV/aB+HPjCT7GNP8KSzLqqlvmuY0bzbX/eCSdjn&#10;jiv17MeB8PHLqWEwatySi7+SPm8r4jqyxM54h2TT0+R7HfIw1aaVdtrIsxVAoyiDczAheBhuOvIw&#10;Oa8Q+JsHgn4bePptPjuY/CP/AAniTafrN7ZzGGHR726tJ4LG7dVBSKaUidd4AxgMRXqnxM+Ien/C&#10;LwRr3ibXLiCzs9Hga5m3sD5khyI4QD/FI5Cjg8H8a+Nf2gdV8TT/AAt8daT8bNDtdHn+I9hYNb3H&#10;h8i+/sO6sIpGt7u4SNj5kUhPlSGJj5JQ5HzivaznERw9CN0nKK3Dh/A1a9WVRzcY32PQtOj0f4Jf&#10;E74W/CSF9UvPCvwtH9reJdUu48JY39xvSw+0cnZGtxLvxlhEZIyTgFq+oL62eOcwtG32iPjYylcE&#10;y7doHXnOB3G0ZwDuHx7/AME6P2pdP8W/CbVPC/irSfEmueN5tUb+3fs+kS3ianDPGsAuLp1VUggS&#10;BBGwfAKo2Fzk1o/tLfGLxvoXjRf2dfh5JLq3izXkhjtdfa4LTaDpUsJ86O4br5yR5HnHDGB0B/eY&#10;as8tzLlw6qzW+3c7cyyl1sU8KrJxV3K+6erZ8x/8FXf2sI/jh8W/+EY0K98zwv4IlmUyI58rUr7c&#10;VluABxtUhYUPqGI4Y191/sD/AACh/Z7/AGX/AA7o63FrfX2tKfEN7c23zQvJcxRFET1WOMJGfqxz&#10;X59f8FN/2RNB/ZCuvAMfhlpr2HVNGnGoXE7sW1C8jf5pyONiyRyLhPRP7xLV+j/7JM1xYfAPwbpN&#10;zqC6slp4fsbnTr2NNjXtlJADCHX+CWEiWFj919qnaO/z2R1qs8+n9Z3SuvQ9viKNClkdJYN+69Ge&#10;kKSp29Gz1z0pLWNriePydz71D8cHJOOM8HHcnAHpXnf7Rv7V/gP9lvRreTxbqkj3V+pa1sLKHzbq&#10;8i6GVQSFEQbI3luemK+Xvjp/wUxtPivpNxpvh3TdY0O30+2uNR1fTtSMIvNcVUAWBQrYSOPPmSjk&#10;mIEqr9a+tzjibCYJcs5q58Pl/DmLxk1OMfd7n1d8MZoPiF4h1TxZHq1vqmlwTPp+ixrMNumxodtx&#10;KV4KO8iKF34LRoCBhsV88/ATx58D/j3+27fSeGbfVtN8f2l7f3OnavAjQ2evRPCfNjdRli0YeVld&#10;kTeoXk4OfKv+Cen7Vml237ZPi7UvEd5baDYfFJJZlNzOZbe1u3mR4IUc8eWxMqDcNgBVflAzX0/Z&#10;/ATwP+yP4h1TxJ4I+G+pHxBdM8E92159ls9NVpAWjS4uG8uDqFCw7t4IGQMg/HQ4gw+ZYP2srWhL&#10;W59fHLFgq06Eua8orl5dFfrfsfC/7IGiajrHxytbjT7+bT/EGpR3Z0K6Rtgn1OJEljSXGMxShjCV&#10;PG1yOMmv0o+DvxMs/jP8OdL8SWASBryLy7u2zsksrtMpPAwHRkYZx3yK+Pv2cPgXaa8fgjrulwzC&#10;bU/FerXt3IpK+XFZrA0i+yqVVc9y+K+g/BFvJ8Hv2vvEWhybIdB+JkL67psYXEY1CLBuQPRiFLY9&#10;Cv4/KeGeNrQwcHa0JNxXqj1OM8LSnUtF+8eyCLccMS3uzFv51JIoidUpyjcufenEKzhs81+1R0Pz&#10;G6joQzWa3sciSLuV+WBGQxHTNSNFudm2/eyPoOoH4HJ9eTnNOEgjJ9fYUZyP7tEbX5nuJXXu9COO&#10;JUZWb754Oeg9KcqZY54Hr604R/MzFS2ecfSnoM8k/wDAT2oK0GNBuT5f4emab22tx9AKkO457emK&#10;j6H5lbNBEtRSqsevbFIY/LX5c/7p/nUgG4cijuGPVe/tQLlGsuEGPvGmyRsAu79Ke0fmHdk0uSB9&#10;7p3xQVZEWxV+bdu9gOlKUZW3f3hgU9cseO/U9KcUbB9v1+lBmMVHLc9O9CRCONsfNk96kWPK7vu+&#10;xoCleF6Zzz2quUCPyRmnVIOvr9KByPxxVARqnlrzypoA3LuCjrUvlBOeuOxpGXCcdzQTysTyuBhS&#10;xPb1rlP+FX2KfGhfGKxx3d5d6QmjCZ+DbRxu8iSxjqqyq7IwOTkA8c560qc46cZz6UxhublfmwAG&#10;HTpjI/Dj0pSoU5pKauVSrTp3cHa54v8AtafslaD+07qHhmHVrrUtPvLOS4tRfWSqZEge3lkIbIww&#10;8+ONscdWGRkYufHH9j3Q/jr4R8O6bNdXOj33hS3Sxtb2GJd09l5QiezuAMFoJFGdoPysSwwSc+tS&#10;WyyTpI27dGpUDtz14/T6GpI0TYq/e2fc3c4rh/sXCc0puCvLU7IZxi6ajGM3aK0IdP0uHTrO1tbW&#10;AW9vbQR28ESqRsRFC7VyThQowoJ9Mk12Hwi+EGtfGXxlFougwxtdfNLPcyuBbadCoyZpnHQf7IGT&#10;jiudjt9x2KqlXIBDE4f6n/Cvuz9izQdN0X4WabbW9vZrqmrWcV3q93bRgeciyMFjL9DgY6YwTyTX&#10;5F43+KP+pGSU61GN6k5ckdNm1u/I+i4N4a/trHv6w/djqzw/4m/CDwx8NPhJ4n8Ow29hrmo+Ektp&#10;pNcMH2e5gu7mdWaHgDMe3OAS5OeSK+e3Q7OuPc9q+tv2mbj7b8FvF19BcL5ereJtkUUZU+aqODuX&#10;v5eFYdcDnrXxj8U/iPY/Bj4a+IPFmotC1t4esJb1kJ4mdFJjT/tpIUUfU18v9GniXMc24axWa5lV&#10;c5zqNu+qtf7Pb0PW8RMroUMwo4HCR5U0r28z5J+PdnH+1j/wVO8H+CY4vtHh34R2v9payGOVafIn&#10;dH7Z3m2hIwOjDtX2Y4LLJI27dI2cnqev+J/M18q/8EovhbfWvwm174na+0k/ij4qajNetNJ997RJ&#10;HxIeM/vJzM/odqdBivqrazDBO7tzX9D5DRl7F1p/FN/h0PkuJa8VVhgqfw0lb1fUb5YZhu5yKc0S&#10;q24dqAu5v0NPRcEjtXucx8vzDSvlru6+maFjUKFPoTT8D0aho/NOfamHMRtDtHy55pQuBT9uEojT&#10;cRQHMMC+y04pkdKeoPy53c5z8tO+Wp5RkW3FOA3j/GnhKXysuNvrVGYxF2dOKkAwwPXHrSZ+fb6d&#10;akSPeM9qmUUwHZ43MWdmbczE8s2QSx9zj9alVcKD7HFR7Wcjb0z3qSLhsNn8BmiSurLYzWnvSYBC&#10;BuVgreoHP602WJZE6bVX7qAcL6BR2xzjHr9MbGk+HpL6OyYQzT/2g88MEduu6V3iX7qjnLM2AF/u&#10;5bOBisfyNUtLpYdR8O+INLKxmWW6uLJvsUIXO7NwP3Z2thRg5YnAFcntqClq05I8HDcRYOvVlh6b&#10;sovVvRX8n1M7X9Yt/DOj3F9fSSR2dqAJCvzNIWbbGid3ZnISNM/OSBxgmvmz4kf8FGpvhv8AFPXv&#10;BkPwr8XeJNe0cRs8GmOXMW8IVV9qEjh1O5flywAOa+g7Gzbx38RY1kVv7P8AC94baOP+GXUmQea/&#10;ofIjl2qeiyPLj5kBHNfszT/2l8Nr7xJHujuPHfiDVPEMkqEq0kc106QFiOT+5hiGDkV52MhWrVI0&#10;aMuRPc/QMtlhaVF1cRHneyT8zymH4h/tOfGBo20XwP4K+F+l3KZS48RXBvr/AGn+LylLHI67WQZ6&#10;VHo//BPVviTqi6t8Z/H3iH4n3kb5TT0mex0mFuw8qMlzj0+QetfTDjj5sn6knP60IuWG75jnqT0/&#10;pWlPKYX/AHrcipcQ1aathYRpx7RWv3szfCnhLS/A2i2+l6Lptjo2l2oVYbSwt0t4IwP9hQFJPdmB&#10;J9a+Vf2DtBm8Nftx/tQWt1Ktxdf2pHcNIFxu828kkB/vcB/XGO1fXkkbZ2r1bgZr45/Z9+LGi+Dv&#10;+Crnxy0PVrj7HdeMLqCw0q4mOyE3EWwrbscYV5RvCknBZMdWGPPzSnTo4jD+z91XZ6GS1K9bB4pS&#10;ld8vXXqn+R9iEEKOVoMQP+NTCNHQfK25R82V2sD05XqvIPB6baYyEGvponxnMr2ZGBjPXI6HPIp9&#10;hA0t9F8zKzuB8ny5yehx1/GlSPByaltwwvIWUZZXBA3bcnPr2+tTW96m4+RpRSVRSt1R+QPxhtJv&#10;HnxR8XXEjSTTXXiK7nQKmTl7lwu0cnJwUxzyRXpXgL9kC51H4IaxrNx4V1/xD4i8cQyaD4LsNPs3&#10;NlZyAwGS/uZWCmJRh1QkYZo37EY93+E37GkZ+Mmm+NLiEzWupeO9T1COBhuht9NthO8ErqR0luip&#10;UZ6Y4r6e8Y+Jofhl4N1DVFtppPsMG2GytVLy3020i2tkVecvJtAAwATnHWv5/wAl8N6s62Jx2Nbv&#10;zNrqfrOK4sjRjRo4dLzPw4k0+50C7u7W9ha1utNmkjmtmHzJMj+W6N7qwIPris25kmmhgh/dr5IY&#10;5UYaXcc5kPJbHbPSvcf2oPgpqPwf8dw6N4iuLe68Z3Vr/a/iKSJhJFb3V0zTJDvHDER7Xdhxvk2j&#10;jkYHjn9nzWPhp4I8K65rVmtrY+MrGe/sicmRoopSh3DgqGUBx/sutflOJwtSGJqQpp2i7M/RKOYU&#10;5UozbR5vd6ZMYLO8NtcPDdqVjfymKylAu9VwOWG4EgDIBBr6C8b/ALeGueMP2MPAfwz0vUNSspLO&#10;3uNP8R3WSJNUtRKfsdukmdzRiJwrKCCRtHQYr6H1H9kzVLP/AIJy/DfR9L8P3OofEQ3o1nTby2vR&#10;DNo1zdkTyTyZBEii2WFGXjDEehzN8Lv2VNM/4Jxfs9eLviZ4lXRdd+Iek2jLoUsI+12Wk3Ev7u2E&#10;IdQrSmRgzzMMKIwAMjcf0XB8L4/BQ56LcYuHNJ9k10PBrZ9l+Jkp1PekpWS87nxJrvw7t/hzYvp+&#10;uqo8TTM0EmizExnSFVMB709VkG1THbj5kCln2khDy3gXSrWbXtNt9QutQi0q8uIre+msFDXItw48&#10;zbnCl9pYqG+XO3IwBjV0nw7f6zo+t6u7S3sOnon2u4nDSPI91MEy5wfnJ8xgWJLfNzjGM290240v&#10;TYDLC4t7su0LMnyzBTggivzKs06zUXzXP0zD4iVKVOtytKybtpofsxoc3hv4QfsbXmteA9c/4STw&#10;X4D8MSS2eqtb/Zp5IzaXEtqZoz/y2YRsHI43oTxxjx79g74TtoP7MFr4Z3TW665o2jeK5LkjOLi7&#10;leR129cGO1jGf9qvLvAHx21Ky/4Ih+PfD1ohaHXp7LRJpn5c3T6iSVQjkAwO3yjjEnTFfVmjnRPg&#10;r8Rb3w7JeR239j+FNF021tEDTXV+Ld7yAeTEoLSMSijEeQRgfLnNfvHhziq+JoUvrqt7O6S7ps/O&#10;/FvB4PBYmc8sldVEpu+rvba/zJPjt4j0vwvrPhHxBrj28egwazc2uqC8gE0U9hc6bdtLAY2zv3eQ&#10;nHJLLjkYFct+ytoviTwN4N0vwP40XTZVm0/+0fDKwu009rZxusz6ZcO33prVZISrAnKArlitY37Y&#10;MN14w0vw3q2qaTd2uj+HNZfWNI0dyj6nrN5a2puENyiGSOG08uOYMDuZRKHcqD5deoav8M7nx9q2&#10;m+INT1q4fXNOuk1LSns3zZaUX3F4olPMiz28jRyOxYsjErs2gD9EjzTxrqQWq2XRo/J5clLLqdGq&#10;9JczbWrT6G3pPhKx0zX9W1SC2Ed/rhga+n/juDDH5cRb/dTIA6ck9ea04V/eHsB6d6cw81mLfNwA&#10;pY7ST3OKULtFfUU6ajG1PS+58dUqVJyvN3tsIY8ZNM2szt6v973qUAkUEEj5fvdqDN3asV54Vmix&#10;Iquw+7u6A15x+1h8df8Ahnf4TT6varHJrd9O1po0UiCSPzSMmcp3SJRkqerFe2QfTTHiRVRWk3sF&#10;AH3iT2r81v8AgqB+07H8Rfjevh/w7qUdxo/hG1+xz3dtLuS5vHYtMyN0KrhIwQPmZTXwviBm6y7L&#10;ZSpfxJbf8DzR9TwjlMsbjVB/BHd+Zw3xc8IN4b8HxeIPFmt+b4w8ZXL3EdjNI0l9DaEOfttyTgxm&#10;44jjGPnVXO1V2k+Ta74mOi2Ma24fzJZPNiVTsdWHRsjGNp5BXByOtVL/AF658WaveapqVxf6pNaw&#10;LcXV07m4kMQCQosjNkhAfLjDE5BAQcCufk1abWXmkmj8y4VGaEZ/1SAdBX8mVsO6lT29S/N1vrf/&#10;ACP6Cy/Cxo01GJJ4Y1CB/G+n6lrMd1qVjDfQ3mowof313EJw8wyerMoYZPrX1B/wTP03w58Wvjj8&#10;QtB12x0W38JeMNIu0ksbp1iMBadZYY4HYAI0e1SF3EAxNjBUk/MPhhWTUIbcHat0Vtyd4TAY4JZm&#10;4HXqeBXuv7Y3hr4c+DPiotp8I/M/4RHSbC2s73U7aeeS2ub5AQ9yjtgEMGVC67AXZtuM19Hk0nSi&#10;8SteXot/uOXM5KpF0pbs3v2iv2Q9b/Zc1i70fVLc3Gj655g0HXgojtr8K3mbHwSIZiMhozyc5Uun&#10;zDuf+Cdf7Wsfwggs/ButahZW2m654g8mSKWCQTQmbZEJVOdo2ybA6kHKjcCK8H+FP7UHiz4XRzac&#10;Zk1rwze7ItQ8Na1m40q+VPuxyKeUdfvJJHhlbBRlIzXtnjL9iL/hMPhdZ/FH4Wi/1jQL5RLLoTzi&#10;XVdFlT5niQqNsjQOOAcSFDkq3WvSy28MyWYZWnGTd3HdtdbHj5hTh9S+qY6zuvdZ+gnj/wCGmn/E&#10;Kyk07WI9QazWQh7eK8mtwjKcYYRspPIORnByK+SP2zfh58Ivg7pFxpmg+E4bjxetsL1bGDUpILbT&#10;lOdskybv3juwIC53EAtnHFe4fsoftKyfFvwTZ6d4gh1rT/FlnCIrue/02e3j1BlA+fey7fMyASDg&#10;E9NtfPX/AAU6+D66v40tfEWs619m/taS28N+GtOWSGN4Iots93dzODkxIDhAcv5k4UNtBU/sfF2K&#10;hieH3jIQtLrzdD864Vw9TDZr9UlO0enU+K/F/jWa9tY5bhdyByESJnX8Adx6evWsvQ/inrmjeFL7&#10;w/Y6heWOh6hLHc3Gl28xFvdzRriN5UH+sZeqq2VU/dArN8RR+dqCwRlVihLeUgJZVKnk46nd9av+&#10;DdN02PXLf+2lup9PWcfabfT5FjvJ48jKxs6kKxzgHa2MHg9K/nbAwan/ALPrKR+313Bw9+1kMtLG&#10;S906a6ghmmwrlhEo3ZI+7jtjtX6cf8EjriS8/ZDUzQyZXX70bCMtJujtycZ5A2qO+Pm+teb/AAu/&#10;4JJsngPwzqmoeIb3Sr3VrOW41bSbu3+bTjIkhthFIv3po28hZFYHnzCNoXFe6fsB/Azxb8APh3r/&#10;AIb8WXEcjQ6mP7OWHHkND5ajz1f+LeXwVP3RDznBr9g4F4fxuXZhHE1qfuta6n5vxdmmDxmAlQpS&#10;XMnodX8b/D+rNo2n6noONQ8ZWevWT6LHJ/qXy8kTw4I2BXhaYMXIbfuYZKJjnP2df2dtY8LfEXVv&#10;iN46khu/HmpOjQQW6hYtEjZcPjAw0jFSmTnhPU5r5f8A+Cmn7XjeL/EsPgnRri4TTbd7a+Wa11B7&#10;dbv5CUlIUgszHa0ZbnykR+sx2+3f8E5f2xbv426G3hTxLc2p8QaVbrJplwSwk1KBf9YjrzhogVIJ&#10;PzDB7MT9VUzfKcXnf1GsrrRr1PnZZXjsNlMa0Vr19D3H4WfCHS/hd4Ak8O28Mb2N1dahczwqCUmW&#10;6nlkZT34Vo1HsuPevKv2cPhfpP7PH7SniLwLosMdvpsngHRL8cbXuZobm4jkmJ6EsznJx1IHAAFf&#10;QAVon+XK7RgY+hH65/QV5T8QrqPwv+2f8L77d5aeKPD+t+HjlciVkaK8hjz7Ykx719xicDQoxp14&#10;x1hLT0Z8zleMrVvb0JS+OLfzX/AO48f/AA7sPij4OufDur/aG0fUjGl5BDIUa7jB5jZlw2xxlWCk&#10;ZBPI615DZfsbaL4x8ReJvEGq6Tp9rd6/dfY9KSK3VG8P6NAn2aOG0XHlxyzQxBt4T92rttCk5r3+&#10;BdqsByudrYONtPdchm3FpCPvN2/w6Dp6fWurF5XhsW1LEx5rnDgc4xOFoyp0pW8z89f+Cpnwx0bw&#10;b468K/2LpkGl/wBoaZK8v2dnJkZHWONMZwVjQYAAycnJavnbVfhBqfw1sF0fWY5Idatds19bzJtk&#10;tmmCTCJueWVWXI7A1+qnjn4C6T8RPjV4a8Y6vbpfL4Vs5YNOtiBkXTyh1lZSCG2qNwyMbgMgjIrz&#10;H9o79hiD4qaX4k17T5Q3jfXNYm1mS6diIzEIXSGzUHO1SywnJyd2edvy1+I8YeGmIxdSpiMI4xu7&#10;peSR+m5DxlShShRxD5tNWfBnhb4QalYfYPFF4WsdC1y8m0axv/OCj7XHGjZ67gg8xCHKheevBr3/&#10;APYQ+A/hL9oC68W6T400m5k17SFtLqzu7OVrWeOPcRKqspwSG2E7sjBP1r2W+/Yt+DvhO9s4dct7&#10;doNNjg07Unu7icTeIbxIEk8ry1b5FjEiFlTbvMgGcKVrpPhV8CF+Bn7T0utWc1xL4X8c2E0FpLNA&#10;V+xXT7JUtpVGSuRE+wkcjCnJOa+b4X4ExFDHQq1nGpHaXkennXE0ZYWVKi3B7rTcrfCv9hRvgj4/&#10;l8SaD481u01GSRi4XTojFPATkwzJ/GOM7v4TyMV7bBoX9nazfXn2uGG1vIFN5E4C25dF2icFuflQ&#10;BTyV2jnnmq3iHxrDot+mn2djcazrUi+dFZ2yhEhToHuLgrst0zzlss3RY2OAakHw7m8SuLrxVd2+&#10;qfMJI9NhBGk2r9V+Rsm5kB/jm3gHoFr+iMBllDBU/YYRcqPynEYupiX7bFSMvWruf4v6ZeWeh/aN&#10;N0DUrZornXgNsk8DEBotOUgEZw2blwqfMTGsuBjw/wDb5/Z7il+Cfw78D+B9Nh01p9d/4RnSbO3H&#10;7uBLmIyzzZOScLC0juxJz83Xmvq2ZGuH3SZd+cDnG4jBOB6jsOPbNecafe2HxU/aOurqS8s5bT4b&#10;QS6TYQGXDz6ncqpu5QuRxBEUtx0IaWcEnbxlmuW0sVRdHEK7la79D0MpzCpSqKpS92MLt/PY+ef2&#10;pPhvp/wT/Ze+Nnwx0lfs+gzaFa+LvDcZc7RDHdW1vfQgHqwljScgHO253dFNeg/8EsLo6v8AsN+B&#10;LiRZJJrMahZ/NyZYku22Kf8Ad3tj6/TGj/wUq+Eun/Ef9j7xncTWv2jUvDdi2q6bOJDDNasrASbi&#10;PvI8LOrJ0PHAIBrk/wDgjx41j8SfsYLpLW9xFceFNcu7CYyr5ayrPsuE299wDOrLwRtzmvFo4Ong&#10;s2pUY6Rse1jMQ8ZkUq/VTTZ6FN4c1XUv2zdUjvrHTLnQ7rw5Y6nYFnTzLyW0d4XZcjc4jaZ3IAHz&#10;Ojk7Ttr1+NNki5ZG46cAAcYXAxwMACszxB4F0vxLqemahdWsbaposjy2F8pKXNqzja4Vwc7WX5Sh&#10;ypAGQcCtpo/9H27m4HXAy3rnivscPQ9lKT7nxeOxkaypxjvFaldLaOBVEaIign5UUKpznPA46nOB&#10;jnJ6kkvjjw+5l5XnJNKjBV28n8Oajv7i30qyNxNIqR9FznMp/uqOpY9BxjPeujktpF2T3OOMYt8z&#10;Wo6dWd16LuICnOefpRbsi7WTytynaC3TOfXjmsXXzqkejXEn2r+zriXEFtbW0QMomd/LRHZwytgn&#10;JwBwrHgCm2nw+Zbdft3iHxZqVw0ZXzRqTW/UYZQluI0wPRlJPrWcqja5InVDD07qVRtXOG+JXw++&#10;LmmW8kfgnUvCvjKzV1mi0nxzpolnhOcskNxGFjZD1HmpuU4IavjD/gov+0DqUvh7wvD4v1Lwdqfj&#10;bw/ri6lFoGhBLrStEtYxiWC7uWLtPcTMiBolbbGISfmZuP0A8SfCvw7e6HqS3f2q1huIJpLq+fU7&#10;iSWFRGxacu0h4iAzvPAJXA4wfyZ+I1p4P+IPxmXVvBNrD4c8O6hcXjTi8jEkGn2KIyrMYiN3FuFf&#10;JYtLLJ8pU9PznjbETwkItPXsfp3Bqp4puSj8Oi00fqfo1+1P+154d+Afg/R/Gun6O2p+PPiNpUNt&#10;4b06OFpZ7mE7JovNVc74Y5JcKmC7MQFYryJP2Nf2WLz4HaFrHiLxdcHVPid44kN94jvZzulg3/N9&#10;jRvRGIaQ8BnKjGFAHzd+xH+wle/H7wzpvj7x1r3jaz0/TxbQ+BNmoi11CG0tziKXeUIRdoIiChWG&#10;wsG2hQ33BqOu6b8FvhedQ8R+Ipv7H8PxAXOr6qymefj5WcKF8yVvuhQu5jg5zzXpZDCpVhHE4tcs&#10;bHkZ9Up4ZPCYduU5v3/NdEn0R8If8F3rmZvFHwyt1VmX7BqMqE/3mmiVz7naACD0yMYr6K/4J3eM&#10;/wC2/wBkrwnqmrXUMNjofha3s5bqZgFjWK7u8Enj5FhSMjcQxHYk5r4y/wCCj/7c3h79rTSNG0rS&#10;fC9xp6eG797m21O6nEl5OjR7JYwiqFVCyoSCS2QPoe//AGIvj3qHw3/ZKsLrWPDMOqaf4TurrUdI&#10;QzyPa6jKWcte3FuigzCORUgSRpVRN4byyQSfjcRxBh6OeVMRTfu2t8z6mOT1K+R0aEo8srlT/gpl&#10;8SZPjt4+0zT7Pw/HD/wg+j3OsSyXCMb+0tG8lk+1QhQkOfkZYmUPH5q+YAzhF+Kl1aXUrm4eUyTS&#10;zHeXaZmZvunJJJJbKg5PJI69K98m+Oukan4C8bSX1lrGs+P/AIi3MqX2sG+aKxhiaQTbVjU7rjkM&#10;d75TJXgEZrwex077NrWJmk28kEIMnHoOK/L+Kc2hmOMlWpyPq8mwqw2GVJbRJr27aCSPYsbYJXcQ&#10;No45BBBGOowQRyeM19CeHfj3f/E34f8Ahfw/p+kx6h4m02za21HxHrcMmtTArI7RNAl28kMamFRG&#10;yqqYzwGHzDyrxz8KNR+H1t4d1rxBp9xptr4mtJ7qzsJo5IpJ1B8tJNzKAYySGyMEjK/KxFUPDvj7&#10;xT8OdNlt9J1CyUXiJK3QqGHAcjoX25UFgdoJCgV8xWqYijB0ITtzano1YUpRVWybWx+r/wCyF8Fb&#10;z4VfCXw/DrSeTrOn2Ett9nH+r0+Oe4N0wz/z1kd4g3r5AHY57f4meEz4kXRtQtljm1Lw5qUOp2Ts&#10;v3Vz5c8Y/wB+InPuqnpkHqIMx7dg+7zzznryfU8nmh4PKJwzHaQQO3TH9a/rnK8lw2AwscLRWkXd&#10;ep/P+MzStiK/t5vUasbEKdvltt3bCc9etOIyPlPzenpTkj+X/aPU98U94l2ccH1HU16x5sotjBGw&#10;/i696BFubu3vS7QGGemM08FVI2s3PYd6VgGrnOOnuKcsAJ/2j3pwXB+61Ip3ttosVysQruBUKdy9&#10;welR42Dlt3sO9WDEsfbB9u9DxK209Gz+VMTViAZxgbcevpSKnNWDEoz8wCjnA70gAK/e5+lAiMxA&#10;etIOfapOvHrxUbgo4HvQTzCPCvXdupWiZUzlsdvapFf+HDe+acvzLVcpJGOUHAJHPNDDfj3qTKqG&#10;wG5FNCKyjLY9iOtUA3aQ429M9qcIgMjPvk1IBsHy00JlSSPrQLmG4zxkNn0ppX5ox/eBNSCLAyvA&#10;60m1dyn+7wKrlE5JDQ2/7yrjOCPal2fIf0FSALt2/NmkZf3g/KqJISuKkUZcr93kDIXdjPt3qQwA&#10;ikEbR7n3bdvzZHbFVo9DN7aE2nWsz3ES26zTSM4SFYV815ZCcKqj+JicDHrX2d4UuJvA/wAItJ8O&#10;+ILW60VtOggs7+0tipyXUyGBpAfl3qqhjzjdIBgrmvEv2SrTT9C8QSeJruO2+3aG/lW9xOwaGyjP&#10;LMF4zJ3DHOD2r0r46eO7XxFfXkqxq+m3rIY5nBVLtRE2XU55AMigE5OUPPJz/mj9NLxBnicfh+Hq&#10;MLKDTcu7P6M8KeH/AGOHnj5S1mkjE/aP1y11b9m/QdRsmQ2+rakHiIthEwVFkOwDqFU7jnvgZzzn&#10;8s/+Cr/j+81Pwx4K+Dmh/PrXxN1OIzDH+ot45kjhX6NMzNn+7CfrX6j/ALU0tve/B/wLY6au7T5r&#10;gxWwJx5wRAu72Bzuz0w3Svyl/Z2if9sz/gon4v8AipNuk8H/AAvVdB8OlvuyzbHjiYeuUFxOemGk&#10;T6H9u+i/Sk+AcPhV8VSpJv0vc8HjNR/tyeKqfBTgvv6W+Z9b+EvB9n8P/Cml+H9NVY9N8P2cWn2y&#10;jtDFFHGo/Erk+4z65vFWYfLUyW+wYA/Ogrk8YyvJHrX9h0aapxjGPQ/DsRWnVqyqy3ZCq+vFO4z9&#10;adtMjD+HnvTin3up9xWvKcxEY3z1+XvSMvPtmpFBxjNOVdoqg3I8LQpK9qkKYoWMseKAGj/VrhWy&#10;ue9C1IsZjblm5oeEH+KgrmDG5D64pIV2j5vvU9F2tj2qTCjn0oJGmJSPf+dNVcH2p+d7DrUgh5oA&#10;YBu+VercCq2p6kuj6TdXkitJHbxbyqjczHuAKuldvPpWX4y1G30TQJGuIrieOSSO2WOEfNLIzgAA&#10;+4PpVRV3Y8vNsQqWDnUfRP8AIv8Aw58e6tqXh46lp+sXNprFnm0tyIxA+lRMzHBXGNzpsJfGc5AI&#10;X5ax/H/jTXNA8H+INU1SaTWGjtJLlRKvmszqCwyzfdXjbgYABJ4PNJpEc48T6hrDGRbXxCzM8Ugw&#10;1pIuCsTcDLbfmX1TDeoFfxlq1rFpFxJJcTL5KgSJ5HmoVDgcjO0jGcg8V2U8JRjB1ppbb22P5lp1&#10;sVPNqdGDbhKUXb7ij4kvD8FfgTqV55/nT6LoMs5nzu+1XDIXDhhjzDJcSbgwAyGzkDIOt4D8HxeA&#10;PAeh+HoTkaHplrp5PvFGoYk92Lb+mOTXxj+0Z+2PJ4a+Jy6B4R1zw/r3gBbqyuDpfk3K/ZwsqSOk&#10;rvliu6Ejy4yF2sqjAJz9AfBf9q+28Vrdf8Jrq3hfTXvNRaHTZ7AyJp/lfMyvPPMQI5XZflRsfeVW&#10;2uQD+c5XxRg8XjqlGEruPlp95/bGK4fxNLAQqtb2fnseyFcLTQ6krtzuzzU0QS8GIXik4H3JkYMT&#10;yMc5PpwCMkc1zHjH4z+C/h59nGu+LPD2m/aAzRo14ss0m372IofMYY98H2r614qivtI+a+q1f5Wd&#10;K0ayn5h8p6jOM18q/Br4X6L8X/2gP2sPDOvx7oNa13To5blIl+0WuIpJI5IpCMo8ciq6kEcqM5GQ&#10;fVdZ/aw0+98Qt4d8H+EvGXjTxY1mb5LGXTX0S0W13iMXU1xdBfLhMjBcqr4IIzmuE/YOvPEWvfGz&#10;9ojUvFWjw6Dr1x4nsobvToZRJFavHbyEBX/iDIc5/GvnsfWpYjE0aad7Xb7I+ryvD18JhK9WWmie&#10;+u6PYvhj4/utckuPDOvyRr458NxqNVQsR/ake0Kupwk8vDN8pbvHKzKyrgbuvMYKblbdt6lRlQfS&#10;sbx34LXxpY2klvPHpuuaRcC80nUBFvNpMFKbXK4ZoJEJjkjz80bEAqQjKfDnx0vxE0Caa4tm07WN&#10;O8q11vTXOX0677/dHzQvgtDL92VMONoyK9rD3ptUamz2Z8/iaUa6eJp79V1Ngx7xmgwtsYMqlSOc&#10;1OE/dr6NnFJ5X1ruPNdraFRYvL+7tVcDCqMKMDA49uOOnApZI921vmDK25WVfmQ9tvfI6gjkHoas&#10;NGoP3aAm/pnH1wfzFS07OKej3CMtU29j478X/sWTftS/tmeM/EuuKum+BdNv4LBDEQZdYkt7aCOS&#10;CEYwIVZCrS4IADKvUsPSP2hv2do/jn8Z/h3bzWluPDfg6wOo3Fk8RNtPH9stoBZ5Ug7fJVyBnOEU&#10;knnPvBgWHCqqrGM/IqhVGeuMYx3OBgfMwxg4oEeWOVwpOcD14x+nH4mvmKXCOBjGd461HdvsfQPi&#10;TEc8GlpBWXmZuqaPb67o13p8yt9lu7Y2j+WfLfyyMYVh936jFeD/APBTrxHd+Fv2OdWvLWZVm/tC&#10;xs7gzxCZbqGcOsiEHgluuQMqQCu019GNGpH936Vi+M/AOh/EC3sIdcsob+203UIdUhjmG6NJ4smN&#10;ivRgpOcHqR6cV6ubZesVg3hk7XXL8jz8rxywuKjiKidk22fnHB+zFr3ws/Z0XSda3afeePLeLV44&#10;hKSixxuRaCUrgBio8zB+6JsEZFeW/Cz9na4+N17caaIbz7cJjYWFvCf3sFyzEn5W4K42seRxnkV+&#10;hH7YV3JeeMPDemyfvHuLRppLfapAbzZFJ7ALwT6cKBgcV8433xog+DXji9utB+w3fiC7uEeLTrMb&#10;2MzRiMtI5BWJTH97LHkk4xxX8M8S06uV5zWwGGu+V6Pt6n+p3CXBuU59wvlmf4lqFqdpJfb3t8zx&#10;3wDZeKNTWb9mfQbnT7rxBH8RG1OHV0uP+JeJba1MZz1+RWiaQE5zsAwOSf04+FvgabQo5tWv2vZt&#10;W1i1tI7h9SmN1dwCKDa8cksmdwaVpnyoVMEDb1z8qfso/Bi60/8AbT8A+LXudKW517wrq+uXum6f&#10;p/2ez0bDvaRorsWaSRpJGJd8E/MMkcV9vmIM5wpzt2nLZGBggc+hGfxNf1D4VYf22WrHVXd3t8z+&#10;DfGqi8rzuWUUtI3vr0vsjjfF+gw3/j3ws9xbxzR6jeTadNJJMd0Nm1heefhDkbSXGWHLbVyTtGD4&#10;J3M1/wDCDQY7yORb/Rbc6JeLIMtHc2jfZpPcbvLDZ/unjAbFdg9rExVnjVjGCFJUMy5GDg9eRkcd&#10;jXK+GLZvDvxY8UWMsflrr1va67BIz486QRrbXZUeu6K1J95c96/UJ0/Z1faJH5JGt7XC+yb1Wx0h&#10;iDN6+mf4fpQE+b6VN5XzDHr3p3lgV3weh5HM1uRDleKZjZyM5HIqYxfhSKmD8sm1uxHUVO+hpqtU&#10;eYftY/G+b4EfBbUr/SY2v/FmsI2n+HLC3jaaa7unyDIir87CJfnJwASVGa+A/iz+xtD+x38IpPEn&#10;jK+tNe8WeKFfT/DGkWsEmNNd133F9ctt+aaFGMawrgCaTduYIVP6kHS7dNRS9jt4UvoYngiuRGDN&#10;DGxyURyCyrwB8pGQMHNeI/HP4NS/Fv4vaP4g1iGFo/DCSab4L0uVdwudQly1xq9zjpbwhRsiHDtA&#10;pJUuA/5/xhw+8fH2nVaRXReZ95wnnUMLH2VtHrJ9b9kfkTodzq1h4RutHVpIdH1K8iurhAnN60Hm&#10;JHufq0aMX4GFLksQSBh2iWUcXibT45njt7eS4SOWdgdscZYBicAnAGTwCfrX1d/wUl+Guh+Bvjv4&#10;a8M+HVjhsPDfhax0yOFVGU2mdl3lcfvCr72J6mQ9OMfOEegf2hqsZ2yRwr+8JDBSBngZ9Sa/l/PK&#10;csJjZYSUuZrQ/aMFjlicNGstpGBqMH9m+JrqG2MktvFLIscwjbbIATgjoemPTr2r6V/ZW/akk/Z7&#10;8C6va3HhPw54usfFnl2l/DfkI/lxIVMblcb45N28Bs4KggivEviJ4Ju/CHiK1V7VWm1CCOdCbdRI&#10;FlVTGdx5+ZQsgB5KHP8AEMehfs/6boOtxa14b1O3hSPxPbw6bo9+o/e6TqMTh4JTGPvwSsBA/cGU&#10;NkBSDzYTGzhUU6HuyS+/1QZhGFbD8j6dToPij+zTp+vfDJfij8Mbe+k8HwzNDrOizv8AadT8Gz43&#10;FCwUebaMSrrLjKqcFTtJPSfsKftHT/s9azbXLySzeE7h0g1q0ic7Vt94KXMWDnfFyflPIGGHetT9&#10;gT41TfAD9oIaXrEjWOh+ImGk6orgFYJCc28zqeGZHYKxIJKuynIFfRH7Qv8AwTW0fxVquoap4Hks&#10;PCGrXQb7bps0bf2Xcsfl3Jtybdy/JC5VgeVPf7nKcpxWY0lnGUS5KtJpSh3tvbyPh8yzalSksvxq&#10;0l8Mv8z6YEn2u3jZbiS+ikjSWGYLlZkcAoyjvvDLt9M8k1+fv7dfhzxN+11+2ba+C/DSG+s/COlP&#10;CJ/+XOxVd0t3M7fxDzQVXnJkiCg/3fpr9jnWfEnhHwJa/Dnx5p91ofiLQYpI9Jnmk8yHWrAEjEEy&#10;kh5IuFKjkKATjBr1TQPhloXhxtQ+wabDZNqwiS+aFf3txHGmxUyeSNpY47szMfmZmP7lmWU1c5ym&#10;FGXuqSvJefb7z4PL8dHKcbKpN+0fRn4reGPhXq3xH+LWneEdFhkuNW1q4is7RGTH38sXb0VFBJbj&#10;IVm4AxX6l/BP/gn14D+BXjm41q202x1mS2gsBpkt+vnSaddW+4STwlvlxIxWRcqcYYZ5GO3/AGJP&#10;+Cc7eFD8bPjTeWdrcahZj7JoscMBkuNPt5r8y3EioOn7hUHHRJ3H09AEK/3eJCpQhtylfvKvpg/f&#10;yP7uK+T8O+F8JCVadaHvwdrH0PGPEeIlCnDD+7Bq9+5BHEWJPzbmOS24ljnOec9SCQSeTk+przL9&#10;rb4u2Pwg+D2s3l5I0sUlrJLeLbSAyPbHcjRpg4V5yTCpAHyPM+B5Jz6q/wAilcZOMYHevkP/AIKT&#10;+GVsvB2g+H9Fscah441to47aIZa6ZH3PICckeZNLEoA4RYXwAHbP6LxJiq2Hy2c6C12Vj47h3D0s&#10;RjYqq9N38j83vFev6p4++Jt94gv1iW+1K8Ny8YA2W5dvliTOcIihUA5woxnFfev/AASj/ZbW/wBM&#10;i+K2sy3Yls7ifT9Bs43MaDy1aKeaTH3yu9olT0LMd2Bj5w8S/su614S/aH034eaxZXEd1fa/Bpwk&#10;EWyG+jeeLdJC2Dn5WPHbBNfq78OPhrpPwh8DaV4b0ONl0XRYnt7IOwLqhkJ+YgAFt0j/ADYyQec1&#10;+RcA8P1sXmbx2Ng48vfufpfGmeRo4OGFw8r835GpIm+XllXPc8Bfc+1eB/8ABQTxu3w/8E+AdR0+&#10;wvNS8T6d4ri1rTbSzi8yeO0s4Xlv2IHKoINu/wBN3WvfLu7t9Otp7q6urWys7O3e5u7q4YRxW8Sg&#10;Fncn7qBMsWOewxmuF+DWmN8QvE1x8R9YtbiOHWrVtM8P2NxEVkstD3MXaVM5Se9fMzqSSI1ijP8A&#10;EW/bcyfPSdGHxH5lkSUKzxNT4Fp6vsu/mdtpOsWPirSbPVdNkW603VraK9tJ1PE0cqCRH/75YfjU&#10;pQr9a8v/AGQS3g34d6r8Pb5vL1L4Y6rNooQyhjNYysbmwlycDBt32gjj9zt6816uwGflDOuPbd+h&#10;Nb5fV56K5t1ucOZUPZ4qdOK03XoRCJnfc33v7w6/5xx9KWQhQ2GdW2kDHbrj8v6CpFiaNtjBt4Gc&#10;Dv6AA4OafIqwndt3Dj5XUr9c10SipJxezOenGSd2eDfB7SPEX/C4vF1rZXTQ6H4HuYtHgiuYFuo9&#10;QG0yMWZhv+0ctKZVYDBC7eBj2+WFJPMEi7hLtLckFiH3jJHPDcg5yPXFT29p9m3qFAMxLvsQrvJ5&#10;JYgDJOF5P90DpkEijBLKc8dDXi5Hw/Ry72ns3zc7vr0PUzTNquNdPmVuRW9RCSG3LJtYtnIAGPp6&#10;Aeg789aYY88qzb1z855wO/4VMUyO/wDjRGv3NsgTvuXoMV77elzx173uHN/FDxjdeBfAd7fafHDd&#10;axIYrPSrdvmFzfTyiGBCO4Dtub1SJzx25Hx34Jsfgr+zxf2WnWj6o1js826cefcSzzXUQur4M33Z&#10;RJI0xK7R8pwBW99rHxB+L1tHb/Lpfw7kIn+X5bjV5rYrHEv/AF62juzHtJcYzlcV03inw5Z+L/DO&#10;paPqMYm03V7WSyuoy5j3RSJsYbl5X5c8jkda4FB1ZX6HrxqLD04Q6v4vToc9+0D8PJvij8J/EnhW&#10;GTyT4khj0proYIt4pJk8yU9eFiVjjmvl79kjwt/wofw34V8faLdPaeGvFniO90vxpHO5aOa2vLtm&#10;0vUChOEaLdGrlcfJOueAc++ftG+Idc+GnwG1i18OwrbXUWlwaLpN5JceZdXM9xi1t4o0x99mZcyM&#10;TjJO3tXSQ/BLQdN+EE3gSHZZ6F/YseiNcYVwscUPli5yxADKSZAWI+6oJrzcRg/b14t7x6nr4PHr&#10;C4J03qqrtb+vwOseNkdlZNrL8u3du+buDjpg5/KmqVCgfexkLj7revPt6V4fcftG+INf+EX9i6Ta&#10;Xtp8VNSA0jQri8tntdP8RTAGMalaSum14nUecVbDqX+6UBevWPhf4gufF3w50LUNRhW01S4slGoW&#10;6sv7i7QlJ1YZIysiOvyk5KnpivQw+P5pcj3PFxWVyoR9orNPzNlV4ztX8RmqltosOn6hJdnfNdZB&#10;E87b2QegJHyj6CtDtx1oYEHLKzFiMgcY/GvSd9NNzz9Endnm3j/4aeMvE3xv8B6xo/iyHSfBfhnd&#10;LqWimEtNqUp8wA7skY8ubZkkEZc4zjHoixeSWfzPs/zEnvn3P09sVL9n80jhlPQYwfT+EYBPv15P&#10;NYfjXxs/hPTIY7C3h1PxDqzPBomn+btS+mCli7v/AMs4Ix88kh6ABeGdRXOoRhebZ3e0niVChbRd&#10;Tyv9rLzfiFY2/wAN4dNvH8O31xbW/jXU4ZvJTQ7abaLa2ZupkaaSGV4xhvJ2swUPlfkX4d/sVeDf&#10;HH7WC/DfS9ej1bwn8P5N3jTXrqeG0OvXQkyumQ/Pt2hk8o4JORMQBtUn6Q/bP+KE3wU+EOmfCPwY&#10;6+Ivih8UJG0+1jCbpJftUhF3qEqkADzZGdI93+rA4wsYA+df2gP2Z/h/+zx8A/BM1l/bOoeNtegW&#10;XUrm71HzYPNj3RXLFCo3b5cwoA2CkZYg5GPzDjCvFSeJcefk3v8Ap3P1DhuHsMN7FS5ObRf5s/Rz&#10;TTb3D28MD2nz26yQxW5Vg9uMIhjToqAKiKeB8ijIArwH/gonq/g3w98DNS1LX4fD+ueIrODy9E0a&#10;/neZ7m6mZY962qSIzsqvv3t8q7QApJr5Q/4J5/E+5u/2ndB8P3WiwX2n67HJY3jNNJ5tvsjd2uUw&#10;wIVQvMY/dkdFBOa+xf2g/wBnLw74e8MTeLtB8HafrPiTwfaXU+nWLMqWL3Du8puLsMQskdu5M3JJ&#10;ywUZACjvyviF5vlMpKHLy/kfP18sjl+YpVJ3b28z84f+Cgv7Lt5+zprPhMNop8O2uqaFZ287/wBp&#10;/bJLnUNu+4cKxWRSCyhkVQqnADSCrP7QnxM8LeOPE32PwSusWfgrT7eO2gsJ7+W4E0owGnEDt5aM&#10;zHJCBV+VTgH5q84/aG+I/iT4v/EmHXPFGrzaxruqS7bm7cbcgfKEQrgLGpxhFAUAYUKCa5t7ebSr&#10;1YbgeXtQEc4Zk9OBnmv5/wA8x0alWUMLon1P2DC0ajowlUdn2O6tfEtmFh8NyazYto73sN2NSTTm&#10;aaFmiKuoVV8540D4KKVVvKyAQVLbH7OngfRdX8feINV8RwyTaH4TsWnuTG43SvIzpBHD83zPI6gK&#10;QOAzMcCM5zfAXx88QeEPAF5o+n2+nR6batc6qLiSDbezXcyCCO6LYDbo13rGvG0zSMPmIYcLYa+1&#10;rpP9lyQRx6fNuLfZwUlGQBnJJJwAcAddzZzuNeJCNKkk4rXqVyzaaa3O9+IPjTxJ+0R4o1bxhqkc&#10;2oMqQyX1zb22630u23CCKPgbYYxwiKCd2T6GuKn0yzKmFkR1bhX6ZA5rvv2df2ipvgZoHi3RII47&#10;7SvGmiS6XdQyHMcM21hFOAeCy7nUnGFEjkANtZeCu7qGeBZJGkkjhYlmhXKgHpg/WvMr1K1So5S+&#10;RrCjyrlP3SWDzB/dHfHakjX5uPm3dSe2Km3Mn3cUnkK7DOTgH86/uI/nDlGQJhvmI5znHahl5xUg&#10;+Vz8q/Nj8KPKyaB8pH5a5zk5xinfN/kVII8mjacZHrQLlIwzsdtLDGrBfvbuc1Ko2tu+79aFj54b&#10;pn8aCrCbaQRAHNSSLgfLTR156d6CZO43yh260oTZgFm5PNPCYbHfqKBFs+brmnyskryxbpOM0beP&#10;61Y8jJyp2j/aoKYHPy54B9aRDViuAAfvH8utO8nzPm9OakWPGdzdOelCPvB5G0dcDtWgcrIwOacY&#10;96/MTkcipFtuP9rG4emKXyN/VvfigRGseR+FKo5x+FSeWoHynnGBRGmxxu9arlJ5SNUMi88c44pR&#10;AucHPPFSMuS2PXNIEzVClFtjI1UMw4+XuaQrv5yOOelS4/8AHf1p5Vty+9AiBV3H5W/Snqmw53H8&#10;Ov4VI42t3/KkKFhjb+anH86FroRys7X4Z6j9m8Naxa7YvJa3mHJ2iKYx9s9e/BzyBW54I+2fELSd&#10;M0dpol/suf7JiXoLaR8n5idowSewxXF+F9Zk0uzuLdv+PdZUnK4HJVi3H1zj6V6B8Kvhbp/iV7C0&#10;uLmTyru6AJOREyBi2+TptG1ScHqB2r/J36WVPl4zVKrskmravXZevkf1l4a1oTyGMo+h5n/wXa+O&#10;F98GPgj4D8JeCxZ6h40+IFzJ4c8OQ6cWVhCY4oppo1y3QYQOTjLA9FOfjH/gjTE2kfs6+LvD95bt&#10;b614d8YT2+pRSLtkWQ28YXcPZonA/wB0+tezXevw/txftv8AiH4xQpcWvw9+Hbv4K+HMUMgEdzFA&#10;zLc3icfcJbZxzmRhnMRNcT8OtMPwN/4KW+NNNZVj0f43aFHrunMDhDfWZPnR4/vEGVvXDr75/sr6&#10;PfDuKyjhjBVMW7a7f4tV/wAHsfm3HWKoYmtiMFSXvRSl69z6KA4+YUGIlflTGO+amKZ5P5d6bjJ/&#10;wr+oOqR+Gy0V2QbM9Ru+tAUr/s+tT+T7delG1QcGr5jMhVCTwVqTy8ofpShOe1SAcY4xTKi7IgEX&#10;7wCnBMjO1l57VYEeWDDtTQjMrf3etLmJI1Tdn+770giV/ujpyal8rePTHpQIssO3PamBCY8vupy8&#10;mp1i3bvpxSLBgZ9OaBXECYPSlYt5WffFKGyf4fyqVgoX/Z/XNAtCEr8q4VmJPIHetr4ZfCqP4y+P&#10;dK0eTUU0uOEPqX2ksMxTRxjyBtYgEmRgcc5CN9ay9nz43bs9jV/w/fS6TM81tDp1xdPBKtp/aMPm&#10;W8U5A8rnIKFWHyt0XcSQa48Yqjw01B2k9n2PJzaLlhZRUeby7+XzPQfiT4A0Pw0tvMuqR6lp97iF&#10;oJ1WO8tW3OTFJt4Jj2sRIAOEkByHr4+/bd0TV9P8DyaJ4bm/4mXiK9Gl+UOsIYt5m7qAqjBJIIxn&#10;irMn7S8mreJNPjjsbqC9tbmSS/tZcEq8cbRpAxGMnzWbPTKoemc1S+HCeIo5pptddrhtYuzqE5dd&#10;7CZpD064+U4xnkVpluR4l4SphJ1G4yWr62fY/D8FgFgc0WbVoxi1KLVPXofJ3xR/YCvIfjB4Z+Fe&#10;kEXmtX2mR6jrurL80MDSXcomKlg2xI4IconJLdyDivtv4nfDvRNB+FzC10TwHNHodjbafaXPjC2/&#10;0Kyt4QIvNuXVCzlY1zjgsxzkHBGj8ZPizoXwN060vdUtPt+oatMlnpthbhRPfsqswDyYJSMB3YZB&#10;yVOK+PfG/wDwVT8S+Gb7xRp8Nvo+oRJHI1rMmngXVgixEyquGMcqK0ZbzWBJwGAHSvx3EV8j4Zq1&#10;cJGXNUlfbW3r2P7Qy+eaZ1TpTtaMbPXS997Hnv7US/2Lq/ig3GteCde0vwxHAb6bRNNg0m11W5uz&#10;s+y2iRKJXMIJd5TI65jAyCwx7t/wT0/aCjsfDF5N4o0HS9F0WGS4Ww8ZWOnWyLIlvG0r2l81uAVl&#10;MKl4XKjz9hUDccj4t+AevyfFr4vaB4d8QT6heeHbzWo9R1TTba6jgVItrC5ZHlkjhiZohgyM49WP&#10;BNVdD+I+t+D9H8W+GfC3ja+0nQr61uotRvIGL2urLbgm3jk2qQxkcoqzKQIyzYJBAr4DLeLMRDHr&#10;ES+Dbc+6xmQwrUPq6Vn3P1o+FljLqJ1Hxz4ph/s691q2WWa1uotp0DSYMyR20gbDMx/ezTHbjzpS&#10;MfKBXl//AATi8X2PxW8A+PvGtvf2t9qvjDxjfajfWqzK1xp8K7I7aOVVzsxEflyArAkA5rlfD3wA&#10;+IH7WXgfwLr3ir40eJrz4d+MNGhn1bQLezh0y+kXyyTB5kOY5lLptkkOJMAnBZs16x8cvhr4B+Fv&#10;wxXxHdWtv8PT4Ph2aZrGjwrZXOnSMoSOH5F2zxy4XMDiRHGRhSc1+2YXFNwjmHKowitbv4j86xVC&#10;mnUwVSblOpaOi+FLY0vjv+0v4f8AgBNYWOoW13q2u6onm2+m2mFYw7sGaRnGyNB0G7O72FeZ/Bj4&#10;2eE/jR+0BdeNNU1yPwl4it5f+Ee0vw7f3zWuoyWioT5dyGKwussszzqvzlmEG1kC4Pwf4i+O2tfF&#10;j43DXfEl5FbzeLPOmk1W5s3jjjjkJt/MhiVt0ShQyKAT5e7cNx+ce0ax4I1j9uLSbzULOGNvil4J&#10;0+C11G0DqH8TaagVYriEkhTdQ7RFJyFkQwsNuSD+dS8ScRiMwcacbpaqPkv1Pof9UMPhMIo9XvI/&#10;Rl42ilaM7g0PysGG0huvTOcY6E4z2zSDcTXy7/wTx/aF8Y+OtX1jwR8QG1b+2NJsopdJ+3aW6TSQ&#10;xEicSytjftBj2kq2OcN0I+qCFr9qyjM1jcKsVyWk+j3+4/LcywH1TEOm2rd09CNoO+0/nTREcehq&#10;QLg/dpzYNeocHKQhGI+bFNIwV3D5c8461MUJPRj6Ad685+Pn7SUH7Pnws13xjeeFda1DS/D6oHM8&#10;8FmtxNI6pHGqh3kYFnGTheM9K5MZjIYak61TZHThcHUxNRUqe7O8nlgtdPuLq4ure3s7WIy3F1PI&#10;kNvbpgfM8jMFUfe5J5x0Fcu/x88A2GlTX0njzwbFawAu0v8AbEDsq+oVWZmI9ApzXwv+xV+0H8TP&#10;2sPjn/Y3ijxNYtps0FxqAvdYtYL5dJlQZCWFvcE25mcuFJkjfYo3DBG6vpnxP8Rvgb8B9bl8Ra14&#10;p0vxd4vjVVtL26u01rUzyFENu20W1uvzBgVEQRQxGcV8xheLKWJg6tNpJd3Y+slwy8Lywr3cuyV/&#10;kcF+2ImtfGHWvBGpeGfCOqaXZs9zYyaxq0IS51O0SF7hzFpRPntbwhWffLtz5iAqQeeb8AeEvD/g&#10;bWG+1Qy32m+KI/s2sX0+1rkk4CShwB8iZB2KFUoTkHac+vaX+0D4Z1bx34Z8ceLlm8I6lq12+m+H&#10;YtWkE1lLYSACaeG7jLQeeZzBJIx8t9sWwl1ya5X9uaHQ/wBnOCDxU17Y29l4qn22+ltKqyS3RTfv&#10;gQEsYGLfMwACE4yQ4A/AfErhl4mf9tZbNf3knuf299HbxOwGDpR4b4gjyyhFulJ/Cnro1+pJ+yx4&#10;50HR/jT8VtQ1LUntW0KS38J28sVlczWSQ27SSylrpUMWWlbO2QqflOOoI+kND8Rab4otluNL1DT9&#10;Utj96WzuUmWI+j7SSpPoQK8y/wCCe2j3Ogfsn6fausitbalMJJd3+sunUySjpuyFdPnHB8v616zF&#10;o9rBeTTw2trBNcEGZ4oVVpSO7HHJ96/avCm6yGiktG22fy79ISmv9ccTOc+fn5Xp0VhzKxPy/hXO&#10;eLrQQ+OvBerq2xYb27049xIt3aybYzn1mghx7qtdSw2rhVbP1rG8f6NLrHg6+WzVf7QhVb7Tlxkf&#10;aYGEsQ+pdAv0ZhxnI/RK8XJaH4rg5clRrozV27vvfKSeB6Y6g00AlqbpGtQ+JNEsNStVb7LqlrFe&#10;W4f75jlRXXP+0M4b3HQVZKhW/D9a2p6q5jUhaTT6EO3d2prQGI/MF9sVKOtKYz3OarlJIpBiInk8&#10;dAetUU0IR6/c6lIwkuGjNvA2PltrbCkoo7FpEYt/e2JnlFxpdMe1KjeVt2gLt5/n/iamcVLR7FQl&#10;KLvE+Ef+Ci/7Ll7Ya/rnxJsZJZoL/XYor+And9nQ2VusUwPZPMWRSegDr05yz9hj9gKH4kz6f408&#10;ZQsPDslwstnpjJtm1ZQQwMin/Vxe3VgeCK+2vHHhG38ceCdY0O6hjmtNY0+awlicfLtkQjHr1wc9&#10;QQKteE9IXw9pOj6dHJiPTbWCwjbplI1VBk+uFHJ75r8nx/hphK2bSzKWzTfz9D7jD8XV44OOFj8V&#10;0vkfkj49upviZ8S/EWuXiRtJqmo3N0dqAAbnKIqL/CqqoUBcYVQBgDFeoar+zUnw88K/BXVkmmbW&#10;vGWsW16XWMEQ27Nb+UuQB0Ekhx3Jr2T9hv8AZTil+LHibXtdsVvNL8LandaRYCdf3WoXSyyK7kd1&#10;jXBJBGJG287Tn3LU/gpb+J/iP8OLWRf+JL8L7QaiqsMC4uSggs0PYhUiMzD129BxX5zw34cV67rY&#10;zERteVor5n02M4sp0qaw0Xsnf1sfLf8AwUQ/Ztj8EfHiTxFbK2l+HfEV2Xe7jt/OXT5nYmWPYrDJ&#10;37XX181h1Ax96/Z/s8cKtJJMIQAJW/jYBVLEfxMdu456Amszxr4D0n4ieEr7RdatYrvS9QhMU0bK&#10;Mjg4dSOVZSxYEHO72AFXvD9jdWGj2NveStcXNvCsE0meXZFVdx9yi8kdSTX7Zw3wnTyjF169HWM0&#10;rLz6nwObZv8AX6EIz0lEc0KkNGAjIrIw+QHDL0bPXcBxnqR1zViFPOdVI3bjjIOKdtDythtqt1Hr&#10;To1UBd3meW2dwT72Pb3r6ytJU4upFW0PnqScqis7s+3v+CbcSeG/h3cTajFbw2PiSWTyZZyP9IA3&#10;qPom2N85zgr7gV83ftd/Aqz+CvxOkbQdzeEfEA+16Sw4W3OcyWvP/PPIZe+2UDJwTXtPwq1q+8Ce&#10;OvEVlHp63Vn4H8PWdnZWbHzFe6khjmfgEBzJI+59uMKo6ZJPnf7c/jG61PxNoWh3kk002m2zX9wr&#10;oA0Utzs2k4wufLUdAMCQehr8L4XxeNfE83B+5PVo/U86p4dZDGL+KGz82eCsmwfxbuxHXNcz4g+G&#10;Fr4m+MGheJr9Y7r/AIRWynt9HtzHkwTzt++uSen+rSIL0wS3XIx1aEkc9j1FJ5bKvyKyxrwsfIOO&#10;wzzx/hX7tUpqovZSWm/zPzOhXdK06fbUytT8LafrGt6VqN5aW9xfaHJJLYXMkYeSzeRdjuhP8RUk&#10;ew6YPNacduyFUEe3axXZnOWzgLkA7m5zgCp4LQ3k22FWum3YCRKXZ8ZyMDnpj05NcD4k8R3fxI13&#10;UPCvhnULi1hsD9k8R+IbSQFtN3DcbGzbOxr2RWBeQEi3TAbErKo5KlWFJe5Zye663Oulh6+IaVVu&#10;3RvaxleNtMtf2h9f/wCEXCreeBvDeoo3iS83HydWu4WZo9KgPBmhSULJcvjaCscYwfM2+n3M8lxc&#10;zSuzFnO5scZOCB/P+VeV+DfHPhX9ne3b4f6pq0Ol6foUiDRJZSZIrXTros8EE9wMlJEk85A0oUyo&#10;YGdmMgYerIN4Lq6yRyFSJI2DLxznOcYI6HkE8VhgatKc7t3qdUdObc1PlVNWpx0X+fqzxP41aLrX&#10;gv8Aaa+HviLw5rkfh2Dxu58FeIJpbVb1J0UG4sdkUmQshkR41kYnG5RjGc+jJ4H1Mtmbxd4rkUn5&#10;tsdlah+nACQZH8QPPp0rK/aW8EzeO/2ffE1lpsbNrFhYrqeleWf3kN/aMLiJ0J7howADkEOw78dZ&#10;4S8V23xB8IaP4iscNZeINOt9RhcAKAs0aS7cDuCxU/Q1nSpWxTovS+qNMRiJTwdOdttG/LoY9r4C&#10;vNLtPIg8WeKimSxaeW0mkOe2WgP4VJF4U1aB41h8Wawqr97z7KykLDv8wgUD610SxYhZf73tSqmQ&#10;Oq8Y4PWvT9ief7ZmEmi61AmYdetribcMi+06Jtw9A0bLt+uDitgJukyvO4AexPc/SrEgLrg7semT&#10;zUYjwpAGMn1xj2pxjFdTnqTct0NdAinLqvHU9BXOePPF82geTpOh28GoeKtUjdtOspT+4tlH37y7&#10;IIKW0eQM8NKxVF2ljts+L/FNxo13Z6XpdpDfa/qiSS20U+5bazhQqHurll+YQoXQAKC0rusYCHcy&#10;8/4M8N3nwjv5Ztc1Jden8V3Cfb/EFxbJDOl4g8uOF1T5Esxu2QqCphLFCJN7NXPUqPmsjuwdClBe&#10;1nJeR03gnwrF4N8NW+mwyNeNCWlubnIdr25kJee4dsLlnkZmJA9gAABWm8O8fLu3dsHBz9allhZX&#10;5VljjxGDIAWjzyEPH3h0J6cimSoXjdVXc2DgbtuT9e1dELRjdHHVqVKlTma1Z518W9L/AOE2+L/w&#10;38P7ka10/UbrxdegkhQlnGIrbI/um6uExnJzEeeK3fEEcnjzX7jR12jQ7UqdVYg+ZfPkOLIKPurt&#10;2yTHnGUQbSWxhaPry2/i34meOPJn1BdJkXwtpSJFlmSxUSSqB02tdzOC/TEHTgmus+G3hu58O+CN&#10;P0++ktb29t1LT3FuW23rOxf7QxzuUybmLAk/Nn1rip+9UueviUo0lGPRaevUrfFZPENx8OtYi8Kr&#10;YyeKLyze10xr26NvBbu3ymYPtbHlr84UbdxHOeKzfhL8Krz4U+CdL0mHxFJd29nBCl6rWKtDeXIi&#10;VZ7lW4eIzOgcqTy25zwxU9T4h8RWPhHQbzVNTvIbDS7KLz7i6nlMIijVSMttBJ4ySQPwqnofjG18&#10;e+AZPEHg+40/Xo7iCZ9OuPN229xOu7ykmLYKncoUhyTsYkmorSoQqXk7S6Lq/QypVa06Kgtr6vt8&#10;zlfj9+0z4Q/Zt0i1m8S30v27UUaSy0yyTz727UDlwnBWMf32xnoAa8x/Za/bs1X9rH4m61oWj+CL&#10;HS7PS7T7X9pvdUkMkALhFWRREPMbcQpVMZwTnFfPPh3/AIJ6fGL9pv4g3niD4gn/AIRr+1mae6vt&#10;SkW6uH+cAQrDG5OAudqsQhwOB1r6o/Zz+B/g/wDZH0LUtD8LprnjTxZfyL/a32dI5LuSX+COZyfI&#10;s4VBO1WkL/MSVfgV8nRx2c4vME5Jwor7/uPpqmXZdhsI0vfqv7vvO2+I/wAQ9e+HfhG51o6DpGvR&#10;ieK3sdO0y9lW61WSZgkEcJaJhucndnBAVGJ6VzHxo+KNr+yv8Nda+IfjS+09fENxCunxKYpJrO0f&#10;cZV0+1CjfIAwDOXKCd1Z2dAoQd/oHg+4m1mHWvEFxZ6lr6BvsyW5Y2WlI6lXW3WTJdmBIknky7ZZ&#10;AqRmvi3/AIKm+NvF3xr+IXhz4C+D4LHWL/V3XVb2x0/m5ijQnyoJGYkI8f76RguAQVJzXt5xUnRw&#10;spxer29ehz5HQp4jEqgrWju/I8a/Y1/a4Phr9s3xF8T/AIlR3mrXl1pl7b2N+s6SHSJQfkcea8av&#10;CUUx5TOFbcBubafoHwn4n8Az/HqwfxNeaR4g8AeLornQvC2p3kj/AGbTJpVeSWdGZREsN3cfbQhc&#10;rJF8p2BWUj5F/ar8BaL8AdDtfAui+KLHVtV02+ltPFsFlC8bLLbiNoo4ZySJbeOR2jJQKzTRsz5A&#10;Tb594c8ZeIPDWgvp9jq2p6fpN5d211NbWk3lx3Utu4kiYD7qyq3Kvjgn0GK/CqnEVfDVlQxa59bt&#10;eb3v5H61iMop14e1hpG1r/lY/VT4AfsX6b8F/wBp7x146sls10/Uokh8O28ID/YBKq/a/vfL8pXa&#10;DuIw7ZBzxB/wUM1q5n+Eun+BdNkmk1zx1KsNrp1tF9q1LVkRg4gggBBVGYAyzuyJGqEfM2FNjS/2&#10;uX8f6fpfhP4T+f4+8aXGh22p32reJbtY7Xw5BLGjRy6lKgBmuSzBTBCFyyc8cV3XwQ+ASfCk6jqu&#10;q6pN4u8da8ca34ivkEM1yh5FtAq8QWatnao25JIOVO2v2TLaeEr4H2GESjGprI/K8Ynh8QsRmDvK&#10;GkV39ex+ZHxa/YS1z4EfFz4Rx/EDVv7Qb4h6iYr7TPDdsb660eOKWJXhiTIE85EmAq8B1IJNZHjL&#10;4OTeFPFuvDVp28PQ6brMsEisY7iZ0RijwowwpKDgtwC6MBjjH2N+3P4qm8K/8FCf2edSttLvvEF5&#10;ptpeXsOn2u83F826XYsar9wmRSN6+xwcV47+0r8M4/gbp9x48+LFvpOr/ErxgzDw34Es+NL0FG3k&#10;Xd4QcuIicxwqx3yrl3cb1X8X4y4boRrToYKSiqbV/RrofpOW5xKvRpSqfaV/xPknxTpGreJ/FVxc&#10;CeTUbrWJXnjJkEchKjIV1X5QQozxx7VjTW7Npys6sqNJsJf5cjZuxn15A+tek/CnSjqXxG0mHTUv&#10;NWuGUPEFtxHPcTFAGCRDI3ZfaOBnivb/APgov+xZdfBH4R+AfFFnp00m6Ke38V3lqY3s4J3bfBkZ&#10;3A9U3Y2AxH5jkCvznL8LXxM504r3Yfe/Tue7LGKM1Tluz5I8BaPceIPFGkWUVu95JcXEf7gLkTNn&#10;OzPYHpx685rqviHpknw/8dat4V1ZYLf/AIR25k026jgffEZI3P7zeP4TwB69c4NUfhRcSeHPH2n3&#10;yKwktHeWPJOCwXAIKk5wcVreK/Dd58R9Sm1CMszToizO42HCBVTcT8rMFCLnJOAM85NcdSXLX9nJ&#10;a9jaVRRep+3Yyox+mM05IPLQ8Ngc08p/zz4FCKwP3mPrnvX9vH84uyEKKHHXnkUuKmBy3Qen0poG&#10;V/2s8UDsNwtNCYQ7am2ZX5uKZGNgX5lPXPBoCwxIN5w3600xgbdy/ezytTgBj83r2p6Q7tqj7q0C&#10;0K5balDL+7J9qsPFlVXb9aQQ7RQSQHa6YVjuyNpxQATJtXPyjNTjcqqOPlpBHxjjk5NVzFcowbm4&#10;KcH3pGTynGfmUHoe1SiHbzt6c9aV9rvjvjJzUkS1ITCT82zAP6UohK87jz1G3in+Xk/w/TmhhuO0&#10;L06nJrQZGVKcdfenDA/hFSJuwoPfrxTZItvSq5TMbQRuNOWPgZqQQgHvVARCPYDSHK9t30qbcQo3&#10;DjndTVDK+3HLcqAOtHWxMpJESplv51KRv/lWZaeMdJ1bxTcaJDqFv/bdm5WbT2JjuWwMlo0bHmLj&#10;uvT3rXli+zzBWVht+R8gqVcc9CBgY9cH0zSUruwSp1Fa8XqNWJVHr9aDEuPmzt781IE3nikwzNiP&#10;l+wzjmiWhMk0tUdb8Kfh5qnja4nbTdKutUisnjF6bdC5tdwO3j+LJFcT+298TdWu/BXgX4GeEoG0&#10;34lfFa7k8P2+r2/mNLomlgBb26kiUgnZAJQnfKyDOcGvrD/gnJPbaHofxB8RXl3Ha6Zo0du1xclt&#10;qLEizyueoHC7Sc9jxjrXiP7IXw6b9qz4n65+1R4u1C30Pxb40nax+HtikmRp/h2GQw+avPMtzsJJ&#10;/uBTj94TX+V/0gsPSw/HeKz/ADF3jh+Xlg9pTcbR+Ser9D+rfD2TjktDDJaN3bRX+KXwb8L/ALPm&#10;ieCfAfhO1js/Dfgzw9Bp9sgX5pMSyvLPLgDMk8rPI3H3pG6dK+Qv+Ci8cvw98JeAfixbpvufhL4m&#10;tbq4QH95cWFyVgnCkY6sqD8TX3H+17rlt4i+LpuLHzfsosLeOBWTbKAE+ZXH98NnOR1Bxivnr9or&#10;4TL8bvgT4y8IRqnm69pE1vaBkJCXO3dCfwlVD+df3j4V069bgPBVK75pOCnfzeunofhWe4hUuJKi&#10;k9HJp+j0N/w74h0/xr4a03XNIuo77R9YtUv7C7TpdQSjcjexwdpU8hlNXAvft1NeB/8ABPTxWL34&#10;E+FbMQi3s9S0db6zhT/V2dzabbLVLcqclCtx5c3JwxvDgKAAPfhGwfa21T1Hoa/XcvxTxGGhOW58&#10;bnGC+rYqVNbDQMhs+nFRiNhVgJ5WfU0KWYc11nkkK7tw6U4McnPQU8/L9e1PjjZhkr+tVzAQop37&#10;WKjuMelSMQy4qTyVZefvDkGnCHIqQWpHsxu9OxNNKcHjHv61JtJVF4+Xp71IsTEfN+XpVcxUYtka&#10;xYShR2wasxx8dKu2unLdr0K5+lYupY2jRctjJMLbu+2nmD5tx6YxgVp3OlS2jfcDRgZyDzVZHUvz&#10;SjVUtialJx3K3keYfVehB9KSd/7PtJJlLM0SMxwm8vgZ+70b6cZq60Ctjy2+tNdccfN+GM/hninC&#10;or6nPWop0nHrYvf8E7/hR8LfB82reL/H7W2seJ7iZrq3s5EaT7GHLFndMYZmzzkkADgZrm/2h9d0&#10;/wAUeN7zVNNhg0m0a+QfY7QYCxhhg7fl6iq+o+JLH4ZxR315d29hpclwjSuxbZFIyELGp/hD7WOG&#10;YEdBzXi/xH/aH8P6JNda9NeJeabZbpisN2k9zC8amRgkfJkQqvXnHvXLTq4HAY2pjq+Is5Rsry+H&#10;yUT8RxOD4hzbHUssjh/doyupKPxXfWRF8cv2UrbW9Q8TeOtW8TXOla8qXEh1KWbdY6BboAtrHFCF&#10;y8kRVSrhiXaR8I2Qo/O7w9H4Hm1Xxbot9fav4dh1TRby20lLVFkHnfK8X2oMCRDIIVyUKOu8AcBl&#10;P6YfAT42aD+1D4d1T4iQ+fDp3g+7e207Qb6TeukTW0XnRXs642yTSbwYywIQYwu5Sx/NHwf+z14i&#10;+N3w08fePtJtW1fQ/C14txqiI2y5aZsszxptzJsyzuFOVBJx0Ffz/wCImX0a+LhjsBT5uZNtrW/d&#10;vsf2xwdiKtCh9WxbUeVJeafZHkUdh9t0S3ttQuY47aFd/wBl2ozMx4OQvQElsE8kY6ZzW/Y6m8Pg&#10;LWVt72S0m1K5hsbjS04+2Wq/vxvyQCFlVeMgZAHTNWtc1iPUNDtNMsbSxGkaSB5chtwLme9kSHz7&#10;kyKoZy+AgQkoqKvG7LHPPh2+udNZp4PL+doyzRFlDbSzhiQASNrN2BAzjANfk8nLntDofpEq0HBx&#10;6JXue1fCn45fF79n+2t/B914n8XeEfDkx826gij8+8ssx5UwJKoaLeQuFLpkgcYyTu/GXxlp/wAV&#10;fAWg6hBqfi7xB4N0/U5bbV9D8R+KJZL7Ubr7O0q3kvlIIre2i+4FRNzMjDflgR9E/Bf9k3wVqH7A&#10;N14rfTbnxB4s8WeCZdWfUNSme4uLW5WB5FEAIBTayYyAWYfKzkV8OReHrrxHpTbZ0mk1BVMQLlSJ&#10;WYFMvyQGIK8cKQCB1z9dxBiMyyrBUYYmpzQqq8Vf8z5TAvL8XiJ+whyzg9WN8W6Vpl7baZJpl5rF&#10;+fsMEM11qUK28pmRGWXaFJCRBhtTHJBxxk17h+zJ+0xY/CHxZB471CGO6ms5Ro1+lnFukENyURik&#10;KkFiuAyquAGAwBwB4t4a8M3mrfDX+3Ft2XT7PVY/D8iiICSGeSEXEasoGQzlXwnXKMCTkY84u764&#10;1DXrza80a3ADPsGfKQFh8x4BZcYPA2uNvfI+GpPG0MZHFXcbWl5abL5ns1qNPEJ0Hqftb4C/aP8A&#10;BPxTeGHT/EEFvevcfZI7DVYxZX7SkriMRS4bP3T8p59K7gqVd1aOaN1VWKSLtZMnHzD+WK/J/Rb+&#10;61aLQ5vEF5caYureVdNqkyNI2nPJ8vnEAhvK2jJdTkAMBkrz+iH7LXg/x38LvCH/AAjPji4i15rS&#10;4lm03WLe/E8EcJVQIcOFlO4FmUndgYGc81/Rfhr4gYnOa0sNiKPI47yX6n4vxNw5QwkfawnzK9rM&#10;9QEdBiwPvCpiMU1D+7Ysq7v4Qo5NfsntInxMotEXleYjA9CK+Lv+CwXx60Z/hhZfDWC9abxLd6ha&#10;65ewRESRadbKsgjSVz0eRmSRVGNoVc53DH2R4j8R23hDw5qGq3lvcXlppsD3MtvAhaafaCPJRRyz&#10;u2FGPWvyZ/4KH/BTxb8KviXaah4sm+1eJviFHceJdVjg5h0+eS4cfY1b+J4Uwjg7QrHCkqoY/nfi&#10;Rm1fBZfy0o7n3HAuXRr4tVJvY8I09LGVB9otzfJFAzBEl2IjcYycE7RtGcckZByOK9pg8Ka38NfA&#10;njTw3Z+Hbi38SeH2SPxhq5K+ZpVlcGKOGyt/LJWJJTL++lVjLKSEBEaOG4f4dfB3Wtctt+kWN9qc&#10;y6fNqUcVnCXkeG3CvM4UDcAitvJPICkAMcV3nhXwrHF+zaurWK6lrGseKLq81XUnVnTTtD06yYRe&#10;fIUYRzTyM+xC+5Y+VTc0mV/nClVxM4T3Ueh+1YiVNSj1fU8v1SG41HRf7Ja4uls7ghzAJCsRkXIV&#10;toGAQDtyB93j1z9Q/wDBP3Sr39oTVNB8MfYbVLzwJeLrN74p1FBeXh06JfKtdPhilDqiR3BZ0Cjy&#10;g/zSIwVc/MrRXOrawlnbxl/3jRGULuQAZ3vwfugg4PGR83A4r9Dv+CUXwe0fRfhtfeNtJuJ4NY1e&#10;9n03xFYmyha1iuEO8JayKoaGEo8T4JbcyFST8uPo/D3DV8bjlSqN8nVHi8SZhTwWDeJo2U1onuz7&#10;D07wRpfgT9n7wjYaTbCCCHU9QXcTmSUkQEszdSSSxwML8xGMcVlsNhxXaa/Y7PgV4Uk+7nWNTUA9&#10;8JBXHlc/er+keF6MKWEdGltGUkvvPx3i3HVsTjfrNd3lKEd/JERjJ67vzoH7k7l3LtIZdv8AAR6U&#10;4quflU0rIApb5hgZx3NfR8yeh8vrF3Ob8IlvD2r6j4ek2brOQ6hpwXobOZyzIv8A1xl3R+yND3bN&#10;bxiL/wDAj26isvxRarpviHw9qhXaLXUWsJ2U8rb3S+Vj6G4W2b/gA9q2RG5QcBWxhiPXP+FZ0XJS&#10;5WjbE2k1Uez3IvLVT/tD8qdJlWZcbugyKkEeOv0pXB3+m4jNdCkmc7lFdSsFUk/epywgjvUxTr05&#10;9qRImH3vwqVqLmSIzCNrdfmOfpSQh4ipRmVl+62Adp9fwqUxnHSljYfd45460SiraFqS3RmeH/Dd&#10;r4W8PWum2MKx2douxI8/eydzMx6lmYl2PUsSatiI5bILGQlmJI5Jxk/oPyqwIXI8sLuUnrjFNW1+&#10;fG35l9M/4VMYKCcYbenUzqSc3zNkax7e2frQY2JLfxZLZPqeKmYBcf3u4Jwf60Ajd91vwGf54qgt&#10;IhWMovdmPQ+9W9OijDjzI5JIVUg7JBGc/XBx9cVEw3NgOI/fIGP1p0Z2MrKeM53Bhzj6ZrHESg6f&#10;JzI2ownGfMlf0Prb4JaxbSweHPE8jR3iyaJcDxBCHImcRXMNtHcdAG2xQiMsuOVXjnNfPf7Rd4up&#10;/HHxNNDI72/9oMLYySE7IVTCrk9uTXtXwJvby8+FugwSW09xHcJqNpbx2ytkJG8YHzdPnGEIb5Nu&#10;04DgufnfxVqc/i/xJfal9juIzqEpkWPad0Q5I54APy9Rn6GvxrgiEKeeYmrUklGLau3p8j9F4mlK&#10;eV0acE7y12OJ8cfErQvh3aqdUvPLuJoDdJaxKZrh4lGWl2rkLEBgmViIxnG7NfKXjT/gr94bhubX&#10;+w9LmXS7y+W0fUbtw19b2wcLLeRRLmAADOwSSfeALAjIq/8A8FO/tWi/BPWNB0XTWtdD1LVra18W&#10;anK8v2vVbuSNrm3sWlkJdkQRxzSsWbaXgjwPmFfAHxB8Aah4dtNLv57G6bSNUElrBcOoS3nmixvS&#10;M9EwrKdpznk89K5ONfEPE4bHPBYVr3bO6PR4a4RwlbDqtX+J9D9TtO8GJ+1DbXVtp+uePZvCVvdx&#10;pfarf63cW+rapEqpIos7KPyja28qlSZ5Y9zIx2IvD1D+0F+01oH7K3h2bwX4T02yh8V2mjTahpun&#10;20I/svQIwfmvLwkgIAckbstM6rknKE/ml4J+PniTxX8TlmuPFmuWGufZFsotUScqZZbeNY7SMuCo&#10;VSiLHlvlAwSOtfQlk/h34neDtQ8O+MPiF4a8LeMvEGvf2t8QfE2r6vbXgvLSJAtnZ2Zi+WZRIWcq&#10;QFV44ifl2qs4fjivi6HJRhap/MehiOF1Tqx5pXprZI8s/as/bdtviV4G8N+E9K8O3NnY+G7ie+u7&#10;rU74XWoa3POFFzdXDMmIpZmUNhR+7VVTBXCj3v8AYQ/b9vfDjeD/AIf+JrObVtA8QBLTwtqyGOGS&#10;0Jk2G3mMhAaJJCR1LqVH3t6V8m/H7wX4Z0T9ozxFF4J1K11zwbb6sDpF5bXZuYnthECnzDqVyys5&#10;C/MrYyQMd9+zJ4c+GcPgLT7XxtN4inknvb2PVNO09LpJLa3KRSxapDLEDF5qOGjlifO+Py3ATYDX&#10;xmT55j4Zv7PnftOvoe9mGW4OrgeSVOy7n63RL/Z18wmjMYjkG8MPmx1Kke46npivMP2U7ebw/wDB&#10;1fCt1tGo/D7VL3w3MQ3/ACzSZ5bYgejW0sRz34xiuM8F/tp+E9M8K6bpOmaP8cfGH9n24tIbyfwb&#10;O11fqBuRnICqSU24x1UjvXK6X+1JqHhX9oLWda034S/GK8sviVYwLHpV7pCWM7ajZRhRJb+YQHRr&#10;RcSAgODGSMgba/f6mdUn7Os73Wj0PyvDcPYr2dWg11urtH1MqYXqPwpyhl/hP5V4qP2mfiRfRMLL&#10;9nPx5vP3ft2tWFqPxDMG/IE+1SRfF/45X0Ktb/AfRtPDf9BLxvbKfyVTXpRzam9oy/8AATzf9X8T&#10;beP/AIEj2gDK/db8qj3KUKttVs4yTgAeuK8bXxV+0Zfn934D+D+lo3AFz4ku7lk9z5MRBpbnRv2j&#10;PEWn3FudW+B+ki8gkhxDaandsCykYUsVXdzxu4z14qamZ1Evcov7jSnkri1zVo/fc7v4c2kesajr&#10;XiqSRludcvHhtXmY/urC3d47dU4wFcmaYnq5nBYmug1bQrXxho93pcscjQ6pbyWrpEwbhgcEHnG1&#10;sOpHQj04rxD4ceAPjV4h+G2gzWvxc8I6Tp8ul2wt47PwUJbi3VEKeU7PNjzIymx+AMp0FM+I/wAD&#10;vjTD4G1S50347eItV1xbdjYWUHh7TrGK7G/awDlnOducLgEnHNZRx2J9m5Rpfeb1Mvp+2UKleNvJ&#10;HtfgjUZ/EXg3SdQk3Sz3llA0j4ASR9mGcZOTvYAjAJAI61rW1tcQ4mSzmnaMFwoBCsw5CksABkjG&#10;TxXhmg/sS3WmeH9Ps5/jN8aGtrOFYktbDVrexghBQBo1CQEhV6ZJPAq2v7BXg67kVdQ8RfFTWnxy&#10;LvxtdgN+EezmiOMxcoWUF96IqYPAKreVZ/JHT+Afhlf2/wABvD2h6pGttPfW6z+JA9yFZzPLNcXU&#10;fmKefMkkKcYIRyM5ww67UvFOjaS/mXmsaBalcjZJqMMPynGQckDsDz0xXlqf8E6vhG155k/gu/1I&#10;dAl7rmpXMYz14aYkk/j9K0H/AGK/gx4I0241C6+GPgu3s7GLzJrm4sWuFiA5LHzWJwQMD39awlia&#10;+Hp89XlXzRpKjhMRPljza/3WcL+1L8bZNYOk6Z4Q+MHwy8N6bcRyrq8l1q9mbic5wFG5pB5ZXIGI&#10;zz1YCuG+E3x5+E/7G2gPpsHxS0Lxp/wkNyXazs3l+yWQKBmn89RKWQFCPliLsX+Ufw1yv7Rky6z8&#10;KNf8TeDfBHgXwH4D0KCYQ39nZ2cOteJ79SIIYbeJU8yO3SZwzrhN6o3JrG/4JrfEm4+CvizTdP1L&#10;WNDXw744juLvVYtQkihm0e8gjDrOpYcKqFISgJBJyqgivzPGZ6v7Vpzc3Jz2f8v/AAD7zC5FTjls&#10;ouOkd1/Me8D9sv4Z+NZGk1rxv4g1r7Qvy6T4f8PapBYhefvMkfnzuQSPndUP9wV0ml/tf+D7HS47&#10;TQfA/wAVr6zh3eVDpvgSeGEbhg/KQgyehJBJ75rsdT/a8+G3hsyQ3HxK8L2zMRlEvt4PuEjBOfwB&#10;rltb/wCCiXwW0ZN9x8RLC6Cn/l38yfOOwIBwfY81+irFRhFOddM+QlQjPSGGkvmZnj/9tG58NeCt&#10;T1h/hP8AGOy0uxhNzeahd6Xa2UdrAp+aVjNLxhQQNysAzKdp6H55/ZYh+I2laR8RPjNZ/CfUJPE3&#10;xGtrvUtE8STaxaRWmg6ZsPlCKGRmmYgKGy21pBGiqGJO6/8At4/tw/D/AOOHhvw94C0vV9al0DXd&#10;Ujm8XX0VhLG9jpNu6yOqLndmRgAHbCDAyQMmvV/D/wDwUh+HfxPhk0/wX4Q8e+MobeFbcWWi6BLd&#10;rBEiGNY8KrKE28BSx+uea8GvmGFxGIlSrVvdR9Hh8LXwmD9tRw/vydn/AIVsfF0n/BM74sXviDw3&#10;aX2h2q3vijzLmH7Rq8UrW0YjSWWe9273hJ3qWP3tzFSG6Uz46fsNePPh54j03whp3hWz8QeI30L7&#10;ZJp/hy5lv2tolkx5t0WjQwlxyuRhhwCTX178Xf2y/ixeaPf3un/CT4lfD3wnYJJd6rrVxawpqCxK&#10;Nx8p5sW9sAAzNI6yvySq7guMvTf2p9Z/Z98OR2+k/A+HRbfXrxMyar4ysrnUNVuJCNskxeYzSt1O&#10;XIRFzhl7fJZhkGR1azvKXN/Nc9ylmGa+zs4q38tz5x/YjsPFH7OY1DxNp3ie38I3Fw934f8AE1tf&#10;+G5L28ijSJr2zuQjyRIwuGhe3Tay7JCituEgx9reAvBPxK+KfgXRfEEvx01axtdfsILwQab4O023&#10;MKOpcI7t5h+X5SD82Dnk14N+01+014w+Nmkf2XrGsfAnwzp9rJDdFX8e2l/dXM0DLLAkj4lJhWRF&#10;IhGxWwctgVz19/wVM8VeDvDOj6boV98GdMh+wxiPTrNb+RdIi5IgYyIuGViP3abhkH5scV6mT4vD&#10;4Oao025U0t0jHMsHjcXRVVKEZ9U0mbn7S/wSvvF3/BQX4aeD9W+IXjDWdUvvDs81nqkggsb2xmIu&#10;WhhiaFQixSGL5iwOBvP08J/ai0C5+JnxK1681DUNc1LQ/DLPpllqGpymW41iaJjAJvM2jLGRdzAZ&#10;8qNAigAgVm/F39tjXdU/ag8DfEpvF1na+INLtPsrXlj4eeJdHiDSoqG2mZROwWZznI3BiOM5G5+0&#10;Z+01oPjPxLptro95fXGn6NBLaxJJZG3jjndleR9hYsJGkdtybdykY3McEflviDmdevU5cFB6vV+V&#10;j3MBha1GFGNSS0i1t+RsfsX+CPhjoCa1r3xMnt7yEBrOx0dWkW4vmKRt5wMJD7AcphjycfSvoD4H&#10;xfC74ufEO/n1DwTpfiH7Dp1xq9zc6noUj3VpaWg2fZp2EixRTKSjMCJH25BzmvmH4bfDPxH8QPAE&#10;viHwroWs3ml2Eht73UFvbBbXzYyZSiqrG6LnCkAfeIyAVr2Pwd+y98YvEXghYPCflax4X8RWmDf3&#10;njCC38mXLrMka28OTnhHd03ucElcbq8XhXK8zeKi4xd1t5t9wxzouLlVmovpdnzPq/wvkl8P3/xC&#10;W1h0TSdXvJrext4rcyQiWSVGeLC8xxpGX2sQ28rtHNfX37B1n8PzoNjpkPj3RbXRYtQeDUIIpl0f&#10;VL6U2e83RnYpMtt5iKiRxMnJO/eDivAf2oP2Z/HH7M3g+xvvFOveE7dr59un6Bba3qF9cXMSt88g&#10;TYkQjjOQWk6s2AO4+YPFvjJvFmotHbWNjZsV8kC0VlEjKdzMCWJ6cdce1d+IwdTLM19viIc0uz2N&#10;qOF+uYdRoTcl3R++UafJ705UyOacNvmjr/8AXqRhmv6uufg8fMgKY/2vpTxHuO4enSpo0yMrwBTx&#10;GrnP6CmBAMhCCq9P79IfnLf7WPwqeSA5ztGBzSZU0uaPcBi2/l89cetGGP3akCZPU0/bsHy8/Wlz&#10;x7kkR+YsW/iodOMqKeYskGlfL+23rVc0e4EIFABAGffNTNHzj2zTmj3Ix2/e689KNO5TsiELvQ9q&#10;BmT+FT2z0qWOAjv+VPMCt60uZJi5X2K5gWRCyj5envmmsu1CO+KmkUhxjjtgUeRtFbWfYm5F5Tb+&#10;f4hnilU/eG01IyZkHLdM0mFGTuaqIsyJlz17UpXKnFSqA3rTXi2nr+FVysXNHuRiQLuZlyOpA9qq&#10;a3qVv4e0u6vL52W0tY2luGWNpCiAEkgL8xwM8AEntzV/ylPLK351LYRqbmFZsva7wJgwAV0zzuz2&#10;xnuKiteNJzW9mFGPNJKex86a3/wUO+BHjTWb7wjr/iSzujYXTRp52nPeWF44+7LayxqSWIPDKqMC&#10;pGQeRzPir/goV8NfgvEmpeHvH97400mMRxTeErqzvZdUjEjY8yzu541ZRGvzNDclywG1TGSKwf2d&#10;9EtfFXjL4V+A/D9/4X0fUvhbr3iDXJbia182O/DahNbQ2kbR52t5LGbJbKoyMBkZPy1+1l+0Ve/G&#10;f42eNrzUtPmtb6bWYoYhDfyeTb/Yt1tIkitwxdOcsw2E4GM1+T8QcWYvA0VUSP07A8P4OpUVNa2X&#10;83c+/wDR/wDgpD8ENftI54fHElrFMDj7Vot7GI8EjLOI2QdMHnjr0ra0/wDbs+Cl/c+WvxO8Jxrk&#10;D/SJZbfdntmSNQfwr5/+AH7Xp+AfwK8J+FrWys9TjjjaRbOaC6a7mlmc7s4yrSfNjCggjGFJr6Th&#10;8faP4p+DepeLPiX8P7fw7oej2j397Ya9bWt/K0CKGO1dpILE+WFIVizAjGMV7OQ8WLNMNzRupLum&#10;eLmXDuFw1ZRcHZ9pHMeMP22Jvjb4v0X9n34Z65HqXhnxlONa8f6xph3W8emwIQ1ks3QGVV8tiV6v&#10;GoyQSfuzwh4+8MeKdQ0OSzj0nw3b6PLBBaWAgEEOnRJtQeWM4KqgAAGOAM5PNfn/AP8ABNv9nNfg&#10;Z8Dr3VLjRxoOq/EK9/ti505gFfTLPJaxtTkbvkQ7sMSd0wJOVGPoSRFaNV2/NtZEDDeEB4wAc8Hv&#10;nNflPiP9HvJeM8I8XjpSp1+ZyvF6S9UfR5b4gVsoxMMvwtpU46XPQP2npZJfjZrkjTRXCzyRPHcx&#10;MrJeRlNyv8uQGw2TjAzngdK88+aCRWhYwyK25GB+63Y/gaWyQQ2cUKbWyTtCkDHOcYXn2GQOMU7y&#10;TcSxpErTNIxAEeHZj6AD+eeemK/buC8mhlOQYfLIy9yjBRXn6n5zxBi54rMKte2reh8x+F9Ek+DP&#10;7XHjXwXYodNh8UXDfEvwRsUmK4keJoNX0zr91+W2DBBiVs9K+lI5UvIY5o1YRyxxyordV3YOPwBG&#10;a+Tv2zvFHir4x+ONO1D4S+H18Qat+z1q51XWNX+1CKSacpi50uzQH9+BGm6baSVyq9c5+pfAvj3S&#10;Pil4I0fxRoMpuNF8RWUep2LEbSkUo4Q8feRgyMeOUxgHmu/J8RDnqUU+unodefYepKjRxDWtve8n&#10;Y0sfOO696JINx4zTkAQberMcjGf8KeQqNjOBxgnmvoOdHyUYyfQiFp60+OHB+Vc+9KzbVU7lb+9k&#10;jH86khcuNyqTj+5yKn2ke5tyMa1tzn05qxDp0kqfKv3vemkyOh/dSFcckIavWttcSWf7u3uNqjO5&#10;UJx71zvERW7NqdNP/hmZ8lo0Ldgy9jQWz97r7VtL4MvtTtfNiimkYDIHlHmsttKut4Vre4Dchh5R&#10;ODSjiqTduZfeOph5R1s/uY3y/k4qS2kaPb8zYzSnRbrau2G4c+ix9Kcum3SEbreZR7rg0pV6T+0v&#10;vIhQr9IP7maWmal58vlS42t8vT1q/eeBoXiEyk89AO9ZVpaMh+Yxx7edzSKoH61sp4iW3s9j32n7&#10;VHObqMfzIrx8XjKUXenNfee1h8PUkv3kH9xix+GpopWYJhVPc/8A1qwfiX4m034X+B9T8R+Irn+y&#10;9G0eAT3U7puAUnACgcsxb5FXGXYjGBXTXvi/TbYjzNa0GHceN+qRKfyDZ/Lmvij/AIKReJ9U+NGv&#10;abo2oat4ftvBlxdNaeHNH0jxBbS3euariNDf6lPnybazjDnYHIY5XA3ZI8XOuJngsP7Wg7yZ6GV8&#10;OLE1ffTS80eF/tf/ALUGqftU+PvJ0DVPEK+BY445bPS3i8hTIEBkEsUZf7Q2VaTzWb5ARwoy48Q1&#10;f4mafoms6Pq2jLfzT+HZGa6WeGNY5EJEeI8c7uTndwe4r2j9rPxfD8AdJ0bwH4N1bS9Q1230pU8Q&#10;axoAiFjp9rcZYaZZSR8Sh8q9xcFmeVyi7lUMp+cbbwT/AGZD5LyWFqNUjdEe9lW1iQecE82aRyPL&#10;jD5yST61/MmfY/FYzGKpVm5Tl0TP2PKsLh6GH9nRiopdbas+gv8Agmj+0jp/wr+L2seGPEXnReGv&#10;idFDpxuN2YbK8YusVxKvUIwkMZOfl3qegxX6Y2Xgex8MeF5NF0a0t/DtuLT7Mps7WKNrclQjSY27&#10;Wm2HJZg2SOeOK/Gz4yeD9H+HfjjxBoek+INB8aafpflwWfiXR7vzobhREPnR1woO4guGHHlgDk5r&#10;9UrX/goH8BtG0+1/tH41eCbq9hjihuXhN0/m3CRBZWCrCxALqxHUHcOa/ZfD3O6X1WphsbooOyur&#10;6dT4ri3Ja9WpHEYVNt7+vQ+a/Gf7FGl/Er9tmP4b6bZy6b8O/h7oBumt485sYbpXuPs5k6szXE6o&#10;rNltiDnjNelaB+xZofxo1T4+eGdes57TTm8VWOmaPJaAGfTZbDTkRLiMH5TxMoZTw4LA4JyO60H/&#10;AIKI/sy+Htf1rUbX4naSdS8QOkt/PBpGpzSXIhiSKGPItvuxqmFHXLtnPGK9l/wUd+AOmyatNp+v&#10;+KtRk1q+a+uVs/BuqTefKyIhIzAvURr1rowmVZPGv7WdtZO/o9jGrXzaVH2cIO9l+BsfsjfCzXPg&#10;j8Fo/B/iK+XWZtBvruGzvkLPb39hJJuiaPPzqu1mjeI8KylfmzXzLqH/AATW17VPjprlno+pWWge&#10;FdLvjd6bqUkZlaPzCZltRGpG54ixYuDtVdvU5A+hpv8Ago18L7vc9pb/ABb1J5CCRB8Pr8uMdMMx&#10;B45AHTknrgiNf28vCt8P9C+Hf7Ql8jLtxb/DmZVxnI6zAgDsBxyTjJJPsZtgcgzKjTo172p7aM8P&#10;DUc6wtWdanBJz31X+Z0Gnfs0eG7L4Q2fhGDT7eOOKWzvXuYbdUuLu+tZknS7kbq8pkQ9TysjrwCM&#10;fNv7f/7GWn/DvxVP8fPBNtb6brWl6iLrxDpZtUk025Mm6E3ixkbVKSsolQhkcybgFPNe9Q/tmLeN&#10;ttfgb+0VMr4LRyeG7a2L/wC1+9uB+VVfGPx91b4geHtQ0eb9nP45X2maramzuUu59ItGaI44yZHx&#10;90eo45zVZthcnxeDlhY0mnZJPlZplcc5w2IdeVRWf95f5nK3X7FGg/Hv9kj4e6PdeZ4d17SfDltb&#10;2OorF5z2aP8AvDDNEwJkjw/UnKt90jkH3b4Y6FqHhv4c+H9N1Sa2n1PTdLtrCea0L+TKY02jqSy8&#10;KMqSeWPbgcDP+0j8Q5JP3P7M/j4yMfnE/jbSLTYvJQKAjEAccZP3R+KD43fGK6RvJ/ZxtrMqAP8A&#10;T/iVYozHOVJWO35P05Nd2TxwWW+/hqM+ZxUZLletupx5hl2MxX8SpC12/iR635TY+YfL3IBI/pXC&#10;ftE/HGz+AHgYatcT6Kl9IzLb2N9LIj3wGQyxBFLEqduXbanzYLLgmsJPir8cr1dq/A74a2czfcF1&#10;8SZJWPuBFAC34dK+T/26/jjrXw28aapc/Evwn8KpvEfiTTTY2cOk+ItS1K/8E2Kqql7eGQrDC00x&#10;dt0qvIWckbBgieJOLKuHwcvZUmpPurWNck4PVXEqVWopRXZpns1p/wAFMtH0rwjHrmtaO0Ml/wDu&#10;LPQLeVY9QgnTO6aXzCfKtZA0e1mHm7wQqSAgj47/AGuNcuvjp+0Xf3mp2I0mGGdNOazew+ytbkJ5&#10;jKY5GZw+GGC5BaPHyR8KsHws+KOufDK+8TeJvD8Pg/WNSh0Zb0eJdWivry60PUbiEzeTZhiqtqKh&#10;CDLJHKiGN5dw2Kx8k+EsXiD4mfEy1tYbg3mtSTxR6f8AapclpZJPnyzZ5Zm3MT1Y5OcnP4PxBxJm&#10;eZYaOHqSbs1t1P0vAZLg8vm8RRsff3/BNTUPBfj9dNvNJ0248P6z4c8L3ugazHK7f8Tm4e9iknvI&#10;ZAf3qeXtRlO3YxVQTnNewfGT9j/S/F/wF8ZeA/C8mneE4/Gmswa1dLJGTbWcvmRvMsaIRhHMe8RB&#10;ggZiAAuAPnH9hb9lrxR8Mv2g/iLHoHxE8PeG/HXgSWTw9dR3fhBdaimspXWQXcRml8tvNZdu0qWA&#10;EbZ5r6mX4Z/GuZdr/tCyWqkEldN+GWiwjnrgujEfXtX69w1g8Q8pVOtg1J93Y+HzqtQWO9rDF8vl&#10;ZtHA2H/BPvwH8KPgprOmaPG194g1HRpNIbV7kpJcTtNMpl2oCAg4VQcZCKB6k+4+Cvhvo/w9v/EA&#10;8P20dra+INXk1d4YI/LhSZ0hjfaoBCqxiDEYOCWIx0HISfB34nX6f6V+0p8WkfJP/Et07SdNHPPH&#10;l2/FQxfs5eJpCDfftE/tFXZ3bio8VwWwORgjCQCvoMDgcRg5qeFwkYd9TycZiMNiIOnXxl10Siz6&#10;I8QaZNP+z/4NEMF5M0esao7AQMflaO32844yc9ucVy8HhHWLsfu9H1SRW/iS0kIH/jv9a851X9iD&#10;T2+F+h6xd/Fv9o7VbzU9QvLafz/iVdLC6wrEVYKgUK3zckccdq5e7/Yd8B6km7UNS+J2rr0JvfiB&#10;qs2T77ZwP5VWR4rMY0peyhH43u/MrOsHlM5xdWpL4Vsv+Ce6Q/D3Xpkby9C1dmUE/wDHo/8Ahj8y&#10;BVe68HajpjMbu1NuVwdtxLFCR9dz14Sn/BOz4O3o3TeEb/UmY7QbvxLqlxux1z/pJ69Oh/Grdp/w&#10;Tv8AgjaFWX4U+F7iRjuLTrPdYx6+bIf1r3vbZz2p/ezxY4fI09JVPuR6D47g0230Bre98R+DNLeR&#10;oSXvPEthDjy5Y5WOGmGCPLBBPqazdY/aD+GmiySfbPil8L7baRuB8V2T84wf9XI1ZelfsSfCfSo9&#10;1n8I/AKDaFJPh6CbaQc7juVh9e1bmmfs/wDgnw58lp4B8D2S9QY/D1jGM/8AfuolPM73lVgvkaS/&#10;su3LGFRo528/bM+CulHbJ8Yvhrnp8mrNOfw8uNs/hWHdf8FBvgTHc+TH8UtKu5l/hstG1O6BPoCt&#10;uM/hXqCWGheHEZY7fwtp65HKQ2dsoHfoBz9BUi/EHR7JdreItGhjXtHqEQx+CkZ+lJzxj1lio/gE&#10;Y4D7OGqf18jy0/t7fCd03W2r+NNSHXNl4D1WVT+JjWpD+2r4Zvgq6f4H+O2sM3Km0+HdyisPUNJI&#10;o/lXolx8bvD1mcN4vsYyD0W7ck/guc/SsXU/2kfAtkjrc+LrPcp3HeJWx7/MOP0rGVSr9rGR+5HR&#10;GjQ+zgX97OZH7VNzdtt0/wCCPx9vWxwZ9GsrEE/SS5zQ37Q3jy4b/Q/2d/iNJkcNfeI9JssfUZc4&#10;+nNGt/t0/CHRFLXHjbT4Qo2socBj+bAfnXP3n/BSX4M2swVPEjXjdjBDHIMfg5rOWIpLfGM2WHqp&#10;e5gV87/5m5dfFz4uXGxrP4E2FvuIyupfESzQ/wDjkNB8Z/Hi+Gbb4ZfCXS/a+8Z3V0fxMMOKwI/+&#10;Cj3w3u7RprGPxFfc7RHDp8jM59tkb1LB+3jY6lCzaZ8O/iPqHHHk6Bfvk+xFrj8yPrWMsZg9vrFT&#10;+vkaRwuM/wCgan/XzNaS7/aIvkJSx/Z90fjkZ1a+P57kFLF4b/aEvI90njj4M6XnqLPwddXRT3/e&#10;Tdveshf2tvF2oQrJY/Av4kSgn5WnsWhY/QSBDQ37QPxgv3xZfAnVFZuVN7c2tu4+u+7U/kM1PtMC&#10;9P3n3MFRxq/5d0vwNQfCv4339yGn+Oui2Y9NO+H1mv5eZIx/nTk/Z7+JVxzeftE/EJpEBwtjoWm2&#10;Q59P3Rx9e1ZkvxG/aIv9sdr8MPDOm5+b/T9btgf0lkP5ZoS9/aW1ghYtN+F+k9j5mqmYp7kJaseP&#10;bJq/9jTVqU/v/wCCa8uYR+1Tj9zPXPgL+wlqXxR0jX7LVP2iv2hlktYQmlQ2Pia1sI5Lx0Y5IW3J&#10;aL90C5XBGO/SvJL/APYH8Pai1xaap42+N2qXFu7RS21742uD5TgEbWRVXHPtyp7da9u/Zi/ZU/a9&#10;+LfhvUtT0j4m/C7wjpsUz20gj0a6vJi+05ZH8iMr8r8bcdTW58cv2Dv2gZ7Ka68aftSeFYLrT7SW&#10;WKO18DSQyXDgbgGl+0IzE4C5YHg9K/JKPFuCwGdVcPWpc0JuyXmfV1MpzHEYKNVVlFxXY+WfH/8A&#10;wTT8G6r4VaPQ/wDhI7fxBJPbyf2hf6zd36ovmoLlxDIWjaRoQ3zbd2ec5NYP7Tv/AATq+GvhP4Pe&#10;JvEGg+CZIL7QdJuprYrfXj3N/cGNY7cySO5GxHcuY1C7nVAxKZQ9Fqn7O3iiL/kM/tN3VmqriRY7&#10;e1tSpUEZHm3Oee/BrjPEvwl+GtrBJD4k/am1K4gb/XwHWdM2vjkkosb98N35A47V+g4jBYGvz11h&#10;otyVrto8HD4jGU6kVLFOy/uM5X4Ff8EmdJv/AIDeCL7WLlbbxSviEa3qVzLF+7vNNZUU2bRsCpBV&#10;FILEDM/OQCK+sbb4SfDTw2Wa18J/DPSY0JI8rSNPh8r1xwcDueRnA54r5Vv9H/Ze0pSNS+P3irVF&#10;RcBLbXS3AA4C29pkdOgP9Khs739ksD9zqHxc8Utjg20mtTBj/wABMdGWUqGBpL2dKLl6m2YRq4yV&#10;qk5/JWO+/bl/Z08GfGjR9N1jQtQ8J2PiLSZUgktre5tki1ezMgYwyGM7d8TbplOASCw54xrfsReN&#10;/CHwL/Ze03TdZ8TaJp97rV3earf6cW81YvPcKsTqqFWCxRqCCDnOOhxXndrB+z7NIRpv7PPxl8RO&#10;y/IH0jVJFlUfd+aW5wOOMnseSa1tN0HwnMDJof7E/iC86N5mr2dpFyABlvOZ/QE9utcn1CKzH+0o&#10;JRk90om0qf8Asqw03KSXW6/zPZIf2zvhV4I8OR6a3j62NlaRG2hg3TFIIA25Yhu2/KnAB+9tUAki&#10;vNfj1+338KdbttB1DRvFi6hrnhjxDZ6tbCGNZHliaUwXaBN4DGW2llXHXO3BFSaVZeMrdlbQ/wBj&#10;34a6KBykuo6lpMJB7HasOePrWxrWi/Hzxx4S1Tw7F8M/gP4X0zXrCbS7oNezSusM0bRuQLePaSFY&#10;nHTNe5WrYtwUEv8AyU8/C4HAQqXqXlf++i5qn/BSH4c22qyWdlp/i7VLpQzbbTSy2epGdu/GVwRw&#10;e/Wsu9/4KQ6Nba/aada/Dv4hzahq0jR2NvJp0lvNflV3HylMR3YXLHaTgDBIJ4l+DWsftJ+Ofh9Z&#10;pY+LPhN4V03RXm8P/ZY9Cubq4s5LOQ27Ky79m75AA3AZXBHJxXNftKfDH4/XvgSXSpfiyfGerawF&#10;Wz0HSPBEFvBPJG3mK814zf6OocA+bwxxjIFcssRmEaPPzPTyNo5blCxPJJR1295nZf8ADXXxAvZB&#10;/Z/7P/xGnZSMmeAwlPTO4qRn1FWF+N/x61VFjsfgHNbqxyr3uqW8WM+pkuVIPvXB/A39n/43fEbw&#10;3pf/AAsj4rfELwq02nyH7JoOoWu63KPtVJH8sk+ZGSykEldhzuOK7c/8E8NC1KP/AIm/xP8Ajhre&#10;/wC8bnxi8EY9yEjHHrxW2FhmGJp83vL1djHERynCz5JKPyTf6nBeHv2i/jRp3xy1n4ZW3hX4e6H4&#10;ikMmvC0v9ZWKK3EwSWaJJRuHmhiZDECXXzWPQV1GreKfj/aM51Dxh8CfDStkuZdcikcccA/uMn8O&#10;a+Uf23P2H7j4bReH/Hfhu01q88LTeIZYzYeJLy6maziiY+Q80wcssV4qFQoCurvt3ZK4+oP2T/2f&#10;v2cf2iPhNY+K/Dvwp8N2znFvqNhqAmuptJvVC+bbv5srBj1YEg7lcDCMCD5+Dw+MrYmWHqSkvnoe&#10;xjJZdRw0cZFJr01/M5zXPjD4y0uQx65+1N8C9DkZcMLRnuJF/BBH/T61yuu/H7Q44yuq/tlNcO3B&#10;j8P+F7y7ZvpiVga+vdA/Zn+GvhrA0r4c+ALNl6bPDtpnPbkx5rU1nQZtF0OaHwnpOh6VqFxGyw3k&#10;djDElhxjeyIqltvUAEZxivWr5DiFFzjJemp4dPiDBSnb2b/8l/yPg3x/45sTplnN4f8Air8ZfH0t&#10;4hOHFvpNnbNn5Rhg0krMOiLtOeM1wvhLxX4m8QzfYIfD/jbxLfXV+dKubO3snljCKoJ3PLIf36tn&#10;EZj2g/ePGD90WP7JFv8AD34W65Z+F7yH/hNLuxeG117UY+YLgsQzxkDMZ2sSHALKQCOldH8Hv2cP&#10;C3wc1jSdXsLNotU0lJA00Dlo2aRVFxJsJzIxVFAkcFwF4PLZ/Pq3BOb4yq6+KnaP8qvofS4fivLq&#10;EVClq/NI/OT42WSt8ANN8TW/w38R2d5Fqv8AZmr+N73xHLdWN7dqsgeBLN3xAwJLZwQCpII4x2H7&#10;JX7MninxV8NbXXLf4RfCnxZI806rq3jXxE8YtxLtkSOSzRgBhQrrIQRItxkEggr6N8O/hrofxH/4&#10;J2fEz/hJLqbS9HvPFd1qenX0cP2qS2mR4VV4o8guS7NHjcFJdu1dL/wT5+HPhf446f4m8Tt4XWbw&#10;wt1b6YE1yRr+91K/tIYlkWYuBGbeBdgVBwS7bzIFULrg8hgsyoxvfmj+C/U68Rnklgak5K1nY8q+&#10;Mdt8Qvg54QvdVt9F/ZhWGGZY7jTfBnhiPUr22T+9JM0OI0H8TNIpAyRk1tfBL9jn4yfEXw9aarqn&#10;iTw34Q0PUITfNN4k8JQX2qWCn5jFFHOX2oqZYswiGFOFbpX254w+Fek/E3wu2i6pYLJpKz28/kRu&#10;1rGWgcPHu2AZUEDg/Lj0r4s/4KM/8FNdJvvAfjL4c+BodSn8RapO2h3muMI1s/J5E627qzM7PGSu&#10;9gq+WznjGR9RmWU4HCKWIxE7eV+p4+U53i8ZJU8NDrq7aWPMv2a/2A7f9snU7rxXq/jDxGbHVtSv&#10;LS2eysYkEmjQOYxO6ZO155wyx2+AAIpWOVUBuB/bH0zxd+zB8atf8B2Pjr4kW3hTQTBHZm61wqJ4&#10;niBDGO2MaBWbIUBMgDkk81NZ+Mfix8HP2cNN8M+DfE0jeCPEFhbazqF3pVjsfT3d0j8mW8CAxt5w&#10;8vAfbkEbhtOed/aT+G6+DtE0eHxH4xm8aePltzHrFqLo+T4Wjhcwx2UkpbM9zvcnIG0IV4+bNfmW&#10;bZlh3gmqcWpd3ofbYaniViXCpJcnQ8vh8U6hqn2y8uLvUNcby8wz3l7LJPAR/GoMm35uhLZwOVAP&#10;NdZ4E8WeAfGPwQ8QaJ4n0yz0Pxnaob/QPEVtalk1CVS7S2d8SSUMoYxxuo2ZK8AgmuHMjX9rHYTN&#10;bpCsKQhVjSJEGVxI4XkAs2Nx9/Q1B8Q/h/r3wg8e6p4X8RWE2m61odybW9tZGG6KTaDtGDgqyENn&#10;IQhhwDzXxVHMMVdzbdmevLDx2S1PTf2N/ivffCH4/wCgTWfhTRvHCa1cJp9zoF5p8N8dQV8YSLzI&#10;m8mdW5QjC5xkEZB/Vb4OXNv8PfDviaGfw5/YN1a+JrmW20torWO6ZbxUvLdTJHuX7krlmyVhCMWJ&#10;RCT+TPwU+Iusfs8+N/DvjnRZmt9TtVM0P2mAPFcR/cmDq4wysA0eVBPIIPSvT/jB8ffiV+2R+0E1&#10;jpLaKtr4stbc3nhnRtS+ywpYRyrm2lumVWmkYSFpCCWABByqqo++4R4gWCoTWJXvdLnz2dZXLG1V&#10;Km/dXxWNGX4EWn7aXxz+MHxImvYbS3s/tMehzW0ySx69rkYzA0buMGyAj3Oxzncg434X3b4j6Z4C&#10;/aT8WeGfGus6d4N8L2VvoUWoy2lwk17qt3G0ULylrGF1wqu8o8yeQhgRjceK9S1axtbG2uvDXwls&#10;9G0Lwz4TgZfEXi5I98elujfPaWbBVUTHaWMiDGWBXaea+UfDM17LYQ6LpWkRaVpvhi8urd7uRFe5&#10;1WX7S0kdzIHAZt6NDltqlsEbcV89xRnjy9upJK1XW/Yzwd8SktV7PReaPQvCH7TPhXQ9Bm1jw7pv&#10;hvR/El5r97HdaPPbJFZnT2hWCKIQxoi5kgY/vww2NuChVyte7fsu/Hfw/wCM/BEHgz4V+EYNFs/D&#10;dlcyXBnuVl0zQ9rMwCtIwmuWZ35boqv+8bCkH87PibaWtzqNvZ6fJcXUBb5mK/LJkkBAp4ABY/Lj&#10;bz0rkvi74p1Twrp0fhGHUI5LFXS6uY7eQtFc3CxlBIxz+8ZImdAMhVDHA6Y8HhXjjFUMXfmvGz06&#10;/I2x+S08alQn63PpT9tGx8F+GPB3ijxb4p8c6D8R/ih4nK2Gm22lXQuLHQoeUeZ9jeWrIhKIhYsJ&#10;MMQzAV8LwqdQ1JZLVWtIVUrAW++p/iY/Wrg1G4vVW3kkmW2ySRyqvn733cDnqeMVPFbQy3OJrjyY&#10;4xjcF3g+g4xXZm2axxNbngmn5u57uV4GOCo8vxemh+/52xQMWkt4yGz80yrx+NQy6zYW6FptS0uE&#10;AZy97Fj/ANCr5tj/AOCQvwXVg1xH43ulx0k8Rn5vyQVZh/4JJ/AmP/WeHfEFwp6eZ4jnP8sV/Uft&#10;Md/KvvPw72OVf8/X9x7+3jnQYF/eeIvDcY7ltXt1x+b1Tufi/wCDbIES+MvB8f8Ava7aj/2evF7T&#10;/gk18BbdgzeCLqZR/wA9dcu2P6SCtCL/AIJf/AO34Hw5tXH/AE11S/b/ANr0c+L8vvJ9llf/AD8l&#10;/wCA/wDBPSpf2hvhzZ/LL8QvA8beja7bf0eql3+1T8K7Ndz/ABM8B46EDWYiwP0B5+griof+Cavw&#10;Hh4j+F+gt/v3F2385q1Lb/gnt8DrAER/Cjwf7Bo5n3fXdIaP9v8A54/cacuU/wA0zSn/AG0Pg7an&#10;EnxS8EKf+wh/9jVab9vH4J2and8U/B54/huXb/2SrNj+w38GbVP3fwl8A/8AAtLV/wD0ImrUH7Hv&#10;wjgOI/hT8OYyD1/sC3OPzWp/27+eP3Gf/CX2n96OeuP+Ci3wKtm2v8UPDZwMjYJm/wDZKqXP/BTL&#10;4B2p2t8SdJbjP7u3uG/9p13tl+zN8NbIZj+G/wAPU7ceG7Tj/wAh1p23wU8E2g/ceBfA8PGPl8O2&#10;eR9P3dHscx/mX3FxrZYtozfzR4/P/wAFUP2foWO74hI3GP3emXLj89tU5/8AgrN+z/Evy+MryXH/&#10;ADz0idj9ele+Wvw88P2QXyPDfhmDacgpotquPxEeR+FXotGtYHHl2OlpjutlEM+w+Sp9hmH/AD8X&#10;3DliMtf/AC6n96/yPmx/+CuvwHhPy+Jtdn9o9DlP9aRf+CvXwTkceXfeLpOcYTw/KxP619OJbpGf&#10;3cEMZ/2LdFz+lWor26g+7NKrdARxiiVDHP8A5er7g+s5b/z5f3nys/8AwVs+E9w223034iXjE4Xy&#10;fDsnP60g/wCCqvgeVCYfA3xeuucZj8NsP619WnxDfRSZ+23G/oALhgD+GefpSPrF5O3zXlxjr/rn&#10;Xn6dD9DVfVsR/wA/hfWsu/6B3/4EfLH/AA8+0CYj7P8ACr42XDY4CeG35FNb/gphDI2Lf4G/HK43&#10;cD/iRMmfzFfUUt9dSfK11csv+1My5/AGo0u5kO37QyoeMbyc1X9n4j/n6xfXsv6Yf/yY+ZB/wUb1&#10;VwfJ/Z2+OUv/AHCwuf8Ax00x/wDgoH4wncfZ/wBmf4zSN1G+0KAj3PlcfWvp4yyK3+sZl9RJgU13&#10;+R90jsuCflJbPt1A/UfWj6hW61WT/auF/wCfC+9nzZaftq/EzVoPMtv2Xfi0ysAwYgKoBOFzmMEN&#10;n+Hk9650f8FF/F2q6p4h01fgD4i83wvbC512C41iFm0u3cYVpwFGwt02Hn2Neg/8FDviC/wp+As+&#10;sPFZm8e9hh0+WW7aOedZCEuHhTK7v3ZIZjyo5UZxX5Oap4m1LxlqOra1eG3t5pLs30n2VRCzSt8o&#10;8tUwq7RzkDdnndmvzPijiypl9eWGpVL2/U+0yfI8Ni6Pt6lCK+8+zv2ev21fGGhfGvxpp/hv4R2+&#10;uap441pNTh0GGeLSp9CmS0YgIwCq6y2iqw2gE+XIx5yqt/aE/Z4+JH7Smt3WrN+y/ceGfEGoYEuo&#10;WPjG1VGlycTSwEhZJDnnBTdgZOfmGD/wT58WXGot4n+Ft0sF346hhsvEfw8vptu+9uLSQX0Vgspy&#10;wSbczpGThPPnUY3cfoH8LPiroPxm+G8Pi7R7oNpf2Yz3qMomm0gqG+0JcKD8rRsroc4DbCVPIWuv&#10;KcLhs2wiliqmxWbY6eArqWHo30SPmz4P/Fz4+2XhTTxofwA0HWW0tX0xtUm123tL+5kgPly71+R1&#10;dHGMhcMMEE9a5fx/8Wvjj+1T4y/4QVvhT4NluPhvrFl4i1/SIPEaXVpdSIdtvaXVx5mzhyGaJS0n&#10;AJ24Jr65+E+h/EL9tv45av8ACX4daPfeD7rRzBL4x8Z3n76DwpaS+S6R2zKm2XVpInfEUhAiIJ3M&#10;Ur6O/ZY/4Ja+A/2N/idr3wg17UPF3iDRfElzc+MfButXOooLyZn8qPUbC42qscl1FiOcS7d0kVw4&#10;H+qbPJjM4y/L6qw0KkuVb2SOnL8uxWJpSxkqMeeWydz4Pi+JX7Vd8Xkb4SfCyOWRsuZfFQLk+pAf&#10;jjI47Hp0q3Y+Lv2qry/T7R4B+ElnHJyqR+IJWZiOg3buM+tfod+09+w7F8I9Dm17w7qX23RLMKbr&#10;T75oftVtkj51dcCReckYyAO9fOttrGk2N5F5+saHa+Xl/wB7fQQkY5x8zA5/CvpcLmGBxmD9tSry&#10;5ezdn9x85iIYrD4tUauGh6pNnyx4ptP2wPEd5JNYt8K/D9v5gMdvDqiOEYH+LMRZx6gk5HFeZ/H7&#10;xJ+05+z/APCO+1rxV4y+GNr4feZbaPTItRna4vyefsts6xrcGMfeZVlXAJJIwFr7auvin4Q011W4&#10;8aeC7GQswLS65aZGe+0vlseg61+fHxUk079vX9sm+uPFHxD8P+E/g74cuGsbG41DXbWwmmslG7y7&#10;WKSQyfvmBLT7TgdSSAR52cxoUMJGGGm+eX97Q7MnqVcTiqn1ihBRi/5Wcr+zP/wUC+Jngvwtovg3&#10;w3feBdF0a3mYacuqWarb6XulAMslw7EurPJnfmRyrOzsQoA9G+B+r/tKfCj4uN8MbpfDvw1k8Uap&#10;fahpg1Xw491pt1fykTT29nLDvVUZQ0ix5IAzgDIA8D/am0Tw/wCMvilqGl+C9P0+x8G6DNLZ6S1o&#10;RK1+mQrXD3OczvIPmBJ2qu3aF5z9ZfDX9rn4V/Hn9kTRfDHxc8e6b4L8U6JIkVveM00V9aXNoR9h&#10;1e38tHKOAcNt5cxvnIYAfI8K5nHFVKlOvW96m7K3X5n0ma0lTpc9GjeM99NvkekD4b/tOXhV5PjL&#10;8LbVSuAbfwvJIpHTdyCME8A569QKjPwO/aPuAPM/aC8KW/Xm08ExORn0LEc/lXP/ALPX/BTvwCPh&#10;Fat8UPiX4fXxla3l1Z3M9pp90tvfxRPsiu4fKRom82MbiU28kgqGUk9Fff8ABVv9nq0zn4iNcYHW&#10;PSbuT/0JQa/U6MMtnTUnVd/U+BxM81pVnCFBNf4Fb8hrfs4/H6cs1x+01LH5naHwVajH5yGgfsrf&#10;GK4LfaP2nPFTEdDB4XtIx/6Eaz5v+Cv37Ptm3y+KtcuvTydBl/8AZmWqcn/BZD4Hn5bWTx5fMMj9&#10;z4f659B5tbf8JH87+851/bL/AOXC/wDAUdBZfscfEfUZgt5+0v8AEtsnGbbSLSI/gc8V0ll+wJrt&#10;zAPtf7TXx3JbqsU9rCD7fdJ/KvPV/wCCuvw8nhB0/wAE/GDVNxwDB4dAz+clWLP/AIKl2OpyKNP+&#10;CPx81DJ4KeHv8N386wr0crlreX3s6qNbPo6ci+6J3A/4JxWsshkuPj9+0Zec4O3xHFAM/wDfiqN7&#10;/wAEzvDkj7m+LPx/nk5BMvjLrn1xCKxo/wDgot4ovh/oH7Mnx2us8Ay2Hk/zjNPb9uH4uaiB9g/Z&#10;U+Jm31vL+O3P45i4rKFDL4yu4P7mbVqmcyjpKP3xLSf8EyfBKs32rxh8ZtQ3cM0vjafBHuFQVKv/&#10;AAS++FEifvD8Qrxjx/pHjG8yfyI4rKl/a0/aCuc/Yv2V9YCnvd+KIVx9eBUZ/aL/AGpb7DQ/s2+H&#10;4T/CbvxdCCPylFbqplv/AD5f/gMjllHOOldf+BxN6H/glJ8C7iItceG/EF0DwyzeKtRbcfoJRVuz&#10;/wCCTv7PdiAz/Dm3nVuMXWs6hIT/AOTFcxH8aP2vLmTMPwQ+GVkG/hn8VJJ+guOan/4Tj9ti5kUR&#10;+DPgTpytyFl1IyAD0P74k/gD9K56tbBR2oP7mUqeZP4sSv8AwJHb2v8AwS9/Z905Pk+FHhc8ZHmX&#10;F7Jj8GmIP0PFX9O/YV+A/hyGRpvhX4Hj023LXlyZrHzI40X5nJDOQVCr0bIGM9SxPncNx+3HcxMq&#10;3v7P2kqxzhYpJiPzQ/yNUL/4Z/tqa/ZSQXnxH+CljFcKUdY9EMgZWGCCDakEYPQ1zzlQmnB4V/ci&#10;lTxPNzSxkV/28z5n+N/7Ks3w2/ZptfH09hZaDN428R3U9npccHkDStJ8meS2j8lQRHuY+YV/hTy+&#10;M5x7p+xB+zdoeq/Cq28Ta/4Vsr7X7rxdbadbHX7JLhItLtYo3dVilyp8xyS4ZclzxtAIqx4x/ZE/&#10;ak+MWiNpHjL40fDrUtEnjYNYf8I8dgfHytlbVW4OP4hwCDwzZsL+yH+1JdzR+f8AtQW1ms15JeN/&#10;Z3h3ydkzKxaT5Ej55PB45r4XD8LfVcf/AGgqDa7Po+/zPpZZlSrYX6q8RFPe93/kfWmpfs8/DjxL&#10;qei3sngXwXcHw/c/bNOKaPBD9mnK7N+2NQshC8DzN2Dz1AI7jRfDOn6cU+y6JpsO0Bd0WmwRttAw&#10;BlVBwMdK+G7n9iL9ovUFVbz9sDxtjoRbadLHnPsJ1qF/+Ca/xM1plXVf2sPi9MZPlZY/Oj3Z46fa&#10;a+y9jW5eaGH5b76o8WNbDR9yWLT+TPvm58H3t0RJa2dzDwQpituD/wB8is660bXrA/6V/aSLnAkD&#10;si49DkivhmL/AII/ya4A2qftHfGa/wC2Gk5z7F52pv8Aw478A3oZrz4xfGC+PWRXuYOf++leqo4j&#10;HUtFSX4Cq0cBU1liH90j7Y1C/kH7uTVI4Svaa/Vf5muZ13xlo+l7mvPFHh+3RfvGfXIFx9Qz9K+T&#10;Yf8AghP8G5Jv9L8QfE7UB13yXtoC34fZzW1Z/wDBCb4H28StHY/EK9z/AHtWVQfr5duB+ZFdlPHZ&#10;hDaEfvRwyy/LZ71Z/cz267+P3w7sZjHcfEbwDb5P3X8T2SZ/Ayj8qw9Q/a5+EFjMVl+KPgHcp2si&#10;askv/ovcDXA6f/wRb+CulL+78L+MpEJ2nf4guU/9FhauN/wSo+B+iIzXXg2+Cxg5N34l1JVUepPn&#10;qPxJA9a2/tLMmt6f3nO8tytdav3G9cfttfBy1RmX4jeH7jquIIbi4LfgkZJ+g61VuP2+PhDbuu3x&#10;TeXGQcLFoN9l/wA4R+FY4/YK/Zv0g7rjwr4HaNV+f7d4kkm47nD3ZzXjX7Uvwn/Z58D2um6X4d8K&#10;/CmzhkiXUL/XNKuBqUtmokCxrDFG7yyuxGBGqBtzLuMS5ceRm+fY7BUFUUqb9JO56GX5Dl2JnyKF&#10;W3nZIwf25P8AgpxL430ZPCfwd1TVLOxMu7XvEaQvYzmQg+Xawo2HjyFbcxAyOVyMtXwx8T/ib/wm&#10;dz595qF/rGt317LJqmrX0/mtcSgMnGTl9vzM0hPTYBjBz6p+2LpHhnQPhF4dbw74itW/t/VJ7mLw&#10;1b3Vvc3Ph2xjhjVJ714vliurh3JMC5Cjgu714Fo9jHYaFqUDK6zXkETW7oiqkW2VXZWONwwq/wAB&#10;UlsZyOK/F+Ic9xWOrt1pNPtc/T8kyfBYOkvq0T2v4afGO21T9nfWtAvrW6XUtD0ptL8P7Ikjt4IL&#10;m9jlu55GbDPctDElsHxgRqQMYJN79hj4meHfgb8cl8Y+I9HuNebS7fbpttbNIuy7LDZOTHFKRtAJ&#10;CY3bscnaQ3YfsZ/D/wACSfsv+PrrXNJ17WPGHiK0vbPw6lto0t5bxyeVtguDKn7tSspmAdSWXfIS&#10;Mhdv2Z+yN8QNH/Ze+Cel+GdE8EfGTUtQZftusahD4aFv/aV9KpZ2UtNuESjaibiM7RnkknryHh+V&#10;bE061STjDfa+voedm2YKEZUoRT+Zz9l/wU+utUWT+zPhF4nuGm53xWepz/aMDC7mWwDMR0GW9jkA&#10;Yvw/t0/EzWpFGm/AXxhdDGS48P6oyqPqyx8/XAr1yT9qjxRektZfCD4x3UmMg3BtoFI+rTMR9RnF&#10;Qn45/EfVhut/ghrkb9jqnie2h5/79tX7BGpVUeT287eUD4f2NK/N9WhfzmeWD9qH9oTUBts/ghrM&#10;KuflM2gNCoHuZtQXP6CrGnfGH9pzUruFR8K5rSCTPm7Ro8DqP9nzbyTn6hvoelejJ8QvjFeI32f4&#10;T+E9PkJ63vi3zBn1+RAf++efSnQ6v8dZ4m3aF8IdNl6qJ7vULvH4q4oUan/PysSuSK/g0fvZwuo+&#10;Mv2uPEfhazso9D8P6XZW93PcQRzaxoySwtIEDghLeTA2qvvyahtvDf7U14F87WPBtn6s+v8ACfhb&#10;6f1/EV6ZceE/j9ceGLW6k8TfCHSrW4vriJRZ+Hbm5kVkjhLZaR+m1lPPfNZs/wAK/jPqIVpPjBo+&#10;nxg5K6f4OtefxkDfzrjyvC1KlGSUanxPqehnGKoQqR5vZX5V0OLT4RftCX1nNHefEDwVBcTRrGJW&#10;1LWZmh2nO9BG0K7vqCD6U20/Zd+NV/B5N18YtEj3gqWttL1O4kGeMgyXygt6cda7aH4BfES5cm6+&#10;Pvjny2+8LPSdPt8H0G1OPyJqG5/ZP1bVzu1P41fGzUl/uprf2NR+EaLXqRyiUtqUvnM8eWc01vWj&#10;8oHDw/8ABPbxxq6j+0PjJ4huPMJz9n8Lxs7H0HnTvVqL/gmQGmX+1viR8Rrk46JYabZ4/wDJdyv1&#10;zxXVH9iDw3chWvvFfxa1TjDLc+M7wIwPXKhgCPbvTF/4J5/CKV/OufC82ozY5kvtWurhn+oaTB+m&#10;K6I5HVe9Bf8AgbMZZ9h1/wAv3/4AjlJ/2Ffht4dtvL1n4jeMHhiPzRXnjSysNvqfkSMj8CKx9R+A&#10;X7MPhcn+1/HGnXBPUXvxLuJP++vLuAMV6npv7DPwd0lR5Pwz8Jsw5zLamTJ99zHNdDo/7OXw98OO&#10;fsPgHwbZtGQVMejwZB9eVNdX9g1f+fVP7mc8s+odKtT70fPs2g/sZ6NiSa4+HmpbeAZNT1HVefwd&#10;wfx4qxa+Of2StIuI/wCz/Cfgy9ZmAVrPwJPfZPbl4TX09Y+EtJ0zH2bR9Ft9vTy9PgXB9eE61qRT&#10;zWkW2GWSEekbeWPyXArojktfryf+AHP/AG9h/s8//gR826Z+0X8INNniXQfhL4mvVzgSaV8MI0Vf&#10;Q5ZUx9a3rL9qi8RNui/Aj4vNExwso0Kz09cev3/lHv2r3SS7nlh2tI7AAjLHJNRyLvKs33sYz7V0&#10;RyfEdav/AJLE55Z5Q6U3/wCBSPHo/wBpb4rX7D+zfgT4wjXoj6h4ptLVWPbIAbj86bL8Uvj5rUO6&#10;H4VeD9Pfdg/2n4yMmB6kRIM/SvYvIUD5VbB68f5FKLfA+VNvHYba2/sma+KvL7kZ/wBtwXw0I/ez&#10;xSXUf2iNQ2+VpvwP0cMeVmutQu2P/fJUUn/CFftCaptMnxA+FOjgn50sfCs90VHfmaTB+hwK9sEe&#10;R8zfk3+GKXCg8+X7bsZH071p/Y0Osp/eTPP5y+xD/wABPDo/gR8ZNTX/AEz4/TWvmE5XSvB9jbqP&#10;pncRTrr9lDxbryKuqftBfFy7jXjbZyWungn/ALZoD/M17h5LYG1pMLnoTSAYQruO09c9vyzU/wBj&#10;UFql+Zi88xNrRsvRJfmZX7LH/BMHwP8AFceIl8WfET486y2npbzpEvj67tUkEkhRiyx4yeV6Vzfx&#10;3/4Jf/s++HdefTl8K67r2oeYTPPrPi7Ur9kVeQDulxz+Fe2/Bf4yw/BTXb3UrmO4uLW+smsmWGPO&#10;2WSRRBk54AcLk46E1y+u6vPr2r3l5cNJJNeTNMzbwS2egP0r8jo8CupxfOvUX7iK5lZ7yfk+h9hW&#10;4kxEcngoJ8z0PDdH/wCCfnwT0Jf9H+GPhVmHIM6SzY/77kNdXpP7Mnw58OiM2Hw+8C220ggLoluS&#10;D65Kk/rXfRWMk33YWP0Vj/IGlXSptxzBMPquP58/kDX7RTweESsoL8D4eWaY5r3qkr+rMfTPDWl6&#10;EoWz0jR7Edha2EUGP++FFaKXk8fEc0kY9FYqD+ANFw8Nof309vD/ANdJVX/0Ig/pWfd+MdD087Z9&#10;c0OFv+mmowofyLVXLRj/AC/cZe2xUt3L7y891M8XltNMUJztDnmmi0XOSFJ/2zn9TWPL8TPDMR2n&#10;xFozMeBsu43P4BSc1g/EL9o7wT8LvBd94i1fWmTTdNiErtHbSySTOcKkMfybTIz5A3MB0yR1qamL&#10;w9Gm5t6L0HTweIqTVOEG2/67nbiHym6BN3c/dH41xlv8bNPl1y80u80fXrPXrZ2NtpLWe681SDcQ&#10;lxEuVCwtgDzZCkeS3zfKa+OPHv8AwWL8UJbXUej+EfD/AIVuJGZrR76V9QupE/gVolKosjcH5sKM&#10;9GFQfsp/tdeMvDf7V3iHw/4WtdQ+KHhnxlrH9oT3M1qia4bfy1LXTPwqmGPG+B8puBHy5Jr4ipx5&#10;gquIhRw0ua7toj7CjwVjKeEnWrL3lqteh9T26638J/itqHijWINF03wv42u7PSL/AE6zuJJJNLvS&#10;wig1O4kYJHJ5rGKCV4l4xG247W3euCKaF3jmjdZFIV0ZAdrDBbPYjGRzx6AGud1e7j8X6JfaNeeB&#10;/FGraRqEP2W6t3gtljniIwes/ocA5yrAEEEZryHwn+2SPDHw/wDFOla1ot9J4m+D9mIvGTXWrWcb&#10;RQQbVS6RDIGnLqFwqY3SORkDaT7tTM8LhbxqzVnqjyf7PrY1KdOm+aOjPoFY9ke0fKi9EOdo78DO&#10;Bzk/iaaB82ef++a+aV/4KBX2o61Y6KvhXwvoWvX1nDqUNt4k8RNZLJbTxrLAxdYXiVjE28q0oIxj&#10;jrXRWX7XOveH4YG8SeGfBsS3C4S40jxdDcW7EdWUhWZ1A5IUE+melcP+u2WWt7S/yOiPCeOfvOH4&#10;nusilgzBQN2FIPzZAOR16kHkHqDyCDg1X0jQrTQI5lsbOGwiuJ5buVLeERLJLKxeSRsfeZmJJJyS&#10;eTkgEeTv+15o/wBlaWTWfh5p0a4P+n6zNHj8TCv9K5XxN/wUX8C+GmdJ/H3wvRh2gmuLz6/dkGfw&#10;BrsXEmXzXPGS9Qjw7mSfs3B+jPo1xlf7y98HrUcp8uZYwy/3gGYDJ7V8ia9/wVy8B6W8y2nizw7e&#10;yRgGNbTQL6bzT6DMg5PQVyz/APBVfxV4nk2eG/B3ijWlY4ja08L3HzE9MfI9THijCra7Xoax4Txz&#10;V3Gz9UfckblD8ufMHdXyc+vXrSJtWVfMWPaGJbd8rNnggsBnH1YCvhzUf2x/2ltVsLq80/4T+OtN&#10;s7SF7iae+0VLOOCNVLEs0wXAAH3sYJ7dq8Z1b/gpV8WJWmt9S8UazpUgUNLDYLCJIDg5U4UjcTwp&#10;BrxM08QsDgWo1qbVztw/BeKqrmdWPyPsT46fsxX1z+yfrHg3Q42h0nQIdS1C00yxIM+s3AuGktwT&#10;hsrHEzAqACzhOeoPg/7H37Vfhb9kr9jnxFr2tTapfavda4dK0zwyt0Y/Omih80bE3fu8CT99JgYM&#10;aJ97mvM1+MHx6+NPh691jwr4w+J2o6fZS29vPLZ30izWktwpMQmUPGIy4RmJyUGCGK7ST5f+0Z8L&#10;r74Ja/qA8Q+ItJ1nUNPhDaq2l3Et7HbzT/OIGuRuhMrtgsofewILKADn87zbiZe3jmWCjrZrXS1z&#10;7fB5G3QeFxL5tU2XPjT+2/8AEr9pfUbiHU9auLc3pMbaRplybXTrUA/d8tThjt6s5Y+9eG6ppMWh&#10;+P7q0tdRh1SPTSU+1Wf7uGWZowXZMfcC425HPJwamstXWXQW1aSYW26FpJNibfLPIIHrkK3v0rZ8&#10;CfDvUJ9Cmubq3W1UlmaC5RoSVYB8A4HAyCG6MCa/OMVnWMxkpVK8nLU+twWDoYamoUoqN9PuPZvB&#10;Hx5uPEXwD+Kmj6lO003iLxFp9/oWkM8jRWN7O/m315HCDsZtlsBuZW2mfIG4k1xHiYX3jTXtWuby&#10;7mu7y7lN5qN/KWJnuZGPmSuw+UDO5doK/wAPHAr7B/Zs/wCCbWhr8SfhvceKbOPUIb7wRLr2rwB5&#10;ohdXL3OyKOQbtw2pNETsK5EY98+yeIP2Wfgn4Bt4vEnh/wAK+EbiHQNQjutX0yFxe291ZlDHLmEu&#10;wYxlllYuGUMjliF4H13+p2IxuGp1sVWUX0V9WvQ8GtxFhqNeUacHK3kfCzeMfhL4r8F+HLHxj4st&#10;YW8K27WdhbeG9NgjnkhaUyyJdXbkmdizPt2x/Jv53YFed/tG+HvCfxG8Z6XN8MdB8V2ui3VvFp1z&#10;LfPc6nfXd4zgb2lKBXd8qoQDnZgYr9otF+Hvh/wVOsel+HfDejxR5Mf2LTLW2Vl/2fLRQBwc4PSt&#10;LWbdNZt4odQb7VHayxXaeexxDLEweOZRnhlYZDLgj8q/SMJ4cYdYZUnNWsnc+TxHHUFNr2LT82fC&#10;/wAQ/G3jr9qD4faT4Ub9m/VZNF0mCO106S4068t5dKVUVImilaSMBgFDbWYrlFyOuflXxT8Or7QN&#10;P0P4iaToWo2WiretJpb3t3H52tNFII5biBdwO3zHVAyKFY7x/Dmvvj/goP8AtHXsvwSuPD/w21T+&#10;1fEXiS5Om3lzpYe5a3s2by5PKuFAikmeSSGAqkjOPNOACOPiz9qL4Ef8K88WeE/BOo/EKTxB4k8N&#10;6Qmla2JXIsPB8kUWUsY5UDgokYJlJVQjK2cls18fx1kNHDRUqUuZ018mfTcM5pOvC848vO9Dd+CH&#10;7T/xJ+LIh8I2/i3RfBttoNtcaxpunXMflW9ybWJ5fLVGz9olk6ojkFjHz/cPRfsr/sveLP2lJvHO&#10;o6Z4ostHujDZKNU1PzLqYTyNcCSVFHLsFjC5JyrYGcDFeU/DTxN8L/H/AIE1a18Tabfab4wm06OS&#10;3v7RpGm1CeMhobqGPnZcgEiWIcSoGKkOQR91fAP4p+G/gh8JPAusXvizwpdaXqOnHw42oeHLoy2m&#10;thGluYL1rdwk9tOJmljmEuEHm54AzXyHDuU4TNMRH+0Z3px3idGfVK2Ep2w0feZ8p6V+w/448S/t&#10;BeJPAtl/Z8194ZPm3V9Lc+Xb/ZmwEucddsmcqoOQQeeK8X/bi+BcnwH+Ptz4HsdSj8ULp9vafabu&#10;yhKf6VcKxWDHO2Q4yEzkjI6q2PuD9pr/AIKj+E/hfdavD8PdKt9W8fXVsmmxX5tw0NqkRdkM3IaQ&#10;RGV2AC43HliK+ZPh3+1RrHgD4b3mnLovhbUrzUNYHiTUda1q3ludS1fUssPtBYOoUorybAAAFdzy&#10;WLF5vHh7AuUMIrybtF228gyepjHGNbEJL56nztbeHhYXzRyfuW092gaOTgo4OOR/FnDdMdqZrWn+&#10;dP8Abo7eNFk+WRYhtUnscHNXdYs5Ly0sofLl+0xvO9xdSHd508kxJ2+wUr1yeW56Y0YbaOxdoZh5&#10;yMnmRndnzFyF/POc/hXxdavad1qfUKtKUbI/ZSb9qX4Z2ylm8daFIv3gI1mk/VIjVab9r/4axLu/&#10;4SyOYd/J02/lA/EQYrk0/wCCaHwdDfvPDmvTt2aXxPqLbfx80VMv/BNX4JoPn8ELct6z63qEpP5z&#10;V/YPLmv937j8K5cq/nn9xsT/ALanwzszu/t/UJvTy9EuyB+cYqnP+3x8MYlJOqa1IBxxo0wOfq2B&#10;+dJa/wDBOr4HW7bv+Fb6HJGvUzXV2/P1M2Kv2v7BPwThfKfC7wftHrA03/oUlL/hT/mX3ChLKIbc&#10;/wB5hy/8FFPhlaH5ZPEkxHQrp8YH6yisu7/4Kd/DC1IEi+ItyHoVso8/993Irv7T9i/4N2a5j+FX&#10;gBip4L6LDJj891bGnfsr/DGxRfs/wx8Ax85Up4ctsZ9/3VTy5l1qr7jRVMq6Ql9541d/8FYPhlaB&#10;glrq7rjq+oabH/7cEfmay7r/AIK7fDm3GY9Num284fXtNTP5StX0bafAPwZZrmLwD4LjZTwYvDdq&#10;Mf8AkIVp2Xwu0mxdVt/Cuixt1Hl6JbDH/jtY+zxf/QRH7gWIyzrQkfJ93/wWP8CQpti0dZGboG8T&#10;Wf8A7KrfoDVKb/gsv4XUbYfDVmxPHzeItw/8dtTX2Za+EI4ADHo9nbhsg40+FM/QbatJFJp23b9n&#10;swpz91Yf5Cp+rYnriTR1sBH4MJL7z4ik/wCCw9nJbM1n4IsbkDPTVb2Qf+OWR/nUNv8A8FafEWrD&#10;/iX/AAujuk7BF1i4H/jtoK+2rjxNHZBpJNYs4tpzua/jXbjvksMY9azb34uaHbH/AEvxr4ciYc/v&#10;9ftuPzlNH1Wp/wBBQRxmHv8A7o/vPj9f+ClfxP1A7rH4LXEnoU0LW5v/AGktDft+fHq9O63+Buos&#10;v8JTwhrDfqzqP5V9UX/7Snw/sf8Aj6+JPgaHsd/iK1U5/wC+zWXf/tefCaxx53xW8AqV551yFyP+&#10;+efy5qfqqW+IOn63B7YNfifNv/DYf7Tl9vaw+CepL0+/4NvDjPu92B+fFJF+0f8Atfaiv+j/AAhu&#10;IlJ6t4Zijx/33dkfnxXvl5+3Z8EbQu03xV8FSNn+C8aXp6YQn8qyr3/goz8BLTJk+Jugsy85itbm&#10;X+UVN4aGzxEhKtPpg4/czxo/FH9tLUgTb+BYLVT3OlaTGB/31cmo28QftuamMf2Lpln7s+hRY/8A&#10;H3r1O4/4Kkfs+W8m1fHSzMDnMeh3cgJ9j5fWoZv+CqXwPb/U614kvv8Ar28N3TZ/ICl/Z+F/5+y+&#10;8t18Zf8A3SP3f8E8zbR/23tQC79U0Kx3cAf2losbfpAxz9OaIfhj+21q9zHG/jfS7XLAca5Y7/wC&#10;2eM16ZD/AMFR/hfc/JZ6T8VL5X+XNv4RnKnPsWFSj/gpR4ZZlXTvhr8cL7kbWg8JSx5Pbgtiolgc&#10;I4te1l95ccRmK1eHj9y/zPkyf9j74pftIePNc1C/1rRPEVxZeIl8MXeq3GrM9vqV4QPNNuwQCSOB&#10;TudtqAbTjNeD+NPAUngPWtZ0+8hjhutHvZrF0Q/L5kUrRNhj/CSpwcZ5HXpX6SaZ+3f9mjRdE+AP&#10;xwVXdnKJ4djtlZz1cjd1PcnkjrXhOieE9Un+Mfj7xJrH7NPxO8UaB40laa20XUbZIZdMd51nkleU&#10;gj7wO3aFwCc5PNfmvEnBtKvXpOk22/i9D6XLc4xCj+9ilH1R87+Gf2VPHMH7POl/Grwtd3H2ez1l&#10;dPgFl5w1CzKMY476NlBJjMrtGNnK/NkjjHa/C39mb4hfHLTPBWqeE/iFd6hrOoaFcaqdHm1S4sYv&#10;DEUV0tuIDcF2UGV97KkaIrbWJBIJr6f8Wft/a1+yj4X0NtU/Z11rwHoc161nolm2pwQh5Q5kaGCG&#10;KIyZ3OWIVOp5Y1xv7Jfx6+Kmkaprdn4c+EC69qWvRRalZ/2prn9il9Mj3tHFaxyf8fNvC11MxmUt&#10;jzPm+/Ga9LA5TgaGIjhqc3a2uhtLHYydCVXkj5Xa2Oi/Zi/4Jyaf4y+MviDwzr37Rfjb4Y+MLi1t&#10;ruw8L6QjCTWd0MstzK7+cY0t4BEWN0+VMbbiQ25K+cP2t7jUPgZ8adS8H6l8Ur74oafotmZtL8Re&#10;G9ZeW2Ny8RZFiLlxgFjHL8ykgOARmv0P+GXw3/aC/av8A/ETwDP+z/8ADW3t/Ggsje6gfHX2PVLa&#10;SIzGGdJ41LvtEZDKSVZNybdrurfOP7Z//BAX42fAz9mPxD8QPEfhnwNp+m+CrOXUdRm0LxJd6hf3&#10;FsdoZHjliSMLCNz70IIG459Pj8/w8aWOcIfCu59PlNapVwSnJ2l5H1l+zz/wbi/AL9sT9m7w5488&#10;O/HL4w63o/i7To7y1uJprNkhdiQ8UsQhwJEcGNlyCGQjccitqP8A4M9Pg3Hu3fEbxpffIcLIII8t&#10;juFTP5CvnvwB/wAFMv2l/wBgP4o+EfBOpN8PdPl+K2ieHNbjN1bzTaZYJPZxWsV7MxKeXKyxx/am&#10;TcpdNwxl2P1Zpv7Yn7bniCG4a68WfBfw7LbuyyRweGbu88xV6vE4JWRGGGVjgAMA2DwfKjnFWheM&#10;ais+lj3qOQ4jHRvCN+VavqctD/waKfC3SeI9ZvrwjlfO1O5gz9dijFSQ/wDBqP8ADXTpvO/sHQdQ&#10;j37pBN4n1OPcvUj5QMZPPUc98V3DfFr9sbUdKW4uv2hPAelzAjzoLT4do/kA9PmkPf17VD4W1H9p&#10;jx9qdhHrn7Wet6HDqCvIs2lfDzT2SIAFhks4xlQex57dq648W1rcrlF28kZ1OB8S4c1ppdfeZ+en&#10;7Jv/AAT5v/H3/BUPxJ8G9Q8Nx6s/hm41lLyxnuXSCOC2Bit3aZMuUAMSrnbu3oSSM5+qPg7/AMG9&#10;Xib4efFzxtY+JPh74J8feHJobO60C91UQTTWKlpkktt7hQ5CohIwOCp43cdJ4R/Yb8SeGf2hvFHx&#10;Gk/aX+KVhr3iiK2gn8SaPoenafqWtwbMsLhGDKgQogXAXcEXJJ5r0z4wfB7QfhF8DNW8feNP23/2&#10;mk0XQ1jW8trTVreC8mlk3KsCQpCFZ23Y4+UfLkgDI58szqGDkp0nG93LVdWedjOFpwjz1lKKfW58&#10;3/tn/wDBL4fBeDwg3hz4QeHbH4kXGoSr4W0nStAstQtPEsgVDcWt/CD5UdrsKZuJWRoWKMhyxrv/&#10;AID/ALOc/wAUdHvW0/4E2/hjxBoEq2PiLw5L4dsE1DQLwoHEbKEUyxOjJJHPGDG6OMHIYD4K/wCG&#10;nbP4lftDWuteJvir8e/DngW+ubzSrPxM2vyajrOmREbo5ZEjaIeWqmBriOIr5qKxBJCqPsyz/wCC&#10;cHwzuvgJN4n8VfFLWtE+ISx212niif4m6hdeH/FWmRkuq3TEi6sYJl3hVJkeEypLHuy0dfSYXxAq&#10;wnz8sL+mh4tTg6nVpqkqkr9z2f8A4Zh8Y+Hod0fw51jT1U4/daIi4/74WsTWLa/8Hz+TqanR5l/g&#10;vWS1J/BsV4LYQ/sCeJ9A02OXRvFF94sbxDDomoaNq3jTVtUtrpGbJls78Tx20kTR5ZZJniAUlmAC&#10;sK+pPgp+xR/wTL+Ki3g0/wAP/DWHVNHma01DTNe8WSJeWcqtt2sGumVxnaA8TSI28YJ6V7uH8S+W&#10;N6lGPyR4Vfw6dR/u68zzy7+Kmk6UjLceMtBtOCWDa5bxhfr+8HFYWp/tKeAbBP8AS/id4Htx0Il8&#10;TW2WPp/rDX0ppv7J/wDwTT0SW6Fj4N+Bt9Jp5zPKsbX8MR9DNl1HPvn2r1zwL+y7+w7qWipd6H4J&#10;/ZtvNPVtomFjpcqqfQ78kEen8q6P+In6e7S/FHPLwzjvKrL7j88739tP4M2B3XHxc+Hu1flIGtxN&#10;g+mM5/EVlXv/AAUA+BNlJ/yVLwjMwOf9G8y5I/FY2/Sv1b0b4Z/sp+GJBHp/h/8AZ9sZFGNltY6Q&#10;hx9AKludO/ZhhuijaV8E5Jh94JpenOw/JK5/+InV/wDn0jR+HGFSu5zPyUm/4KM/A9QSvjj7Xt5/&#10;c6NfSlvYYhxn6kCqsX/BSX4UXD7bFvG2pHsbbwpcyc+xIFfrheaJ+zjNt8vQ/AzA/d/s/RP5eRH/&#10;ACqnJ4M/Z9vmbydBuhklQbTStXHb/pmgxW0fEqq/jv8AKxlU8O6Mfht+J+T7/wDBQnwnLKosvBHx&#10;l1LPQweE3AJ7ctIMVej/AG2bi6hA0/4JfHC+3fNxocMat9d0mf0r9Rp/gn8D9Si3QeHfHc3fFvp2&#10;uE/UZWsW/wD2ZfhTfozW/hv4vN/1z0+/X9ZU/rW8fEKlP+JOX/gMTkqcCcvwU4/+BSPzVX9rTx1f&#10;H/QP2cfifIp6fap7S0/PcDj86mh/aE+L2oJ/o/7OuqW7Z6ah4ts4QR/wFD/Wv0Ovf2PPA99GxtfD&#10;vxshB+6RbQNn8JOary/sRafdQq1npvxcixwPPg0xc/gZl/l+FarjTAT3rVPuRj/qfi46KhT+9n5+&#10;n4qfH29YSQ/BjwXYehufGobA99qD9KZN4i/aI1G6hSPwP8HNOk3thrjXLm4IHlE5O1h+lfeup/sG&#10;6zJbyPpumeLWlUfJHejTFVj2yVucj6ivJ7D4DePrn4oReHT4D1m3vk+0AzXN/arAMREKxdXYBTn3&#10;rWWeZdiKbSxEu+oU8ix1Cqv9mjsfMkVr+0leyDF58DdL5422N5eEf99Nz9KVvAP7RmpBmuvil8Nd&#10;OXOP9C8Hszr9C+R+dfZEP7Bnxfu5cQ+H/DEasPvTeJNv6R27Vak/4J2fGBkLLp/gGNsfdk8QXHJ/&#10;C0/pXb/bWSuPvYl/ecv9l5yp+7Qj/wCAnxj/AMKm+NU6xRXPxws7ZYwdzWPgu0VmB6/MynB9Dxip&#10;v+FB/EbUIFjuv2gPH+0MD/oel2FufwIXI+tfWt3/AME+PjpHJmHRfhrJ2+bxPdfyFmKzL79hD9oO&#10;0P7vwr4Ak9DFr0rf+hLGaP7V4fltWf3hLL8+Su6f4I+XE/ZL1i8l33nxs+Mt07cEprAtyfps/oKW&#10;4/YQ0G9Hmap47+L+qt3+1eLrhc/984r6Vm/Yy/aAswVl8K+GFOP+WLvc/wDtytZ1/wDsrfHS1XEm&#10;g2se3n9xoEs/8r3+lXDFZDLVNf8AgTMvYZ5Fat/cj5xuP+Ce3wwvxi8s/FGqZGD9s8RXE+fruapb&#10;f9gH4P6ft/4oXT5tve4uJZPz/eV7nffs+fGa0U+Zp19GuOdvge7kX8xdVlXfwk+KWmLul86ALyd/&#10;gW7UD65m/nXoUq2UvZQ+/wD4J51SGbbOUvu/4B5eP2Nvhbpsara/DfwnLIxwGmtsqvv8zEt9BjNa&#10;vh/9nPwL4Vuft7+FfDaNDBIzxW9ikNtHGPmb93jazkADdJuIwMEda6a78M+NrYDztatbUg5Zz4Ql&#10;HHvunIA/KsDxlp2v2/gvWWn8YWPlR6Xds8cfh+3hMn7puMl2Iz0yORWuK+oSpScYxbs7L3d7GFH6&#10;8qihOUkrrqz8h/G66n+1B+0GdQNrbwN4nv4oLO2jgS3t7aKRhFDHGqnhVDrwCC2PmJPNej/Fj9h7&#10;w7+zt+3z4G+HupT69qXhHxFb2Cwak5SGS7nm/cSynKlPLju8M6H5ghC7s4dvqD9nT/gndY+B/EHw&#10;58ST69dRapFpp1fVIjBbyR2GoeXD9mto1kXGE3ys24NkwDGM4Psnx/8A2Wofj94Vs7XWPFV5qGqa&#10;BeJqugztaadC1jexlXRgyQhtjtHGHTJDBBwCAR+WZHwZiatKricVFc7knFXW1z7fGcSRpVI0YP3E&#10;mm7Pc9O8H+HIfh94V07QdLht9J0/S4vJS0so1tYISCDlY0+RcsXbIwSWOSavuqs5dpN3c5bbkA5A&#10;OM5x6nn3rMk8K6hdyzSN4y8UMXLH929kvG4Y6QDjJOPbFNbwJcY3SeJvGD9zjUlj/wDRcQr9pwrj&#10;CEVCnt5o/McRzyqScp7+TNRIlmbos2TwCd1BsNzspiHPGDGePpxWS3w8hk/12reLpWIyA+vXJ49S&#10;FYUw/DTS9jea2uS8HJl1q8IP/kXH512QqSteEUccqMN5N/cba6dMR/qmYjgLszn8Dg/lQdNkUmNk&#10;kj3d9pRh9OKxI/htoYly1i0g2/dkuZpvxO6Q8fgfpS/8K18Pv839iafLJ2X7PuB/76FW519rojlw&#10;9r6nZalAsXw60lNqxyjUrmaUySDADQwjpk4zsxz6Vy93rWn2LfvtS02H2e8jTH5kVTtPh1pNneXi&#10;yeGdDhhVwbeVrCIrcjbl8BkOMH1rSs9E0+zOLfT9Ng44EVvEvP0Vf6V5WRyq+yk7x+Jnu57HDqtF&#10;Pm+GL36WKL+OdBjPza5oqj0F+jfyJFRDxxor58vULWYdjFum/wDQFb9K34+P9SyqP70QKA+uAAOl&#10;Ol82dCvzSY4JI3H+o/MivYlKq+tjxb038N2c+/jTTVC7ZLyTcf4NMun/AC/d04+K7Rx8trrkn+7o&#10;9wP5oP5itxY2xtOzHfDAEfUDNVZ7u1tzie8tbfnH7y6Vc/mRWcq3LvUX3or6rKe1J/cZJ8Vrn5NH&#10;8TyfTSnX+ZA/MgUjeK5nZtvh3xH83UtDAmPzmq/L4n0W1H7zWNLVicD/AE1P6Nn8hWLqfxh8H6aY&#10;2n8TaVGr558xmIx17Zz9K53jqK3rL70dEcvxEtqL+5loeJLo/d8O6y3+9Lap/wC1jTn1zVnGI/Dd&#10;1J7nULRfw/1h5rn779pv4c6bAss3izTkGTkmVUx75kZdv1PArj9d/wCCifwa8PxyeZ400eSRDgxC&#10;/tSc+v8Arj+grGWdYKP/AC/T9Dqp5Hjn/wAw7PTP7Y1wnA8Mxoewl1qFT+QVqHv/ABGw+XQ9Hi/6&#10;7a03/stua8N8Rf8ABWP4I6DbTGHxdZ6hNGPlt7RnkeQ/8BjKfrXL2X/BYHwf4hlaPRfA/jfVuym2&#10;sLmRZD7GOHvXP/b2F/5+P7mdH+r+YJ2dC3zR9OLN4klX/j18Mw7uMfaLib/2RaR7bxGf+W3huI9s&#10;WVy4/WRa+bP+HivjrXht0H9nf4maluPyudCvGUj6uEx9ab/w1R+0prwZtL/Z31WxVh+7fUWt7PYe&#10;xInlzgfUfWj+3sP9lSf/AG6zX/VzE9XBf9vI+lrbT/EUyHOr6LHjqItJkOPzn5oOla1PNt/4SKJe&#10;2yLSY92fcM7YH1zXzzo/xF/ay1OFXufhl4Hs2BD41LxTaxLgc8CDcf8Ax6qupeCf2xPFtw8g8RfC&#10;3w3BINyxw6rc3Kwj03JGTx7tWKziUv4dCfzKjkfKver0/vR9JL4d1VxubxFqXPTytOsl/nGaWbwV&#10;qTW7SSeJPFKqBktH9nh2j14gFfM8P7LX7TmtPG+qfHPwnp6KhUrZWF5dZz1+8yqT9cD14pkP/BOv&#10;4m6rqUd5q37RXiD7RCwkQ6ZoEcZRgcgjMxGQaPr+La/dYZ/NjWV4SL/eYqPyR9EeKPDkMOnNJdeJ&#10;tYyk0DnzdbSFf9cuSdoBXaOQexGami0HRdWuvLXWtXv5GXcyweIbqckf7sUxOPcgCvnnxR/wTDj1&#10;r7Rd+IfjV8XtaunILgT29qsmXAI27XrTT/gkX8K0LJqWqfFHXVTIYX3ihgpHGRhEXg+gxXNTq5k8&#10;XJqjFSaR1To5YsLC+IdlJ7I9NvvFnwstNTexutd0uS/iz5tvc393NJHj+95jEKPUscDvXKav+0J+&#10;z/ol9Jb3ereEftEed4uLdNg+jyna34HmqGlf8EpvgDZrGJvAs2peX0Ooa5fTfoJQP0rqtF/4J/8A&#10;wO8MKBZ/CbwT8vO6eyNy34mRmz+Oa7fY5pP+T7mcMquSQ+Jzkea6x/wUN/Zz8Io3l3fheUpn5Ley&#10;tW3EehUNWHqf/BYH4OaHtXRNPk1Rj/yzsrUDb/3zGa+mPD3wI8B+EnjbS/AngnTmj+60GgWilfcH&#10;y8gj1FdPawJpjYs44bMdMW8KQ/8AoIFaf2fmUvjqfgY/2hk0fgpzfrI+SrL/AIKw3HimLy/CHwp+&#10;JGuXEhAjis9Iu3Vs9iyIBz9K81/af+P3xW/av+CEUL/BvxtY+FbW4bV7idrF1hk8hXjV3Zy6+Wkh&#10;3MoJb5D0wN3374qSTxXpslre3t41tIymdPtMgWWMfejYZ5RhkEdwT0rhviR8Prz4pfETStH1C3jX&#10;wDo8DX2tWTKBHr15vC2lo3HMEKoZXToTsQkjArycy4exOIoSp+3ld+h6eBzrAU6ynCgopebZ+QPw&#10;g/Z68TfEzxPGuiwTa6+oarHpUEyT/u9QvZVZ1QGQqG2xI0jHkRIMuI8V6/8AFLwR8Wv2FNc8GeIL&#10;0aL4a1hrB9J0l9D1I3ck0EA3Si5MYxvkNxkkkllcjOVBH6S+Ev2fvDfw7vfCa+H9Nt9F0nwfFqP2&#10;KyhO2NJ71Yo3uZCctJK0KOpdyxIdgeMAfHH/AAWz+Jks+qeB/AFj9lkkjim13UN9su61ZmMUIMx5&#10;jBWOZgoPO0dK/P8AMOB6OVZbUxdSd5q1rdz6/L+L6uZZhDC04e673vpofPlp+278cvjJ44tfD+ka&#10;9qGr6jqUy21jY6Zbyj7QTzsCNIfRuCepBJxkV3Vp+wJ8Q/G/jnWm8eaxY2vj7WbmeLSrNxDPDq9+&#10;1ql5HYXl1GR5DXEXywjLKHtmTAZAauf8E89b8I/A3xDZ6la7vFnxb8W6g2g6QskXk6N4ekkGJp7u&#10;4cpumaIO3lx4URFSXRnGOQ/aLvv+GgfiN44uvDLatqs2l6nc6pe67YBrS312K0ig8zyoImMcJtj5&#10;jxvEWdopXJwSHPgUVOrg/b4iTlN7I+gUlDEexpxUIfqcZa6JH8Vdej8P6RDqEOsX0senXkGtRJDd&#10;215hQUnAxwJF2KSBtGARkEN9BfsF/sqeAP2krLxl4b8f6HfS+IvDSxLEIr94Ut1EjRyKETG2RWAB&#10;IwDnpXl37NXwg+IH7af7TGleJYfEWljXDLFdeItR1FYrd2SExBSIo9sl28qiPDIhZj5jsd6Fj9U/&#10;8E4tD1y//af+NWueIbeO11hJvsepxRjasd5JdtK20d1xCcdCMg8jivA4VynESz2nWkr0aja17ruc&#10;/EeK9jg7Ql767HonhT/gmb8EPC065+F/hfUMYxPeSXU7kjuwkmZSfwxXeaD+yb8KfCQj/s/4Y/D2&#10;1aM5DDQbeRs/V1avRQQhZefm7epoWMFfmUV/T+FynDUVyxhH7j8brZ1jKrvKpL7zL0bw3pvh1ANN&#10;0vRtNjXnFnp8NuB/3worRm1qVLqOCS8mLyoXSMv95Rjdx0xyOo71JHbqzDK9+lZd/ZLJ4t0nKlmW&#10;C9iz3xiI/wDso/M1ri3GjTUko/cZYP2leo1OT+9nmn7Xnwd1745fDO60PT9TNvYRxefLYwN5Umqy&#10;L88ccsjbgsKOA3l43MRjdg4r8pvin8QNL0HzrWDTY4bjR7trG009ZVmmi37ZD5kkaoJMDcCeOSAM&#10;V+0Hj+9vdP8AAuuXmnqn9pQafcy2rOwCxyCJtrN7A4OT0xX4d/s8/BK6/aN+Nei+H4ZNq6tNm8nl&#10;lMKWdorCS5uZGbARI41eRmc4xghm+6fyDxOyelXxeHls5W9PvP0PgitehUcteU+1PDH7N+uQ+BvC&#10;/hn4A2UlrcX1jFrHi34jav8AuF1Ge4t1MVrbySqciIbyRbKX3FcOuWz8y/tx/DL/AIRn48a74Htt&#10;W1jVIfCjW6ateandF5dQ1iWBDe3BOOSWJQEjiOMDPNfrFpU198Sxa6b4M+1eF/BMaJaW+v8AlbtQ&#10;1GJV2rHYxyZKQ+WvF1MAX48qM/fr84dV+C+l6p8ZPir48aPWtM+FvhfVrnTbqcSRareG6SMyfZ2a&#10;SQeapMRZn3nqqDccqfP4ryj6plFP6srtux7GQ5pOpi6kZdNTjfD3/BOHxx8bhHodtDaaS9v4Qk8Y&#10;TW02QYYG3JYRSngRveujeXkkiP8AeFSGAHvX7NfgHUv2/vhl8GNUuNJ0htG8IacPC/i3WYpyupqb&#10;BmWK3nhzsCSWxtlVtrMTLISePl6T/gnJ8Tr/AMba5dePPELeHPEkHxe1W8uNQhtLdxeeGpdPMdta&#10;wPAGx9nW3eNlZVIiWQ8hlwbXwLg1T9jT/gql4o8DaluXwT8dVfWdDlSAR28l+Q0qmONThCJGngKj&#10;acOmR0qOFcpwmIoRqSWzs9Ov+R055jqzdWhD4rXj+vzPpz9pS/k0v4QeJNSf7Pa+XaGCCJE/1Rkb&#10;Ym8nOY1+UhRgfKM57/n7pv7SGofCnRvE2o28lrrmnafYXfheeK7vpTLJc3EHlqWRTtkcF3BQ/Jnb&#10;g9VP6C/tQ/Efw78LPgXrOqeKLW51CwZEt4tOtk82XU7skvDFGR94kqSWHAVScdK/Gr4xeONQtfjp&#10;41W0hhs4b+9uYdQs4VDWrSPnz1CcqVEzMqY+6E3cnmjxPy2rRx1DGUKluVaJbfM8rgWX1iE4Vo3X&#10;4n3Nr/8AwVOm8VeHfD1r4Zu7HwlYvY2sepaybR726sZhEY3CwSKq8upYbQxYMCMYwfR/2JfE3xN/&#10;adsW1DUdc0Txp8PdSEtrqVneWqm9iuF2qYHh2LlW39eYyAVyTX5vfAj9o3Vvgm89qILfxB4X1CYP&#10;4g8NagWOn+IYdmwCYH/loBysgIaMgFdoGK+0Ph7+yvpv7Qdh/bnwS8eSeHrOzgV7my1CaRdU0hyy&#10;gxCSAkSxsM7bnlGJUEjdgeJkGd5picXBzqe0V9Y3skjuzjLsLhYSlCCjfvqfRHhX4f3nxeGueJdF&#10;utH8KyWd6/hvwRfrp6SQ+GtKtpZILi6s4FAjjnuWNwwIXA8uNtvGT8YWvhqx/aS+Oeg/Cnwor+G/&#10;hpHrEsFmI2EtxJCsTi41KeZuZ7iREfhiERWVFVVLA/oj8SLabwj+zr4ghsWeG40nwvcRQ7QMxtHZ&#10;NGJAUADMcD7oBP1JNeK/8E7f2XU+E/w50PxVqtj9n8R6xayXEXmr89jbvHGIgRjhpItzn2dR1Bz+&#10;p8QZHUx9TD4SmrRk7zf+R8jledQw9OrVqtWivd9T5v8AjN/wSs8UaX4WksdJ0eCRdFH2qLV470zf&#10;2vGzAGN7VU86No1BIVQynJweRjL8eeDtP/Y8/Z40bxB9t8PeIPFHxHtJLWa1ntkmutLuom3rq9pO&#10;HBhziGMxOvDFuBsOf0T+MHxe8P8AwC+HN94s8TXos9J0/YR5a/6TeTucJHCAQzSuRtxkgHPQAFvg&#10;b9pn9nn43/Gvx9p/xL8TeHWbWddlddB8HwyG7vvDthEgl3zw8Iis3lrIp+YO/KAE14PEHBeFyujO&#10;vgYuUuyPbyLiDE4+UfrjSgtm+vp3Pnf9j74SWv7RX7UK2fjnVLyPTIbe/wBa1SVB501zLbwPdNCp&#10;bJRnWM/NgAFSQDkCt74bfCDVfjXqWuX1tDNZ6Doen3GtatfN81rpdvFEWRS2eWYbUjBwXLZIAr6e&#10;/wCCfnwQk+Kj+Ida+w2em6DpGl6roen3ttb+Ub/UL8MZpGZizSG3idohk/KuwDnJP1z4L/Z28LeF&#10;PhvpPgyz0m3Xw9YzW895Y7BjWZYyDuuX6yqXCsVY87dv3MqfkeH/AA5nneFVbEx5LNvzHnXEsMNi&#10;eWn9yPx2stJh1u+ms5tsd5blCIyDsDsd+CexO8Lj1xyK9s+Fvg/w+v7KUzeLLFrHw7HrUlvL4lur&#10;b7RO852NHYafDERJOyogkkY8IrSZwQA3pH7LX7BP/C8vjt4m+I3jZfsHgW28QX82m2ExER1pop3z&#10;5ic7bOIId4P3tu0fdIPl/wC2RqN78cPjlp/hPwfp2qaj4c8Nw3K+HND0+3I8gTzSTyyxRj5Wdwrs&#10;zcZRQCzGIV4dbgd5c3PEt2k2orrp1t28z6ahnMsQ4qhrZXl2R9bS6t+19dcLo/wZsWbgAShv/ah/&#10;karvo/7Y+oMc6x8I9N/3IEYj/wAdP8j9K+qPJyw69fWnPH5MmFXqOc1/TX9lQ/ml95+R/wBrT/59&#10;w+4+UX+Hn7Yt6u1viV8NrJSf+WVhHkf+SxP5VXuPgV+15fj5vjT4Thbt5Vtt/wDbOvrVEwf97jnt&#10;T1iUggqfx6NUf2NQ7y+8r+26v8kfuPkeD9l39qO7T/Tvj3DCe4tLiSL8sWtDfsXfHTUVP2/4+eJm&#10;LDny9bmTH5W9fXAgMaFgqptGQMD/AAzTsNID8ze2GPNZ/wBjYbs/vCGeYhdI/cfII/4J9fEa+Tbe&#10;fHDxjcZ+8D4muxkdxxCKIP8AgmhrV03+m/ErxPeNn/lp4q1Dn24QCvr51wF+Vhz13HNKgZWXcxCy&#10;A8knir/segX/AKwYq9ly/cfIif8ABK+znj8u81q91EZ/5ePEmptnPbClamtv+CTng8t/pFjps5U8&#10;+dqeryZ/8jqPzr632t/Dzt7kDBpXiDlhtUdMED1o/sfDk/27i/5j5Vtv+CVHw9hQK3hvwTIxzkzw&#10;apM2e3P24VoWX/BMbwDZYH/CK/Df6vot/Nj89Rr6c8vO7Cqx7kqOPyoZCI/lyD7E0/7Jw38pH9uY&#10;z+Y+ebL/AIJ5+B7HCr4W+E+c4w3g+aTP/fV6a1rP9h/wrpzDy/Dfwpi2nIA+H0TZ/Frk17lt3Mx5&#10;4GBzStGSq/WrjlmGjoomf9tYt7yPItP/AGXtNsfkt7P4b2i56RfD2y/9mc1qWfwNfTv9ReeD4dvI&#10;8jwFpqkfQ9vrXpIiwf4vzNLGpQ/xYPXmto5fQjsif7UxX8xxdr8Pdbtl/d+KLO1Uf88/CWnLj8cH&#10;FWI/DPiaF/3fjy+Hp5Oi2Ef8krrmi3fdXHvk8frQbdmGCW/76P8AjVfVaHYwli6z6/iznG0HxQ0S&#10;sfiFr5XOCP7NsuP/ACDTT4b8RMw3eP8AxMVzyFt7JRj/AMB66OS3AYEDbj0/nTimZAPmbI/Gn9Xo&#10;fykSxU38RzJ8DaxJ8z+O/Fj9QCFsFIz9bbFZHjK0s/hn4R1HxB4i+Ifi7S9B0u3a6u7l7u0jEaA4&#10;+T/R/ncn5QgGdxGQBXbahBdGDFrDbzTBhn7Q+yMr3GcHB98MB6HpXwL/AMFififq8U3hP4fxXjal&#10;quu41O8gso2kS3BYxW9nbx4YuzsryGRyXkYKvyjg+BxJjI4DAupTV30PVyPDSxmK5XZJPsfKnxv/&#10;AG4fG2uftAXXxJ03XNb02+s7ebTfD7TtHcXulWTq2IkZl+WbbktKu18sMFa+xfBHh20+EH7OXh+4&#10;1nXfFX/CL+DRbRavHoesy3r/AA2v7i1E1prumDIM2n3KTIXgY4TzJFztDLXwXrnwE1611XVLXUdP&#10;e31LRlka8tI/34sBGR5wkIyMoxUHGeTg4r66/wCCUHjzWNW+L+oaXrUNnfeA7vSLTwJq8l0d1sxl&#10;llGm28nBLSfNPCcrtCMuCrbRX47wrm0quKnGpvN3+a7H6lmmHhDC/u3otz9Zf+CGGueH/wBpjw34&#10;i8TWuo69LNDb2lvfRDWryMWl3umztUyb1E0W2Vc9VlIIUjn7q+Lvwd8Oj4SeJ/7St9a1qzGk3Zub&#10;K41a8mW9jMJ8yJ1Enzq6jaVwc5IxX8/P/BHz9u4f8E1/24fE1vMdah+DfjHXr/w3qS3MDXl1ZXNn&#10;LIlu4dWJaaJWiMgGS0b8bmAA/oU8K/GLQPi18MtS1rw3r2naxYrbyAzxOw+zsIi22Rcb0ccEoVDK&#10;OxNePxFXdbFTmz3snoqnRgo7aH4R/tb/AAwt/wBpi48Jt4F8J6r4fsvBrILXXfEN3d+RdhXDfZI7&#10;SUSOI4wFCFdoUEgDBxU3hX4r+A/hpqi2fxA8Ov4L0mOV3tdS+2X17psyoynyoycSQAYwsbBsj5dw&#10;Br0bxp8fLXX7zUGbwj49NrdNLPJqEuiNBBJGuPMWMzFWZcOcbQc4HB6GnqPjfwtp/hCTxFNq1k2n&#10;6pKun2UlvFI1xNggtst1Uyl/4drICDycDmvyGtXm6m2h/YPD+S4KlhY1YLlc4q/Y5W2+L9j42i3a&#10;N8FdauNHZPMg1G71OK1aYbuWWKSTcu4cqGJycZK1uWvxp+DUHhi4v7zS9Lj1LzBar4ens2fXDITg&#10;xrbEksB/z0UlQDnmtD/he/hPVo18+31PQo1KxqdZ05rT7QTwNkh3IoPozp15Apvi74geE/hF4g0q&#10;HxdqVjb6gym+itUtfO1BxN8iMyhMxqcH5nZVIxhu9YrEPnPajluElScbnm3xs/ap8I/DrQm+y/CS&#10;LR/E2qWgk0SDUrCyuAwzt3vHGzyDap3BZAvI544r5b+Iv7O194s0zw/Z6/4ktW8QeLX/ALQmt9Pn&#10;XURoNiTgXNz5TbEZnIURJgxrya+4fCet+E/i7ruoSeHJtIvNed44bq2NusepWyfdUzRMvmopzkFQ&#10;wPvVM618Jfg94o1ZptU+HvhHVr2cQi2iuIbOSJUQg5Ef3SzBiWwrZxnPQ7QrSW58nnHA6x9XmnP3&#10;Okex8v6t8CtM8f8A7MvhXwDoGn21t8RPhhpeo6z4oJhjh+1ySP5r20b43XE21UYDlIkXPy5218q/&#10;FHxjrWoaZpySXkn2eGEJbxeWgZI92CUAUmMBuw5HJGAcV+pGs/Anwj4+0eCG1s7PUdDhE+oxDT5t&#10;sV9dSZHmtLG4Y/MS7EOA5ZfMyAAPhP8AbL+GOj+Ff2idRtdFmsrjS3WDUIXs5vNjR2iQyopQk7kY&#10;spAPBx369VPGe8fmXHnBssuhHEYeXu7eZ5f8JLfVNW+FHxIitbXz9Bl8PxS6q7RhltZ47qAwSowA&#10;8tjIzBVzykzqQR0/S7/gmj+1bpPxr+Afh3S9esfCcPjDw6JdIkg+x2kd3rEcMa+XciPaGM3k5SQg&#10;ZPkk55FfPPwL/YLTxR+we1wtrqkfjzxtb3ep2tqkpWO3gjLSW1q0A4ZmKkhpRuHmKQDgCs//AIJz&#10;/s1XOufB/wAVat4q0m8h0HVJILbQ7e5gCM0ySMWurd8iSOVG+QlMNwPfPoSxM+Wx08L8O4uliqEK&#10;kLxqK9+nz7H6Xaj4703SLC3udS/4R+yt7ezji826htrNMsSTHukVNzJ0YjOK09B8U6Z4hm0nUrKH&#10;SYryxlM1nqFvFEpgVV3MySKBwCPuk7G6HINfLd9+y9pvibxReah4nvtc+IF9p3lQQ3XiNlu1tfl+&#10;4iBI4ien8G7IGWq3pHwHPgPX7i+8C65dfD3UZrS4uLoabaQz2s6Z4zay/uxJ6SKqFevNcMMwqLuf&#10;qtTg7C1IW5UfWc3xj1LVb2GWeS6uL26WOR34SbbnnCrg89tv513ekftceKNI8IS6SmsXpjmnSOGR&#10;QPNRQm+VVb75IyoHTHPNfA8P7KWhvZNLc3WuXt9eKHm1S51K4a6Mo5DhyzeSQeQIsAEDArQ1PwV8&#10;WL3w7pmgt48tbXw29zMi6nFaunia5hVT+7llI8oKfu71VWxjvzVf2tPucGJ4FwcoqMkj7Y0z9qzx&#10;TpV/HcJr2pJ9ndZvKurppI7lc/KjBj0J4IByQeK0vGX7ZHizXteSQa1d2S2cxCwWcgRD8uedoO76&#10;Nx618D2fwn8ZfC69jvvB/jrXpZFZRJpfiO+e70/UNxwY5GGXiDdA8fK5yASMVev9N+LXxB1+6vNc&#10;8WR+AbNbn5dG8LmO4SPC9JLqaPLsev3RtB5BrRZtV8zGtwHg4ySdNan6QeGf26dd03w0qXQi1SVb&#10;LfHdCQq3nEnBkVSMx9OnPvVqx/bk8See259NndFDGKS3ZUz2w27P618A3fjH4nfD3w/qdjZ2en+P&#10;o7e3jNteajeQ2F1palgP38agrcRLndhNhOMd6zdPuvjBYJBdx+LLW81RmAOmyaCn9m+pQFQJsY43&#10;qxI6gHpW39r1Dy5eHeFcneCS82j9G9Z/by1C9WxWw0y3tJHh86Z7smZWUnaNo3Dv6mug+GP7bi68&#10;blNasbeN4Y5XjexkKecI1JYbWOMkDIwTwK/M7xP8dfiZq406x0fwJ/wil59gQ3Oo+IZxcWkoD8G1&#10;FuxLLnk+bsKj+Fqm0n9pzxH8KtSWTxpaWN/4adpXGp6Iry3mnOyFSklk53OhBIVo2BAPQmtKeY1+&#10;zPOxHh7gY0ruSXzR+mEf7fmm3N8rNov+gyhAFaXFwxPXAwQfpx9a6fxT+2B4f0Dwfa6nHFfXUl8+&#10;1LdisMi7PvFm9M8E+lfkRbfti+LNdtkvNL8OeGLXTIwRFbax4i+z39yoyFyiZEZcdA4GCeTXSXn7&#10;d+ja38K7XUZtH1/+1raea3OgoI5HVmOTIl1nyWhBHD5yRxtJrojmGIe0TysVwPlcOWSqevvI/Vjw&#10;L+1/4Z8XzfZ7qf8AsfUI+HhujmI45yJOmMVYuv2y/BcOotbw3V1qXlHDXFpb7oc+gJPzY9q/IfwR&#10;/wAFEdLi1iFPEWjz6Fa3UaF5I9XtLw2cysCRJEHDnK8fLzweD0o17/gpH4L8NnzLG6v76JZmeNvN&#10;jt/KT1AYtzn1x+HWuz65iuW3IvuPGqcLZSqjca+nqfsdrH7TPhDTPDC6tNq1q1pKMRKDmaRv7uzq&#10;D2qn4O/at8G+Mbhbez1VYriQxosE0DRM7SH5AD0JI4+tfjXq3/BW34eqI47Yvd3RHmfLqNrG0IHL&#10;D94yDn61hzf8FUYrdpm0vw1c3UzQb902qQNHDg53mRJiqhR3JGB371osbW/unE+Gsv5Lc8r+jP3E&#10;m/aO8H2WrXVhNrlil5YvsuI1cy+Q2cYZh36cdq2oPilod5oEurrqliul24JmuGnCrDj+/nG0+gI5&#10;r8Gbj/gp34w1vxDHa+GvDegQaprLtc2trNdvcS3Ckgb0WFJAydw7MQx44rPT9uX4/fFzxZqmg+Fd&#10;H8KSaho8Yu720t7S4aSADpIyy28YO0jJYZxjqKuOLT+Jr7znrcLxUFKmpf8AgLP3y0T4t+HfEin+&#10;z9e0m+OMhIrpC2PpnJ/CrsvjfSotTWxkvrSO8YArA8oWUj1Cnk1/N5N/wUD+Pd34tax0/wCInhmx&#10;vIZCZZ7W1LQ2aZwHlmEgjWPdx5hwmeM5rr/GGl/tUwaMmveKfjNoPh3TL5EmN/JcWckLRvyGWX7W&#10;dwZMsAhPA5xVRx0V1j95yvhXEudqcJ280f0RTX8ccRkbaIVG4yMRtA/GsjV/FHhubT5Pt2paH9ln&#10;Ro5fPuIghUjBByehGc1/Pn4O/Zy+Knx0tLw2/wC07da7a2aeZcW2mGFWhGM4dfNcpnsWUqfXFWpf&#10;+CYdteWci638bvGhurpkNqLzWLO2hAc4DOnkFsFvk4bgnPI4q/7TpLeaM4cF5hOV/Zv8D90PEPxL&#10;+EOmgDVNa+HrFhjEk1rISBnAH06V5x47/a0/ZX8IFk1zxH8L4ZMY2GzjkP8A45Gc1+KHiH/gipcX&#10;mrx203xi8QWu6ATR/wDEvF60i7trOFLRfISflPINaVr/AMED/CsulLqU3xc8e6oqqDKlppVpHlgQ&#10;WAO6QDgjAPOc9aqOcwSsqj/E1jwJjpe9KmrfL/I/Ujxd/wAFFP2H9JJ+1ap4DuR0ZoNKVc/mqn9K&#10;8y8Xf8FZv2DNLmaNbGO+2/x2GmMqj8Q618a/Dn/gh98DLm/iOo6t8WdejjkxNs1uC3Qr2P7q3BXc&#10;eM5GPUV117/wSY/Zt8O+IPIPgPXRHGFkhTVfGN/KJRnH7za6dSrdhx0zWseJGtqsvvZl/wAQ7ryq&#10;+zdGN/Rf5HU/HT/gtB+yDDoky+E/BvixdUKHZMsMsag9wfncEfhXzzq//BcP4Y2LqLfwT4mulXJJ&#10;kuRCPw+Qn88fhXZfHb9kX4P+DrPS/D/hX9nHwbJ4gv2D2ms3F1fahbzbh83nRvO/lsnXax6DJOOK&#10;2PhV+zTofgG3SRvhf8EdSupMYgtvCkUDhx0UXL+Z8xPAyhGa9nD8XV6VO31hnl/8QxrYhythvh3P&#10;IT/wXh8BpprQr8Lry81CRwIZJPE/lbgcYXbkEnOeBWTP/wAFc/HfjrUNvhP4J6hcRSDYkMEF5qMk&#10;hPAAKBs59ACT71+oX7OH7U/h34P6fa+F9O+HPgnw/NppPmyx2MStd5yxIaNVULzgH2HHr9C6z+3l&#10;a6F4HF4mkxtebxB5EM/7qJ/VgqZ2fTmqpccYvm0rOxx4jwxVNRjUw25+Lmj/ALS/7YXxKt44/DX7&#10;Nnjjl2ZZB4VvUX5iP4pYFC49SQB3NdRonwp/4KMePX8vT/gzqGmeZyGvJrCy2/UyzKR9e1frh4L/&#10;AG9l8Q6jHHqWnLa2rjJeG8fI9cZUcVI3/BQfRZfEM1tDpF1NYqwSOWWfy5nPfCndu9ulYx4wxHKl&#10;Gq7Nts0qeHsnUanhdUrfJH5Zxf8ABOj/AIKSeO5TJNpvgvwssgAEc3iWFfL9SPJeUg+uMn0rsvDH&#10;/BFL9vLVVZtV+MHwj0dZsM4nkudSaPHput8H8a/T7xP+2n4Z0HRV1CFtSupvtP2X7HHF+9XjPmH+&#10;HZ2znPselaXgf9tPwnrunvNeXD6KsYLMbz/Vkd/mXOD7EVnLiOvUdnVl95l/qk6UHUjh1Zf3T80d&#10;Y/4N8P2qvGsMSar+1F4Ut1UAlLDwoI1X6MFXP41Vk/4NkvjBew/8Tb9pzXtQjA+ZLBWsVPt0YAfg&#10;a/TjT/24/Ber6m0FoNUvLdX2m6EGIyc9UBOSPfArX8T/ALXngTwwMTa1DdXDAbYLQNJNg9yvAXHc&#10;k0o55Vjrzp/eKpw7Wul9Xav5H5SD/g121Vc/2l4+8c+JGbqT40+zqfw+zVYt/wDg2Q0LS9v2rwLq&#10;XiBV5/0nxvK2T9B5Y5/Cv1i0L9pnwf4gtFkt9Zt7cFc7bpnhb8yMfkTUenftMeC9Zvlt7fxBZzSZ&#10;IDGKQR5H+2Vxx616NHiqpFXtD7jzK/CtSbs3UXzZ+XOn/wDBvz4a8LFfI/Z38N3Xlj71xqSXrN7/&#10;ALy4OTXQaf8A8EoIvBSD7D+z34atfL5Bh0DTp2XHoSWOfpk1+oWqfFbw34fW3m1DXNJtY7wgW268&#10;TFx67MElh+FaGneNtN120juLG7s7q1Y8TxShox7Eg8H2IFezh+O8RDRQpv5Hi1+C4yX8Wpb1Z+Ze&#10;lfsi+MPDSKtj8L9S05Y/u/ZNCjj2D/ZCIMfhz6VeuPgz8RLOIrJ4V8dxqo5xptxtA/4COlfpBYfE&#10;HSNQvmtbfVNNu7xc77a3ukkkUe65yKvR67YyrHsuIUeRsJvwu7HXG7Gceo/Wu2n4kYqO1KH4nmVP&#10;DyjL4qtRH5c3vw28VJu+1eG/Fx2g8vpF0Qo+pT+tZtx4U1KAKJtJ1iHbzl7CZcfmK/Vh7/8AeqGZ&#10;l3nC/Kfn+hqTzyzYDuwXknG5R9eTiu6PihiF/wAuY/ezll4bYd7139x+Tc1o9m2XjuY3PGZInBH5&#10;jiq5eCJvmkj3ZzyMtn2r9bILpXYrJGitGqu3y5AyeOSP/wBVRyvbXpkUwwyBflbdEp257Eck5+la&#10;/wDEVKz3pL/wL/gHPLwypv8A5ffgfkx9vtynlm6Tcx43y4OfoTSu8Lsv76AN04kUFvwzX6q3vhXR&#10;p3K3Gj6bJuGFU2CPuH1KgfhVO5+FHhM8zeFfDsyfxMdMiP8A7L/OumPin3o/ic8vDOCd41V9x+WO&#10;swCfTLlVmwZFwoL4yc59fUVdvbM/bZR8xVSeRzzkV+mdz8Bvh3dABvCPg+Yn7uNPgVj64wueKyrr&#10;9mT4Y63cS+Z4M8PzSE7z5dqFYcgHpjvnn0FUvEqi6yqyov7yl4c1VQ9kqi3b2PzdFmx+6rN77SQP&#10;/HaDAwXlfx7Cv0Uvv2NfhXM2G8FaQrHusjqw/AOMVlp+xL8K72XDeHLOPsUW8nRh9Pnruh4pYPrS&#10;n96OKXhri18NaP3H5/NBlAccdxkZ+tJ9nAfbk7m6f/qr9Brn9gD4V3J+XR71Tjgx6rPkfQbzWdd/&#10;8E6/hxIWWNfEkHHUam5wP+BA1qvEzLZfFCX9fM5Knh1j/szifBQjaKRdqruQ5DFTkH8sUosl8lFH&#10;yrCoCDn5QBj+XUnk9TzzX3LJ/wAE1vATviHVfFVucZK/bIj+hiNZ97/wTN8KOG8nxL4mjf8AhDGB&#10;v5oM11U/EjK29U/uMP8AiHuOS0tf1Pih03bmwrM3p1PJIHPHfHNeE/tZ/sZS/tSfEDwi0mpR6L4c&#10;0s3Da5NbQr/aWokFRDCjNkKoXeAzAhTK56YA/T26/wCCXli+5Y/GWrIGHy+ZYxOPofmFZ19/wS6n&#10;LHyfGiNk5/faODjjGPlfp7ZrLG8aZDjKfsqjdvRmuD4RzvBz9tSWvqfkJ/wUL/Zr0Pw98H/A1r4Z&#10;0ix0Hw34R1+w0tfLtBIum2d1KRPcHfuV2zHEZZJt4bagb5Riqn7DnxX8DfBz41+LvDPhnR9c0U6l&#10;4ru9KePTLmbUrDyoX8qzlkByYyioT56FgVuHV1AII/WHxN/wTYMOnzWep+OPCc1jcxNb3drf2YWO&#10;6hb78bxtJsYMOzcHA7Zr4H/4JhfsDJaeNPFPiKx+JXgfQ4NBvNY8JXtjqOom1a4nivwIpk7tC0cZ&#10;ZFyyqSCuK+Px2a5bDMKWJwM0oL4k0fVYHLc0lgKlLFwbqdH/AME8B/aI/wCCUviGL4tXXir4V6xp&#10;ukXF3qEmopBcz/2dJoFyX83zbWaIEGHdkgAB1Jbk5Ir64+D3wqf4Z6Av9oXjap4h1K1tItb1KSJY&#10;Z9Snt4iiSyqMgyBT5ZfJ3lAcKSa98uP2ZJIY5hbeNPh5dqoAYWl3csHxyMBIME59Dk1yfiDwMPC9&#10;xKlxquiyNE/7zy/tSs7N3CtbheSSeMZJ619hleYcPUKjq0qq5m767Jvsj5jH5fnleh7GrSdl9/3m&#10;B9mJA2hcLzzSNFmqt74hktblo7Pw38RNe29W0XwfqOoRn/gccRX8ScU8L44uFcWnwN+PWoY+XK+E&#10;RaqT/wBvE0Zwemccd6+m/wBYstWrqr7zwI8O4+T5fZskk2oMtuGOcgZz9BVDV3MHiHRtxRebpTJ2&#10;IMO7OOvG0frWH8WviP4w+B1lpdx4s+CvxU0S21QypAZ7W2mkaRD90C2lnAxnJJbIGDtzkL4r+0d+&#10;15r3h3wnJbaXoVx8PfFEa/aI7nWZo7mWxtp4won8qHdiTY4kCEkqRhlOMH53NuOMrVJ01UTe57OW&#10;8K5gqy5oWurHRftXftweD/2aIrvQ7jzNb8XSQNAdCtSfNi3rwJnU/KSpHA5Uuq9ea8f/AOCa37BP&#10;gzwb4etfGuvappPiTVvFVkLqHQLbUoprPTLF36XEYbNxL0RgymOLaR8xNeHfD/8AZ5m+MXwA+L/j&#10;jTk8M+LrzQfCTeKNWvdQ8QgapbEaiBI6WRjMjubaGRXRi0f77eZFJjiPFf8ABOr44p8K/wBqbwvf&#10;X1vHrWnmZJBZyRhmkmBGPKzyrOCVYAgNuORnBH5bmfiA546NavDnprZdj7zB8JypYX6tRlyS6tdT&#10;71/ZC/aKuvEDfFHwr4217TZr74Y380atcKkUyaNC7jzJGOEkjjMYCuduMgnqCPjr4iftNax+2r8Z&#10;ovBum6VaQWPjrVIbPT7GE+VHbRPLhbyV1585z5cjuCFKxSD5QePtH/gqT+z54o+D/wABfGfxHitv&#10;hz4b8I/Hizs9SebSLS8ae0LwwmW1SbJEMk0KeYwkbyn8mTYFYHP5O6jol9ba3B9o064szdRCYK8e&#10;3ehJiUFTyNqIVJIyXlmGAFyJ4n4qrYjAU3RVo3bN8nyGngsTUrSeskj9XdCsbVvhhovirwb4d0H4&#10;ieHvDdu2kXmmaPbCLUNMe23QvNp8wxKVKojtBIzSbX4YgYrlf2vPh3of7aX7KknjP4f6leX/AIq8&#10;ATP4g8M3MMBj1Cyu4drz2jxLhlaRIgy5yWeEFSVzXxL8Dv2hda8E/wBlW+lR31lpbXzm6exy93cv&#10;klZVYfN8q4AUdB1yCAPtT9mvR9e1H4z+Ko77xJeeF/FGtW8F3BPp8Ikg1eBAJBKzqyDzBEd6suMq&#10;XJyVzXPwvx4pYungZwSVT3W+ia217nn5rlrov61KTsnded90dN8G/jdY/t0/s5+HvGmirayeItQa&#10;HQZrNhmLQdTZ0N3Ow52qY185CQNyoFGN7AfBPwz/AGDNd+NX7X//AAijaTqWm6TqrjxDcXU6Amz0&#10;d5JAJiA24PIi+WqnlmkU8YNfRXjj4R3v7B/7Z+g6z/wlmp2Pwz+Nl42neIrpEa3TSNUZ2ZJGjSXA&#10;V5GDAnhVluF6LX1BbfslaFpXiLUr271XxJNqN5FDZ3JW5igZIYMrHGCsRZ0XcygMxBD59CP1LFZD&#10;PNpRoV18LW/VHkU80pZY3Oj8NRe61+T80fmn+2b+yBZ/s3/tLa5oehWupPoY06LWNPWWRpnEDKwd&#10;SwCqSjIwbHTaT0r60+G/wbHgLwT4d0XRfGnhXwf4x8AQ2PiTw5rd9dQx2uo2V/a5utJupFZcxpOk&#10;ykE7lVlzu4r3Cb9iX4fz+LbTVrjSPtgsbCXT2huJZZhP5m0LJnd8rIBgFcDDMSCTkdFpf7NXw90W&#10;SFrTwL4ThaEMAy6RAzvu25LEqSzfIvJOcj3NYZVwA8Lj6leHupvTU5MdxZTr4dUKvvNdbFGf9p/4&#10;dnTYZtV8Y+C7CR4xJPbR6xDdRxOw2ugKEggnPUcZFYniP9vH4Q+E7CS8v/Hdm1nEofzrXTby5Rm5&#10;YKHWERBmAwAzrlsAACvRLyw8M/DbRdQ1S6tfDug6bo8L3l7fG0gt4bOIKWeVnVR8pAznkkjAArxz&#10;4eeErz9sfx3pvxM8YWd0vw/0Vml8BeF9QB2XhLY/ty9gbKmV8fuYpAQgAIHINfdVJ1qcFSi7tHzO&#10;HwuFquVWqmqf5vsu5xXwsmv/ANpT4zW3xL+Ingn4hQQ+FXePwH4VHhudrTR0brf3MsuyKS6cAMqj&#10;hAFP8Ix9C3vj3WLVftVp4F8Y3k+OGZ7GzY87sfNcZ5OOx5AONwBrr5i13IzSlpGkxuLtnOBgfpxx&#10;246VEYPL9foOB+ld2GwfsqcnN8zfc5cXmTqzg1G0YaKKPF/htpniH4UaXead4Y+EP9k2+pXbX9x9&#10;t8V2bebM2Mv5SkBScKcKRnaM11MOtfEqeTyofDuhWJY7lj+0x3DIRyWJW4/Lg/Q9K9BMW1P6n+vq&#10;Pavlv/gpv8Z9e8MfDKz8I+F5rjT7rX2WXW9UD+WmmWC5AQOpDl5HypwvKgYwWBHBmVallmDqYiT5&#10;Ulex0Zb7TH4tUYxu317Gv8f/ABh4z8KaRpfhXUV8N6Nb+J2+yYhT70eWcJ8rMQWky42t84SUkgBs&#10;+Ma7o3xA+CEGo/FLwy2napfeEI7A3tl5QWQreRPbwoVXaVSKLZJtBA3X2eea+bPgV8QvEmr/ABE0&#10;qHT49W8TalZxXYsrCMvOpuZ1kji+UcrGgdy2zspyyhjn6D+HP7XurfAf4W+IPAvxW8Falq3xA1LV&#10;ftOoQ39xFCZbdIrVYI5VTL5VYVIzgfKvHNfgNTMlmuYzrZhGaoyVoyWtvQ/VvYrLsJGGFac7+8m9&#10;0ff8YGeaWf5mUj6Gl2Lu53KfQjH9KULtJOc59v61/SMpRW5+K6DUjU0AAvzuwvIqSIDZu757Akfy&#10;FOIOD8q5b3/wzUe0p9yuR9iFvmxuVc9/b0p8a4VAO3U1N9kldSwjk+b+6hYfyFSw6Zclf3dtcyFu&#10;uIif060vaR7hysrSKW6HpT4kBCfMNy9qtQaLdlv+PO8/2t0RX+eKjuNLe1LNIqxL/wBNGCY/M1nL&#10;FUVvNfeaRoTa0WpCU+Zt3zZ6exo2bt3q1R3ev6Xpyj7RqmkwbeSZtQhjx+bfzNY998W/B+nDN140&#10;8F24z959etAAPX/WHOensaz+v4b+dfea/U6+/K/uN5TsxuFOVPmLD9a4u+/ab+GGlZ+0fEr4fw4/&#10;va/bn+TVh337cfwT09/33xc8AR84IXUxISf+Ag1k80wq+2jWOV4t/wDLt/ceoRR8Af3aey4GDXit&#10;/wD8FIPgDpbHzPi14XYDgiJbiUk+22I1j3n/AAVZ/Z5sH2v8SIZW9YdGvXH/AKLFY/2thv5kbLKc&#10;X/z7f3H0Ds4pwi+XPOa+Zb7/AILEfs/2ykR+JvEl4yn/AJdvDVy+R6jcVrLvf+C1XwOtB+4j+Il9&#10;6GLw8I8/99TVn/bmD/nR0LI8c/8Al0z6x8tljH3RnrmkEfPU18b6h/wXN+E9uv7rwl8TLsqeM2dr&#10;Dn/vqasPUf8AgvR8P4Gxb/DnxtN6CfU7K3P48tWP+sGDTtzfgax4dxzV+Q+4pISx4/8AQaaF+fdt&#10;cqvH1NfAGq/8HAHh6Astp8KdTb1Nx4ogTH/fMJrFv/8Ag4Ikb/jx+E+j7ccCbxI0mf8AvmEfzoXE&#10;WHff7hvhnHPVRX3n6Mxw+XFtVZdvJwVyD+dc3rfw08Op8VdN+I+p2cLa94T02eK0vDGWnhQjcWXA&#10;LsyqGCgEgbzgZwR+e9x/wXu8ZX5xp/wp8JxqeMteXlxt/wC+MCox/wAFn/jxrzK2jfC7w66qQUaD&#10;RdVuDntyrmuXGZvhcRT9lUg7eh04Ph7H0Z88Zq/qfR37Nn7B00Xwg8fP40iSHxl8UrC7tJVWbe2j&#10;RTjzEXOABM8zLJMRwAoXJNcn/wAEZfBGseEh8Sf7YsVt7O11mw0uaO4hiLLd2xczRnPJCboXwT95&#10;Q33ua8bH/BSr9rvxEwXTfhZCu7AQQeBryQKoOQo8w9PY5GeevNJoHx//AG5GuL2XRfhpqmlzapdP&#10;qN29r4Ehj+03MgAknYyKRvYKAT04HFfMUcLhKWIp16VJ+5dbdGe6qGKdKUKs46v+YxvjB+y74l/4&#10;Tnwj4N8M6f4q8S+LvGWo6trdton2LdLZW895J5IAVQUDRQtNIJSMZzgLjH6Kf8EM7zxxr37FnxsX&#10;wLLHeeJvAesQ6hoGnGQpDq0csLSXmmXGMgLMsbqo4aKVldWUcV8k/s92f/BTjxF8QdT8QeAPC2tQ&#10;eIJbCLTb29+waFYS/ZNxkjhaSYhtokBIznGSOnFd/wDCb9hz/gqR8MLDWrjQbq38CWGvT/b9R8rx&#10;PoenR3EgjWIzOIQSCERQSOy5AznP5lnOE/2qpO9l+P3H6Jk/N7CnFavyPpr9onTP7K8XzLpo85dY&#10;ig1CxNtP5huLe4GYWBTMiowJwMZBj5zXlQ8DeCfh/wCNVvr5vC+m69HGwnvZ5obe5uZGHzgbmVuV&#10;42hQPbPNfHGo/sTfthap4z1K4v8A4j6bY6tosH2We8XxWSI403FYg0ERDAZ4A9q5+f8A4JY/HrxU&#10;8mpar8TvDfnyMP3j6lezzMc8nd5I698/pX5fiMtw/tm5VdD+qMp4lzNYCjh1g3Jpb2P0KudPh+Il&#10;o2mfYbW8tdYQtIdqyR+SB8xDAEH5c8E1W8EfDHwp8NrHUL3TdB0rS/tRG1ywVto4GC5JXkZ6gcnp&#10;Xwbpn/BIn4japoM95efGaOO3t5BAgiF9MsjNwduXAwO+Rirkn/BEuUPbtqHxa1SV7lTI/wBn0GUx&#10;xgdQGabn8q5fqODUr+1Pajm2dzemCS+aPrfxv8PvBHj7VpL7XtesdJuNDhcW1/Za9FY6ggYHKR3C&#10;SBljPdc7SOtZmn3nwd+E/h+LTdP8SfD3TWmRxPM2sWck8jYyzPJuZ3YjOSWOSTXyZYf8EVdPfxDp&#10;pvfHd5NoWoMSGS0C6iFCkkhDuUDjuSfau11n/git8M9M0e4+y6942uLyNP3Ms0kTIW9WjWMN9QD0&#10;olRwMf8Al4/uOiOK4jrO6wsVbzR2/iLXPgVp+mX1va/GfQ/Dui67cg6l4b0fxIF0u+QEFnkgVCUL&#10;YwfJKlgOhPXzL476z+zjeeN/CM+l+PfDWmabptxKusRaX9oVriHyi8acRbgzyBQXXpnpmjwd/wAE&#10;etFbX5ofE1vZ6bZ6fbR+ZFpOo3N41yx53u0i7YSeMqFbHPNal/8A8EzPCXw58TR6povhPTfHOl+b&#10;5P8Awjepu8M9xnq0N3vVd3DYDADJHI61X+wJ25n9x5eOwef5hStXoU7XuR+Iv2yfgn4gsrPTfGPx&#10;q8QeNtD0uAJb6bDoUtgrDG0RzyRJHJc7VwoLnoB71z1z+3l8Dfhhqn9pfD/xB4s0jVEkDPEdPmud&#10;J1Mgci4glmLMrdMjBU8jFdnp37CB+KN82oR+FvAPwlsTc7bXTYNFh1i6CgY/fSTOVOf9liPY9K9S&#10;0L4f2/wW1C4hb4S+HfHkVvbu9peaFolhZz2h2EBbuNs/IW5DoAV64bGKOfAdn95tTwefyhb3IR7p&#10;ao+Y73/gp74E8ZXz33iS++LWpanO7utr4ekh0bTIN42bY4fMLMCP75b+ldR4H/4KwX2m6Vrtrpfg&#10;34leLre9tTFp8+q2y3Vxpm7gpvjws0foJBkdjX0j4V034lWOhSXlu3w50VoUURaTDoKywHcQdr3S&#10;sjMwyQdoAGKsD9pnWLfwvLpv/CJeJLnxlql5kpGpXRMRYYyC9JJZAMEqUDqG4JK8n1zCR+Cl+Jo8&#10;izhr97irekT5Q079tb4+X+qrf6R4D+NF8JH2wiawjW3ZByV8sWpXb+Ocd67v/htX9pzxBY6db6X8&#10;A2sDbrKbRrqMx48xss2JWC7iR1I47Yr27xR8dviR4d0i31LXvBOn6tpixu1zHoeqtNfWi7Tl44pM&#10;idQOSoKk4xxmqH/DVGkeJLnTrP4f6HrHxGuNOs1ju5bfdpVnp8jHJjnlmT/WDuFUj3rT69R/59o0&#10;jwnjdqmLqfgeK3vxv/bNt9Emnf4b6Hbxxus26aS3luGZTuUBEkyxyOFVcnoMmneE/iN+2b8SjPqF&#10;r/wg/hxrq5dpPtgjtJTIPlJKcEcccDPtXu+g/tPWr+K9KtfHPhvUfhjI1yjw3mrTxy6Vclfm2i7U&#10;YickcBl59RUum/tFx+J7uaTwh4J8YeOtPnuWJ1XSkhhsixb5hGZHV3A9QMH1o/tJXsoIqXCVO69p&#10;i6n3nzT8R/G37V/hK5ubfW/GOn6fHdQAWhsbGfUI7/dIAsfmRIY1ZmO0FwAM8kdamHwR/a08U6EL&#10;6T4jW5ZoQ8duVTzTgZ2kOCAT054r6p039oPwfqnhXxRfXGqN4Zk02FLS80/WR9hv7Q7skeRuJlBP&#10;Ro92aZb/ALU3haLQob240jxnZaSygjUp9BYW4ToHfDF1XvuKnjtU/wBqVf7v3FR4Hy9XlKrUl/28&#10;z5Ii+CfjDWNP0uHTvjd4/wDE3iS8ty9xodt4Uj06XRcSBSLuaaQxrHnJUrvBHOBXV+HP2YdU8O3e&#10;nw/Ev4nfFbwvY3flxnVbLVLKTTIg3/PVlhDQgf8APVlKf7QxmvqHxr8avC/hDwT4Y1jVfEVrNY3V&#10;pNLp/wBnk+1z3Eedx8pFJPy46HaR9apeCPj34Q+Juu6VY6XdXmn6lezxzWdjq1m2n3GpopAZ44zk&#10;SrjqrHcOoUday/tWv9lo0o8FZQlyVE5fNnzfafs0fDrVLi6h0/Vv2iPiTZWscuNVtPEezS7vacBY&#10;pAimQnoWVdg7Pmtjw5+zD+zTrvhrWtak/ty0l8O3Eaaja+JPEV9bahaA/fDReYrvkZ2iIMGPTBr3&#10;zXPjD4M+Efii+03WvEWk6HfNeShLUyOZlyx+9HGp2M2AMH72cHrTtU8L+C/jrNc+KIbXwv4nutNS&#10;GTT9Rj2XT27bhkK5ztPs2CDRLMq8t2dX+p2UwStRXrY8N0rw7+yjYWzRzfDd7WKQHyNX1XRdRe0B&#10;/vtO7twcklmGACTXpXifwZ8A/gLfQ3t/4V+Hmk2utpDc6cYtEt7ue9Vl4MSBWdlz/e61148W+G73&#10;UY9DOueHrq8uF8l9Oe7g8x8oflZN2znpgsOGFYnw8/Z68K/DLxFYahoehw2d5eW2+eVt8skbKxzt&#10;aTcYwR/dwPTNYfWp93956NPIcFH4IQ/8BNn4Y678N/izNJa+FtN8OtqkVpJPDpp0WG11G0kXlHEG&#10;zIXHIZSSD6Vuy/HXwL4Mv47LWvF2g6bIwEkttPdLuiDKR86LwoDdd7AY6isPxr8DtF8f6rpV1dLc&#10;295BO0Salptx9nurcsu0Ik8TbgDnlTjNVPhx8CPD+g+GWsbHQdPkEbtDNL9jE0lw65w8krryw6nL&#10;Gs5VKknZ3PQjl0Ka0St6I6fwz4I8IeBdGt9a8O6f4e0HTdVhM17fWBit4biSPLeY8gIXlecZ298V&#10;geKPh78O/wBoe6tI7z+x/EjWuI1uLW9LTpHKrq2JI23PGrAEjLrjOcCsbxX+zB4fG7d/blroi6ot&#10;7N4fTUXj0l5HwBM1vkKWB54Pboa2PGH7MvhzxV4fjSHSF0q50n99Y3mlIYLnT35ZWhYAbQGOdoJV&#10;scgjisuZ9UzSOChCOijb1Zq+D/htoukaFHps+m6XDp9sfszRyQKbc7GwyruBXb0PVjWFD+yF4X8L&#10;ata31rb6jPbaRI5srSa5lubOy34KtDHkpFglh8ufl9DzTb/9m/T9c8STXHjC+uPiJqF1bxSRXerW&#10;8SRqn3QsUCKkSN3ZtuWI5NZJ+A+rfD6XVdP8A+KrvwvpOoW8rPpj2y6nZh1G5Ta+c5FrId55CsuQ&#10;Djg5vXsxyoxlHmVjpdf/AGfdHnmTXtMj1DwvrumhRDqmjH7Nc20ZY+ZGGXO1WXGVxlsmsHwn+zJ4&#10;UhvL2HXNMTxJqk5KXmo6kPPvL0s2S0khwDuXqF44/hqr4b/Zr03W9O8211HxVa6oZWaDVLfVZ2vI&#10;ZNoBKvuYYLDO3G30A6U+8+HHxI8Q2+mw634sW302KIwT3fhy0ez1PUZUbaPtM3Ow7Tz5QG49axlF&#10;vZMpxppfZ+9Gv4k/Z6vNO8Of2BD408WzeArG5EsfhwSbQsL8CL7YB55h3Bj5Yb0wRS+HP2cR4Inj&#10;17wJqV94P1qxbO6KSW80+6H8ST2srlZFK8Z+UnH3hVGx8C+Nfh+Y5/D+u3Hii2ugLW50jxdeyXFr&#10;NGwxkXO1pIXDdPvryeBVKy8G+M9XtlkvviNrej6xDmM2mixwQ6Za8/IFRlDz44BMjFWHVCOK15Z+&#10;Zz+zo8kqbUbvzReb4Pah4y8XyXfizxRr2q38cp8lbG6ksbGCJxlVito+FUck5LnPT0rd1Hwz8UdC&#10;8Oz6JaeO4ZtGjK3Nvql5bvc+ILC3+7JbxTDMLhW53SKXQEkDIGOd1PVPihb6ethcQ+FWaxm+ySeL&#10;PtSbmhblQdOzxJ28zfsHdcVchu/iX4TEd9F4itfHFvG2670nULGDT3u0c/OsE0PyxSAdBJ8rcZwM&#10;mo5qnmHsMK1FJL3R1l4C8XeDZrbV/DfjzxNeX9vtm/s/xJfNf6fqPZo5AQXj3dN8fzLnODjFTX2k&#10;eOPFniy4k1fxOPCUGN1vp3hxfOtZFdflkNxMokkyfmym0DG3bnmqMV78Q9Y1S6QW9l4Fs7dmjjsb&#10;2Jb7UHyuVM00e6KPnoqhjjnIrH8QfHzWvh/p/wDZ/ifwvDrWvR5k0rVvD8n/ABKL6Nzz9rLrvsmD&#10;YJwrA4JVRVRUnG3ME4YODVVLR76nVa9e/Fiwt4LFrXQ/GFxbtmw8STy/Z2srful1ZqALjbjcu0oT&#10;lck81csfFnxW8Paat9p/iPT/ABtb265vtDvtNiszdqOXW2mjAxJjKqHzyRk1wdp+0d8RtFhs7i30&#10;fwd4ihUlZdM0xdQguIV6sq3UyiJyVwBxjIFVda/bAHh/xfDY+F/Cviq/j+WS4N7o1zHJa7zh1jih&#10;Ui4xk/N5ig+3WtowqXvc82riMBJOM2r9NDuk+MXxC1PXZ4dD0yD4f2sLGSKLxDbrd6nICONwVhHG&#10;m7o2W46gVsa/8f8Axd4b0yabXPAmpahrkcSGC+8ORn+xtTRjtDzySNvsWU8tvVtwztFeTXf7aS6J&#10;ptpceM/hx8RtBuPOC6Rc6f4duJLfVFbrEEkCmOUHtkj3711tn+054sksmNp8C/Hl9YxRZbfd2kU8&#10;0RH3RC8hZsj+AAnnFVClU6v8TjlPLeVOCfMdjZftKfEHTNDik1Lwfo3iTw/5Ob6HQ7yYX9lEOS0S&#10;TYSZkGTnCEkcEdapaX+11rV7rEkPw/8ADt5rlupUG+1jztGtxkBsCJ4xK5C8HdtUluGODnxvwx+3&#10;FqV3raWvhn4X32r3reZKbN/E9i17ZIM5S4XafLbPRWbPpirmtftK+NdW8d2+lax8OPC/gfUmSUWt&#10;z4j8XCGwvQgLtClxFC0W4AsyhihwSAScEOPtEviV/UrlwMpNezlyvf3T2bUP20tN0mdv+Eg0vWPB&#10;3iTasiaQsT3x15CcLNp8sahZQW4KOUK98irl/wDtv6lb6elx4m+G/jDTNDjAzrEN3BeS2C9pGhhJ&#10;baBywGXABwCeK+f5f22fiD4h05U03wD4d1zRVJJ1ayk1C7tefkfDrCmVHOWAAwMjPWtW0/aB8VeG&#10;tF0/XofFXwl/s/VgEs4rDTNW1LUJZAcPbi2UiZZF/ijdQCO5FVzVP5vxOb6ngne1KV1toezRfty2&#10;Wk641r4Xj1P4hbow1xPoTq1iqnjY87feY5yyKrFQCDVuz/bZ8LtHcXslzceAbzTIhJeaJram1u41&#10;J4uLYDP2iKQ/KojG8MRlRXi/hPX/ABB4v1eG3g8Q6P4S1S8dmttMl8CtZDUHXl9shvCvmqudocK5&#10;JAAB5rfufFmkXEEcfiLxHHr11o0wUNYeCLfUJNNfPOJGDNG5/vRvn1zTjUqLRvQ0eU4aUfaKl7z3&#10;Vj1m4/bs8K+IY7P+24/GPhjzCIrLW9V0WW106TdwA0uSYlb+8wUYOTitjVv20ND+G17NoGuazM0+&#10;qxr5+m6XBJeXOoI3yofKt1YYfOVLcEda8mvp0TwjJrUnxBWLwZcKUbUItM03ypd3BgkE8MjiYDOU&#10;I3j+6K4rwFoPgzRriHSPA/xG1yzv9WH25LCK1tLCbU0Y8NEFtVaYquQB74FafWOVfFqcEskhKXso&#10;UfdXmj6U8E/tKaXLZT6x4Z8Tadq2j6LNsurtZPLGkSD5gsysMwsOmGAAxkM3Srmq/tueGPjX4zST&#10;TfiFpuu+JGRYRpsl35gmK8AQhgI92eiqMseOc14TJ4X+Gen61a33j7xxrVrdTR7GW98UxWcs8YPy&#10;hkVAHCNyFkyFPPy9a0rr9nbwnG8S3F9qXiLRb+Np9O1G28RzyQ3UXTzYykq4KMRxjAxknFbRxCUb&#10;8zOD+wYzqck6Eb/I+gk/aXutHsGtdR8Sav4Z3xvCrrfTQxtuGMNEpwR7AU7wl+1Zq3w21uFW1qNk&#10;kIkWZNWVo7oZzkFnwR6jgj0r5gT9mPwZpim+0eabxBHGjNOs+vTXktvH3fKvnZ2I2ZTqWNQf8Mge&#10;DfE9rG+gXOveHLUKZbrSrPUHGnaiT/FKrscHPXy3BI7A1H9oa2uzWpwlGUb+xhr6H1X4w/bMbXPE&#10;i6lZ+PtP1SC43yf2Xa6wDLZ4GHAiVy2wdSWJrYs/29b7VfB32HT/ABKbG+UeYbqCCR5LtP8Anm00&#10;akEdg6knPGAa+PJv2X/BVyGsLrRZvC2pRJ/o+oaY7wzwns6ykgSxk8neCrfdOAc1X1j9kDQdIvm1&#10;HxRpy+MvOlWea71C0S3W2fooW2j2wxoBySoOTyc0f2p5sj/UShyqnyU9PI+vPhx/wVVtfhtrEsF9&#10;4sa6aZcC2uYrm8lUtwGCBclgfRj7gUsn/BSvxXDq/wDasd/8QtXsRLiGdfCN9BbuGOQpQxKMAd/m&#10;z618yRfBC6sPDaaf4P8AFeraR4fjKyjQYVR5LYk/PHa3e7zbeNxkFFBzngisvwz8E7fR9cW98Pa3&#10;rPg3XoY1LQPPcXlhcsoKlbu2lJ3q4PzN8rYJ2nOKazipFXTMJeHmGnN1Hy6+R9qar/wUx+IHi3Tw&#10;PDfg3xUsewy3DxaTZwXHA5WMTXQ6dSSoJHAANV7D/gpV438TaVbW7eCdaa80+9juVurjxRpemPcb&#10;VZPIuQvn5gfcchQjn/Z618X33ww1eHV428TeINbEjsVR9Gu5NL06A9ViiiUsylT8wdiST3q7qPgj&#10;4l6bYxrp/ja11DSUfzF1yayP/CSIveFmUG3ORwJ3HmDqc4xVf2/UM6nhfgmlGWz2Pri5/wCCnvxw&#10;0rxCbW+8A+A7Dn5La+8SMAUPQgx2zHHurt9BT73/AIKO/HuyhaY6D8EzYzSE/aBeajdR2yY4DlUU&#10;/U4Ar5B03wn41tSt5oXjzVPEyxnnQ/FF0strcn+Ly50Tfbt2yvA67Wxgw6NB8QNSnlXVPGd54avJ&#10;N6Jp+jWcc1pGgwYyWljLTE4bOcBsrwOcp5/WSuH/ABC3L+W1tT7g8P8A7d3xx8W6NezWeofBexvo&#10;4POtbSPT9QmM/wD0zBLAM/oOM5H1rM8O/tvfGzXr+G21T4ifD/RlkcLM1p4HmkkgOeQqy3QLke4X&#10;8a+N5JPil4ceGGSPwyyLJmfxZbHz47lO2LA7Sk/YkuUJ/hAqe51f4jWtxcX811a/Ei1IGLKCytdM&#10;1dcd4pUISZR/ddSR03DrQuIKxn/xCzL+Zu2h9a6t+118Y7TxVNZ3nxmudP09iBbzweBbCCS5XuVM&#10;kkgXHoVJ+tdPqHxm1vTdIj1ab42fGTxFJLjzLeKx0mzt7Q/7fkwBtp9QOB618O2/jv4na7aiFb/w&#10;to6ksZdEv9NkumjwfkE1wsilWI6+UOO1Rx/GH4heDLi1t9N8Iy6LrHzR3N9qd4raKp/6YTR/Pcqw&#10;/hdYyvdjVQ4grqTM6nhXgZRW9z75+G/xQ0n4g3hh1b4k+LYUZSV+24uI39Vk2FAM/Uj1xWRa/HTw&#10;vJ4ik0+W1jMKymMS32hWtxK6g4LlZHO0HsDnNfDUXxR8caNeT3viTwxHcWcYP2fUvBVnPPukP8Et&#10;nIQ8eTxvU7D1PFW5fjT8RvFqpMfAfh7UoIcNFDN4gMOsTKOcEmMQox6BJCeerDrVx4ixKXxL7jk/&#10;4hPgHUc1zelz7zHxu8IaDp1pIYdahkunP7hfCuiWa7B/ErrFMpH+6xI74r1bwb48+HHiXw8+oXHj&#10;XxfHFarm4tmulsntxndyttHHuAHGV7e9fl1D+03qTSyaT4e8Max4lumUm8tNYt20mLT5R/yzmacH&#10;c+eFaHdgfMGFJaftTSeAoJLvxNpGpeArrBNpC076pY6mByVs7mFPmbt5ciqc8A1tHiKv9q33HJiv&#10;CXDRguSUrn6i+E/i58EfHeqrB5c900hKxN4gubi6hnx1OZpHC591rqLn9pH4R/DHxAdLtY9Iivrd&#10;1WVdM05AIeM7i4A4A5yORivyT1b9pzVdQeTUJvhz440uxUK9xq1kIL1p16iR7GKTzxGByWDAgA/K&#10;elW7v9sPSdceaxt7TV/H91ajM8/hmBbj7EdvAkuHKRiQd4z8w6c0/wDWSq9zGXhFSlKLU5Wtr6n7&#10;J6x+0l4N0PwiNduvEunR6W5AjkaZi249F2AFyfpk+xr4h/bi/wCCz2gfDtdUsbHxha+BbXS4X5js&#10;v7S8V6q5+7FBEwNrpysOkt07ynIIt1xk/JOnftcaKdHumv8AULrSorORYbvTNZRbPUYWbhVSIMzO&#10;W6BoScHuK+Qv2lfhJ/wvPSfHPxSm8zQfCvhn91oWjrZskuopK4gtGV+BtMnmSysfnCqBu53B/wCs&#10;kdmrfM+L4q4Fnk9BVVLmV+x9f/8ABPLUPCP7cnw1+Knxi+NnxG17R4/C8t3ZyWd/4hms7PVrWaH7&#10;RHbX94kvm3cSSMiC3TyEDPlQzSbK+R/2qv24T8c/gr4P8D6l4O8K+GdbsdXh1C2utC0hdKtrPRjF&#10;i4+2xRt5skk7rapiRsiGA5yzM58P8V/EiaD4ZeG9BtL2G10nw+7Xkmn27FYvtEpG6V88XFxIwAdi&#10;FVEAVVCjFejf8E9PAPhfxV4w8ceK/ifNNdad9maGa8kYIsktxkFvMI+dxhmEePmIUZA4qq2by5bt&#10;L7j5HB5XVx2Jhh8K7yd/wPmvxh8SpfiB4wbWLqxttNSaytrCW20dPsizRW8f2b7inbvdFRnyPnOS&#10;RliTl+CNXuPAPj2x1CxaSOXR5luIZVYgK+4NuVuDjjqMEHnNdV8VvhTH8P8AxPdNYSf2toSz/wCg&#10;6rBE8Ud7EoAEpSTayOyMjbW2gknBwK92/ZG+Bfwk+Jnhjw34o8feLNM0vUNM8QyR32l3M/2dNZsl&#10;jUxBmCN5RWQ7t20oyjGO9cscYnvsVgsjxdTHPCqD51un0sft54x1LQ/2sf2Zfgv8NJtD0rxJFc6L&#10;Y67ruiXSA/ZHtkSNIHbOY/tN5Mqb+8EVyM4JI+Av+CgP/BJq58J/8FLtF0/R7q81TwHfaDpWp6nq&#10;80e3+yrdZJo5I7hgAqzXLo5T5QWaZs8Ag9z+wh+0jrelfFjxr8ekSddLluJLLSbaZdtvfWNpA8cE&#10;Z7DyoGkcDIzJfynnywo/X74ZeIvCf7SfwyuLz7BYzw61BHBrNnMg82Jwg/cy9/lyShz7jByT99l+&#10;IgqUFUXNBbo8nOsqqU5O2jPwB/ZL/Z8srz/hPvDesaLJDe+AfHVtqej3SIIhE8s4tprU8ZaN7VUc&#10;DIIKA5wcV7x8KPggmk6JawtFs1bwD4hvrfTJZFGTYec80VuW7gQzMqk9M4+7xX1f+0b+xi37Mviv&#10;WNQ0+3a88N+KNU/tAX743wXJRI1gnx6JGgRuM49cmvNEso4HmZY8ebJ5kgbIy+APxyABX6pwpwLl&#10;NSmsbS1i5Xt1j2PxbiLPcZT/ANmqqz/rbueXftY/s+af+1l8A/EHgfUJp9Li1Ro7iG9dCWtbpMmO&#10;TZ/EoJIbGMq74wTkcH+w7+0BrZnvPgn8TZltfi58P4vssEzP+68WaYgAgvLZ+kxEQRWA+8iq2Adw&#10;H0dKGYfe3Mo4Ynge2a8M/bS/Y6H7UfhbRb7RNaj8K/ErwjdLeeG/ESRNutWX5vsrbeVhLYO452kk&#10;4ILKf0zF4WSlGtSfvR/FHgZfiqc4vA4h+7LVP+V9/n1PbCFV1f7ysOWztIzxtx2P1qvf6la6Jp1x&#10;e315b2NjY25urm8nfy4baNclpXJOFUAE4JycV4P+z9+3XpviLQ9a0X4wRWfwt+Jvgaz8/wASWOoy&#10;eTDdwIgH261LEiWNhzsQyOzMpQOpJEkngbXv22NRsb7xdpV74X+DlnNHeWfhi+Qxal4ykBzHdagg&#10;Y/Z7YMFKW+dzKcs2DitKeZKrTtT+I5/7IqU6kvrOlNde/p3Kuh6NP+3r4ksfEGsWc9r8DdGn+2aF&#10;o9wjRSeOrlXwuo3KH5lsEcDyYiB5pGSAua+hZJGmfBVc5GcDHTjt9B9McYqUHB2qsarhQoVQqxgD&#10;b8oGABtGMdAOABSOmD1Xj9a7MLh+WXtJbnPj8Y6tlFWhHSMf19WRbM54p0a44b8/SnE7Pm2s30FN&#10;e5Un5Wj8wEt5atubYGCl8dSMsq8Dqa6ZVIxTcnocDi27oikkBh8w/JCoJZ2zxj6c/lzXwj+0xb+K&#10;v2ovjzdWXgu4sri8kuBYaPpc9sj30a2xCy3t4j5e3tonLOTcBQzOECPgCvtH4p3HjJfDzW/gmz0C&#10;TVLgFV1DWb14bfTATgTGKNWklbByFBXBHPFeS/CzwF4P/Yg8PalqGqajfa7r3jCc6nrviu/VBNrU&#10;rFmJjTB2wjqE5yx3NjjH57xxUw2Io06eJnaCevmj7HhRzw/NXjH33sdB8Hfg54T/AGIvgbql0s0N&#10;0ulwTat4k8QXFnun1KQLumnIwX8lNoRI1IyF75r5v8S/HG++B2v+KfDvjTwD4a8deMNd1FtQTVdU&#10;iMltfQqQsMu3ZI5he0S2kRo3x86A9xX1JH8aPAvxs+G+uw2moSalYalYT21xbzRfZppVdGiaIecA&#10;gcswUKcgkhsAZFfnHrPxU+IXwdubO+8L6rc+Kr/w1pqWOyWVpJ9X0VZTBBaTpICRLZ3BYqEJyjZB&#10;ZFUr8NxljsPhaeHjgJL2bWx9Nw3g6mNVaWJT509Ox12of8FP/wBoC8htP7JtdKupbiDfcR2Pw/vW&#10;+xSlnHklpOHYII3yBjEgHY1Wi/bn/a68Q/8AHhpPifLcKbT4cjr2xvFfpuPiTpNny/irRIOMZbVY&#10;CMfQP/8AXqncfGbww7lZfGWiM3TadSTc30AJr9Ajl7+1XZ4v9rUl8OER+bP/AAuT9uLxPIv2fT/i&#10;eu45Bj8IWltg/Urx9e1SyWf7dmv/APLT4qQbuCHvLCy/QuP5V+i1x8avB1sMy+K9HVumDM7ZH4Cq&#10;kn7QPgO3b5vFGmsD1wkxX8glH9kw61mCziqtsIfnXc/s7ftweJpN1xqPxAVGH/LbxpZwn/x16hT9&#10;gT9rzxDu+3eIdWh8wbSt38RQuc+0bH9M1+ik37RvgCGMhfE+n7Rydlvcj9BFUcf7TngAjaviTrx8&#10;ljd4/wDRdV/ZeE/nl94/7axf/PiP3H52yf8ABJb9ozWsfbfEmhru4IuvGlzNke4Ckn8AamT/AIIj&#10;/FzVAv8AaHjD4cQ88h9T1KZh+UQFfob/AMNK+ASf+RkC47/Ybrj/AMh1JH+0h8Pz8y+KLRW9Tb3K&#10;H/0VVRy3BPeTM5Z1mX2aUfuPz+sf+CDfi66Ia9+IXw/i28/urG+uP1YrXSH/AIIKz65qlxcXHxG8&#10;M6bDM4ZLfTPC000NuMYKp5twTg9fmY89xX29c/tSfDW1UNcePvDtvt5P2m5eMj8GUGs//hs74NwT&#10;nzPir4D3dw+rRrj8GwfyBrSWVYBD/trN3GyS/wDAT5H03/g3+0ZR/pHxUunb/pj4Ptl/VpmNb1h/&#10;wQa8FW0JNx8R/GcirwRbaTZQKT9MN/I19R2f7ZXwhuW/d/E7wTLnp5V8r5/ECtGH9qf4a3aK0fjP&#10;RrnzAQPsyTzc/wDAYzWcctwsdok/2pmjV2/wPmGw/wCCHHwuhT994u+Jlx6rHc2tup/K3rYs/wDg&#10;ij8FbV1aaf4iXjdPn15Fz/3zCD+VfRKfHzwdJ80OqX91nobfQdRn/Lbbml/4XloF0P3On+Or7HeD&#10;wfqTflmFa6/qGC/kOZ5pmL1dQ8Mtv+COnwFgdWm8PeJrxl43XHiS46e+0it3Tf8Agkn+z7bx/wDJ&#10;PUuu+Z9avpv186vUv+F0wvG32fwR8VLvsCnhZov/AEdIn68VA3xw1eJ9tt8J/ipeZ4BeLS7T9HvM&#10;/oav2GGX2F9xH13Hz+Ko/vOWsP8AgmN8BNMC+T8KfC0rdP35uJ//AEOU1sWn7B/wZ8PsFt/hR4Bj&#10;9zoscmf++91XJvjT48z/AKH8D/F0o9bzxNpFoB9f3rYqOT4q/Fy/lXyfgzplupHJu/HVqxH4RxHP&#10;0yPrWEfZRldQX/gJcqmIlGzqv/wI0bD9m74daAMWfw78B2u3kGPw9acH8Y63dN8AeH9IRfs/h3w7&#10;b+nl6RbJj8krjj4s+MV1n/igPAtkP+muvtMf/HQM0w6v8ZJT8vh74cQsDwGvJ2Ofwf8ApXVGpQX/&#10;AC6/A4JRxDV5VP8AyY9ItFj01v8AR47e39oY0j/RQBVw6hczrj7RMvphsZ/I15XJc/G1vkax+F0b&#10;MMhjJdEAfnTfI+N23/kIfCe1+tteSY/Iitfax/k/Aj2Nb/n9+J6g9xcfdaadvXMmePzqJrcTNubc&#10;3uSMj8zXmi6b8d3k2t4o+DkKtyCvh3UJjj/v+nP5VoWHh34qeXu1Dxd8N2A5Yw+Db3GPr9uraniG&#10;mvd/Ayq4VyV3P8T7U/4JsW8cmo+Oh5ccn7uz2q4GCQ8/fk8103/BRqPxLH+yZ4mk8OyadY3drLam&#10;5W8Drb6hb+cqPCrIcqz7wAcYADZB7eYf8E9fDPxDNr4xns/Hnhax2taRyNF4PkkXpKwwGvs9TWj+&#10;3r4A+Kyfs+sJ/izo8lnqV9BD9kg8DRI3y73yW+1E4BX36nrX898YxdXM6qWmux+5cG1XhcHSqRd2&#10;rPXyPzx1X4639j4LXR9O8J6hY+IrmYvf3Wrxq2mwbenlyIQZx7YQ+p71gxfGPxXp+kQteR+G9YEe&#10;5pLTTYZrS7RRzuiZ3ZJiP7oC88Z71rax+yt48vdSYyfEqORnJOF8M20PH1Dbv896yb/9kDxeZC0n&#10;jjzm75sHQfhtcbf+A4r8+lwvrex+0U/FbMIyjySUUuhZ8RftJW89jpel+D9DuNY/syPzby41gNpN&#10;vbSOeUxIvmSMOxRdvvWdrP7SN9YXk0nibw/Lpui3BSH+2rOVbqzsWPGJ4cmWFf8ApopcY529ql/4&#10;ZU8YEqzeLI53VQmWfUE3AdsLcAfjiq1z+yh4wcsTrWnzblKkNNqQ3A9uLoVzf6sqK0iz0I+LWO9t&#10;7b3fuLV/+01YnxPu8G+FtY8caVp8aQLf20i2OnEgc+WZFJlb1ZUBHYZrX8FftFaH4h8UWVr4ltL7&#10;wC2ftEz+IPKjs5FU5Kx3KsY2JH8LbWPTFcq37KPiMJta80eJclti2+oyID06G8wP0z3qlefsjaxt&#10;VJrrSbhVO4btLkkCn2D3TYPuOaxjw7y9GdsfF7He1bajY7C6/aotbrX7vUNN8EeM/EljdXDH7dbQ&#10;Q2kLhTkGIzMHdRjgqMe9bXhL42+E9ZTU9We4k0GTw/E5utO1iE2d5au68Ewklnz2Me8EnqM15vb/&#10;ALLFwihftcCt0CRaTaRr9PmDHn3yaju/2TheywtcHUnktc+SUjt4Vj+gSID8etTLIYWur3N8P4u4&#10;uE3zpWOu0v8Aat8I2FmhaLxZFb8iS8k0KVYW5zvyG3FB1J29O1dhL8QPDy/Dm41mTVrOKx1QrAkv&#10;nb3aJeTheZNx/u456DmvHZP2WolPmG31Gbafvvdnep9QVAP5Gm2X7KWgi+NxJ4cgluck+ZJPOTk+&#10;vz4/HGazeSwW9/uOnD+MGItKMoKz2PTNP/aN8A+Im+y22uyLJG+5vttlJawt1+VJZAFHXplR0ycV&#10;e1n4geGfDuh6Xa3ninw3Grb7udv7TiDMxb5CRvHzYJ5B6nqMDHnJ/Z80i2ADeGdJnXoRLAJlx9Hy&#10;PxHPvVHwv+zfofgs3MlnoNu8lxgl7lftLIADwvmZ2r7LgVP9l0/MuPi1iHG0qaud54h/aE8AXNkI&#10;18b+E9sgyypfI7D1zz99fvHAwcde9VfFP7VXww03VpZJvGnh9YVZUhDicLKSuNoIjJ59MHNcvr/w&#10;1j1WC3Vre8s7uzlW5s7+xUW91Yyqch43UcHgcMCvHSpNM+Gdvo1y19cw3msardEtdapqZW4vLrsN&#10;77RwPQAD1zU/UKfmbf8AEV8TKGqVzbj/AGnvhb4glhjk1Vtc0wSyCSNPCl9eRuwQhNyCBl3g9jhg&#10;OaTw3+1n8O9BSHTZb7UrW8YbYbWbR5Ym2lsABJApA9AgH0PSsFPCd/4c1W4v/Cusat4N1K+hMF7J&#10;pwxBfR/7UZBQSejhQ3qTVV/hLoQtlW90mTUmTh7i9DTyXDMfmJY88+2B7VP1OF78ppLxPq8vOrc3&#10;odtq/wARPA2v302p3/h+a61W0eJbK+vtFt/OsxkECJ5XBGT02ke4NXpPjLoaojRx3xWRSSzz2/7z&#10;jpgSscD0PSuJ0vw14i0nQ59B0nxprmm+ErpxLdaYkX2i8jI/gt75z5kMR6FcsQOhFUh8KNE024eX&#10;Sb7W/C+oMQW1HSr6WK8B7s7MxEg7lX4PQ8Vz/VY/yndHxKp+1hO8vPY1/DT/AA98G61p+qaL4d0+&#10;w1DUInkneC6t2858/fC72VD3Oxc+ta/xN1nwn8T9Dh07VLFWRZ0mV49SjS5tnBBWSKVcyQuDg+YD&#10;njncOK5y98QfEjxRp9jp+s+KLHS7LSo/KjudAia2vtW5zvmeQskJA6iHBc1FaSeMvCb29xpHjTXt&#10;W+ySCT+yvEF6b20u8HO1ZGG+Fz0Dq2FJzg4qI4WC+yejHxBwUqnI5v8AA2vAg8H/AA51O6h0jSY2&#10;k+2M73FxeyzXkpOWy03kySMcnhsjHWs3xF4M0PxTqF9eafa+LtDkurIHUotBmvLe31pM8rOiWTqx&#10;IyNyhDzye9T6j4/+IHjDXbrUm1hPCMNxOWXSdLKXrQLtwGku2X59x7KF2j1pmkfGnxj4BmvP7a0O&#10;+8fWNxZPbQzWQjtNQtDg4E4bKyRk9WXBx2NR7M3p8aZZOfsHX0XUtad4D8K3vhu40n/hU3nWMygN&#10;nSbgBvl25aRrZWLYxyWHQHIrnJvhHr2u6Dpek6pbePvEPhazkkTT9Hv7i2gtoM9Y5JhNFNOoHCq7&#10;bR34qPwr8X/itrtr9qkuvDnhiNpGSPTp9JMzRbeQS4fI47gj2rprf4+63/wjUWj3Hgq+bxdb3DXK&#10;SRMBoMsZGGb7XksCRyYijE9A1CjKG0Dto8VZTVuvrLMjU/gpqnh3V7PXPCfg2x8G6zp+zy5LbWha&#10;204yBi4t4WljdfU43EZ5zVbxh+z18Qvi1rGpr4xvPDK6gs26SGy13VYbKAlONkUaqOR1znPtWtdf&#10;Fj4lWlmWutJ8G+IreNfm0/T4prS4aPqfIkkJWSQDoGADHAyKval+1DN4r1qW78D+G7nVFaNIr251&#10;3fpNvazDgxYwzyP2DJxVqpUhK6QU83yGrT53iH94ad4L+Mnw+0a807Q/EXgG50zH2uSHUNKvr1re&#10;NSABE0k4yR1wcc9xWnF8JPE0t419J8RtUW+kKtG9vpzfZFOOMwyTuCAew6jioPD/AO1BL4Y8QLce&#10;O9DsPDOjzxSW7azZXEl7aqz8eXKpjWaPno3zDvzWfcftGape2ESeG/CMmpaXIWiiv9R1UWHnpn/X&#10;RxGNmIXrkkE46VFSVSW6On+0Mi5Pa+291/3nf7jSttU+MWp6hY2+qa1oum6dG7wf2va2lrNPqSrz&#10;tWAw5hwO5ZqseKfDPxA0TUNN1PS/Fc3ia3jnj8/SdSS2sf7RRtqZiu0iJhcY4JBAPOCOKrTftQeG&#10;x4au7XxAL3wvr1ndiePSrsGa41DcMH7KUG2YHtymCRk1BN+07NNaMreAfFC2rcmSO7tWnVezGFWB&#10;I77c57ZrO1bueh9YyTkS9pv/AHivYfDP4geONZumuvEdx4LWPMcOjWaQ6pJbA9p7iRMMx6lkRcDt&#10;S3Hg/wAW+G7fUbG+8IQ/EK4UCW01y0eHT4bRGcAi9gYER+7Q4LDPFa/iH9prwrNc6ff6PdXfiW51&#10;a3MkWn6XbmS8hlXh/OD7fs57Eux9q0PB37RWh3fjG10/X9NvfDq6oXsobq8Ky2bh+FRpFwLeTcR1&#10;BB/vDrU89cznHJuZUlON/VnCN8JvG0anVI5PhzqsjM8kelLp9xYo4PPlrcJLlWGMBgAueSCOKfN4&#10;tvPEWpQ2vhb4Z3mhyTWqvfy+KppraxspM7W8lYn/ANMU8/NlcDqDXbX/AO0N4Z8F6xc6c1xqGtXl&#10;rIYrptDtGvo4D1G91ITp0CFz61ueFvidofxV+H97daPqDGTwdP51xb3KG1uLCB+pkichlUcnIGOO&#10;tZ+0rLud0aGUqXLCUb+p5unia/8AhzqXk/EHwDp8ej3CNAdf8Ktc3wglAypkti5lwOuVbAx0NTaH&#10;4q8VeMoftmg/DjQ20tlV0utd1Jo7i6bdgloFGQGXj5txAP3T0rpLT9qnwLp+qxQjxVa299bsJUkM&#10;U4hznr9o2CMoTxvDlT0BzXSeINf034e3cmqXl5aadod8q3kV5cTKsG1+oVjwzN2xzzwal1sRszqo&#10;UcDK8lNW9ThtW+OPhueysrW48D6hZ+ObOZrBvDS6ck5uwRuSWK5wbfy8dXJDgdVOMGzb/HvWPhld&#10;W+peIvhbb2nh2YGG6utGvI7yW3ibhvPjWJWO1cngnpwRXbeFPid4X+K6XWhaT4i0bU5tQiZo4Irg&#10;BlnT5lZR/EvQHHGM5Bqjd/E/w74OjW117WtI0ppUaN7bULmNJOONnlEsxPsRgjjbWTdRbI0+r4Xl&#10;u2rHNyftEaUPEk2k+BdK1D4gR28/km6sNlpbW2/BAeScKWYA87QQMd6hn/al0W2tntfGVvdfD3Wt&#10;Ph+12o1WQNZ6nBn51gliB3MAD8hQMTwM13Mo006FpviDRTYXVtLILK4lsXU28rbSY5FKZRdy8HIX&#10;ntjird54o8Nalc29vqd9oFzNv2vZy3MLzMG4+WNm3Er1BPQ9xVudSW6No06Uaam5/gjktK/aWv30&#10;f+0Lb4deO7rT1KlbxzaxXF0uMFltnkEjIy8YyCwOMAmqj/tP+CfDFta32kX0+uR6mGks9L062M2p&#10;Rn/lpFNB1hKnKkyHBJ4HauttTH4J1W9tbiSG2trVy4nnfy0eFhxuZuDj8fYGsq18OeHdQ/tK+8Or&#10;oNxfwAXM8+mvbtNcgnMkU7RHLOMbgHOc447VL9o9ZXNpU4xl7NTWvkitpHxf0H4g6pb6Jcabrvgr&#10;xJeMX0qPXbBLIagQNxiE6sU8xl5WGRhIvdeapa18f/h6bWTRdWhk8Rx2cyi6t7TQ31iygkQ/L5vy&#10;mI7emQzPjOMnFdLd+HNJ+I3hL7BrNhY6rp9wyv5V/CskNwytu2jcQD8wGQGU9ulMtfDFl8PJ4bSy&#10;tLWx0m4Tfa2ywhY4v7y42gHb1wMjHfvRzac1iY0ZJ+yUtEQWHjbw43g+Dxbour2dx4JnAX7U0hij&#10;051GTbyBx+7dSMhCAR2BNc1ovxE+EPjrxt/xIta8Jx+KtWleOG+MAtbi9nBC+S8rqGd2zt27ieep&#10;HFdNrP7N/hnxH4jXWv7Bt21acLJb3cyvGDMBhdyn5HZjgbyh29QRRrPgnRfi14OvdA8Qafb3kEwa&#10;FkkQJLbyLz5kbDJRl6h8qeBzT5rdAo0nK8+daEfjLxp4L8L6DHpvxB1DQ9IhkIVLXVn8hsoc5VMB&#10;wvfd39cVc8H3Ph1fC8N94NvtJ1LwyrCOT+zJUlis5ifuSBMk7ug3L361yujfs7eGfh3dfb7exuNe&#10;a+kMU91rkp1O8gcDAjLyglY8fdCgD1Jp13+yb4V8V659u0rU9e8GHVoxa6onh29a1t9WJOALlFXC&#10;g5wXXaQCT70+bWxNSNRR9t3LN/pnwt1vx2fs+p+EU8aSHZAft6Nc20h4yE3lQ8hwvmAebzjJ6Vb1&#10;bwRoXjLSbzS/E1nb262cgP2jetq+nyqd0ciSZUxEEAq68g85qHS/2cvh3/YVz4fvfBHhmOOIeRLH&#10;HYr5zN/eEuPNOeoYsSDzmq2p/sraLDZWmpa1qviL4gWehwrbRWPiGWK4h0uENlJIY0C+ZGfuZlDF&#10;ByTgVLszOnz038O5HpHwU8N+BrW5vtNji8Q6Rqcyi/vr+7GqyySdFWa4YybsH7u7BXitEfsxaF4o&#10;037Lp1/rGkaXfSLcv4dguVh0fVLodZHixvXd3ETFD/EAM1n/APDP+k6drH9peDL5fh3qV1EYbubS&#10;dPt5La8jbjMtk6+S2AfvKoNZsP7KfhMaxc2+vw6xq2uRr5X9pzaxcLdzKefNjKPsRh2G3C8YAxVO&#10;SWr2K+qzqLkUdUbFn+z74VvLtVs9NXwT4m0+XzLTUNLjW1vLCZekhzw4JAJicbWHXgmsnX/2VLS8&#10;1U6l491TW/HL6h+6WSffYWlo/QxrbQsqRtj5t+TvNXL/AOE3jyfTYbG7+JE0ug6apZNSsbER+Jbi&#10;A/cjnunJRlT/AJ6LEr4H3jWbpnwe8XfDyeXVPBfjDXNe5Ed74e8Wag1/pupk/ejM7DfDIo5Vlzzj&#10;HpT5lYmMJczmoFi6/Z58SaN4fj0jwf4yfT/DNwxlezu4PtWo2nqlndEFo1YcYcEKTleah8JfACC3&#10;uRP4d8YeLtB8RWzl1nub5ryGR+8dxCxxJEx4ZWPIJAAzUmn+CvHXiG8mTxF421TwvMxMkGk+GfL+&#10;xqueN1xKjyXIx/GCoB4wKfrVh8UtIk+z+Z4d11Y3LReMJUVLkWuOBNp6ACaZD91wVUkDINRdGlOm&#10;tW4FLW/g/wCL/EGoTTeMPFV5pFrI5Fta+EHk06xiBGGZmbfIzN3jJKnOBgVoXfgD4maFoK6b4d1z&#10;TfFEc7B7W/192bVdFH8ahtwS8BX7quMg4FTSaN8RoYGvtJ8XR+Lwqh5NA1nT7eL7co5dIZ4ljMDs&#10;MhSd20kE5xWa2u/EHUr57O1vYPhxC6j7NA9tDrF9NH3l3q4hGTwBGjsOCxFHN32M6mHvFRe5o6B8&#10;P/Gg0MnTPiFe69q3Say8TWglsb8feFuUTmAcEB0+Zc55xioDP8VL3UGWOPR/hfp7KY4RdhPEF5cv&#10;0LbwVijiP8IPzgdj0qPWPGPxE8NpcLqnhePxbq2AbDXNFkhs7eZP4o9RjLb42jX5vMhVg4yoTNW7&#10;fxj8VrvS4rqC88A+JINpa40FrSaxNyB1EN55zlZB0DOiqDycCp5dLmUuaUkktird+Ifih4Qt5o9Q&#10;8P23jbVpUB0/VdEaOxhKj75vYNzFUA5EkAcHGDtNWo774naxpa33meCPE06kiTRIoPsSiPdv2wXb&#10;u7LOPugyALwuccmli+LPizxJfRWfhPw0+l2sm14rjxzDLaNk87YoLcyGXbg/vCVBHKqp5qtrXxJ1&#10;74Yam3/CW+GXjkkULp+o+GIptR03VnHLQPE3zW069d8mEPqvJqqi0saU5rd9S7Y/FTxrrs0lr4f8&#10;KjSlijEclx4xDwSuy9VS2iJ3KOgl8wA9cVHb/FTxB4WjaTX/AAbqK6hI4a0fwuPt2nah6glyptXX&#10;qVcOrCm618WfiFrdjDN/wq/TdU0/IdrdfE4bVlUdMBoljDnsgducCo9N/agi1S4W08J6Rr3jTVAM&#10;3lt9m+wnTyeGS6efCiUdCi7wV5yBUdLi1TsGreNvHWq20N5deA9F1iJMEw6Fq32jUoYgMExmRVSV&#10;wMkxYXJGAwzmjT/jzfeIxJZ+F/Dlx4tt7aMBrnVWm0e0Zu4VZYy5kB+U4UKDyHA5p118drTw5rTL&#10;4u02T4czzRmdbm9vlvNC1EL2iu0wVl7iNkxxgE03V/2kYfEdnHew/D34lazZu/7rVbOwiUv2MqRM&#10;/myLjodhB7YPNLWw1JPTmKsPx3XwFEX8RaPqng/WpM+Ro3Op/wBpDsbSVFEcmemJdhBPXvU+qfGG&#10;8sJpLrUPh74k0W1jkCtqWnSQ3qrgbvNlt4iH2Y67CWXnqeKt2/7U3hXTNBhkj1aPXrfU4i8OmaZE&#10;1zqErL99Tag70ZehMxjGehNQ6H8aNFuPHlnolr/a/hjXNShaex0vW4vs5vIxyTDIT5RYd4WIYf7X&#10;SnvG3KKMUpX5i9F+0jo3i6xms9NtdR+IT2MayMdAaOeOBD0AuJGVPMB+8qlmHRvSq+g/tKeHdKtb&#10;37VdX3hx7ORPtej+IYltdQjLHEeIULC4JOMGIMTkcZrN8S/tOfDe2imjmu9Taa0lZJLrQ9FuL21t&#10;XH3ld0URuQeTgkiti6+Jng+88BWHiTXb/wAM6l4TViun6xMyzRox4McLbfMRwf4V+fdxt70+VlS1&#10;VnIzdV+O2i+F76G+/s7xn4StWcf6ZqWjslgjN0ZmVma3U9d8g2gckoBxseKPjd4N0aaWy1GSb+14&#10;f3zQ6Dp5vp42I3FnEKGELt+bdI6FuwrN8C/Hvwl441ltL8La1/ak0ocDS76xeG4uYwOTAsigXCf7&#10;IwT0wc4p1x4w+GfwzjktbXVfDvgy5hOJbKzhLQo5Of3oiQhXJ7ueO/HFTzSK1tdSJtM+JfhPx14W&#10;k1DULjTb/TdGJtpLy+tTa32jeZxsKzBZbdmzwAfmP3T0r4v/AG+f21NSOsat4V8ITX6+Ddg0eWO6&#10;Uqt7cko8hIkVSiRGNYgNqsMFcfMQfs7WNK8KeN7fT/EWp2/htpbZEk0/xG3lvb2abuZo5WHlkjqu&#10;/cQw6V+dfxj0S+/aR+LPiLVLG5j/AOEW8CmeHTbeaYedIhugu5AxJmkkdlmlYFnYlmO4YUd2DpUJ&#10;N1K6v2PyHxaxNVYJYen7zk+mpydj4PuAdPhuma4upoQ082wsGlzjH+1nI2+gHrzX6Afs0/DrwfY/&#10;B7Qde1Sa1vGNpHcw6oJEittJZUCvAdxEXmKSctLh8ncuMV4r/wAM4aHb/sq6N4luNS02y8a6fPNZ&#10;3tlqN6LZ72H7Qq+XEu5XM6Lu2lQAwIAwfmr6g0z4H+ArnUbG6t9L/su409Y5ojp9yz2d0Y0RUnkh&#10;UmGWRFBxKMtuHY4Nc9ao6j1PB8L+G6uHxEsXXVklo336nKfGvwv4a/aa8BXXhG38SaDq09vIs1jq&#10;NnlZrSaNGB+UIHMZVirmDeuCenFeeJ4S1D9mP9h640drrQ7bxl4q1KXRrCGZo2juJLyRYIrpWOVK&#10;i3EkmcERheSGr3LxB4D8N6s7WGrWOk6hJp/76K90mRY77Tn6rLG8eySFwcE52gkdGrx/wv8AAdvi&#10;D+15rs2o6ZbeJtD8B6Ql3K9/O19eXd7qLkR/aZJAkZkjiQ7UiQJGXUju9bYRXu3sj9OzfKaMMSsR&#10;SX72paLa7HrHg/4WaP8ACD4U2vh/w3NcRCz0qLSFhN08tnqKPKgkmGCYt7sXkWZd3BZSvIx9Z/s3&#10;/tWXHw48cyX2i6nbTTWeEvbITCVJY2biJnXKNj5sPnI29yQK+RU+Aeh6qLeysb7VtL0e3mMv/CMy&#10;ShdMeZhgsIz+8jBPOxW2Me2DitXTfg94f8O6not02jzeGdQ026ju9P1HTf8ARgzIQFjG9fLaLIUm&#10;I5XjI2kk17OW51OhLll8J83xP4fU8ThubDq8+x+2ngTxr4X/AGovhVJJHFDqGmagn2e+sbgbngO3&#10;mN++QeQ3fsQa+Nf2n/2WtQ/Z+8QyXkAmvvC15J/ot2337Nz/AMu8xxgAfwSYAJwMZ5rkvgp8b9U+&#10;B1rD4s0u6tbiGS4SzkjVnWK/BGTFLHz5b5+6QXUk/LIT8tfXeu/tz/B3UvgDeeJfGviTQfD/AIfk&#10;hMGp2erygTRsePKEXMkpOSV8tWJHIxX6zwzxLXy6p7fDvmg9138/U/lDi/g/2l6OIhyzj33XkfC8&#10;6iILxiNm24ZcBj3JPr6D+I+leb/Fn9pPwv8AB/xFb+FZP7S8R+O9RVEsfCWixmbVdQLnMb5yFijO&#10;CGkkKhQc7SAc8b8YP2nPFHxivtQu/wBnXwX42uPhS0gtE+ImradAqeYzFDbWguZYrbf5mAJp2YKS&#10;FMRIOePsf2WfE3gf4YeKBJ48sfhr4i8Y27Nc30usxXmv6/ckZEOoa1KsRitmx5QjsokVPMPzyYGf&#10;26PEUcVRUsP1+VvU/HIcL/Va3+2uz6Hkvwl+Hkn7ZX/BUHxVrHxGfw3LqXwz8O2U9rpnhu5E1not&#10;8tyDHZyzEbbqW23yrKVBQyFsYVAtff13K0zb2/1kjbmP8LE47dM8YzXzD+x34S8O6f8Atp/FhvB/&#10;hW18G6J4b8IaF4c1DRoFRfsWpB3lkjLoW+0kLGP9J580MrsRuavqJtqjazBto3eoUV18P+zkpTTT&#10;kzn4pqydWnTXwRW3yIwhCjp83rTWiAPzKfr61LdSx2lp51zNb2dupCma4kWONSegLMQOfQEn2r5k&#10;+On/AAUgsfhx4+l8O6DpJ1y8t3eFnTfMFlBwMBF8sp/ttIq+uK1zbiLB5dBzry+W55uW5PicdLlo&#10;x+Z7p8Svi14f+E2iNea7qUNovkyTQ2gJN1fhVJIgRQWbpjJCgetfBvh7/go7ffFf42SeINRK+HV0&#10;u3uLXR30+RWnigdtq2k0J8xLhpGdGJTGChP3QSOI/a4/a61qw8O/Z9Q0XwxDr3iKN5dUvLbU5L/U&#10;7m1k3rEFeKVRGh4J2CNVDIG3u+wfLVv468Z+FPFC2b6vJoU2vRQXLeXIqtFE8TOqqQpEZdSC+Mbm&#10;YE81+D8WcdY3Mk6GGl7OHRrc/VOHuEqOEjzYxc0j9O/GX7RP2zwOur654nvPCXiS3wI9IkvQsaRT&#10;R7Hlcjco8yJ921YyUKngnFfPvx4/aq8P+Kfiloq+IPHdh4u0/wAPyWiQy6Okt5dXkcPyEPGFijmd&#10;2VQXLBFRjtfd0+V7+XwzrVms1nqWpTPNbsfOv4jc3lzPIF3/AClvliwA24YYEsRgYAn+Cui2svxU&#10;8P7dFtfF1jcXkHn+H7TUhbXV+hlZWt0lKkQluBwOF56/NX5/Ux2JqR5cRVcrdz62ll+Cpy5acEfV&#10;nxF/bx1zxl4Rt9M8O+G/Afw78M2LRassNxCmqmPUFYs17HBGGUTx7E/1kjbQ4OCRmvk/xHfaR4k0&#10;+5udX8ReJNYjjAaW3tbMfZp5WYEqxaRFUDO8OYm3scZyM113xb+H03gfT77WtWtr5LXXNRSG2jK2&#10;62rwbSsfk7PklkVUUl9gDR43BiVZvNfDNvJYeHtNvLGGOz1GzvrxPtCPue4iIRESQfdjAKysFIPz&#10;OcY4A3q5lXqpRqyVorsduHo0sO70lvufuVZ/s9eB4U2r4X08qo4DSTN/N6vW/wACvBcSg/8ACK6N&#10;u6ZaIt/MmuoQGMNgZ/rUkbM2M4+g7V/W7wtJdD+bVjq7+2c8PhJ4ThYbfCvh3jgZ0+Mj9RVmP4ce&#10;HbWRQnhzw6ncbdKtx/7JW0+SOlPjOfmbggdDWfsKfYr21T+Z/eZB8E6Oo+XQ9EX/ALh8P/xNLF4R&#10;0pD/AMgnR1+lpF/8TWv5n+7+VOZFlX7wz7Cq9nT/AJSZ1JS3b+8yD4V0zP8AyCdJwev+hRf/ABNJ&#10;/wAIfop66Jo7e5sIT/7LWk0JjPylj9aAGzVexo/ymftJ9395RTwho6kbdJ0def8AoHw//E1PFoVl&#10;ZH9zp+l259Y7GFT+e2rDMymkBLmqlhqXRDji5re/3ksNw0G3Y3l7T/ANv8qedTuvl/0q52r2804q&#10;EndxmhDztHXvVexRP1hy3b+8ka7lc5M0rN2y5pJZ2KLlvmbg8A0bcf3v++aYOH/qe1V7KIvbeY4R&#10;oYyrKvP4fyogXblRuA9AxwfwokPP976U5QQ/C4GO5quVdhe2ct2OSDaw4VeewolCyy/MFPbkA0Zx&#10;2amAbsmp5H3HzhIccKq/XFMI452/98inA4p27PXpWmvczlyN+RGka/wqpGeoApxHB5b5fRiKCMMN&#10;uRz0HehnKHP3fXPWnzS7mfLEjCFj8zFuf4zuP61Iq7DlVAbqMfLzTiuH2t95hkGgJg0+Z9ytOx33&#10;wN+NPiD4U3F9b6LJYRjVSkkzXNs0x3IGC4IYY+8a6n4qfFnXvjF4esdJ1P8Asm1t7Cc3YNrayKZX&#10;KMvzFnbjDE8Y5rxy1laCdGj3HyzkYOM11VlrLTQK25gw7E9K/nrxLy6vgcbHG03pPc/ePDvHUcZg&#10;3g6i96OxT/4VxDK25rssc54Q/wBc02X4c25/5bL9THWumqM5+Zt1Pa/z3/Wvzj+18Ta9z9B/svDv&#10;ZGGPhyu07ZofyP8AjUMnw4Z+jxfiK3jf/wC0RQmpYON1V/bVfuR/ZNDsc2/wumx8v2f8DUUnwvkd&#10;wXjiJ6cPiuvXUsf/AKqd/aCnt+OOlV/bFcP7JpdzipPhNIx+WGP8ZM0N8LJFT57eNv8AdYf4V2y6&#10;iF75pX1H5T24rT+2qn8qMf7Gh3OFl+FEj4ZbNcenHNVm+EUkpbNkwyPQV6Gt+gQc/rSi/XP3v1NU&#10;s6f2okyymP2ZHm0nwd2rzan8EqE/CJcf8ev/AI5XqX2zj72fxNN+2qKP7Yh/z7RP9kz/AJ2eUz/C&#10;GNzn7O3TGNlQy/B2OQ5+z4x/s/8A1q9c+3KT1P5UPfqO/wClaf2vS/59oz/suovts8df4LQsOIdv&#10;0FQn4HQBf9V9fevZTerj7tIbmML91fypf2pQ/kK+oVv5zxN/gVBLJuaGNiv3fkHy/Tj/AOvVd/gT&#10;DJL81vGxByMr0Ne5LNHu+6v5UEQt/CvPtT+vYT+Qr6rif5zwNv2f4Yzzbx7toXdjluc5Pqe2TVOf&#10;9nmEKNsIj2g/dzzX0OY7dh/q0/KmvbW7D/VrWf1rBfyE/VcTe9z54uf2fFkRlZmbkDlcA+nHTj6f&#10;XNZ93+zeqtuVTtXlVx8q+4HTPv1r6UksreQH92mO9RNptoR/qx+dT7fA/wAv4GkaeMStdHzLP+zs&#10;zqzDcrbccMef/wBfSq3/AAoCaCNl3OdxBOR0r6fGlWZ/5Zj86rSeG7GTLbG6+tRKWCf/AAxS+trV&#10;NfcfK9/8Ab4v8s0jeuUHP6VVufgffXTDzZHfapVQ67wB6YbPHt0r6sk8I2Eh+7J+DU0eDNPB+42f&#10;c1EqOCf/AAxXtMXa2h8lj4D6gsrfNJtk4bCkZHuf84oufgzqGCwaR5ehJY/MB0HH8xzX1lP4Ks5l&#10;4Zl+lVZfh/avHjcR3zsqvq+C7jjiMUl09D5JuPhXqUUqM0K7ouIyEXMY77TjjP51TufhBfblZYuF&#10;OQpGfqM9Tn3Jr68Pw3tZR95WHvGail+GsZTEUkcf1iNTHA4F7SG8di9PdenmfI0PwkurXzpBbRrJ&#10;chfObywDcbeR5mMb8f7Waqap8KtQvbWS3mtUuLeZdjxsgKuvoR0PpX2CnwrV8GSa3OOf9Wf8ab/w&#10;rCMOfnhZfYU/qOF/nL/tHFOSlZ/efGdr8JL/AEbTY7S1tY7e1hB8uFEAiTPUrHjYCe/HPeq998G5&#10;PE99BNf6VDfXFqcxSTKWZB2GepA7AkgV9oy/Cq3cE7YWbtxVb/hVCiQMsMK4OeGFZSy7DPaZpSzb&#10;GQnzanysnh3VtOszC1szQ4OYgPk5GDlehBHBHTFYWi/Byz0LUIbqHS5pPsZc2FrNM8lrpe/7/wBm&#10;iY7Yd3U7ADX2YvwuhI+aOMMeuB1qN/hPbr/yzjpSymi/to1jxBjoxcVfU+Qtf8Ht4tCrfWNwLqEh&#10;oLyH91c2bg5V45FAZWBwfTjoaZpvgWHS43eaym1G5uHDXN/fot1eXTjozyMCcjp8u2vr0/CO3kU/&#10;uodxHqOajuPg7bSR8Qx7scil/Y9L+dFQ4ixkVa8/vPjBvhk1vLdR6Hea14YsdZUR6vYaRJ9kttVV&#10;WyBIoB2nHG6Mo2CeQeaJvhP4fhsRZt4V0r7LjBjNopL56kvjeWP94sW75Br7GPwXtW/5dY/rTT8E&#10;7X/nhHWf9iw/nRrU4nxk425pfefHTfDWTUY7OHWrjXPE2l6XH5On2OpS+dBZoT0C4Bkx280vjtil&#10;m+H0On6raapoMDeE/EGnuXs9T06zRJIc8MrptKTRkcMkitkZHGa+vn+CdvGo2wqu3PQ9ahl+CcEz&#10;hmt/brVf2HH+dfeP/WvGOopuUtPM+OZ/hVpOrT3V1rUM3iTV71t11qeqRedPKfRFOBCn+zGFFXLD&#10;R/EXh7S20fw/4kk0bwrcN50lq9r9ovrCUdTY3DljCr9G3B8dsV9ZXXwKt5pAfsykjoSM/wD6/wAa&#10;qr8ALSE4W1jVc8AR8Cj+wY2tdfebUuNcfTqe1U5XfmfJ9r4GttEVp9P1DX9N1bO9NWg1WaS9Ddcs&#10;XYq655KEbT0xg1q614r8XeOdRafXNeh0v7okTw0r2IvZFGC9xKSz7wvOI9ozX0nqP7PFjdD5rSJv&#10;X931+tUZP2eLW4f5ovmByGBIYZGMAjnpWUsgT7fedlHjvMYRlFVHqfP2n+NfFPguW4ey1ifxXY3y&#10;tFc6X4h1B5o5GA+WaG5YGVGX+6SQcdKc+o+JNZto5rjxvrtndH5hBpiQw2MQ7KodGkfb3LHB9q93&#10;/wCGbbZbhpPJwztuLAkE/l/+uob79my1nQhoVf3I+Y/j1/Wo/wBX/evp950y8RMz9iqKqOyPF9T+&#10;OPjrUdMtdLm/sW51Sx3Rx+LZGC3D2x+7HJY4w84P/LTeEx1jNVdK+J3jjwlqC6jb+L9U1oIedO1q&#10;0tpbG7T/AJaRERxo0IYZUMDhc5wcV7Yv7N0Ij2tC2zrt/hz3bHTNVpP2ZrcTCSMOjDncMDnsenal&#10;/YDHLxIzL3bVHp5HkOq/FDxL4mvZW0xo/BOmdVs4po9Uuix++TOyBFQ/wqqAj1NMtvjP4x8MwPYa&#10;5pkni6MBW027stlheafMT8yXGdyNCR1ZRuUZOD0r1a9/Z3hhG0My9wFXgH8R/OqcX7O3lhVjkfap&#10;zgjI9zjGM++M1nPh+TjZHZR8TMyhU9r7XVnn9p8cfiTDeLJG/gtYdwZLP7DLJGi/883naU9ehYKQ&#10;Ou09Ktf8NK3GpPG/h3wjq1vqjR5u7XUJTDY6bLnGIp13Ncox5VVVWHTNdhdfs53RfMc236jmoP8A&#10;hne6ZG+cqy5HyjqDwR71h/YM+x0UfFTMIcy5tzjYf2i9WtrVY/HGh6Pb6QxyNV8Ovc3MmjPghJZL&#10;dl82SGQnDLFkrydrdDPY/tR68tskujeEbaTTedl1rWotYySgdGWJI3ZVPXEjj3XtW8/7PupRMw85&#10;9uSVCpjZ6gDpg+nSoZ/gJqiPvWabd3yM5Pbk+ntxR/YM+x1LxazB0lSbMmL9pnw/YgySaZead4m3&#10;Ym8MRYup7rPSa3m2rC8Xdi5UqMnBxTrn9pb+3TNb+JfBOoaXpMW0LeWOqwahNbuf+W726hdqr1dV&#10;LZAOBmry/ATVPKaNvuHPy4O0565HRv8AgQNZt18DdZR9u1fLQ5UZ4H0HSplktTltys6/+ItYvmjL&#10;TTc1NG/aL03TJGttH3+MmtV3x3OiXUSWa47i6lKxB+5iTfgAgio7X46+HtWe8vGmbwfqVuq3E+na&#10;1cJbC9UH/X2sitskP96NW3Drz0rHuvgxrjuz7WZ+ME8HjoM9eBwPY1Tf4Pa823NrH+55jHy/I395&#10;eMqx/vDBrH+w58trM7aPi/XVZylFcvqddcftS+Gnsk/tTSPFy6csfnJqy6cx8hM8TKvM7p2K7Sdu&#10;eAOa6OP4+6J4M0yymvvEmmzadrce/Tb62drr+0ox1CRR75GZf4gF+XoRXlU/w88Q2srSfZZFk3b8&#10;pJ0b1A/p0B5GDzWPo/wguvDl9c3VjoiWdzeHNxLFFsklPuw5H4YzWcslk+jKo+Lk1GalFX6HsHhj&#10;4yeE/H/iD7D4bvrmPVmVpH0K+s5rGe8UfeaBJAC7Acsgy4HQZwKd4u+OnguGf7DrWvLLqELbtlra&#10;y3lxaydDIVRCEIHDbiMgc4rxrWPhrd+I4lt9Q0qSeNZBKDvZHDg5Dh1IdW9SpBPfNLB4M1DQNPjt&#10;rW0uLe1tyWSOM7QD6nH3j7tk+9Z/2PPszo/4i5J0kuVcx7tonxA0+bw7DqTX2lar4ZuMT2+pecj6&#10;fKsfRw8vyq64I2OVZeuTUOk/Evwb4y8Q/Z/CPijw9rGqONzaTa34lmlI6mBDnzMf3VLk9FGcCvnd&#10;vhkqX0l1/Zt5ieTz3tlmkS1eb/nsYFIjMn+0V/WpNf8ADUmv2yxaha3DPEyyQOV/e2rryrRN1jYH&#10;BBXHI71n/Y8uzOup4tU3KFqat1Poq6u/COnwXeoXf/CO+H7i8I87UWEVvczmPkhicGXbjlWLEdPl&#10;qrq+naT4y0CHSPEOn6L4o0XUmElvhkvLG/ZeQ8ch+UlfrvzwVIr57u/DbXMtxNqkV5rV7O0Zl1DV&#10;W+13kgTG0GRhlQuOAuOnOao2eh6loAv49B1bUPD+nazzrFnp0axw3zjo/KkxuRwXiKMR1JqZZXUv&#10;7rZ20/FjCc3JOHu9D6kh8LL4V8tdBMNvDAoSPTo2iikiA/55JnjHeNRnHr0rAg+BPhO88TN4ksdF&#10;sNN8TSKT9vt4HM0Z/iYxnhSf4mwsmP4jXzYPh/pYCM2lWsU3Pl3luTb30bdmFyhE27PO4uTn8q6b&#10;xF4s8QePLFYfFGuah4jt4Qu2Ir9iQyLwJpUg8vz5tvHmybsdcZ5o/s2r3BeKmDesoHt3i7wPo/in&#10;TI9L8ZaPFfWxcyW92judp6bredMEN3wrgqfWnaV8JLTwp4bWz0KyjvvD8eXNmV8/yh/EWXkyHHVi&#10;Mj1r520K+1r4eXk83hi8g077cMXVlewPe6dO38MvklsRyr1DIV5HINMuo9U1G4W4uvEniy8vYz5i&#10;ynWZrdg3X5EVhEqr/CAnbnNZ/wBmVe52PxQy5xU3DV+R7TZ/s3eFLjURqWj/AGvRbiGd5rfT/tRk&#10;0m0vCPmnFqx2Bu/YKRkLmqWj/s++DfBvhez0G60OTS2sQZbLU7a4aK8Dv1njuV+UyFsNg9wO3Fee&#10;3HxW8aXNna28mqx2zWqGObUbKLytQ1Y/wmZmLRxsv99EVjjOQeazdB8feMPA9/HdW+v6x4ijMvmX&#10;WmeIdQe6s730O8YeGRf4HiZQpwSGxij6hVcbGVfjnIqtVTnDm9Uey6F8AND8PPcXtvbQ+KprhNlz&#10;eami3WozL38ybbub1+TknselUo/gF4b1XT0sdI1LVNH0COf7RLoVtPjSprju23Bli5+8iOqn+5Xl&#10;etfEvxj4meWS48Vappkcjb0tdIuTYxw4/g83a0sn+8zYqO0+MnjOLTv7PkuNOvZlO5PEE6qupCPv&#10;HJbhVikbH3ZWBweSrdClgKxrR4/yaN6TVorsj15f2fvBOmi1jXSW8Ga1ZSC4std0M+RNYLjcCEx5&#10;VwhYZdZOGGQetedfBL9nzS/iZ8O5vHniqH/hKLrxxqVxqpdp5LVo7ZGMFq/2WEqiZhRXDKrMol+U&#10;gZFcF8UviF4w0zwTrTW/jLxBqE19CbCOz1ORLm0u3nb7OE8kR7I8BwQYkVgRnnGK6f4Ja94zg+DX&#10;hu30rVp/Cum6bpVjaW17aXEYhx5aCOWaaeKSRiSTiKFE2AkZcgCt5YWVKg+aWrOOXiFldSvCpLSK&#10;Xbr0/A9Fg+CWu6XpcWn+E/iBfW/h3ktb30MdzqdrnrFb3jA/uz0+Zdy9jkVm6X8M9Q0nWV/sLVPE&#10;nh3VI7rz7h9e1P8AtG01LPBjuYWDSSxt2O9SueCO3NxftA6t4Wtjb3lxb+J5llz/AG7KsdoqoB+9&#10;EkMKkXAH99BHg/K3JyOR+Jn7Y3iTS9HvLiNoNekt2EtnBKkdrLHHkbQI4xv59JJiW2n5O1c6pTkj&#10;px3iRkdGn7SCfN2ufTnwyHjTw/41tNX8QeNNY0ux8qZVtPBqw20EaSoYuXvEllcEH7rYVe1eXftR&#10;+KPhn8M/Ftjd3Xk+KfGyanp+tw6nLci58r7Pew3ElvMhLLbTPErRmGNW3swCZQkjiv2d/E/xM/bd&#10;8AeMNR0/VJtDjs2TTdBtdFdbSKe8eB5R9pY7xJEdojHIcOeD0FeI2/w+az0O4jSyaSbW7dNM0f7a&#10;7tJo7TOHnITeTHI8i7CzZDcgcHbXtZfmVXCfulqj8c4szrAZlJVsJBxfWTd2fp14t/4LCXV38DNS&#10;sfCun/Dfxd8LdUjvbbVJbzULjRtU0qW+klkZb3TGRi1vJLJMont4poR/EibWC/Of7RHxa0vxp8Lv&#10;Emg+CfF2m+BdHstLN1YaVdzJdXWrzufmt7OONZJLONuQNrGSZwcRxhSa+ZYXhM+n+JvD66HpfiD4&#10;a6cpuNL2yJe+ILFZW+0PK28HELsFMMaIUUD5jgEdf4F+K3gm58Yyar8U/HceuaLJaXVwPDOhabJJ&#10;eWks8SvbT2zwIYUVPLUJEZE2PK38JdT9dk/FWLpf7LDae9z8nzLL6M5qvV96xnfsAt4x+GHxO8UW&#10;3g7T/GWuWN1pf2jUvs0p09Ukt5Zf30YuGVLhNsiHEhjlHmAbGVcV9GaL/wAFMfEWlW2g6JrHwxmv&#10;PE2uWst/YyP4lt7S3mhWXZtkJjLxTRnKSKyghxjaDkD4x8N/Gfxn4iutUh8O3viDTfDNnqTXunJr&#10;V68jyyOdqu648mP5GUymIgDjJkAIrd+IXx/k+DnxO0vxJ4Qt5NYuNA1GC+1/U9SjNxD9uji2RKu4&#10;q8hlRX37eCjKAVIBHfR4txmEquFCXLbc48Rl+Gxco1K1NbHYfFr9u7xr49+I3ia+h0nwvMbK6gst&#10;Dt5b651RbUTOEK6faeXCLiZATI7uDtC4UqcGvmL9oX9pLxV8b/iKw17UoWt9KY2SW+nWsFna2dsM&#10;Hyh5IZZSW6kyuQTgknisz4j+INQ+JNjp73T6XY/a5Lq6aC0JuEeVmbdJKCTskfI4JwOwA4qj4B+F&#10;beMPF8fh23b7NqetNHDYma48qNGY/wCtkc8YC8knsPTivLx2c1K9ZyxEnLm2O3BYeNGChSiooXSP&#10;Edv/AMIVPb6bDrS+Mri4hFjc28yNaXFphjMsqMpd5WkI2fOAFG3aQTmn4o16b4g6jYXuoRiW81Av&#10;NOkC+XHgSbFQAcgKAEAz/wAszzW5+yl4NPjj49+GdH0y5tXuL2+kWy8+UQQTbImMJMjsFjZypCBi&#10;BnGT3r7G8L/8E9Nc/a3/AGb/AApqVro1v4D8e+B7PVdCv7K8tpI59YeOf7VZ716J5wu3Rpz8pCoy&#10;4zXTluQ4jHzvRV0tS8fmVDDOKrO1z4S0P4O+K/ilp2seJNG0m6vNJ8Hxx3+uTWcflxaZavN5ccjs&#10;Og5A6EqFJOa950T4M/2Xpf8AwsTSbfXFg8J69Z3uoi1McC2dhNKqq6yENvdjJFHu6KZOjYLD7E/4&#10;IyfAebwR8GPHmueIdNu7fWtc1tvDupaVeR7FSO1jJeOaI/KzO85XByNsWcDNeueC/wBhbQPAHxB+&#10;J0dlDb3HgH4raTFa3ejMxVtHuoXcnyFOQIJBI0i4yYmRUyRxX2mD8Na2Ko0atW61fN6dD5DFcaU6&#10;NSphlbTZnzT/AMFFv2YvEHgT9nG11B3N7onhjWrO3NtCvDWptniS4/vLiTy4zg4/esSDkmvA/iL/&#10;AME1/HHgf9qPQ/Afh+zuvFF54v0Zdb0VrdBAt1CsbPcRy7mAWWB8qc53AqwADcfrx4i8L2Pi/wAL&#10;Xmj61Zx6lp+oWn2O8gl6Xce0LhsYweFOVxgqCKp+K/A9v4nvNHvm/car4fuXutMvAqm4tWkheGQB&#10;yCdrRyMCDkcL6CvspeFeD5Gk9WkjwqPHldTvNaHRRJnmnCNVbPT1x3qSMbRtPUjj605If71fo8pN&#10;nwdOKGAZPtSCLec9u2am8kZ70PuJUDpmp5jTV7EezHXp3oSERt/tdfwqYjjpUedn86adzNqS3HbN&#10;w+X8c00jB/GkafDDb95qRmySO/ar5GJysNm601Vz+FPXAGG6njil8rArUxlqNUMc59OKTFPMm1dp&#10;oDkmgQ2TIH196AuBT2yeG/Sk2BT82aAGjhdo47VJGg9MtjgmmrHvPHSnJ3G4egoADkcFjTdpUHla&#10;cPlOGpzKAp+VelAXZG0ZU9Mgjgd6PLyvPyH0PepAC3J+Xtg09FADD2pcwEKrsx/OnSRCRTyrcU9k&#10;3rwOKFTavQfNRzAR4LBPY9acxI9PxqTy/wBKXZuNOMrO4rdiFFK8jK/Sp7O+azXMm75gck9qNmwU&#10;syb1dW+668+30r53ibKYZlgKmGmtXqj6DhvNJ5bj4V4P3XZSLUOsKRnOfpTxriMcZ68VyV3dSaXf&#10;SQsdu3B+oNKusRj/AHu2BX8n4zCzoVpUais4n9T4XEU61JVqbvGWx1jako/i471G+rIp+WT9K5k6&#10;zv8AWo31Vgf4iO+a5+Q2uddHqyn+Nc9qedaVerfrXGf2p+FNbW9o+9n60crA7T+21H8VNbX1Zceb&#10;146VxMmtYThue9VZ/ETIOufrRysDvhrar/EG+lDeJAn/AOuvM7rxk1qPT6VmX3xKNvnq3HT1qTM9&#10;am8Zxp/Eu3HXfzn0xVG6+Ia2x+8MepOMV8wftF/H/X/B3gKS+0S6W0vEuoohIYlcsjbtykHgjj0r&#10;wS8/a9+JEZU/b9NmeToG0uI8fhg/qKpRbJlUUXqfoZP8XfK6Hd7DBz79elS2fxS+1lcnHPT1r879&#10;G/bP+IWrXht4LGw1a4IMgjg02WSXyhgEkRvxyQM+9bX/AA2P8QPDv2f+0PC1rZrcELG97p15bI7D&#10;kqCx5O39ar2UjOVSL0P0Kt/Gq3A6NVmPxF5g/hX8c18KaN+3trFlCrXXh7SX9St3NGP1Br1H4J/t&#10;df8AC0bjUI5dJGm/Y1jZXjufPV927PYf3RUuLRMZJ7H1DHrW4VMuq7q8v0r4gxXZX94wyPWti38U&#10;q/8Ay0rLmZdjujqGAPmFNOp7gwz2rjx4kz0ZeKmi8Qb6jmY+U6qLUcD71O+3Kf4q5mPWVx96nDWl&#10;z3ouw5ToftvP3qRNQ2jb8uDWGNVGevWkGp5NLmZXs0bzXgzxij7aPasWPURjrThfjP3qjUPZm0L0&#10;sPvUn2v3/WslNR+XtnP6UNqIXvS9ouxVvI1je/7WPoaDef7RP41knUBgc0fb/enHlXQjll3NQ3e/&#10;g9PrThdgLtGBWSt5uPWnNfqvf9aOZdh8r7mmbrimGfc3p9Kz0vdxOTxR9rWq07Fa9zSEyj+L9aj+&#10;0KxPz/pVH7b/AL1NN22TyMd6NCbS7miL0jv+lL9srL+1j2o+1j2qrodmaZvD60n2zA6Vmi+UGmve&#10;7z979aPaMVl2NI33OW6Drik+1su4MCGHftisxr30/Ws/TdQae/vl86RtpGVJ4X6VXMZ2XY6L7d/t&#10;U03Kn/8AWayftdH2vFV7efcOWPY1hcqP/wBdH2lf9msoX+T1p32wetP20u4ezh2NF7hWHahblQe1&#10;ZxuwR1qNrvB+9R7aXcj2a7Gm86lv/rUhlUj7q/lWcLlW5z0oN7x1p/WKv87H7GHYuO8eMFI2z6im&#10;K0adET8qpNeg/wD66b9sz/8ArqvrFX+Yn6vS/lLzyRueY4/yo8mB1/1aL3yBWebpQRzTjebeM0fW&#10;6v8AMH1el/KWZ7W1YH90g9SO9Qi1szgCJc9jg1A90A3XvQ12NvX9Kf8AaFb+Yn6rR7Fh7K2lG3Yu&#10;V9qjfSbWU8xr+Q/wqv8Aax604X2D96r/ALQxH85P1Kj2HS+G7Rhnav0x1qF/CFm8nMfbPQf4VM2o&#10;5U/OajOokn73OMda0/tGv3F9Qo9ivL4L09j92Pn1HNQyfDvT252irw1BV+83zdqP7SX+/Vf2nWF9&#10;Qo9jLb4ZWLEthPf5Kr3Hwpsph/yzIboMVttqCY+9+tMXVAvcH61X9p1RfUaRzsnwitCu3y4sfSq1&#10;x8FrGQ/6tM11X9oqT1FNk1RQf9ZVf2rP+VE/2bD+ZnF3nwPtZ1A8mEkdDiqX/DPtucZt4z3+v1r0&#10;JdUjP8Qz9KedRQAHzP1o/tL+6g/s5fzHl19+zpDIV/0eEhc4G0c/pUD/ALPVvu/eWvbAO37ter/2&#10;kp6NuqOTUVLfMT+dH9pQ/kQo5ff7TPHrv9m+yMu5YSnqVXGaqXv7M9jONotY9vXvwfWvaH1SNT7+&#10;5pv9pqx+8v4LR/aFL+Qf9nzvbnZ4jJ+zXZxEstrjjB6nP19apS/sxwB1XymbHKqOn9Ofxr303q46&#10;g/hXJ/Ej4uab8O9M3XgjuJ7gPFa2gZTLfTAf6lBnkjjd6A1FTNMNDeKOath5UleUjyW8/ZzsVi2n&#10;bGJPuPv2LJnjqcMcdwfl965P4h+GPBPwl0aO48Ua9puk29yf3YurhfMmP8OyMZYnPQ4A9x1o/aM+&#10;Plj8HYb/AFTxde6XLNqK7pb62llaa7uT8os44ZFG5FQ7lMYCtgh9tfCX7XX7Qnh742TaBq1vbTw3&#10;lnb3Wnz2e9PtSLG48qdn2/JHIG2+XknMbHOCAFPGQmvcgebTxFVy5rnvXjvx14T8c+JdJTR4dSk0&#10;fw/qL6nrbyKLeQwQ28zNuTOY8FlJUtvJAIC13Pw2+Odh8YfD+ueAdL0qDw7eeIY7QaNbSXAVZraa&#10;CGK4lVuP3kbLLOtupXLS4GCpJ+dPh3oXi74xeCdH0HxV4gun0+y8MK/hwFgYILKWR1EZUBZFiEhL&#10;ler7ACxGQexsYtHi+OGgtJcx2+oabE02nxFFdLmQKEwTjAZN+7pyBgckk/K5lF1LQe6OqpKVSSjF&#10;anpX7VPiTTbfwzClra2MPhfQH/sy1eJCltpbptfyo40OZpJCy7EH+sYMzM6g4+T/ABVPefELWLW6&#10;jt5LKS+uo7e1ikfYArEoiM/G88gk8AFyQABiv0B/Z3/ZMs9d8Yz+O/FEn9oWUOs3mo+HtMZi0aSu&#10;EU3cuMKTujJRQAA2OCOKwPih+ye/jH9tbwXMunxReE21JQoiXy44LbSoIzIpxwDI5ZVIwTnkk810&#10;Qg3RTSN8RgZt+1fXpc+WfFPhvVE8YTabH4X/AOEf8R+DbS1t7nTIWKXZEUcce/naSzPG7qyNj53Y&#10;P8m2vcPAv7E9pY+CoPHXi/xBqmn+LfEVwNWW4tb5Y4LR3+ZGhcgs0hQx5kYkMZMKuSMfSn7V37IP&#10;hr9p/wALxx6hJf6Pr1rG39n6jYf64b2/1UkfIaHODzyvJUrk58G+GHwc8aa38YvCPwh8T3Ef9n+D&#10;bJ/Et6yHz4Wt1meO1RWxmSNpo1eLPQORwVUDapgqkpXw0XJ9luZYrCypUrzdl3ex2v8AwVq/4J96&#10;p4z/AGxr7QfhR4LsbPRv+FU2nj++t9OxG9/HA0qXd0jOw8ydg2NhdRLgBjn5h5H/AME0P2P/AIeP&#10;8DL74keOJNc8QaNdalNdWudPez0ue3t41P8ApB5cFmZ+QRDgEswAyP04+EHxj8ZeG/DdqupWnh24&#10;nk8KxeFLqe9tJJrx7ENNIVVlkXZky88EYVeMjJ81T4PWPhT9mCT4fWP2yTSdK8LTeH7dYwPPMIt5&#10;I1wcYLsG5OME9hX7lwjwXPE0FisZDl06739D864i4oo0kqFKV3dXPy98bX2ufG+Hx5eahqUFqvhr&#10;SJNVstPs3htrHUrpJ4FhsLeINseJUdwsUeGIgwD83Pheq38lxN4iRpL46MZIZrm7uiZGtpEjVZdr&#10;n7u+TkDGcLjA+9X3T8Of+CSHiT4bjR4dH1Sz1HXr/wAPpDqUl6xFjYX0sUm9ojjd8ivDGrHcWkDP&#10;tCjbXzU/7KGpaB+yVr3xF8XTMom1RdK0+0guPMXUbr7QVnu2G05hjXKKxIZ2ZMkjIPxebcK42hWq&#10;TnDR6/I+gwWa4SpCChI+d/EeoXHhezuPJtY42a6USMo+WXlSGyCOpA6nuataz4ntfFGoXEi/uIGL&#10;sQW2Nahht2ZJUnADdgT0wPvV9L/sGf8ABPa6/ar/AOE61B9VW103SYRHbJKQ6LqQnEkKyDGWhZY3&#10;Dsu3aCD25+2f29P+CZWi/th6sfGGjXVn4T+IEkHl3E0asumavhTjzVUrsbcdokXB2/e39/WyXgWr&#10;meE+tL5HDj+JKGGxLoyf4H5w/sT+FdQ8GftwfC/Sdc0+60W8/wCEj0y7khu4/KbZLJG0cuSAGSQF&#10;drgYycDHWv3AuE86Ty28uUBidrfNsbgHg9D94cY4x6DHj8v7Lui/Gz9nTwLo/jjw/wD2X4s8JaRZ&#10;W1nfRbf7S8O3tonlh7eUD5l3xrIVx5bLxtyc17O9w12zyyNG8jNvd0TbubGD8vUDvyTX7HwRw7LK&#10;qMlLVT1Z+ccVZxTx1WKj0K6wKvmtsVZJpDI7KuC7nq7f3mIwNxycAc9cq0Yc/dXByMY98jnrwffn&#10;vmplGxPZulBGa+7i3F3X3Hybak/eXzIV/dyKDtbn86DEsAx83B61IEDHdt4zj3Bpp+9Wl0Kw9o2w&#10;D+FJG+xsNzTjd7/l2/lTRG8bfNt9R9K87lZ0y0ehMg+X5v4jgYqQbU4qFf3r59sewqSSNUkVVLFv&#10;eo5WdFOowkbB4qN1+ZT71IMEbv4c4PrmmvHv+792qjFoylqRMvzZFIqfNUyoqDqaBW/MYS1GGEde&#10;aVl+X608hcUxxlV2+vNMnlYwxMBSBf3m0duTUhh4704DJzjp3FAcrG4OOlCrg1J8tNUEt0FAcrGi&#10;PDZ/SgwZOcc1Jsp2Dj5v0pcwuVkKgFsdx1qQAZoEfI+v51IEyaXMIa8YIU96AuXz71N5fy0gX5ak&#10;rlYwpupRExI+7Twh3gU7yWkB2hlxycmlcORjCu1sUKm5sVPDC3+yaetv81LmSKVOREkW0bfXjJqQ&#10;WwByfm4/CtrR/CE1+odmG0njHeprvwdMu5kDeWOMeteXUzWhGfI3qevSymvKnztaHnvxD8PyzaK9&#10;5DuMll8xI/iTqc/QVw1nrrToMMxzzk17h/ZckCskixvGylWjPIYd81458RPC7eBvFcluseLW6Jnt&#10;if7hySM+qkMp9x7ivxnxEymHtVj6K+Lex+v+H+bSVJ4Cs/h2IRrLKMljxTjrhdeDn1rJa7Vj/D+d&#10;MWYK+elfmHLY/SFUua8OrrKrc/Mvb0obUl/ixWHLcrH935fUjvUct8rhdzY9MUchXtUaz3+Azbuv&#10;Aqje6jIisRu4Gartch1Vdy8HPB5NV7/U47OFTMzKJM8DmlKNg9omUdV8SMDhlz9K5/VPFZRuIeex&#10;NaeoazpzBt8kw46eXmsa91LSUUszTY6/6o8VjoT7S55n+0L4iXVvBCwiPlryMc9OBJXg97aNGysz&#10;fxDvnAr3j49XWn3fhGzhtmmaY3QfJTA+4x5/OvE9Ttig2/KT2ranFWuclaWtj3L/AIJZaCbr41+J&#10;riFmxZ+H1Q7TtGGuIvTuQh/WvR/+CotjLD8PfBMLyE+Zq10+3eT9y3C9z0+b88Vx3/BK1fs3xF8c&#10;OFB/4lFlknt+/etj/gpvqUl1rfga1kdjHHZXtwQP7zTRoCfyIrX2jvy2CVNKHOfK0NuwjVeN3Y7R&#10;wfrivRv2evF0HhfWNSW6MjfaIlKEIW5UgDnPT5z+QriYoDGFHRuufQVBa/ELT/hr4ssbjUoLy8tb&#10;m1mj/cMFIOY8Hnj8yB9KznTM41kj6z0f4n2kcmS8yquMEqcV1ekfFCwmA/0tF+qtXyvon7UPhZwv&#10;nWfiKMsgOPs8bAc4DArIeM4X610Vj+0/4DU5kuPEEYVfMJayyFUDksN/Hr7AY5rm9i72Z0xxDauk&#10;fUNl8RdPZsNexc9OD/jWnb+O7Ej/AI/Yf++q+ZbH9pPwHcxJJ9r1mJMbsSaU64Azk7gSMDjt/EK1&#10;bX9onwGwfOr3UXlgEl9OlBHrkbflIPHPUntUeyu7Gv1g+jovGlk3/L7br9WqzD4qtX/5iFrnsPM6&#10;187w/H/wK4Xdr8adN6vYz74x2JAjNWrf44eCZlZU8S2DMvYwTDj3zGMUvq6vYf1h2ufQ48T2uMi9&#10;s9w/6bVLD4ot3PN5afN/02FfPMfxg8Er5Z/4SbSV84EoX3LnHX+Hj8asR/FfwXLHuHijQ5F9PPCE&#10;+2D/ADyKh4exPtj6EHiK3Uf8fVr/AN/OtLH4hhf/AJbW/wD39FfPVr8R/Dd8oaHXNJhhbI3SX8KZ&#10;+nznNaNt4n0UOqr4g0STcOMahFk/hupexRp9Y0ue9f8ACQws2ftFt0xxIKeuprKP9ZGf+2ij+teF&#10;wavp9w42alprgnGPtsQyf++qsFLGZvlvdPZl5Krdx5/D5qn2EuwfWT3Jb5SF+ZG57SCpftXHVf8A&#10;voV4g0DtlY548dRi4BJHfv1qG3ivAgwLhyc4IkOP/Qqn2Mh/WYnubXjZ+Xb/AN9CkE0krAbW59v/&#10;AK9eKxrqLji3ul3dP9Z07nNSxRaovRLz/wAi/wCFP2M+wnVij2vfIgClW/AU37VID9yX8FzXjPn6&#10;gDhlvvf5m/xqaC81KEZSS+Ud/nOP51p7GQe0iewf2gX+UJcZ90oF06j7sn4ivH113UiY/wDSbobu&#10;4dj/AEp39u6rux9suR9Sc1Ps2HtInryXjEnKt+FDXrAfdb8q8lg8R6tb9L6Q/wC8wz+VTf8ACXax&#10;Hg/bJuvchf0qvYyD2kT1D+0Gb+Gk+2Mp+bNeZf8ACaa0zcXki845A/wo/wCEz1wpu+3HAOMMB/hR&#10;7GQe0iekTX20/L29ax9G1byfEesQlSGVo5Mk9VPT+RH/AAE1xp8ba4wx9oU/VeG9s8Vl6F8Tr+58&#10;Ta60d5FKbc29k7bANkkau/Qnn/Wn86PYyJ50eu/2ko/iRs9CD+lKb/I/iHuQP8a8xk+KGqxnaJFY&#10;Ht5S4z+dNHxN1cN/y7/TyetT7NhzI9Ma/VT95aDqK4+8v515ynxV1UD/AFNs31Q/407/AIWnqX/P&#10;rZn2w3NHs2HMj0RdSHehrxT/ABV5w3xQ1DOfsNr/AN9NTl+Kt4B81ha/99tR7NhzI9FF5j/9dI19&#10;g9vzrz5fixO3Bsbfnj/Wn/CpF+Jjt96whB9pj/hS9mw5kd4bwY+9TRd81xC/FBFOGsG54ysgpR8U&#10;I93/AB5S5/66j/ClyyDmR2j3XNDXnFcVL8UIl+9Zyr7eYD/SgfE61xza3I/4GP8AClqVdHY/bMmh&#10;rwBetcefifZADdBdfNxwRSN8StPH3lvV/wC2Q/xqeVhdHWnUPpTf7R/3a4//AIWXppX/AJehzjPl&#10;UH4jaaB/rJ/+/RqgujrjqWD171G+qsFPIz/SuQPxG0uT/l5ZfrGaVviBprnP2rnGB+7P+NTqF0dU&#10;dSye+ajk1nyjyRXI3PjvTx0vFz9Krt4709zzeQ7u2TVe8B2ba3u6FcVE+tKv8WPf0rjJfGtj/wA/&#10;0Ce5biqF98Q7GCyeaTULGGNAfNeWcKsX+OfahKQtD0B9cUAqzKjdACeTnpwAahuPFVrpkwjuLq2h&#10;lYZWOe4jjk+oUtkj8BXy78Uv2tr+5aWy8Mu9rBJlH1A8TS44zEOqgepzXhXiy6bV9SFxc/6XcXAL&#10;SSTfO7n1LHn8M49q6PZszdSKP0Sk8X27oSt1C4/6ZyK39a57xH8ZLDRPl84s46KDuYn0Ffnpq2mN&#10;mQW0YXAGAp25J+gqL4d/sxeMPjpq8Umn2EtjoMj4k1jUmMdptzghBktMw54Tg9Cy9QSw6XUUalz7&#10;euvjtf38y+S0kMbZ+bHJ+mSAfc54rZ0X4j6jIi+dJITnvyCByTnOMfnXDfDL9jrwf8PPDcdslg+v&#10;6g203mqagzySSMP4VRSqIo7bVB9Sa898QeHI/hl+0fDpunpc2Njd+H1uTa+fJMgkE8i5CuxwcKOR&#10;jGCe4xiqGlzoiz6a0/xxJOPmZdp71qWvioMOGZs+24/lXimj+Ibny1XDYBrodO1qZ1weM/3hn/61&#10;LlZpGLudX8WPi23g3wvIljNa/wDCQX8EzadDJOqoBH/rLl2PCwRD5nkI2AKQTu+U/lx8av2k/HPx&#10;e+KT68+vXFvpmmXr2eh3eio1vLd+S6g/ZWb51RJCCbgAP0yFJwPrj9tLxvY/C34R6otrpM2p6/8A&#10;E2ePR3leR2M8SDf5U7Z3JBGMlYEKg8gYzXzj+xv4GHjz9rrwzc+ImTULfTZpJoYXiVYwsNs7Rqqg&#10;bUAYLhQAuSTj5mym6cI2cdTw8fapXVN9xn7fnwT8ZeHPB/gfx14mvLhpPEHn2lxaSTEf2fK48y2j&#10;2k7y0lurtI5YsW+VyTivnS78H6vf6nLcPbyb5EhuGJba8iSR+akoGCQAm1sgcbT3Br9YP2xf2ebX&#10;9rT4IXnhuS4S21i1nXUdFvJM+VDeIrgqx6iORX2E/Q54r51+J/7BmpeIPhV4B8TWyzaP4y002Ola&#10;nbySYYWMrRW4IZchpI2cnOABHMwxkBh1RqJU7PcVTK2p3jsdN+zd4Q1bXP2MtQ8eXNjqHiDxlrWo&#10;2ml6b9ovXQSWFsY7OJFJBK24meSRxgbljJBANeU+O/gh468b/tCyaLp1nY6f4o8EeEJ9Q1tA5+zb&#10;reaWQpGw6vJhFjJwTwSSK/Q7SrnS/A+m2elWM0dvY6RGljax/wCpAWNfLXDD72EBHvkk5PNZ/hL4&#10;cWfh34reMvEEcbSal4xFhbvlcN5NpbmIIB1bL7xycHjIzzXNh6PtZ2prml2W56LwlOlGNWTtY6r4&#10;c6tHrHw48O3kUP2eG80q0uFtwQTGjxKQvGBwxzz3JrbjhaW5jWNFZlJ2Lj5gW64+pwfqBV7wp8N5&#10;DYwi4WOys441iSJeZNi8KuB90Y49q62x0i30mLZbxiPjBOMsfxNfo/DvhzjMdL2mI/dw/E+P4g8Q&#10;MFgFy0F7Sf4feYWneEpZ5Fa5cRLncFU/P+f9OlX7Hwnp+m63dahBZwx6hewRWs90F/eyRRs7Imey&#10;hnZ8DALHcckAjVU5k6dO9KUUn3r9uyPhHA5bC1ON5fzM/Gs54vzHMJ/vJ2h/KROvzL7E59/r34pk&#10;kTF9wPuffFTGFiefrR5OWHzN1r6u+mp8tKzfNLVmfrWmNqukXNqstxCLyBoJJYX2zKGGCyt/DJ1w&#10;45GcdOK8R/as/Zot/wBomx8K/DWDbovhrydQ1i6exUQqk0ECQ2QfAwyefKjspGW8pjkHmvfijBGP&#10;3T7dqhNin2qW4VQHkTZ9FzuwPbOa5MdhY4ml7KSR3YLHTw9T2kTwv/gnT8BLz4DfssaRZ61GsfiD&#10;WcalqCxx7GhZgFRSeuQoOecZfnjivcjy3AVh0wwDD9alO5l77gGA/wBkNtzj67RSeUFTvzRl2Dp4&#10;KgqFFaBi8ZUxNR1am5AkKrt+8dgAOWPbnr168/j+FP2bsH+6CMnqRUnlD/PemtHg8V3NvZbHHGNt&#10;XuRiJSepoMBBP92nkbhijb8uMmq5kSMC5bj6YqN41ViOd1WGh+XvUbxn0/GjmYEWPLPQbqUFgvP8&#10;VLF0+ah23sMYFZ8ptU3BVJX8MU8fNj1oV2B/hpSFJ6mloVFtCM+AM/Lk4xTlOCQKTap6/NznJpAW&#10;Ck45z09qROo9jhfvKD3FINopY4/l3KMeopASTQSKWFNQKmdu7J9akYbQM00g54FXzAEZznd+lPjH&#10;bp9Kaq805QymmAKv3ffNCDL05VbK/L096Nm1/wAanmAbt+Qn3xTh8px7Z5oCZyv404Jlv0qQG5xT&#10;ox82acI1z1NPC4oehMYtiYUsD70MN7U7GadGFQ96nmSLE8nLe/QVq2MEKW/7yMs2O3eqUSNM3Fb+&#10;lWeLb5gM4rysyxXs4q256+W4X2knfYyjYCSX7uF67hSwWKtcYLfKDxW9NpzJGMIvl4yQB3rEuZNt&#10;0VChcVx4XFOsnGJ1YrDKglOS0Or0ILDGF3fLitxLZbqD5fTGPWuJ0/UGXnd+FblnrxhjGe1fJ5hl&#10;9VVOaLPqstzCEqfKyvrujbZVaNQsjMATXN/F74XXXjvwbNDYwFtSs91zYgnBkG3LQ5x/GVXHuB7g&#10;99aW329Q2VZj8wHanalf+VEFKMwXg/X/AOtXBiOfEU/q01c7sLCNGp9Zi7HxW0l/bwRvcaL4htfM&#10;5An0m4Q9dp/gIxn+IkCnzXbQRbpIbqPPQPCy19q6ZqlxMMi8uecBgZm5A6Drxj2o1q+mEX7yWRlx&#10;zuYtxXx8+EYc/JzM+phxRLk5+VWPiGS7jcfNIqs3Cg8HP0qJSqN800JPYM5U/gMV9lmRbgHHluD2&#10;aJW/pV6w0qwfHnafpk3H/LSyib/2WprcH+zV1I0ocUKpvE+Kw0f8TRr9X/8ArUl7Y/b7ZVjkRtoP&#10;BPX8a+3ZPC3hmdlWbw/4ekLHGTpsH/xNLd/CzwPdxhpPCfhtsc7vsSqf/HcV5tThif8AMehT4ip3&#10;tY+BL7wvfOrNHA0n+yjq27261zGr2ckEjK4likX/AJZupyP1r9FZPgT8PrldzeE9J9QYhIrZ9sNX&#10;lf7UH7I/h3V/BWpa94Vt49J1HR7d7hrdJC0N9CilnwWyVYAHgk5NcOI4bq0ouSeh3YfPKVWfI1qf&#10;n78Uomm0+1VixCznJ74AxXnep6Z8rMAp9PWvUPiLEfsdv8u5mfcyf3cqc81xNxaqT8wCrnJ9q5cL&#10;h26eqFiqyVSyPY/+CYWmSW/izx3LtO1dPsYjk9/OlJ/9BFT/APBRnEnxC8Mrt3bdEYY9N11If/ZR&#10;Vj9grxdoPgC58Yzazqmm6edQ+xiJZrpImcgzbsAk9Mjj3qj+3H4o0vx18RdHm0q8t761h0gRvJDI&#10;rhW86ZsZB9xWjoxb5VuTKpPku9j59W1YRLuHJ71wPxvieC60fbuVjDMMLj1UcZ78DrXq72auE3A7&#10;WLZ29iBkV518e7XZqekLz8scpH/fQqatFJXZnGpfY5XwgNIj03WLq/t4bu8S9tlhgjtreaSeEwXJ&#10;dWZ/mjTzCjFkO5SoI5FSWw0O30ayXUQY/wDRbI3DyxiS3aRbKVpIyAM4a58vzMkgkcYHFR2Np5qR&#10;5yzRAqpb5sAnOOfy+hrSs7MW8a+oPTAI9+Pc8n3FeTUwMpy5uY9Sli3CNrFvwDbaRrcFg0x06zur&#10;y7sSzEmCKAkXLtA4x8oZfKRz/DL5Y6ZBtf2db2y7rObTlsY5IvsxEwkub+GS3JMjYkYjDnEiPGpR&#10;guCRxVTyk2gvtcgf8tcFSTjJYHg5Iycg5PNQ2es2dvcDy3C715XZ80n3Rkn+I9OSe+euCOb6pJSu&#10;5nT9cg/smt4Z0GPWNU0lZkhjtbpbVrl5Lh0lvWfMc0O5ZVCtHKNpQgHYc7h1qxY2qDVdLtdRj/s3&#10;7TbCfUrUlpzYugkdo0+Yu0nliFvJ3b8OckdRmWVxYTSAIlv5rcYEQXIxjk8ZOMjOcnJyTTZNb0nT&#10;bcJNcadawxvuzI67I256lc5J3Htxmp+rtSu5ieMg48vIat/ZzaVrFxYajthFg1294yytcIohhmmA&#10;LDaGVRGo3oQGwxAHFVYJRiJo5JTNd2ljdQMLot5azxM7AjByAQAABkA85NQafqmk6kix2c2nXEca&#10;qYwmyTbxtBUAHovHYY5wBnOjtt9OaPy/IhaM/IOAY89AvHQdgaboTe0yo4xRVkiGW0S7MCwzPps0&#10;kGmtLJdXDzxl7qUI6hdgH3enPB65FVdXvdO0DWLaz1DUU0+2vGMaXFwEfypQCxV9qgYKqy9sMVzx&#10;kG8La1kTesMKqp7dsNuGPp29K5/QxoMN9dafGwnmEklw0c22ZlL/AHyAwxzjv6mo+rz/AJg+sQtb&#10;lNTR9Kk1TRotZFvIsE0oVUaGMx+VlYz8wxufzm28DbgEhjjFSWb6fqS2MdvfWrXl1bwTtG00TKBL&#10;bzSHCgAqY3h2EMTzIvSuB8WfEqDwn8QrbRLqxmWztvLisZU/1aocsNi5UeWGY/KCwBOcE4rptK8L&#10;+Hbq4Zo9LshPN88hVBliMsSfbOD6ZA7ZBlU5t25g9tD+Uh0H4maLqejTXTXF9paJYSXFu2oWiqLm&#10;cCNliyp+VSGcbiQBtz0BrrPD1/D4njluLO+WCzWbybZplSEzqY5JNxDSq+RsClEDSZcEL0Fc74c+&#10;HGg+HZriS1s442uJXdv3hYIrLsKgFiAuM8Y/iNWJfhx4ddrNG0+ECwVIoFSRo/KUNuABUgkBgD8x&#10;PQVf1ep0kT7SH8pYj+In/CP6JY6veeKLoafrm9oxHI84sHRN8cPyNljJlF3LwhL7seWc7/hz4hXW&#10;t6VHdW+q6lNE2MOLiVCx28gLuJ4YMM5/h9xXNP8AD/REa1ZrWOM2gAjxJtyVYsCem48sPmzwx9a1&#10;vD2kWfh3R1t7BPJg813AY9C7ZIByfYY44A986UoT2lIJSi9jo18Z6xEy7dY1WIdflvZQfz3Vbh+J&#10;3iK3H7vxJ4gX6ajN/wDFVhpFvG4jcwHApvmLgdOffr7Vtykcx0C/GHxZCoVPFXiRRyMf2hJ3/GpI&#10;fjn41sf9X4s8QBe4N2zfzrlXkIk+7tGeCQePyH8qbLJ13Ls+UYDd2zz74x6gU1G4cx2Q/aI8bqeP&#10;FWsH2aRWB+uVq1D+0v46iT/kY7hsdmtoGB+uUrgRIuO2aYJd8q7fmyMjtj8aXKHMehn9qTxuOP7a&#10;h+p062/+N1Iv7VPjYOG/ta1bAxg6Xb4P/jlecG43k/MPl4Iz/WlWVXBw271+bGKFTbdhcx6bH+1r&#10;4zVf3lxpNxj+/pcY/wDQQKqaZ+1V4tGo6lNJ/ZDvdXHmEGxwMiNU4ww7IPzNedhOcbl9dxf5aLfa&#10;9wduV2kt3YMG4H88f8BNNU738jNSdrnqSftc+Kkb/UaEqjqfsT8f+P1NF+2L4lQc2egyjuTBKMf+&#10;RK8ruHFueoyfV8YqPzd/+1u4AWlZXtY15kevW/7Y3iDq2k6C2OhVJR/7UzViP9tPWVO2TQtFfP8A&#10;dnmT+bGvFL+6SwsGmkkjRI1DszMI1QEA8sSMY+YkjPA6VHLeSWjWH2u11Gzj1e3N5pz3ttJbrqlu&#10;CVMtv5qgzRhgwLxhlHcjrRyq9hczPc/+GztT7+HdLx/19zf4UD9s6+LDd4X01hnnF5MP6GvEUVWG&#10;5Vj9sIMigoo+8qn6qKfKr2FzM9w/4bNuC3/Ir6fkdP8AiYy//G6kT9s+QjMvhe33dtmpPj9Y68HZ&#10;0U/dFHn4HCtS5fIIyvse9p+2ouTu8Kxcf3dRX/4inj9s6ymJVvC1xux21FP/AIivATMGHu3GfSmv&#10;Ps+9wFHJPcUvZhzM+gov2wtLcYfw7qUZ/wBm6jYfntFPP7XOh/xaDqwb/Zuof8a+cW16OG8a3z+8&#10;UruUADbuGVHXklfmB7qCcVbMrOm7+tO67ClGyuz6Gf8Aa40ARfNo2tHj7vmQnP8A49UZ/a78NRqv&#10;/Ej1xPX5oD/7PXzzNckrje+D1G481C8mAQv8XGMUfIOU+il/a/8ADOcf2P4g2+xh/wDi6k/4a88J&#10;lip0zxErY4+SI8/9/K+b/NVV+Zenp3p1np+oa/q0dhpNnealfTKdsUCbmCrw7sCRtQHAyT/EKlyX&#10;VBGDZ9B337XXhlbWQxaTr00wQ7EYQoHbHA3b8DJ79qRv2sPCKD5rbxArYBbNvF8h7r/rPm+owK+e&#10;NR0PXPD8+3WNHvtI3NiP7QAQ/XPP3ePlBGScg8dqiknyM8sQOoP+f0qI04yV0N02j6Ff9qnwgZOI&#10;deO44A+xx9f+/lMb9pzwlIuZI9ci5wQdPX/4qvncTbj8276ZqvKdvHy468itfZIjmkfQV/8AtK+D&#10;yjMj6xJtGQn2ILk+mSTj6kHHpXjXxW+MX/CY3sUqEpFat/o9oowqj1b1P6VzF1LjgDcD1xWLqhwT&#10;9Pyo9mjPmZ6Haav9rg3NlWmClwf4j2+n4cUalOvnwkcgIT+NY/h+7b7JGw53AA5rXmj3qnHaqjFt&#10;2QTk9ymxWRCrLlZOGzzxX2J8ApZLz4ReF8s0s02nxIGclm3dWBPUgHIGegr5JGm+ZF+Havrz9k62&#10;Fx8MvDu4sv2dbgfMfR3xU1KDRpTkjufip8TrL9nv4U6tr0kYumsI1AjJ+a9ndljijJ9Gkbtg7Ubn&#10;vXxZ8H/HusfFf9oT+2vEN/Jfa3rVtcfaJQvyx4QOsKgcKibeMf3eSec+yf8ABSjXpZPA3hHRo2/d&#10;6rqk11Kv95YIV2A+waVj9cV86fBq+uNN8f6TPC5hfc6B1GGj3IwOO3O7vmtPYtQ1NI1Vc+qdNsWt&#10;XG6Y8HgY61vafIpxkLJ3Iz2rzux8Y6kI1LXjPtOTuVe34V6BZTtLHGzsvmMgJ+XAYHrXLGCbsjs9&#10;ol1Mfx98Orf4lajoMd4u1tLu3vEJG4GQ2zQoxGOSJCp/CvHf2H/gjqHhTT7Hxlqfnfbrie6gjtyg&#10;BeDYYBJ04JkDEf7A9ea+iIZmTb8zLtHDAbiv0HsefqKfbwx2ESRxRrDDGvyRJ90Dk8HPXk8e9S8K&#10;qkvM5pU6al7SZox3auisV2tjaUJ6jsD24omMLygv13Fh8/l5cgA8D7xPPXjJ6dMbngn4U6x43i86&#10;CP7FZNw15cRkR/gDhmPsBg+teueB/hNpPgqFZVha+vsYa7uVDHP+wpGAPwz719tkfAmMzB+0qXjH&#10;z0Pms542wmAjyxkpSPPfBPwZvfETx3V1CtjZswbfcLulcc52qemcnnHpXp3h3wdpvhCFVtYd0/Ae&#10;aT55X685PTkk8AVshMNnHPT/AD/gKTy2yTk5PH4V+3ZDwbluXQ9yC5/5j8Xz7jTH5lPfkj2RGB6/&#10;M2fvHr9KAgepPJoWLFfYaJWPkOZt3IUhw/8AKnHjrUjKW49Kaoxu3elVzIfKyPkk00rgYP6VMsSn&#10;Pzc0FcKaq4crIguTu544xS4ZjT/KwmV/WlePCUXNOUiEWzdn+KkMakdTTlQk/e6U4daLhysgCkj8&#10;cU8LgYxTlXtj3p2cVN2HKV2VskCgRbR82cn0qXBJ6UjZYfSquhaEX8HuDxSkl5NuOe9KI+Me+aUs&#10;xXdxkcVXMjIooyuwxnGak8ob8n7vbHeneTtI+X8jwKVEw/1o50bRXcQBc9BT0HPzfhigp1znHtTj&#10;tb5VzjHU1HMUNMZz7Ubud34YpY0IbG6n+SNv8XrRzC5hgfbn5SM9aEh3gkZp4hyfvMPY0+OIc5yF&#10;9qOYXKyIr8tCggY4qVYst/s07C0xcrIhEFGec0B2J/hqTZuGaULke/aq5hDQAD0p2VLUqx7T83X2&#10;pxGGqQGKNw3D1pwjyD69qPK/nmpVjAXvQVysiiG9v51NEisrbm9hirFvbRo67mG3rkfyqS4s1kPy&#10;gbV+b3rllW1sdEKLsVFjy1W000lFbbnJotYtjA+/Q1r2bKiZ6/0rhxeLnDU7MHg4T0kZMdsY2z93&#10;HOKv2OptEPu/d5+tWm0/zju9emaryR+RJ8rLuXkg1wyxEa0eVnoxwsqL5om9pN6lxaENw3oa5fWy&#10;W1NgF289qvW1wwbJ21aexGpINqjd6iuLDxWFnzPY68VfFUuRbmEspiqzFfO6/ep+oaE1u/zN+VVo&#10;o9uevXFezF0q0eY8ONOvRfKa2keJm06FssWOfypbrxRJcSblz/u54NZTWeI/979ajVFST7uCvPFc&#10;8Mvoc3OjT+0MQlys2dO1uRZt33ee1S6zrsrhQpLKeCax44ncZUtinGSRQF/hH61nPL6TlzI1jmFV&#10;UXTvqXLbxBJGWX5fyq3Dr8j/ADNJtwOnrWM0TfMwVqYkbMfQ+9a1Mvo1I+8YUsyr0lZGzceIJA68&#10;fLnj1qYeLGjXDKze2etZdvpskzDczVZOjtanc659MetcVbCYKLsz0MPi8ZJ8yLKeJbiTJX92vYDI&#10;NQ32o3HiXw7qWl3EzLHqdjPasMd3RlBA9eabGiruZg27HHIqtdybx3X/AGl4Irlll+GqJw5VqdEc&#10;diaM1U53ofnN8Q5Fazs4Y9u6FiJhyMMFwRk+hPTmuPmTc4GPavrb/go5Db2vhLwe0MNrHuv70nZA&#10;qZxFFjO0DOMk85r5PNx5kg+UeuR2r8tzDK/qmIdJPQ/TsHm31zDqrOOpR1PRrW7VRcRCUs3V8t1+&#10;vYUlnpVnptuyR26RrjqqjH8qvzT+YuM7h796hJ3Mq/wk4xXm/V1e52fWG1YbBDH5kiZb728Y6DNe&#10;bfHuJH13SQd2RC549S4Fek5VC+OrHGe4rz34xSi512x+UErBn/x7P9KxxVC0NTejUu7I5XTrTylB&#10;bp2q9DCPMHucc9qdZWnmKp/vHp6VqW1gysuB3615fsztVS5k63ZTzaRN9jQtNsYLghTnBxjORn65&#10;Fcj4gkv/AA/4T0+znkmaG4mmneGGMO8b7FAy/XaNgOPXNepxaf5gC+p6149+0d400/w3dWdnN9om&#10;kgDTMts5jkUNwueCDz1GK8/HYe9O63Nacy5ouna1P4M0m4sw15JIxW5Vm8uSAE4DKfbr3q/4I+MP&#10;i74BfE6LUPDd3byHRLlD5t1aQX1v5bEfLLBKjLJk8EcZGRxW38Cdct/Gfw6tZrRm3QxoJPM+8NwL&#10;Lk+wHNePa78WtF1f4s3jQyGSxmuBDcSCXykSMHbyNuSQc8g159bBy9gmtzo9se+/tX/t7+If2hzp&#10;em3Hhv4Y6TBpDmZJfC3he30uW6Zl2jzimWOxSVUAjgnOTg1wPjqe8szpV5PeNZ2uoIDKgj5iC8tn&#10;Of4c4rlNe8LSeBPFNpdLHZy2M22eEu5CypnJYN3IHaum+MXiGLxd4N0fVLFreS0mvpEneV9qW4Cf&#10;xGsqdOY7omvLPULT4Vy6j9uVtv74Ony4i9ec8/pXP+EltvDOmWGv3d1NcXOsqSpiG5vLBw3K4PTu&#10;Oa0NY+JWlS/A+6tU1CxmufsiWnlQyggyKckD2Irm/jLo+s+GPgN4T1SG2ljW1hZLtIBvMIc8EjHT&#10;612ew5oWW4e0ieunxTY2H7P/AImS68A+F73VNQ1KHU7HW0kka90OCIFJbeFWUF4HO1iWfco3fe4r&#10;z/4GaQviXSNYvbO7khu2ja1JlB3QfN8rc8cj25FW7v4w6NcfAdZvtFoJ7iwWIW8pG5ZeB8479ODj&#10;K5Jq5+y1b3kPgK+1zVWW1hvpleLzMBNkY5duOABzz6UqeG5HcXtTz618a+KfD2t/aDcNeLa3BMsA&#10;gUiWBAWdwQBjABrZ07xBr3iH4gWdjZ6rby211F9ujkbvC3zbWPsoOaf8OdBX4h6Z4itYZFh1KG8a&#10;5sQJMPLGAdyEf3CPlJ461jfs/WK3Xxxt7BrdrN4bO8QICHMLEAY2nt8xxnj1pKMua/QaqHX6R8T9&#10;W8X/ABJjtNPs7ObTYy0cjXKHkLn5iM4HQdQc5re8Ya3c+GPHujYsLOzjv5Nnm2Mha1uFHUYx8j+x&#10;riPBPi62+HfxJks9YeSzuLV2s5BLFsgQkjBMmcnOBzg4yeaf8SPEdxqnjK4k0nUZr+CZ1Oy3HmeQ&#10;Txkqvb0OB71nKk7KTNuZHv1nACG3fLsYqT74zmuD+Ib+IdQ8d2el6T9jhgtQHu4ppDG80bcsUKgj&#10;IGRyc5I47V33gPQZdE8K2dvPPJeTW8CCSZ/kaXPOfqOhq/qdtDa2ckkzBYI1YnYPlyeTkAqCSeck&#10;jkdRXbKm+W5iqh5v8GfFHhrxP8arO016HXIvAtvrGdXeK4ZtUi0neFYoit/rxySwG3HQZ4rof22v&#10;DWj/AAq+NupQ/C/XofGHw0k8q90TU/PLXUsU0WRBMxAxIjrKjE4GVQ4G8Y8s+BsMNl8QZJGuLdri&#10;6gkl2pKn2iFTKNpwg3CFguF3BPmPCj71d38WmtdD8IQeZ50MP2lMJAmWkG7OQowDg88+grh9nNU3&#10;PmNuZXMH4a+L9P1mHSbnXp72DTTfourvabGkisy4RmgDMC0gyW+ZQuB3619fft7fsV/C/wDYa8J2&#10;Olr4s+IXiL4iXkHmwWJjtP7LiRZV8yaYssbqjxkhER3feRnArxv9k79qeP4P/AmHQ7j4U/A3xckN&#10;xPdtqPi3w0b3UyZZAUikuWlDbVVhsUZK88nivav+Cz37Q9h+0Jquj2Phu8FxZaRZXlxYBXZromVI&#10;I5R5JA2D9y2BkFgxyuDxwyqVHWh2tqbaHP8AgD4Ifs/2nwgs/EXxE+LXizXPEV9IiL4W+HllDNNY&#10;B03qjy3CFJCoGGkJjTeQi7yapfFr9k7wn4P/AGT7T4wfD/4iat478NQ+IG0nXbLUdJFje+FlkRmt&#10;1uEUsxkBCqzhfKfzUZGIzj5I/Zeuv7O0i4kaSaS3mcT2M5hlWJ0YhSI/MHzqWLAuOCynOcZr07V/&#10;jT/wh1lrGh2+rahFb+LrRE1DS4JnFrraWpaREuIgdrqhJKhgecHkquO9UalrqWpipJs+nvE/7E3w&#10;p/Zf+AvgXxd8fvHPxE03WviFH5tnpvg/TIJrfSswRz+VO8iybpUjlRiRt3NuVFbaWrzf4mf8E5vi&#10;Z8O/GuqeOPCEmufE34Mtp1s9prFvpMlneQJJH5mbmyIMkRibesjkgKzD5QDmvaf2R/8AgrRrXgH4&#10;U6P4H+NHg++8WaNcaLbw6fOq27X0VptQW8dzYXAEd00ceweYGDMu0sGb5j+w/wAHPFum6L4J0nQ/&#10;7V0f7Pbww2r2jMi+ahVVw6kZ+bcCzN8xYnIIrfJaNSpOSrEYt8qtE/BP9k79m7Qf2pviwPBmqePd&#10;Q8FatqUO7QTbaH/aEWsSRJNLcoz71EOyKLeN2d2CM+jv2u/2YvDv7KXxRTwjpfxEvvGmv2sIm1qC&#10;fQGsY9GEkSTQfvN7pKXjZmKjbsAUk/Nx2H7ESweHv+CiPw/tVYQxp4u1CyjUkLtQ2+oRqOvzcYII&#10;zwecU3/grHe2uj/t9+LvPkWKW607R7gRDEkskklom1YwMs7llOFQFycLyMLXJKUo4503PQ1/5dqS&#10;If2Cv2SV/aY8ezXWmeOvDeg+LPBd7Hq9v4Z13wnJrlvqtmojT7Q6vLFE0Iml8oxq2SQDnBxX0B8X&#10;dM8Sftc6xrnwZ8YftafAzxhrzaqqW9pqnw6ktb7w/dxSqWj0+581Y42Oxo2RZJGIVgGJIAyf+CX3&#10;wk8S/s9ft9z+GfGFra6Tr2qfDabVm00Xi3V1p8c9xYSxwXKZ/dTKkeXjyyhQTnON2B+2d8a/gvY/&#10;BT9qjwLpOjr4I8dah430681T7fqz3j+NLi31ENJdWm7cYmhYSH7OMEeZuXPArzqmImsQ0noacqa5&#10;j5J8bfDvV/hD8RPEHhHxBaSWeteF9Sn0y+jKld0kb4G0kYw6bZASR8rADJ5rrf2Z/wBlXxJ+198V&#10;W8JeGbzS9Imt9LuNavNT1QSfYbK1jKBXfYN/7xpAqcANtY5AGKn+PXgf4jeE/iJZz/FX+1l8aeIN&#10;Gs9VU6nqCz6obIoY4BcsjeZDIqxBfJmCuCvQjmub0bX9X8OaDruk6Tql/pum+K7ZLDWra1kEMep2&#10;6uHWKXAyVDjOBjqR04r2nTnKjeG5ipI9tuv+CS/iKH4cy+Mo/jd8CX8HwytC2vNf3Uelq4nEG03O&#10;woMS/u9xIUucA54rPh/4JTfEiT486j8NZvF3wt0/xTa6Xba3pyXmqXMaeJbObzg81gqwM8wt3iKT&#10;YHy7lcfIwY+8+Hg19/wQK8SqqjzLaa9G0R+mvI6rsxhQQQcDgkAHOa8q/wCCbvxG1nxN+2Z8F9F1&#10;rVrjUtL8Iw6vpWiQXHlN/ZtpcafcyPErjLyQllUqJGIUIFAAUAePRxFd05zb0jubO3Qwbv8A4JEf&#10;FS08VTaFB42+BV94kt4hPJof/CYNDqWxk8wf6O0HmD5CG+ZQSGHyjrXj7fs3eNrL43n4caxY6T4Z&#10;8WBmxHruqxWFiV8oyo4ujmPEqg+Uc/O2E4Y1+mUX7EPwt+L/APwUr8XePG8ZeJpPiJ4J1PSPEGr+&#10;E4reOzt4ZmsbdLSYXO3zJrdljj3lW27zsZwvJ/O39u74nXnxy/aZ+J2palpOv6Fc2dxdaSNL1p3k&#10;vbFYGZR50WSkIbAZYYyIwHR1GG3DShjZzVl2DlR6D+0P+yN8U/2b/wBljSbXXPhz8EfCWi2gt/7W&#10;16w8S/2n4m8S3ryxlmjWby1AO9WaKFHeNAeVBr5ogsNU13VrfStH0u81jVbmJpktLNPOmkRRklFH&#10;LEf3V3OegVjgH7m/4Kw+LtG+KHwH/Zz1zS5tPka2TUbKe3jmheexlNnaCRXEeDGzMNxCheCPfPxR&#10;qmjSXKRvas9vqNvMl1Z3ERMb21whDRSIV+6yuFOQM5HeuzCqc6DkZylqc/qrXWj6T9vuo7VNPYx+&#10;RfRXSTWtyHjV1KSAgMAHUuesZOxgGDbcyPxYj2S3Uy/Y7WYgW8tx+7SfL7AULY3qDnc+AoCkk4NR&#10;afD42+Ieoabb6hpGravNrU8ulaHetY5t7u5u71TJAJFVQW+0zkumMxlyO9WvAPw0uPBjarpuqSJf&#10;Ppuq3lkgMnmQpFHOYl8vHChigOVGQMd8k6UW2Ba8dSXnwt8cX3h3xFbQ6brWj3Itr62F1DefZpCQ&#10;ApeB3UncQuVJU7gc9q7bwv8Ast+NvGeo+HvtPw68Za4njTTop/C1tY31lDBr28lilxJ9oVo1ZUco&#10;jAF5YChU4Za8G8A3+jy/EubS7bT9QbUGhC3V1MwliP2cjY0OEBRW/dZUknfGrcc5+if2fvi1rUHh&#10;/wAWfCe01OPQPCesLqWqLdxWqPHpxWySY3K7UNxsgEIlzGRs4Y7A2Rji5VVTTSKjJXsY37Q3gG/8&#10;AfEjyJ/hz8RPhzHb2MUd1pviPUE1NIJYlSGR4p9+I1eVgzxbtyO4UjvXnuk+IW1/UI7PT7e6vrqa&#10;ITRw2kRmkljJG10ThmByBgdOuSK674L/ALQuofDnSdTgsra01bT/ABRpk9h4m0/xLvv7HV95dBcx&#10;723wXCLIxWRW3jBBDD5a8ju0h8HfEqCa3l1JY9OiinkOn3BW+S2AjVjAwIfKryVGAwB4B5qqblGF&#10;4kyk2dLf+NbKyvlhabbIxwqEd+OCTjnlcjHHNaqobqIvtbbjhdvr3z6V5Jda1Fq+s2UViqataveL&#10;b3UywOzJGzb1dy3+rLrnoSWC5GMV7PbWaraqoU7Y1ARc8AV6FGLmrs53UsZU8BQHHFY2twMIm9dp&#10;rqri0rE1iEqrcdK05CeZGj4UfzLGEdPlJOfWuqtYBPZxtzuIOcVyPhAN9ljO3JyeprtNBxJArbWO&#10;07QPU1VGn+8Mqs/dJ7aBYDHuzsbkV9X/ALI8Sy/D+xVmzHDLcROwU/IwYtwPxr5Zu7b7PIq/vF8s&#10;YXI9ao6hLqEo/wBF1bU7OFSSY7e7kjUsTkng9a7quFctjGNe257b/wAFFbdH1fwWrSQiRIbxjEJV&#10;Z4ixgxkDOMgHggV418HfD39qfFjw3aRxSTfatSht1jQZaQswQADuTn86yY9NkzummlnkzlpJHLyP&#10;9WPJ/Ouy+Al4NH+Mvg67bC/ZddsZiT2/0hM/pW+GwaqSVKXVpGWIxThBzh0V/uPpX/hQl/prSM3h&#10;vWlWNyPmspD/ACFWV8M6ojbG0fWCqjAA06bj6fLX15fxeRqMyhmURsQPmPUE/wCAqEPIr7vMk/77&#10;NfpNHwwwsopxm9T87l4nV7teyWh8t+Fvhj4i8ZaobTT9JvIwozJdXcDwW8Q75ZgMkeg5r2bwB8Bd&#10;H8HGO4vP+J1qQAJnljxFA3osff8A3jkfWu8kT7QmGCsM5+ZQ3489/frQUJA/2fc19DkvAmAwEvay&#10;9+XmfP5xx1j8fH2S9yPkMcbyGb5mVdoJ/hHoPQewpmzLA4OfWrJT5OaaE5r7mOisrI+FlGU5c03c&#10;i20fKelTFDim7KOYrlIT8vUUHp2/KpvlxQ4ZV+b8MUcyDlIw6p+PFI6K4608Lz9z9ad5bD+H9aqT&#10;S3LasQbTGfalKljx93vmppEIHzDb9eaagYnjaV74qVK41FkcgUofp2pqEOKsbME1G4z7fShSuVZk&#10;YiUN0oZdvqacE3/Tv7UpHl9Pm96d2OMWyLy8gt932NM4PrVkDeOaRwEHSi7HykG0igQ4Bb161MJB&#10;ml3YDf7QxS5mP2cCqE+YYHekKY+Wp1UqOlNAJendmfKVAM/dUrQOtKQwb5ifXj0pY9pXvnNacwwI&#10;HPzD3oDpu/TpUm1T0HPajDK3K0cxXKMwo6LzSqpIqQnP938qcq/KaTkkUoXIimeo/HNOCl1AHSlC&#10;gGnb+armMxmMn0C+lLt39KcRtGaci5Pp3q7oBix7aPKy4PvUq5LDlacoztz/ABZzUe0Rp7MZsyaR&#10;Y8yVMRg+1L8vvWfOHsxEXd1pqrg/yp4XA+tO8vKf7vNHOLkY1Uyc7ce3b61PEzD+LtUaMSOgpy8f&#10;yrOpFW8zWE7bko7cqcnvV+zLKV6YBFZ4UZFTxXDRsPmXrXHiKPtI2OvD1vZyubP2pUTt/hWXfQ/v&#10;d47+lDXmQ3+0KiWVs+v1rhw+DdJ3Z34nG+1jYRY5EYNnvxW5oOprCMcbvesZT83NTrKqhduQc9aM&#10;ZRVaNkY4PEOlK7OguVjvQW43DnHrWPe2QjVug74qH7e6N97pU0N+spG75vrXDTwtWl8Ox3VsZTqu&#10;z3GyQtLZL6iqewF9o+93JrQmlUwsuccHpVIqp+telg5u3vHm4uMU/dFim8ttpxjpQ5JJxj2oWHIN&#10;SxwhlC81vKokc0YN7DIpJBGQfTtQIiw6c9varsNsqxtuZenQ9ab8oPAOPU1y/WDpWHtuJFeGzQBR&#10;uY+tWf7aZwI5I0K45PpSQJaqMyscdTip47uxMnyR7u2TXmVJU27tHq0faKPLzERgt5sMG/D1rzL4&#10;o/tC2Pwv8Y3Gi3eh6pfNbRRO91bTRrG5eMNhVPPBPrXq95HFLb5X5eOhr5R/azKXnxt1JgqZSG2i&#10;GEHyjyF7YxXiZhjqlGnemexluX0q1Tlqs579q/4jWv7QWh6Db6dZ3mkjRbi4luftrK3miVERdgX/&#10;AGo2znPFeGyfCi7UkrfW2MYUBTz+td+EjhYBVCs2eQMevHHGOT+dNlWQjngfyr5DE4mdaXPLc+uw&#10;+EhQjyU9jmfh3+zrrHxL8YWeh6dfaTDc36yNFNcyOsI2KXOSqFs7QewGe9c9c/DvUIpMLLZyBWK7&#10;lk+U4yCR36j0Fe8/sv6HceLPjJpqvearpu61uypsZWjljCxggl+uDkqR02npXDHTnY5bLMzs+Tgt&#10;6Yz1xyeua59TdQXc86k+GOsMV8mO3maRgABMBz2rj/HvwC8Wa3q8c9pZ2Lxwx+W0b3arJn154r3C&#10;OKN45F3owwVOOoP+NNjuFmZt0axwwkLuYdfxrnqR5o2NoycZXR816j4T1DwhdR2upW32WZ4xOqiS&#10;OTKFmUHIb1A7VbsoPmVecV3Hxn0XUNf1uxuLWyke4a0WEwowLKokcjIyDg9qxtM8A6w4/eaZqEbq&#10;uceQea8urRf2Ud1OXczktR2/Glfw1Z3z75rW1uJORueFGbH93nt6c/jXQR+AtZKfLo+qMv8AEfss&#10;mB+O2rEPgfVFjJ/sfU2wM8Wjuv48VjKjeOqOinLzOb0rw9Foukrdw6fNaabcMYo7xbN0tLllJHlr&#10;Lt8p3Ta4O1jkKcDPFR3nw3022ni+1eG4bOWS3W4RbnTfJM0TE4dd6qroSCQ6sVYAkEgE1sya18ZJ&#10;dMm8M2zX9v4Rjt59OjWW3M1vdWrXo1CNJoGTY7rdDKyMCyqSudpxUur3PxM+Nk8l148t9cuLpdQN&#10;+BeTzS4uJZPMu3hXBEcRfaREuFAUDGM158ZVHKzjodKt0OfuPC9h5cEd5pq/ZFBNt59nIqD12ZQr&#10;+RIrN1jSvDllYf2VPZWzWuovsmhgtmmVWJKiR0QMURuRubbtbgnuN74kaZ4+8R+G7zQ21HxdceG1&#10;ubW5s9HnvLqTTrFlkG+SK3b92rADIIAIPcVw+gwfFb4L2/ijS/DcniSOx8T+dbPJYXn2UPIWZPOu&#10;ApG+F4pHzG2VO3kFuazlzdEPmYaJ+zT4F0XURcR6La+Yp8wI8n7ncOS3A9Prj3rrNTvtFj8O3wur&#10;mxksLWELcxs6gAKQNpHXIOV6dcAbjxXNeGPhJ4g0vWbeN3u/s0lndq7sxAtriSJl68HknIOeK90+&#10;Jf7WHi3xD4jTU9C8M+LLWTwzJBNoDXM6wXGlo2lQ6dKlmgG6OZZFa4QI6xsZ920SASDN1JdEX7Nn&#10;zz4S/Z0+Huv21p4gh0OPZcbpESZmRBzg/u2+ZScng5wVxn5gR6Jd+F7PUNJk0+W2jks5EMEkSqBF&#10;MmNu0bfUnGAMn3rK+OWseNPjNbaP4i1izEPia3mimmaKFklvhbxLFFPdBTte4dUXzCThiM4B5rzr&#10;R/BuueHLez0+Oy1wTXV2sXnLLINpW7SUyk5yrAZ5XGAKv2wuSXY73Qfhj4d8HXbXul6faWcuGV5A&#10;zIygffBLZ4LYJH6dqdpfws8O2XiVvEdrZ2serXSNE9+Du81W6ghSUx8nbceMEZYVw+lHxp4S1iz1&#10;RTqEx0/GotgCWQKZwzJ5bgq7rtz0yR3zzXpl98ar7Sf7NvF0Ww1jUvGSxJrTat4et2k0tcsjCJYI&#10;41t2cMr+ZGFcNHC24YbdEa8L/CV7OXYo/EH4NeG/iNb/APE90u1u/JQDzJWCtD2++Cp+Y9ienaqu&#10;i/A7wz4MsvLs9OXR4Vk3yPExWQ7ePnc/eAbjDMoPTsTXUWXxOt/hmmna9/ZuneKbO1aS2uLRkjvA&#10;PPtnijlEciNHLLA7CTDowzGcqw4PYSfE/wAATfB638Sal4T8K6Rqmp3l952j6lptvNCsjaHaCC5S&#10;zlJiS1l1GO4lijYMsLyuwQnbgrVoxeqGozfQ5m2s8QRrGu1WClUHJ6ZOC2OR3JGCDkZqr4j0CHxD&#10;oc9ncY+y3A3MVbaXHTHoD+ddJcXvh3UPhf4Zma3hj1zUNE1aaRtNmiVpLwaniBZUQgI0VuvyfwmN&#10;8bScMK1z4oh1LTbjR18K+FFutNt9XjGtx2qWt7qMjWTPZyPIHwGSRWUKykM4TtkGvrUXGwvYz7Hn&#10;Gj/s/wCg+HtWtrizj1CG40yeTUlZbsj7OSBE7Fe4Yuqso45yRirXjP4R2Pjy4jkvPtSyWvC+QenQ&#10;nKkYIIIz6Ag85wPZNF+FnhTxd8HvH2tLf+H7XxeulJbeCo7jUDb3fnWOk297qDQw723vdO/kN5jY&#10;Lo3lgHC1D+0JqXw5+D/hvTPGen6Jaf2Dr/iW+01NJ1LULkr4Skh0+y3JdxxMlxLAZ3uJ4RGwZjdR&#10;oXYJg8sa1LkcHfUr2dTseK6H8HNN8MvexwST3a6gNs8V4EuYwACmNmdueeCAOgPQV0Gl3Z0jwnF4&#10;KF7pdxCFjuo/PsYZdUaGPKAC5cGUQNhiY1+UNyB2rpPiHFa/DD4rX1rJpOm+IvC+j3Uxu2tLy+ur&#10;DTbJmgdLxJYHguXSOKXYu4qxLYwSu6tC78L+CdA1D4jeILi41C+8I+D/ABKfOgstTEranoxkuorF&#10;FkVcqomNp5twikhbjK/MtTKWHUo3Zpap2PFPiD8C28XPaiPXtU0q3t/mhtDOWghU7jshG7MaB2J2&#10;/dyTxUngr4Dab4EvZ7q5urjVNSaMpLcXW0Mqg4J25+THQnJzuXpXrmo6THdazp99a6JqGi+H9cn0&#10;6RLZtXF4kH2sDfGLsfKiyLHPJGJTvjTbvVuWPT+D/DnhzVfj58HrF/D91pug+Odf1bTtT0m81pr+&#10;Sxk0y6aKOVJUMZkjnKqrhhgyQMUYIw29Up0IR5rKxlGpJnzjcfs8Wd7bO+maxqEBliIaUObj5Gyp&#10;II+6u0IADkcBcZ5r6T8Oftn/ABhsPA8fh+8+IWoX0cMIhad7S1W9ZQNozNsVyxHG85cdjxW9p3wh&#10;0X4k6L4k1bUrLUtD8XW8mv669nexXWmf2ja2uhJcBhbXcss0V0buVZwGZhJGk6HG0CqX7N3w18H/&#10;ABE8F6nqfir7ZA8N9Z2tvOk11bx6ZFPYXk/ms0e6GICWCMGS72wKGYMTniKeKpQTnTY5tyOX/Z/+&#10;Pmo/s2+PD4o8P6T4R1rUvsjW1pNrli92bDcfnlh2PGY5nUsjNnlXfABII9cH/BT/AMaP46t/Fk3w&#10;6+CV14rt0WKLW5tCnOpQxqu1VW4a58wBQePmGPUV5V8TPguPAvw4+HGpyPM2o3mi3Evi6CO+s3ur&#10;Wf7ENShcwK2+JYopnjeNwZHe2JXAIFefadq9tY6LY6trVlq39hrLAL77IV8yWJWiF19nnZdm8I7O&#10;uVOxXiLbs1go4avUc/tGntJKPKz2n4U/t3eLvhf8Y/H3xCXwz4D8QeMPiBKst7qOoQXJfS4giJ9k&#10;tijZS3xFE21yxJjX5iBivHtA+JPj/Rv2u5vjN/wkGg6h4sfWf7Zms7nSYZLF5PukOCuQduFEn+sH&#10;BDBhmu98B+Hfh78Ytf8ACy6Pq2uabNrut6Jpt1pS6mt9NpIuNWksrtxM8S+azW7WssW4FYyZCXIx&#10;t6/w9+y7b6l4H+EN94i1LXNL0XxBcapHrU9rbxTnSVmtL6/02SHahmk3w2LtIJgchxsK8Vn7PCJ3&#10;tqUq0uWx5j8cPitrH7RPxc17xxrhhjv/ABFcpK9vbSs0FpEiJHDCischFROM7mLEsSSSTydzYtJB&#10;NHby7ZZFKxSAFtrEYBAAycda9P1L4M6TpHxPn8B3V74svviDLo9trNtbactiljGkumLembfOVN2j&#10;ybxHDCySpAhkzMSEpdD+Av8Awkv7PV54+s9Unurqx0zXdRvdFhgEjRLZNAtq8Z2ndDPJI0MhIBV3&#10;ixkPivQhWoxhypnPqj0bwz+3v4e0L9mFPhLdfA3SJvB9xbSRajZW/jO7tDqLSSLLPK7m3Z43lkQO&#10;dr5U/d2153+yZ8eNF/Zd+Na+NLvwHN4ou9NSWXw9CmvSab/YbSmSNpFby2E5MEhiBfGME4B5rtvG&#10;v/BP/WPBnxC13wz/AGlqa3mn+HNO1nS5LjSDCdTunv2sb+32MFG2GSKV43QkupiOAH3jyb4q+AbX&#10;4ZfFzxV4bs9S/ta18P6rNaW+oPGsUmooqqq3OztvVhwB/ESMcVxUsFhpqVOEviL+sSPWPjD+3Pb+&#10;If2ktC+MHgPwPN4J8dWgS01aW515b7TvE2nRwiFLWWBURY0KKFYgdgeqgip+2D+018K/2xPGujeI&#10;Na+DvifSdW8+Gy1W5tfFcULatpKLIrWbFYgDMiuFjmcAhMqSQBjxOaBmLHaFL9SF5/lULW+x2ZRt&#10;LZBKgjjduAzjPBz19ec10xyWnBLlD62erfteftWaD+0honhjQfCvwpj8B+HdAvrrVWlOsLLf3V1N&#10;AY0LmOMjylQLlHJZ9gG8V4uljugHYfdJIzg1fS23K2FUszcDnk545xnjoM9BXFS/E2afUNehtdPW&#10;6/sl2jVRL5bOAIzvII4JLMAvb5TnnFaUsLGguVbGbrKWzOl8L/Ff4gfB7UpP+ENvbe00+7uI9QAl&#10;gimSzuAVxKqupIaJlWaIA4WVVccgVijSJNI8PSRWu1rqOPCmVSpkkJ3F2xySW5OKs+GPFB1zRbKS&#10;6s5NPu9Qt3vTbH94URc4ywwM8cVZu9d03TPAc2v3uuabayMyJpmnmKWa91iRpniZIgoJjSMKHaWZ&#10;VDB1CqSTg9nTi9xxqN9ThLz4c6X4b8MaTN4d03xBdeNbl4B4gOoXUUemQJy80lt5beYZHbaBu+XY&#10;MYz81Y8Pwkh1r4x6fq3iSG6/sKF5pNRltFDTkxq32UQjHycrErMdygZIAwMdsvj1ptVFo1vMv2VS&#10;ZRJuRYyVJ2rv4ODhNxwPmzwBWhrWq3XhyW3w1ncbrQ3qz2ty3lJCHkVWJZVKs2wMqOAxV4/ly2Bi&#10;6dK3LzlRcua5z8fwl0PWPB+pfbtQ8QQa8EhuItPn0qSbT74u6Ca2mmTY9tOkZlZZ1V0ckAbD81c/&#10;dRavaXiR2fhmzvPtzxSXOoXI/wBI0sRyFEjsplILRPCzGUSKxJUYZeQe0i8SyR6Zc3C2E0dnYWs1&#10;1LIg/dRxREKuG/i82UqsRXILtgsOGOfa/Exp/DGmaxHo+pSWuq3UthCIlQyG5jgEpiCqevlkcZHL&#10;DOcHKp0qSXK2aczPNfFPwn1jSfH9r/ZMdxPo9xILiQJMQsIyCQw6FUGdvGQMgHFepR2O1No3fIij&#10;/GrXgnxBH410JLyG1vrNWkli8m6i8plaNtrdCcjIar01qqAtxtJwea76eHilozjlNMwbq3CjP93m&#10;sHXLTdGcdG65rrL6229MY/3q5nxRILeDsexHQD61tGimtDP2hS8LTLHbqp+XBODXZ6HL5kSqj7dw&#10;JPsfWvPfBwuta1FbKxt5buf7+wL9zPPzHkLgc8kk+leq6H8IdUsWt5ptR01UbBeJSxdB3GemavD4&#10;dudzOrP3BCzu3zHfnA3Z6USp/tL9Oxrcm+HdzkrFeWqnGRvONw9hVK+8C3lrAsiyJJzj5Qev6mva&#10;9ijzfaSMhjGrfM3zdsCrWhXo0nWLO6XP+izxTD/gDhh/Kui1T4C65ZeDdM8RG+0ebS9WmaCARvI0&#10;24bidw2AD5QDwT97nGDWS3w51JoGUS2o81GCsJD8rY46itcLTUaql5mVeo3TlHyZ+tmqnz9QuJud&#10;s0rOg7/MQ38qrha8b079vHwXNZ2iTWfiX7Q0SIzJaRugkVNr8+YCQecADPTrXe/Cj40aL8ZoL6bR&#10;49Qij05o1l+2RCJsyKSmACf7pr9swOaYecIwjLU/GMZlOIp81Rx0OpMXpTcbTzUxzihY2YfKvHvX&#10;oqeu54vJLsROC/b8qRYcn09iamjRjJyOM1fj0+Iw7mT588VFbFRpfEbUMLOq7RM4W7MR8vU4qxHo&#10;F1Kgbam1jj71a9gscY+ZVP1q/asoO042sa8PE5xVT909/DZPSn/EOUl0iZV3KgKg7TzSxaRJIPm2&#10;jPY12DfZAh3Rjr07VH5MEy/uyqqe1Y/29W7HZ/q/Q7nLJ4fUdW/WlfRgPf8AGt6awVSapXEOyQ7c&#10;YAzWlHMqtQUsro0/smd/ZUajHKjvzUNxYrGcL0/2atync39PWoJJ8DhVFd1OUjz61OK2RTlTbgU1&#10;htFWJxxTFGfvCu6FRrc4fZRIDGWGRUbo2eOKtOV96ayKe9dCqXM5U2tiFY2Uc4prLuqbYWb+KkYM&#10;EPTrij2i7i5PIgxyflWjGAKmEfHVeaCMj6VXMugrIjJUCoxlTnG7PYdRUqtg/N+GKYAzN8u1Pc9T&#10;S5mRyormEFMf3u/pTUX943H3RTwSRg09PnP0/WukXKiNWVvWnCNR2pQod6kCYNLmQra2I+fanA5G&#10;314p5BY4HfigRg/Nkbc4PPelJN7Fwt1IzCqpznOcUsUIY96l8ltuAu5c5znpQsezvT62ZNk3ZDXQ&#10;tHwO+KFj2nHfpUmdqY7delKu5W28buv4UXY+VCKgQ/Mo3e1GPlx9aeQT6UmzHrU2HsNQbKdtOduB&#10;u6/hTl+96expVfnn65osAxV+ang5GKUFWPGackS9TmgdhoQKKckQIzTlGWz26ilCbznn8KmUkx2Q&#10;mF+tKsfPQL9akCc/3frSnp6/WsuYpaiEcUFQozz705OacqbWz+hqR8qEVPl3du1G4gdBxTijFs/p&#10;QzY7UtexXLIYyYG716UsXyihW+apBilzeRnbW4Kcil3ZpQMCipduoo3HFti8jrxTlO0+n160RR+a&#10;Bt/CrEFri4UPz6Vx1pqOrO6jSk9iB5Nw6fnSJMduNx9K0jpXmtn+VSXmg7IA8YJYckGuH6/R2bOy&#10;eX1rc1jNjLJzuP405wSdxaiWBkPzLR/wEcV0OMZK6OVSlCVpXJBKZAF69hmvE/jP+zJ498d+OLrX&#10;NH8NX2p6VqSRS21xC6YkVIxGeCQQQyv9eK9oMmD7V7p8Lxs+GOiLyfMtnd8gHneWHbjB6Y9a+R4t&#10;n7HDRcT6vhGLq4p8+x+bt/8Asw/ELSZ18/wX4gCr3S28z+R/pVG5+CPjCPcJvCXiSOPGCTpshAHv&#10;xX6oRyMUC7m9OtU76eS9RLeORgZo8tjghehwexx0r8/+tM/Q/qsT88P2NPBepaN8UUvrzT9TtYId&#10;FuzLLPbuqr8qBFLYA3HcvFeVPYNZw/vGMcqg43fLzlT0Ir9lfhZAt5rV15uPLWxdgm0bVKlMHGOo&#10;45PoK5S+0q0ubaMyWdm7Hk5t0P8ADjuPYVP1xj+qI/Ido4skb4Y93UDHJ9frVe6hjMMis8bbv4S4&#10;Wv1sufB+i3CH7Ro+lYxyXtYyD+GKyb/4WeD9Y3faPC2gTKVILGwQZH4AVX1wSwp8G/sDfC6x8c/E&#10;rxh/bMej6gtno9jBHJdRxP8AvDLKxwHBz8q9O9fRPiP9n/w9onlvN4a8IzxycZTS7Zj7dErz749+&#10;B9F8GftP+ItP0mxtdPtJNH0eUwwRbY0dhdbsAc8jb1z1r55h/bc0mw1G7t5PCGoL5crxrJHfxP5q&#10;pkbtpX5enc16GDzSFKN5U0zixmUutq6jR9ZTfA3wiE3nwf4bPHJGmRrj8lFRp8FfB2w48L6B0/ht&#10;lFfMdp+3b4fCAN4Y1xcdNt1b1o2n7d+g448M+ICO+buE/puru/tzD/8APlHkPIMQvhrs+i2+Cvg+&#10;XLHwrobck/8AHso4x04bpTYPgx4STdjw7pynqMbhg+2G714DB+3T4dkG4+GPESnPGJYP/i6sx/ty&#10;eF3ZS3h3xVuzyfNhwP8Ax+h55hJb0EaRyXFr/l8z3Wf4L+F7jdu0C13E8MC4K+wIb/69V9T/AGd/&#10;Bmr28sV34chmjkKvs+0XC5wwfqsoP3gD16j04rxqL9uHwnID/wASPxUrdvni4/8AIlPX9trwpNLG&#10;/wDZfjCPy+GUxxPkdzxKKz/tjCf8+UV/YeN/6CGeyS/AvwnK6/8AEhjXkcNPPg9gOZMfnmoZP2dP&#10;BvG7RXAAICm+uGzk5HWQ9OQPQH6Y8tH7a/gmZPmsPGTY6f6PFx/5GqxZ/tq+CTgfZ/FsY77rONv5&#10;S0f2tgf+fKF/YuP/AOghno5/Zw8HsrY0m6QHAwt9PtwBjGN+P0zVd/2YfBkgUHTbzCgD/j/m/H8+&#10;9cQP21vAYJG7xUv/AHDjn/0ZTY/21/AZb5rrxVFj+9pznH5SH+Rp/wBqZb/0Do1/svMf+f7O2b9l&#10;3wadu2z1BNpJyL1s8/VTUP8Awyx4RXgR6ztYncBqDLuB4wcKMjp19BXNr+2R4Fli3DVtfXI4zps1&#10;TQftgeA5Eb/ipNUj2jOJbCdc+tL+0st/6B0T/ZuZ/wDP9msf2RfBhZdsOqw4JPyXiBcnqceVjJyc&#10;8c7jSSfsi+DjA0e3Udsn3gZYCG5yMjyMEA8gEVQ/4a18BhFb/hJrr5v+nOf/AOJpP+GrfBMrZTxd&#10;t/66W9wv/slV/aGVv4qP4Eyy/Nl8Nctr+yB4OX7o1FOn3TbDgdAf3HIGAOewpl1+xt4OvUxN/aEg&#10;UBfmgtOgyRn9xzySc9c0xv2qfBIbafGkfI/54z//ABumD9qzwNn5fGilh3FrN/8AG6n63lMt6X4F&#10;fU83/wCfwyb9iHwLcxSK1q0yScujWVkwkwdwBBgwcNyAeAary/sGeBXiVVtriPCLGd1patvUdj+7&#10;55559AOgAq5/w1R4NkVv+K6tVUDo1tKCfw8uo4/2r/BA+WTxzbBf+vKb/wCNUfWcn/59fgH1XOv+&#10;f34mXP8A8E/PAc6Qo0LH7Ocw+Zp9u4i42/KNgAyCQcYznntiB/8Agnd4HkOW2lhux/xKIFHK7TnG&#10;Mgrgc+g7jNdSv7UPge4RPL8dWG0cndBImfrmKo5v2pfA6zbV8daKNoycqf6JQ6uSvegH1XOv+fxy&#10;4/4J4eB7fT3s7eTybORVWWAadCI5NhbYNquBhQxUDoAfxql/w7Z8CrZNEv2IQ45jOjRYOM9hJweS&#10;MjkAnHU560/tU+CUn3/8LA0rkYCLv2/+i/606H9qnwfc/wDM8abtzgsJWQgfXZkfUUOpkzVnRNIU&#10;c86119xxkv8AwTp8HajNceXq1rcyNcNJO/8AZ++SR8ZZ5GWcNuPPLcknmn33/BOjwzcLMWvrKSaQ&#10;lH83T5F3liC3C3A6454yQxHIOK0tK+JPw7063uFs/HmnwNqMyXFzMNQdZZ3jbcpYhBnpgg8Eda6b&#10;/hp7wnLdeYPiJ4fTa5YoblSrZGOcr/WsqMcms1Uom0qedx+CsvuPMtY/4Jn6RPbyTWOpaTb6gITH&#10;DPJp1ydpxgbiLnJHqM9MirT/APBOfS49Jjsm1ixa1WR5BCLC4EIkZEWR1X7R8uVRV+gHoMelw/tK&#10;eEpWyPHHhJwfW4jX+dTSftE+FvNO3xp4J8xjuGb2Hp3H3q2jSyJO7g/uM5f6wf8APyJ44v8AwS88&#10;OQRKsNxoMcasjqiWV0i7kGFOBOOg9atj/gnLYrJI8Ot28c0yLFI6vfK0qqCqKx+0ZYKhZFDZ2qzK&#10;uASK9ai+P2gyKdvjDwY3H/QQgH/s9SL8dNHkK7fFng3OR01CDJ/8fpyo5C/sP7ifaZ//AM/Injtp&#10;/wAE4rew8QR6ta+Ilt9Xt4FtkvYp79JxCqCNYgyz58tYxsVBwqfKABxVjS/+Cfl1oNpFDp3io6fD&#10;bo8USWt1f2yxRuyNLGqK2NkjRRM6YwzRISMivYT8bdNk4XxJ4U4651CLn/yJUR+N+j78HxL4PVu+&#10;7U4P/jtT9XyH+R/cHtuIP54nl1v+xBr1k7SW3jjUIWM890WTUr5czTsrzykkn5pGVSx74BxkCsLU&#10;P+CclxqdzJcTeILK4uJiGlmlu7pnlYAKCxKf3QF9MKOM817knxl0mYnb4g8HyY6Earb/APxynJ8a&#10;LEsF/tbwy2TjauoxZP0+elTwuQR1SK9tnveJ8+t/wTVuJGO3VtHx73lx/wDGqE/4JpyKw/4mmlsQ&#10;eqahOMfnCa+i4/ipATmO/wBCb/t+X/4upf8AhYvmP8smkyDGfluwf61v9XyHtL7zP2+ef3fuPnF/&#10;+Cakmw/8Taz9f+QjJ/8AGKxtX/4JPQazewXUmrQGS2t5LSEDUGVYY3aRyOLbLHdLIcvuPzYzhVA+&#10;q08eyN/yx01vpdj/AOKpw8azMflt7VvpdD+Wc1H9n8PvuVLFZ705fuPla3/4JYTWVuqJqliY44jG&#10;itesQwPTP+j8j26Vylx/wRxuBBawx6wGhsZzcRRjXnVVYsGwA1scLkfdGByePmOftpPFd06/NaQn&#10;285/8KjuPGl1Crf8Ssvx/C5b/wBlpSy7In1/AI4zPlvynxHpf/BHO60KHy7e/iHmTidzJqgmdyBt&#10;A3m3yoAJAKlSOuc81q6H/wAExPFug+D7/QV1q1vNN1eOOK4+03sEkkaRzNOqRnyQFUysXI7tz15r&#10;7Dj8Y3ToG/sWTj1fH/stDeL7qN/LbSW3N8w2Tf8A2NZ/2TkPd/cH9pZz/IvvPi22/wCCWfi628NN&#10;o/22S9sPIFvtbULRtsavJIqDIXavmSu+0YBZicc1xuj/APBF/XtG1K1mW81YtbXcl8yyapZCK5uX&#10;DDznVGUblVyo27QRgEGv0Cl8aXCktJoVw3cndnGPcpmoU+I80jnbot0dvYz/AP2NSsmyW/xv7jX+&#10;1M3/AJF958YeF/8Aglr4u8N6Ba6fbSsYrVBGrvdWhaQ92OJACxySegJqW4/4Jn+OGUlmPl524V7Q&#10;n8vO5r7Ok+I00Nu3maLfbSOAJM/0x+dZ+ufFG8isphp+iRi/ZdkH264xbBjwCxUZOD/CCCfUda1l&#10;lOUJXjMhZjmj09kvvPibxz/wTq8W+CPB+q65qnnWukaHA9xe3K/ZZPJRVLHGJ/nbAOFXLE8AE8V8&#10;+X3w00nxJcL9n1e+u7W3OZcWZtjN6Dljgevf6V9fftBfAH4k/tE39rceIvGNj5dugMWmQ2lxHZWs&#10;oOSVhUhWwOQ7ZYHnNeMeNv2edQ+C+kXOqahrGm3VmskdssVtC+5WcdSzHjntivmMXTpqp+42PoML&#10;7RwtW3MzwzoFrovwdjgsbWCzjh8QIXEKbSQ9pKME9W+ZMgnJBqbT0X7JErMcsSShJwQKuaDOs3wu&#10;1ZV5ZdS0+ZQBzgrdJn/x4UadFD9hGVbdC/3mB6MAVGcYB5HWlhPjDFfDZEP2Ub9rDLD5hwOBQto0&#10;0mPmEeeVHFXoood2fORuc7t6/l1q3Z2C3U+Fb5SOoZev516/Kebc6nU/B9tZ/ss6ZqkUcouX8SmG&#10;cbz5aD7O5GxOkeSzZ2bc55zXBx24EG3n5c4+Y17ELSTUv2OdYUK+dN8T2s7koR9+PYcDsuT3ry37&#10;Hgvnc23GAB972ojG25MnfYqxW4U92MjfMT8wGeO+cV9GfsAT41fxdZ7vlaytblAoxlllf9BvA+le&#10;BJp7RFeoz7H8unWvd/2Crn7L8S9Sh+ZWudIkBDAjOyaJvSvZyaUViopnj51D2mDlbc+pLEJOis36&#10;VYuZUhjIjC8jFULNMCRMn923H41KUz36V+nypqTvc/LlW5Faw5Y+/rVjzsgZ/hGOKr+dxigyZbNT&#10;UpqfxDp1nBe7uWYbtRJz61OmoLGzcn8e1Z5kBOajaTb+PWo+o05GkcfUWxqLqse1lZhg+3WoxfJu&#10;3L8u3ms9iTtyeM8e9Hel/Z0S/wC0ahoy6v5y9elQPqCnJz2xVQrmkChSM1UMHTjsJ5lUloyRplLf&#10;73AqBzlc+9Pf5W3cHHOKaR8v3TgniuiMbGTqN7jG+cjHbnml27nGSOvahk3HjtSeX8vT8qoge0KE&#10;9R9D3qRUhDjr0zVcEKPuhvrQS0h3fnUuHNuy41HHYtQ+Wznd0HSkljhKsu0VXBwP9ntTHJJ4rL6u&#10;+5v9YXYmNjG0ijd70k+lsVbb3GKiE7FvuqO30qQXTxjGfzpqNWL92RHtKUviiVRA0RwVb5T1poVX&#10;Us27OaseewcfxfWhl3D7tdXtpnJUpwfwmaRuahDtBPvinKnG7ctATA/HNd3OY8jBAu/+LmnuNreo&#10;75OP1pYkVm6U8xcNgbuMjPOaI2uHK7eZ3fwA+AN58c/EF1bQ3qadZ6aA1zcyRbmJbhVRMjnKtyTj&#10;pXtS/wDBOu1Kf8jZdM2McWSbc/Td/WpP+CfZWKw1yP8AjmuN2T1IUIMZ9BuP519ImEDP3umeWNfj&#10;/EXEWPpZjOnQnyxXY/U8j4fwk8HGdeHM2fIfiH/gn54h05JX07WtJ1IrkpHJG9vIfbOWGa8S17w7&#10;eeGdTubG+tpbe7s5PLmjkG1lPqR2B7etfpQ4Hl/h0zgV4n+1L+zs3xgNrqmh+THrlmuwCU7IruFu&#10;Dlv7y54zmqyXjXEqtyY53h3IzfhSi6XNhfdZ8bbT6UbSB/WvW7j9i7x5bybfseluxGflvh/Vahb9&#10;jj4gAfLo9rJ/u6hFX38eJsvav7VfefE/2DjE/wCGzytcsKXy8f3q9Q/4ZB+IMaH/AIkC7uw+3w8/&#10;rVeb9lL4g27/AD+GZzxk7LmF/wD2arXEWAe1VfeTLI8a/wDl2/uPN/Kw2Dy3UfShYsNXft+zT48R&#10;tv8Awi2otz1EkP8A8XUb/s5+OopOfCetfgiEfnurT+3cF/z9X3kSyXGR3pv7jhxH7Y+lOji3BhXa&#10;N+z943RsyeFdXA7ARrz+tJ/wonxpGn/Iq60GJwB5QP8AWq/trB/8/F95X9j4u6Xs39xxxi3Y/pT9&#10;pUV1kvwT8YRD/kVfEXy/eP2NsCo/+FQeKc/N4a15f+3CQ/0rP+2MG/8Al4vvB5Ril/y7f3HMKm7r&#10;ThDuPeuhm+F3iS1/1nh3xDH9dNlOf0qMfDzxAD/yAdd/8F03/wATR/amG/5+L7yI5ZiVvTf3GEsO&#10;1M/hRtzWw/g3WYSVk0XWl5/6B8389tRyeGNQiPzafqUfs1nJ/hR/amG/5+L7w+oVrfC/uMwRf7Rp&#10;fLBNXzo14n37O+x3/wBGl/8AiaR9IltoN80NxGenzwsik/VgK0/tDDvRVF95EcHWd/dehTxg/dB9&#10;xTtlPA2nsv0NPzzxtx9apYina/MjJ4WS6EIQ5p+ypVUHPI496UJuHCk/Q0Srw6SQo0XHdDEXaw+t&#10;WvtG7DYHy8iofs53dH6Z+7SrCTxtb8q46ns6nxM6aM6kfhRetNSIlxt469a1lu0miXbjA61gCDy/&#10;m2np6VNayME74I9/8K8XGYWlLY97B46cNJy0NS901btC0Y96xb/T2jlx7ZrWs75ok27WK+u01Xv5&#10;VuZCy7unPIx/OufD1alKXK2VjKdGtHm6mZFbfLXvPw9Xy/h5oabR81mpPtnJrxOKMsWULu+UnCck&#10;/jXuHgsBPA2jfOkitZRMjp910x8rD2OQR7A14vFVf2lFRTPa4VoclRuxpYwtV40EepzSZ+TYqbh0&#10;TFWAN3HrxRCGt7lpFj8xP+WkY4AH96vhT7g6z4WKq32pNnCrpr4Yc5yQOn4CuUvXaMxrsZpiitsA&#10;4AweSf6V1vwxhXztamUbf+JW2WX7rZyePpXJrZJZyAKG2yctkk9OlZlXIGsUKbpMuzfwk/KKeqjy&#10;9p+VfQVM/JqGUcZHago+Sf2i0P8Aw1d4r5PmR2GikN/dxBKxH6j86/NO4j867kbaqtI5bKjByx3H&#10;9TX6YftFc/tMeOJB/wAs4tN59lsFP9TX5rxqJRn+HjPrnArppxbgc85hb2zD/nofwrUtNPyRlpBx&#10;n71JZxrGqjGc8cmtGJN31xir0MeZleLTlOVDP1yOn+FWDGwjG1crnBz1zUkUO1uW6+lXY03gYUbf&#10;Sp9maczMz7O27/V5z+VTQaczA5AywxkDBxWg0RCnBxxTkj2cbh0qeVGnMzP/ALJ8scLxR9kIQj2x&#10;itRQdn4UJFk87aOVE85jR2DK3yqFqUWDqpx3HpWsyLtOP5VGEJFGhXMzLFlKF6saj/s4lQNvIzyR&#10;zW0bfDd+mad9mwfm9M0WRPOYgsJQO+BTkt2BHLde5zWt5e7I/KmGAEcde9HKg5zNni3Nu9u1R5yM&#10;KWHrzWg9vg9RUYtVUs20nPajlRXMymEK5+YU7a0gG5pD/wACPNWms1C8DJPYdRSeQEHOR9aOVE85&#10;VaDERUfXoP8ACojFITnLLxg4Iq7tz6fnS+QoQ9M444oK1KKwtn7zfix/xoFjjrJnnNXHhXGMHkVC&#10;1vt/haq5WHMypJB5JXaudvQgDimNu8v1z3NXjD8ny8DvTfJ6cVRpzMp/ZyCp2rnPXaOKkj3NlWz/&#10;ALxq8kasBn1phgDP97IHQelBPOU2Ug9j+FRMGyfRuMEVotaq3ekFghYfM1AcxQNt5bDbFEOM5CDP&#10;8qftR/vRxn32itFYlDdO3HvTGiUt2XnvU+zRp7VmeLdX3Yijxjptpv2X/pnH6fcHT06VpeRg5pzQ&#10;r+lHJHsHtGYzadHI3/Hvbn/tkv8AhSNpVu8nMMKnoAIAM/lWsItq9KakZjPGfpmjlj2I533M1tIS&#10;FvljReM8IP8ACoZrbn7oP4CugK+bErFRlgelMWFdv3aPZw7D5pdzAFpkfdbPbmmi0YOu7zBz1DEV&#10;utbBxkL/APWphgwv+NTyx7BzS7mZvmQ4WSQY9HIpUvb6E7lvbxT6id8/zq49tg/71Mkh2n7lP2ce&#10;wc8u5EPEmpxDI1PVFYcgi8lBH/j1Rt4t1TGTq2ss3qdQn/8Ai6knsVcfxe9V5NP4bjjFT7PyDnl3&#10;I5PHGuqfl1zXFX0Goz//ABdNPjzxENxXxB4h6YJGq3GMf7u/b+lQvZ7P9n69aa1qwH3d3161fsok&#10;c8u4T/ELxEbfy/8AhIvEPyncp/tKbIb1zu/TpXt/xpvJNe/Zs0u/mmaaa8hsppC/z+YGU8HOewxn&#10;rk9a8CuIz9oXjb8w+te/TQSaz+xlaNtEnk2iqWb+AR3R/kq4/OsqkWaU7nkHg2PZ4K8UJjBjhspw&#10;R1XZdKpx+D193/8ABInRtL1z4K+N7G+03Tb9rXWraR1ubZJsLJbbQBuBOMpn65r4Z8ELu0jxVHxh&#10;9GZl/wBord2z/wAga+3P+CONy32X4kWLdl0+5z67WuEP6Ffxrmu47bmrSe59Qap+zr4E1FStx4L8&#10;MSRycn/QEU/+OgVztz+xP8J7+6/feBdFG453Rh0I+mGr1YxEjk8MMCk8oh19jWvPPuRyLscVafsA&#10;/CrU/g34qs4/D9xa2s0ltcXEEF7KqzSK4KyEkkhlxxggeoNec/8ADs/4UIxxpuvM0ozzrEhC/T/6&#10;+a+sPAMZufC/ia1b70lmJMeygmuXCsi4Pbvir9tMy9lE+Z7/AP4JW/DGcM0Vx4rsl6skd8jr+Zjz&#10;+tTWn7BfhP8AZ7+0eJtB1DxNPe2cbWpt7qVJISkzqpYkKDwBnr+dfSA4bGThuDWF8TLAat4E1KHy&#10;8xwxNckdPmT5wePQivQyvFSjioOXdHFmWFjLCzS7M8Itl/eTP/exinl2Pp+VLaxD7JC3dkVv++gc&#10;1Jtz6j3Pev26Mk1dH4dUpyvYhoqaRdq1HsqiXoNPNMCb2qXZkZFNVfmqoSRnqRsvltzTtvAp7RDF&#10;IQu0fN+lVzlcrIlO4H64oI+X1p4jCj9aBgUadzTlRGOB936+1G3H8TU/LAnrSClzLuPlfZjRuYfL&#10;j/GmuxJ+b9Km6qT0+lNKZTjn61lzeZfLLsQ7KDx6YqRR81DPzj1OKvln2Dll2Idu7dj9aAMCpPLy&#10;WpGhKrmrtILEW3FGM/e6+1OD7ztz+lG3arbeuDg0amnsyN02sO/uOn0p3y05FCMo/gPXPrQqs6Lt&#10;6sT0Bb+lZa3sHs+5TSNcHjtR5QwOtYsHxB0yZPl/tht3f+w739AYv61KfHOnpFmSPWo1z999GuwP&#10;y8s/qa6/bIx9jPsa4iA9eamjwi/N2rkZvjt4Isj/AKR4t0G2KA7xc3P2cRkf3i4G38aktfjj4M1C&#10;yW8tfFGk6hahtu+xL3mW9AIlYn8ATU/WImvsJdj6+/YZlNjeQ5PN80/B6cKp4/FTX1AzetfJf7GP&#10;iG213w74X1azF5Fbz3cy/wCmWz2bjLuhysgDDIPygjk4r60fhGxz6D1r8O4hk3jqkz9hyeLWDgup&#10;5n45/al8I+ArxrTUL+S1uk3hk8ks6Feox79qyfBH7Z/w+8cXXl2utrZyybmEN7EYC4HUjccY74GK&#10;+Kv+CgOo3Xg349+KLJp2lt7i6juEy+2RhPGJAqjrtDKy5BAxXlHgzXLqO8hvkuZIn2mKCQnLRJ/F&#10;IN2dvGdp9RXxFTN3CrySR+2ZT4dQx2Wxxjm7yP0+1n9r74e6DLIJPElrN5JAZoIXmVSe25QR/hWp&#10;4M/aI8G/EGGOTS/EFjcFmK4MuxlK8nKsQcYr8pfE/wAU5Zp4Yrfi2t9w27iSxPU5znn1/LFWNC1V&#10;ZJPt07Frh0xkHBjUdQT1yw4zURz2lzcqh+J6lTwllHDqTqO/ofqVr/7T3gHQLqeC88VaRbvavsmL&#10;SEqv/AgMZ9q6HR/iToeuwSzWOraddQQMY5XjuQyxsF3FWOcDjnJ4r8hNe+Kcut6kpX5bS1Y+Wg4W&#10;Z+xI6Nj3zWz4Y8XTeGI7i6S7mt/tKh7mKOcqsv8AdjYDuOpx2pf25Svbl/E563hPXhSUvaPXyP1U&#10;n+MfhKK58mTxRoEUxO3yzfR5z6Yzz9Ksy+LtCgszeT6hZxQr8xaSYR7VzjOO/wA3GRwc5r8jrv4l&#10;Xev6l5UK7zMSEU889utdjcfGa+03whHZ3OoXF1bW7Yj3yFpBgYHznnYBkKoOM9c1os8pN2ROI8Jc&#10;XCCcan4H6d2nxW8L3l4tvb+I9DmuGYBIo75GkYnoAu7OTVybxZpP2RZ5NSso4Q2PMmm8pSR6E8Zr&#10;8h7Xxrda7qW9p3jmnbe0qMY2gUfxAg5yOvOa7Txz8dtU1/T7X+0r6W4NrEIbaBj8sKgdcdCT6nNO&#10;OfUmTiPCbFwqwhCofqLpvifSdRLGz1KxuFHLJBco34nmpNQ8Uafotv5l5fWlrCW2CSWcJG5+p6fQ&#10;9a/JXwz45uG1m3vIZZLdbNxLI0TlPMYHIXA9cYroPiR8adS8XajPJqN9LdXVw+GJY+XwuMKn3cAe&#10;oJz3prPaT6Ml+E2KVXkjPQ/VLT9UtNVt1ntbqG6hz96OXzF/Arn8qmn1OGFgGkVd3QF9rfkcV+W3&#10;ww+PGveCraS30bWL3S7K4kCNDBIRHIw+8+DnAA9MVR8Q/FxtZ1Xc11PPNGxJnmYtIWPfNEuIKKjz&#10;NOxjDwpx0qzo83urrY/VrzNq7lZXz9054YexxSkvlhv6D2bH5c/oK/N3wR+1J4o8NeBptFh1q6XS&#10;76J5SrSs01spGAqyE7l3HtnvxiuRX9oLXLbVb68sNZ1a0mlASMxXkoZz7ndzVSz7DqPMzCl4V5m5&#10;SSktPI/U6K58xeXVif7vzf0FfOv/AAUQkaDwx4ZZi3lfapy7ou4A7BgHHTrXzhq37VXizUNCktb/&#10;AFq6VUaNZ5LeVo5LuQYOcg/w/wCzjPfNfIf7aHxn+I3jLxJ4c1Lw1deIr6TTbl3uLe1unkWWPAG1&#10;0JIwQuCevJ5rqwnEOGjXj2Oap4X5q6E6l1p5H0fe+IY1iWRZJCkmQhyAGI7ZJGCahfxLGiyLI8i7&#10;RglztVgfRs9vy9xXxD8Rvgv8UPiRZHUte8QWEOtSQD/Q3upoI7fd91BtXaCeM7s/WuU8G+L/AI1f&#10;A3xRc+FLO31a63HyoY7pftMcUrDh452bCqmQxDsVIH3cV9VS4qwjm4cx8/iPDXNo0VP2X/kp+gtl&#10;qMd7KDCGlUnBCF3I9+OD+GakGrJG20lo2ZNyr5hyefTOR+NfCPjL4c/G7V4pLybxRfXl3Ngi1g1+&#10;WGQE/wAKIuyLPYBW696x/ht8SPjl4p0RfC9hea9HDYyMJ7q7gSGZE6KpndNzfNwcZ4796mPFWFld&#10;Ka08zLEeGebwjFOlq/7p+hE+tMvzIs2OAp8wg/hk4P0BqP8At6Z5WWOaZ9uMqGJYfXAOK/PjxZa/&#10;Gz4KtPrjaxrk1vDxI8WrPfwtnrvhOQo9doHFb5+JXxo/aGtVvNKuLrQ9JtCqRCGePTFnZRkyEsxZ&#10;m7jhRVx4qwrhzqroZz8Oc1jW9j7LX/DofdUut3ERP+kXCsBuwSyt+AIyfwqtN4jvkbK3t1tXGczs&#10;oP4kD8sV+fF58Yvi5+zzq8Np4gfVLu11VWMC6o322zu2/vRTKc7h/dycnit83H7RGqaJZ30N54qh&#10;3IXSOG7treTax6JDkKyAf3sn60nxNQced1NDJeHuZ+3dNUf/ACU+3ZfGV60vy6peR7eTi5wB+ZB/&#10;Kqt14x1kSqy6xrEa5GD58gD/AEIBr4d8H/tT/GSfxgPCa28mreJI5TD9hm0hZNQRhzvJDY2j+9t2&#10;j1xWl4r8OfHzwxBcaxqVn4hnt42827S3kju2gXqQ1tHLnZjqCvIq6nEFGytNXZhHgvHty/daR30P&#10;sGfxh4m1XSr94Na14zQwMWCzyYQ7CTuycDHPBHO0194+DLKOw8E6HBHhY7fTLSNcdAgt0VQP1/M1&#10;5f8A8EZPC2tfEL/gnlqOveJmtrjUPiVdahKpjjES/ZFX7HEowBnPlyPnGMyEYr1rQLNrPw/p8Mn3&#10;7ezihdewYKoP5cVwYrEutpfQ8qng1Rb0s0OYqeOue3rTkbLLn5sHjPapDbqf4aYI/nUe+K4zQ6v4&#10;c2bWmg+JGLFVWyAUHnblZDgfXArm5k8zHuK6rwYfs3g/xQ2cbkii/A7h/wCzVyu7eCv8S/yrMCE/&#10;J8vrxTXXYCByTUjJn60H9yhPVgOOKDQ+Qf2j5Nnx2+IsgzlLaBcdyV05MY96/N2MSIY1a1vkZVVZ&#10;I/srkggHJzj2Ffpl8VtN1LxF+0j8QF02ya4/s68sRJL5wQqWs0xj3wKdZaF4gtlH+g3G4En/AFy8&#10;Z/Guylf2drM4pSjezaPzbsmkl27be8JzwPssnP8A47WpEkkcfzWt8ren2aQ/+y1+kFtba8oI+y3S&#10;t2/fjGfzrRgOu42Na327HJE3yn9ar1i/uJXK9pL7z81I5GSRR9h1ADruNpJ/8TU/9orGP+PXUM9g&#10;LaT/AOJr9L4rHxBN8wtNQYdh53A/8ep0lnr0Qy9nfD380cfrWXtV2f3FKLfVfefmj/a8f/PC7PGS&#10;PIfj6/LVebX41n/1M3TjEZr9Noo9W8xv9Hulkxg4l9anzrS43W99x0/eD/Gn7WPZ/cXys/MZPEUO&#10;w7o7j/v2adB4itT95Jx9IzX6cFdbI/49b054x5nX9acthr2N32C+454lH+NHto9n9xfsX5H5i/8A&#10;CS2jOV8wr/vqVpreJLRB/r46/TxtL11fmbTr4hvUqf5mkXRtYmz/AMSy447bE5qPaR7P7heyl5H5&#10;ir4ntZek8PTH3qVtetXbm4T061+nUegasf8AmE3C/wDbNKc+i6mv/MMn/GNKftI9n9xXsZH5gnxD&#10;Zk4+2Wy7f+mi5/nTm8SWG3m6t8d/3q/41+mj6BqTN/yA2fPfyIq5/W/G+j+G/Ekej6gLCy1WZWdL&#10;OaFRIygZLHCEKFyu7PQMDmh14JXaf3BGjJn5yS+JtLPS9s19MzL/AI1GPElm33bq1Pv5o5+lfoz4&#10;J8b+HfikLj/hG30PxF9lne2uEszBK8DqMkOmCwPBypHAwcnpWTq3xi+H/h/WZtP1K/8ACdlfWkgi&#10;nt7kW0LQvhjySuMMFypzg9Mk1MsZRjuaKhJn5/r4is8Z+026sO/minL4ls2HzXlqfcyp/jX3g3xx&#10;+GN9arMviDwK0LHZ5omtPJJ2B+pHTaV/77FH/C5fhiglP9reA18k7XAksiUYkELwuM7SDzxUfXsP&#10;3JWHmz4PHiGzYcX1p+MsY/rUcmu2r/dubVv+3hP8c1+g1l4j8G6jrFvp0a+FLjU538qO2WG186WQ&#10;O0boqYySrqQeozxnvWhNY+HxdLBJpOhrPIGZYzYQs7BCFchVQ52uyKR7k9KuOKovZlfV5+R+dZ16&#10;3C/NNaBsdpaa2s2pT5rmHn/pov8AjX6Ia5aeGfDvmf2ppvhnTlhAadbq0toTCpYpuO5BxvVgPXIP&#10;QGs3T9S8B61LDDbL4EvJpvuRwR2MhkAGWKgKSwyOqggd6p4yitw9jI/P5tTtC6r9pgx/11Qf1prX&#10;cJb5JrdvbzBk199faPhrqccDSf8ACtH+0RF1ITT2V1HVwOMx7vlD/dYqcHkClm0j4YRu0clj8M4m&#10;jXdMjRaexiB6FhjhSCp57N3qZZhhlvIPq9S1z4IDqF/1ka+uTSK6qFKNGx5zjnFfoB/wgfw3mtWm&#10;/wCEZ+H/ANnjOySU6XZlYmGQQx2Y6ggYznI9abH8FPh/qt9NFH4J8GXE8RCzJFpFqzQvtDbXEats&#10;IGcgn05FaQxVKfwu4nRkj4ES4J67R+f+FSmRWOCzcjlQuSPfPpX3RD8IvhjqaK0HhX4eTRvkjy7a&#10;0fcuduRhumeD3VvlwSc0L+zv8OJy1wPAfhFlHymSLTUZF+rDA/D9accVSbsncFSZ8LO8QH+s+nT/&#10;ABpkiK2DuDfXrX3V/wAM6/DkoDL4B8Jxqx282IUA/UkdR6Z/UVG37Nnw18keZ4C8MRscdLUheQSM&#10;Hdz+FNV4N2K9m7XPhkpnoW/75NOYMG+623HXBAH44r7hH7NXwyxhvAfh/n0gmH/s1M/4Zi+F4Xb/&#10;AMILoq5PXFxx/wCP1pzxFynw6GycEj/gOG/rTokSZsLIMj/ZPNfbEn7KfwtaTP8Awg+ktz2a6X+T&#10;1Xuf2S/hfMTs8E6ajDuLm8H/ALUo5kT7NnxhJI0MYULIwXOPkNRC8YdYyB6kHj9K+yH/AGR/hq3H&#10;/CH2sfuLy75/8fpE/ZG+GMZ58Kwbu2L+86/9/KOaJPJI+NZL0dtv4Ef40iT+b0x78f8A16+y5P2R&#10;/hvKf+Rb2/TULv8A+OUp/ZD+GYX/AJF7H01G7/8AjtTzU+5R8ZsrORhW2+ox/jUTWskkw278Z7kf&#10;419ly/sd/DOQFv7Fuk9l1O6Gf/IlV5P2OfhiBxpV2vqDq1z/APF1pzQ7oPY1Ox8erCUGDwzZByRw&#10;e3eoXGzdtEh7EEDI9+tfZEf7IXwtiheP+w5JBIeS2q3W4fT95VOT9in4YEZ+w61jORjWpgE+nP8A&#10;Op9pT7k8kj42lRpWONrehY4/SoJw0coy6he+P/119jy/sT/DVpMhfEKrnkLrTcj8RVKb9iP4agMo&#10;XxJuzkY1py34fLR7Sn3J9lU7HxpfuCd3yvzgZ4P5V9D/AAothrX7JV7bfK/ki+g4yPmXdJjp6mu4&#10;1X9hjwGI9it4viK8kHUWfPb/AJ5+v6VPa/DbSfgt8Ob7TbC6u4dMaOdw19Nne7qc/Nhct2CgZPSu&#10;epOLTaZtTjI+ZvhvYG6u9ch52y6JfKuO22HeMf8AfsH86+w/+CRNx5fxE8aw7iv2jSIpdo6NsuVH&#10;8nr5d+Dmk/8AFXRW/LG4sb2E9s7rSQDH519H/wDBJnUBF8edQt2+X7Z4bm/Eh4HOPwWuOWrNj9AB&#10;DtG49OwowpP3TTdpXudvbNAkwfvGtCeY7D4Zv5kusW/aXTJQD3OMj+tcv5nnxq2PvAdPXBzXS/CV&#10;9/iuOH+C4tpoicc8jNc1Cu1Nuf8AVtjp7Ggka8GQfvZqrr8LXnhbV4dygS2E67s4C/u2GST2rSA2&#10;ld38RwKktNPW4ZbddubmN4Tno24Y5/OujDy5Kqn5ozrx56bifKlp4m0qW1iWPVNLf9ypGLuPkDA9&#10;fQmrC61YyL8t9Zv6Dz0/xr5O0zxppdvp801xeWbWdsjg3BuEEaiNtrbjuwApBBODzjIFQ+H/AIze&#10;EPFEzR6Xr2h3jK2zbDPGzFuygZySfav0anxK4pRcUfC1OEIzlzcz+4+uG1CBgv8ApFp1/wCe6f40&#10;PqVuD/x8Wn/f9f8AGvl+++I/h3SrwWd1rGi2d5JjbBcXsEU4+sbsrc9iPyNadnqdvMWKpuVUMhba&#10;u1FHOSxIUL754rVcTN/ZOeXB8H9pn0al3DMeLi3/AO/q/wCNWLSye/3G3imuNhG4QoZvLznG7aD1&#10;wa+dTrVnb2vmL5U8bDG632z4P/ASa+1P+CUXiiyvvDfjSWNlW4kuLQGMPGZGAR84TduHL+npWGL4&#10;unRppwgjShwZCV7yeh5y2kXQVi1peKqjJzbSD/2WoXtZFTLpKq+8Z/wr9ARrqgfeLAHG44jLfQNj&#10;p65NSjU0I+aTcPu/cJDHqcHgYx7mvNXHVV/YX3nV/qLC1+Z/cfnqEyf4vypszLD3r9Cjd24Xdtt3&#10;VThsbMD/AB/Cnbba4Qf6NbMrcFtiMv0981S48l/z6X3kf6jQvbnZ+eKTxN96Refcf40YTP3l9uT/&#10;AIV+gzaRZZVX0+x3SHCqIEJI/Km3fhLR2i3SaTprbT3tFPPocKar/XqX/PpEf6lf9PT8+3kjVcLI&#10;m70J60m9XX/WRq3puFfe/wDwiHhueRnj0nRWZCAD9kjOW68Hbg4HPBOO+Kcvg3QXlb/iV6G+0fMP&#10;skWR/wCO1S44b/5dIP8AUqX/AD8Z8CAxk/K6bvd1/wAaQhS64K5zzz/9avvK98A+GnYLLoeh7t23&#10;ebCEbiOThSMkY71VvPh54ZETZ8P6Eq4++dJjAP47Ofwqv9eYf8+X94o8FzbsqjPhhnUFhvVmPGBw&#10;RSeW2z+Ibeea+4ZvhR4V1Sz+bw34fkYcBf7PjYn6bV/Q4+oqtJ8EvCEajf4W0BUb+/aIOO+eM59q&#10;f+vFH/ny/vH/AKl1v+fq+4+J9rCVgVZck7fcAZpFgbO7hV9WBAFfZlr+zx4Vt5L5rjw7pbLcTLJG&#10;fsSAxr3xwDt/WrU/7PPgeWIK3hnR0cj5SIMsfcHp+dUuOKPSi/vM1wTO93LQ+evgF+zRd/F65W6v&#10;pZNL0ESsqynHn3hAyVjX+EDqXOQewr2Ob9jDwHpEZeQ67deTwTJdBRg+4UV6P4a0ODw1a2traqEt&#10;rGAQQxBAM4OcA4Hyjr1J+tcv+0D4ik8J/DDVLqZjdbfIjiikkPzHzF6bBnpu6+lfKZhxHjMRWc41&#10;OReR9RgeHcLSp2nDmfmfA3/CvdNyS8muTdMCTW70r+Xm0+2+H2h27hhpNnM2c5nL3DH8ZGY1vQQ+&#10;YVVtx7DHfPrUh0+SNvmi+X1r9mlWjHc/J4+1ltf7jJtvBeiwurf2HoUbKcrt02BSD65C5z75zW5b&#10;s9uB5bGNVGAqfKo+gFPstMkum+UYXPJrSttG2v8Ae3FTwOma82vjKcJWuehh8HVn1PX/ANm0yXPh&#10;fTl3FpFvyiSd8F8nJ6k5PfpX1ZGdkLfNuwor5l/Z5ZNJtrCJoZNlvcSXO1R98IN3zf3Rx1P5V6t8&#10;Pf2ifDvxA/tRtP1LS2tNPlKF/tf7yRem/ZjKDdwc5xjNfkedVozxUmmfqWV4Wt9VTUXofAH/AAV2&#10;+Kfg3wd+1GlvrOralY3i6TbSyQrprTR3CEv5aQuuS7uSwPQKFweSDXyRN+0N4t1OOZdP8AyQ6XIp&#10;/fXdzIk9xEvK/IsZKqOuME/Wvtb/AIKe+OI/HXxOkW1XT1tbYf2bJcGNWuHQeVKVAKkrubjJPOzj&#10;HOfjzX9VVLlWhjJeQhAikgsR0HHrX5dm2KtiW0f1x4c4GrWyin7RuyRy2kftN+FYUup9cu20O708&#10;EGxlRpLid+yxKAA2TwASCc0N+1Xq1+zLD8O/FVnpJxIL2eWNXnHZQn9/v1AHf1rpk8F6eupWck2l&#10;aPcapZtvmvZbKOWUsPmx5jKW2gds4ovT59xG0KsJJmKQJ6seGIAwOenTpXnLE8lO6ifdf2bWn8U2&#10;kjBs/wBpLwXp3hk67d6p9nW2kNrFpcibb5ro9YxExGcdyCR70T/tTzXGmtd33gjxRpumqDKZpjFu&#10;PH3zyAxYdApz+NdCvw90WDxLBqA0nS/7Ws9zyakLZTcNI4wcSY3dODz09Kk1Z2up47a1kkVpfugN&#10;yPUseuKx+sRS0jqb08vrVXaU9jE/4aV8E+GfD1vrEer/ANsTag3l2mm6Z+91J2PBDQtgxYP8UhA7&#10;jNZ+ofte+H7+4sRq1rq3htJdojivbaRPKO75Qx27cZweGb8eldBpfw78N+G9YbUrHRdMs5rVChmh&#10;hCSTlvvZYcjPP3cA981JLoa+MG/sm4WOeHUF/wBMWUblEQ7c9sZzVSrKEbxQ44GrKTqznqugzxL8&#10;fvC3wpsrKbUtRXUtT1RDLBY6f/pMrR+pKkqM+hIb2rJs/wBqTQfFOoW8N4uqaLdXTARrqds1urc4&#10;UF+nPbirvg/4SeGPBmoX11oGh2mmJcsEBXdIzEdSGkLMoPopA9qm1Tw3Y+O55rXVbeO80uGPzrhJ&#10;ucY+6M9QxPTBFEq0eZRtubYfB1JKVdv3uhN4q/aW8K/CueHS/M1DxFqaRiZrfQLVtRZXJ/i2cDH1&#10;z7HpUfhT4/6R491lLESzadqEy5jt75fJJB6lXJ2Z7MCcj0o8M+CtO8BaIY9JsLXSxdzN+7tl8td+&#10;PvHHJwOeSeai1bwBonxCtbxte02HVtNs4zFCkhZWeVhj76kPjPUBgDR7dt+yWxSwFRJ1r+8X9W/a&#10;o8L+G9auNHs5L7XL21Jt/wDiWQ+fDGcfMDJwoJ6ZPFaHgH4r6T8QL+eG1vxDdWsZnubW6Itp4IwM&#10;sSJNvygA/MCV96z/AAz4TsfAfh62h023gsbeGMRrHEgBAznJPUntk5rF174SaB4+tJLnWNOjvmac&#10;RW2GZFZweWwpGQPes6lbXkZtDB1YR50bWo/tkeBo8afba1Nc3V0w8qSGymaO6OdoSJ8BZNrdcEe2&#10;a3vDnxP0S/8AD03iKHVrNtF08kNcSuUWNycKr8ZD/wCyQCe2ax30m20Wx+z26wW9v5YjaMQoIwq9&#10;AeOR7HNc/J8AfDGpf2XdXei2smoXUn2vBQLFBGvC/LjjPXHQ9wRxUyqRnL2dtiI4GtCLceptah+1&#10;t4R1u1jWzutSNqCY47t7CRoZG/iPyEsAPUr0q3YfEbw/4E8JR+JNX1S1/s/WJPKsY7dmuJtQReSI&#10;ljy0hJ4OAcd8VFrNtDFaeT5Nu0XEYheMGNh02hPuj04FZnh74G+FvCXii3u7HRdPttQtYAks/lAs&#10;JSdxx6YHQjBHrU/WKbqrTY6XgqlKkqcba7lSX9o3wp4pvIGi1JYm1KTfEtxEbcyHO3aynBTHq2PX&#10;Ira8X/FDQfhTpNnaa5qjQ3lzGt7NbxgzyTSE/wCtMaBl4X+LIGOtHifwza+PkXTb60h1C2vv3TJM&#10;o3KgOCyt95SPVSCKr/Dj4H+HfAuo3zeHdJeOQAuJbi5e6njwOWEspYqq9cLjpUqrFy5x+yr04qDk&#10;rEfh34laH8RNdisdJvGmvLoDZDJbvaySoepCybVbHoCc+hq14z+P/hHwr4z/ALH1HXlkurbFokUS&#10;yXKo687CV3BfocD3o8T/AA00X4pXnk63aNcWUMbXCSozwzxrnCgSoQ43dznH0q14X+H2k+BfCph0&#10;mxtrOFwY9qgM0rNwS7EFn4P8RNY0alNRba3NJxrNxjdPTsW/hr4t07xrdNf6Xf27x2KefPL5ixSQ&#10;lTn5lyPTrWTJ8fPCrXUudWaZ1eQyTRWssscR77mChh9QCB60mpfBjQfGum6hqV9p6LIzR26m2It/&#10;PGekm3GR64wcd66HTPCWm+HNCSzs9P02zhVf9TFaxiM/UEEMT6tk1PtKag423MZUsRKouZrQt+Hf&#10;GGn6d4L1DXm1O3j0m6cQpeRyKYlPcIQeWx/Dw2a5zw5+0H4L8W3YWx8UaZdLHc+XPJ5rbDMTtVA0&#10;i7A2cgDJ5X3FMn/Z98KNe6XqTaP5l95slxFbGVntUyPmIhJ2n6Hj2xxXR6n4f0nWlS1vNN0+8seb&#10;YJLaKPlIwQuACMDA4Pb651Uqagots5ZU6/tHJJXOt+JPxI0H4Z+CdDh1jULfTJLyD7TMZGPmy7jj&#10;KIuSQR3GfYVa+CnxN0P4nfETT9H0fWI5tUuphHHFMZLeS42lvu71wV+Q9ia4bw78DvDvw/8AFss+&#10;n2811dW6pALvUpzdvb/Mx2xBuI1AAxtAI9a7Gz8NWfxO1ext/EFmutQ2Leba5le2mt5ASQVljKuo&#10;JPODnnjFd9DEU5Vopt6HzmMwOIjgas4pXdz9Nv2SPJj/AGf9Ajj/AHLWKyW8sBtha/Zp0ldZYhGB&#10;hdjbl6YO3PXmucjkVrpxz1Zj+PP/ALKP1rw/9i346WHwv1P/AIQbw+NS1DR9c16SYNqmo/aJrWa4&#10;O+domZfMaIuzkb2YjcOa90EQNxIB93K8/ga/TMHWhOHuO7P5Hz7LcVg8S3XjZz1sO25jzTPJUMG5&#10;4OakYbBtoCgnjrXUeGdFoqbvhx4iZeCWhb8jXLq7STO6riLdsjPc4HOa6G0vVi+GuuRqwWSeSGNc&#10;t975l3EfQNms+Zo1tdse1o93y+vTGfzqOVgUHj3Hd6VFeZCfL96rLSbQf/11Wm3LIG/h/lSND5+t&#10;7dpfj58WJFTbH/aumRHA4bbpycn3+Y1sQ2TH7satk4+4Kk8O2qv8WvioFbcsniC2TLDk7NPgx/6E&#10;a6S0iS1AXb3r6jCYjkoLTU+bxmBdWs23oc6umyKcNCTu4/1Yrb0nwvHv3SFSgXPAGPpWmu0j7ooa&#10;18mPdn5G5wKdTFSnuTRwUaY1LSMjaqKoXptA5pj6b9pyuFU9BkU8zRxuOW6ZprTlnZfvMwz+Fc2v&#10;c7I04roZ9rpyX+o6gsLSEwyBSGXjgKT/ADNSS2Qtz8yr/wB8ir+lyDfd/wB1ZWAH02j+lSzxrcRb&#10;h1zzT5pGns/MzooFkA+Uf98iraPHbLhlXnjoKcpWMdBSN5cpwfzpLXqDjbqJd3KJ8qjcCO4qvbnd&#10;JwqgfSrElqp+6ysR0pYLBmPpn0otHsHK+4+P5h0X8qZJZebIv19KtxWYhT71NkuFiHGPxo+Rrr3G&#10;jTtgG1c/7IxzXwr+0d8arXS/jB8UtV8OX15r/iXTLVtM8R6ReWPnQ3EKlba1tIXifYEaaWN3O/zG&#10;2BWAAfH3Q2o4X+9jtjrXj7/sVeH/ABP8RPGeveImPiC88aTL5Xl2qWZ06KJTHH5Rj3FpVXarSkDe&#10;GfcGZi1Y4ijKpCxMKlt2fE+o2L69ruseHbyPSfB8elaVBezavaT/APEttreRtp3SW3Mkq+VhvLy+&#10;WI3DjHncegaLpPh7wzDNY3xvGfy5rKW/dVNot6QsjqJS6OFgaJkl+UC4DoqHmvrD4hfBPwj8GPCG&#10;n6pZeO/DmoaXfWUvgTwppd5ELWG/1H7SxkthNbgjzCVZZHCKylic8Dd8o/FPSvBvhD4/eE/CWiaf&#10;q2taHfWVu+q6dIFgninad4rqJdm6WEmQk7lG90CMeWFfL4jByjqzrpz7GO/xNvNf+MkOu6T4U0nS&#10;9FvbP+y/LhtoC93BasyobwkKDcbWQEBUV1hjwHJYVm+CNUvIYTqGtzWk1nqc0d5p11FZxWr3Zj2I&#10;xaJd/lyRsqB0f5cP8rMMke1fs1fCJJPiHpdn8TvCtldWvhy2u9GE1vPJb232u43GwnMqZHkPb2lz&#10;IZUH7l0kdj82K8F03Q9H8Xaxp+n6Zb3Nxpfge1vPN1PVliZZhBKDJaTSIw82Pa7MknByAEG1wV5c&#10;Rgo2vJmtOo9j1TS/jn4stvEFvqln4li1DVNJk86xvEnKaluEjqJYmYkbCs85Kkc+YzHOFxqWn7VH&#10;/CrtKmvLU3i2vkDUVE9s/mLcKxZ5Ut0DL500LoGklPlqeCASGHzLP4m1Lwj4515WsbW7ZbuTTZY3&#10;jZhNcguluHxwDtXIeNjEVyDkqSek0nwreSfBs6nf6/Dq2m6eiotn5Z33RLoGkV2yyRDdjGQQUVs8&#10;VwU6sqHwj1Pqfwh+1Xpfif4P3MPjJtY1G68YaBaSx6ikSRtplzZXtz5MEsa8ATwtEgYgq0jMCOQB&#10;4F8Lby48F6W0fh2/n8P2+iyOsdtKB9qtpjIrTL5uMwOERGKoSjAzDDFQGxde8W+IvDN/feJtJuGi&#10;s9Ss1059KmLeVLDNE00vnFjuVfMhbcFGYy2VYHFYXgONtA/saZZr6TT47qIXUN7L9njs4sRRn5gT&#10;ncxZhg5VYkcDLDDxeMlWp32ZrCm4K569pXg7wv4i8Q2s1rp9vBrGrWUGjadYXHlCKxtVt1+ywA7j&#10;tU7SQm1trkE4NcZ8Vki+GU9qupaxpcF5e7BCkdqLhpEcIYyzE+XKCHP7tnLqLVsckAaHwy8R3Hib&#10;UtV1Fbi0tb7SWcyXcgU3a3kZdy4jXLLDdKFO1Qr7TgMp5rC+Jfw0urfxeusQ6fax2Oju9jEmqzKJ&#10;NOha4ZXGRhSkchA85t4+9nCnFeXRqRa95DqVk1aJ7P8ACG28WeOFl/sW50jVLezuZb6exiTzraKw&#10;itjM8mxgQzusYzFkkFFx3B9A+AP7SGofsf8A7PPgvw5a+HdQTwbaw3DXF5Dbm7b7XKXm8s3BZlRG&#10;Z1KvKzA4wrbQcfP/AIF8WXX7MXxA8N+MprW41jwpp/lXE2jpfTWAnkSVdhjIAGV6qPmZ+hUqcV9O&#10;eNPiL8Nvit4f1a4/tjVJtRSLUbjU7GyMax6VepHIQotGUrxGpRHclj/q12bq+iwP8G9J2OaUpXPJ&#10;PBniHS/E3ja8svsthrHiYTRS3Lwxw2trAJJGkBkKYVZmiKRySqAgOXwpIK/Wn7K+teH/AAt8ItUS&#10;+8YaK9m2sTRLNLMy25gjVHkiRpVUuyqTk7SDuGM4Ofgaz1m68D+OfF1tpP8AaBtZbmZdPnnEqNqS&#10;ylhHvHlZaFgJGaMqN4+VRtww7bxz8TZLP+1riLT4Le11y+bU7jRLaR30y0a4TEjxowUIw2FUVwSr&#10;l/nwFowWZ0sNPmsm2Vycy1PXf2glm8VwW7eKteutOvv7RES2h3FbrTrnzFRhGoZVbyljIT7wCL3P&#10;PpX7J/xlsfg3o2k+GvEtxqHhf+2LH7XBZavKkLWIE/kRBY1LM3ngMSMt5YKbiN3Hg3xC/wCEP8U6&#10;JZzXN+mp61pNo3220tr8W+oZcCQWrRPJsZ0Ku3mgFQqnDsAa5XWdSvNe+KVnYabotr4q0fSbWEpN&#10;Jc7prjS0Luk0kzEyMELMokBORlgPlXHrRrr2vtoa3MZJ8tj9Oo7hZVX/AJabhyyD5R3zknoRUdys&#10;ZP8A9eud8FeJ9H1rwlbyaBdfbtKt/wDR4psM/mBDhWDOAXQ8bZRgODkAYq7Lqrk/dFfY0MPGSWm5&#10;5E8VyOzZdadYF+8w/GoZNa2jbu68His6a7eVu34VEwVj1NejRwMGtUefUzKp9llq61IuPvEjsPSq&#10;Ml2W46545FOJ5/xprJ838NdVPBUIbQRwzxlee8xrFQpyseP9wU0wquBtj3Hn7o6U91xTfm2/1rb6&#10;vS/lj9xl7ev/ADsZ5Ss33I/++BUb2qb8mONs+sa/4VOBtOaVhuqo0aT+zH7jL21T+eX3lZreJRjy&#10;Yen/ADzH+FNaxgKcwQt7lBU7RZpCuRitPqtL+WP3B9ar/wA7KzWUCxt+4h6dfLX/AArE+IunLc/D&#10;3xGsMMaTHSrwRyIm10YQPtII5BB7iuiIAHzVW1C1+12l1D1E8EkePXcpX+tOphaPI/djs+gUcVU9&#10;pH3pbrqfnHpXjrW5/Al3I2va008M1i2/7dLuw0cisM7umdv41Bbapda86/brq6vljYOBcTvKAR3w&#10;xIz79aqeG41n8Ia4jM25ILSbA7FZo1P/AKEaveH7YRqzcspXIr8irU0qsopdT9OVT92n3Oi+FsKf&#10;8LV0Hdu/fXqQcdgw8vH5NXsH/BNC7XSv2qvD0WSftGnXlswA7/ZyefxSvH/Al0dP+IOiXGFPl6rb&#10;vz2/eLmvW/2HIG0T9sjw1CJGTbql5bNu7qYp0A+vIrXkZnzH6NzLsmbHrjFKpww+tSXMG1/m/iG7&#10;9aYAhP8AFjpVqLZJ0nw1vGi8aaWN2N0jKfxrNvo/I1C4h7RzOoPc4bAz+dTeDZI4fFumPuYYu4z+&#10;bAGna5H5XiPUIz96O8lU/TcCKLMCmIyPf0pr3LW4yNwZVIBHUe496syR4iOOuKrSqix5mcFP4snH&#10;Hf0/nVAfDv8AwV9/4If+G/Hvh+6+Knw71G18HXkxW48Rafsb+zbx5WAe6hVCPJdnf94BlGUfdB5P&#10;5f8Ag79hv4paB40utP1DS49L0+1kKnW5bkrp8ifw+U8fzOx9gCK/pR+K2gW/jf8AZJ1nTrw3XlXX&#10;h2SMlE3SswiITYBnMm4KQByTgd6/JH4oal8RPBeszQ2PhLQ4YZI18rStWvs3U67QGOFZFjkY5/d7&#10;dy8Ek14OfZhiMPTjOkz9Z8NcswWZQqUcTG8k9NOh8PfGH9gH4heCo28QaLL/AMJ5aSuqXcNk8st5&#10;bsenyyDLJ9Dj1rpNP/Zd+KHxE+GZsbrXbPR2YBo9Mv8AVXXJHQNwQvpg/L68V9DaF8ZNX1y+hs/D&#10;PhfVIdUWJnuLbV/9Ft9KlB2tE9wFJkG7jKjODkA4xWHf/F7X9AuI5vHXhRtFkuIz9j1nw8Wv7OWV&#10;TloJApJ3MOAcqcnoelfLrifHKmtV95+rx8PMklUtKD120Pmv4SfCf4seG/Ed/oH9k65oZgJhuriS&#10;6NnZ/NwNkv3XZs/L5ZbnHSvTPBnwn+N37LPxDsfFngnUrjxMl06tcXVlc/vLRgwOy5BwzIO7DoM1&#10;7A3jn4g6n4UFxa+A7HUrQKzfZbnUAb9lxwURSBHu9+QTyDWd4W+ON9cnHg/R9W1C+UEz2moD+z47&#10;GYdYZ5mBLEHugIx1xTlxTjJrllYmPhrlMbxSd/Q+i7r9pHxR+0J4c0m88QapcQ+IrGDyzZi886z3&#10;Y9TjaSfUGtfwX+2J4k8E2t54emvL7S5JlZFljfL2q4/1kO/OG/2h+GK+SdV+ON54a1TzPGXhe48D&#10;3dwpks7myC6lY6i3/PIeWxImz6kE5+7Wr4i+OPjDV/ClndSfDWfUdMjjy8kmoINSiVfmEkaqB9Qp&#10;B9K87+1sTKWrPoo8KZUsOqSo7eR9DWPxv8UfCDXF1i11K5uLdnz9vSdtzFjyrjOWz33ZHtWt41/a&#10;R8S/Fm+h1LT9fu99qg26Z57QxKe7RYPJ9iTn2r5d8JftL3WtM9t4N0fUvF03kl57WZPsMNt28q4k&#10;lXAfPAEYOfVetV/+F36f4S1Gb/hINJ1bwLqnkrPDaSI15a3z5+ZYGQZB7AZJJ6VMcyxD+2VPhnLH&#10;UUnTX/gJ9X2P7bXivXtAj8P3XibWNLa1zGJUYBkJ42ycbsHpuBGKTwp+2J4u+EesKt3qWoXFlcMP&#10;3g1CVo7hc8hH3csfUYIr5X8efHHVL3TodS1L4d6+1nHCJTqsT4vFjH8Ri2gMoHODj3NN039oZL3T&#10;ryy8N6TffEKGOITNa2cfk253DAVpZQqrIDwRGSa2/tPEfzmMuF8rcJRdFa+R9da9+1h401Dxa3iS&#10;z168uI4ZElS1tSUFiAhXiHO3GDlmxz3yOK6jWf8AgpB4z+I/g23sdN1q30XVI2zJNGoja/C9lk5C&#10;N7Yz6EV8Q6R8c7HwpctJfHUvDN5ayqj6ZqWPtSk9PJdeLhR6DHoaj8RftB6Xca3HdyeH/EGgw3LB&#10;P7UktP8ARnJOA0kWCYs9d2a0jm+JWnOc1TgrJakYXpKy2/4K6n2V4c/4KJeONCt7zR9S1a9hupgM&#10;S3LGaa0b+F03E71PcdPase2/ba+I/wAP9Vk1T/hJtS1S1uWx54n86Ef7JRsrGfcDivlbxF+0Xosl&#10;hJZy6fq3jT7OyKkugxC7a2DdxMDtYDqQhfb/ABbareGv2itD0ixkuv7aWOHzPssmn3Mey+Rj1R7f&#10;7zZHAK7s+opf2xif5xx4OybVOirM+yvG/wDwUA+I3xFtYH0XxItmsC/vbG1VbWedv7wYcuPUd60P&#10;Df8AwVA8WTeDdQ0WbUY7XWph5UGrXEW6a0GMEFMgZ9Gx+dfDF58bNCj8SW8P2PVvCf2xh5Fxqkfl&#10;6e7k/KBL1jLHH3iAM81b17496PrllG39n6x4juId0T6jpNsHW3Zf4HlGUZvRVDA/3+1a/wBtYj+c&#10;xfBGSKCj7HReR9leCP8Ago/8QPhTrqnxBey65pNw4yLsiSK4yeqSjBRj2B4zXSfEH/gpj4713xDL&#10;q3he4tbTw/blVSyswszp6mVXG5vqgAHvXwb4X/ae0FNOh/4msWrQ3TGFdMELPeluhU233we2cAe4&#10;qrp/x50WDxJFHZ2+ueF5RGfsz6sixK4U5OybOU/3X49x1qo5xiVvI56nA2Se1db2S5vw+4+8db/4&#10;LLSeJdEt7HSNY0fSvE64SeV2eSKRB2jJBjjlJ4IY89sV518Y/wDgpnrHjvSP+EZ8TXkl8sU63Ey2&#10;l7Hp90gAOwxyqgDKS3I2t06ivj3x18dPBPiCyaaXTdcMMLvLc6hpOmt/ZlywHIlXhZGHUFcZPep9&#10;X8X/AA917wDYwa9JaX2nzqDprWZ87UNoOTtO4Oo/vKWIFdEc2k92eHU4By+zUKUfxP0VsXaCQBY/&#10;MZjhTjPNdLZQrdWoLBV7MH+UmoLe0W22qykbeRhcGrip533cL7HvX9F4vHTqv3T+I8vwboqzdyvP&#10;D9jPyfKD6U63mKj5vLweu44A/GrL23nR7WK57DoTWb5MyRLIvmcgMGXhVOf73r9M1yKXM7Sep2N8&#10;uyOU/ac8R+OtL+BsmoeGJtKXSIbpUvrea8uLW7v55OVAaON8RCPOSGHrjtXzb8Nv2vh8M7bVrjUt&#10;M16HxnAY1stLtIHnXU5yeJhcgLCsY43CTJ25+XNfUHxdSPXPg/DpDJGVutYa7DqdyttgUYA9t4GT&#10;714LqPweUyMqk7S5cZ52kjHHoK+EznLZ1MS3E/RuHeKnhcI8O4pruea+Lfjr468dXDXdxoGgyFlZ&#10;/s/9uStdyOc/ffyWj3HJGCQBnqOo4vS/jXoenT3VxeLqEXiCBvLi8Pi1aTUC56MowI2TP8e8euK9&#10;suPg2txC25Vk52HeN36Hj8cZqI/Bp4dpZWbjbz6en/6q+SxPDs5y5mj7/KfFXFYOn7Gmkonklt8U&#10;dclbbceCdTht3wZHgv4Li4KnriJcEkjggEkehqS1+MnhnTYftiahPd6puNtaaLbxbtSD/wARMPOw&#10;D1cqPUgV6xL8IhHGGCuW/jyc7h/T8MVHafCc20rTLBbiZhgyiFBI31YDPtWdThuUlqj1cH4v4ynC&#10;UatpNnmyfEbVIbJjd+C9cghb5v3NzBcXCZ/vQqd3PopJ9jVa3+LnhuysxNp+oDxBrOpNsttI0xTL&#10;foo4cOhA8rHcybQOvIr1ab4VNJ8sUe1lBOSc7fXGabF8IZEvZLiOKGK4mAWSSOJRJKPRmxlvxJrO&#10;XDspPWJVHxgxlOnKOl2eWp4+1QQLJeeC/EVnbwZ8zY0V06k9CUVgePQbj6AmrMfxQ0XTdGj/ALJk&#10;k8Uatq2XNppJEk1nD0YTFtqRMO4LE+1eoz/Ci6fndId3VQT/ACziok+DxWWST7PCskv+sZYlVpPQ&#10;FgM4HoCPxqZcNyb2diqHjFiqdJxnFSbPMrr4mXGk2wOr+GdZ02yjVwbm3mhuxCduQXjRtyqOrEZO&#10;M4FRj4m6W0MGm+Ht3jS/uts94NKljaC2ycASzMwRSvXYfm4r1dPhHcRSLJGdsm7JYAA89jgc/jmn&#10;wfCdoIJIVhhjjk5cRoI/MI5BYrgn8ePaiXDrdRSSdi6XjLi403FxV2eP3/xOuLCJbrV/D+saPYk+&#10;SlzM0U0MDd2m2vmNf9rnjnFWpfipp7rb6X4XguPGH2IebPPpjoLZnboDKxxkegXNeoSfB65fftZt&#10;rDBU8gj3BHP45pLX4JMIPJEaRwt1jjHlofXIXAprhuXNezLo+M2MVBw5Vf1PLNT+JIMlrbavpt94&#10;aF83lrd3s0L2W48bfPR9iv6K+0n2q1d/FzTpriSLw/pmreJLHRodslxpkfmWm/uI5mCrK56YTOPe&#10;vTLn4JXN3HNFIFuI7hdsySqGSVemGXG0j2xz3zVjT/gzcWdpFbxxxW9vD/q44EEKRDuFC4AzS/1Z&#10;k5XaNpeNGK9goKKueX6Z41sdU1a1s9ajvPDLXCmaT+14xbJ5Y5IWTLIWx2JBNOm+LT67r9xPpfhv&#10;WNasVYRefHJHaRuF4AiMhw3sThc9SBzXqlx8E5byza3mht7q1b70E8Kyxn1+RgVz74zUknwXkkgh&#10;j8lCsK7IwVH7seg9B7DilT4ZlGTaQpeNWK9koqKueS6b8SdC/t15tdux4ZOnxtM9tq6eQ8hUZHlE&#10;ErJ06IWJ7DOKjT4maxqDs1h4D8Uagt6zOlzI9vaBlPAkCyyBsY6ZAz7V6tJ8E7iVo/OhS4WA5jE0&#10;ay+X/ulgSKv2/wAJLofN/pEbD+IStk/U55HseKUOF5R2RdbxqxU4x91XR5Fp3xY0HTf7Qvbq8a31&#10;K2AtodJkiP8AaTu3H7uBcu4z3VSp9adp/wASLg6dI3/CI+LbdhIVYr5DOqkdTBvErE/3ce2DXrUn&#10;wime98ySHzJFUhZtimVR3G/G7HtnFSzfB5p1VvLmV0JKNvLbc8EDORRT4XcFawsX4zYqq4tRWnme&#10;Vaj8ZtHv9GW8XUI9X1bVlS3ttL0tPP1BI4uCDbggx+/mbRVfUviVfWMCz6l4U8S6NZxEtNNLAkq2&#10;5IwGIjYnaOpIztwevSvXLD4LCyvZbqOyt47mcBZZltlEkg9C2Mn8c4rRX4QyQx7rdVt2PJ2jb/Ko&#10;XC75bWLqeM2Jc4unFRSPIdS+J+k2Vtpum6Ysvia88szzRaOvnCIHkNI5IVMd88j0qKT4owPJbw6x&#10;o+teGftTCKOa+jje2ZmOFVpondI2bOAHIz7V7BpvwWGnxtHbW9tbrI291toVh81+zNtAy3uah1D4&#10;Hy3ccsMwaa3uOJYLgGZZR3DbiSQfQ8VP+q8uW1hx8Z8T7bmcVY828V/F3TI9entdM0/WvEn9jwrF&#10;cSaDam7jgdx8qGTIG9jwAm7nqRV/w948tNQ8Uxw6hEPCt0qfavsmp4thIoGS0TMzI/A+bDnHfbXo&#10;GnfBeTT7OO3gjjtoYQQkcEXlIoPoq4A+g4PfNRap8D21W3NvdQw31uWD+TcwiaPcOhw2Rn3qpcLt&#10;rREx8ZcQqzm4q3qecWvxT/4SPUZLnSdB1rWLdi6/bo1jtba4KkkmN7h4/NYZPAAzwATXVeHviloM&#10;HhHXr241aHQtU0hlR7PVGFnfHcJP9VE5BmY7V2iHeCTjIzx1UvwrvZEUbpF4VeGICgdB7geh4ptl&#10;8HpjeW8kkdrJJZsGgkaFd8OP7hx8ufalT4Zknexzy8YMTJNOKtc7f/gndpl942+PPhe6fQdQ0zTb&#10;dri9dr2URzARxu0eYTllUtswS/YcV9n4+8F+9kkE/UivHf2B/h+9l8Sr66wwaz0adh8xPzSMi856&#10;8BuvIr2RIWiut2VZcEY9Pm5zX1WBwccNT5VuflvE2f1s4xbxVXTskPWLbD82c46nv9KZHGCeGbI6&#10;YqS5mEq4+8o6Y7U22t5Cu8bevHNdx88ayaJDdeEr2+VQ81ndrFGjH5SGWIH8eP1rn4xPbRmPy0+V&#10;No3P2zmu0trYQfDi64U+ZqIGfoF/wrmbiPZKd33T1AHWgDPEtw6Nu8uNYxkCNS272JzUqxlLYZ5d&#10;vmx2Aqz5an7qnb3p2xduOtZmh4n4XtzJ8RfiQ8ZOH8SLn8LC0/8AijXRCxYtXP8Agadv+Ev+IjBT&#10;/wAjXLGvHXbZWi/0FdK0zMzBQ3oA2NxPX7uemO/rXvUX+6izy6vxiCLy/vZpcmUMv3lx9MUwXkin&#10;/V/MvqKdNbySOCcdNx9qozI3ttpyeewApsMXluAzck9+tTLp82N28bW6cdKI9KZ5Ruk3FTnpU8wy&#10;npE+IZGP8UspP/fQq5E6oyqXCpIwBJ7Z71S0izYWS7/lWQsScYC5bnvXPfFz4qeG/gl4Yj1XxJqS&#10;2MdyStna/fur51+/HFHgFmQctj7vTknNTWrQpw55vQ6sBg8RjKsaOGi5Sfb8/Q2NC1ebXNKa4uLV&#10;rOTz5oRGzZLCOTy9/wBDgn6Mv42cgHBasr4Zaq3inwDpWqSQ/Y5NSt47mSHdu2sVHyfUHqehK5GK&#10;30t1I5UfX0p0KkZxU47MWKw86VR0p7q/4EEMi7vvdKeNQMR/ixUsdpErfeX8qmaGNh05HSrMSi2q&#10;MX/iPtjrTZbyRz/q2q9sjz8zc+1P2xIv+skx7LuP4DjP0q/dJ9mzLVpGYAJ1PccfjXlPxf8A2Srj&#10;4x+FPFmj3vjrxZbR+OLlJLry72eL+z7SOQyJbWyKw8v5vvMOqjt1r17Xdd0/wrpdxfareWGn6faR&#10;s09xc3AhhhC7SWZ2G0LtOcZ4yOayPiN8S9J+FHhuHX9c1K303R3uIYDc3DDbI8xVYyhyQ4bco4zn&#10;eBjg0uZWuR7I+Rv2hP2TI7b9oHwX4V0+bWntrnwdqFt4OuoIvJXwpFEicNLGMvNNL5jS3DBWxLCB&#10;jyznxD9oj4CXXhX4+6Xc65rul2viG+1u2n/tdLP7P/aLwwQC+Z7llSOQIJJAzR8P5iMNvlkH73+M&#10;PxqQfB/WPEHg26sdavrGOBS0E0wXUY1uR5sG6EeY+DjCKykMU3Mqg18nfHL4w6T4n8PeJNa8ReH7&#10;Oz8Z6BaAG1+23f2uztZ51VYbSGQBV82RgXkRlIijfltyMfBzKMJWV9zso+4ePeNfhZeaD4NvodV0&#10;/WNTg8V2lpc6ethqRW3t4HgkeKOSfKnfsl2IrEk/aPuqpJrzrwt8OfCev/DKSe1Waa11PUBcWNo2&#10;rqtzNJ+4jwkP3GmMkoWaKfcm9iCQ6Lj6J+IPgPxNrvw8/s3R11rTxHdQ38k0V2LS2a0NiptJHjQv&#10;K8rQwGJUV2iVopx8kkY3/NHh9YHvvHGoG80f+ybFpIrjUrrTo2uZLhpUhjkgUKyrGj4WR1jKs8mU&#10;wwJr5XFOopanfCXu3OV17wlquk6jZ6h9pvrxvDKJkxlw1s0pjitpJiW2xsrIobICyK0i9GzXQfDi&#10;6FrNdaR4gvPtehi7ubzVtDNswluoFliiFzGsW8i2LOrM4YoUBKk7wV3PFmu33hLwtBZ23iC3invC&#10;F1Ww1IiFtVupIQ0jyyAKx8uNgFLNsXIZMMrBdbwP4zh1KzaLzbWEw6XDoKSDSkeU2S27QAzEqyt+&#10;4wnm+WVYADpxXFUxlKnb6xoZyld2ia/xU/Z18RfCLQH0G41iz0u11TTvOi1n7RDcLF5MLX0sSTys&#10;wdSuZJcbQowu7gg53hrwNd2OjSW9vpZihs7UWsMWpwLvtUGyAl4+d25CjCQr5jbi21EAwr/EO3tf&#10;hrpvg3TvCgk8P6fHdabY6bfSMtlaveoJLl1t3JCk7XGzcEXzc7CPlqTRfE1/4f8AEFx4lnm1iFrj&#10;yheW7wL5ExERZ5vNRSfLAjR8AcgDawXJrDF4ulVhy0bhOtPl5Tbu/FccFxY3lnJb31rfz+QZHkZl&#10;MzxpIXKYJdnKSBWwFAYoFBIIs+LdT+2eXdyxtDdyEi/LxGWe6fLNukO7YWwwAUHChFIBYHPL/Erx&#10;54d8Ra3FqGmMLPTpInSKCCH9wsjIPOuCA2fnkUGMeZtALZUZyMr/AISKawu4YbmCaNtPhLRzXMwK&#10;HBB2r87BUKsvy9AVYjHb5Op7Wm7QncdGDluSR/Cq6tLDSNNlvta1G60qdneVYRPHcpFcRvFK8bDO&#10;3zCBtywjBDFWAIM3xAu9P0TWdW1bUVutSuL29YyyzxFftE8hcme+VMRrNG6o4ESKMlcBataR8VNU&#10;g0SKKxvIrXVi+65EY3efvQNt3uDtX5E4jIbA6muU+InxP/4RzSbVb7UI7hteZi9yrvb21kdhYsZV&#10;UhHkIC53BsgYwa6qGcV4x5VEVaUqb0Ox+H2jahqV3Ld/adQW51iJd1ncorrZAErOYG/eH95uLMnm&#10;Bm6lguRVPxg118PvCOjeLPD91ptjoWoQL/aNnp02LpXAmB+2bgSkMkoPlxqCzYJ+5tK4XgLxtb6H&#10;4NsfDOg+HZbi6urmW4e4trpblpVcbIpA8m3ylCFlwwDHOWZxXc6H8MW1S71jS7fT7fULvWrBUjvP&#10;tjfaNItoS7SzlIlZPtLQrIqAb3CxERnaxr6DKK1OvNwktTP6xz7nmutfHC18R6Pos1yumzX0krQa&#10;nJM0ZWKMfeEicZ3OzMgGch1J+ZgR9R+Gf2Y/hov7O1/4/wDFFv4q8P6hrun20Wm6lqMbXrWcsiL5&#10;N1A0Zb/XuoAUSAKsio+F3Z8t8TfsEeJvC0Wr6Ho9zDHZ6e7ajN4g1a9t47K8jUqd+9x/o4TzAnln&#10;LsYznaoRn7z4cfGe48EfBqz0HSrWHWGc3mseJdRupW1K1eAXERVLe3LhSBEDKCeYgjnAGCPssrjC&#10;hNxqPTocuIk5QtHc+0fhDrH9pfCPw7IupDVlt9PSzS92iGOYRhcKBjK4VQMbQF7Z79I0LMxHzHaS&#10;CNpBwBzgY557+4r5/wDgv8efBnwq8SaT8N7VrpY7y2S5XUbq/S6+33ErEeXDgZlUMrghSSgHRuN2&#10;x+0h4g1rwreWC6fcTNb6rcxW+mSw3MklxJfux3qFVWVI4zBGd7koN77hgcffYfHQWHVRa23PncRR&#10;lznsmNqrjd83qBz+vH40j8qfp3rxD4KftC6xq8FrD4ge4m/0K7uZJL2CO31G5eGXYPMhH+rj25ZH&#10;APmAM21FQ56DxR+0tb6TDqF5Y6TqOpaJYacLz+1PI8mxucylA8ckjKrQkLJtYE7/ACnZcqAT2U8z&#10;pyp+0k7I5ZUZNnpyR4bA2txk89KCgPpXivwh/atuPiBqrNeWcLae1tb/AGY2iSKbieSSVP3e9QrI&#10;VjLj5sgAj5iRXtxYlFO1l3gEbxtK57H3rXD4yFeHtKexEqfLuRFVPelIU1DqmqW2h6Td6hezra2O&#10;nwvc3MzKWEUaKWdsKCThQTgAn2Ned+Gv2sfB+u+AF8UaheXHhXQngW4ivtbjW3tLtWUOohmDsskn&#10;lksYowzLjDYJxRUxlOn/ABHYFTbPSSqlaYErldF+PfhHXhpjR61HCNYmWC1S5t5YHdn8wIGDqDHz&#10;FICzDaCMFh96mj9oLwE3ha612Lxn4XutH08stxd22opPGrIVVlXbku/mOqCNQWZicZxiro5hhpK8&#10;Zp/Mh02jqmlyq/Lnsx3dKaY9y8Vy3xT+Kdp8PtAs9UnuEh0mTZd3V60R8iKEuoVWY7fKaTcqKZMD&#10;c3IApsvxv8M2LLDfatp9nfqbdZ7bz/MS1e4ZhCHmC7FUgEljypBBXvRUzTD03ac0jb+z6jp+0WzO&#10;oK5H8TfQEn8AOfyrnPHXxj8L/COG6vvEWqPaWulPCLswWM948PmOqISkSsW3syqAuSMkkgA1H8Gf&#10;ipD8cfD91f6bpOqaelvf3FhALowTDVPJOGuLbynbfD3y204ZT/Fx87/Hf49a18Df2+tM8M67qWs6&#10;x4d+IWnQWWkafaubb/hGJHd41ijy48uaVRInmeWpVLsSrzEwHNjM6prDe0pO628ycPg5Kootange&#10;gWbQT+KLZY2+W0nIV0KsFjuImwwOMMOAc45OMZ5qxp9s0cKlQyrtBIzVjw9oFroXivxBptlcNqGn&#10;2Fvf2dvPJM8jTxRK/lyMXJZmIAJLEtk5JJAIfbR+YkfyhflGa+CavKbfc++jJezj5E2mn7LqdvIv&#10;/LKZJsnsVIP9K9d+Bhk0T9szR9qs0qeMNin/AGGuCP5E15DcfKs3/TNeMd+K9U8K6gui/tbafdNI&#10;ypH4rtZy38IWSWOT/wBn/lV8rFzH6dyzRyqm0tuZSFUrnpzzUD2+yJdu37wZgw/lWs2lw29xNHEw&#10;RonZVI68MR/Kqeoo0Uirndk4yKUdBjdNlaHU7eRI8vHKrKM9SCMVa8USXEXizUGuFijuJZd8iBvu&#10;kqhOPzqmN0J3bm+Xnitr4pQFvHt1JGqhbhY5847GIA/+gigDLW58wYOMVHdQrJIqhiN3dVOR9Kas&#10;W1fvLT/tJicNu+ZehWgFI84+N3hpr3w/M2k3Efh3X9FWS40nWUuHC2TlS/7+MMqSRFgAPMyBzkkV&#10;8R+NdbuPGOr3lxNbLoviZZPO1DT4m2x3IbcwuIHJAkifDMCGJIVlOCu0/dnxAlVNevNqqUmsvLdC&#10;MqUIddmO44zznmvzV+JOu65p+kWWl6bcw6LNpsUkNnqkNksl7DulWQZZ8q6jATYw2lQvG5UZfnuI&#10;MteIoe4fpnhzxZRyqvJVY7nWQ38fiHR47PUGLKxDJIflaNl43AlgCQOMHOR781k3F9ceCNWt4Xul&#10;kaSLzY5Ywd20nBUk87gOTgYxXmOs/FTxN4g+zsYNJ8OzRwqL2701vtb30wOA6QyKVtSepDK4J6EV&#10;n6f8WvF+grPBe3EnjTSbhCUtNTeG0nhnH3ZYLtIwVAON0ZjIYcAjOa+B/savy2P3iHiVlKrJJ/ge&#10;wXGl+U7ahpyoOQ1zaAhST/z0Q5B46nOT6YNW5JYfG+lrJPmTblUkAG5X6FlIx9CvRhwa8Mb4ieOj&#10;9nvLPxNDpEkeWEVvpaywgjlQDIWdsdzkZ7Yq63xq8SS2ls0Njouk30mRfXUTNdQzt2eK348tj1O5&#10;3Ge2OKlZPXejOj/iJWTVG48+2ux6rDqN9oGq/wBn6hIqeYxZbna0guFA4lT5T1+6VBGO9Q3enTaL&#10;M2o6UxVVUSTQZDMOeZEyc4HUjk+leQn44+J9N1JF1Nn8XaYFHmWVxHBY30Muf9fbTRosan1RlIPT&#10;jrVfUPjj40urDdp+o6ZoZdgypDpn2x7dVORid3G8/wB7Ea45xmmsnruXI9if+ImZRGiqzlq+lj2h&#10;orTxfYIrXKwm3yYXQ7vnPZQeFGeoqETyaU9vYak1rcNdRGXLQGWNCeAql1wSPvHYRgMK8THx48QT&#10;Wlrs0fT7XWE3C6u95axufSRIQwcP35kxnsKi0345eK7LW1XXfsfijSWcJNbRWcdjfQN2kt5ANpIA&#10;HDZB2gHuaqOU4hbkvxGyNySVVans8+lSeG2+06VJmBV/49d+50A5Z0c5LDuQMYqG306x1ywVbP7P&#10;Yyks8eyMCPceocKMEZ9Rn3rx+T4/eK5CTp50nQrUFtqrG13dYHQySFljU/7KoM+tTad8f9WtBbSy&#10;eH7H+2CT9omSZo9JnHZwmfOEncgHaT/EOtV/ZNdas1j4iZFUbi6quvI9SvVs9QuIbDWrGza4tg3l&#10;GWJTwwwSjdV+gx9ap3+kT+HLJ5I5P7Q0qQFZBKfMAXurhsgrjjkHArzaP4/65BqtrNrEGm69ozN+&#10;+gtrQ2NzFz963kaRt5XqFkOGIAyAc1Bqf7QPih42Gix6bpSs55vrZ7q7WPvv8txErY6oc4HJOKmO&#10;WVuexH/EQsijT9q5rU9P0/w3ZHT1/sVbfTduXSGGPyIJc9SFXAH1GPpVcaLpWra35uraTZJrVmoj&#10;+0yW6Jd2+ejLLjKZ7Y4PcV51pXx9vrLS45pNEjt9WyfOEcx/sqT0kUkNKp7sm0g8jcOtQQ/HnVrz&#10;X449XttPvdL8xY3l02zkjvrTJ6ojyuswHUxlg+Bxg0f2fX7Gn+veQqcYuove2PU9X09tL06a31KG&#10;HV9DvvkkFxGsiSZ42yKwO3PTPepoPCcdpZRt4fW3s440Ci0t8W8DL/dRFwsQ9gME84zXmd5+0brO&#10;mJFHpuj6W0MjlGXV55RceX0JaFU4yOxcn0p1h+0Nb6XawtDoV5/aDuVls1lzp8Q/56JdYO5G6bdh&#10;ZfWp/s+tZSsby40yNya9stDutJ0HSNa8QyXLaPbweIpyLd7tLREvmzwFL8Ng5xgnDVZ8T6PF9gk0&#10;/XrGz1jSbhwF+0wCWAsO21twVh6cZry5/wBoq8utaibXtFtZLFcg3OirNJfWo7YRzidR1OCp9Mda&#10;S4/al1JraNdP0nT4bObd5hv5Hea5A+7vjjKiIHvyxHrW/wDZ9bsck+OMiVNVedWPV4dCk0aGOTR5&#10;MW8KgpZeZ8qKO8Q6Lj0FczL8O9HttYutU0PS9O8P6zeH/SbmOx8uab1+ZcNz3wRnvmuT0z9p+103&#10;TYZF0W+GpGQxyadn/iXKRyXW75ZVx/BsJ/2qy1/ask1DWlbX9LDWaoStzo6u15br/DiN2ImQnjI2&#10;lepBpRweIW6KqcZZDKUYurG8tj9VodQi1INJbXEN1txhY5MTD6xnkfXNEd6wf5m+YHsDuX6r/Wvl&#10;n4Xf8FB/h98Rb2OHWryfwbrG8RSLflTbk+i3UQIA9pFU+uK+kNA1m61HSbW+W4sdd02dN0N1DIHO&#10;z0WVPlPHqM+1f0tTxCt7x/AEqDXwkvxD8Uano3gy6vtIfw7HdW0Jk8zW7xrWy4z96VeUHHJwSOvN&#10;fF3i/wDbKvtG+P1x4g8WeJv7M02RIYLG68A+LYdZ065CNlvNspnMixzqMBtsZjGSd3FfaU0sHiKx&#10;e3i0ltSmkjA+wSJE2/nsXIjJPocE+1eP6hp1n+0DG9gt5pvhey1V5bGOKyit7i6jQfuv3qRKAxaR&#10;cNG0mUj3EbTgV5ePxDi0obsulRcl+8PM/D3/AAUbt/iL8R7HQdc0G10XzJGj0x9O1JNUN7uIIIjh&#10;B+fhVZSQwPAVule5LrNrG8RlaVftCCaPzIWiLRkZU4YdxhucEZ24yM18r+FP2ZLz4keGWsdX0u/v&#10;9Z8B+IL1bzV/DdpEupXrI+5U817lHVcTINiKZMiNlYZAr7K8OaRqPivRI18VaouvQ3MWyRLzQUsr&#10;t5wvzTllY9uD6nkYOKxqZfXrQ576nZh8bToy5XHQwRqlhIeDsPXawxn3pzXWmybWaX7pycVn+Nvg&#10;DfW0XneGb4zHOfsN5KF/BJeBz6H868l8R+KdU8D6m1prNneabcA42zKfn+nABHuCa+dxUMdQdme7&#10;hqmEqr3T2wXOlM27zF+ho83SWf8A1i89h2rwU/FNWU/6Rt49f/rVVuPiz5QO24HHq2K4/rGL8zo9&#10;hhz6HEmko2fN7Y+7Srd6OpP7z8lr5qm+Lcjcibd6YkOfyqlc/FC6ZuJWVn5UGUBsfTNDxuKSuy/q&#10;tE+pDqmhwxk+cqkDuOtDaz4e3N/p0Xy4PJAyD0/WvknUPiFet87STbB1JlBH864T4ua/NceCdQVp&#10;Zv3iom4SFwwV1BB256kt1wMVKzGu9LlrC0G7I+9otS0Fvu3UX03L/jT4tT0FUO66gHOOSBX5NmQo&#10;MoGX3BORTo7iRT/rLhm+8D5rZB/OtPrlfuL6tR7H6yfb9GUf65FVuhIG0/jmpon0mXlZoT9CK/Lz&#10;wZ8SdY8H2/2iz1C8jZXG6OSZ5I3HcEMTwfYivTfh5+1fd67d/Y2juY76MbmiUk7h6jn9KzeYYhbs&#10;0p4ei1ex9+CXTW2hZI+D271Pt0/ePu9M9a+RtD+PN9cW8ZZbhfMTO8j5Sw649cCugsv2gLiGXDLK&#10;rD+FuSD3Gf7y+lZ/2nWtzJoawtFux9QRf2ft/wAKcBZnoo9e1fOlv+0Q6jcwby8c7lZSP5itK3+P&#10;4jbaynkcMG3Z71X9o4hasv6nQPeT9jB5Xn8Kesdqyn6V4UP2gE6FWX8c8etSD9oFYzxn1xk5A9an&#10;+0sQV9UoWvY9y+z2rc+g6AdacI7Up92vE2/aC2bvu7VwDzySemKkX4+gbf3j/MM8r1/Xj+tP+0sT&#10;a5P1LD2uezrHbp0TntVny7N41O1tx65HFeIn9oCFVyzLgcn5iDUj/H6FD8wK4zj5zlsMF/rUf2hi&#10;Urh9Sw9rntBjtEbjcBnpxT/9C/u/rXiQ+P0LuOe/Qd/1pJPj3GQq/Nlgfmzx9OtT/aWI7lfU6R7l&#10;Clix+fcq+oNKF0xS26SQL2Pl/wD168Hl+PKhPm3rgbwD0YenWqd18fI9ucn6KvI+nrR/aWIva4fU&#10;KB9AbtMUczkNzn5OlMj1DR7STdJeY7n93wK+dL349SH7vmFmGc5IyB6DrWbf/Gm5m3KquzDHylvv&#10;Zqf7SxHUn6jQ7H2d8Kf2rfB/wGfU764+33xvkgtNsEXzRDee3cndwB1wK9inmexuFt5N25WdXYDB&#10;z1wV6jv3r85fgd4yk8c/HvwPp2pfLYy63avch1ZiRExmCkLkn7mDj1r9Il8MalPBHcNZarK0zklh&#10;ZSF3HGCwIBUnHfOc9q7sPWlVXNI561GEPhI7aUu3+x3+lWo4Qq5jI65+lA8PX1kv73T9TjVuhNjK&#10;c+2Ap5/GpltJEk2/Z79V4PNjNn3/AIa6jlOhaXZ8MevLakcflWBJErDdub8a3/sNxc/Dqzj+y3W+&#10;W7dwiwMzrwfvLjIrCktbm0XElnqQ5xn7DMQP/HaAI1Xt5nXtjrQ0JR12gsxIwPWpFlC/ejuQ3YNb&#10;SLn/AMdoeYecqyCRWyCFNvLg/wDjp/kfpWd7al8yPDPA11DBrvi8ySSL9v8AG2oW0LKhZXl8u32r&#10;uxj5lRiCcAbDk8jC6D4j1nWviDcSQ29vb+EYLZ7OJZp0We6uFlDNcJFsLqm8GNS8gyASA2RXkOqX&#10;fiDxx8ZNW0fwzqGrQ2Nt4pvr/V7u0doUtrchR9mL/wCrjN0u3HytJ8uMRk7q990e1tvDmkwWNjax&#10;WtpaxJFFDEcrDGOFTPoo49T/ABFjzXo4XETqq1jhrcvOXRdPj/VL+NV21Ft/lrt2g5JxzTLq42sF&#10;xhuvB4xUBl2xsB35rvOTmL0mpSSR/K3Sqw1Bkfc8jLjkmq5yy56UJtSNmaQKqAkk9BitOVLciUm1&#10;aO54Z+0V+1l4p+CnjTQ/CfhnwlY6/q2vael1bzzTyyGBjK0Z3RIAeCpIG7njmvBfEHw+8XR3E3xT&#10;+ImsXFxrF1LPBpU1zCDDarDgwm3iP7uOKOUYjjADFisrAhTn179r/wCO6/D7VvC/hHQ1lXxpfWUT&#10;XNyD5c1nYSOjNBGSTueVo5Ms2fLQs3cEZ3/BRT9pPQvj/wDDP4f+E/AemzXl/eRzXCW9rDK75IMS&#10;28BKjzIjISNyjYNgxjOa/HOIsdipZn7Cm/dv09T+seBcLPB4TBunglTVaL9pVfxaK99dk/xPf/gN&#10;JHb/AAK8IsY084aPa5JyOsKHAyT0B478d66wXm44UqVI646e1c58KdPudC+GegWN2vk3mn2FvaTw&#10;ghgkscKROuexDKeK3fNMI2rtVSc4I61+o4GnahG/Q/m3iCUf7TxCi9FJ29GywrE9aG4B+bn09ai3&#10;5+9x9KVZo+/zfUV3HkcwqxM7D7vWlkaSI/Kw3djjpUctwR907V7k9qkC7DhvvZ2nLcAjrk44yaVx&#10;anm3x6sNe12PRdM8P+IJtNvtevLa3itJbdZrVorMy3tyvKnyzLHGsZfqFxjBGa/N3Vv2ntX1G++I&#10;Xj668K3kNj4we/h0C0fUp9SbRUhvoI5b1cPKIkjdjGsgJ3SXMWwKEJr9Y9e0q3l0O4bUhBDp5s5x&#10;Jc3Q8mGK3eNvPk3k4VPJ3h2JG1c1+dv7VXxK+Gr/AAb+KWg/Dixk0m/8YaHbeDNIknkjt/D2n6Yk&#10;qSNNp8S7cIVEcnn7fLZp4k3K3B4sVKCjzSkaxi2zD+Gf7SkraJqi+Kde0eCx1WwbR9QuI1e6tYIR&#10;A8t9DGkeGxcK9rmcMCyysDI20buD+OGgax4W1+5HjWPXryO38N2/2a+vLsXCXaPFKCrTTAstrHJF&#10;LEsZnD7G/vuRUP7JP7GviDxd8HVh8YiHwrNeytomlSXjQwvcpDZylvLljwWCCbyyxy0qTsVLldte&#10;lfHn4NaT411HUdL0HVr63uL600q9UDUl82a3sYZ/PmQsxDWSYWM9GDO7NtWQ4+cxCk6bbeq2O+NK&#10;5X0f42eINc+E9jZ+Fby6vvDd9ZSaUl+/79mt3mF4lpIWkO+DEUiRnDjfIeFdGFcnqWrwnxHI1v8A&#10;YPDn9gwx3tnJawq9zFAgnVPNgjxDMrCTawlyjhjnc2COStPh3ZaPY28mnzalHd6rZRwRvczJbW9x&#10;azbg8LKpEbYMflNsIV2QMduc10vji1s72Pbp4um037O3n4uzHJHDsdBHnHllklGHYKGVCjEgttX5&#10;6pXrVW4qR2RjFxsjmdQ8Gak2s2iWNx9j8WQ2cVzr8/8AZ0VssiiYJAojUFoo1MajAT5YvLYgcML3&#10;h7wzbrPDL4hbT4oYnFlqEVjvZrcAh4vJMmDIrBfNikJUkgrgtgVX8LeK/Dnwg0GzvLfT5YnuoYoL&#10;m/sop7qHVbjDiM3VxIGBuFD7pAMkhU4KkJWDZeFdUn8ZSWNrKsPh+weSJDJp5iSFC5kTy4QhDfMV&#10;LFhglJPlytePXpLl/evmZwxTVQ6b4j6hH8QtNudJt9Ik0JrYzLHfXc/2oSFiF8iVE+VpCDu80HKq&#10;gBVsEGPwtOtotxDNrUkcFraKwBWWO5ESJt/ebSd+4eWcAohAJJJ6Xr3wrZ6boFxZX2qxrfWCieJ9&#10;LRmmYMjSDzN/HmKWUKsQII4YGvP9e8S+HvBOp6et9qX9ny67Zm3s45NOeGa8CKrbflUqqlGGEc46&#10;jbk5ril7WeiR3xoX3NTxjNY3MEcNvBZx2CsYYbWEL9iaIDKsyYB3fMMMMKxJB9awLlV0vWbNVbT7&#10;axvZxGkc8sCCdd2d2ckI+SRsYHcOBikg3atotvqGtX17pMHkl/PhjW4hKhQ4LSAA/MGVViUDkDHN&#10;Znh7wbIPDNvq2nx2dwq3DzvawP5ksoIIFwfNOFUMpIX7y7lJasqdD2bbmaxw0kro9X8M2dvrv26R&#10;vsEuk4Vw06S+S58hVdHChXiI3MoZAV3bTuWmzfDCa7tGurHUr6HTZgYpYBD50D/xxLsCtAxVgAjM&#10;QwB+YNWNBeTeDNFg1K1/s/T0dnhFpHF5UyyZBlJQk7ctgsM5VQWOBzXV6b481fxBb3CW8F4sln5K&#10;NbXAeKSNVJB+/wAbGx95Q3B+8vWvKqRqxqbaMxrYeFryMvwVpFm2v3V1fJb2Om3HnK04Rbi4MrfI&#10;JCAU3MHwuCpVOi/3x2EXw1XXfACQWkt01vLcG40eKG5Rbe22mNopY5y2+R0kQnaxPUgk9Rz83iOT&#10;w1q9tePcaKsQmLNIIBcxowcOo80AFVDIQVGPlyOATWf4i8Xabb3FxNqN/ex6PYoX0+0WaQRpNuJY&#10;RbA58tt33NvPSu+hmUcP/D3OCrhVFXp7HT+Lb/VJmsVttSkurXT3jM81tJILWWJy0kmnyKq8Aync&#10;c/ICQTwK5Kw8Rac2qXFwPEEFxdabqUbJcSawuLeVmxwSwYqrbtzD+Hhty5U8bc6jbwvHdT6lNOFI&#10;WGLAtJmk3DZIPNw/zNhdw9fu5rlfFk1jJcvqV1qSWrXy7IonhE80rL99S6gKoIzyFzkknNc881xN&#10;Wpduxyc04+8z6c+F2qaD8PrqPxFf/YL/AMiRre2Tc7RNLOyxBxNwDHwnyxkM2wDbjFdxqv7XvjPw&#10;h4+NrpfhiTRdQuIJNNmmiZZrLR5YpfNTMcgMdsxRpA6KjSM0rMSqriviu6+J97p6zWNjrF1b6Xeb&#10;vJXbGJJEA3MTtUDfxjzOHx3rndH8X6b4Ne8m1exvdQTUrUiRIbhpGiXYzeamGykgZcFiHJCnAJbN&#10;fUZZxbiqNJ0lrc5MRKNWd0fUNz+2AYviNfNBo9hJqTaiv2q4md7eSKGWEG4SRZHV44mLJFCI5Gka&#10;F5eHJrlfiZ8R9Q8fa94gj1zxhHpi61ceRci6nNpZOtuC8FpGGIQQB2j2hSQV2ncxQqfBtHvdnwu1&#10;CS0tZ9UkvFGp/wBr8xxTtFMgM7NIA023y9gIA8oDOCOK3P2e/F//AAmnjGfQtX0nQ/Dnh3WbuKHV&#10;dRk0+0vbiGJAWWFJLpmC3DTBwMsJJAcquzEdepTnjsVWUZSdvI5vZo/Sz9in4v6D4g+FeoXXh/w/&#10;Zi10+4jKW+iXc2oTm03kLLIZCA8o3n5UI+YOqhdjgfQ9rex6lZCe3k86GbDBuuD6dT8w7jtXyd+y&#10;L4Hk0Ows9S02ZfChiELR2kMiP8kkvlW7iDeqEsuZXCBsSM5GFCqfq7T7WSys1W4kWaZTmSSOAQhy&#10;e+xcYz3r9gymLp4ZKRwVo6kk0SzQvHJGs0bqVeN1DLID1Ug8EHpg1578a/2Vvh/+0PrmmXnjzRW8&#10;QR6PZfY7K0k1GaGzso/NWUtHHGyhJDtC7x/DxXogbac+nPNJ5yxnqu4/PlBuwB1IA5J+ldmIp06q&#10;/eQ5iIqx8afFT9g2z+CngxZrfxJr2tW+q3d1bXc+pzw29j4asjuu5boy7mlIgtoJIl4nkkY5wjMW&#10;PE3HjTwL48/ZV0v4ZR614N8MaxpJW6tluoBaWF3EkjSR7LiNWO8pI7LIQzl2H7sYFaXxnh8UfEz9&#10;rGTQvGGtabDpbXzjwvol6/8AZ9xqTTxyW1tGqsSsa7/MEsuV3IrgkMyrXPfEv4WaN4V8dfY7fV9L&#10;kk1FJ9NhhsbYX082mWrR+WsYbaYWZQfNmyGw2wZJBH4TnnETwuPlRoU+VI9jC4fnhzSPq2y8f3Hj&#10;H9lbRW1270nxF4i1zSjeS2HiaKzhbVREJC7GItHAzxLEzrIgODCGKKTX5/eGtMvdcuNN0fxD41s/&#10;Flvb6Vql3j7SslzdSSRFortomAk5naRRvJaNowoYhhU+seGNOutMu7fUFtfElzqmsKsd2befzLeS&#10;VlCw2+zy4vMZd4KSFwysyk8MxyPG/wAJrzwaviLRbq11TV7/AEqd9Og0yOX7TFpUnmFpZG+YKZGQ&#10;rmPfmHy9+c1OccVQxdCFO1muwWqUo8ltB/hLRvF3iPwLpvxBt/DNreaBo2pz6bqpW/Ng1rGY/KRW&#10;ncxn7LLh1Lgqgl8qIsWZRWPrng/xR+014l0GFbjxRo9j4Z8O6XpFxcxyQvCxs2CreIhb/XbHYmYm&#10;UoEj2GRVzXd6Z+0h4l8E/A2x0W40uVdIt7KXT7/S9PkS4/tieKSJUY2+1vLiMBjQwRJmUHcSxfNc&#10;ppPxat/CvxU8UeD/ABRea54X8dXGvx6THo+n2KXV9pzXM0cjiaRCYwRtAFrubZjGI9pzp9exKoxj&#10;hLyel7mtKTveSPbo7uy1z48a5LYLKum6lcaitoJkCzNG0MqiRwOAXbY/AAJk4AAxWLbeY0ETNtVn&#10;jHA6ZOM/zrQ+G3g4eEPilpejSafPpwgki8u3lm86QLJGArs+TukYOHOML+84AAAGdZTs9vCGwCiL&#10;g/gP8K+2w9SU6MZVFZ9T1YP3C2sLCGXd/wAtFwT6V2mv3jWvxOt75QoEj6ZeewIgt2J/MGuRSPzy&#10;vltuVuN3bPpXS+Kpt76bI2fMm0O1YRqAZMqrx9M8nKdP9k10Afrm9yDqUknDLM28j61HeXW9sLAM&#10;exrO0zUobzRrG4aSNTdWlvNtMiqw3RKx7+rHj0qxHcQNn/SIdo5J85T/AFrM0FafO5fs8zHHAyOa&#10;2/Hsq/bNOlaOT/StLgcvj5VIzmsRb6zR8i6sw3q04XFanjK7hk0Pw1Ms0O1rN4humG1ghwPqTQBk&#10;Hy5vurnHc8A1C6RrKu7Kc9BzmlS7t5m5uLViv8HnLn8s1BelcfeUIeDtbJ/Tn8uaCeU47xpewX/i&#10;26t90am3tE8794AUJYjGD7t1HSvjHxV8Mf7SkmhmhZjgg8AqMHHfOeBW3/wVi1qbw34/8BXdtJcQ&#10;x3WmXkZaGVomVllhOGAwT984zntXzVZ/FzUCFRry8KjnDO3H61y18bKjaFrnRRwqk+ZM9Tm+DMEb&#10;fNC27P3s8/Qn09qyrz4G2puGkWCPc5BZs/Mfx6j8CK5K1+MFwkabp5WLZ6uauQ/F2Yj5pJPzrj+v&#10;0/8An2jo+qyXv8xs3nwUhlR1EcYVuuOp/Hr+uKrR/A6G1j2qoCn+HdkD6Zqt/wALVkVhlztPoeaU&#10;/E1p2X95J1qfr0P+faM/qmvNcjvvgRbSDa1vG6LkbWIK89eOn51E/wAEoWi2tbo3uwDMcdOevHYZ&#10;xVsfEUM3+s/Wkb4gt2mbb71TxuHS+FXM/q8735/kYbfAeG3PEHyqcgbAdv6VVufgdbynAtmVQSwG&#10;3Kgkc8Hj8DxXRyfEBSM+c3/fdRj4gx7W+Zun96qWNoXtyIHhaja95fcczL8FrdFA8llK9CAeD7en&#10;4YrOPwKtbd22wld2c4XHXrz/AI12R8fx/wB6Q/U1DL8QoHyyyR7V7ljjPpUPHUXO3JsP6vWS5eZW&#10;9Dir74JRzO20MrMMFl44+nSm/wDCjI/KKtG23jB2+nTB6g/7Q+b3rr5/iZZxpulmWFOmXwqk/Ukf&#10;yrF1L9o/wxov/HzrVrgHbsUmRgfbbVfXMPe/JqL2dd+65K3oYEfwMW2RmRXG08Epwv4dD/wLNV77&#10;4ILOV4Xb0xgnj05/n1PTpxV+T9sfwxEG+z2+rXm0/wAEAUH8Sen4GuWvv+CiWm2s0ka+Er5hG20O&#10;1yg3fQbf60LEUX9gJwr3vzLTbQ2R8GRap+7aSJuuUJBJHQ56jHtiqqfBaL+LLKPuryqqOuBjGOec&#10;9c96y5/+CjemxLLjwdfNtxtzMnPrWpZ/ty6Tq9uskejSQMwHyMu/b9SMCn7ala1gXtVq2iG++DAn&#10;Xny/l5+6Bn0PA6j1HNUrr4PbkAC5HcK20fkK1Zf2vbWc/JYqvp8nSqzftLQ3Um5rdf8AvjpVc9K1&#10;2iZe2ceRy09DAb4Pus3mMZGYfLu8w7h7g9c1WvPhB5jcbsbi4Bzwx4LD0JHHp7V1S/G/z9v7m3Uy&#10;PtAI5J7j2x1qrc/GeOSFW3QqzEjGw7gQemPbvzwcChSpPaP4EpVN5SV1sefRW2668xgzSZznPIB4&#10;+tdB8MfiT4m+D+qx33hPX9Q8NXEiF5ntX8qOXnoyfcIPclSfeu0g+EmjPFveK4jZIyAyt958ceve&#10;qrfBeGTTndbqQTZCojLuWIZ/iPTn16e1fo3uvQ+P949o+E3/AAUL13xpd6f4W8T6Bp+tz6uRZ2d9&#10;Z3CaZP5p3fPMrnyhggHflT3yOo7HwP4C0nxl44uJvDPg/UPhr441JGltH8PTJqFpev8AvfOkvNm3&#10;bIdwZ2YKHA43nBryr9i34USaZ+1N4cm1LxB4Z8M6XCl3O2s6vaRX2l2siRt+5khmeNGZycLuZWyR&#10;jNfdPxF/Z18AeONMsvF3hi0+D83jq1F0unav4cB0ZmsnwN0qQ30JkVWGdyyShj0UDiuXFVo0pLlK&#10;1e58pfs+/F7WvgP4h8Ty+NvDnjK3stUXT764u7WSKbQiWi+xnVZbiRgbbzpLWQBZGAZG+6GUV9Ua&#10;JrN14uhhutKtbNdOd4i00ji4kmhAyVijhYlWY4KtIRxklGHNfN/i7w18dfhXf+CfD8F5q2i6/p+h&#10;3ukC9trO3hW1TTr/AHzqYnme31GCSO7O+K4ly3mu2F2hj0X7AX7Xvg3xd9s0zxE1voPjK3M8l09x&#10;PPHHqSxSSSF4Y7XdNpzRrJGDErzRENlVdFZhnTzaSXKkZ1op+p9GNYRls7XXnjbzg+/OQ34ZqO70&#10;i31W1+y3lpHfWoOfs9xbCWEn12MpXP8AtYz713PgT9pfw14h8YSeE7Lxx4Tm8TW7FP7E8QXg+0Bl&#10;GWVLuHDdwQs0HmY/hNen/wDCTafo8kP9vaVceHPPI8ua8w1jITxtW5U7FbuBN5TEdBRLMuZe9Eqn&#10;TS2Pmtvhl4ZJH/FL6CnPUaXHx/45Tf8AhV/hd9u/wtoEpOeulR//ABAr63/si3kKM1vCFYb0IBYO&#10;Ox+h9eh9aX+yraFNxijUICeRgfjzWX1uH8ppzVO58X+P/D/gX4faGupXngW1vreSdbcJpvh4XkqH&#10;bksVReleZ/HnxF8JIvgrDqkf9j+Eo/EE0kEFyPCrNqLCONnlWOJvLaMqg3GQkKoBJIxkfYnx/wD2&#10;V9b+OmurceHfi98Qvh2JrZbaa20CWMxOFB/eBchkJ+7uL9XXpX54/t7fGPxp8IvHrfC/wT8VL3Wo&#10;NLhnW/1XVbqDUbpxcRhLiS6ncssMOwhBGoG6MyEk9vIzPHqnSfumntKnc+M/GfjGay8eTWLa54i0&#10;+18wLF5OsLdG5K/eaNoVKMrcFdkjFBkE5Ga9G1HUdJuf2bp4LebWta1aTULB7vUJooWttOVkZhaM&#10;5HntO2dzMyoqFNmCSGrwPxBcaf4X1W4tf7W8y309UH2q0SZLa4K5ICO4XcgPO4ZUBkOcHA92+GP7&#10;HHxc+KngXR/F3hr4ceMNc8N6kk4sLrTLJr2CQb42k27c7V3M4DfxMsi9VzXwuUzxNTEXqRfKaYV1&#10;ef3medrZr8y7e1H2PvhV4xg10/xO+F3ij4J61HpvjDw1rnhPUp0DpbavaSWskoKk5XcuG/4CW98V&#10;zUM5nAP3t3K4y2VP3TnFfafUVa6PY+sPqFyVSw5GPp3rpP2R7bSZ/ilrE2s3dva2dnYvIqywzTxz&#10;ylD5YdYVaXyDJtDNGrOFJ+QHBridT1AXCNHlGCnBUbtxP6f0qv4a8Rv4It5tYXWG0/7RfRaTJa2q&#10;Sfb7lHBlkNu+worBVCsPvnzAGUjr4uNvSXMaYyu40Lw3Pta6j8HeBYZ9RtZLXxdNq2EtrGWKS1js&#10;VmQxrJO24+XOr5eOAYYoEL/fwOL0/wAJeItK0O/0m+3XGtaXPb29xdajbGC8tGKlmLQxs+5WUgt0&#10;YgZGK8B+AXj2fQfiVoehtPZ+E4dT1eFUu9Tka5ESNJttDNEu0Ro7jBlQgkOQx2gAfZXxLvfC3wM+&#10;DnxCmg8SafpvjDUdVTWLvQ57NodR8N3+1ra/YeY5e50+6j+VQ2Gj3ttdmR1T52n/AGliKrqKSjDy&#10;R4dPGTkryeph/Cjw3pWreJb61i1zS9S1aNyLN7rzzZlUiEkjbYyAGXnAd8nKjY3Q8brumaz4f0S4&#10;aTXP7PkkkWKMNGDLuRiSJVVW8oFhsK5ZlBHcivor9nK++IUt/r+ueGfD63Xhuaxs7vWprBpksNeM&#10;ITzSEjkDBlRCNoVVb5RlzkHN/at0bxh8ePC8d34T+FN94F+H7W0V2byxsbcpqrLJ9s+0xyKiuvlW&#10;8GAUw+xCCy5KNviI15YVNX5vQ7FjJdz5tg+LH9peGUX7Rew38YV2aO3zJIRjevG7K5zjAzjtTrn4&#10;ha54e0a3/tC0ktL27f8AcrclVnToQGjODtYMuGHHXGTxXrGnfsPfEb4w+OtL1f8A4Qe61Tw144uD&#10;Paato6fZ7C5idT5ZdPke3CkqrtIqFiOjk4FXx78B/HvwR+Kd9Z/2Vp/jLWpo1uLa3t74RCJBcNbi&#10;3ZpY1XecAJHwgkUKN28SD5OVfNee7TS89C44+bnyXPOfC3xEm1TxTawG9XWrOG3NxdzQDFoQqbmR&#10;sIXXOQcngAMCcjNd54guP9Djk0XRNf1Ty/tEd6n2eWGS3aInbPO3ltGkLDaIwrMzH64rn/gz4m12&#10;+8Wf8I7BoLTa74lvp7axtdVnXwrdvImA1orzr5U0ru8hkhDHbhsqVKg9Naftb/E79jJl8WaVN/Z3&#10;gXTdVOlT22sXjXcbpG0IuoJ7SOU7poo5VkHl+WpwSJOcD2sLXtBPFxkvmXUxk4w1MnTfCfinWdA1&#10;bUpJrrw3FYTILVdTg+z/ANoDK7413IVDDcAWZwAQQRzkanxt8NWXwo0yC3Tx1fDVGW1u51vtOhhk&#10;srZ9yM80XmGXazcKfLXecEAr81etftA/8FAfGXxz8S+LPDNtoOgxeDLUW9vFNruhNG2mSzBHivQ4&#10;JdLwsqskQJZVdXfG5WXyH40/DnRfCWs2OoaxdaDqN0qSWHh2IzIPEPjyWeIiXUjBl5IreOZ2xLcv&#10;FuaEHBGK7MyxNKtQ9ngovmXd2OZ4ytONoHmzeNNVk8OSXy+KPsNwZmmht2skmjNsHKAO6rxITtOB&#10;wFPGTxVbw98QdV1j7Vu8QXCfZWPyeRCLdnyVa3Z2VSsgKsd33SvpjNeq/Br9lu+1PxPazeLtLtNH&#10;s7XbYWVpFayXWl6jFbpvlmedMpuYgDy9h5yWSNiqn0PwXD458M+IpvAGoafp3xL8Gyfak0zw9NqE&#10;V49uskMg+zWdxkT+Yscj4iWUusZMmPlxXkYHL8coqWImzWniKn2mfOc3xD1nw1ZXF1e3k14yypeJ&#10;ZPY/Z/Oj3FZlGVJZQqOqlC2WxyOla8PizVJLjUPLs7i+uIm229vaj5d5YDYNwAYBd537gSUbCbQW&#10;r1Dxv4fsvDf7QPhn4T+HbrWr7w7r2mrrl42sXCzxaBa2Ut5MwGd6w2UiFXWEFlZzH8ql6908Kw+N&#10;9L+Bvii38eL4ni0C3I0eSWaPdqVwNkaQGJWdnsHEHlTFQDK5Vm3oM17lPA10+aUj13WqcqXU+Ttd&#10;8XalZTr5WnxJJC6z36pbsPssCKDIPMLsitv+RgxBHJqPW76+udN0SGDUW0/7c96800EO/wCywwiM&#10;nz2kAUht+wH5ASwIyAc/eXg/4jaT4O8F6dqHgkWsfgzwddW9tfXEhNtdNO1xAj3d1Ht2r5pAeRok&#10;AZJW+Umul17xJ8K7n4peOYfHdva6xa6PqwtbKHVNNmurNYpo9/klUSSIQy+aY1BGCsHz9zXdLAe0&#10;gmp6iljZI+SP2GLe7P7WXw/stUlSzm01L29na4lVZr5ri2knhKNH+6eJFeFAQQ7YkbCgcfpL57ec&#10;00er3EM205c3JdXH+1kkkD25HavPPg+3hKTSfB66G0beItI+2eVcroHkywRZm/cszDbb+WjGJVY+&#10;YVCqUG4geuJ4111FXbfXBx6QLu/9Br3sHh1Sp6mMarmYtrrF1b7m+0X5Uc+ZZ3rMp99oYMPwyasQ&#10;+OvsG2STxFqURXnbPeTjP4N/U1sx+NdePLahM31t0yv47ae/jLXbgBW1CUqeCTbRnH4shrYCzqHi&#10;24h8B6ZcNqk0TyXEhaY3IVpADgZOeR7VkL8QpsbV8QScnoLlea6S98ZanF4Q0e6+0RJc3bT7naJW&#10;4DY6YwPyrN/4TvWSv/H5Efpbp/8AEUAUx42us/LrkuMZ/wCPof41Jb+Lr6aVFXWJXZmAAN0Dnnp1&#10;q4vi/WZPmF1n/dgQj/0Glj8TatdSiOa6/cyHa4a3TaVPBz8vTFZj5WfM/gO/aRda2tJJLNruo3bv&#10;8zNsa5aNGckZGduBuwW245B210okkeHbtkK9h5ZG41pfszaTpvgnwDeeItdm0PzJNSvf7Nlmtyt5&#10;p0bTSK9orAEvE+N67AeZGUgZBHUeOfjd4e0G40tYdc8D2tveaiLW5udTvfKYR+USRbRqC0lwXaMi&#10;M4VV3ZYkcepRxD9namtTya0bScpOyXc4WGxZF3Msm5j/AHDkVJ9mz/z0/wC/Rr2j+2dCtrUSR6po&#10;MiltqyPdQgyEBd2Pmx1J4zn2NSL4i8Pvuzq2h7V5KpdwNIFPAbG4dWwAAT3wScCtXUqreL+4yjVp&#10;S2kvvPFGi2DjcceqMP1xWhoHgjWfFltK1haloSCpurgeRbxn3ZhlseymvXIvF/h3LCPUtDt/LIG+&#10;bUIGf5vuMV3kKD0G7JJ/h4qZfiF4bLrctr2h3DIwXzZdTgYp0GA2/A5I6AYz0qJVK8l8LHzU9rr7&#10;z5O+JH/BLKx+IPxAvvFkPi3Wjr15MJJYnSJI44hCsQtofNU7oQq8fOGOTk4OK0vB37O2m/CPxe2q&#10;Pp+t3HibyTbHUNXZzcJBxmKFUCxxRnAwsSAcZ3Zya+oh410J7fy5NW0GSES7VVr+KQSt1yAWwp9R&#10;nI5PPSmf8JdoAlES+INFjiibMsMl/E8J+YjlC3ylccn5ecAZ615sMBGMva+yu/Q+qxHG2aV8PHBz&#10;xLVOKUUr9Ox8+aJbOlrMscUzRrdTKrKhP8RO4+rFt2TV7y5lH/Hrds3ZjbSY/wDQa9K+GXiPQ9L8&#10;GQpqF7p8bfbLzLvLGNyieYglXKvyvQKGPAPQgnoW8T+Hdu0ar4dVtmVP2uBkDdSOWUnAIOeBjv2r&#10;0o1qtrONvkfLVJRcrc6d99TxZIJpD80Fyv8A27uP6U5FICllkyc/L5Z59uhr2r/hLPDPmqg1Tw2s&#10;nB2/brcOCeg27sg45Hr7dar3PjLwmgVv7d8K7UzvD6jbjb2PJccg+3HPXFHtqn8r+4qM49zxTxRr&#10;cPhHS/tU0bLNI6wWkUqSxrdTtxHFvWN9gZiAXZcLnJHFeYWXxK8caX498Sfare1mtfDPhq0v4Lay&#10;sLh4dSuZ55DJC7NjE0ZjG3acEHnGcj7Fsdd0eaNpYLrSZIS4heaKSJkLHCgFkOAclQBkklwozy1X&#10;2S3imRWjh6nbGIeS3HIxyO/Tnk1nKvNJ8yt6mkakZR5o662PyVvbPx/qf7H/AMRvBcPgH4gx65az&#10;PPrZn+03NpeQvIhjs4JAzZIllS4lVW2mOKRCTnFfI+j+Hvjc/wCzjpNjH4N1hNS8Dmz8PWV9Lol0&#10;JNagZ5n8hI2zIzB5jLLL5axLGhVTktu/oeuNDtbyH7LcWtjcK0ZV45oV2EEZfIK4ILAHpjLYABBr&#10;N1rwVY6xp91b820c0BtpUjP+jtC4yIZI8hfLK5GF24zwRXBXpxrKzRUJ2PyMt/Bvji8/Z9lgsNH8&#10;W6zpdrBa2Vkl7Yv9l0O7aQvcxQI0aNnncphDIVxgEMCvlTQ+Nk8W6fHLb+Iv7YW1tZrbxNp2lSW9&#10;1u3bijkLuaPgIZFXIJnDNhENfsReeI4/hnrWmaXrWh2en6bDOIdC1GC3VNOtn8tgLeMMN1s21G+S&#10;QIFXcFlZMIPNvGX7Quj6H8OPE/xE8P6bql1oej396LuGbfLNpc9tD5YntonbMFlcPtDoChKKzJyy&#10;lfMrYGKjqzuhiJ9j8r7z4d+I9F00SXmkrqENnd3ce+KG58lYn2722SxYV45lyrldsiGQ9dzJdPw+&#10;k0jw5Zut14psJ4lL2813p80H2iFGkjRIYtgDXBxKyopBaOQkFgpJ/RL4dftQ6LpukXOm+P8AWPDW&#10;ta54qVNR1fw/pdvLcJqdlcRqyyiQK8Ud9bssgMZlKusY6yqrjvrG6+En7S/hVLSLxp4d1BUaaOz1&#10;GGdY4LxWdRMwQ5NrJujSKcwmKRXDghC2K82OU06j5ozJ+sT6H5MeK/hzJ4pm0zzL6xg1TUJ5POt5&#10;tYaV44yIo0uGmZdyxtLKEWRRsYsIs+Yu1a+ufDi80LUtQ0pf7TtbnS55LC5uDZySRT3Mcjq+xVIJ&#10;V24QlmxuG8gkg/S/7aM9n8PNQ1g2Whp4T1DQPFunarpF/wCWZnt7SeaYty0WHso2CxxxK2VezjIX&#10;cGjX2Twd8GPCnxZ174YfEL4h61b69o8z61LfardXTwSXtqLK5uIr+cHaEmURytG5YCOGOP5FYmub&#10;E5DGs+VPU6JVHye0R8PfEzwtfeEPGckfltY7rVpYyiyQW6StFh4YYwWDrk7W2kOrIwKkAMdPUfhP&#10;a6lpLaXdR20ltqlubLVEvLVpLe7kZUWVo3SLPmbyxTYBuVFYEr8x+grj4Oa9qmheA7fUjdWvjjw7&#10;pEnjTw94fs1t5BF4g1PUootGiv48uD5AuH8wDCCERyNGzIcd38R/25/DP7OnxR8O+HtO1DRfHHjj&#10;VrVNWuNW1a6Ww0xbm4JgywXaIh5i7xDuUsQpLxqihdcPw+qL5pSbCOO5bOTPzP8ADOnXlx9uXUL+&#10;8uH8OxPpsTzncYUR/KWKJsZbaR8p4UMACxwRXU+bqGheHrLVWDafFMJ7LLWamKN5WRAwkOUdmGV2&#10;kguzIqKDyfoj9gPxDoOtf8FFPixFfR+H/iRZ+IptR1O1GnXCXGnatOjreK8a+X5VyI2afajKQjFt&#10;pJTJ/SDwp4W0rx9Hpq+M/A/hoaX4gimkm0y1mbUrCyEOwOs0mxUWVfNV2DBVjMZCf6tnOkuH1Vqf&#10;FoayzJStKOzv+B+IsHw28zxZJdXNvqlh9qghgzNDcW9pAqSnbIC/yo7nHyqWBIOSgzt7vxTHdfat&#10;Qub68aWFrZrZrpWmuYLyItDkQxxqEhxhk3swJMgbAxtP2N/wUl0rV/h5+yj46+Gq+INQ8Q6640mH&#10;wj9tkS4m1/T7vUrdbe5tjsAmnjAkt5kLbVHlSjYJX3d/43/Y18SeJPDUegeFdHkivJkWOfQ5bdoN&#10;M0PyowNssuHg1DzduTvbYXCZbNeXmHDsk70nsXUxalTV+p+UVlrTeFdFvLmazazsQm2GN7tmVV4z&#10;NHEqs8jD5jt2kHoWXrUaeJ9SF9FDayQafNPbxiFFlWGS5Eh3b2GSyuO4wAB0JPFfaP7RXwA0/wDZ&#10;08I2up+Jry4vLSxSN9KsdD0qyuDeT+YAUkvJ4ljtIJJHZBBCjuyxtw53KnyH8ZPFOieFtX1jU9Sl&#10;1zSPEdxLHfadoFj4caCGK2lHmRN5kzwCJlK8Js8sjLq3GK+cxWTVabUZLVnK6qpwS7mbpPxAuvAW&#10;qappt1bzGbVrQ2d5bXNgZPsYY7zkMrGN1OCr7uOvvXAyx3MXiGW3sbjTb1UQJAJbkQkEnJYFtgBO&#10;fLKnaVcYyc1vRyX3jzxfqV3orT+JI7s+ZJqP2eO61OGMJG5uJIVld4mViwyX2hVBGOtcL8RtE1+U&#10;6tqGsTaxqlnbyYYahc28dzK27BcqJXWQMCckFyM5wCBjjhlrjK7PLlJyvpoSWl/bwXk1hKLeO6Le&#10;WqK6jLlSdpG47STgbsHOeorprXVTc280Pl6F9omuXsvLZFiZG2fK7Mw3KOFCsp2ggEsOTXG+AviN&#10;9onMdvDD9l02RHS2jLtNvxgKZiu8dCOGIBXIHIFWvF2tf2p4205bPR7fSYVgNtqVkJSgWXJOSh+Y&#10;kqUOQqn5ssMc05YOz90ylTUF7pctfAlpqHin+3Nct9esUkDxTrYGKSby/mGyDzB5QZiuSExkk9M5&#10;Hq3iWOx8BalpOmeH7zRdQ0XQY7eW/wBY8K2Jf+1ImQRXOoXljdf8vm1gBBvEZTKNgsTXmfhLxPfa&#10;fqMuraD9ohOjqkr3tgkiyWLq5/fmYgBMscLIQvTjnmvrL4K/tQfFjxZFb6Fq3xS/tSxiltri30bx&#10;JfQWNxdyQyho3F3cujIjEk7XlB5wB5ZyPqchz2dCHs6q9Be69D76/Z80bRdN+D2gyaRp19pljfW5&#10;voLbUFRbuzWRg2x0UlYOoxCrMYwyLlioI7JZY0QkyKxHYt8zf5/GvSP2GLTx3Z/B/SdL+Ji6PPrU&#10;VuBbXcWrwXl1cIWLKJPKkdXbDEZDEEHO8nGLH7Yvxu8Qfs6+Cm1DQfBOneIJJBtiVvttxI7qrtMW&#10;it4WMUESpl53YKpZVwTzX6rQzx+wTjAxlg09zyDxFq82jaRNNaRx3U0MTs0r3UNnb2oUf6+aWZgk&#10;cWcAFjk+1fKGrf8ABRvXLjRbGz0vQ4rzXNQkumtWbRru8eWzji8z7fDDBl57UYOJtoVwpYIUUmpP&#10;ip4s+Pn7XvhnQ/Efge48ceJfDem2dvcmSDTbu00/UNVN2roIooyEu1BA3PMiwRxo+fMY4r0zVf8A&#10;glzd+P5jcav4p1jRda8QpLeeJroeIlWLUdUlB37IU2wPZREsDFuidlmzuIUg8OOznEVo8tD3WTHA&#10;X2PjHXP2i7748+LfEDXWlXGueKvE0Z0mzexuLexbSbaGNAreSxObyUK6SPkRxQysrDedhx/iNcW/&#10;wDvr7whot9qH2iTRVvNYnjVbifw5fyoqtDczSMd7K7AhIsDiNi4AOf0U+FPgT4X/ALN3w60fwKfh&#10;zZ3dn4ov59N1T+17aC/W21tWxGlxbq7oQ5eI7obhH2lSE2BjXhX7Xf8AwT6+JmkaJZ2zWXgnT9S1&#10;pWh02XT4rTw7pdi3nEl7uX5Y0eGAwjOJmdgyAysuD+fZxkrxFRVZvmk9z0qNOKgoLc+WvEfxM0f4&#10;a/Avwjo+kaaLbUPtN1NqklqvmedM3mOvmbC3mSLDG0bEYAJU4+9ub8F7W6+CU954j1iyt9Q+Hul6&#10;jpkjjU7mSzTVzLELqRo9peTc8bIOcsQUDNjIP1B4l/4JoWXw/wBD8aeO9e1bVvixJHpNzqFtbWli&#10;YdI0ANJ5ME8dzG+Lq6Nv55MSIACN8nlrgP8AF37WOnap8Efhp8J5NQt7rT/7RtpdUl0jXr77XCki&#10;bVEhjCrGuI2iiCKnCRbWVm4PjYrKVRpxjZX9Tf3lrY+i5/iX4XsviLZ+OtB0XTdAtdH1RJ9Z1WFE&#10;F5cNFJKYFFwqpsRYZPLZiMsI4V2KxDjsvhd8c9NP/BQPR7yTw/4c1TQPH896mlamfCcFheaBcSwm&#10;S4UXqIq3DM8JSZw0jssoOV+YH5+/Z0+Aui6x+1mfGWkySQWd5ov9vWHiOfX7a7TwzczL+9M8WYvt&#10;FxbzB4dlvubDwOEcHC9n8Jf2xfDf7M37Uvh+48FS61aeHdHjNjrGn6np0VrHf3e51kkWMsR5ipIH&#10;DNiSIN5W4cqfosnzGeFrcs9VdP8AAynR9rLlludh4x01PBP7USWJla4/s/U7e3VPk8yBI3EcUO1O&#10;WVIfKwxxkNg5IqPQ/wBn/wAR6pFJM1pHpNlbko97qk62duNpxkbhuOOCcKa6Lxr+3Rr/AMa/HU2t&#10;Q+EdP8C300622rJGBcT3jAQkgTkDNu3JBwCCzDc3GMfWPh94u+K3jjVvs9jrmueVqFzFFLdMxijX&#10;fkYeU7AuB24r7aWIjW/fQOynFwjylj/hEfBPhZWjvtcvPE19jAtNJh8u33f9dm6/UYroNe+M0mk6&#10;TpLaDo+j6PHdWcjxSTQJd3USJNIg+ZwQMYLcZ5ZvYDFPwo0jwZCq+KPFmj6fIoINlpynUbpD/tKP&#10;kH510SeM/DXh3wzoMmk+HU1ba1zDDcay2TBtlV/9UuBgmXIHbjOecyB+kHwk8cXuvfCXwpqMlvYt&#10;JfaLaTTM9hGVkfyU3EHb/ezxXSQ+ILo/MtvpPrgaegJ/8crzz9mnX7TxL+zn4J1IaD4f/wBL0lJG&#10;jFvIFjYSOhxhuMFDXZvLYySj/indDZl54Sb/AOKrM0NIeI7+YhVt9PBbgA6fHz/47WlqHiB4/DOi&#10;Sra6eJJPtEbM1muwbWyNoIwM45/GufDWLDcfDmhn6Qy7h/49WtqstjL4B0120HRZEivniSExP5cO&#10;VLkgZByT70AZ93rzyZY6Zo0p6k/2YjZ+pxVeXV42XnSfD+1hyH0qHH8qiNzpchP/ABT2gr2+VJIz&#10;n/vuoJRp0o8s6DpO1jjmW4z+YkoJufD/APwW7SPwx8NfAfjK30zRYY7fxGvhuaOJXsYd2oAGKaVk&#10;Vwqo1u6kBSWLpj0P5+/tCfFVP2evBum6hJpa+JdauVNze2Om3EiWul229kjle5kj2sZCu7aqkoHU&#10;Phhg/pT/AMFrvCln4g/YUvr+Pw/eatHoutadcPokOoXbw6rHcTG1PnQtu8wxGQSBRgllHUHB/Hz4&#10;ieJV8NjQ5tW0PVNP+1wJq7ateXk08Wq2UgaLYVPyraSZYbTkxngAD5a+Yz3HVKOIhG2jODEYmpCV&#10;onSaR+2Ha634Lh1hPC955wuJoH06O4dr2MRLG5lEZiXfG6ucFTwyEHOa6zXPjnHo01jHNoWrQ/ar&#10;ma0nmuSsNtbSpE0qwiTnzJXG0bVUKpOCxPFeT/syfFazvPjXoumrp93baDZQSpaO9q1xKkSRSst4&#10;hYbvJ6gHqqoxO4gEc98WPj3rfjjxPbx6bexr4a8O6hd3GhLJCkawNKweWf5gxHmmMOIpMhSQBjk1&#10;40swqKql0Zks0rN2ex634s/a68O6BqOn2thb6lrs11B59yYmECWK8A7s7i2PmJI7DgVp/Dj9oex8&#10;dfFLSfD1zpuqaLpeoagLCfxHIzXWnacGG4TSrGpYKBjIJBK7nHClT8R6zplxq2r30YkhmmW3e7Ev&#10;nLD543lW2lTnjcWAGOFr66+FHx+8Qfs8aBqlvEmq6Tq10yWmpN4e1N7ePU4okCQLcop8oSx4mIlU&#10;jAaRGV+MehSxkIVbVdjani6knZM+z/Cv7Ft741WW40fxx4R1a0j5Elg8t1kFVYEhB8gwx5b+6RVz&#10;U/2C9V0s232rxnodmLmXyEaa0njV5NpO0biOTggZ618N/EX9qV9auvEWo+Hbq58L3Vqlm91He6s1&#10;9dKsPlxHybjaZPKE2+QfPglgDkU7xD+1F4w8M+JtD0fVNS13V79La0128juJA1xOwieUbCxwMsyg&#10;bTuxjgmvonmmVwTtE46mOxkKriqqa9D6g1b4Ix6X4X1DUG8aaGLyzv5NLi0iS3uI9S1C5j2krFCR&#10;u2lG8xHwVePBGM1yfxo8FXPwJ+FP/CVeJNR/s1Li/TTtP024tJY73VWKCR5bdBu3JGrKGztOWHTB&#10;rJ/ZKl02D44+DfEvjDxR4dt/EkOim3hv/OInmm8rzJBLOS7ny1nSJHKrF+6aEncoB8w/bc8Y3nxu&#10;/aUvbE6xqVxZajrEdlp9zp1sL23tx5yQ+ZGiYHmOBuZsrGzEjcowBj7bA16XtIW1M1nGIvY9p+CX&#10;wl1j9oD4Ut4t0fUrLR7H7Zc2ipq4mt2CwLvkuCzKF8hVyTIMj5G4r55+LfxO1bTtcks9P1iKWzTh&#10;bvT5N9pdA5w8MhVS4wCPujB7mvrf9pn9qvRf2FfCWk/CLwJpt94n8QeEdPi0yw1LW7H7TYx/bGzN&#10;cyICvnb94jKRqUVpHB+4c/FPxN0ua202x1C4t7XS766luIrvRYpDKumzIwLKhZiyxMGEiqxPl7vL&#10;yW+atsZSo0o04U3eVtTbB5nWnVs9jHl1m41LE1xNNOxOGMsjSZ/BiR+lWbWVVT92fLXqdvy5/LFc&#10;+btktwPlX8auWl8oh+9hv0NckqbXQ+kVS5uW0+CG3ZbOQxAJ/Oud1izKX0wGfmYHkA5zWlFeRrH9&#10;7681JJbi7XzFGd2OtKnRbMalZI5eawI69O52j/Cu88E31q/h+3WSGVprcATbV+VeeW45wBz3rnbi&#10;03sY26tx/nJH8xUWm6JJd6hbi2mjju/O/wBWLsRlyeCjMH2rkdMkY6msswjKhSU4nLPEHodtcWrW&#10;9rMzJaxXJcxyyA7ZQhw20DnOcYBxXaab8OFudLhuf7U08O16LWSNX2tApUsJm3AARn5VDd2O1ghI&#10;rznWdAk8C2eki3uLiTzIlv8Ac7Mps0b+DpuypHzvypOCMCuw0Dx1Hp3ws8baPfQ2OrSLa2n9maju&#10;YjySVkW2ZFBC42SESljwpikUhs1yZXVqVqrjVVkZvGShoexeAfgXbXHw0ea+0mW4eb7Lpt6qOI9S&#10;ivlPmgYYbLdJFKK8j7gyh8bTgj2j41/CDRfFD/DSx1rwxp+n+A47Ce+1C1t4W3Q3zIq26+dGWZVW&#10;IsAHLbick5wR4H4c/bei8P8AipmEDX2napHYtfXUef8ATtkZwkkYPCqm5lZc4Iw3pWn8Wv2yNc+G&#10;Qu7G0e78WeG4JUaQaxpTQIJXVSkYG1mIRSoBPfNfdYDE4aFOytfzPHxMKs6m+hvSWTW6O4VvIYA/&#10;e4/KpboyRxgQq6+cP3gjJBk/LnP0qxp2gahaTSfao9ztwSjbkxW5YaJYto93IZnk8vhVHJz+A6fQ&#10;V7UcTTb0Zi6E1umehfsBveL8Y72SG+0/TA2my2kuqTarHp7aWkzYZ4JZIpU80E8KyrnGCw6i940g&#10;t/D/AMXlg8J+NvAvjfTdFvvtfijXr+Cw1jV9FuoYSq7rq6a3W9sogcyJCqFRkjcRXHfDXxld/CYX&#10;eq6Z4V8OeMmvLJ7WaLWrBtQtdPj3h/PWBIZd8hfEaKVXLAknFdR8RJ/FPhX4T6P4yit/CvgSaa+l&#10;htbuzSLR7yzE7+U8vmbH3wQB1DEErg5wMgDxM2x1OErNm1HL6k1zRPlrx34wWTV5L+2j8O/2dY6n&#10;faVqCw61fpHeWZjilMtvaq8wgYsGCssrwmRcMGSPIbqvxh8A+FZvCcUPgxPGWmxSx63oni9ba58M&#10;67LDH5uyJlQ3NncW8DEgiJcHAYFcZHM/FnVfGGl+OrO+XT2g8RaPYTac1n4o1OXWLLUI2G2HMBiW&#10;ONQjO2RuZnIdi54PAy6NqniTwQsGtJqeo6TqOoO6qFS2ttFvTKMySRtKXhhkDjdIm1SBkcjFfPxz&#10;S3wMupl0j9QtS/bk03wh+zZp/jr/AIR/S/EHhmyhSwvZNc8Px+JLP7bu8sZvoZBMn2osPLEsbhAR&#10;kKQFP0x+xh8QLL4//Amx+IHglbPQYPEZlTVfDl4ZbjTba5icxso3MskG75c+XlMOBsfk1+X/AOw7&#10;ZeP/AIJfEvUtB8J/D7TfFmpX0n2e4n0qcXhFtbqUuIjEPkZI22zHfkSlEXJL5H0J8O/GPxi+Fn7T&#10;+npovizxprH2u8eB/BetRLoaqk6BEMdt+/hOwgOiBUdQFGSCQfVo5hCa94ill9V6I+8r6LWvAFnJ&#10;f6L4fuLNY1ee40+yvkuNIvtoyzCM7Gtm4+9EMd2STofGpP8AgpFqEpDf8IPprxyfwf2pIGA5zk+X&#10;7dq9Dv8A4k+OLT4d3Woa34K8QWOxbuHUojbWktxp8UXytIGinCzLIpLo0anAXayg818jftP6PpX7&#10;L3gVdSvNR1S8vFKRrpl3psFtM25TJwy3DliB1KqygfeK9aU8wox3O6GX1Irmkek/HX9r/wD4aE+G&#10;114T1bw3fabpWoSLJdjSvEL28twF5ETMYWzGSFJXvgdsg+R/BH9kH4UfF7xDN4fsvCWv6M8cX224&#10;1D+3jqBkWMqPJ8p4FRVZm64JBAwQMg8P4A+Ofhz4nXGn21j9otNS1dLie3026h2XbLAN0i7cDJRQ&#10;WJHDICwxjFfRH7E0fn/FDWp/lcw6RsKuvRXmjORnjOVI+lbpUq8ea4RoxZd8f/8ABNvwn8R9X0W7&#10;1rXvEGqzeHrdrTS31GwtLs6fCwwY4/3QG0jjnPAHIwMfVv7MEfhL9nT4AaJ4Tk8SWcjaXHMz+YsU&#10;MpMkzS8xxjavLYwFAAHrknlXXavy/Lg59K5L4hXH2Geyk3N++DRvk4zjkfX8awq1OSN0dWHox5rn&#10;X/GdPDvxZ1jWNHnh0/XtF1QeXskgW5iT92AsgRxguCWIOQQQMEda+SYf+CR3gUTRxya5IVXhVTR4&#10;FZFAIAJ347+lfQ3wxn+2eJWDN5e2EPsDEZOSc8H3/lXcRkSz7dvytnIp4erJRujSpSSdj5Fuf+CM&#10;3gPVZFhs9Whi875X+16HHMrZ452SD9K+Cfiz8M9J+Afxf1q/t7O31iz8N+IpdKvNMnVo7e/tkb5v&#10;KcODA5WNANmADziv3C0WT/iZW27/AFasC2D0ANfir+1nKbjxLr82VWW+8UX1wTtU5BRCDgjHVj1r&#10;GolUfLJGcqcZKzPFfCfhfUNI1zSr7+0XvJNLuEmRnVWMcqOFzGSPmBCnaCdnUlTXsv7Snx81j9oN&#10;pY5Na1SbTbqyL/ZNSsYZY01N5llnvEjhKIIj84SHYVDMzEMSc+ceH0xYeXkBVAUKOwAwAPTv09TW&#10;wkO9PvSfe3n5jy3PP64x0pUcNCnGyMHh6eyPuT4Bf8Fd9L+D/wAINQ0mHwZq9/4l1CdpJPLmt7Kx&#10;hd1x80ys8r4jGVJABKquPV/gr/gr7a2Pxe1DXLzwTqsvh283RWelWeqjGmQbgR9nVgEjkmKhpiAA&#10;wJxszXxFp9iscsaqvCAKvoq9lA6DHbuOoINaKWQJwVLdR83OM4GfyGPxNdfO2rGtPDU4bH32f+C0&#10;2h6VqniAaZ8P/EEGneIZGufKk1K2L29227zpAuGBjkxG/l4wZGc9GIryfUf+Cgeg+MI7GTxB4P8A&#10;G2oatpcss0M1t4kihivCZFaJrlPKO5hENmBhVX7qqea+ZY7dplP3lUDbtX5QQOg47D+lCaeqrt27&#10;V68ADnsc9eK58RRjWh7OorruH1Wm3zdT6Y0H/goB4J01NQstS+ENh4q8M+JLeaPxDoerajBcW2sS&#10;bzLb3YV4iiyxSSzDzCpYxyxg5MSMviP7PHx0f4Mabpdj4n0i1+JOl2+sPqsyanKE+3qrI1tHKSpd&#10;nt/Lj2u3L7ACSvy1yclish27cqOg6f8A1/8A9dOSybzM4wW4Zs/M31PU1z1cJTqwVKS0RtGlBRsb&#10;n/C1ZrS31iztLXUYLbWLu41Wa2fV2m2XkzDfMDtBDJCvlooIQLgbSQCKn/CxluPBmoeG10XS7XSt&#10;YlNxqsdnKYLnWJc5D3V4wa7fAwAizLGoAwoPNUWst6ZO7I9Dj8ab9iyu3b8vXB5rnp5TSgm1uyfY&#10;wOr+Cv7Tnjj4N+IrC4s/EGoS6RDetePpdr/oXnsU8p0SQhvL3xhUdmDtIEXJPOe3+LH7e3if4w3k&#10;c2saHocVw0AimuNNkls7i6lSYSxzecigRFVX5hB5SvIAxFePfYQTyGbtyc002C+Z935WIyv8PXPT&#10;68/WuqNNxXKHsonRfC39oXxP8LP2g9L+IzSWfiTXLMN5setwrPb3qY+VJ2ABbZhCpGNhjQj7uK9L&#10;+IH/AAU8+JXxC1nUNQvLTwnbW+sQpBe2NtYusF4sTFoBIxdmcxlm2kbSQxDFhgDw42IQMygqQcjB&#10;6H1FUZofJXb83fJBI3Z9cda0lRThy2NudcyfY37n9pTxDFrNrdR22kQvZCERxiF/LPlPvXcu/DEn&#10;gk9umMA0uo/th+NLu7juHms5nhVlXeZigc7tkgTzNgeMuxRgoILHOeK4m+tOWxlc9hWTdR+WWwg4&#10;HT1rmjg6cY8sETKaeh9t/wDBKH9p7xr8Uv2y9K8MaxfSX3hqx8P6pqa6c800kKzqUUM5eQvIGeZ5&#10;GEjN+8O8Ybmv1Cg1qEJ8ug+H93f/AEd+f/H6/Jj/AIIf6b9o/be16bbtWy8F3hBz/eurZf61+sUc&#10;SiFe3vXbGlaNhcqWxZS9t5/+YHoCev8Ao78/+P1PBeW8LDbo2grz1WBwR9PnqnH1+6D7ntUyrlh8&#10;x61IzqtX1dYvCGkt/Z+nyfaDKPKeMmNQG7DPfvnNYv8AbcSDC6D4fH/bD/69WvELlPDPh9V/itnl&#10;OfViuf51iu2xlPv6VNwLTajZ3Eg87Q9D4P8ADEV/9mqOa7sY0kZdD0gbVJBVWDfgdw5qFp8t0U/U&#10;VMF3Y2/K6/Mu3jntUmh+R/xi+PGt6r+01qvhy1k17XG8I6mdO07TLMukenQyokz+VKJMNNJJ5pzj&#10;K+WNxdcqfH/H+gWXiu/+HTazrC6tq9rFDcahcxpbm+0+JriRQkcx8i12FVKA3A5dpGLbCuPqb4ve&#10;B/Dvxi8Yahba1Y+INKgkt5NI3+GXa3vNRhZztvZJ3Z4wMMYgNqy7Y8n5TvGN4i8A6f4u8UeG5PGc&#10;GpPq2l6YkenXlk9m1on2eSbyPtCx2zxTlPOeECWMqNmScKpWsmz7BZdmCniG7ddL6nh5tkmJxVJu&#10;nLc8Li+C3hPRfjleXOj3GoRWMitf6nImq+E11O1aYF44YJTemHy32TCSBy0m3aFJLDNnwbaaX8Wb&#10;KTVvEWi6PeRWuotqWi3tuPA2nXuoReWEhiurSSRfNZjJKzRF/KAWEhWYkN9MWHwf8H30ml3upDxk&#10;urafYJYQvZpoC2tlgo8vkxvppRS8sQyxVmwMZ5OZLb4IeB5fFsWt29x8Qv7YtLCTSxdrd6EmIGMY&#10;8oqunBGAa3jxuViuzjHNfokuNstqK8pP7kfMx4NxsPhX4nzjZ+Hl8S21i+uWFr4R8SaHr17Heaxp&#10;8fgi0t7i52SAxsWuYt0cMVyofYrx+Y7MuFHEHg3XLrxnd6f4juBopu7e0u9G1ma2tfBMduvRI/s9&#10;rLdASkzQt5jSBSYyNjZYEfRWkfs0+A9B1OC8tj8QLe4tZbieIi90Qqj3EgklYBtOwCzqpz/CF2jC&#10;Eqb4+APgC71X7S9v4vkuZtPTS5sP4dMdyiyvKjvH/ZxTzRJIx8xVDHgEkAAKPGWVxVov/wAlJlwf&#10;mcpc1/xPmV9A8O6xrmmeLNL0m1Xw3e6DJFqST2ngW11LBJKPb25n2RyOJJGIcecixqAXYc0/Eq6P&#10;pPwJ1DWmsdFk/sWF9V0SOa58EPH9lFjLFYR6innC4nm8lWaVAr/vSVC7gK+oZf2ZfAa+CNQ0B7Tx&#10;zNo+qytqUzTT6G9wkktwZnZJW04sm6RmyFIAU4AA4qDVPgP4Fl1HT9Rkj+IEtzoiMLST7doatCvy&#10;8cab82Ngxuzzk8knMz4yy21oyf3I2jwnmLa53+J5b+2Tplva/tK63qGn2enf8JN4kjsrC2l1mz8K&#10;f2S0kECzzM0d1L9pjYQtMsf2hI97iECQoFUc3d6Z4e8IQeKNQuoBr2hxyPq19cR+HfAepPapBH5E&#10;Jgtku2ljARFAjjj2oZN5RiMV9EfE74H+CfEvj/xlealH41W+8R6m0+pT6Vq2m2gmljSGJHjd7J7m&#10;OQRxQkusowykoF4A8x8QfsHfAXVbqGXUvDvxInuIUAWceJrOKWTLM3mOy2amRj3ZyTljz0xeH4sy&#10;Z2+sTl8opjxHDOZOTdFL/wACPIY/AujXPwZ8K+H77T/DckNvpqQeIb6LU/Bb30JgieZYdPk8wyZa&#10;QEO85Z2UogX58LuL8TdP1zxP4fWGDw5JY3li2tXU+rWXgMN5Tsr2sfVVV1LTiSJ2WUM6blVfmrpt&#10;S+C37NP7Peh3+t6l8PfGGtQywJAi6h4iivnj3uq/uUFsvzDflnO7btBAznPqV1+x58A9HnZf+FN6&#10;XMi/IDcau0mdrEhmQ2/3iCqsSeQo7810VOMsgvpOVn/d/wCCcVPhHOJS5ZJfJs8I/YL+I934S/4K&#10;OTeGfDt5/ZuheK9Uij1PR7We1mtLs27xXEeTag26tG5YgwfKAdoZh8tftL8Q7a8Xw1qF5av5c1ok&#10;06CaY20MyKmGBnCkxDGf3mDt+9g4xX51/sPfsu+E/h3+2R4ht/BOi/2H4f1DwjaX2qQ3d+LiTSpf&#10;7Zyq2krIrRx7YyNinGAfUY+69b+DnhM2d5H9lvZF1LTbk3McmtTSJseJt8RTeQdw6gDoTXyXF3Eu&#10;CzDFxrYSFkoqL0tt1PoOG8hxWEw04YqXvKTt6HHfDP4lvpfgS/8AEVpdW/ibwz4h8vUPDN7BdmaL&#10;7JLueBGlfIliMsm4SxjCq4D7SuD4tJ/wVf1j4av4P/4SbwHNq48Wa7c6T9s03XLfzbJLePdLLLbs&#10;gcIrZCqcM0aO3JAU1tY0TS/hX/wTP+HfiDwr4R/4TG7j8P6YLq1m177LY24nht/M81DvwGJ/1cY2&#10;BsM+3GR5/pfw88MeJPH/AMKvF2i+FL7S5vFnim+0MxQ+J7hryWGPw/eLALe9QDCFDJ8jorI48tWw&#10;wFfGTzB+0aifSPApU07nomq/GXxNrOn6941+H0WueEPDun2lxdat4l1udZo9T8mZWhIgYSB4RBKV&#10;AjdTvkcbWCmvH/gL4L+IH7WGm+OPGXibxhY/DmbQfE39jDUZvCy6fcWka2ULyLOg8hMsJ5CRcRnB&#10;kjHyjDVg+LfEngn4P+MNY8K+AU8XeHda8KMtje6nqfiE3ekS3Ds8kmmeXDJIZG2kBJE2SJvA3DnO&#10;3+yb8SfDvxn0L4hf8LE1rW5NF1/xnfwazok9zJMrTvZ2apcspjBu44YYnLbgZFcxFQpUk8VPHOpf&#10;nvoVLCSjNRUtz5//AGnvFmg/BptQ8E2N1qmpa1D4mtLix1yGzj0a5VV+zm5t96s0M0LqZAs3mMx8&#10;s5lG8K939nD9q3Xv+Fg3l14c8Qay2tsJYx5sRs9M0xjG5itZJ5A8csU8oZS0hBRpVVFZyGrH/bw+&#10;E3i7WPEHiTxxpuhXWn+B11CwtrPVpdbgkFzLNeGCE3TSECIefG22NV2xj52+YeY+n8Ev2U9W+IHj&#10;JYNItftl3JogvLuHUBbSZivIfM8q4hMvyeYqmWOLzH3hFOVZwo4K0lzKUGZ0cPP6w4y2NX9oq+0v&#10;9o79qu7urOz1T/hX/izU/B/h7xC0drcW91p88unssVvBAWBjlMwm2hPM8tjuL4fFet/tSeK9U8Qf&#10;8EidO0DUNF1C68UaPdy6HqriOSza7mtLe6s7qNgc7JvJt45HjU/Osjklm3FvnzXfDfiLwT8UvHGh&#10;Xl80HinwNYaCul6vYXSal5d/bxXAtZHd3O+VooiDFnz02N8ysi7+0/a91fT9Y+DfiK60bUrl117T&#10;JfGMX2nXpZI7fTpdMWYQyBiyNcrPLIgKhZGYruYq+2vZpYqT1RsqH7uSbPoLwx+zv8QfjX8RPGWp&#10;eIvGNvbXHw20mS0j1Syku7WCLUiJAs7hSN0dpbNIU3uTJsRmKLIa/PvWNJ13w5+2L8Jde8VLbz6l&#10;451DTvGc81jblIL2LUNRkaKeGJwDsdcEIVHBY4CcV63P+13rmtfCvWvBNhqn2XSfGEg/tbUobpVb&#10;VZLyRI9RMoMw8m2t4Nyifa/mrGchU4ryL9o/xJJF+1r8O5TNcXkmh2mjIkcJuHuLZI7khYFkuPvt&#10;HGEClX2BZgobqK9HA4uLnyM+Z4op8uEhUpy1ujL/AOCZvxKuPgz+1R4M1yKYRWtjeRWd/LLI+0Ws&#10;7NbTbyDuKBZNxUEH0Iyc/qx+0d+054H+CegfEfwfa2Gj3WueIPDM8OtalZzyXWk6rJcQTKkAghlM&#10;inHnEyBflAKlhur8gf2YBaab4m8QXtxMr3Wjvb3cMAU77qFZZBc47YRHRsEhshcE4OfuDwx+z9Y2&#10;3wi17xlqmveF9J8O61oNzNp9rp9uI4dkNuZgS7/8tJJETckZDkuRnrXm5lmVWjU5aUTq4doqtlsZ&#10;RfM1zI8/T4w618ZPhR+zvovjb+xIrH4bLbpptxcXa2kjQpEgYCaMfK5CWwkxICgjGAX5q9+2L/wU&#10;a8YfGiT4aQ+D9Q8WfDWytU1XS4dTOs3S2Wp2U624CiSCMXEwikg/1yK7FWUbsliPPfhQlh4g8KaO&#10;un6X4mutas/AmnT6dpN3b20razqN1I9usEUNwwhEIgjkkLZ/eFRja+SvL+H/AIuaf8S/jrpOtfGb&#10;xB4xmiawvLe8TTLPzruIC34EaHakCY5zgwoVyx5YnxY5jiueVOozvxULUINEfiT9tLxdrPiO3vrn&#10;VNS8WalARb291bX95eedJHEwjnhM6NKqKGkIEsb+Y7jG3nPg/wAdf2gvFHj/AFVJvHF/q2sMsh8+&#10;5nnW3u76QKT5hl2iSZ1GEy2SqgqFxxXrnxQ+NHw9t9Tv734e2PjTwn4Y0m5lv4DphWS6sXRFETG4&#10;Nz5gUM5VCqxgLt2o7kNXiPinwtY+OrnT1iWC1vJIDPqWuGdVkTfcTDexflpJCwAXdnCck5Brzeed&#10;Wk3WnqjkxVvbRgpHKjxYviu0uormBbdbMwRwQ3EaOFhaQeUoDKsRIPV5WJzjJAyKm8ZWU2nWceof&#10;2hodwsM5s4G/tO3vJkl4ZlVc73KdQQhQYxXXaV8DIPAXgPU9HtXk1y8vhJAmtzXxfMvkyNu8hWZF&#10;ZThxyApjPzk8Dh9K+G1942ubdG1rT9Ps5FWKYQSxXSWQVsFm27DuPXarbieC1aSeFhSUoyuVT50p&#10;KDbNzwt4gkttfWbXLnUpNLmihleHTXVJg27G5GKbVOAmBjOR1FQ+HtX8QeM/G2qX2ueINa1nTdDn&#10;kitw0Zku7m2zsQwgB49qYj3M+BgfKd1bI8IyReMdB0KBta1OzBayub/S2j+1eQqofP8AIYkbevVs&#10;/MOe9dcv/Cv1sbnS9P1LWr7Wv7UW5h8QXVs8VxJZiF0AnsFaSI+dKyhXFxKwWMblFc8qcpT5Y21H&#10;R5pUva1LWOKup/EFqWm8Pz61DZXHlzR3UN8yi6ZWwqyopJby3wwB+6RkYrf1ZL7wVp3h/UY9at9S&#10;024WGGzutLuBGLOcRlzAYyqyo8XIJK7Fz8rnpWrqPwi10NND/wAJNIuj2yrcpYyasiRxSS7TKscG&#10;/wDdsXYFUBYqqsSx7cbr+jXWlahdSWen3lxrEmCAh8hVKkMzuY2VWyMcMCB1AB5ry4yipWXQK6jC&#10;SXc+uv2VfG/wv8e6H4ZttMh8fL8Rre4k8ySJtCn0WVV3MzRtePHcK+1T8rPmOTaVBJFfuD8I/COi&#10;WHwytLLSLVn0m6tlE8FzqCapgGNUKyt5kiMHxyFJQn+HNfgR8AvEeqWGq2ereJPh1onjo2NxJc31&#10;tqmopbRax5kaxhyy5KTRoiqmcglVJBPNfcX7N3iX4OxfEC11LwvoPjD4a6neNHLGjeMbvTY5JiAs&#10;tt5ayG3mSNWDZ+TIBwAa+oyviCFJclR6HdhcH7XRH6b6Lo0Phu1+zWcIt7T/AJY2kMIjihHXEcaA&#10;YGcnAB5Y4FZ6fEXw/qHiObRF13SbjVoIC91p0N1FNdJGozmSMHemBnG9R1Izjp5n4A0b/hM/BVxB&#10;Y+JPF17qEcr280MGt/bIlRh/FcqhWMEHsxYdgTX58/GL4A+L/in8fdQtZPFl98MfDuh3TQzy6G97&#10;Ba6FCRteQs0UcDTO5BIGMrlmIPyn6aWcUYRUoa3OiWBqRd0tj0T9qj4jeFfHWm+Ibj4q23hnwlqS&#10;WV6fDmqJY2by6V5uWj2R+ePMvXt2QBrgxsxhdkjjaMZ+EPi7451Wy+B3hXwH4gm8Xaj4X0G4Oo29&#10;qqzS3MSTbDC8cU6mCLzHn8tJFmYt5uXyzAVu/tQfCrXPEOgaxD4kvvCulyXV3q2i+K/Ed7d29rcS&#10;XGlThSYxI8k0MUYmt5RApPnCRjvLZQ+SeLfFXg/V/AWh6H4m13WI9esZLrUdLvZArQ21kFEPkJJI&#10;Cb2R7qNJWMo3BCQWBiAr5jMswliHeHumU6bv7+lzc8HftieOfhp4j1LQ9L0S/wDDtvDqcNjf6AL2&#10;5n0eawsnWZtqN5s83lnyVlQx4kaUuwZWkFN/aG/a3j8ZfCX4aNpa6JY+LNYgXVfEF3ZWaR22mbJC&#10;sTQxyMHjVo/LcMPLwzbfl5C+L6Tqel3/AIVsrz+z77wz4q0O/im/4SzS9dubq7hYTlFD2xclpGV1&#10;UXCfM+1flIJY+gfETTdB8e/DezPhvxJqfiK40+1uGXxPrbizTXSZpy/+jShzDEMNIqMTLlgwCgnO&#10;FapGpCNOLvYc5TivY3ui1+0ZqHhvVorGPTrDxXp/9vQJHbQa34Vh0m50O7WQM0kMiXc3nb32s8qJ&#10;GwBWRmOCT9AfAv8AZr0n47fs8+Or7xZ48m8QeMPBPh62msdJ8D2d0uuaNHa3JVLuKDyhDq0k5nOS&#10;zsJXffJLwuz5V8L/AAAuviv4Q8M6nDrvjDXNSXUpNNtDqV+L77YHgkFra2saMXin3QyxtPu8koql&#10;jEeK9x1r4/XnhL4WaD4y+GmpSfDD4g6Pf3ug6pbeHLu4EjWP2WO6huSjAwyLJNDLHMY3GxI4cBz5&#10;itth6kY1VKpsh06PM+ZM2/2dP2gNHlsvFV74f8N6JqMlrqSIl3q+oXGsXsMgjk/1wmRfKuGQKWjw&#10;samMtGdrAr6x8SvFXizx74u1bTVvtX1KzimKR2turNEobkEIg25O4g9jxXmP7O3xkt9S+HWnyan4&#10;J0OaS0sZLqx324t4L24u7ppJ76Qx486aWRDkMCBtG1gGCj1r4h/GrxN/bF1Y2upLo9g0VvKsNiqw&#10;MVkgR8FlG7+I45zwK+wwc41KfNCOhXOiDTvgDrVvbxXGszaT4Vs5F4l1C5UPJ/2yT5vwNdRbW/gf&#10;w14BsTJcap4uW11K5t0MK/YoxK0ULsuCCWQqq4Oe7e2PIgzX9zJNcSSTzNyZJWMjv9S2Sa7DRt8n&#10;w4us5ZrfW4nXJzt320i8fXywPwru5WZ86P0e/Y31vw/4g/Zs8L3Vrper2luoubYW0d+NkRS4dSBl&#10;SeoyMn+I16dJ/Yrn/U67C3Qbb1f/AImvAf8Agnff+f8Aswxwo2PsutXsPA6DEbj8Tuyfc17PzI3z&#10;c49ax62NlqafkaOH3K3iRWXnIvY+f/HK12tdJufhnMxk17yrXUFl5uE84yMNoGdmNvPpXLQxrNJh&#10;R9a6HSg118PtfGNrxz20pAPH3xn9KAMZIdHxt87xMTnJBuLc/wDtKmzWujTI2248UoVByv8Ao7Bv&#10;bOwD86haH53/ANnGOBzTTEGHb8ABQZrc8G/4Kj6bNp37C/jzWNC1XVVn8Lix8QXP2m0gdLi3s7+3&#10;mlRTGVdZCAFDKeMk7Sa/CrwV8Rby+8e2beIptvh3w5Jqd1p9vNaLcR3q3kpmMO3B8uOFkCgncDI2&#10;U+XLj9//ANtLw4vi/wDYw+Melncz33grWkHOORayOB/46D68Cv56lH2uFJQWXzkSUFSRnJz+QBwB&#10;0A9+a5MZl8cRBSlutjnrUITneRV1fxP4h1PxffeIZm+2aldlm8hJGt7dQUeOERNGy4VVc5j4DZIP&#10;WnWvjvVvh/4VsNN8O6Z/bmoa8XHiG/vIYYbU77R0jFud29niSeYSSN8udpCkjJvQ2CbOOMLgbRt9&#10;88d/c1NFaFmkY7vmUK2STuVeVU+oBwee45yOK87+xaKauT9TpnI/COz1zwhr+jasbeCK50y7juRB&#10;dP1RTjymHJVGGQD15zXX/tBHT/Hnw2W60qY/brrV7i4i0CY+bKkXG0btuNojUbWJ35O4kknLfsG5&#10;V2qy8AFsnc2O+eufTnilW0Zzt3Mq4C4Xj05x0zx168muaWQwcuZszlgYNb6mL4JsZPCOhyfZbWHU&#10;Ga6iuop5l8uS0gMI8y3aPI37mKD+7lScV13wnn0m38f63q3iG0+y6RcWDLfoAt3dXRwqItoJDtWQ&#10;MFIIK7Qrcg4YZrWCzMrMMs2dxzywBJA/DJqN7VT8rnfk7jkA5OCPTHQnp13GuafDNKbd5MxWU0U7&#10;8x6Jo+u+FPFXinS7bWJL7RdFsLSa40yyQRxrYuCZI3mZUVfMklCExBmdcff2lgczxF4xjVdP8Ta9&#10;fXuv6tod01xp9npYitby0XcSod4zlo88qigAHBA3c1xiW4SJtqncxyeACzdMk9c9qb9laIL/AA7V&#10;2gAkn159fxqqfDcYR5IydiVlkFK9z13xt4g0weM/EWk3/jy61+S80iKTT9QluSLWzcI9xHbib7kD&#10;rcFcsuDxkg858WsPiF/wsX4XlLjSpPDdzo62yppbWjSveI5ZZJ3u3bzGmEhV3QoQxlRtyhSKmazw&#10;Pl+XaPlA/h7/AOc0gtcj5mz8xYZOSPxPJ+pyffgV6mHy1QmpN3N6eDhB8yOQ1CSUR/u45TtPeMnP&#10;61Npdnqt5b+dHZSzRKf438oD884rpL3T8RA/N1yeauaMxexZWHysCGGTiu6VPU9GEmMk+D3ijR9d&#10;u9N1CTS7S8syElRZWmyTjG0DGeD/ACr7d+Dn/BEjWviR8KvDXia1+LXh5YfEmnw6jHCNAuXaFZFD&#10;BD+95btx3r538duZfG8V75hb+0tNsLktk/MzWkat/wCPLn6k1+t3/BP3WR4i/Yg+G8m9pPsdrcWI&#10;Abp5NzIoU/8AACOvoK01irmd09z4n8Tf8EGde0DQLrU7j4ueGVSNQFjk8PXau7nB2geYRnG7HI7c&#10;0zwP/wAExvBfgmOFvEWseIPF0kVx5/lIraNYs5/2FLTtjsRIv1Ffoz8YZ/sHgeFj92TU7NCi8DMk&#10;hhAPt86/jXgHxDli8OWl5eMu2OANJkfeYdlz657dK2qQjVhaa0M5Wb0O1/4JyfCj4Z2fxXvtD1Pw&#10;P4Fksb7S5TH/AGhpUEzSTrLG53SzKztkFupPQdTXmP8AwXF/ZR8M+H/i38Ko/Bfh3Q9Ji8R6dqWl&#10;/wBn6LZLb/bZYXjmjjWOEAGWTzXjUnaSXyzFQRWb8CvDM37QPxEniuJpIND0uNbi+lhYo4y+1IEP&#10;96TDZPPCmvlX9rKLVPBH7TnjbT7e/uYT4e1eaHRhNdbfssW3MKozHoI2C5JyQeSaxoxpSg2logxM&#10;IqNup8/eHfCf/CCHVND1TSby6+xq0aObbEdqrMkmMoxG+STeuxSAVQjJNY3i74mar461O81JjcXG&#10;o+Ir+SW4tBMEgmCxoV2FQDsUq/lnPzIvPQk+ja38aNbi+G/iSyWa3Ph+51Uzi6AhS4s7poAhwwyW&#10;Lq0mCeRyM5YEcV8L/wBqO1+GnjvTNWj0PT9TtvD6yQC31ALHDdvJEUMhIB55yoBAUZGOa4ZVqMle&#10;Ksef7Sanoj1/x9+1r8UPAeq3Vu3h3Q7uZrxbCyijWZpPtI8wvbylQUEgRAQc7efcVk6b+3lrWqeK&#10;jp76Z4fvWdWHmWkrtA2MnJZCcnaMEKflPJIFTXHxy0nxTHNq2vafpPi3SrzUlu2tLi2WG1kwo2sj&#10;FsKzx+WGDZI2fe5rj/C+j+H/ABV4D0+a61iC0mvNUDzvEwXT7G3gtlZZ2X5lLOcqFGOEP1rjp4qa&#10;jeDOr20qiumfRngz9pfx94N8QQ6xpK2PhlrMC7iF8jqjCMjClXw20jcBjBO4kMpww0v29v2oPHn7&#10;Xv7OWkrdaJoca+G7201i2TR9OSP7O4YK5mQyk+QS5cq5IHyEbSoNeMeAvG+h6H4mtrHxBr3h/VtS&#10;2Ktja3EZu76G4znyizFs5wu1QMKx2YYjJ6Lw78WfB/xLluJPDd9Z+TeWt1ZPbpaS2MF87tscF5Qr&#10;M0bIMBcgFQOetc6rOT5p6o9DA8yaelh/xHn8P618aNN1C9sVu7bQEttbuxc2k06qJLfy0tLmKEs8&#10;kSS75ApYklVDFlyp8fj1LTdT1nVPEt9r/wBnN7C6vfQfaZJEjLBWtb2BXWf7O8bFSQVwvXIGD7H8&#10;V/ifB8MviVqitD9huG8KRab5kEbySRyNEPvv0L/vlIZsH5sKMjNcR42+HXhvX5JpdI8S6jJezBIr&#10;2K+sWuPKKKuXMylR5TKRkD5g2QGIBYRH2blyxRpj6zU+WCPp34Vftcaz+yRqmpax4G0Hw/YyeKLf&#10;TdNvLo2pmOlwwRLHD9i8wuZNoJaR33As3z5wAO+1b/gqv438caMuk+Irjw3qn2ieOOO/fSPs9xJt&#10;xJG0jI6mOQOqHem0/KMYr56+Fn7PPirxxfaBFp/g3xQvhTwnYToZLS7RY7WCOJJboNNNzgGRHLOo&#10;3BsAHBz5nN4k0C3vbH7Hpd/daXFcLKt7d3kUl2gTazmQK3liLDYywz16VdbFzhrEzliHTjzWPvTx&#10;5/wWK8c6XJJpeqX+htcX1u9xLBaaB9ouEg+TLyBWwg5JySOma+QP2l/24tW8VfELUvGl1JYrf+LY&#10;Y7P+0n05rcJb2rRmO0tgT8u1XD4XChhmsTxz8TtB8Y6vqXh3TbyPS9D1AS/2rLZTlbiUxFNw6F5M&#10;Y8sBSELsCcrkVsQ22leAPBVvpVxbahfW1u32lC8vnfZ0WTy5JzI4YxgYUNtwHGcKK5sTj4R0mzD2&#10;zq9Vb1Mf4KeLZrTwlq17oWieF/7a1IrMmq+JrMLNpdsDuN5atJgB2lAAdMuoHccV92f8Ef7vWdQ0&#10;Xx5Z+IL5NW1TQZLO1/tGFd8dzFOZLhADkbiAu1mHA44r408R+I/D3xh02a0hguJG0a3a6vIfsbQT&#10;3FnDsUynj50O8EBCoJI49fuT/gjfpNnY/ADxU9nbXFnbrrcECRTneqgWqyApIRltyzAkZ+Ukf3Tn&#10;t4czD2lV05LQ44wlGpZ7H1TeR/PXDfFxVe30+Ndx/eSkDuR0FegXkeenXoM14d+0P8cfDPw5+IWn&#10;W2u61Z6OBpK3UQn3NvD3DrztHXCDvX1XKm/e2OyO14npHwL8MKdJv9UZyWa6+xxZ64SMO3/oSD86&#10;66z4kf5R8ucVwvwb+NPhG4tdP8G2erR3XiZBe6rNbxxsdsG6OMSM2Mc4GPYiu6tJlbzsehI+tKSS&#10;d47FSu15iNef2fYXlw33be1llJHXAUn+lfi9+1Qn/E9hPzbpZ57k/LxklB/7LX7G/ES9Oj/DTxRc&#10;dodJu8f9+2C1+PP7WFrHH47tkVjt+ypJtGSPnLN/U/kKIpc1yDzzRtPH2dWUdeTWxbW5bb9aq6ZL&#10;GlrGrfK2PmzlQB+VbNhD5XyyLJuxkoEO4DtkHp/Wujli1dMx5hba22NuyOK0YbdXZsH7uMcUkdss&#10;UXzPErfdJ5+9gdsfXqasWUoVZCZoW5ClQTu/QGlyoOYI4PJfb/e5qRrbefSrEUkTyFSyM2dvyvux&#10;+nT+VLFJCysfNjO08gOOPbrg5+oPtR7nRgpMpJa+UN2N3NWBB83TtmrG2PayiRV3dCAWAHYnAxg9&#10;Bkj61NbWy3GGjZnG4pkKWXgeozz7VXJEr2hni1IHTvmnPagJWn9kcxhvJmII3ECNgwX7uMEdd1NO&#10;ny4BaGdYu7GJuPwx+oz9Kn3O4+Z2uZIt+ac1r3/GtMaPcGVY/st55hBJXyGBJAB4BHPepH8NX8TM&#10;G07UV2cMfsz898jjpRel3Qcz6GBPb/I3uKzZ7bmupk0S8li+WyvM5xu8h8flt/kTVC88M6jHydM1&#10;IZ5y1pMq4477PcVMpU0rton3uzOUvLfKn61jX9vtLe9dnc+D9UJkX+ydWZo13OGs5Y2U5AwwKfKQ&#10;SoIJO0uDnFZN94A164GIdE1iRiSuRp8xzjnoFPOCuR2DA57Vz81NfaRqr2ufUX/BCmx+0ftS+PLh&#10;l5g8GKmfTfqEGP8A0A1+pqriHBr81v8AghZ4S1DSfjJ8VL6+07UbCP8A4R+wtoXuLdo1djeuWALA&#10;ByNoB2ZwTz6V+liJtUL7VopRaumaCW/yn2zUkD7ju4+UE8+1MUbHGPXvTmTZCxHZTWXKwNzxKPI0&#10;fQl+8VsVP/fWP/iRWDO3mt9PSui8dp9mk0mNc8WCAj6dK53ZlmrPlYBGmR+FOuCGtLjd90RNnA68&#10;GmocGmanJ5elXzbQ223kO0nAPynjNTLTc0PzI+KCXXg/4q+MLqM6vDdX9wb5EtnkaGWSQt/pXAKi&#10;XapDZ+8ETock+4Xfh7Sk8LC+NstvLrGkLFLfeU8MKxeSxLJKVwVUK4AyA2GYnGa8G+MHxc8Rab8R&#10;fEVrCsE1rbzXdmwmJUXCZCqrxAjeACRkYHJyDX6L/tUaUvh79i34j301pcSzTfD3UUe4E5kXaLNm&#10;UGIbQdhyUJ5XcwBAPHy1fD06lRy7HuRrulSjG258P6h8Yfhr8BtI1zXNS8UWfioadYRS2WmWWqWF&#10;5eajMdm2CKJZCyyM8vLMNqpG7kY4ry3Tv+Cw3hzSrdre3+CerMnmvIS/iGwEh3OzndiDCkFiAAT0&#10;HWvzZ8Rato6+F7VrHUNWfXXvXjuxKzxxx2iw2627opJIaVvPDDdwqKvA3bs/TrHXdatd9tNqlyuc&#10;xxxzynAHHJX5F+bA5/MdaKc6NOGpU4Tnuz9OpP8Agstoxb5fghqnHr4ls/8A4xTV/wCCzWm7ht+C&#10;eoKM9/FFt/8AGK/L/wAQy6h4cNu0mpX00d3EsqSW97IyqWJBhLHA81NpDKCecDqasfDrT9U+JHxF&#10;0Hwza6nqFvdeINSh0yGe6vZY4o3mdY0LHdwAWGT6V0KtB2stzmnJRg6jlolf7j9NW/4LN6bLbKqf&#10;BPUGk8tTsPiW1253fd/1J4/zzVDVv+C0mmadaSyyfBCZ1jjaQL/wklv+8CjJGPs36d6/MrX7y80b&#10;xHqWlyXeqTvYXc9nJJHdOElMbvGShzypKHBrRsdM1TxF8IfHmqw6lcLFo8Vr5zvO2f3hdcjJ4A2Z&#10;98it6U4N8jWpyYzFezw8asdpW/E/Vv4/f8FNLb9n/wCNvirwdefCh9em0bUGd77+37e3F2JUW4GF&#10;+zudqiRULbh9w/LXlPgH/grk3hK48Tf2t8NdY8ULrXiG51e3V9dtI59KtZFXGnRI0AVxFtyGLDJb&#10;FfJX/BQTUW1H9ur4hxrf3FjDJqkMalpXWCMrbR7S20gKMkkk9K81+Knhm88Aaz4dtJ5ruN77QrK/&#10;Idzu3SIWdGXpvRtue/IbOOKUqlOGiSZOIxEIV6VNvWSP1a/aH1/4M/F/4HeIfGXhTxpZXl9cRaRI&#10;unx3ChdPMl5ag7oyD5MoVmV1V8bkxgZr6F/aK+GOtaZ8I/FF7HoOsRyLErjfavG8ZaZCQXIx0JDE&#10;4AwOuRX5gfs+eAob74PLourTfZpfFBtruCKISTGe182IzM8aBlJECS4BySTkAnFfpl8a/jRP8Pvh&#10;BqHw48I+OrzxHpeg2Nnc+Gry/cTNrMEm4Npt1crvZmgWNGDvErFZAuQ6FzxU1PE3dOm2l2OHFcRY&#10;LAVmquIimujev3Hxf4y1OTwR8d9QtLqPUL3UtO8LrOllZ25aW/VbwsFhyfnVoW8wAnI8mQZJBJ6r&#10;xh4fa9+Fl54o03XHaGGza6t43whjCK4mEih2bayrs3KD8xwAeow/Hnw2k8QfENfGXizxQljcT2kN&#10;tKsJ8n7I8Rd45Yp3ZcKGIGDHtIPP3jXO6vrHhe00SSS11bUNUg0sMh/snTUmkO3czxKdqIXHz/Ir&#10;fKAcccFU8DXp1V7RqK83Y+Ln4k4Je0p0VKrzbOMW1950Hwx+HF9r37NPh2Sz1jRmf/hG7JL22uJc&#10;xxTuUZJZPKmjlUqojRVCspPJGOK891XxhDoXxF8FnxBq2h6bqWh6pc3Goah9s8+3ZvsLtAki7iWZ&#10;SCBLGuGeTaAzYFeF/E341+F7ZrfT9L+GXxE8RNp6NZ+VqeopbLp6wKylWhUzSxoACAJAgI/vV0mm&#10;/BbWJdOvrnUvD/h/w6NJAmvrO1L3i3EUq5iWOT5VLEkAtknkYA3ADuqUcHhp+2qSu30RS4izevQX&#10;Jh+WOju3b0PT/FXx7+H1w32iHXddvIVtnP8AZel6JLH57SwhUZZ9yCN1OC2ABgAlm5B828G/tJf8&#10;IBfavcWg1W8uNR1i7v8A7TPJEZZ/PRQJHDI3l3Iw3zqBuwoJxXL2drZ6o+oWK6HJPrF9fwy6UxuN&#10;tw1uNpul2SqVOCBEsvIk2uAzAjb2ui2Wl+DPFi202nXkdoLWbxAptIk+0WcUxEMELA5wZJI3Ebby&#10;Ad/yHbXFRxWASlKEXb1O+VbOcRiIQqVVBu+y7GZ8Qv2ndS8e+GIbWbT5ms7W6tbkyyXTpGzxSrhn&#10;jhSKIGaXKlyq8uFGDtZZPDvx38VahbR3Gg+H/D8cVyZprK7traSc7wZTIyytLucKkjjY5dV2qVUM&#10;oNdT8S/Dfij4l+JbG81DUPFVtqtnZvHb2jTzX8un28SqUBu1VcSR+XkK2/dJyiqSuOc1TVrOw1Ea&#10;VDpWieKrwmKeMPEdl004KRLEAqT+awK7wzHDPll2g52rZph6cE400OOV42VaSni5XW5hXfifxpqm&#10;v32rtayW188dpFLILFYmAbMtu6g8dSHD5OTtZipG0s8b6H4u0Lw1q0esRyW2k+H92j3UPnxYTbsj&#10;WBUU/OSrx7cZJAUjqMenXdj8QLrwrFN4ltpJdav9N0/R3/s0pcMYrOPZbrdvukUMqSo8sgB2rCCU&#10;DDNQa1oWmWuhatJPL/Zsd9YyXQvJdYjnj1m6WG4SNTHIm2O4XYRuUrlFGE3bCFU4io0re6tQhktG&#10;phpTeIqb23PP5/ht4y8P+D1WaG70/S9YYqbKO9bF6VRCwaMH98VVkG584UFeea4zx7pviC38RW95&#10;dQXEWuaw/wDaNnLcYdbydxtjm5+UZkXaeP4T2r1D9oX9oC10LXbjw2smg2osraG20d5Lp5kjJgDL&#10;dmROFBk2Y2M/zL8wIBFZXwa+DmpfFHwTb6ldapm+8KpHbRQ3QbZHJEhnWNycgrvSRvlJUrIBnNd2&#10;T5h7fE25NWfL8R4HC4LBrEc0nZrd6bnLeH9WuLzx1Y6T4Vs9TsdT1KwhgubeLP7y6gjDXEjPkqqh&#10;g7byQOeMYBHoXgyX4oeKrT+xtBu21aHS55VFjFNb3GyV4CZE8tx8xdGc7iCp34GCM07TvglJ8PvB&#10;+m69HrElnY+JbWCW8MVo1ziFliujCoV0ILMPLOcghyCDms/wv4D1D4fajDqVvpf/AAlGs61aG4h1&#10;CCCQHTrSO4VUgZY928hZXR0J3AO3BCMoM0zCVCvycqudWQU443A/Wo1XH3npHQ5fwh4q1vWo9O03&#10;RdzXqacljb20MHlXRs4n2xbvkDM/yiPPLlQAWI4roviLb+Mvhrq+j3HibwXdeF9T8yeOE32kSWEt&#10;2DEMxsD8pC4EmwqpPUlgdtei6lo+rt8OPDtjqUN5Hp2nbZIBbtJcT6bNAUZVUYDxzyhnYoGVYQoB&#10;3NXJfHMWHxF8H2fiDRb5/E15tjutYtbnTnFrZvK6wEtqMjyeftLqrs03y5bIjVQx8+Obxq1G3TVz&#10;2sRkijhlWp15tvzPLfiLp19431ia8urf+x7qRVd4razaO3G0feMYbBVvvHJ2jKkAYFcLf/Di8l1m&#10;3uoriz8rzN13E0rHdlFCuoI2BgAy5HQ7SMHJPUXvhXSdG1Kz8VX0d1pOtWzmM6Q8g8skKrQuFcFm&#10;3EZC42BYxliGzVHT/AGseCPEsarqlxHixtb6C2QfaFjWeAOS4fbHlsE7VB5PA7VhHM8FOi+anqcN&#10;XCY+lXhFVlfzRn6h4T82VRZyatA6w+RHcrDHMYC0hdnIUqMliTjG0dgKh0m71nSLGaW+XU7myVlg&#10;tp009eDnrJHjauT3ZGz6123ha0m8ZaBqcckzQ6ppgfUjPc2yWtrLaRcSiQoCxk3PEFwFHJz6ivov&#10;i9pJbOKbw5a319Om3ZY6pLCPNL7ViQybyx2hpGdiEUDGB1qqcstq0lduCvboVRxmZ0JVFKKn10dj&#10;Dt/Dlx49vY9LDWtxeTyxxLLp9uwWcoFZ0hVSpChVByzYG054rc1bwXoek+LodLsZGk1CF4ITcXVx&#10;9oW4MpB2iWNRuh2sPu5IbIHpXrPhfwf4NLySX1rrXh6KHddR3CXMdxb3kXzRiZCAjFDhojhdrFWB&#10;4rs9b+DPgT4k6HZ2kXjay02SG5E0BWGO0aXnKqqMExH0VQu1gcEEnmsZZWpV1LDyVraXZ5suKFSw&#10;8oYqnJa3uldWTPCYLG98KGHQ7N4Z7yIHzbzTZwsOmoVwyiFQXXy2+RmZyXJYnA4EutaZDq2sXtrq&#10;3hf/AITCF7xopZEia4mtZBHFtICurOCBnIZdpr3nxD+yt4otdGW30nW/D89jv4/cm1bIO4sjZMJb&#10;GcfMMk/NmuHtfhBf/DvxXqV94ot/EiWNw0EkDWAE6B/lSTzfJDZ3KOMMq565FeBUynGUYTlOD+R7&#10;mH4my7FzhTw9VOWl09PzOb1vwqdL0lhNLshs5LeGKxtVEaxr5qgNvQlm64wxJB7mvVvDmj+HdC8S&#10;/wBl6pDpN5pKtJbXFnf6s9u1ldI4R2RV3qy5OQ5QEYySQpz59qfh268aaJqFvpotFkeeOSBbeM+T&#10;OnmgxK64OGBwSCcHvVnwL44vvEPiP7YUs7fTtXjN7HduyuLS8RZGhRztOAXLqWjQfJMWwdoFeZHD&#10;TVJTPqMLXX1mUKTu0r6H2/8ACjVL7VPEfifQLfxhcWeneBZ7bRpxO5NncvNBHcQzrNEW2ou5oWJ3&#10;LuGcjlau/tLfB/xB4t8Dafb6h4muJNOkv4mjw8tzaQTiSMxGdGYqqbyDnGNvylkQkV8CeFPGOqfB&#10;zUYfE0fh37C3iC0jtJIItEl1KGykYCV45ZIiiqjFt2QOGYEKOldF40+L2ofEDwRJpulSW+jatexR&#10;3F5bWi3EMIicmOSKAyM0rHeq5JXym3lGMZAZvp6eJtOFPlWqPRo5rGWGqVJNXi9V1Pf/ABz8E5PD&#10;nja70LxQ3hjxha3kC2t3JrNxa2jXWpCUPsZpMlY3KgDDl90IdlOFx8v/ALUHwUPxF8TeH5PBOk2d&#10;nfaTc6Xo7W00X2i8k1E3bFbMtvMcdrl1la4OPOLY6g51774u3Hw7u7G31KDS7e6j1BdNM1pdteg3&#10;m1rj7OJwdrwmOSEktwGlwASDnufgH8arH4n3y391p/8AZNrokP2ndBpRs4yekJ8pGfCr5pk4J+do&#10;1bhsDllW/fcjRiq9DFWjN2b/AOHMX4VTeItS+LXjHwR8RP7JuPEnhKzW4199QsEsbPTr3z4mtbe3&#10;kby1naY+VEBkMyKFjXBYN57o/wCzh4U+BHj3T/ER1DVJooVvbmDw4z/aPt1qzrCIGstsbSwuJ5Yv&#10;MDqo8pGGGJQcj4z/AGtPC3xz8dat4Z8VeCrSz8H29xPdsoQtq1vqMatClxLJGYlklBVVEbISqtlS&#10;rYcfRH/BOnwha/tz/tJ61P4m1XS73UfGE8Ojarf2M08V7o+ikSR2Wn2sKiOCGONYzG3lmQKqg8FQ&#10;w6KeBVOXtKbtfoLDYamqjlF3R4343/YebwZp+m6pp/jO31y71WKIWWkXSeRqek26KJmsriFHkKSK&#10;7urbG8omMMGLHFe+WP7OF98a/Buu6zNH4Z8I+J5bub+wX06IXNnbpdyJDb2CRsyyMrAxuEZT8t1K&#10;ygknPY/8FHP2J7r/AIJPWcniTTYPDvijwv8AEBR4JE2pbm1jyorGaXzvtEgHku8q4dI2LShC4aMA&#10;rXxF41+IV18Ox4Q0XwvfeHdD1XS5p1XxDp1/BdW1rHKqoq/MuxD5YZy3JXIUEFSSOhWhVtNFU8TT&#10;jNx5dD3X4c/s7eMP2crq7tfFWm+HdPuPmsVTS9Tm1CePyJGEbys0joIrhZGmiZApKlg2MCNfUPiG&#10;D/aemzcr9o0fTnYjHIFsEP6rXlHhB9SuviBt/tmTUPDK6Ssem293dPNcRyb8yPIMCIszIT56NvYt&#10;t+YMTXrXjWAS2/haRRlZdChQE9/LnuE/9lFfcZTaVC8dkc+IirXRi2k24Jt/izXbeHLnf4I8RRqB&#10;+5u7C4XPoGnQ/wDoY/SuLtlUHgcxntXWeAz5nh3xGG4Y6akuD6x3MJ/k7V6Ryxdz7Y/4Jlal53wX&#10;8RWud32PXy4+j28YGf8Av3/OvoiUbn9PpXyv/wAEr77zPD/jq0zwtzYXOO+DHOh/UCvqptu76VzS&#10;+M66ckNKYHy9f510PhpvO8M+JI1Uf8eyS/UI1YEreWgZeT710Hgkedba1B3m0udB74AP/sxpjOdk&#10;kZlb5flwDnNNxvQ/TtTYxm1hbGfMjUkj1wf8KEfnH4UGZk+LtFXxT4N13TZFVo9S0i9tCp/i822e&#10;LB/Bvzr+bvQrdo9Fs42U71jCZ/u7QFYfmpr+l7T1D6zaZVSGnRSpO1SCw4J5r+dDxl4e/wCEY8ea&#10;/pJ+9p+rXtmqbQvEdzKOOc8Y54GewFbR+AynuYNvA2zPv6VZWxV1zznuNvFTRwKibfvZOM+h4GOO&#10;uSR06Z9jU1vbrtVl+ZZGJQjkFfz+9nPAz0PSplTTIcrFT7FuwOw6e1MSzIkb5cj1FaKIjOV3Kzeg&#10;wW/75zmnbo2OxZFDEcDIDKO5IJBqfdWlw1tczGtdmOPu002igbtgzV9yjH+5uyV3Y4x1GQSMjr1z&#10;7UjqrJwy47E803GC6k82tjN+yDbjbx61GbED7u5c8H3rSMayOURtzY+6uCw/DNNSNdx28hcdXUnH&#10;rgHoegx0PrS5Y90L2hlvZbHH3TzTf7PyOVwc9vStd7VT/ck/hBU4y3fr6UyZA0IZflLfKA2P8aEo&#10;9B819jNlsJJrVlwOh/Ko9Is23MvdmGK11iLsAvG5cYyDn6VSFlJFd+XkxvnKk85onFGkZNHoHiSP&#10;z9D8G3gZtlzoSxg/7Uc8kRB+gWv08/4JL61/aH7Gpt2PzaP4gvY/91ZFik/9mNfmeLb7X8I/DkwX&#10;d9jv761I/uhvs8qj/wAfY/nX6Cf8EZ9b+2fCX4haTuDLa6taXiDHIEsLxt/49AMfU9e2NT4UPmPo&#10;n9qK+XR/2ePEV/8AMG0t9P1DcDyBFf27N/46DXz5+1lcSaXpccCK2ZLsoQp7BSwP6A/Wvc/2vS0n&#10;7J/xKChv3Oh3E2SOmyRH/LaCa+YPjL8YPDPxL0jw7NpfiHRL+4nmitTHDeI0n2qRFCwYyS0xZiAo&#10;GTwOtdmnsuYmO9j2L9hnws3hn4MzakwVZvEWoXE8bKPuRQsYVUf98zHnu3avgv8A4KbfCqHSv+Ci&#10;vinUtWW8udL8Vadp8lssMyySaddfYlXzRCOViD27gytuV2ZQAO/6WfArQ5PD3wD8GWM0M9peWunT&#10;G8hkgdXt5ZLyd9pGPvfPn6V8A/8ABbLT7TwP+1P4J8YSW9wv9q+FU0uSeCIfuBDqEjqofI3BvMUb&#10;SCQQMY7+bL3aUoxLnq9T5R+L93cKkVxb3Safot5cnT5HELrb3NwYiWimGSGlXy0bKqAcYxyc+Z6F&#10;4Zs7bTri31pWtZre4XzY3It4juU5kcuRncw+4uCrbTnGVPpvxCmm1z4YakzahDZ6lHf2kkAu7ctG&#10;sZWRWZRnZvyQMkV4pp3jqHSPE+oabPeTSaabiaIW0qO8TKrKw3gBTktlshuoPbivEjKM42ZioxUz&#10;udS8MW/h1b3Sbj7Bb6LYiHRZJbmdvL1eNWWTAAQfvTxv2AMAwIYhSD6P4M1CfTtb1zxNY2TfYX8M&#10;i7sNCt5/Lhea5kFjbxxrL8jzbWmmSNlPmRox4rM+Lum/2B4ztbWWaG+0qYXI0zWvP81C1ukSCbYw&#10;Kq0DZUKwYSB2GcYK814/0rxJ8WvhFrUfh3Rbe+0/wmljrOs25uWtdzMDYxBU3ZLK6SkAZRUmODzX&#10;XhMPzx5UZv2VGCuy549gt/FXgzQ7S8tJtH8QeH7cyy3Z0q3ht7wSuCLa7kkLZmThGjBVkYEsWzmt&#10;39mb4Af2F8TbFrnxFqWo6fHqFpqVtaz3ULW1xcrxbqGZnJijWSTDE4ITP3sMMz4fQaD8QdWD+OtU&#10;i8TeIbW//tVFjuIpQF8n5Q4Qs1wgK7n8pRHtY7pWNenfCzw7q2pePrRtNsbuGGbTWuZEt4NtrbvF&#10;MPLkjkUAKzQxiMJ0BGf4q82UpRqOlHUKdaEa3vy0udZ+17qljo/xPfRbL+0/s7yR2RXyHmi1SQEy&#10;RfKmSWDIzI8jgLsIyOCOB8Fa6ms+J5NH+z3dvcWwnhu5Hv0NjpnlZUowVQWKhpCWBYKSwA2kLXZf&#10;tRQX3/C5NWufOuLiO+tZy2peYd0LRz5VhtKncfmCngZcjGDXMeDfhVrSauNL3axd+IbXyluraVla&#10;WaNGV2hETfujG6ozO8rLu2qM43ZzjJKfKtz0MbVjSquT2R9e+Jf2kfihJpWtahp/jrwz4P8AC/i1&#10;HtnsdJtlsbq6MNutsbwSIhe6by42BMmyBmdSMYrxzxZ8LdE0i5sdakit7y+8QXqxaWbnBZW8r/Ue&#10;Wo2k8Byx3Z7Vg+JfHvi690DR/KsPDlr4ds0a7gsJLGaBra1mJMa4lVgsYjQlTLukI3HG3BrhvHNv&#10;4x+IOqafpdjcW+oXGnxJZR2jszeRahWVZQYFIjc5bLjOcD7lfN43B4/E137OXKjzcTzTvKWyVztG&#10;/Z00my8P6glhJCs9tNJcm1sbQvZRy583y1lUqGZsAfeyrHkHpWbF4Xu/HPjG6jXVo9G0u1JvoWnc&#10;S2N1IMFS52/NHGnmZj6OxUcHJPTeF/DvxI1r4Zw+AW1LQ/Dvl2P2CK51RnjvpIZneZ7iMgnldxQb&#10;ghYBdoblqt+JfCvjPwbpuqyzabo97d3Vld2irBcJDOiRRMfNjtvm3tLtkAClW3RoQATz4qy3MEpR&#10;qvmbemvQ82tg5RjzvRb7kGnNa+K764uNPtbO3sLK3CXH2u3W3mmhTEzRsoO7Yyqr7VdSqpzk1+in&#10;/BMLTvs/7KMczQtCtxr+oeVE2C0ATy1CkgYb5d2GA6HHWvzA/Ym1TUf2gfB9hpPifwO/grwro+9r&#10;nxAt5JNqGvTIwX7OsLJ8sru4LSuNuxcAcHP65/sX6HbeHf2afD1rZKy2Mc96sIfqQLmRWA9QGTIJ&#10;596+s4Nwzo4uUZu7XZ3O6jh7OM73Vj0a4jZ24+92r4B/4KBovjT9qC+s23TR2Fpp+n+WrbQSfnZf&#10;TrNX6FwwLNcRgfeZwP1r88PGc3/Cdftd300qqyXninZx/EFmCAfQKo/Kv1LC0faVGjpq1OWCaPoX&#10;9m/wIq/tN/EPVl3Kun6RpujLgbfmcvMwz/uqmfXAr6Ds4th29jxk1keAfAVn4P026ure3jj1LX5l&#10;vNRnBJa5YR4UHJwAoGBgD8a37ePad3cc4NZ1YpS5TanJ21ON/aMuvsP7PviyQkL5mniHd2G5lH/s&#10;1flP+2/Aul/EezmtYYx9l0TS2dGTdHI72iucjv8Af6Zr9Qf20b46d+zhrSDarXVxbQY7EeZn+SD9&#10;a/N79vnTFj+PF9axL+7hs9OtgBjhorSCE9fdD+NYxi7jucB8LNT8P6npvir+17fw3Dq2lnZZQJY/&#10;vJ1bCIyBtyu4kILIcAKMnivLfC/xP+IniPxTqcbWXg3RdH0+OKW1k0PRbGSG6B+ZjHNc+Z8zp91S&#10;338oMHmtvwt4TuL8Q6tb6bqmoeZqc2n2iWrsn22V49wC44BiwXJLDkoGOM59Q8B+BtJ03wl4Zj1z&#10;Q7fSNUvZbjSxIsrSNMyiRbp2lU4kiWY/KCPL3OcgrxX5VmHEGIweMqShflu0ebKtNzfLsjx/UfiT&#10;43vdP0ybSdftfD9o26GU6n4c0pp54/lZC6rFlJ2aQrswQAAc1h+OP2u/iB8Jr6zmk1a68qW6t1mS&#10;10LTmaSHePNaMRwfNJtztQlcnAyK1PitZr8N9E1S61nSvEX2yx1D+zLPVEVmk1ISPiKXy24IfIRu&#10;SdpXGO/EyeENWj1WHU76xXw2skgZZ5le18/oSPK3HcCpX67hXLR4ixulScvdZzxr1b7HpVz+3V4+&#10;+JvjTX9P0Pw3r3g7w7qclrBpOuyWdrDcaVCjK0ksqNGfmdd2SvTsK9Y0LxZrHhix1q61X4r3moT3&#10;DAWa6hY2kS28COyTG3hjUNM/CjfjOTkCvmfWNc0eHxfBoNsupXWpTWi37m7uR5Lb5AY4QjA4ZgCe&#10;cgLx15rU8aeM9R8V6vY6L4Yv7ewjtYnlu0s5fLdYpLdoVO7BI2sdrKOMnJB6V1yzLFVE3F8ulz0q&#10;NbnXNLoe1fGj4xfEzwp8K/DetaHeTGwud0l/NC0gkQsiDDqgBVAzMyIQrHZyyng+B+Gvj38VtR+K&#10;Ou6bqnxc8TXzXRe804W19exobUKDG/lD90qsx2tHI5ZQeTX0P8CtC8I/tH+K4fCvgHR73Q7q01e0&#10;0HUdZv7hRHKpjhW6uTGzkSAHezKWJJDNxldva/tlfAHS/h7+yPqPiL4e3fg/xT4f+H95Cl9qWnWF&#10;3puuX1q9zNBOs8IkkgkR5BFKZAIyUC7QwVifpMDmWKVJUH1WjOmVPmj7TobHhX4tXHjXRYtQhTWL&#10;G5mtUeeS9llxGG/iKBztxIhHJOQRXmvib4t6leX95aaXea9d3Mz/AOsi1GYyGNwqiJQzbM7iRuUL&#10;y4A2lSx5/wCGnxsvF8EGxmvo7XQdRLz2FtdXs0CJA7IxiuHLZeULl9gwFOTggEVl/tE+DLf4JfEL&#10;Q9C8QXWrNc6jf/ZNTn062ab+x0khLoiRbwRLIsSsySkbUKMFDMy18jiq2MddwjU0RdfEp0E4mtZf&#10;HjxV4Z0qfQtJ1TUdSsZLvz797y8mvJbeVsjYh3KVA3fd3np1rEj13xl4L0q3uLLU7nWo9P3wPJdX&#10;E80pzl9xiEq7tvQjJzuUYPfjvBWk6tePEsv2zSVkvWt5FmUS2lpEojZnmaJipcq+Ngyc8Eit7TLf&#10;SvGHjTUPDc3hfxrqtxpukwz23k2pE8TSTSbi5AKqDFFuyFPzlUGQjMfNjLGwqe5VuvU8/wBtOLtC&#10;x7P4d+POvat8Om/tjT9Rh1SOCSG1trjett5bplmYdUkSNlZWzgkjjjFUfDPg6O/8DWV1HrGtQ6p4&#10;V82TVIJtRP2u5QgdYTn7u1SVH3QG5YkAReMPEnheD9m6z8UW0luscdwNPvLe0H+l6H/pOxLaN/mP&#10;mRLsjDOpyO+Rmud1r46Hxlp/hHx5qjXEl98TNOl1iXTI451vI5/NaxuPkTBMMstqkuAcR+axxkjH&#10;v4epjatLnn0PQw/tm0qrMzVPHd9BpsNjZvdahY30QOn3j6w6NYfKQY/NYjzY1+aMuwJYRE5yAa1/&#10;iX8KdV8Y+GdBtNPitJNQ0mOS3h1S4mk3aknzlI4juZnlDIAXITeFVVGeTl/ErxXrHwd0ibTrPRLO&#10;+177ba2zRQbGubN7qeNTsRlfEZkkU7goUApwNxrorbxLH8O7q3iZbWwuoTNZwz6M0irZoh3ExsxI&#10;TJ8zIGCzdCK1ljJU4c1RfcelUlScbM+0P+CG+iarongLxZHqkV9aSRR20cFpPDJHFBE0kjmSPdnA&#10;kc5+VVXhckhty/eytlPmZemOK+Nf+CSWq2OsaH48aws4bNdNXSbXZHGVWSMRTFJMMxK5BYYOSM8Y&#10;XAH2MeY14FfcZTJTwsZW3PPm19kmj4WlcEwOP9k5pkYx/OpHk/cPn+6a9Ik3viDJjUrMdStnGDnt&#10;zWGw+X61s/EFP+KhZe0drEB/OsaTiIGswI9mKq+I32+GtSKjc32WUAevyGrW7dVHxUmPC2pfe/49&#10;Zeh5+4elY1SuY/KX4ueJ9O1L4l+NZvPVo7PVJIndBukyzAkBev0wTkddp4r7k/bM+KfxT1v9nrx/&#10;YR+GdDbwRqXhGfTrqZL9ZL2x8xfK+1RoCN8IicSksBgZGTg1+c/7RlvqniLxP4z1DT/7NhsdM1a6&#10;Et1LJEiKQxCwxwBhNM7EwljGGVtxLYIBHq3wD8f+KvEX7MvxH+FeoaF9vSPR57bQb6I27694ftpU&#10;TJkLSCOa2DSSBWkZjHJhGVtwA/PaVSusZOLTs9js+sScop9D478Bfsdx6peaHpt1brrGtXt4k+oh&#10;Mma3QhmKJGCC2/BJdwsY4xgHNeieHNb8M+FVsvB/h7xFZy69p109i2iaZdQxxa0wcFhNKCfKuhMr&#10;LHtd1+ZOJGBB7zTvgl4t1TwVq2hv4Js9Pa0trW30zRr7xHYTLqMKGSN3vH8zyy6lIDsY7XDDbuAc&#10;V4/8U/2EviZqutQy2dn4a0qPT7dre1jtPE+l2cNtblyxjRzcgudxJ37izebklVxGOqWV4mvUSlov&#10;VGkcZGvzezd3E8//AG1vEnhC+07Ql0mwim1HU7afVp9Rt5LmNoJZb6eKa2YABHLyQyuZSNrGIYCg&#10;8+S/ACCQ/tA+B22eZ5fiTT2Khdyg/aI8E57N0HvX0d4x/wCCf/xE8R+FPBekW/8AwiNu/h7REstT&#10;W58ZaTB/pn2id85e5G8eXIoBQsuS+MsDm58FP+Cc3xH+H3xT0PWb8+C5dL02eO8v1svGOlXUiwxk&#10;MpVI5mcsrgEAAk9ME17dHKqkJJpXSPLliVHLpzrNR0au3tc+SfG0MEHiy9htYwtvZzyWgb5t1w6S&#10;OHdueMuWzjAI7V2PhwWr/sp/EQTSR2RvrzRNImk8tmJ+e4uIJWQDcVOwxuVyRhTjgg+yeC/+Cdus&#10;anez3XxAvLPwoqsyT/Zb2OW5uX3knfw0KHGG3eYc5OVFfQ/wW+GPgf4deE7W38AHwbe/2or3UF1q&#10;Pi7S4WuJopDEZJZbqUBJcyMFCRqxKuUTCFq7aOVzdS9XTy6nw+YcbUa1CngMuj7apFp6baLvsfP/&#10;AO1L+xZ44+Pf7WnxD1Cxs7HTPD+paoQ+rX12I4SqxpCxVAGdyCpCqE+YkZIGa9C8f/s1fDrwh4gT&#10;X/iN4tkVY9OsrMaZPPHbWkklvbpCXUbXnfO0kbWQknmu4+L/AMIPi7481zWrHQviH8KvCGl2N3c2&#10;6hvF+mWGrsInaOWaf7RN50IJ3AqpU85Ochh5z4r/AOCT91q/i6G4Xxz8LbCRtOs0nfVviBpz3kt2&#10;IUW6lUySFvLaZXKE43IVYHmu76tTpL93Bt+hnPKeIM0rxqY2sqEbbQ+K3mz0D4W+PNH1LwsW+F/h&#10;nTYtPW6gsjKIk07GWO6VVVWnmCxsxwGDMQBXQftP6F4u+GXw91O31HwX8RPh5r0reRol3qjwJY6p&#10;IrIzeWLcFkkaMt8hfzAFyoYtur1f9jf9iK1+Gfhz/SvG3w1unXULeaGaz8TWFw9uPMUbwVkyMe5O&#10;R2r7I/bDXRf2iP2b/GXhW1m8A2eo6pcrI2rXOtR3NlohSaKCO6lmBVkmKjYFjOQSEzyc+HiqONqK&#10;Tu467LQ9HC8A5ZQqWl+8l/NJ3Pxab4WzeINBt724ksYta1CS/trya61eW9vZE8i1kgt7dpgVacSS&#10;z7024BkAUNhVrFt/hla/GfxtbyW/ibUvGV8l9bwXEiXcUWpO8MTymJAjAneYmVo127laZTIrIA30&#10;78dP2aNS8G/DXUvElr48+Gl7b/D68vdR1ZtM1yCG1uZnhtyi28GXE+DHkqx35wV2k8fMHj3wnFql&#10;7ZaxpWm/2a+6zudVa2uJJILC8iuA7lAyHC3A+ebd+8cTkyq7xKa4cVSqucXWun5nsYfL40cDV9mk&#10;lqlypGp8el1fxV8W9Yk8iPUob4XLxOkit5O25Yj7PHgGWRVxlUYgAZcjoei0r4jakupeIG1zUms9&#10;N8P+HdL0mGfUd11PDC06hraSMEKFfcApALLvH3gAKtfFDT9S8XeJvFC2sP2nXmu766hMCtiBolJD&#10;OeRH5gEay7SQPMLhW27h59pvgmbx78PPiF4Vs9UNxeTaZot3cPMyW3lQ/a45XfznP+s+SULtwyiF&#10;OMnJ8+k3Ks6bV0cmIi1gYKMW2+Xr5o37n4jeHodf1Oz1y5m1C+vNbayLC2kmvjcm1+ez8g7PL/fA&#10;APFOBtIURKFkBj1zx7NqFj4JstWul8H6fdaJZ30lnHbpcXEMu25cose4MzphSHdgke5yFLHdXE/B&#10;Pwtpfgnx/b6XdajHPBYtp1r/AGnqVsLe6tbsToypFMQT5cUckkm4gGR3dgzBmr3b4q/s76Hq9ld3&#10;mqXutaX4o0nTLK3uZLC7S4Ekdu8xaJFdGZjKH2h9zDkDaehx9io0ZHZXhL6xSlLvL8jgfhjeaC3i&#10;uTXdOvb7VI7yx1C5v5LMvHpkQ+xz4aVwA7ySQqhzlVDAhRuINaFv8RYb/S5GZ/7curFfsNrY+cml&#10;O6rH5qQ+YjF2k8jcXJJlbLDBTaTh/DH4n2lhqM3hrQDrGqWOlaRqtw0jR2yCCb7DPKUkijG1mJVP&#10;3cYZArLvABIr0C5+EXibV/2UrH40ax4fzfWs4/4SltRY/bLFWhQPfLJiIN+/ZFuHRQY441Vs4UVn&#10;HC+1oqzJw1H2mLqqL6Iw9L8b6lJ8KLPXfCf2XwnDca7qxtl1E28bW4Ai/dpGzrBF5siSqISq8qrg&#10;rlWk8+1D9puP4h65H4f1WO2k8TahZNpkY1BLmP7RezSj7PKElUolwsamMKrqsvJRWzg+j6/8ZLfW&#10;vCNoRptnr19rD6vY2H9p5eewvbW2tmjySg/fKduQ6OpyBnDV5X4X+JEfxU+JPgiXUtO065vNFltd&#10;Sh1Cyu8XdxYTXqv9luY/MaLMbShkO1ZFHy5w4UddPLl7WKlEjA4Wp9VnFfzM4fxP4NT4t2XiDTbe&#10;30nw8vgUvbQJavcQXmspGZAVa4ZcO8cyykBlIZnKqVwDX0t+xfpfiDQ/BPiSz8USWkmrM8cTx2xZ&#10;YbaJYpFWJQcLtOMjYSrDDkqDgeM39/FqPxB8USWvkWupW/ia+0G9aUm8tbu6lmeOK4EQQvGfKjDe&#10;W2UeWMHgM4b3D9jm6vNWtPFkjzaxeW6Xq29lJqglS6uAisplZGUeXucSEJuIRQNrYAWveyduGYW8&#10;j5LxDwUYZDzN6vl/NFX42DWrf9nD4fy6FFc3F9NFp9ti1YCW5V7UoWDqCItrbTuzkFQcjFeY+Pfg&#10;BrNt4Z8W+KLLWdQt9M/s9ZYLK6kmtxYQxSB5JsrI37sJJLvmzvyxfB3kV6h8Z/Fq+Gf2RfDF9faZ&#10;HfLJZ2KNFNam58hxFIwYLvX7rKqncSpzyK8p8aak/jTwbYr441bR4dD8RaRHd3WmWenSSK9tAzPG&#10;YhC5TcmT5iqY2LhMAgBaxz7C1HjI1JbaM5PDvD+2yWaV9HJfO51nxJ8V+LPiH8a/H3hvwzaW9xpc&#10;VvZTazd6q7QNZwy28J8oyKpZlXe2AHVX2szKdhB6D4hapNF+zl4/1i80xfEvhTVoIo47a1mLXlx/&#10;pNnbQW0saSiUfImA3lxbySNxURk+neOPh2vxA+Emp+H/ALPqmn/2tDaSQX9jqy6e9zD5MLLcyShf&#10;mydmYiTIPmCldxrl/CXwS8K/Bb4L+IrfWF0o6xc2DQzX2nRRabLdWj+UB5t5I7BClwLdYkVRFu8w&#10;/NI5B4KtH2dZtLdH3NTB1KeWxn0/4J8k+IPEt1rfiGSPVtKbTXnthFb2ejPE81rbRqrCLLBvJZii&#10;+Z5TBsA/M3INr9oXxHM3ifRZoTHp8l94O0byHaLN08kkQPznO07FGMMDg4U5zmuL8aW80GuyKynT&#10;5FlWSdZEkhmDbWDqo8vaFidSGHyhWGepArf/AGifEccmneF/3MEUc/gvSLm3t5GyI3Mbqv7w5ztV&#10;CTnhvrg15FOE3SlZHNmFOUsXDm00f5I6H4Q6fHpPgjxl9vW6kuLjwrq7yzSP5btAIoXwWQZBJUdC&#10;B7V5t4f+Ns3g6waTSm+0N5TxT7Xbdzhm3P128Z4IzkjOOK1f2e/E93dXPijT73deTS+Cteml/fFI&#10;uLLcFCLyVG0evfrXnN34G1TV/AV81usljazIYZlGfPtZSPlWVM5Eb8DzRkKDkjitaGBThCNV31uZ&#10;YOk5YitG/RH0dpvivwv46b4beMNQt5LzVNU8KX6eH/DVupafU73+2L6STAAEUcaKZB5r8IFz1Ga7&#10;/wAAaPJ8QDo9n4i0pLG31AXJuNJh1CRo43WB5bRpHyiCZXTcrhGCEc84B+W9X8dW3gP9l/4JS3I1&#10;572bQdWs0stIvVs2nEesT8POMyRL85+5jO9skDp6F+zR8YdI8Z/G7wXa6X4ctNOSWxuL2FnnmVbt&#10;UtbmEMI3bmMMXj3MXYklVOAWPfjcstVi6ex205wWVVIVIptXt956Db/tE2vgM3Vv4a1DULOPSZ7e&#10;1vb37RtsoWl6M3VJsnj7hJXLHIGK9Z8P/tFeNNGTS7jVovDutQa2rxwxLdDT5oZIlj8xfN5gdXEq&#10;Mo2j5NzbjjFfP2heKNN1Lw3uk0Gx+x2ohmiBg2f2tevEXecqCRHAMgYzvGdqkGu18S6paav8E/DO&#10;oXlveTXUeoXscEtp+5tdOjeOD+CP7zKpTYQBsKsR7edhs0r0HPmk3buzmzPh/Lcaqft6UW5NWto9&#10;u6Pbbj4ueEG0/wC2eI9J1Tw6mlyxtJcXFu8VvYTLGJAryW5PQEODIg3Z4Bwc8rc/sizfYJNQ8A+N&#10;I7eGOXzLGLU7CPULeJ2U+bEzoy/I6HJRkDIwU7guUNfwzq1x4/8AGVxpok0m+bQ5LHU9atZ4QVkj&#10;DpGZEbjfvinKOH4yVY4U7RxVj4ltPBniiC4uNet4Vur1ooHhmlF3Ew3hgZIgWWPKffZ9pwARjIr1&#10;JZ1QnSi8XRTvs1oeLiOEcZhcVKnlOKcXyp2lqtHY9n1L4d6tong6/lt4dWsZbHQ5N8Vi/wBqnSGK&#10;3jea1V0DEeZLC22Tb92QKoDfNXkfwc/ar0D4w65P4dsbXwvaal4Hn0qCb7FEjT3cczqk4t3ZiWjt&#10;nRi0kKplpkCoUXevqnwh8Z+PPGFza31jqGia3peqatpuj2EWoq1vfQvcs4Mn2hVA2L5ecMD9wnNc&#10;z4A/aj+CPxbuNU03TNW0Xwb4imZYLyGaK30e7Xy3DlAzKI5UOwKx4ZxgHgnPoU8pw2IjHE0Je90T&#10;0PJrZxmmAws6WNw/Mm2nOn3812PGvjJo1x4G0qxvFtZ5NUuNTFvrOoWKpbxaXMfmTJhIWeTywTvc&#10;goAF4ZNx6mx8aapb/s/6PHfyW/izT9L1+51PT40kjsLjVZGhge1Pm4DBYpTM7Q+YQ0iKdzKAle8X&#10;PwumilhmuLO18VaLcXc8p06zzpty9lMY5NolXPmMJSBuUqQqgBXLEnzfx9/ZPh3wFrll4ck1tbfR&#10;LtYJmltMzXE09sy3UqRgh1hjHmvGcYO0uBxivnqlPEQq1eeGq2PQw+f4bE06LoT97S62exZ+GX7L&#10;Gh2Pxah8X6xby+MvDviC0u3urnxBeWj2M95eIkTROYYome5lbagiUq6mQEEnFeu/8E7PDmg/s1ft&#10;SaN4f03Q20ktrFvDrmp3ZAWKe1ZfKiLHD/KoneSRlC7wVX+8OZ1CWTx78EtU1DW7TX28H38a/wBn&#10;avLezQ39zcYiijing24YswicZlysZPBxXIxeJLr4m/tPav4c8Y+JvFMWlaxeRaKZmtY5bSwsJi8g&#10;iYsDKJGuGAR3IUKxGVU4rmwVapOnzSPvMPjuTGQoxWkkfT//AAcC/tneD/2wf+CdMN18ONV+0az4&#10;L+JVjujnj8qSWAx3lq9zGnJaIicZIAba43Ku8LX5k+ALnwr4Kto9SaDVGs7OYtp95q48yz8TWKkC&#10;8tY7OFd9vAzmPEjuZE2gfMd2f0G/b4/4J9+F/wBmKa78YXfioa9o0Njc3fiTV9etZZtQ1GSTUI7a&#10;J5XJJa8RpIN86x+aWSNQVG0j5L+LFzpXivwvp91feGrvSPDOrW72tpYaTbBpZTb3DyKtxGo+QFXb&#10;zPMAYEqP3hO5PZxudTbjRlGytv0+86eenK6jutyX9njxzo+u3Nhb6TqAdVt7m7mk+0h/7TlmdG8u&#10;SNVjMT2yrsWPy8BXJzj730B4hff4J8Gyf3bC7t8+4vHYf+jP5V4n4Y07TtM+JVqtpqWn7X0+VtP0&#10;TTok8vT44v3csjt5hcMC6RbWydqrnO0Y9qml+0/C/wAPrxi31C/t8nrgi3kX9WNfQ8OVlVoy5djm&#10;lV5rvojLtPkyv45711XgBPn1aH7zT6Pf4+qokg/9F1ytu3lzc+tdn8KFWfxfbxfe+0Q3cX1LwTLj&#10;9a+i5WZ02fSv/BLfUPK8a+OLHP8ArdMtZk99lww/k9fYUkJ596+If+CYGqMPjVq9vs2teaBI2Se6&#10;TQnj8MmvuHy9xXk8muWatM6qZFu2qAe1dL8NR5viRVP3ZraeMj1BUf8AxIrnpYP3+OfX61vfDiQx&#10;+NdP+Xb8zIOfUP8A4Cg0Oahnzo8O08gY4H1FEfy7d3XParbWX2azkjz/AKmaRPfCtgfzqqG3LzQZ&#10;jfOWG7jdmVUjcOWOMAA5zzgfnX83v/BSzU/GvwZ/bA+JX2zxFGui3njLVza6dZ3csccQW6kKmVrf&#10;Y3nKjq5i8zow9Dn+j0s0jlV3bu20ZbPtnvX4Uf8ABX3xRZ+GP2kP2jPCr+H/AAhLYxeKYtfl13V7&#10;x2u9NudWs7TyDaQhstsZJWaTAVTICWYDbWdabhTujGrK258ufE349+HvFGn6fqXgvVvHPhu6n0mC&#10;1vdJu9Wu5E0/VFJt2EMyq8csboBdM8nlkec0YV2wR0GkftAaLDYeG9UvvFmtX2sa5oLRa74ca1fb&#10;ZXhieMT2UluSI5UaOKXy3Cn9+d2/pUWo/BnQ7jxD8P77wSui61qGn2a3GqW/iOM2b3t0kLEQzwq4&#10;2IZEkdUYqWQKXYEgV7L/AME7f2LPBf7R3xj8Y+IJJNJvPC1jpl7baju1A/6KsmlTPJfQyXAw/kS7&#10;mEhkCDYqgsSK+dxOYKUbJu5xqTqfCfN3h/xd4q1343w+HLn4nzaTpKThbi9vLyWO2iUKrOilgryy&#10;D5l2LjJIGe9dMkvjjXbG6/sfxVfTWcmpTSIby4j3WdjAoJaZyu9JHJA8sKxGDgtncPWPjD+yHpHw&#10;Gm0UfEjxZ4d8RX01jHbQ6F4NjvLqeKCWNhFq1xJMiqjSeXvWEAFm4J2gsfAfHmhNqPxek0TSdUjj&#10;u7G8/sqxgGftsTMqSfvHQHO1i+CBkL8gPr5csdOTaT2OWVWajZnQ6b+0Nf8Awm1vxFY+NNF1rVNe&#10;0/ToUsJpdQS3sbWRgWFxLagL5jvwqhXJODkc12er+C/iJrumWviLRY/EOoWZRJdZumsbeLQLpmSO&#10;SOPT5I5HlkTaSGc/MSygKh5rzWz8K3Fr4li028vrW+bWIftlrFZyxWvmSYkjcyytgqTgszMWVUcn&#10;C9RqfDvxR4o+DfwgGnafa2Vvaagl1qN7Bp2rfabfSLNoowJkSN33yTYChlbIAO5V+8NI4mTprkkT&#10;rZO+rG+FPipq0epapeaxdalrGk3h+WDTtRSM6PIpDBC7KVk3KeArEnaxwMbaor8ctU1Lx3FZNqq2&#10;rXs0sscVpcJ9g0yEINih2Vmk+bJZc544Irzgaw2ja/oOoLpdyvh3Ukt4PJS5WeW4VTsaWFmO2OUq&#10;pYjai5YjG04rqPid8Gb7QtY0u4WFbq1vpQlne27RkXTglsKin7yBvmwvOOtY1MRWhU5ZPczlOafK&#10;zqvDnxb1iDx08l5q0dwt/dNCtgssbLaE/IJFHl8q2CwBPQda9R8E61JceMNJS7aOS1kuEilQwx8q&#10;zAE/d9DXzz4N0HUPDXiC1uprVY1sLhYGEhDtcSsQrQpg/OwUnBBIG4g+o9kivmtNWjlUhWjeOTIb&#10;cFwQdp9PpXuZLXlO8Wz08FUXK2jTub++XU7iBZVhaOV1wsMY2/MVwPl6cVft9G8i0aWR2klYZZj9&#10;78KseJtMFp8Rdcjw237fKwz/AHCzSKf/AB78qvWaBlAwK9+nT01N/aHTaNEx+E18vyq2n65DMR6C&#10;W3mi/wDQox+Qr68/4I165JZfEnxzozM23UNEgukUHqYbkDP/AHzISfrXyX4G/wBK8GeLLVlEjpb2&#10;d0gP8Xl3IDZ/4DIfzr6E/wCCU+uLo37W1jb/AMOsaPqFkmDzwgkH45i/nVzS5bijJM+5v2odMa+/&#10;Zo+JFvG7fvvC+p4yST/x6v6f7or8i/grYEaemoKse/Q/GvhvXNgXcrFrpIvlI+87MQMf/rr9pPEf&#10;hr/hJ/C2qaXIW/4m2nXNiCexkjZP/Zq/N/8A4JSfDDUNJ/aSm0fXdGu7VYdPldra+snTbJbLI4+V&#10;12khgrBgcjtXRHllQcVuZSbU7o/Ra9sxDqt5tx8srjzOAZGVsbiccNjbyOOTxXwP/wAF4PDptfCf&#10;wg8RRyNaf2fquqWIYWH2wO7QR3EEPldesTbTz81foBtb7UzfMzyHLEAFnPc+mT/Ovkf/AILaeH7u&#10;8/YqstU0vUTo+peG/FFlcQ3qcmGO4jngbluFGXAJbJA6FetccIpRakdFWVlzH5g6na6brsGpaBqi&#10;+XLdwh5AWfzLeV2MyCQLhB3HH91xgleef0zwfovwfdtX1S+1HUrLUJA1rahlU3cBj4lUSqdmyQPn&#10;cPmDj7p4Nd4/D/wc8f6tZtqGrNr9muoKtpIrz2etILZZWgmydsTwb2kWQMSd3qTm58PdI1D45fEv&#10;S4bPVbezk8RaY8Op6hqtr9qt7WJNlxCCrfxPtjyFxz8xzXxeMi43cNkccp3hzxNiWwm8Q2T2d5b2&#10;uk3UcUltbKt80fl3gBRWZcMFjYoeFdTgqRywxteC/gnq8/wj8QaTod34OmuPESaQAmsawmn6bdQq&#10;ksssU+8go7FJX2OBlAHTPWr7eOI/C2p6PYy3em+ILG+kSXXLay05ofKkk3SPHDF/C6uxiZoyu8kn&#10;sMfUviT9vHXvD9zoniCxi8PaRJY6emnHT/7Fs5FiiCRzTq8HIkm2iPepcuEUjc2Sp+iy/npXbizw&#10;Mwx1BQiudbo+apPhr408Vedqnhqb4NatNZIYpF0vxTbbY7fCqImjhaRoyAG2F9hVMB0Dcn1D4PaN&#10;qvhL4myWml3Gn+RYRXkFjaNr6TQXiyNCEupVjLDLYZSFbbHswTuOa19d+CHiL4zfBC++Jtn4kj0t&#10;rW8iji0p737NJcRtcPDPthiZfLaJmieK3ZCphYMHG0o3Wn4nyeObSzhXwP4Y0STSbOFjHp0BW8vH&#10;iCo0l1IzktvmRnVQVRck4z8w58PCrUryfs+XQ1zLGYTlhT50pSatqeUj4sX1j8YL/wC322n6l4sk&#10;N67z3tzFDpmn3TI+ZwN/JA2lIssFJUk8GrX7KuiJ4k8a2LXet6VH5gNr/aVpqRto7BZ0P2iLUDwt&#10;ughkMgZQ2cMC3FfUn/BKfxl8P/hN4g0zxBqdrqjeNvEniu40aa9likvrPR7J/K8u1SCHP76QGRWf&#10;bhWmBYlRtPZ/tG/GyH9ufXvDdr4i8AjwNb6Lf6gl7ehku3TTC7h0mgg+eUxpa+aQqncrqqbtzZ2o&#10;5fyNSaZ7ObSjUoumnvZI858T/AXUvid8EbmX4na1bWvhrwbepZRag2qlIbS1aT/Qri0kKNNILryZ&#10;NzuvmHcV3CFTv+U/hF8P/wDhQ/7VuqQajf8A2i10mxeXSZY9PMghtxJI20XC4/esvmtsO4uoGCvN&#10;ftH8B/DHw28N+KL64t/DGqaPqFrPNdXYv7OW9u/FVskSwwTwIFMZgIjysMaDyiVCCMZB+bP2v/j0&#10;nxM8Nab4eh0260Xw3Z6z/ZN3c3dqtzqMq25kMcd1a2ir5Btw+wRCQTvHJ8wPWjD4LnqtRRecVFSw&#10;XLfoj5f8R/tD+Bbc6tpOm3P2Noit+bi+YS/aZ2YEW9qshDRlV/eMAo3Mu8OcbK57TtQfxB4k8L3W&#10;mahotyNWspbtkjuEvmtp3Ty2kYxg5cK6MDwMehBzgS67oPiXUvCvhHRdP0vXte8E3s99fa5pUa/a&#10;dd81pXmtZrqFQZY4o2Kqdu2IqPlcZNfa3wv8M/Cf43/CP4U6Hpel29ncatr9tpHikWu9Z7qxRGun&#10;lkuVZZN4lijcyMdqZO0IpQHOt4a1aKeYy5ve6X/Q+FlxdgMxryy5VOWpZJXVk/R9T5NtvFI8Bt4k&#10;8MaXarZIsc2jxfuZpnEoQ5cyRo5DYCuA/LLIpG3Ffpp+yrYS+Hv2Y/h9FJC9tI2hRTTRsSxheVvO&#10;YtkA7m8zngda94+IGp+Df2SPh5q3jzUheTf2Zaqt5dwtHHdX6koi7ogY4pJNiIoLAMQgAzkg+b+J&#10;/FF34g2axptm62OpRi/jBT97Ekqh0iKjByse0kHgc4zWfD2QwwHM07tn3GGw9OjFU4yu0aVnqK21&#10;5HJ94IQxzkDjn0J/Q180/DT9hfxddfH3StWurrw+tu2rzX6pHcSPJIP3jhSuwYJx3OK9w8K+Jp/E&#10;MkqTROskKAliuxevTHX9a9I+DVru+KWkrIoysM0pwO/l8f8AoZ/SvrI1HRTcTq5eZWZU1ezXTtUu&#10;LTlVtZDCvOSQu5R/KoGAhXHPIqLUNRjm1e+b+I3Eg+vzE/1pPtnmL93nGM1jzOSv1KirHk37crtd&#10;/B/TbKMHdqWtwRH1wImxj/vqvzy/bckGqftC6nIwWSO5vJmGTgFRcuoH02gV+h37Vdwuo6r8OdOJ&#10;bFz4hjd/dUCA4/Bj+lfnH+1TdC5+I+n3LY/eQSzue2cu5/DIoWuqFLc+D/2jfEupa54e0jTLq6WT&#10;S7ebUb21hMYj+zPcbBKxYddxiX9fWvtL4V+Nl034bfZbrRpry8v3S7up9TuWVWEVrEELE43wg5Xb&#10;kDcSc18N/Frw/daVrOnXF3DIsWrWQu7QeVKDJD58i5BIKy5aNhviBRe5JGK+tP2X9Ql+N9/4sh1j&#10;xAsel2vh+Y6XdzSRyyBiGP2dLXJ8yITuEb5ssAu05yD+b8bYGM8HBwWrk79z5rCVpSxs4dLkfxm1&#10;Lxxq/wAXvDfgHxJZ2aX0niyy1FYbu+DW0kSJ56v5ikjymhRcMuBhcYzzUup+BtS8SNf28y2uqafd&#10;GR7CK8l3fPuKwLEMlx5jBVBzz8nTBJ4H9oi5tfDXi7wDHoOsNrn9pRRpvkVRdWF+0P2Z7aYqQvyI&#10;w4jJRQWUFipauzvfipovwj1K00jX9F1PWodFgRpbiCGRIrFG3mICRosXRV5S4VW4LAc7a+Ujg6s6&#10;MeRbHuU4qcm1sjz3xfbx23xw1hdWOjm4j02ziu00yQTRSSNuAkRpCh2/KN+DlSDtz0rV/Z9/Zi+J&#10;3xj07XJvBXhnWteutJ8Um1kFkLdZre4kYERr86uwIG4nhUxndwa2fDfhrw/46+JfjaTR9PGqeFND&#10;s9NnuHkWRLeRdrjBcorRks6lfMXAO7ltvPvn/BK/xr4e0X4kXGg+If8AhAdQ0fxBcwpenUdPiaTE&#10;Ukgit7O4yrSl3dd4kdQUbG819bleCVRuFXR2X4Bh6lOnSk6j3PKvhb8SdQ/Z5ufEWn654WWa4/4T&#10;a5t9Yt4d9xcalKrJHFYRBAIUwY8vKM7gChySSd39oX9s6+vfhL448BaHpGj6D4Z16wuU1mxRpbuf&#10;VZ2j8yNpZZ5HZIY0WFo41+95bNzyDzPgvxlo/wC3V+098QPC/hrUrfw/480fxbrXiS3sdQje00q8&#10;06O7L+XHd/KLQI0m6RXA+VQF+bhuw/bd+BHw1+BZ+IUelzjxEreEtJsvDWpRSrMNUviscc3mMSjJ&#10;GFafZJtJ+RcHAIbSnk+Nq16iUrKOq9DGvOrCFo7FL4B+AdS8OfDL7Ro9jPa2/hKRZJCwVIY3acW7&#10;xyKQGjkaWRVAIJxOPmII28p+0Dr+gzyeCdNuNHt5LCHV72ZZo7yRb24mNu8UrTMxL7nuDveSTBYA&#10;EE5O7P8A2M/EPxH8TfEO+tYdN+HfirSZHIufDU1xb3flhYgtpeXMdpLLdSRwO88i2wPMscchKjaF&#10;9ig8M6ton7UmhjxBp+vfETxzqWna42qXur+FzqLTWv2K1ggja0uFMnkxmUOAm07nTDEZNTl/CVb2&#10;k5V5PXYqph4qilzIteGvhNow8Xx6Ldaha6lfafo91qEd00a3KxyoqQ7FmjXKAiUzEgAERICDuxXi&#10;ereMfG17+1R4t/4VrrS2Nzo2lWzOtpqUcdvdNBaS+YsLyH9432eWRFhDFyGcKN7Bh7xst/GuvyWO&#10;g+F1uY7dZLbUZV0KSGLTkMxeRBabSF2Ov3WOGzjIVePn3wj4X0+++LvjLV9FhmkTRteji8OtZwIk&#10;TXUFvABN9nfcTHkurRAgcn5z0ryMHgaWFqydZuyO2tRUYRpwS5vU9Ml+FFvrPwk0XXW8MXWh6b42&#10;ttl3avIILWdvLaRw7smdyM55OCAv8RGa5b4C/Dz/AITL9l3wbpM1xpC3Vsomj+1XsdpdWNvNEk+f&#10;NaOQpbmZsuu1zuAwGXOfavjD8fG1r4caldax4Pt/FV5pUF3bv5cix2ekCONTNebkUr5m9ZI49wIB&#10;5zjGOK+CzaBJ4B8Hxx6Msem3ul6FZwG5tGknttWjs0a8ERRgRBJDtfbJh0XIAwa9f65h6UGoT0N3&#10;KnTrRjN2Zx/xY8KaD4c8JeHriO4h1C+XxHpVmk8Wpx3V9aWaTJO8DH7PGMxyRZSYYD4UBBgYuXXh&#10;dtKRtR1a30vV9PvoZPsV+NR8uFcsBHIFLKHeIHdIq7jvZVx1B2vij428Pp4i+GLW+j6hZWtn4tjs&#10;yf7LgkXUrG3W5+yTzKx3NcBsxtyigIXXsBsfHvwz4Z8beK5bDw14Ll1TUtUvUtNOtp7d5H02aYoZ&#10;Lvz0ws0RZSImddySCRiGABXq+pxqRVWnrfobYetSnW5J2Psj/gibpMMvw6+KWp7pJLq88Q2Md28k&#10;aksyWPyZKn722VTwoAyOODn7aEfygelfPP8AwTp8BaT8KPCvjnwzpd3ZX3/CMa9b6NqOoQOjfbb+&#10;GwiN1INijOJZTDtJOAM5IFfRmN4+WvssPFRpRilaxNWKVSy2I1bZRM4Yf73FO8oipGjXev8AvqPz&#10;NVzGZtfEEH/hKLhfSKNR+VYsvBCn0rb+Ib7/ABbdD02rx7JWIfmPNSBGUxVLxNdSWXh++kVY5JI7&#10;d2VX+6xzjB9q0QqnvWT8RGW28D6wzfMBauPwzWco9QPyWXQdF0/xDBa6Hpdro8Om65eXQn1fT4bu&#10;bVdQnvJJJr67aZHyguGTZGgXylgi+8oZW2tcl8Y/AHx3ceEfEkfh2DUvEFjPo2oX6XFtOs1vK6yX&#10;LG4YEyKZIohvYYhdW2qCm6oPiD4P1Hwf4+8S2WrappWuTrqM0+1rv7JbW+8BjZzXDcJtYMWl4AU5&#10;O0kLXC/theOJv+EejtLrw/8ADHQLe+1l/EJvtH1xb6SH7TbrZi3MoZ2EaSK5AU/M0u9gDlq8rPst&#10;g6EZ05csn2Pz/hnN8VWx+OVVu1Oatfskd340+BfxY/Z2+COoeIU8P+A7GLQ7e81i1nv7PT9Xi8q0&#10;mEV2yq8LF8q9sIFJYIZH2lCzk9O/7Fn7T0Yj12Vv2cz9oiiN/qNxoOkPaWdusInWc+bZeXEiiYbm&#10;iB3+ahIJX5eXj+IXiz44fsi6J4R1LS/Cej6FeeGk0UT2+pSPcz2ktzDdS3k1rGgjt715IEUoSSVl&#10;LbjjA7XxR+0ef2h/EM2ixeMPBdtZ6LNbwjRW8TJbWmlQxwRxbo45nZpGEaRgg4UMM5BJJ/R8rrQw&#10;eBpUvZ05NrecU2fM47PoVsXVpYN1Kk2/sOy+8881LRPFum3f2bxBqXwvXR9OgRNQhj8G6HfJLfI7&#10;+Y8U8lsyQQFVQoFyo6gKxJrrPDPw/fxX4u1bR9B0nwbpWvWHg6DxfEx0200qPU9Nml8m2f8A0WJA&#10;VkJ3szgAKQ20g4PIX+j/ABEuvgh4u8MXU37ON5ceLoJrA+INS1wRX2jWkmEaC0gcPEVwAYpwCcF2&#10;ycDHtk/xc+J3g6zj0fWPAP7OvhaS+0az06SeDxDO2sXOnJDElqDG4BktysEa85TZub5eTXbioUcR&#10;T5nyfJxR5WX8O4ytB1c0nUkukdeVWfXueKfCjwF8Vv2j/wBqX4peDPhbrXgrS7fwTcRWZh8R2tpr&#10;f2i2E7Wu+D/QnSRDINzMkabQ6g7u/o2nfs6fG6+0jwzo1v4++EEnjbxZrl/YQTP4X0r+xUtrJ5oH&#10;XaunlJZ2kt5iGaIMqqygqpYGT4e+OvEfwX+PPizx94H0n9l/w/8A8JlaWcV5p7+OJ4lhnt5mup54&#10;nhVCqzXLKzKSAFhUEN827tIvjZ8VvE0dvrmg2P7Py6v4NMdzfyQ6vc3HhzS7IXrTG4DbDJHdTtNO&#10;kwbgRy7lJPX08wzKnKSjh1S9nyx3UXK9tdfU+jy7I1h6EacYTjLnvotLdDyPwT8O/jX8Y/2iPFnh&#10;XwB4z+Fem7rE+Jre31Pw1pt7dmxvL+aBPMkewlncrKNzGVuEkiJO04rptQ+Av7SWtavZ2/gnxp8M&#10;NRZp4YL7TTpukzX2jQkyQTapcmazaQWTXNtclTkgKAqIAAK4PwD+0JrH7Mn7RPjzxNovjj9n6PUN&#10;Skj0SKy8Wa7f21/o1lZXcssULJax/ed1V2IdlZEXAGNtdl4s/ba8QeDtLtbXwz40/Zv8JeJ11Uz6&#10;/faoLiWbWtJw13FpdyBbv/o/m3V0xIckxyQbWRy9c8syUKlNU40dtdF2PWqZfOVfmn7RPolco+B9&#10;J+OPir4uTeB4fjh8I/Fkd/odrrNhNotnYNZ3cl7cvY2UqCOyXzFgugjyoQQI2U7X3Yrq7j4afFq6&#10;0LwX4C8L/tK28+tXOjf2n/Y0VpbwaDdHazosQMANx54xKqPkZwD/AAlvPpvg98UPD3x7034jyax8&#10;D/BcM/hJrTw7ovheK6ttJs7J4mNnOYfswM1skuJ3l3M2UAC4AWsv4yfEX4h/GXSdJs9e8X/AePS/&#10;B+m/2josfh2bWI4bBbaGK2uBb71TM4ijUmNiA2zEYVnZm588zNUowrUalNu2qtE2yfA1Pa1FUU99&#10;NWdMPjb8Sv2VPiVqXgXxprHgnxtqV5NdaFq1/aaLBKtu5jtjbXECMkSAxfa5EnL4RUlORhQRY1iT&#10;xFeav4q0fTpLHxRDouqRXN5dReAbaG3sIIvLitbi0MNviJPLTfIsgSFvKuMeaDtPmN1Lb/tGfE7w&#10;reX11Y+Jte8b6zfQpPcMYhfn7PEZHuJUQpEohtgZXJKRqn8ZOR9KfDX4JeNNG8P6tp+gafcT+Hby&#10;0fSbTxK+iHVZLibTJkuOZXSNjavGZEjSbzFaWEuzMyFn/I85zR5hiIvlskfR5FRlTwk4ubfvSPl7&#10;xz4o1z4mz3WoeJbzSdDj0XVRpdrZJotnDcaiskk5Qxi2hWRyId8jzymPKOrMQ6g13PwG1XxDpfiG&#10;1g8Jtb2NxfXiWVj9s0zTb1vLmuYnL/voykkgj2Ou4AgOhG0kg/SzfsveGdJ8A2uh6t8Pda8Vzalo&#10;N14ns9ftNSW3U2zQeZdQzlyEBiknt7dY3OSkgc4ETMfjnxL8HrP4f6f4n0m+vbfW/DAvrGWPWLSK&#10;S3t7x8JI4DyIrqVaTIk2rG8MYc4IQj5/6vVhiXJHXiFNYSld7NHY+GPBXjbxt4wm1z4Q6l/wmmse&#10;E5Lmz1O4uvC2i2dzp0CBJhAI5IxGZFMpgbZD3UxnYGjbgvijqOg+OPBusax4l8Z2mixa9pMUFlZu&#10;Ve51SV5jv/cxws0UcCsZdzCMEgH7gLV6V+zjoHijSLrxTNqmnteXT/YdT1EabeLDDBZrcbDcCaKe&#10;OeNQnmRRuySRkRxkbXYOOB8XfEnT/h38ZNLhuNWsdL17xDY3NuPDOv2F3LMbyMv5H78yPGWmPlQG&#10;4kUmKZFVw6tvXSrGVTDyVtTTGaV6PrL8jyH4XaPHrHjPw/ayTG+F1p2pQadZ3Txhb8fZrq3aVIlJ&#10;KxmR9oLjfyxJACoPRPHP7aPxb/Zg8WW+m6tH4P8AEUexrfU/DNvpwl0vUrFrSGzuTOrMRblo7dUj&#10;xtDIzSMG3jbj6L4J+HPw9+LEA8H6pq2vapp+l6na+INTjgkhg1C3ntmvobhHaRpGuH3zCbywI965&#10;Choznz24+Pnipvilruk+Kmutuotbz6jNLaLa6hb2ISPfNcMPLaMeRlk+8zoIvLByA6o0ZxppIrLY&#10;R+vVFJ9EVdXvdL8GfBfwtqepRa5DZReIr7UtO1eNpJLjw8FjtGhMm8sZYlUYCKXEiwqGyck+X6EJ&#10;NZ+PkXiLw3qcOi2954r0xdQtHV7R9Qtbu9jLpAtwA+x545SiDcPLGB/q8n6M8Xro/h34HaLJf6Bp&#10;0eh6xf38FjZwb7a201LpVS2Voi+WncINhMgKmTJ+6c/POk/s/LrHxq8BS+B/Gn/CSRWOpaTceINJ&#10;nlkk+wRW86F5nT5lhWKT91uLH52YgqpIr1Kda1WPMh+0hTo1IJ/al+R7Z8KdDtdB8Z+NJoWbTdQ8&#10;QT3WoC8eB9zS29/fIrJtBLglmAjOWITrXsHwBsWbxVrVm+oXF1BbLZx2puYUheyicNKqkLM6gDec&#10;MWBVjtIBOR8+/Fjwb/wpzxRLLq1veLoi39/9mvGuJduoPcyy3jSiIMCqrG8saqCxOHcA5C16/wDs&#10;X67eCw1G1e4hk/sG7WxiWC9aaG1jimPl2y8AqBGUcnLE7vvMVxRlvNLM+d7WPkvEDFqfDahOGi5f&#10;zR3vhHwBrfjD4eeH/CNjfSWPibUYV09Vtdcj03+0LlA+bYTcLIsmJCMElwuQR0p1t8K7T4f+NdPZ&#10;rfTE8QaEn9nalBH8RG26kv2cSzRfbPK+SRjLC4cSkByqhMkEeafHA3Mv7Knh9be7msLqe+063jub&#10;e3a8eBzctlgqlXbAAG0HJGVB5IOjYftE2nwk8J6fd2HxRvPEkdjobJHHcaOZ2UJIiwTW8PEQhKeb&#10;++eYkgIPLV9gC4neK+tr2T0aSNvCPNMLDJa1KuklzSt3PSNK/bet/hBrt1o8ep6hptvYTW6WenrF&#10;c3o1EDyJZQ6AGV5vs8mGbeQcZVRjFeK/HT9o7S/H3iD4uax4V/s/Q/7S8MNc3utXNjcXms20q3MN&#10;qYXurosWQwyM5WGNAHw+PMVWHKfH3xUNF8a+IPGNxdXC3jafZWqahJrKWEcEkunRyCWJYo2eZj52&#10;HGXVg2wkbht86/Zv8WfZU8YR+H7CPUPE0Xg+61CSae5Dx3Cre2LeSsYDKsYAZzI3zNu6YT958/Gr&#10;VnieVy2R9Fmma06uTxo02v6Zynxn+KOvS/BXQ/COna3dWvgXRZor57K/aGCaaRdxEoKrulVA8hRJ&#10;AQpbIG7BHceLvhz8KPFHwz8M3HiD4g3XhXxYPAOlHS7JrEzaRJH585y9wFZpHWMuVhVEZnTG/BxX&#10;hPxV1GTVr6W9kRpFvJc2/lRx+VKchizPjccKcDbtG4enFdr8ZILaDw38LdW1WFy154Fs7RI4iqvE&#10;UnvAzNjrwT+ZralJuhI8bF1WsVTb9691+Bm/sq3E0PxP1CNZ7VrX/hFtcnF0n7uRN2nOVyj7X+Ug&#10;EgflTvAvgS407S5/EGi6hMsVpBEl7foGure0SRiuXmKjyi8gKEYKnIUsGODZ/ZNttP1D49ahHaLe&#10;RXV1pOr2lhG5MjzrNpt6HDdlLZixnPIrc+HfgVvB8VnocGqL/wAJBqdpGqaO92RCFGHK3GZdm1MP&#10;L5bI4eQKwXfg1z4ypGNKE9exGDi3jKql1SF+KuiXV58FfhzZ6b4T/wCE51PUIddgtorRwlkiNfxy&#10;lpP425dcxq6I4JUg5qn+yfpvxEX9qDw7H4rs7vTXXUHC2dqsEduEkRkChY/uwxjoFwEBbrls+yeL&#10;fgXoOp/AzT9F1vxOtu1suoSRf2Jeiws5hLNbeakjujBdhKqUABcNxjBqH4LfDbTPhj8SPDVpa6e2&#10;oXK6hCPtMeojUjpz72XbIdwWJTkFWVDuPGM1Us30jFbla/2dU+a+Z5zpPhiG28FWsNnfQ6na2WnS&#10;wwPHKIvtLKXl84FtoYNMoBOCUOT0wK6YeOfP+D/glrS4hhs7fX544bmzkyYYRbWxDPwCzgtlxjAG&#10;Tmuf+KRs201o9VsPss81w0VrdiBrqFFDSF0iEe6NGIXaVO3LHtTr/Snuv2erTTbzWUvNPs/ETwQ6&#10;rbQeUr2gsopIZRtG9QVXnB5wAcjg+bh48yqOfU2xUnGnh6ifVfkejfCPxdHL8Q2bQ2NxcWEkbSRQ&#10;Rut00D4SaSYZzsMO77+0AdSpC4T4pa14c8Ea5eW3iCx1Q6hJPOrTyxxzQyRicq7MVUBmKkhYflAB&#10;JY5+U8v8D/EVjp2gaTNdXl1qEGpRq/223bybea5W522uIV2qqwxjYXkJDMSOFxu7HV9WsL74z+IN&#10;WkuNW8T2q6pfaNdWF9K8drpqKpcqsZUGVTIG8zKlj8jb2yKdHDOdFxetmepRqe0x8nP+T9TptD8e&#10;6xD8LVl0/UrHTtR/taz1KAaLZ7HtBGry2+0lW2SrG29iUKo0mNr4xXsHxd+OHwv+Idp4ftdF0v4j&#10;+IW/s6carJrcegxXGltLHsX5rewMr8IHEiFGBbIO4ba8d+ERh0XwZqHiqzvrTNy1rrcpkk3XEKxR&#10;zwFXQbjkqxKxOQWQZbkAVNpHir/hY0klvYXFxpKXk0t4+kgmBY2CvmZ5GO1yyueN6kfMMHgDbHZp&#10;XwkoUqMdDlw9SU8PUp05bNvVHoX7P3wP8RfFb4s3nhfwH4i8P+H4YZLbS4f7UvoIdPtrlAwEb2sS&#10;iSR5ECwLLGAfkRn3M4I5/wAd/F3RYfidrnw3+KOjHQ9Y8OajPo97fRSNLYxXcDMgZJwFljUrueJy&#10;pXHy8VleMPByR+NLrUP7Smja4lM7Wz6Wu60GUeJ45eFTaCc+XySF9MVOLCw8a+C/suqXWrXWgtd2&#10;0s005kkuLZhJsdyzbfM2BmbaX2kcDB5r1cvz6cZypYhc3m0fLZ1wpg6+Dp4pR5amnvR019D3Lw14&#10;U0rxx4A0/wAJpqkNrYXDxLFe6hdxw6bZMJEMckphiAkdI0Kb2IYmYE5AxWf48/4Jv698T9H8DeNv&#10;Cd9cXOhw2EqeN7qwlmu9VtbiO88z7Bp9pCNwlusRfMpRYxBl2jjJJm+FOg+B/ipq15oXh2G1+Fmu&#10;aLq+maSdYl1dpNM1a0L+XMz20mEE7AALtJ+Vg3OOeK+HH7YN9eeGb/wP4pvL7wjNfziK/wBLhvHX&#10;Tr6T78TswJxuijRlRyylQQThQR9NHBYKth3iKSV3sjyKeY47KMQpY+PtorZx3XnY1fjf8c/iBqmv&#10;+JrrWv8AhIvDOmQ28OhxyarPpl1qmpwM8cszXaWnmxy3ZCW582NN74iIdijvXzj4b8f+HPDHgLxA&#10;3irUL6403SLt7HRvCsZ86bVopJ5FPkXIYR200flO7+ahPltMS2WCV6hr3wt+JOq+MvFEkfixLhtd&#10;0IaZo9/An2a/tJi4Oy4KspZXJKGQMQg2tkRqyH5A8b6f4g0/4d3Wk+INFktl0CcxXcEQTPhy4t2l&#10;VYJYpMKZGeJyrYyVDKg5O753H5fUVSCqv5dF8z6HIeIqeNVWVKW/3r1XQ9j8HfHjSfG/xN8ZRp4b&#10;XTYYoJdW06SWZZ5rPZ9nEyZGAfNba5K8DaTiveNLnWf4RxN95oNc5Pp5lqpH/okfrXw98OZtTvPi&#10;tI3h2SFLm80+7dzcIsS/YzA0k8YVgQP3IZQBht23BFfafgCUXvwW1Q/d+za1ZSJlwSytBdxg9PZf&#10;xr6zKcJDDJwh1PQynESrU5ufRkkDZJJ/Cux+Dtwtv8SNC5+Vr+IHP+020/oxrireYt8vHy10XgS5&#10;/svxRpE7f8sdQt3/AAEimvasezTPdv8AgnVd/wBnftN6TB91rnT7+2Iz1Ih3D9Ur7+X5LiNW4547&#10;5Nfnb+x/croX7avh2Fiyqur3lp/wFo5kH48iv0St5Njqu7hcnp1ycVy1PiudlPUWVvMudx/hq/4M&#10;cQ+LdNK9RdR4z7kj/wBmNZs7qkr/AO6TU2g3BtNas5l6x3Mbc/7wqTQk1ePyNZ1S3+b5LyZfwzms&#10;2PDBwevStrxov2Pxnq68fNcl/cbhmsCQ7JeOhNBmEcbIzc49+ePy5r4c/wCCwn7HY8P/AAW1345e&#10;HPC83jX4k6h4m0mz0Syj8PWmo/2ZIIks2ndvIa4lQqmRGzFEkMbKF5z9yxcSryx56A4zVm4/ai8K&#10;/s1eGYb/AMcalaeHfDd5fQWNjq08jv8Aa7uYMxttuw7FVVEhkL7ee201lJc0eV7Eyinufjn+z/8A&#10;8ELvjV8X/wBpTWNJ+J0un6T4h8ReHLbXdbvX1SRYIrW4luIXtHSBc3F0TEhZxIkahB8zMcVwv/BQ&#10;T/gmDrX7GPxEXwvoN1458dW/jPw5La/6FYPo2jwWbExxWVxJGWR/LkiR2ikkVQyoM/M2fRP+DkD9&#10;oPwX4h/bk8Ey+EfHF94huIPDL2+tWtlrjx6Tp6fax9lVGgIO5wlyXAZs4iI27+fmH9pb9srxN/wU&#10;Qaw1V7fUl1jTfDq6Lc2OiW0o0y1igYeTMvm5Y7ozJ5iM7ZkwwC4xXhZlRw1GMeZ2bPNrV6dJWT1O&#10;Wk+I2k/HH4W6Poe6x0+8ufs095qaGOK4uZ7a2aELKcDzIkhQsoyojOCoLEk8x41+JOmJ8dRd6RPH&#10;qY0XQl0+3ntrFIpLxYGjdREqjMjTyCRPMJJZDkbcZrhvhl4B1bxbq1lZ6dpr3GnzMY729azP2SBm&#10;ZizyyvlAsexST8qoF5OM1L8UfDOs3lxBZ3l1aWraLeLoksdrGrXFtIZJR5aNAPLliQxLhkbOJeOO&#10;K+co0oxqz10PMlUnKPMlobHhvx5P4D1bVri6j0fS21KzZtN1IWsirbTOdiMFXcgjVGcyADawiYHc&#10;VIav8Krzxx4p8CQ+BvCf9h2untdf2tNq9xCsQ0MRTYeWCZmAKOm8SIykMqkcCkh8RWfibUNK03Vd&#10;Rk0qwEcpuLW0SW4u8ogWJo4YwzkttKljxiR9wOTXJ/EjWPEXhO41jwzLpN5YzaZLJcfYZ49t/awy&#10;BJP3qBfu7GLMpBCiUliBxWuHo+57qL95zXY7H4p3Npoc0fh/QND8PvpPh7U4r2G+t/8ASZ5p9+zy&#10;5GyquGLFiMEDjGK9Ej8AWHxU8Or4is/Feraj4j0WL7TJHHJDa2dpdY+Uq6PuSIYADAAEjBzXzhHa&#10;3WtWbagfJjihX7Q1lFzCxBC+aozj5wQcfyrttA07VviBqytGPJ5EQmgdjC8QwuxYlGxgGZewxz35&#10;rnxFCfuy5ti6crTaEi8e65oPxD0u1vGSbTfsyqdJe4Y2e1kZJNjA7l3ZLEqQS3XI4rsvCt8t/C21&#10;o2hIYQvGxOY24yAwBAHQBsnvmvNPFei6tpfj2xsb61bTtYt1toFDN5atucKrwkjDJg58zgEZOBiv&#10;UdOsG8OeLNSsZtWtddezujbSajbTRzQ3Eq4DEMhZc53L8pIBRs4wCfrsspxhKEo9tSMuqXnOJ654&#10;/kWXxdFcLx/aWnWNz04LPbpv/wDHgah098qufvNnpTfFdwZ9B8F3Ts3mSaKtu+Om+K4miP8A46g/&#10;Om6fIsSK3Lba+kjFWuetodr8Mgt1qd9aod39oaLfIoxyxSJZF/HdH/OvTf2Bdeh8MftefDe5Ztkd&#10;xrQtjg9Fnjkjwf8Av5/KvMPg9fLD8RNBBZV865W1+b0kRosfiX/lWn8E/EC+GPij4P1DDBtP1mym&#10;zt+6I7iMHP5GplH3LFUz9lLtt0u1vvKSCO3J/wAK6v4U/wDEz1/UbW62zm50m7WJ5FDPE+CdysRk&#10;Erx9K47Vb4RXs42n7+Qf0/lzXUfBO7MnxE09Cu5ZVmiz6loGXH61x7wR0Rlfc44yMX/hLbFYYOBk&#10;4/xrx7/goXBaz/sUePr660yz1ZdDjtNbhtLtR5Mk1rdxTIWU8SAAE7T8p6HIzXr14v2O8VSNrKMc&#10;D0OD+oFcn8atAk8Y/Bbxhoqw/av7U0O7tViaHzvOcxHYgjIO5iwAwBznFVLVWMcRrSaXY/Bv9pj4&#10;uf8AC0viH4R8K311p+j6botld3NmbmyMBvJbj5SoEWfMLqyoQ5XakfB71Y0zx1Z+FPC/hmzvribT&#10;dZ0e0NuszoqsbfAWOHqqfKqg73O49ATX0BpH7FXjnRfGljrenfD/AOIn2e1hW148Pzp5zAfu1JaM&#10;s7ZcgHI4Yj6UfjD/AME2fit8dtfh1KL4d+NNDvYYngaa70Ah54i4cI5jRfMCEfKZNzAfxV83isHO&#10;vUVG3u9T53DY/wBnS5Gnf0P2dn/4JM/D+Y4j8QfEJY5JF3r/AGjHnA44cJkcE8+pzzVe8/4JCfDW&#10;eIRrrnjVUkkMxj+2QSL5nA37fKwG4HIAPHrzW+/jj9paGfEen+GZ2GBtNtb5JPpi5FXIfiV+0dHD&#10;CreGvCs0i5/fJAnzn2H2njHevtFGutgqZDlU371NW+f+Zylr/wAEePh2XknbxN43a4ZSjTia2U7S&#10;c7T+5+bHYHPr1AIlg/4I7/D2Hf8AZ/E/jKMycEr9kJYZJAOYORyeDnrXVj4j/tHAf8i34XVc5INk&#10;G/UXYqKf4pftIiQbdD8HqueVbTmyfbP2urj7dPRomXDWUTlzVaKdtt/8zHi/4JIeBbOeGSHxJ40j&#10;mhbMTbbRvJyQTtzB8pOFyRz8o5xUlp/wSY8J6fq8GoWvjjx9a3tnObm2mDWzSW0x2lpEZoS29iik&#10;sSSSorZHxg/aKiT5vC/hFmHTFhJ/8mVKfjB+0MBz4R8LMcjn+z5sD/yaqPZV+6OiOT5bazh+L/zH&#10;f8O9njupLiP4ufFpZ5QA0ovIg2AQV5EWflIBHuK4m6/4I6eCrrS9S09vFHil9P1mV57+1NlaeVey&#10;OArNIPJ+YlRtJOcgnOTzXcN8Yv2hFU48JeEenewnH/t1UUnxt/aEhj/5EzwizY5xaT//ACTU06NW&#10;Oqtf1KrZPllWPLOGnq/8zjPA/wDwSD8HfCLWbnVPCfjDxB4b1i+hNtc3mn6VZRXVzESp8uRxBlly&#10;inB4yM9eaveA/wDglxpfw08YnxB4f+IHjDTNcDSMLuHT7QuC+Qww0ZUggsOV6M3qa6RfjT+0Cib5&#10;PB/hFgeqrYXG7/0pqnc/Hn9oRAzQ/D/wzNzwps5hn/yYro58Uo2c2/mcz4byR1o4h0Pfj8L7ee5H&#10;8Vf+CdMnxo8PrpXiz4m+LNc0q33SRWl7ptn9niOwrwixBO+clTg/lVzV5msdHhNpcxxs6Rw/M23y&#10;9i7d3PP3RgdgOgFeZ/GP/goH8YPgvqHh7TPEXgfwjDceKdesdFjgihuBILe6m8hrsOJGVVRgRhup&#10;ZeRXaeJbvV7CWXbGk9r93zGCtgjjH69a5VCf2j36NKlBc0EN8FaZeaZrt1Nc+WtrMArusm/ee2PT&#10;NepfBHbN44a4zlbaylkJ7jhB/KvP/CVxJJZyG+jjj8sZBQg59yPau8+B17FdWPiTULdt0dvYSIp2&#10;46k/0QfrU1HodETj7xNjeaTjfK0mAOSTk1NbxtIgbd8vUnHA9qsQRM1pD5jKZOCWx8q84H86jjik&#10;aTPmssRO1k2dT60R0RR47+0Tf5+LfgCLKsLOO9vyCOmwYB/8cr86/wBp0/ZdUsZlVm8vTbsktzwI&#10;2/q1foJ+0ZeM3xiteR/xLPCF7K3szC4I/mtfnz+2ZIbDwy1zhgsekX4yPUmID0/vHoR+FTzcsW2Z&#10;1D4Y+Kc8Nv4g0ryJre6XT9NtJWVWYBHeR5fKLYBL/vDnBzg4yOtZGreH9YstUhuo4fFXh1p3maxE&#10;DXMBh3MSRGW2lnUEjI3McjknmvTPi7oEXhn9qTQdLjkjvjbpodtKrSgLJdNa2xljYgbNybnViw42&#10;89K+mNH8SeBfG/xD1rwbpN7a+KkWx+zx2Z1F1uLpmBaaZpAcLC2GUlSVwAcAGvksyzj6tRg3S9pd&#10;t/Jnx+Dy+picTUnCbjZ62Pj3xZ4q8WiG30PWU1TS4bCDNtpl3aNa/YbcopTYrqrJCdgkRl5Y7ufm&#10;KnHgTWtd02OxhbVby309xKIYo13QDOQ/moNy4YkhmIHPbjH1L4F1qy+Ifirw94b1zRbDxD4d0nwd&#10;PBZ2+vM7SzWw1BpZXRp1P2fy5IwES2lIGVQsWYxrduPhf4b8M30DWnh22sdOaJI7qMpKtrqUMTqw&#10;huAjcwBmACliW5DNg15lbijCYZxpOive2OqWUyp8zVdngVn8VfGFvr2p6no+mrosM1nDpOoWOj2E&#10;lnpaJFFHFH51vGxBlbapLSjLFi2SHql4y+P3jLwT4evPE0ujwnT9NiTfu0eSOyJXESI+xduNwC7W&#10;cYZTwGIFfQXwqt/EXxI1/wASSu15eWNzrNw93bgK0KQWf2Zp3lYbUbEMUKISOVRypU8ix+214Lj/&#10;AGpfDdn4da0k8D6PqmrajrklxBexzlYrW0nmjRUbL+UZVLkFnJkXJyxUjpw/EmFdVUpwS16E4PLq&#10;ko+9Wla58QfsUx+OdB8c698RNB0e9vP7NdtPu9TGmPPZWV5cSJJsZl2xrI4TYsRbkfLjLHb9L/Gf&#10;9o34tfFH4YSeHPE2n/Y/CviK5h1Vl/sKSEXd0jeUl4kspMjy7iIiY2wRIFYKeD9S/Ab9oiy8SfAH&#10;4M/C++8DWGl/CzwfoNpc6/Z6CJ7N5ZGw8l1NNGX34ZjM6YR3dmHmKrEV7f8A8FnvjH4J8Jfsk+Af&#10;D/guSys9cXxdFrUyG5W6udLa0jZlMW7cIY3mjh4QCI7GGCSRXvwzZVKjpwikr7+XQ9vGZTWqwUo1&#10;HFeh+YPw2uviV8JLLWrXw7o+taZazahb3d8h0X/kH3VoQUjE2AbcDzXEiB1Vw4DZBBHdaP8AGX42&#10;L448K6lpXheNtVs9Ju7XSbaLQGaG9gLwrNJgufMlDRwqDkEKqhVO8CvYtC/b68aWX7Ifiy78QW/h&#10;ybR/i5evAJZZ2glv7ywmtraRgFlJJNuq7pFVoiEIY7zuHU/DY237Qn7Znh3w34A8N2PivTW8M3d5&#10;Dpp1h7CJp5Jopp91xG0TTeUIdyjzABu287RjSnnFaNRwsrnJPhqcIKqsRLX0PmbVP+Gg38fapHLo&#10;/jZtdvlmjvbKGwIWRMshBSPKfIXkUso+VpcMd2AOV+FupfFDSZLqLwjpkk11qV7M7y2ujW81086E&#10;RyBMB2EYKlSqrgMpJGa/Vv4J6P488AeB7aPT/BnhO18P+NpJb23ebWFsdQ1WWHzNsDh5JJwEJKRh&#10;Tg5BVS+Grz79mb4bfEzR/hr8ZPHms/C/TfB1z8QvEZ0WWC9vnjm1tpdSkW4tFdHZoxayQbBJGh83&#10;fIMAkFef2kK0eaVLfVmn9gTVaPLiGfDuseKP2lLbw9qN9q2m6tDpum6CY7k6polpDb2mnbdm9UlR&#10;ey8SKhfPI55rhx8LPjfod7cfZ/DviDT9Uk02GO6ltreGG+SzQDyxctHmWNfkVdsu1gACMr8p+8fi&#10;pZ6r40+BXxc8QX8Nhqkfgjw1cNfIsgEllLei4s7dMMwfh4yQVwBuQ/KeayviB+zJ4+074q3Og+JP&#10;hz4DtfEd89leWmjw3Gzw/wCImmz5UhETpGS0ochJJAi+WzEg43Y1JK3N7KNvQ6sRkLnVSliJSa7n&#10;x1pPwp/aG8c29m1roeuarC2qzPbTmC1kzfJp000sTSH70i2KzyeS2SqxuQokxnR+EHib9pr4e/ET&#10;w7D4P1jxLa61auuoaOYJLa5hJZHjWZpMSRsrJO6KJTy0m0fNkL9bftnfEf4jfAPQ/Bum6anhTwbo&#10;OuS6obzSfC2rWl49rM+mm3kuGXf5sUjW7PHIzP8AMUBVgWJO58C2f4G+K/h3rNulo3ibUl0/U9Ys&#10;7m1jks9LhlkljsrSCBwVjlgszIyyiN3zPJt2hsU4YunScZxijXDcP0+Vz9q7o+l/+CHfhDxx4N/Z&#10;R8W2/wARrXUbHxk/jy/TUbe+jSK4jYWto4DiMAbiS7e+45J6V9jhct12157+zl8aNF/aB8Na54u8&#10;Ny2s+gap4guotOubZXC3kMSQJ5vzokhy6ty6A7dpDFeD6GPlb5u/6V70ajnC7OuK5Y8q1XcQrx3p&#10;xXdIv/XVP50jnHT5vcVLEnmXUS/3pkH6ioKNTx02/wAZ3247QjLj3+SsrcK0/GbY8V6pzj96v/oA&#10;rKaQjbj5s9xQgHhdwNc98Wm8z4ca2Gxj7Icg9DlsGuhiYk/U1z/xTbHgLVSzBd0Srk9B+8FTLRCl&#10;sfJP7UfjLwTef8FAfD+oXD6PL4TshYNrBNsrW864mkmEseCJNzEFsg7iBnOBjm/2jfi94V/aB8V2&#10;PhzwH8N/B+k6VbTLdWbPotrb3Uj7wPtLusR+xxr08w5LD1bCHxXxvBqVh471KLVJLiO+huWSZsr5&#10;kS8mPB24yV6HBx71o6141E/w8uPD+hy614Ra7u47iTUNHvoWvpdmCCzPEfvdCxPyg4BUVVR+5Bxi&#10;r+bPwF5zTlmWMwuJqONHnu+VNyei0utj6g/Zs+BPw8+Gnxr0u48aeKNB8Y28ehTXrR/ZJGsYb77Q&#10;saMqtky4iMy/MCvQqoNfUtl8RfglZyK0dl4Y3qCitFoYHB5Iz5WcHjI9hX5KQTapLbpF/wALF+KU&#10;119oFwb7+2LeG6aDaUW3z5BATcS2VySxOOVIOnZJOQq3Hiz4wXRbg58biI/h/ooqZU8S3zNry1Ps&#10;Ml404cwVJ0qEZRV3b3Hf5ux+lHwL+Lnwx0Hwjq1xqy6LHLJr2rYkbTRtWAXs6Iu7bgLswApONvGA&#10;KvftFfHbwB4i+GMi2U1rJqH2qwjt5WsSWRDexEqrOvAC7sLx6DIr8zrufS9ZtcTah8RWgdE3RR+O&#10;ljglOcZ2fZyC5OCxOSTvIxxiNtW0dppJpL74lSMyhNt38SbieKUHK8o0W3K7srkZBAwRUSw9d6Xi&#10;dcvEfJfqnLad7P7L7+h+saftB/DHT3YW6W24HZug0o7l2/dBAUHgnGOWBPO2uHtP2lvA2jftLHUI&#10;7j7Np58MpaAJZMv7w3bZXaoGOApyRt4HTrX59+IfiR4d8RWl1Z3mm+JvJvFsYpkTx/cRNtsozFC6&#10;SKoZXkVj5zA7pTgsSQDXPyQ+BZrRreTSPETQyP5rpL8R7oShsAb/ADfvFW5GwnZkH5aj6vXvZ8tj&#10;qq+ImStQUee919l9j9EP2V/2mPAngH4LaLp+rNNDqlrLeRyMLVpmTN/cn75GcE469Nw+tXP2dP2s&#10;PB/hD4K6LZ3o1WS4UTyu8FqZOHupyi5zn+LAxkDd26j87fE8vgnxnrGqaxr3hvWtQ1rWLq4vryZv&#10;H95ZbpJWJcCKFlVVUNs24GAoPXLHOvrT4ceIZ559Q8M6pPcXLfPcxfEC7gLORs8wJG2xMj5dqpg9&#10;cE1Kw9dp6x8h/wDERck9vHl59v5WfpH8av20PBGpaPof2WbVlXTdcsL6f/Q2VmggkEkgRAcvtVfu&#10;qD7Amub8Yf8ABQL4e/EC9v7fVI5tX8JXJSAaZf8AhxpDcSBRguJCu9fNCcEHIyO9fn58O/hvpPws&#10;juIms/GepNqV0zKda1bzZgSoVYYWaIdFVmHGSFPWupgksWSNodF1lvJAUSx6gZFyo3HJFucEkZxx&#10;0rjxVKvs1G3qdeD48yZzlOSqW/ws6LVf+CTvhv8Aal07VtB+HOmx+DdIsr9p47nVbeO5hslvR5kh&#10;hHmK8UhdBGBEM+WBGWAJz7h8Kv8AgjvpPw48N3U+r6x4ivr2HT9RjTxDaeLdQkms4Y2iNkGhaTyG&#10;Z083eFgChAF68n5nXxHp4lkt/wCy7iS7tyglhGokTQgq33h5W6MEKSAVBOGxnIrn/GnhLRPGPiTT&#10;dSu4PEGj3+mlmhmttd8jz4gNzkqYjlOMsRkADoBmlTy+ad3bXzOGnx3lVKg4R57ybt7jPLfG/wAP&#10;b74p/Gm6sfDegeJGvPtE95LHrN+99GJbSOSWe1VWKiG3aDdJ5Y3qyunAJwnrn7N/h34H6n8U7Xwj&#10;4i+FkOg2erf2fa67ezatqrpqcsqZ08SxXE5aGaKWLlFb94hyWCKoPLaR8EPBmj/Fmbxgbi8udQur&#10;tdREF3rUJs0JDFNiiLhWSYggMC6ygHO8Y6P4o6Z4N+Mnh2XR/wCzNOsW1R5zdLomrx/8TCVpvOeY&#10;xkukjqhWJTtDJGVUDgVFPLasal7r7zhqcfYJ4WEHGd019hnUXelfAm80XxbougzadqWmTWRjsWv9&#10;ZuLrR5mErpPos5ZxHO7uge3uA0mBOgldkj/efOXxX+Gfgr44fGrwXf6lr+n+AdNQafpUHmXr3M2l&#10;Lc72huJHk2wFYcqGaPaWwhJwcV0C/s3fD2XSo7E3WrSac2U+x/29Elu2+PKqI/K2xYCb02lT8zH+&#10;JgZtZ+APgTxwunm3vNStYNDS30uP7Br9sDDJDHthDyeWdswQghcggsD2ABLK6sqTu479ysV4jYCp&#10;WpyVOdot39x9TmfiF8Nl+EfxT0vTfDq2umWtn4cvJ7axvru1fVNQWSz1MxT+XgSiErAjyMypFHLK&#10;VVWD7h4ro/hPxF+3b+1vpfg3wTqGtWtrpmkWlhLqUtusctppNhHAVjvYmkbzDZuUiV2LSbQpGQiK&#10;Po/T/gV8NfDVw2qTX010y/a7Nr641i2G03lsYJYzIsYAdkEhCvgrJvCjjBxfCP7Cnw98D6CNT0u+&#10;8Y2+krcEXt8niCP7Pcy7i6rLMsGG+codshBfYoIYZy/7LcYatfebUPEDALGTmqc7WX2Ged+L/hh8&#10;PfEvwL0bQPEl94m8NXDa9fS+H5PtK3ijVQtunnXl4JFto7ZY3djIFLYRRHiTO7zP4q/s8eKP2Ufj&#10;58MbHxPHo82rX/iCxtdW1Dw7ryXln/Zt1NDLZgyLtcncJpP9IQLIQMAH5T9cXX7NfgjwhZ2vh++t&#10;by3k8KpLPbQahqFubnw8t4I3VxDLCRGR5CNFI4JG9j8wIArad+zZ4B0SwupGfUry8uZ4r+61W41u&#10;3murho5jO8kkqxABWZSWVgEUDgLtbHR9SnBxen3nPPjjAezmvZzveT+B9T46+PGq/wBtfHv4gGGO&#10;S1kbV7+3sreQ3cgiVpGQQQXTnzQglUhUIUBTt3lSa+pv2L9OttL0uazs9Us75bGG0tXgt7KeL+z8&#10;bWVJWkUGWX5nLuoEYc4QttLVlWX7Fnwd1T4pal4rg1PUb7UdX1OXU7qOHxNbyQStK7N8yrHuADN8&#10;nzlgzLzXs2m2PhXQrTTdP8M6Fovh+zs4MzW+nX0l4t/MzRFp2EhLIThGKphNzhsbwXrswuDdPFKe&#10;m3c8Hi7jTCY/Ip4enGSkuXeLS6dTlfCPwXf9of4NeC/CdvqsHh+S+uYJpNRmukg8hYp5CzeY4IRv&#10;RjwOtc58Uv2HvHnwr8J+TY654J8XWN3ZXUuq3drrtvJZr9kkT9xfTF4jNKZAGWLa8UjuAhVkFemf&#10;C/U7PRPC9rJ5NtHYw+esIvmWNSiXDDJbI2sWOP6VqfEPwF4P8bWdvDN4Ns/D9xDut/7R0rU72G6n&#10;jZlHlGSaVy24Ko3bdx7OpOa484wFSrVjONrebObgvO8BhMsqUcVCcpcz2i2tbNbHxr+05f6vrnxi&#10;s44LfR7qaDTtOe3a4EMEehQLbxTPG42II42mcsP3Y3thMsMY4n4Balc2tp8S9J0+4jt7ebwhq109&#10;/asrXl9deZAnmJMoDmBEaRVjGFwz5BLE19t6j+zH4X/aE0mT+xfDmr3sGjq1vcSeHr2S82eWptsT&#10;nEqjywGjBOMEc5fDjK+F37GHgPQNCmtdL0LWtVh8VWS6NFdSanNJJNazloTbQeSFz5zDAGMllYK2&#10;7ITxv9X6nt3NyWvmejDirBSwapexnff4Jd/Q/NTxH4X1g6DqGsTWq2ejWMkllFdTuojViRtt0DAN&#10;IXLqQ4OAiu2OK7P4750HwD8KbiXT2nkj8GxxTz+WWjikXUrtRkgcE7DgEAuGBHQg/etr/wAE2vCv&#10;wo+IGh61e+D/ABrJeeH5hqdlaaz5s0LPC2DJ5LwgOq557ADnIOK5r43fBL4b+OtTubTxL4p1PTb0&#10;FlvLZfFcFk0wNzJeo7x7eMPcSGPgYQjGMHO1Ph+qqPLdfeaYji3DKpSnKE9Lv4GfLv7JHhfTZPiD&#10;o1zqWuR2shtr+Cx0a2RTNcb7K4WVriQsTGAjHaPmOV7V2HgGXwn4f8B2i+FJGs7m6hEt7evIuEDj&#10;csavuJKhV+Un523McKOK9U8E/sv/AAR+FfjOz8Rabr3lXmntL5SyeLLeSJfMiZHI43DcHYk56mtb&#10;QfgR8J/DGm6bp9r4k06303SEdYYf+EmsvLDPjMkg25dzjAZicAkfdOK8nGcN4qrSjGNSPuvXUdHj&#10;vC0sXOpKE7WW0Gcbrcdl/wAKm8Kjzd0MuqXMyRxwiSNo/wByxl/eglTtwUDhjiYEjKhTyvhLW7df&#10;jdoVnaW1vZQnVIQbQTPsKyXKuT85LO5BKO8jsTgjheK9q/4RH4aw6DBpbeLNHX7JdTalHdTeJbPz&#10;Y5JljSQgsu0KFj3BmyueeoBHP2vwI+E+ma5p+onxhbTTWN/bahCJPFVjtuZoyH5O3JVpBkqQoO7i&#10;o/1VxDlGd42XmaU+PsE8NVp+ynrKT+CXX5HC6OP7E12e3m0OS8kmnZYrqW8a1Vdskm+JfL+UiTDB&#10;gwOeOnNUdc8O2Phv4caxZ6G0Vtp0njErb2d4zIukxy2ryLbFwASiKFCv2Axyea9lu/hP4H1LUZJl&#10;8VLbRXEzXMUcOv2X2d92TvX5T8pDZA6/NVmL4T/Dy+0W406TUlvLO823k8cXiO381ljLRqd4BKqm&#10;/G8Dhgq4NYYfhnExqT5qis0+vmb4njjAV6FJRhO8Wr+4+iPnODVpfFdw1gtpp+k6tLGv9o6dG0iu&#10;8f8ArS5hVRnesasCqqucHIwMbH7RvxD1Cw+IU1hqGm3Fta3HiSSwt7h0R7eZHmDu2GQLIwBYEy7y&#10;SRyFAWvobS/ht4T0jT7r7PfbZryTzLy/Oq24mdIwqbXkVeEAwMZYjfycEE8z8QvhX4D+Ns90brxP&#10;NY2t4yeVHpGvWsP2cDeQSyryWAZG8zdld3fmvUyfh2vBSU2tdtSv9e8JTxPO4z1jb4H3ucxoXjOJ&#10;/BPii+tdky29lzp1n5dwYUhguCsAZ1KyHcAG4bJ+YgggDhBr2ofFfQW0fT59e0O1s1Ml7qFyu5bu&#10;7EUUhSB3GdsRYo6k/KXDqMEKPXdN+CHw/wBA03U7GTxtqk0eqRW6Bb3xVYqlmtvvYiMLGqrujklS&#10;QsGyC2MEKRf8P/Cb4eeCNYtbq11KxjktbRYLdLjVLN413IgWXy3BDM68h2yx7MMLt2zDhvEOEfZt&#10;cy7smn4gYGNKrCNOd3/cZ5V8YP7aHiTVNS0zU2sLa3EFzJ5YXbJGtvbuGlMhAeORyQwGMDrxmvUY&#10;YLKT4Z6ohhVtWtUV5Eib/RvKJhkWNPMGEdJGcEnrt4NemfDPxt4S8I6l/aS2vg3xnD9gfTFs9XuL&#10;bULJsoqXDfLhSSiBSO2/iud1f/hFr3WNQ1ZfENktpr8xmitF1m2kto2MyytFCzjc+fnBVtu0Y29M&#10;1yR4bxF25yV+1zX/AF6y55fCi1Nvf4JdDof+Cff7Jnw3vvjNp/jT4t+Ko7XQfAsg8Q3EGqSJKmva&#10;vcTuqXcjxgqltGiRnyXGBlcttDA+k/AL/gnZ8Mvjp8RfFWteMPiHb2vw/tdagu9A0nTbuMzapaxC&#10;SGR7ggNKkMkMUUSbWBwjEHLVy/hf4seG/A97NBp2h6F/a0+rjXUP9rFcRBWRoJLfdh7R8uP3oCtn&#10;IOBWXJ4s0j/hI9U1Dw/pdt4d1Rory2mXTNTDJpymOSR0ZHGAsMeHCuSIwoZjtya78Hl+IpYXkmlp&#10;5nb/AK5ZMq8JqM7W1XI/wPcviR/wT1svh/4W+H9j4D8VlNe8YeJp3aHUrSWPSLXSmtbmSGBAm4rL&#10;G0EMSyqxd/MkcxvjYv5/ftKaD8PtetPEurR6b4XvPE3w/wBc/wCJ/aaXcW88moZdYpN80QbzIyvz&#10;xzqc7kYMAS2fsuy+Mln/AMMdeGfh7b/D7Tr74fwz+bBqQvJ2t9clmjltiwuGDLvk82TYiMSGjULg&#10;ALXzLrWk/CH4G/sweKLWw+HPgXxR4g03T5INO8RX+rJFf2EUgIXIhKbpVDsQ8uWbcmeDivfp03KM&#10;IVrWtufPZjXyjEYtVcCp0ZvqoS18pdNe58Y6V4n0TwB8R/tyNd6poOmyzQxPdx+XNPC0LwrI4DfK&#10;wLqSM4JXOD9yvsz4NTt/wqDxBGfmKjTZEI+622V0JX1X5z+lfKP7NWt6P4J/aU8Dax4jW3XQItdt&#10;LjUvtdsnkxwO2S7o+2MoY23gsQBhSACMn6d/Ztja4+GGvoZN+7Sbe5PO8Oq3luVkBBxyHJ+XKiuu&#10;nRjCXuO9z6zhuXPSqep0tsu2X/eFa0M3kRNMrfOo3DP8JHNZlqitOvzr93PSrtmPMifvuU8Vvyn0&#10;sHY9s+FF6uiftl6Hd722r4ph57BZZl5/J6/Rtw0MxVvvYKke4P8A+qvzGutR/sb43WV9HhVN1pV6&#10;Ce2Ugc/1r9PtRYDULg/9NXI+hOR/IVzz3O6iynKp83O1ueKexaFNy8MpDj6jmpZIyz98AinXcamJ&#10;l9VNQaGr8UY1PjXUmj43+S+fVTHn+dc0SCPpXUfEIE6vHJ/z3063f6nBrl5D8uB1NHQzANuOPXjm&#10;vyj/AODmP4hax4I8UfB+3tLrVk0nWNPvriSzTUHXTJ7m2uYWie4tSfJmlWO4Kq7qXAbhhwR+rAXD&#10;D+92571+Zv8Awcy6XZp8L/g7qF95L2c+q6xo8onXakZls4nQl8ZHMPVQxwOFJqfaOEXY5cZTbp6b&#10;n48eK/FN1q+oQW8emw6TZ2IlksLBICv2YyEHdlhukBUZAYgDtwQK6bTfj34wHhnTdL0mNo7Bv3kR&#10;trPa93MVYGQyADc24/dRSOAAMg5qavbQJ4g07VdYs18VafA9pZz3K3RvoZQkTKqAxMNykCJAkmHy&#10;igYOc/TnwC1SHwt8B9U0nxTD4g02XWtbgigu9Ms547ePZk2WY3uEHmzTB1R5Y1KGQkOMAj5XMswp&#10;VFDnpqVvM+cjhHKXvs+c7f8AaC8T+FfBkvh+xhvtGtQ11FCYpZbcwQzuXngaI4zuyyszZIRjhc81&#10;x0Go38raba6bZxxfZLthbW9rCrNcyvg+WcFizjcANzbjn1r3/QNXt/jF478bf8J9a/8AFXaprFtc&#10;tdas0cdnaXEahVhnQgxsAykEEKHB6sM5tfGHxhoniLwb4o/tmPT7LxRZWNvd6JeloV+038Usavbx&#10;RxHbCwijBDdyeB2rieZ4f2ns401cdSjKC5YS0PF7Dxd4n8OavLff2XO2oWun/Ylla3nRrSAn/Xcb&#10;TFksAC23JzwACaboesePPhf4n1W9s/8AhJ9H15bB4r65kR/tS2FxCyTLJvGDFMgAYuPnXCjODnfv&#10;fifqlxpuqN4kuLW4vFK2xv8AeWe/jZThLmRSDKi7mKyNzliMkYAwZfDc/wARPGNnaXGoGO1htYrK&#10;1S/u3sY4oTLsS3MjKdoMk7FN7YO9cnArfD4qHtXGcDD2M9+cwdc1aHVtPjW40vTdNlDsXurcusko&#10;cIFUruK7V2ggBe569tay1zXrLVNHutPgu9PkWFJbS3sDIi3iJllf0JJUl8bQMKCPXX8c/sw/8K/t&#10;xDJNpra9a3V9Zajoz6iryQzW5UgCQ/KyskiHdtAycDNd1+zpb+GNA8P6Ys2j2c+ueIdV8i51nVrp&#10;IotOt2kA8qGFX3cuFLMOCz8AAEG8RmFCnT+C4vYSU7c+p5H438Ta1441m41TXLy41K+ul5lnZQSO&#10;gULnAQ/3VAAGeOa9WvNPtbPxSkll50dleW0EqlrkXQyY8SbZsA7TIjfuznYxKZO0Y5P43Wdja3UV&#10;va6fZ262+rX7XF7GCFy5GyGNSCfIQfdJJIycsazfhZrV7fDVF1C4E00Urw20QIVreBQgRdoAA53Y&#10;PJLBiSSSa9zL60a1KNWEeVFZTFQxEoJ6s+hNQdbz4VeF7kN5ht7y/tmC9RnypgPr+8/U1TOoNZWo&#10;27WbGT7D/GqvhOeS7+EFxA4eOXT9dWcEd1ltnTH5wcVDqFyttBFJ/wA9FIKr6170dY2PojY0DxO1&#10;jrcNw3yta3EM6MO2yRZP6Y+ldR4iZ/C/jfXLdWkDWGo3BXafuoJGK4/Eqa8x0mdry3kVfvMGxubb&#10;z2Fdp8ULmSD4m3TGZhHqMNrdgk/e860iY8+m5z+VKS0KpyP2y0+6m8S6BYapHIGj1C0iukQ8Eh4g&#10;c/Tmuw+EGrtZePtJ252w3sRc57EhT+hNeL/ss6nF41/Zq+H+rSTfvJvD9pACZOcpHsb/AMejH5mv&#10;RvD+qReHtVmaTcojKukmeSRzXDHWOhvE3PiPoUlr4gnj2SbbS5uYXYDGAJAwz71y3ifUhpGj3Eis&#10;Y/LG9AG/iHIwfXNH7Wvxkt/h38TfEGli5XzL+6juoAWx8sscbH+Zx/WvBvj5+0hv+GlxaxtGLqP5&#10;HVjljkcHjHFb+zk1ddSZSS3PdvCv7cHwf+I/jO1ttN17xBrVvZ+dNfXttZXQt7K7i2KtoySBGdyJ&#10;i2UUqPK5Ndzc/tIfBue32zXur9csh0+4XJ9ehr+fL9sHRbe2/ZW8QfY1azl8P+PoLu7RZy8j/a45&#10;VdyOoDOobGcA47cV5h+yN+y/H8dbK717xE+tWvhq0uTp0EGkRRz6prl95QlkhthKRHtgjZZJpH4U&#10;OiAFnBHv4TIcE8t/tPF13Th5K7+43y3CYzMMWsFl9Hnm+iP6a7X4264NMtvtuqeEYbi6knRrqFHa&#10;1kSJrWMvGWkVim+aTJI48ohtuC9c9ZftS3NxfXWstrmlWul6hJFBJp01n550MpbiZnWOIiWTzQHK&#10;r948KA7EZ0/D/wAcda8baNpsltq3hm6vp0t7i6ik0+WLE1x5ZiS2Bba6FZdzjcs0YILdDt9aa5Ed&#10;yrR7B5LuI2VQvlnjcVx0yePpxXymEw9fEK8Kj+aseZiMRGk7SitTO+EPivUfF/hia81T+x/NS6MC&#10;NpxYw/Kib1DHO4rIzLn5c4xtyM11n2ggferMgvMKoU7FVQoC/LgZz168/NkZwdx49JGv+favoaOH&#10;lCFnucLrp3v0di+03OM8Yzj1pr3AO7hRu7BRVJrzeNwx0qP7afWtlRuZvEJFwS7v7o9io5oD7CSM&#10;j8ap/a8nnBo+00fVw+sR7ls3TDnLA1E0xI+8c9ckmoDPxUUl75YJ7Dnmj6vdC+sRtueH/F/426H8&#10;Pv2q9N8P6xDNeXPj7R7bw1pSjDrHMzSzs5VsjCoqvkYOV61H4p8JX1xqzTXEkzQYJR0fCnnnj8K+&#10;df2yNQm1v/gsz+zPpNvL81nPruoTqAeEg0JsMfo0igfWvpSbw6umXcEk2otJ8zfKxPQnPPNcFaCi&#10;rs9bDybgh3hjQZtE0q6upIvLE0bIOSWbjivQvghYLpPwo8VsrN88CwqTyQSJAD2z94GuNhtXNs2+&#10;8kuHkYFU/hQe1eiaBbR2nwY1hVDbbm8ijBQ9Qvl5yfwauap8KOuJxtvaeRFbozSlo4yh3Dare+PW&#10;rIj2h5NzdPm56AelLPFvLBcjjgZzj86jEjom0rnt161RZ86/tFz7/i/4sbcv+h+GUgYe8nlqB/5E&#10;NfCf7b3lv8KL+aSMCPy3tgSMj53Qtn8EH619r/tDXAk+JPxAm+6otbG1Zs9DuhJ/LY35V8UftyW1&#10;yn7N2qanHDJJDa3kEUmB9xpYZcce+zj3qZNcuplU0TZ8Q+JfivqWpfHi+8Wawsep6lPqHmXsccQs&#10;VuCqGNgV5WIjbnJB3A103w7/AGil8B6P4kSTRkXWvFN6sza1azCM2NsqeWlnbwNhTCBtJUffKDdk&#10;Eg+Y2em6l4k0m7+z3s02rSWpkW6ZxFLLIvlqHUn/AJaN0B/vGvrD4g3PgX4WtoOieHLTQ9Qm0fS4&#10;9Wu9QijhuLoqw35nkOSZOAvk4O5nAxjIPyfEmKwmGdOlXpOd+qdkvU+KwscVU9pUoS5U3Y838Dft&#10;c6p4S8fprs3hTwj4omtdOttPtLTWYZZbeJYWl80nZtLeYsk2cgBBsK4KKR0/xz/bhb4964t4/wAO&#10;fDnhq38+GeWy0Tzbe2dIslY0BztRmOWA+9gfjxken+HbnwpqV5Z+D9S8+HUdLuLTS52vIJJXEY+0&#10;RPOZFG6SNnPlEjJYY2ivn34h+FdRufjDr8OkyeKLHTZtUK6dpYnmnuYlIG2InBUE5JGwycDpSo1s&#10;rxn7urTXuq6OunhMfOLbrL7j6h8HftjXPgLwLfaZa+HLeK+v9Rub2/1BL8qt7bSXMU32KSPbjylE&#10;ewsCDy/zbeAmoftWS+JbLVpNT8I219dappU2k2F1NqMvk6LHKSZXgj2bWLMVLEuRhABtyc8v+zfp&#10;Ora/4ujisdfu9A0vweIZ5Z7OITXSTM4jh+eQlWzMfK3HCqZRkFsKfZPE/wCzXpfwx+HfjbVrr7Le&#10;a9bwzW+rT3l45uLO6uQrm1Rf+egDYJYIDuBCgDNceOxmVYGcGqN3J2Vv17IUsJj6dFT9vo/Im+BX&#10;7fWg/C/wdFp918DfDXjvWofs0iajqmq3T26iNEjBW1gQKqlolO1yx3NnOOK5r4o/tm6P4w0mO38K&#10;/Bvwj4Ft5NYGrXLx3t9ql1eTBpGWBprnGyMOS7Rjr0JxxXsOg+FfGd54pax0HxRNDp+r31ppkLaT&#10;dmJJvtGEEswXGPlRuMbV2qDknNaH7evw88XeE/EXh/wX4imhv/F2mtfQqJIX8lkfTpzC3XZNI2OJ&#10;V2qGYAgbCTlg+LqWIruksOuVPct4bHSo39u7Hzf4U/ar17wD4D8I6HovhHwXY3HgvXD4h0/XH0fz&#10;tWud4dfsU0km5JLMl+YShUkAnJFY/wAKv2kvG3wx+MM/jGxWS712aWaTyhbvbrAZZXlHlRW5VoRG&#10;zOU2jngEMOK9m/ZP/ZX+Ff7QPwR+HWo6x8Sh4N8RTa7cPr0mpNLcw6npyy/JBamMFbeTyhy0m4Eu&#10;NvIxXsEP7NNl8X/2pPFuseCNY8H+B7PwVNotpozatq1vaQ6xYytdieRnLiRpViVWwAc5HKbxt+q+&#10;ty5+WFJW731OGth8VGKg6zPIfin/AMFTP2gfiR4Qbw/4mkhuNI1QwOLOTRvs8c725DI8ZOGLKdhJ&#10;TkkjPNefeFv2xfi0dKt7G3kutftre9k1XzLnS3u5J7nz3n+0ycglklaRg24KCxOM81+2txqvwX1r&#10;VNNj1W++Dt9bWzDyHubjTJ1jBK7/ACgzFl3YAO0AsFGc8k+UfsZ2vwhsf2TPAclxF8Jre8vNIa4u&#10;0nOmrMDJcTOyOTj7ucc8YIzXscrlC1kZOvjfaqSqy0Pyeuf21vi9onwn8feFZI7W38OfETTxZ+II&#10;Z9JZ1lg3MRgvxFy7chSOec81Y8RftyftCad4Tktr651a30u30y20Qy3uiufJ063RvJtN7qzKnzbn&#10;UjLhVLMQAK+8P+Cz3ib4X6f+xrJpfhfT/Ad94j8QajBaw3Wi29pNdWUMAZ5GLxfdVm2KAWAOH5HB&#10;Hyz+y9r8viD4P6X8VpNRZPDfh3SJ9B8Y2t3lj5i+ZDJHZvj928jmJDgDKy4yeteXicQ6StyKx7mV&#10;4TE46o268kz5j1z4teMPjpr1i8Wl6bq11dtNbwLpenCb+0AqpHNE5V2MuMxBgSVG4Z2DNerah+0J&#10;+0p428Raqlx4YvL6/wDElq+k3sDeFVnllRnjykYcuyyAiNUKEEAsvKnFdt8BfAcfi3446B4Y02L+&#10;zbbQfDd7eo1xP9quJ5ZZoXaSaVSvnbv3YIGwgIBkHmt34p/CzVvhx8X7y186XQ9P1S3g1KGWG6a5&#10;fUpY50jvobNgA4lEEgnjiZRLkAHgbq8ermPLVVONJfee1R4fxSjJrEyP00/4JP3vjTW/2GPCt38Q&#10;IZbTxct9qFtf2c9l9iayjt5/slrEISBhYreGGMdc5Dc85+j3ZAuOre9cN+z5Hbj4S6a9jHJb2ck1&#10;2IEd98vlLcyRxs7/AMTGNV3eh5NdoBj/AIDzmvo4Sbh7x2Rp8i5USxPglTtVT6NVzSAsms2K/wB+&#10;6iH/AI8KzZpm2jOMdsCtHw5CG8Qaapzv+2xkY6YDA0ii14zXPifUh3M2Tn/dxWQkxU7f5VpeK5S/&#10;ijVGP/Pdl/AHFZqKqtxmhASqxHSue+LMoh+HOsNtZ2jiQ7SvDfvBxXQdejLntXKfHW7XTvhVrU3V&#10;liTALcHDbv6VNXYaV3Y+Df2dtS/4WV+2p4LuNQgtZFvtehEsJQtG4EZGCCTkcd819If8FqvGl5+y&#10;3+wzeeKvASad4Y8SR67ptnb3tlp9u0iRSTfvEG5Dwyg5znqa+QPgP8Rl+Dnxr0PxU1qL5NBvjdfZ&#10;2n8r7QwXbhW2txknseBXqn7fP7XFj+3f8BF8ByeHdX8K7dUttV+12dxFevMIVbCbXVMZLDk+lcOK&#10;w9afI4s/J+FOJstwLxbx8rSdWVvd6LTsfmP8cv2kvHfx++CmneJPHGs3vibWLjxFcaKs14iKjWdv&#10;bx3MSbIlQfLPdTsDj/loQcgDHh2u+Lbiy0q5m/se2lZY2bbHaMc4HQHtn1r7luf2PtCufAem+HV8&#10;SeKjHp+p3Woi6jsrc+f58UUZG0kbdpgPOTwwrCuv2DPDt5aSQyeKPGyxuChkFnAFGeOfnNVLD4ls&#10;3w/HWSRozUt5Sdvdf+R4B8a/DVp4M+LmuabpPg+RtPsvszQiAqqrvtIHkxuzyHd+/etX4CeGl1Xx&#10;5qVvq3hGKK1t/C+oajsn2yfaJoYS8UmQcKVbnoenQ19JePf2QvCPj7xtqOszah4ytZNQlDG3Vbc+&#10;QQqKFyWA5VM56c4qz8P/ANk7wl4G1XVLqz1DxYy32lTabsKQDyvPTaWXkn7nzYB7Go+p4jmvfT1O&#10;ePG2S/VFF35v8D/yPhVpr+w0+G5k8P2sMN1FG0Iby5PmyfmwBk4DKccc11CaH9n+DvhDXbbQY7XX&#10;r3xZeWc08cAaTyYLexdB/s4eRyMc5avqC2/YI8I2LyKfEHigMrYDG2twwGDn5g33cH36Cuo8O/sd&#10;+DNL8OaHperSeJNestDv73UUhlKW6yT3SQoTIQDwv2ZSg9znIOBdHC4l/E19524njnJPc5L3un8D&#10;6L0PnL9uO/0PW9VtPGvhNXk1bxo9xqeuWwWK5t7e9kZ5JGhDEzIFYGMBlUbMHqOeA/aJ0GX4f/HX&#10;xdoeh6UbTQ9H1Jra0ghgO2NRHFuwxyfvM5JJ4IGMYr7Kv/2LPhZL4CvtHj0vxlHcTTCWPVrnV47q&#10;6tOMBNzRYMeM8MDnOSScEZ3xB/Y18G/EX4hat4hk1rxhY/21fNfGKIWLLbllG5AxQemc/h1rStgK&#10;3R/iKnx1k8MTGck7Wf2H39Bv/BP7xBrPxM+Gk8vi/VNY1640vX1vrH+09QmuBazRWsflMgYkKU3N&#10;jaO/Q1+hPxJ8a638OfhH4m/tae70bxNqdkul6jYNEiNK8js8VwyJuSLYqFUyT5iElgK+PfgD8P8A&#10;w38BtCk02xuPEWqfarr7Us9ze28bCQxhMDZEc4Medo+bHPSvfviZ+1JoHjW11gr8OI/Deoa5HK19&#10;dwazL5jiQgu/lyRFFPBxnGAxGQDXz+IyvFN25l959Vl/iFkyb5r2f9x/5H5m/wDBYD4k+JPhx4s8&#10;B33hvxDr3h3UvFA1B9ZutI1Ga0m1J4TbLC0rIwLlA7hc9N5xXyn8GPjj428XfGvwPY61408Yarpe&#10;oa9ZafeQXOrTypJbXFwkU0IBf5VdGZWUYDAnOa/S79rP9k7wL+13JoLa/feLNHbw39pigWwv7Msx&#10;m8tm3hom/wCeS4IxjPOcjHmHgr/glT8IfAHjbR9ctfEHjqS50S/ttSgjl1axjheSCVZVDMIMgFlG&#10;cc46c19FhMDONGPMvxPm6niFlNpxbd03b3Jf5Hzt8QPHek2fxH8dW+oWlpfaH/blzpKaTcxIYU+z&#10;X8QW4SON9+1PKWNVPLLlck7SPQPHDWPif4X+NfEF94d0LQ2sbDw/q2hW1nYyaEdOEt40Ukcpi2D9&#10;4katjDsRtG5uWr1rxb/wTN+E2u+LPE2sXXiHxtby+L7ua7v4V1TTfKJmnMzpl4CyrubADZyMAnvX&#10;TN+yJ4GutB8Vafrnjz4g+JrzxXHplrealrfii0mvraLTixtoo3eDARVYJtYfIirswGxWP9jVVNy5&#10;tPU86pxxlf1eMIufN/hdvyPkzxncNofiuPVBtvvsrxXTWsdhNp9neRys8o85cF0lBwySB0Zkh2IM&#10;nNe++AfCmg2viPwz5mk2Wn+EvGnhuxTW9PtwI9P1ZpoyqzEHBjkjZkUYOVZoHXOS1bdz/wAE6PhK&#10;tjZWc3iLxm1np7wPHBP4gs9kwikMiKwFu3G4kgdTnAIzXqPiP4X+DdWuljtdW1jQ9Jt0RRoNrrNi&#10;tinlb0Tcn2dnDLFhThgoRVG0AV5ssmxapu8vxOmHHWVfW6b5J8ttfcf+R4GvhW++DnxM1b4W6xb6&#10;PqGgeNbC/njS8smkuNVS10+a5gvFQDYZI5o1yz/MHJ+VAct654S8N/G/9n7wBa6T/wAIrpNtoNxI&#10;fE/iLSdW0jbYfbLyOS0tr23ZG2XCtEyKIyWkju45VRXWPeej1X4ZeDfEWv6L4l1K5vo9Q0e81O5t&#10;tSGqWsccs2oW6W867/KA3fuVdVBBLjBO3Cj6S8e/tNat8Tfg1a+C20HSIbKz0my025vrc+dc3ljD&#10;GXgSfzYnjNuykyBiFw3zrjv0/wBk1XRXva+p7FPjrK3ipzVOfLyr7D/yPgj4lX2nfGXwJfa14us7&#10;661zXvGXl39xaySG6uI7WKCO3hnLuWKMssbBXHyFlX12+U/DnxDea14d0vQ9QsdQvLW4v4xFJdCO&#10;+We1lfajRxSPmNflcnJYld7jG5t32Vq3gzwlrPgvU9Fv7q8uLa4dLyW5GrRw3FmkgWFI0dUxFG6g&#10;7SWbduYgliMeft+zl8HYVi/tfWJNSs7O8+1Rw3viqCOPzwAigsFRxsPyhWIHzEYIOKynlOKqVIy5&#10;lZeZ5NfjvA8so+zn710vdf8AkeBwNoGnfFnxr4S03wRpd1Y6VqN/pkEPkx28dvayXDNJKquQswjJ&#10;KCOT+6uccq3tP7LLtB8RPEdheQ6eNWsLKwtb67s49n9rrnzYpDgYcKrEABmVfJwMgbhpat8Bfgn4&#10;m+ImpeJr++0vULnVNVk1W6tpPE9lJb3NzI7GRCnUq0h3MpJDFVJyeuz8IfAfgX4VySWvhXVr6+hk&#10;d3+xf2zDqJso5bkSt5SBFdI/MOBuJAz0bivRwOV1aGMVapLptc+c4k4owmKyWeGpwmp2Wri0vvOH&#10;/aK8A3fxz/YT8Q+H0vrG0utYu5EW7uMIkRj1NmGenDBQoGQCTzxXtet+JJvHmjf2PJqU3h2xm0g2&#10;9ysN2I9RlY2qxNiDB2JGxJ57bSQA2Rh6RoWg65+zveaX4lmtYfDH2nUWvLiS4jtVCx6pNKjNJJlU&#10;UMiLzjgtyOo0dD8F+D5tah1fTdPT7RNGHha1uTNA0ch8w4Kq+6N1OSC5XpgAAALPsvrV6sXTkkvW&#10;x0eHPGFLKcLXwk6c6nPLVxjdLRFjRv2e9D0/whp1rodxf6O2j6f/AGdLDpt+1ql5HGZWjEqphEl8&#10;xmYTqnyhyBgZFbX7FPj/AMcfFjS9Q0nSZLjwrrml65Y3Gk+FbywY2r6im0WstzdMn7qdQXdoidsi&#10;AMgZAWGXpemaPY6Y8NjJeJDayR2M9zHqBaVZbYqPJaRVyHVsFo8g5boR8telfCrxz/whHiK/8Q+G&#10;vD+nx6heX+kvqN2qT7rqaC4/0OOfYylgZ2WNEIZtxUIVzg+TQyesq6lKasvM+yjx1gJ4dRVGopJO&#10;/uO2/c9q/a/1n4nfAW/8F+IPFFl/wsLxRq0V3YxW39v2Xh7S7XIgk+e6aNfIjEjLDwsry7YtoUuw&#10;H4n/ALdlw3jfxb4R1/Xv7Bh1zxVFri6vqOm3oubK/a01Hy1CzypG0oRGWMKqg4UAEg4P7B/tW/Hf&#10;xz8VYNBt/iF4LtNNTT7+T+ylbT7i08+4ZN+wrIx8x1VSwQAEFSxz0r4q/ar+Efwb+N+oWzfEDULH&#10;SbjQ76+eMx+J00toHunDyxNvJJUtF8q8kYbrmvanl86keVS19TnzbjLBtxi4T/8AAX2Pin9l3w9p&#10;2tfH/wAG2N1bw6lo+oavBp7RFVZLlZGVT8vXHPPPSjxN4f8Ahn4f8GNHot9ea/rkhdPt8QWFA/mD&#10;mSMjdCgYOuzczgbW3HHP1d4K+CH7P/wv8RaDrFh4ms1m8OXqXOnF/HNs0RnjwwBx16D5CwJ/Sudj&#10;/ZL/AGZRf3E0XiiCT7ZO7NAvj62eOWU8tg5x9OpJAGa+fqcL4iVNrn19TyqfGuEpV5t0p8rire6z&#10;xH4oW9uv7POgeINQ0vSPEVxY+J59NlkvbSJ7hdPOnwyJbs207hFKjsGAJIdSQwBB7T9i/wCFmn/H&#10;3x/a2GlWum/D9dYtrlk80Muj6l5Ee+W2eLbteeURBY3fG07z3Xb7OfhF8A9L8AJ4X/4SbT/7Ph1c&#10;atAJ/G0YmS6S2Ft97sPKK/IwychssOK2fDfhT4N6Mumw+G9csrVdHuZbuM6b4sjleaVlUkyZDbtq&#10;pgAAcE5zmuynkOIUqd5aLfUKXG2BVOcXTnf/AAs7Twj/AMEL/F3iWHUvE2j+OPhi2neIJhqeh2Zs&#10;bl20y0m/fRW7gKF+WLZH8p+8D9Kh1T/gjT4++HFxdQN8QPh/oOueI2GoaPfJYXN8mmQWhU3Nq0Sx&#10;sZRcfakIjCkkxngtg1694N/b0uPB3hnS49J1Lwnb2tvCixXFrOfMnjG7aWCMN+cDaMdMjBzWlq3/&#10;AAUO1a98W6DqV3deDbXVNIjurWyRW/du0oQzKFdsSbUQHPG3Jznt7lPIaNOo6l9/M8ePFyVNNUp/&#10;+As8N+Iv/BLzxX4p+BfiVfFEOh2nh1bb7bJrulDVNKt9OuLdG23dvZ32QWzmOWMIiyo+FUMsbJ5T&#10;4x/4Jf2WteH9b8c+CfFXguTVdcsPOsfB9hDJ9suLq2tobhoIht2LcSoks0abyJEkZVy1fUXx6/a/&#10;uf2ivDH9ieJNa0u30UTxzSQ6Xdm1W8dGDIZMM7vsxgDdjHvg15fe+L/AsOpXGrwap4fsbh8Wk0ke&#10;pw+SrW5YowZ1cQ3ELEsjxqjIOhGM1zxyqtTnelJW9ToqccUp4iLqUppf4T4/+GngzSfEPgHxNrHi&#10;Dw3cy2v/AAizmV7m3aNrc/a4S11GzhU+aKR1IburLxkEef3Hhey0/QIpfE90wvrfQm0a2vPJkbLW&#10;eoyiQMCMKi2rRfOwyNyxAF5EI+zIfh18HbPxPrutf2hp9wPF1vJZ30c3iCO5sLxJXSUmOFg4DFk6&#10;R8DJO0dsXRPhL8GNAj0Wax8RSR/8IjdyT2kn/CUw3AgkB587ejGTyzhEzuKYQgghSNqmHq1Y2ur+&#10;p34HjbL6cpqpTm1/hZzugeE9W8IfBa31PwjoN5ImoeGbJ2snsfs0OmnyXMk828oPOZlLPGuT8ijk&#10;nJPgLrPgS3+GkOk2/wAP73xZ4guZbzxPLcy6bGbNp7ay3LaxThf3kkhk+VM5UgEk16Z4nsvhz8Qn&#10;OrX+uQ3kNkklvK8XiZZrVC+9l8x8fO37x1RzuDAcj5cs3wpZ/Dn4e+EbWzt/EdvH4fN1dyxW769A&#10;tpJPNCLd3XYFXcUwBhgB/db7w+VlkuLlinUc16XOKXH2ChhWoUJ8yvb3X3O88a+EdC8Y/D7V9C8L&#10;6D4gg8Wapo+j6paRxYae906ceT5d1KN7iHS5JZS0cjID+5DBgxzwPxw/ZdvNXuNW+Hvwt1bVLqay&#10;W51nUrOxBhn8WxPcQR293NMzoC6ElcuVjXAAbkVX+EXgn4T/AAk+JmieItA1WzvNe08PDBHceIlv&#10;IrtCpDxzLyJBg5UDDbgpByq49U8CfHbQ9H8aXWv6OnhnUvEMK3l8b5dQeea0tb2ZUeLETnNl5yQ+&#10;WrqUSRE2nOQYo5FiWpXlHfue3LxAyrEVKTnSmrWv7r3MGXxd4/8ADnwr8I/CLxVqmoXei+FNSi8U&#10;3EMmqhtX8NW3kBbHbDFtjhEV0H8pZfOeVlL4CECvly78TaPc+CtS0240K11i4vbTTtSs7eGxisd1&#10;nG0kks97HMJRcOVdnlTK7U3fwqCv1D4O+NHhXw1o9x4g0/xFoF1p6+LoNf8AEeunUbdk8Q6nsxa2&#10;uozLhDCscLtFbKUGFkIB5NeF+MfAnwXvfEnizxJpniLSZPEXiKfUNXRLbxVGY4724kkk326oVdF8&#10;5iETcdxIB3cV1VMnxUqL/eLmXmcs+M8C8Q2oTt091nzv8bNGTwjq0Mdnq2ragtnbIY9QudwuCdgY&#10;JE/P7uJWCx5bGyIECvqv9lC7eb4d6lH8z+d4dd1ODnKSW7nPPP8Aqz1z3r5K+K/iDxJ4r1y11TxV&#10;bXC315YW4jmms/s/2+3jijhSUkKA6t5Q+cHlgyjADbvqj9juSabQ/Jnj+zzNoeoxSxAn93Isbkp+&#10;DAH6fnX0GEpzhRjzPXqe1kNSMqlW2253+ny4OfRRV3Tpljf/AGRVC0XYOo+6BWjYoJPvfKPUV36H&#10;0nMdp44naC/0m4w37zRNOfPukIQ/+g1+qBmGoNFMvS4SOQY6bSm4f0r8rPGUn2vSfC8y7i1x4eDE&#10;dvlmmQD9BX6dfDLVP7V+Gvhi7+Vvtej2U5PubaPOPbJrCe53UZG3PKxfG3aCRk0Fi8i/lSSyNKOv&#10;HYHtSWkvlyLu7HNQa8xvePH8yLQ5epm05VGOhwcVy7ou9uSre9dN4oRR4F8OtuZtsc0JJ6/K1cyz&#10;KU+UldvP1oJIyNvbP1Ga+Cv+Djbw1dat+wXoWq2tpDeNoPjiz8xZIRN5cdza3ltuQHlW3NFgqQQf&#10;wx94zXuxv4fyr5x/4K6+Brjx/wD8E6PiFY2bWLXmnvpmqQteS+Tbl7bUbaU+Y+RtVgWj3ZGC2c8V&#10;M/hZjiYuUOVH88d74k1Pw9qkMrWNvpF5aRW7K0FubWR0R1KEqnDneqjJBJG4iul0r44eLdN0i6hs&#10;7TT5bCVt+yfShdWtjMqkpNDuLoswMj4YjIKk7c0nxG8Za58S7bT/ABxceDdT0rS9OtLCw024isZ4&#10;7TT1kM7WUrztgSTHEgRshXCDAZsZ4qX4jax4p+JP9g28zahcLL5FozbVklmbJkXe2Cine33mwM9R&#10;XzlTllDmnSWh8vTwM3N882a0XiXVo/FVwscMMd3fFZWtPLCqi8hSiseAMnp1yc5pk/iXVNf1WTRZ&#10;o7S51IIUltlTayFUJcEA7cgBn3kEhUNbWueHrr4bLqFrfRx3WpRwW1zHKZFuI43W4ThZGG51YMF+&#10;U5VgSVxXYH+0NE1PQfDMlvZ3gt9SbVdQup4Et2muLm3MX2RJNquzfvEULu/5aSD0I4IYig6nN7JX&#10;Ip4Fym7zdjyGfWW0yaGRnkt5ktQUIQq0sZ5SUjBA4IGeADyAKfpMg1y6Wy0+f7bi3kmjthIZI/Jx&#10;ukxEThQRHhl6nH4Vf0mHxJqQmi0DS7t9Rs5A8kNxGXE0UchcQkEnCxvhMFgDg5p/xQ1G+kgstYs/&#10;CbfDvVNB0yOG/ubKOZZbq+edp/tkrMB5TtGwRIx99SCAe/fh8TTdWzirjeXvltzsuaXqur658Rbe&#10;5t1+2eII4YsM8AaREt4gkbyErjCRqB5jnqOSWAIi1ptWttE1G+1SNobW1umF1cSKoeCdpNzR7uOj&#10;PuOO5HGOKk/ZMsL74m+JtV1XxBrOraXoeiWyx3cyWX265v5pJRNFZFX+dQ8oWRn5GFYYwwFTfFv4&#10;v6LffB/VtPvI59Q8TXmtLcJKsGLFkjhiguZpFcK8ZMgDKFQjLLycHKniv3ns400yauWzhOMlJmOx&#10;vdb0xdQkmuJbRZPJZpJSGRyivnY2GIIZRkDFafwq16a88ST6fMqLDp8Ub2z7RuIl3M+49W+ZiBnO&#10;ATXnWkeJFXxjeQz6hHfyXD28cLs25ydh5UnPyLtVWAIz6dq9A+HGgXVr4qvtZW326ettBZzTbukj&#10;SMV49wjfpXsYWp7lpKyRGGw6w+PSfVH0V4Esml+GXidW+aSMafcpnsUneM/pKfxNYOp+TbRKsyt1&#10;7Hk10nwjuY9Y8N+KljZiX0MzxAf3ormKQ59gqk1n+I7SGfS5G2s7IoKsOoz1r2Kcj6U5/wAHxfam&#10;wI+7YPb2HNd547tfOvPDN0VC+ZoGnk5GctD50B/9FjP4VyOiFbe9WODIj27mDjqa73xxMF8BeD7r&#10;au1NPvLJsdzHeb1/Ha/60OOgQ03P0X/Yb8eLF+wd4Z1CQqG0me7sHXPzLsuGkXH/AAGQVwnjT9tp&#10;tW1m8s7OaVnUsg2nAQbDg59c1W/4J1IvxB/Yd8ZadIjRy6br8rpg9Fmtox/7Tz9Sa+fLbw//AGJH&#10;qiSsWkiZvm/iAUnFGHpxeg61S2qPpL9qv4pQ/Hn49/DPUrOYbta8P6fcSgN8pdYjG+R7On8686/a&#10;z8Lah4b8Rw6sl0HsWBgnUdFIwAcDmvFPFXjO/wDB+kfDTXIfM3aaLu03BupjuAdn/kU/gB759f8A&#10;E3xctviR8NbqWYbbiSYSpk/MmPmJ/TiuhrlnGS2RMJ33PmP9oyyh8beBfitpcE0smpaja2l49lLb&#10;rG0Mts0LCSPr5sbK5Gc5DI5wQQBhfBDS5rj9m74YWGm2k1yy22qpJBBC0xa6GozmbcmPviIWuc/N&#10;hUOcbQPWfDPh/Q9a/aM0bwnqqyRyeKtMeE3bP+6kikYB06ffRURsjHUdayP2WvDXiz4O/tfax8GZ&#10;JLizkutQuriK7RwJdKu4rYlrmJW/1kd3bxoGXrlI3BUK6u8wyOtm3CuIwuFl79OpzJbXT3PuvCXx&#10;Gw3BnGWGxmLipQnCS125unofvzPqsNtGzyvpqxWk0rPK8sapBcfdlJfny3+dtxyCR8p6nIuu28/m&#10;xx3FizW8QuHVLuNhDGxDLK5z8qlSDk8YHuK+XIPh74g8TfsV6j4d1Cx1K61rxr4ulOoKlpJBLNBc&#10;a8Fa5KYykbJDuOSQqupORkHzb4dfB7xpo+j61Dd+E9e1DVvHWleH9IvI1he3jmtRcXLywh3+VB9j&#10;tIIiW6GQAnmtfbSpr3YfgcOC4Cy3E87ni1zRk4x1Wq0139T70TXbf7OW+02saNCbhGe4jH7ndgTf&#10;e5jJG3d0yy1Mmq27XDRx3FrKyu6bEuI5JMpjeNoOflzliOnTrXwFqnwo8eeM/Cnhe6h8M+JI2sPC&#10;Gh+CdRtprB43jt7q+uRcuRjkxCKAtjO1TuJINen/ALPfhzX/AAN8bJNe8R2OuW+j6l/bf2CM6M23&#10;Tp7/AF9IVUvjhZFhWTcfuoxOQK0jWm2lbcjMuAcvoYGpXpYpOUVJ2ur3i9Ln1Y+sjJ5Wo/7YX1Wu&#10;Tk8QKu/d2YrxUP8AbmRnPHvX0FPLm481j+d6/F1KD5ZS1vb7jtBrC56x/wDfVSLrEfdq4s61hd28&#10;cdfl70ybXVA3K3ygfrVRy++xjPjClB2lZaXOzl1yNKp3XiNV+6u729a5C51tiM7mbjJA649azn8T&#10;4H+sZDnAJPStqeVpxbXQ4a3HUIuzVj5R8QXj+Nv+C8fh6YkNH4Z+HPiO9XHo82n2Qb6nOPrmvqDx&#10;HBpd1eZuJbqOSEqGUfdfPQdK+Zf2arRfFf8AwV8+LGoNiT+wPhbZWKc8xfatdnkY591tQcegr6k1&#10;LwVam4aZ7q9nidxiONcyZ+tfH5hHlqcp+35bUdTC05S6pP7yjr+pWN0sMEmozWkduAR5Q24+pI6V&#10;6d4csrPw5+z/AGMMDSLBd6o7iSWTJkwXO79P0rhbj4aabqMoaZZS0mCQ05AwOxBzmvQPEOkQP8Lv&#10;CdnIoKx+fOEzxnJAH0+Y1wzeiR3wRgPMsqFkzycDI6+9J5BEirmMM3TOTzUM2kq21RHJtUjBXIxV&#10;qwXF1Gm1s5AAJwTRzIo+QPjrrEaav8QJuJGk12GDgcHYbhiP/HRXyx+3VYXWt/sN67psMojvNV8V&#10;6dpcbbtpaRbS5YHPbBlTmvoXx/qy6voetXDPtOpeKprjOPlACSHH/kYV89/tZ6Br3jT4H+HNF8MQ&#10;teaze+LnvLCJ1+aVo7eMF2HOBGilicHvx2rOpfkVjnrSXLL0Pze1nRL6bwBqxsrGS8bR7SKa5eFz&#10;m0hSeJHlXByVRyuCD/ED0GK9M/Z9+LGh6N8QtJ03xvfW+miaG38jUpo3MJkldS/2kqpxnHDFW27i&#10;cHAA53xp8C/iRrHhOay8JeFPEmpa1fPEq22l2zSTT24LFsIpJ2IUQ4bnCgkGmfFD9jr41eP/ABDY&#10;N4L+H/jbxN4ftdOtrWK+0mxM1m9wB++Dy5Kl1bKEFjhj/DXiZphFiv3FV+692+/keDw2oVMBKre6&#10;5m7noPxR/aj0n4cfHvxvd+I9J1qOa9nu7/TJtPiSVb+RAkP2VZxncrRlW3qzqsbgnBOBwPws/ad0&#10;4/D3xhrWpXmk+H9c027s00iFXKreTtcqylyMlUCK0cjLgbCeM816J8EPh58TvHHgVfhJ4s+GPizx&#10;F8KLi9glvLzTLSyi13wZq4KxXc1i00ihXcRmOWJmAdRgggqBynxS/wCCX/iz4T+I7G8s4v8AhNvA&#10;a2c72/jGyntLezdDMNjrE0nnecihkmg2tJHIG5KFZDyf2Dg4+7fovwPahSpvDc0We3/sJaBqtpp/&#10;j7x34g0ZrXQ/ttn4ej1DcyxzhGDr5xZGZI5ZSqqVKvIEAUBTuG18XPhfc+Dvhjrmo+K7XTfDd1NL&#10;DJp9tFaqr3bS3sSnemd6RxwHGGydzYOSRjQ0z4L+IPFH/BL3xN4f8K4m+IXiLX4Z28Mx+JbW23WT&#10;XEEoumaWUW/zRQqcRyCTc6q5JznJ+Hdv8aLr4DzaD8SrHwr4Vj8H/wBiaVo2o6Zr9neahfTNeFpL&#10;u7MdzK28JbrjfsQtyVbjHzGfcN4jFY2FfDzsr6ryt0FVoQeGhFvVHrmq+HNG8Hfs7alJNo+qQeKv&#10;EjaZP4KFplvOjjZFJmRSzRqIUZlQvhjMSSSMV4T49+IPi34h+OdHt9dki8Vahbz3TST6oseoXk3+&#10;jiKQTFsMUhjUKg5KNyOSc/a//BOf4pahff8ABPXQfjJd3ja94g+Hfihdb1HUbqT+0JrfT/Ons9RZ&#10;yQ37z7JcvJGg3SMY0ATjnyb/AIKz/GPwH+1F8c/hrqXwXvIdU0ePw/eXl1e2NtLps4m+0lppZ0dY&#10;SAFCszdOfu44rownDnsai552vv6jx1CEaMU3Y8d8JfCXRrnwbqWiomv6Zomli0ngsINVuGtbK5ld&#10;1SUx72ZpHAHJ4Bc8AYA6YfsaQx+KPHmiR63qf2PR9YsbWZ5L4ul3cCwjmdpUVsuyNOyru+6Fxg4G&#10;Ppf/AIJz/sM+KvH/AOyR4c1ZfDxVvEFgglvP7QjhupZRM5yXDFg8ZUFSeg9+a7P4B/sUeL/Fvi34&#10;nNHpc17NZ+Nn064up9ZW3kklTT7MHftAEhAkYmQDk9Oa+kyHIcVhcQ6lerzw9TmpuEqsXLY+O9M/&#10;Yst/DT3DJ4guNsMbiSO1mltxhIySCATuUjqDnP6VD4C/YkuL/wCFvhvXrS51azkbSob5/stzJNJK&#10;WjDsY8FNnJz3IIHNff3j39hrxh4Q+FvijVL2yt4YbDQ7+6fOuyO6+XA7dhkk4qP4GfsReIrb4OeA&#10;5XtdDhW30KwYbvEA+Q/Zo2JIYA/ezkHtX2caUFHcqt7Lm5or8j8nP2tdPf4d+G9ek+0T6676jFp9&#10;0+qK8zzbLWe5ZPmYj72wHBGQTz0I1P8Agndqml+Kf2MPFOsapptvDo+oeM2aHw9pd7P5F00Ftbyz&#10;LdiR3ZFkIDZ3EArkDAwfVf2tP2eIfEPw4uNCvNe0OwvvF3xCktIrtJXvWsCY2tzKbeL5p4dtvLkK&#10;QSZY+eoOJ+zH+zjY/s2fs/yaPY/EbR7/AP4SjxYut3mo3lk2kTWMUEAtRBJZXB81JJGJILBQ21cA&#10;9D4eYU2o2imdeR1IKs5aJeqF/YH8QXGuftD+I18P6bbSajqFglrBbtll0+OS7WUuqbt7KIxjG5eA&#10;pJw2B90RfDm30LUrHXvEmkrfa7oOsLeaLoFsgur6S7li2qNyZMjPuZBwXX5hgFN1fDP7EWsr+zZ+&#10;1x480u21HwrqggtI7PTLia+SxsNQDSPJHMbo7n/dqNzKD83IxjAH3x+zT8Vvhlb/ALSHhnxB4v8A&#10;jN4FuNQ0yG5VYY7u0sdN0wG2kVnWRrkyG4IZv3rqWY9CuTnx5YFupGVme/Sx2HUJLnX3n0p+yrra&#10;+Iv2ZvAurBvNXVNPbUFcW8luB5zySMCsgUrtLEEcncAvJOa9AgkMpYgBh61xP7Mnhuw8K/s0/D/S&#10;9InN5pWm+H7a2srkS/aPtNugYxyFlBVt6lX38Z3Annmu2gQHk19BHSNjzXJOVxSm4/49q1/BcY/4&#10;STTFOWb7QGB/DJrN8pSB15rY+H6BPFmlr7t/6AaBFTxDL5+u3zfxSTuT/wB9CqR2x/e3bu1XNRmD&#10;apcnA+aZ8fnk1XdFegBIm3MOBXDftGz+R8FdabqywnHv8jN/Ou6Rdhrg/wBpKd7L4Rak8NtHdzYH&#10;lwTE+XO2yTCNjB2nABwRwTU1NdBSdldHxF/wTz0+PxN+154HWRIrizmuJ5V82IOjAWs+Bg9++fUA&#10;+1en/wDBx9b6T4J/YR0K5s4dN0i6uvGFjAbuC0XeyC3uWZCyANtOBkZxwK8J/ZQ+INv+zL8bPDev&#10;atFcagvhnzY5ItPAZ52NvLGBGrsFVSZN/wAzE7Vxyea7n/gp3+0R4T/4KPfBXS/A9vpviDw9Dp+r&#10;f21JNPbRT/aR5E8ChVjlyvMobecDg9OtcuKw9adSmo9EfknB/EmUYLDVlj5JSdSe6v19Gfk38RtT&#10;0vw78I/AOv2viC6tdQ8bRXrtI7vOpW3kaPEcQPyhjgg5ONnP3hjlvCvjlL/xdpunN4p1Jo9SvY7A&#10;xLaSRSBpHjQFSWOGXeWJ9BX318Yfgtb/ABT8MN4Xg1qbR/Cl5pr6ZfWVt4RtjcSusyuZbZxLm33e&#10;XGWCY3kHPU15P4c/4Jr+D/C+vQahb+KNfurqzuEuYnudA2iIqyklf9J4kIQDccgelbrC4juKjxrw&#10;7HDzU7Xu2tOn3HzL8fdY0/4b/GHxR4d07xNrNjZ+H9TnsAnlNdZ2MMZdj6lWHtuBJ7dR+ypf6T8S&#10;9V8USalquuas3hbQbrWbZZP9GWIx7UAbBw+0ttUY5AbOa+hviN/wTk8EfFHx5rGr6hr3iiG71XUb&#10;u5W5g8PDeVkcuqSr9p2uypwHAAxgYJ5rU+EP7C/g/wCDD65LpOteIXj1bTmsAW0CJi/mSKRvzc8p&#10;sDIEGGG9iWPBF/Va17GUuM8hWDjFSXMrN6P/ACPgW0+KlvBBHJ/wkviqR413MPsiBpBuLbdpzjpj&#10;JyCO1frJ+zF/wQu0f9oj4Z6TqUnxI1zRdSm8PaNrtzOlk8yzLqVkLpVC+YoGwBlJYnn0yMfOdt/w&#10;Sq+GDQyGTVvGi9UWGPQovJ77iT9q37Thv4uBjGK/Sb9nn9uLR/gR4JsdFi8M6tfNY6VpOiLI9zb2&#10;6sNPtIrdSBudgJBFkAsSrAqScEm1QnFXbPcwvGHD2ImtVp5P/I8nj/4NvvDfhz7ReXPxU8QXUcdt&#10;LNMgsSvmhI2fORcnHTsCfY18V/8ABVn9ibwv+xH8HPg34w03XvFFxb/FK1nlXTA21NHRPs0whBYl&#10;nO6bacnICn1FfrRrH/BTvS9Q02a1/wCEH1hEuInh+TVo3Ks6FMkY5xnpXyT+3z4c8L/t++CPhn4d&#10;1TT/ABJoo+GttKlvcWvkXgv2kitwZGVgqxg/Z14GclvY5mWHrPZ/id+I4s4djVUrqy/uv/I+Yf8A&#10;gl7daZ46+D0N7eyXk82na9NqFtJeTFblZ/skVvlduBhUmcLkjGcnnmv00+Pfj/UPix8GtH0tJbeS&#10;bSYbq8neD5PPtUZIlG/q2N5LZx0OM18Y/s/fs++Fv2c9FuNH0dfFBsZJprhYzbwxBi/k/wCtJJ/5&#10;5HGBg5wRX0V4I/aWj8LS6bJDp+rXAs1mihFzDDJDIJN2UkQj94oLAgMcZUdq8DFZXiKlWyl+J05T&#10;x/kHLU57b6e6/wDI/PX/AIKl/s/XHin4n/D8aRp91Bda098dWvU3tIgiitkRACcbTgcnsg5HJPzJ&#10;4Q/Y+vfAv7XHg/wvrVomt6Lea9ZW1y6zsIQskwVpAytwynBIOeAa/brVP2uPEGu6pa3Vu9jbW9qX&#10;ae3uPC+mzLcPJFtCo23dCBjflgwcJjjIrnvFH7QHjfX723a38QNpNms6yXVvB4N0dmuI8EPEk3kk&#10;xh1YgsFZ1JBU5GK+hw+Dqwp8vOvvOOrxhkrjNXlf/C/8j8LP2h/gHe23xu8WWelaXjS9N1S4trFQ&#10;SxeJHKh2Y8sDjHOevSvRNH+Ctndfst/Fq71Tw8t54m8Ly6BFpmo3BcsyXcjli+SA7R5dgSCCgjB4&#10;XB/Yvxn+0D4613Vr670/xPqWh2csyyQ2Fn4U0GRbdBt3KZZbN3YEpuBwNpkyc9Kp+LPi34x8V65J&#10;NY+JPE2h30LQLYsnh7RZVs41RPtCeSbEecbl/mbeuYQyhDgnPTGjNu1195w1+Lcm9hTpRTurfYf+&#10;R+CvhXwhrfhzxXpd1C08LxajbsHBZhgSKT8oBBHsfzFftBB+zx4Ps7TxJY6To2g6D/amoXU8N3Fa&#10;RtPYzyYBn3EFmwTnaTjHGK9Aj8UfFAz+cvxB+Ik25g0aroGgRxnHJGxdNDAfjmuk1b4x+LtX0rUP&#10;7MufHek+fcTzTXlkbRm8+R/nLBrBwrKwI2ZGOM8Vw4/LalVaVD0P9c8lp1YzjTlb/C/8j4v8D/C7&#10;TV8HR/DvX7C31HT4PElxePAzsyaVdG2mneEv0cFXidSARhiACVr7i+Fvj9fAX/BK7wZbaC39tfEz&#10;9plhZhbeUxeVBHbG3utrNuMMNnplqYskko43D5iMecfE+8k8Tz31zryeLNLt9aktmuUvNQihiupL&#10;aCaGAA/ZkUFIpGbMZBJXJJAxVv4KXsnga68MX/h6x1/V9Q8B+Dr3wboV+l35jaQt7M0tzfqIIvLF&#10;/I+BvZQuIl+UAknnp5fUhC3N+JVPjzK54uUlGfLZfZfT5Hy/+2PoNp4K+BHxJ8WeGLqO48ReH9Ht&#10;4n1eTT/tcV1NCqwxrDESYwiTSYQ7WETxFgXbGPzU8LeBtRj8f2+oLoupa3aT6rbQ6x9ot5LmK5Sd&#10;kWRpHK4Ds7MQwA2EAjGK/bvQ9Otvh09vouj6V4i8NyJbR29hZW2qm2vIQsUis8J8rzg0rtLNI4DG&#10;SQ+g21oT6J4q1rRtQhuNa+P89jdW7w3BXxtdxr5W7zG+5EgH3sFiwYL0wea7MFg5KXJKRiuLsvnS&#10;kpQnzNyt7r/yPy3+M/7P3gvw1+2h42h1Sw0X/hHdO1i4Gk6XYyKBY26pITeXCb1dUDmJgvOUlDAn&#10;aQfbP2FL+SD4m+KLC40vVv7WsrNJJLy6jMJlikcPFa7wMSiNV3A84DA5IBNeyfEz4L/DH4vyN/wk&#10;GoTahY/a57sQw+J7a3jtxdKoljR0jDeXJsB2kllwcMDWnpXw+8N/DWzfT/DsV5At9M12beXUVuFX&#10;HyF1QKBkou0FgSFG1doJB9HEZPPDYqM5Sbi1pfQ+NzjjXBYvIKuHjCanor8umj1u7Hm37TFnNqH7&#10;DPxO0vS7N9Yvl/tIW9qkDSvckamzJIsS7mYoDvVTjcBkqUya+qv2d/DmqP8As1fDmO4sNW3R+FdJ&#10;ikimsZspItom4FCm0HIKkZ6kcdq4/Q/h7Nr3iabSNLbxRNc6h5bR/wBmaldW2p5kt4pz5VxC6zpt&#10;LMBsbcE+TJUlT75pNj8T9F0y2sU8FeMr6G2iWBGu31eeaUBcZkbfudu5JOcgV5+a4OWIcXB2sbeG&#10;fElHLcNiI1qcm3LS0ebojz3wh4cmik1GSz0nUE8y/uHlaKxlffI75d2bH3iQpOOT0zjivQPhRBNp&#10;Oh+IJLywutjT6DdGK5tGYsqa5bSBwpwXKybTu/hrmvA/ifWfE3iHVtJ0Pwn/AGtq1jPIb6xtL7Up&#10;rywfKBlljScFSmY85APz9RW/f+LfG3gDSrya78ETaJa3xt1muL2G/K4S8tpYdryStgGdI0Kjr5gH&#10;U5ryllM1K7n+J+gU+O8HPBOmqdTZ/Yfc+pv+ChGiR2Pwv8H3nlPIui+KIGXYjXEpR7e5jfaoBYud&#10;/YEnOOc4r8O/+CrXwI1zxf8AB7TLHwX4Q1zUdVm8URT6xBpWlT6he82MpSVzEpKAM2SrKDuk7YxX&#10;6d/tEfH74peO/htNo/jTwWNH0O6ulZHTT7uBxOQQqRyeZnfySMc8HGK8R8SfFLSdNtNW/wCEm0nw&#10;+1jYxWsWom/1G706Cy+/HFLMYZ4ArSOsqh5Sd7oQMcY9DD4OpGekl955uO43wLSjKlUsmteR9vQ/&#10;I79kT9kv4neD/wBoPwfBrPwo8cL4VudWtItZW+8LX62KWocO7szxbcwYEnmkg8EEkVB8YP2Fvi/4&#10;g+MXimbSfgf8Sm0aPVLi30uPT/Bl7JbLZpM4h8orERIpAjbIJJLjqDgfsHoHwLsdd8H3XivT/g/B&#10;NpN1apdDWre+12W2S3jIdJU3XpTauzccrjAJYMtWLj9kO28fWVrqX/DP8eqLeW4eK5WXXsXCSbn3&#10;ApfKpzvY4wAd2MYC47vYv+ZfeEeLcHUr+05KnK0vsH5d+Af2SviVF+yB4u0m7+CvjaTx5a67p1tp&#10;sb+FLhtVn04xzrNKkLRmWURGQp5gViqypyPLBHnP7Mfg/UPDvxs8P3UOlTf2XqDXmlXKNaYtrm8F&#10;lNugLn5Q/wAuChIcFhx2r9gP+EK0lfFtj4Jm+EegjWJLdra30D/ictcXiwKjs+DcbpDHHgnD42yc&#10;gnGPHdX/AGNPhz+zf8Ube7u/AUXgbxBNcjV7K0vdTukS3BD2p+zQTyNtjkL+WQAXLhcNziqhh5OV&#10;rr7zyZ8VYSNKryUql29PcOy8DfCjR9M+HlkNBupfDGn26mPFiUVfL2qERwTkEZGAOpJ5HZdV8H6P&#10;JrWkrLqZ1BozL5NxNLHLJamRBucEDCl1YgueD0wOten/AAd/aD1Tw18PtGTwx4R8D6rpdqGtLbUJ&#10;NMa8+27GdJQ0m7a5RwVYgBht4FdNdfHrxZr2paHeTfDfwXHMNSNvYlPDz263960br9lYbxvbYxIi&#10;AGCgPPIPdKh5L7yMPxpQlgY0+Spdf3OzPHbTwhZv5wbxZfQmYxttW4jXyUB5CbQRtI65z9a8N+OX&#10;wp0eTR/D9ppel20Yu77VGnihXa9xutbt5JXOedyo+WPHTgV+hh+Pnxt0+wa3j+FukrbbfLeNfC0s&#10;YVe4LBvu+uOcV4j8X/iP4l8X6Tcw+IPDcNlHaeI7x7ySOzuLZo9TubJ457RizHYWtZWYRdlcNnPN&#10;TGKtbT7ysw4uw06kZOnU0/uH5L/8E1PGM9x491DTJrH7QkPh2bXrORFDx2GopBvhuIh1RpCwTYNu&#10;4gHBGcyfEHxDLYafrWi3nh7VPE3iCC5FrNaWU8iSa/cyeXIskiwhiiK0cW9Ygu4RHLDdmvsrwl+y&#10;18MPg34FtfGek6JJpfg+1L2EmqLrE50eV5Ua0VJZ2O2VwkhRE35VscEisHxv4P8AgPrGu61deItS&#10;8O/atW2f2l53iySBpQsaQhJNsg8xcKnySblIBBBBNeW8HJNtMVHjvDU6slKhUs9fgPnL4x6peaZ8&#10;Gfhtqq+H47HX9Y026m1OKC5jtbaW8jJWEvECUVACkuxT9xdp4GRofsQ+HrP4haq1v4qutGurTUmd&#10;7/Qmt3mtzKm5EmQAeVDtG0qRyFbHQ17rrDfAfX/DVnpOoeKfCzWdm1yyLJ4li2t58qyODhgMI65Q&#10;R7PLUlRhSVruPhFqPwt+AXw3vtP8P2vg+HQdeddU+1X+oyXrFgySJJFOZAyhFRSCoxgjqea8fH5R&#10;O6mppfM46PG2Hlhal6FS92l7nmeP+KP2V9F0j4rWfgDR5PDunf8ACVsgOvCd4tM07ewVJIxwQzZ/&#10;jfaNrcttIJJ8Wv8Ahmz4eweJNF0G30m4uLi/8KSand6FFrDzWaRIbKVo5V8vfLLCJBkhNyvyflB9&#10;a1vwJ8M/FfgS40XUm/tDRZrpby4tJNZujBdXQgLFpArqJJEhIPzDmNgRg7xVqax8GeP/ABRoPg3M&#10;WtarobyHTNAiv3aYRxpvMb28ZIkSMASRhuUY8HCrnzcFlE4TqS9qm/UK/GVFSh7PDz3X2fI4r9gj&#10;xdo/iz4Xn4H3mkaffWcFtqfjXU72bRbaXTdZnWDfClnGELK0EUYSOWMqEjkfaAu9j8gftGfCb4rf&#10;EL4uT61B8Of+Ec0vVtRmji+wpDb291P5zqjt5rKI/MBHlqxQfMpAJOa+wPCF/wDB2zmm1DRte0yb&#10;UF8pGv7fX5pbmBYpRN5YdmzGrtneoA3odpypwOm+BF78NbXxZrWteGV0Hxx5V0PE+s22oajJrFjb&#10;m1kNwlxKu8sqw+YzIHYAkheNox6GHy6UKLU6iu/M68Lx9g5VWqmHn/4CfDnj7QvFXhXRdP0zxdba&#10;lZ6xpNpHbG21G6aXyYNxMAjG5kWMhs/KSpKkgjJavo/9g3UW1+bR3maaSS7a+tpvNXZIS0dwgd+w&#10;Y5GPXA6V4T+0V8RdY+JXjO8k1Lw/oOhLb3Ny8sGk6SLGCaSadpmmYj77lWCgBtiIAqKoJz7J+wLJ&#10;LpmreFYpsr5GqRqMvv8ANSR1cHPssxHOeUPSvUoQ9nTUL3Z7OS4mFTG1alNWUorR6HrVjc/adPhk&#10;2ruaMO2OxIBNato+Im/2cVj6TA1vF5DZ3RkxtntjA/xrZtYwwK8gSYBPpXUfTI7S9Cy+EfDLbT+7&#10;W9t8+gE+4D6DzP5V+jn7Ml+upfs6eA5dwO3RIIc+uz93/wCyV+cKv5nw90mTcdsWp3iN7FktmH6h&#10;q+/P2K9R+3/steEVDfNbJd2xP+5dyY/RhWVTud1E9WlKiQfN3xwKjRs3G3+EnGaBIwHXP1oOIXBH&#10;U+tQbG9qcXmfDXTpTk+Tfyp7DehP865tgAOf07100Aab4Xaon3ha38Uq+wbC1y5ckfWgCNo4wdxX&#10;G3nivG/+Ch3h208UfsGfGK1v9OXWLWPwnc3U1i4fy72O2MV1JG5T5sMIjkrz6V7E3H5965n4u6T/&#10;AMJV8HfGmlxxxzS33hvULdElQSRyMbSXCsh4ZWOAVPBHFG+gSdtWfgL+1b+0R/wuf4AapqHhm6tf&#10;+EZ8VeMZbjW47SRY5o7BBGNKguLUKmy2jhtrR4iudj7j8vmMK+Y/Afw1uLzx7N4gihvNXtvDcU2v&#10;6yiae8kNtbRbciVshWzuRRg7WBP3ulbWhePNYims54dQjOj312urahpEq/6GZpFKzrHEq7UifewR&#10;AQFGP7oxS+Jt9N4zuL6M3LWejyi3SLen79pIIwkXmH7u3aATg7mYD6V41bB1nKST0Pnq2ZYeVZ+8&#10;jX8a/HOOQXN3Dp9vcXEdjJFbyzOR9iuJ2RBcRlSNsq7QwI5G7nNb3gbQ9Uj1pNK1ay1rXPFniaVb&#10;ueVZY2e1ud7NHumOdw8ppGbjk4AxjFcPo9la+EPClxJDcz/8JLDqMM+mXE8aR2NnAqyGdGDZ3yea&#10;LYo2QNquMEkMPVfDn7UN14dnvJbXTYppNRgWG4uLm4e6NtIZS0sluoSNdg3EJE+49AzkV5GKy2uo&#10;LkRxTxtGGtOWh19p8LPFh+H3inV/Bnh3xF4i1Xwnql1p/iKbTrSW7UwXUzGN5FjTaYdqOSTsyT6V&#10;i/FTxxa+OvDnizUNJmbVFkuLXVDqOqRq2r3b7QrI86k7oeAI0DEKiKoA3VV8EftJ638LPDes6b4b&#10;+LHxK8Eql/Jqmlr4asY9Nuddu9ojWXUZvtSNHnywVRRMI9zFcsVA5nwz4n8JwaL4gt5rfVtL1jUn&#10;MVhaabcxzafYwkROvmmb9+7CVpypBAw8YYsPun9g1nFShubLGYdUUpSVzzLxn8dtY1izs7iO/jsW&#10;sx9huL63hdbhyeWScLw7xMEIKrnCLyeQeX+xXWvfDTUby3vjfPHqDrdRwxTNc3MADObhgqbY41lQ&#10;E72BzIuejAfoX+0X8V/2bfj38JNe8DfDf4Y/ELS7i28Cab4Z8H6g+m2Ml5aalBcGWae7MczK0dz8&#10;qyPgynnaBwtYf7Bv7Kei/s5eFPEVz4ylm8Rat4o0W90O70iW2U6X5Ez2gVyyyLOy+XDMpBCoJBBw&#10;yFgPpMNlPsnpuc+I4iyyhG86q/Fn536fcXEuuaMojR47WSOFHgtiqqA2WkOcLlixJOT26c167aQz&#10;W/jeG1k1WKxjImL2bCVv7TnVlwqbEZQ0asz7mO0gY4617/8AED/gnhpOo/G7xR4k8P8Ai7w7oPh/&#10;W9X1G60zRJdEeS30e2uJJPKiTbOWDQRuoU9jGDg9K8N8cRTfDP4x6TJLFbzXGi+IXtXS4h+WVTuj&#10;+deSq9FK5LfOoya64YVwUuY4aOf4PH4+EsHNSWq6/qj6E/ZyvEfXjprNHHNqVhf2QVc/vN1u/Tj1&#10;Rf1q1ZTiaFNy7VaNZMAcgZI5/EVY+DPxnW58caDYnwz4ZtmudQt7NpUtAslsksmxiuc9Q56j0rqL&#10;P4t/2e7R/wDCLeDWkhbynLaevG0kdN34100z645eCxXY21U8zOQSOPx4rd1izW8+DWls0qJ9h1+6&#10;gfOSdsltDIMcD/nmfxNdBp/xsl8vaPC/g4knr/Zi8f8Aj1bem/F+a68E6tMuj+GIJtJu7RlQ6aDE&#10;qyl1DsOcuCEAOcYJyDVc0gWux71/wSW8TPf+C/ihosayyN5djqSRkYZP9dF8wGcZyvrzXQW37M95&#10;qd1q1xcWkjNMXbb5RIC8n2rmf+CVX7WFtP8AHDxJouveGvCrLNobz2jwW8sKqYp496vscbgQ4IDZ&#10;xzX254m+NHhHR9CuZ28K+A/tXlOSk0ErHaVPOTL+lc8XOM7G3J7mp+XX7R/g3/hGfg3o/lq00eje&#10;K547gbvuCW1MnX6oOPWuP8K60+u6pHZrNa2scqeaXW4HlgAdCxyAT6YNej/Fr9otfiTY+Priy0Tw&#10;SiaPe2strDDpRNqwaQRyO6MxJdSQAcjjPXrXmvhr9tHXvh9G8jeHPhqzRnagm8Nx5IPfGcH8a9Cp&#10;zyjY4+bXQ7eT4C694oZvHmm65awxfDayE8tu9k0010LjEXmxOrYi24XO8EEDtXJftjeINH/aO/Zj&#10;8A/G2z1S68M+MpNRk8HasYIXbzZYLfzS7SI4ZODkYIOJtuSBivYvgJ+1rf8Ax5+F3xPstYt/DlvH&#10;B4euX8jS9OgscoX2HdsG50RmRuc7VPevmn9mTwnp/wAWf2avjd4B8VeJD4VsfCfxFtNZi1COETLC&#10;biCdAu3j5WxgHHZeeK9fLcdVwlKtKiruy06M6MDleW4zFQhml+RNttbo/ZrUf2ufD2kx3zXeleIr&#10;eHTdNvp9Ru1EMrQvZYS9SOTzF+0bZJoIdgWIbgzbsA1ral8ffD8h1Czs38Q+Kpp5kgbTbDT1uG1P&#10;fYR6m7Rq0gBEcJQsp25bCqGztPlGofDa31s639t8V6JFBcTX408i2ufOuIb7V4b+6W6zGPLkCRmN&#10;VTerNjkLkVQm+C9npWmana6N4600GXVtbezeeC+hbTrO8tkhs1RkUYuLdY1BjBwFA+c9KungM0Ur&#10;OlK3oZV888JaiVWlmVOE4rS1TS/W+p7x45+NGn+B9Ph1XVr7XFTULW71C3MNk26RIrZLrDKzgxSu&#10;kioIsY3gqTgHNofFaxh+JPiLwjb3V/bah4dsrOS8uZ0/cs023zYwRI4ZovMgBARSCzYySMeaeOTp&#10;fxR8S+G5tT1uS30/QfEdvqN01xYzTTa1Z/ZYo5IASvytI8KEknH0yc50en2nh/xT4j8Rx+MJtYv/&#10;ABNFeiS1jsWhjgmudQiuY2jbhnVYYhG3mliCBtI6V3LLse6y5qL08j80jxd4cR4cxGLhmEfrDjN2&#10;5ndvn91fNanoT/GDSYfFOoafqFj4k0qHTfEaeF5L65S1Nu1y8BnMgKzljGIgr5YKSJlHUHNHwx+0&#10;V4T8S2mj3Tf8JJY22rPp2XntYmW2S9tZ7tGcLJkiOCDLgckyDHQiuT8U6R4P8eafd2N7q0RsbzxN&#10;feJZLd9HaVCJdNaztbc/OP3kEhWQuCCQowRxWLpvgXw7Y3FtDJ4g1C+0u3s7eFbWDSPLu1u49Jk0&#10;zzkkMhQxbHluFj27txA3Y4olh835+SMHY9PDcQeCk8LDEYjGwVR625pbpK/4noHh79p618V6HLHa&#10;eHfEkmrX97Cun6KggS5ureeya9gPmeY0ausEUpkB53FFCgnnqn8XW0GoaLbtZao0mv209zbxzRi3&#10;ks0itEuSLhDkq5aRINoJIfceQuD4zpnhex8O2di1t4surPxBp8gZNVh0nNt5I046dGkcLTFxIkJL&#10;CVnKtKclSvy11A+JtjqPjPw3ry6tdWNz4fe9jkt7uwGpLfwzi33LK3mxhJwtsGLAEbnbAAOK1o5X&#10;nMIO1OX9fM8jiTjDwjxONoQw+Np2akm1eytFW1t32Ossvi9Y+ItR8V6XY291C3hfU00430rRhNSQ&#10;q6NNEisWEfnwzoNw6JnNZdx41hgfc8i7EbkntXmtjDoXw5sby303WfFOrXWsQ2Qu5tXCRxi4ikuG&#10;lnjIchRIbskREZXJJYisbU/EklvPGqlZWkbjMgCn6kZxn1r7nIcnqSwkvrK5ZWbs99j+U/GzjbKa&#10;nFtHDcJz9rhpKmuZJpX0T/Es/wDBPC2bWf8AgoX+0xrd7JdRaPY6P4V0J4baNGlNzsu7zzA7EAJt&#10;dsgj7zDp0P21bS+GRIjbfEzyL/Gr2w/Pmvi//gkjoFx4o+J/7UV0YbO3t18fWNtHql7MsdvqH2fS&#10;IIzDGcMwaNnDnPeQdMHP2nbeBJlPN/4WX0I1Tp/45X43mUk8XJdD+9sjjKOAo335Y/kOL+GUVj/x&#10;UvPJ5tz/AEJrofHNtodlYaJa3ba3tjtS8AhWMMUYgndkY3emMCufuPAl40TBdY8L8g/e1U4/H5K6&#10;L4leGbvUNYsZIbjQ4DHarC8d5d+UVILcp8pyDgYyBXmytc9SOhzOPCbNtNv4pb6vB/8AFVMyeHWt&#10;GFv/AMJRZMsbN52bZvKIH3uT261Gngy+8795qfheP/uI5x/47WX4/wDDepaP4B1ya11Lw59oh0ye&#10;RXGqKpT923zAMgHHUbiB6kUciHys+D/Fg0O68JaffX1v4imt9RvLsiKPyPkMfkISVDZLNv4xjkCs&#10;jQvE3gjwhq3hu+8QaXrF9b6tZan/AGeJbiJE0y9kikijlLK258tFs+XgE9D0q54vsv8AintBhbU9&#10;HtbNVnubS4l1SzZ7hJ5zuYATDG1owOnRD3wRjeK/hDZ/ELwf5eratbmPwXoR160t9DvLW4kmxcM0&#10;fnbnBVC8gY+Vuc4+6K0lFu0Txs4rezwtWovsxbf3Hk9j+z9efHrwzqGoN4RuPE1r4JjXVryZI3H2&#10;EMuEuh5bqzFlRyVAJCqTit74V/st+IvjF8MLfV/B3gf+3vB+rTeTFdQ6fm1vXWcDcS+AyLIpJJ4B&#10;X5sjIr1r9h/9pzwr8AfB3xQ0/wAQXDR6h4l05bezij3PMjJb3Q3KqqVKjzMEFw2AMKT19g/Yl/a2&#10;+HH7G/7AHhnwNqHiKz1Lxdodne3UemiOW1JeS4nuIcsVYwq25MHk5YdcGuHGY/CqfsJ2bj3ev3H5&#10;zw7wlDHZVTxlfFTirN8sZWWuqPhfwh+yX4b+NHhfxJr2m+A/BetaLoNtc3Wq37W9syLHBI6TyqZG&#10;V7hVkh5kQEFsKpJ4MfjnQbD4ZeDdQ8I694Xh0Xw/4fgTW7rw9P4fj8rTFdV8uUW+3aJdpx8vJUqc&#10;kACvp/8AZF+KOm+A/G11c/8ACXWek3WoaHaa9bafaXiWFvqEi6tJa3dndRsFCnzZA0mwrlSj7mAZ&#10;W9U/bv8A2nPgfL8J9U+Gui6fb6xeWttFc6deaZ9nurKPKgLKZlkYsWXcjAgk981jiMwxFl7Nxv6H&#10;f/qLQWG9u8TVSf8Af0PgGTxtpI8NWWix2tv/AGPoMLpY2UGnJHbacsnztGqlQN0jkErzzx0BFV/F&#10;dppeg6LpM1zpsl5p/iHURp1uLSNLn7ZdW6mUK6Kd/wC7IYqXUjnAI61zX7Vfh2bTfCnhHWNL1Cy8&#10;L63ql3fr4g0qEW2ovBMuxkcQMreVF5k8gSVmPmbsqF24rq/2OvBWm+MvFmk+BPHGqNodrawSW1z4&#10;ikhSe405mSQpKVH7uNThVZuNrNg5zx5f9sY94hxSj9x8tXyHL6eL+oSxFRy0+07a7amANW0M6Xde&#10;CdLk8YW2iajdpJNpmlTypp93ddVZo0YK8g2kbiCxICdTXAeKW+HFnqs1ref8JZHstZJw2HMUFuPv&#10;ox35TjGVbAI29OSfr/41/Bq48Fab4N0j4Z3+jeJvhj8PNE1bXtb+JF1bm6udeuWWaae1lmh3fZU2&#10;lUXKBBMUweqH5R8d2X/CQ/D3R5tSuI/sQ1G4v9WmukEbQ27Qp5dsw5UFWQDcQVJXnaM0YbPMUpXx&#10;UU/kfT5lwXg8KqUalapLm01kz6/+C3/BIf4hfFn4T2viLTfEXiDwT4d1L99BBd+JryFnjPKzmGHc&#10;iIVJweCeMqBzUHw4/wCCJniz4oafq9zD8TJ9Haz1m/0u4WfWL/F49nMbeW4zjDRsUypPO3aCTXcf&#10;sE/te/G34r3Gm+E/Duv6Hp+j2FtBaWGq32gvfWsBx/o8TqpRlM4GwyyNuO8bT2r7g/Yr0vWr/wDZ&#10;+0u41JrM6xq17fX9+gkMSrO95IzbchjsDKQFzn7uSec/UYDOJYijz02vnGx6OG4by1VIwTn85ux+&#10;bfxZ/wCCCvjP4dfDPXPEF78ZLK+/sXSbnU2sIWu52v8AyIXlaLcZAvzbdoyO/Oa0NC/4Ntda8W6L&#10;DM3xq0uHzrdJHh/se4mMDbFYpn7SPugAcD8K/Sj9re0u4f2ZPGiq0UU1zpkkaDziTGZGVF52ZBO4&#10;jivQZlufD/hW8mk2lLGwmAYzEEsE68rnGF+9kV3PGYlxWq+49KOQ4BVXDp6s/nU8Zf8ABNfVtN0O&#10;wutN1KbxLqWqT3MC6dbaQY5GhiiupZZkYylWjC2oJVcNmQdc4rN0P/gnO+seJYI28SWsegXUcMtn&#10;qrWIRJg8X2jB3MRG4t3L4P3mUKMGvs6/+Jll4J+FsbWtvcNr3hHSItet5mtmW0i+3pHAriRODcJJ&#10;+9MXXYQTkPx5X8DIH8T6Npb2tvqusafo+rXRjsZowqX0cSvLb+YAM/68yxqVycR49K+dzDEYmNW0&#10;dj1spyTJ5pxrWil/eZX/AGG/+CK/h79qn4x+OvBOseLPEGlWnhKO2mtZYdKtvPZJdxUXUMjuIZmi&#10;KPsDMFD4JJOK+o/Fn/BsZ8LvD+gX17rHxM8VrpcMLSTzw6fY20VlAkT7ppGdXHygZLADABwK6j9i&#10;v9qTSv2V9Y+IGteIPCWtaxrXiaSyub+/0qGMw26w2wTym81ozkFHJCZyx6Hisr/gqB/wVv8AD/jb&#10;9gP4maDF4Z8RaDeeJtGTSdPknuYGlNxcTLG8LJE7NGUhE0rFuNseO4rq9riJRhYMNgssU5ez5Xr3&#10;PrD4C6dDo37PXw+sbdd1rp/hjSrS3cqPmRLKFVYccZRV6YHWuxgT5ayvCVl/Zfg7QrVQka2ukWUC&#10;oo4ULboNo+nArUhbjHvitGrOx7MPdWg4E+YB78VufD75vGOnKfRjn/tmaw5V4+hrc+Gpx42sl/up&#10;Ic/RCKCzHWQvdyFv77kH8TUpbIpkQDHd/eY/rk0xrhto6fMDQAsr7QR39q87/aevBb/CS4ZmyN4z&#10;k+gb/wCKNd402ASwz+NeQ/tszasf2fNYXQbVL7XHhc6daswVbmXACglmQAbm7kfUdazfxIxxDtSk&#10;/J/kfEPwxSN9f8ValNbx3cel6LqGrTwyRo+I4lzI8aspXzkjLSLgZzH36V5P/wAFNfiFqHiH9gvw&#10;14q02+j8OrrXxTv0tb/w7avBc6jbfYJHMciQlWWKJisYXdjKMSPmGPaP2fltbfxfqs+rWfmWdto1&#10;yJYmlB8q5lRIkUhTnBLurDJG1icjrVv/AIKrfsSeG/iT+yf8P/hz8BvFPhGz03wz4rvdWu1n8TQW&#10;RjWaxKHmSTeQ0hyevzAY44PHjo1ViYz5nY+C8OcHhquTznOCcnOe6T6+Z+VXxE1nW9E8J+ALuDxx&#10;8RmuPEmiTahetFd3coeRb67gXGGG0eXGpwc84OcMAKfwx17XvEnxK8K2Nz4w+J0kN9q1raTebc3C&#10;I0ckyKwYljgYYgnHG1q+ifHH/BL34m+PLDwTbQ+PPh7pLeDfD40a7a58a21t9quDdXUzPGN2Hh23&#10;CgP3YEdhiH4bf8ErfG3gH4jeHfEGofFb4X30Ph/VbbU7iwtPG8N3dXkcMyyNFHEnLOwVgq55LYro&#10;lipc1oyPZoZThp4GVT2UdU/srufO3xO1LVvD/wARvEun2viT4sSWVnqV5ZxeVfztEI4ZdiKGLAnC&#10;qpGBkknqMCu2/ZntL7XdW8ZX2o6t8Q5n0XRHu7MXupOimaS4jiOEDElirkDOOcV3XxV/Y5h+Enir&#10;xBf+LvFWjeKv+FgXl0thJ4c1hr1fDyyTkeY5IQR3CsYiFyf4h6Edx8IP+Cbd18ENM8XQXnxu+D+o&#10;XHirS1sBejV7ma20k+csyy3TCAOgcx+UoySZCBwOa5KWaKpWdKMtSauWYb6pFKnHmtHou6Pjl9U1&#10;h9FaWTUfigpMDAyvqzqsfJO4/N0459ia/pS/Yb8B6bZfDu9mFhC11caH4X8w3H71VZdCtScbs9WY&#10;lj1YsSTk5r8L9a/4JLaTpWmRqf2oPgrdec/lytFrF6fssRjYs7L5B3BW6gdQMdea/ff9j6waz8J6&#10;rDtkm8m08P2yPFEzb2TQrE8Lj0IPXgZr0qdZzhY9/D5bQo1Y+5H3tvdR6H4z8O6PP8OdcH9maYqz&#10;aXcj91aIG4t3JwwGQfQivyT/AODijQIdD+BH7L9jZW+qGBfD90rraX7WTSIsWmYMrAgyY65PPXBB&#10;Jz+t/wASGm0X4a+ImezujD/ZF8wZoigiItnABPQZ9a/L7/gvr8KvA/xO8A/s6W/jrxld+EbWw8M3&#10;JsWi0iW/+2syWAbIjkUpgIpAw2dx5GKiTklc6a+Dw7q8qhH7j5P/AOCYegWt54O8zUob5ptH8RXV&#10;1H9t1Brlo2khtoXLOThgUkb5SMKeQAa9d/ZV+OeqeDP+C0+m6LrGoW+i+EdF1XU9M1QXceIrYWsl&#10;wi/LlgrvI9qA2QAH9cEcJ+xP8Nvh78EfBd7/AMIt8SofF2gvO19MD4cvoWs2YwBgwdZAQ2wDHzbM&#10;kuAtcn8Zv2gLrxZN4pjvLq8tdM1q+ItbNp9xSzt9vkNJISSrBdpIUbnKfMemPm8diZ0qycupw06d&#10;CCnHkjdO2x+r3jv9nvUr3/goHH460fUrnQPD+j+J7b+2gPEdzaWl9IunWoFsdNjBimdowrec5Coq&#10;P8jmQOvsX7W/i7QfEf7NOvQKtrfaXqkF1pl4NsaxoskM6fOxZSu/btUq2csODwK/Ib4nftH+LPGn&#10;hnwLt+IXxe03xX4rjJex0vxXf2Fnrb7xaxu72sDp5weBdgbaBEQvSvnLwr+1H8cvCX7RfgvwnrXi&#10;74kJ4a8QeKtM0a6sNX1DUprNonuUR4TDcMRJKR5pyu9gEZhjIA9CnGVVKfM9SsP7B4SVZQWt/wAD&#10;+hzw94guLD9inT73S2FzI2nwWtnNHBs8yOSRYUAGFKEKQARyCFYk9/nv9jj4V2+j/th+GdXuJIr1&#10;7Gw1vSbJfts8hszEbVSCkjkK2zIyQGbkn1r8Qfip+2X8VPClrFq0fjTxPqFmNTuY5tNuPFF4YbC5&#10;W4lFpFGsdySrmJYpCCioCxBA7dd8Bv26vifrXw++I3iS6kt7jUdBj0V7a2S5uLOG+E91Ml0DIjmQ&#10;sUUfKDlmUYB6V2QjZ3bZnWcFQpy5VfRbd7H9Q+2MLu2qvBwCoXP0zg18qXX7P1x8b/hv4u0zQf7L&#10;t7m3+IWrX0321pAryF3G7cmSNxK8AYHpX4fRf8FXvjJ4q0nxR4R0XWdPk8M3htNSv5r/AFm7BlnD&#10;kqkFxIfOdQVCBY9gdgSQRxSfEn45fGBtI8O6rpeurBHceD9IluoptVW3W+vbsXDy/Izs7Moh3EqC&#10;wXPOcU1FWu5HTiLKtCFt79Ox+tH/AAU++HkHhj9kbwn4L8baLo/iDSbO+0u10aacOqWV2ljerO7O&#10;cM22NJDkgfIxzzgjY/4IUfD/AEH4A/8ABNL4dSi4099Y8ZpJr+rXkbKGvmuJnEW98ckRCNdvA49z&#10;X4h/sjftIeLPi3+01o+m+JNTvdW0+S6uY7Np5JYIYXayuc3RU5Y7UUIBt5Ezfh7H/wAEqfjT8TLb&#10;xPfXepfELXI/hn4MsLiS00aLUBJYXqW0W8gA/MqJuiV2ztU3UCgliyjDFXSVpHXgKMXipRmtlfY+&#10;7f2vtXt/i1+3Fa69Z3MP/CQabqsGlma5YY062SdzDD0IWGWKUTFSCxN1jIAxXv8ApP7RPg/4O/sI&#10;6hqbeIPCfhfUviVE6WkN8qwW2iXF5EbaFrqKMlhGsqKruoI3ttyAdw/LLw98TvE3iL4eeJtcuItP&#10;XWJJLhXFrqYvoTImntiYTrgsfPVXOQvlgnGcDFPwL8PLz9of9mbw74Uk1Dw/p+ueD5RNYXd5eq0l&#10;2rJG86SSbf3dqJpZUIbIVZYH6Bw3LTrSpz5myY4VSoVFGOqlK2p5L8Zf2dHsLz4kaPoPhu/t9N8N&#10;6xFqsUltGPswt44hK0uXAYxou5pFByBPAQSSyj3n4JeJpvHniXUNWvsSaotsthIEwPL2szR4A+7u&#10;idWGfX2NUv2xvhf4pvvhB8Rr6x1Lw5b6NZ6TJfX2lGR2ulmtoBH9shbygRJseYvH5hjaNUcBZBzz&#10;37Ivj/w74i1C+stC0e/hu5bNL/Ur+aT5Z5TzEiqR96OORlPbjsCAPpsdxBWzSvR9quVU1bTqfE8R&#10;YGGG4VxMILWUb3v1ufeH7Get2uiftl+D7me6t4YpI7ePzncKnOlxLzltqgkEY3Ft3GCeK/SfxZ8d&#10;/B/gRb1tW8RaHZtpsbvdRvfQiSMqMlCm7fux2C85FfjLomlx3mvTWTtbWMTT+YklxbSSQwXEcaOl&#10;wYghJKThJOEI+THI4Pcfte/2f8c7rT5YNX8M+GrxyW1zWdN0W6a816byRCrzy+Wo2kh2KKq5Kr0G&#10;QfPzOsoySueN4RzlisDXlZXjL9EfVP7Nf7Rnwz+F/wAZfHevSa5pNnZ+I73U7+BpHtoWuJTd2sTe&#10;ZLvxueUoiEHaRETng12PxT/aD8PftCfDK5ktdR0nUfsjXguLQTI3lxW2s2SRyMhO4RtsV1kxhwFZ&#10;eGAr8lPjJ8KrXR9Us9ab4nWelzQQJHZqug3MkscsNxPMlxCAwT/l42kEbnEK5b5wR7j+yJ4v8M/C&#10;j4Z32jWPitfE3iCLTLuCS8fw/Npwurd7i1lWJVLOEVbiN3BbJ25HIwB5sq0m7KJ+k4Om44dykls+&#10;/c+9v+CrF/a6z8PPB/h++mkNjqurXFxdGOATNFHBbvufaSFwrOFYk4G7HGcjwn4Xaf8AC8eFPE+l&#10;fEHx54T8B2+uaZpc1trWr39pHLJJbXl1MEl+3M0c/lvK58t98ZDHCY4Lfj5+0frf7SHxc8Nf2hay&#10;ab4Njj1C20yKe0nhfUmlVENwJXVN0PlhlRFQlslyzYFfOH7V3wZ0743fD7StDbxB/wAI7H4fns7l&#10;Lh9KTVcyxCeEI0TTQkbklQE7jtY4INVRqpT1R6mIoqWGh3bX4n6Lwftlfs4eC/2d5PBtj8dfhTqy&#10;WuiS6ZbLceMbCae+ZoXVRt85izPuIwB3wABgV6H4S/ao+Gvwf+HXgbRfFHj7wb4d1q88MWl/b6dq&#10;OrwWd1NbLEqmaOF2DNGCrDcBgY61+L3hb9h/T9LuPOt/H+vzXGmzxTstj4Esk/1S8KzSXpGG7kLx&#10;+laHiL9mTT/Euuat4h1b43fEnT9Q1iSS2s7eLw/Z3c0VvK3mJa2ss12zeShZyAViUohwG4z1xxFJ&#10;7HJHDRWJVNWtbz6H6ZeLP2sfgTcftU+FvGsHxW8DTWulW15c6lcTatbCHR0ubeCGCVpGIMXneWEA&#10;JG49K+Vv+C1fx7+FHx/8Y/BTxJ8PfiN4J8Va3pOtS6JqdrpWqxXNxNYXAWeKTEbE7I7m0jIIIwZP&#10;U18W/tAfs9aT+yz+zR4h12Pxb488SaNNJY2czaz4asbD7PbW97bsUt1ink3uvm7gJNqkj7x6V5Z8&#10;PvFvwdu/HPgu+8F6x8QNQuptfi0/yNe8N6dpsJaJ1aWJmivJZ+AS2EjZTgZZBkV6VONO3MpM87lk&#10;qlWCSsvXex+q/wCw74f0vxR8EPD/AIdvLi300SLcNpylWSJbuTy3mQKjookLEPvOBuds9seot41t&#10;/BvhfwRLr95G02n+N7W8ja5tj5ke2KaOZ8NO2eWJDAg+5rB/Yx+EFrq3wKg1uGOSa3sdWut8EGw/&#10;Y4C52D94wO0CPJ4LHH4VsfG7wsZH0+3v76zuNHXVtKuEhiVV+zCS6EEnz7j1VnOPUDtkH0VyyWjP&#10;JowlHL1Kyv8APufV/gv4zR+NLSP7PIrM0RkBS3XZIv8AeXMp6ehzXyF+2TaLJoPixktceT8XtIvJ&#10;USDaz+dpMMRfjOWK4UHrgAV9W/CTwx4fPgrT5NKvrGODyfK8kSbgrA4YY3Z59K+af2yYG0qL4jLG&#10;yyLH438HXA8scFZEhhbgsFOdpGCQDnmvPp8im0etivejFpLY+D/hR8SvBvg39hxvgnqFwNS1Cx8d&#10;va6dbFHli1Sya+M0c7t91CIlZtj4Y5G0dq+Bv2ff2X/GH/BST4133h3wTbeHxr2o2Ivo21i5Sxtp&#10;xbnMzI4VyWO5cDHRG+o+hPA62+k/tjX0mpaxpOoTarqMUul29tdTzXdxdwYsnln+XCRqUMQDhSWB&#10;K4HNeP8A/BNX9otf2b/2qLDxF9o1LR4NJ0/UdPuJtHjT7bZtJDNDFsEiMpkeYhQhUhsEbwSMcNLE&#10;UvejFkUknjnCSVuVdzd/ap/4JqeNv2cNK+Efwq8TQ+GLrxX4h8UXWbjQp2vILexulhUb5WiQgoY5&#10;SWICAdGJro/2OJ4/2j/2l/idFqMOsaVpGm6NcPoVpBohjGp2ttNDDbWLyMoEMZiXzXDZDqjgkA8f&#10;WnxJ/aytfjBa6l4hk/4S5NOtLK2sLy11F445HV2aRI44rf5DCSxGHLOhyc1594h/b00fTdBZYX8Y&#10;Sas0awCC5vL5rWzeRlAJDyFDGN5yoAUDI6VxYr2OIXvOx20cvi8LUSS3fc8K8WfEvXvAnjjxJ/wi&#10;eg2vl2V1eTNcL5nn3S20Zme7MkwWEWsbBg6hFlUF03ENmuH0Hxx4m8c/BzxNJY317F4ybxDpjrr2&#10;oyPDNost5DcvLJDMjFoxGsUCgrwNq8HC4+t9e8UaB8KNG1L7VpbaroPiJ59K1C200Sma5j+0ODFO&#10;vCGMopwjEq5yWzuGPO9ev/CHi34d+NvEPgfwyTdx41DVNMNm9sJr2EpHHCoYsr4RyyqoGTGxOMhK&#10;+Z9j7FylG54+aZbUoYOlVi1q10Pi7xh8Try/8BzC5t4YLBtSufst3aW00C+KjD5avcPI4y8YlV5p&#10;cNlpX3OqhFUex/HTx/4H+DXjTWtGs/C11rl5rWtNez29lbeSktxKyG3i/dvllQuWSNUbccApir/j&#10;nwzDL8I9akm0ySa18OwRX2o6ZeWrMbiJlnaPbdp+9FuhacbFYo52vIAygHkv2ofDVx4j8WalqBuJ&#10;7e0u20eaKWGYTXNreXNsjwbUHzLMuGVirBzhMrg88Ua8cTF+0urHl1sPBY+NNrdO+hW8StpN18Nr&#10;uDQbe+W08K3DadeyTrcLJNd+dkvIJ3JWYJwyqihTgY5rvv2KM+HJLVdyts1O3vFYEny1Z1OD9MY4&#10;7E14N8KtKuvCmieKNDuN0k11Yf2rdOD88MouSiE5+aTzEOS+WI43eteu/skXDNJrg3MvlSQsBnod&#10;vA+lfaZPrhbXul1JwcY/2q6aVrx0+R9U+KLP+yvGutW6fdt7+5XP0ncD9KdbnfAT7dqn+JKbfiZr&#10;+3O2a/eUY6YkAk/m/wCVR2O2KDH8Q9a9o+ksjroZBJ8OpFHKxasrAezQMP8A2QV9wf8ABPnU/tf7&#10;NFvGcs1jq99Fj0DGNx/6FXwvoB8zwjqsefkjuLaQk9v9amf1Wvsf/gmpqX2n4M+IIN+fs+uDjHQN&#10;aw/1T+dY1PgR1UGfRon3ilJ3svtxTVOF6UoIwGFSb8rOo0A/avAXiSFeqwwTD3Ctn+lci7srH8K6&#10;r4dT+dFr1v8Awy6VKB6nbkCuV3b1DN/Ginj1xQIbN93jrVe3tvtFwtuFkL3GYcKNxO8FOnfr0qae&#10;T8hVUXv9malbTSMcRzISScY5HcUehMrW1P5m/iB4Ij1Tx3rmg6Von2FtINzBbXml3bLa291HOEaG&#10;RnBXZGo2tG/lvvfClxjdyPhiXT9P+GXiubS7rR7zxfCkUdiNRuQIo7OSdIpHtkcrEZwz7vMc/Kin&#10;Az81ewftUa5qHwp/bY+J1rFc3Fvb6H4o1ywl06IqsGoTGa4RBI+1gFCyR7xtG7y0U5YKw84+Dt34&#10;P+EfirR9dudA1LxxqHh25tpLfTfEEED6FfxLFIt0tzbpiRt5kzGQ48sICxJrzpYWvGTvI+dqVsCp&#10;bq/ocT8K/G+q/Cf4i6NNbah4b1jXI7s4sGgi1TT1lt5QI1nMgaCVGYb9sZcFT82QwAf4u+KXig+L&#10;7rR/FVjbw6guo3SXkkOkWyTRySnJeARRqAykEKUwpXGFyM12ulj4caf8Br7SbvwBcf8ACyJdRkvr&#10;HxXaam9vbRRyGPdaTWRJRowhkC5GcOBn5a9F/Z98OeJr2TSbq60FdcvrOH+zl8Q6tC8FxBbKuIzD&#10;KXzmPPyA5DLkHJIIU6eJUPdPOxWaYSir3VvQg/Z6/Z4+JHir4q6l4L+Hsces6hoNguv373dvbCTR&#10;9phizcRyo/3Hu4Y5LcMQFl8wqdpz6/4i/bx1TwhpM/wP8T/s8/CvUtQs7KXRdZ+w6bFp3iSC5kEu&#10;5zLBDhbiFZIm2Krk+Qv3Szkbf7OnwTuf2aPjtqXjrw74u1OxfVJLxJ9Oi0SO4huLe7t/LuLaUvNt&#10;dWykgYqQrojKAVr6A8c/HTR/i14h0fxB4r0XS9V17T9QOtTXX9hWkX9qXTaemntNM6uHn32qeWwc&#10;kqVRhgqK6adHGU4cyTueTDjHJnBxVRXX91nwV8cP2TNX+Ct9G+hax4i0aDV9Msr2yuvtc/2BTJAr&#10;XFrHMobzmQoWIDHZ5nI6bvqf9hr4veK/2atT0/4c+PvCvh+48SeGYr/xBpfirxkbpdK1221KyQQT&#10;yTuS8luAMRxxKJIyDtyd61778FP2qPCfwj8KW+jXvhq/1jS1hQv9qtraa72QztLAgaZmRAu9wwCh&#10;iXOTjiuJ/a1+OzftYfC3UPh3ea1rVl4EWJhpdjcWVlPNpIxhFV1dPMiTciqgwAqgc4BrXCUcUqrd&#10;RaHA+IcspU/be1Undacvn6H6Lfs5eNvA/wAVv2ePDfjTxN8L/CfgvUrmxFzq9suL8WbLnz2M8ERi&#10;ZM5Lb3XYud+3BI/nT/bF8DeHfgt+1X4+0m6s1n8N+DfF9wbfTY7trpr23hvGMFuZ1OSjIf8AWhiw&#10;CknJwR+iv7LX7Tmsfskfs3zfDKx8TXWs6DdSXj3seo6fbTR3T3gzdBw8jMY2DOqqW+UHrX5sftHf&#10;Biw8LeL9U8M+Hb67uNPnt/P0uS7ZRP8AvcuFZkLDcrDAOB8sfvmu6jJqMos7pZ5lmJrU3hlyyT19&#10;22/oj1LwN8WtJ0u4s7t/A+ixrZyxTx3MNxPuhYEMkgbdltuBgNkZHORxXp3i/wAXaD4e8da3plx4&#10;J0G6nsdRmiNxJPMrTDeeSASBxt/M187+Avi34D1TTo9vgvUHmhiVJymtsolcRjK7GBGMhuPXHNev&#10;fED4j+Fk8fXFxP4T1jUJtWtrLU5rq21YxLcCa2jkT5f9kMM+pFc9O5923pc6e3+JnhNlZX8AaSOO&#10;dt7Oqt+ma6Tw1410WXRPEMMPgyxtLeHShfXKJfTOtwsUqYDFjkYLjntzXlVj8XfAM0b+d4T8WRqv&#10;GF1oZz7fLXWfCfx78P8AxD4mvdMsdD8VW8mp2N9byyXN8skcsQgkkdADghiIxg5wCAat3Q6Z7V+w&#10;R8V/h0/7UGh2tx4GWP8AtWC6tFfT9VkjmlcxMw3FlYYxGx4AOQv4/cHxI+I/wTPw+1hdS8C3s0Vq&#10;TFJHd+JJY8nHqqHj6jFfmf8AsaeO/g7of7Sfgq6+z/EDQfL1SEG+82G68h33Kq7Aw+8XIDE4APIN&#10;fQn7Y/x++CXhLxfJp1v/AMLy1Ge8RmZ42061t5ZN2OSCSw56EUqSvO7OiUly2PBfBHjzwavif4jW&#10;+leB7S3sdL0qbV57CTU5XXUlimwI3bggqcNxjI9K8t1b9ovQvEGpytb/AAr8JrCuGBkvLqbbjtjz&#10;AD+Nd38HNd8A+K/iXqFhougeMrO81rS71bibVdRglM0JiZ5YsKM73AwD2J4FeYeF/Hnwx1COWWP4&#10;e641vCC7ibXNi3GWCqoVYyeckda9LdaHnnv37MfxX0/w9eQ60/gXwjo+leRPBqsOn21x9quLCWNo&#10;riGNi7qWMbGQLjOY15FeU/8ABNS4sZ/2xvjd4b1aOC/03XNIsNSMc6eYkwgkjRJCD3zLx6c17x4N&#10;+P8A8JZPhTNpvhvwFr3hXxNCvkprS+IftYsJCuNy2/kKshCnABOD0J7181/sIWLeC/8Agq1aaVcG&#10;QNrnhW7tGEi7CDG5lUsORysJ47E1nhazlWnRW8krHTzcsbo/fjwX+zh4F8R6rb28/gvxRokkkAlc&#10;XsrRbHw29MISrbSGQtn5vMyA65cdhZ/sW/D23VQunXjbV8vJvpuV9MbsY746ZrP/AGvv23fAf7Df&#10;ge11z4gapNZnVriS002wib/SNUuFGZBGhIG1Fxuc/KN/Svmn4U/8F6fh98QfiZoei6n4V1LR9F8S&#10;ahDpVnr1hq9vq1vbXMziOGO6jQI8O5mUbhvVTwTXd/bWObt7WX3s+So+DvDlSn7enl1Pljv7qPoj&#10;4y/s3+CfA3wy1TUtP02SO+SSKKJzcO3zvMsY4LEd662y/ZI+H8MXzaR5jsuxy9xJhup5+bnkd+nb&#10;FU/2lpmPhXRtN/diTVPFGl2fQ4P+lrIWHPTahNekGTzFZhtjXDSZY/Kqg7SSew5PWtK2aY1UVL20&#10;tfN+R4+B8P8AhqWZ1accDSahGCtyr4nf8TjE/ZV+Hqov/FO28jdkaST5gPoTu/LJrF8afDz4J/DI&#10;H+318J6QuCdl7diNiDyx27s/jgYr5Y/a8/4Ka6x4w8cp8PvhFeGOS+uRp76uGEUl5cM3l+VAx4RN&#10;xA8wggnpjrVHQf8AgksT4c1Txh8ZfiFPp8djbS6jqhsh9oNrGg3M8l1LuJwASQiDpxmvJjnWLm37&#10;OrJ231Z++YH6PvC+XYSnjuJoUsPGolKEFSUpuN97W0XqfTfhzxD+zf4t1L7Np2rfD26nZh8puY8u&#10;3QL8xGfpjHtXotv+z74BEcckfhnQ5hjCHyVlVlznIPPGea+FvF3/AATB+Hd3pfhKHTvG3irwP4n8&#10;dRSf2Hpni2yRWvHRd3lPsVTFOyFXELOJQCeCyOF5D4c/tGfFb/gmP8YYPCnjyO41Twnc/vWs2uDN&#10;DPbbgv2mzmILZThijZzgjjrUf2xiVK05y+9npx8CeCc2pylwvKnVrQV/ZVKUYSlbfl6Nn6QR/ATw&#10;Kgcr4X0JWfqRZx/McYBPHPAAye1fDX7bFpp/hr9pC+07SbOGzt7WO2URQIEXey7ui455Wvvjw74n&#10;sfGegWOraTdR32nanALq0uEPySxNgofyOT9fY1+en7X1nfXn7TPi7Vnl0/7Lb6lH5S/adzOI4Y0A&#10;2gA5LKe/5V9nwhndHDYyU8wrcqcZJKUt3bRW7n8k+LXhtVxuEw+DybA+/GvBzcYpOME9b22R1P8A&#10;wTF8K6f4e+C/jS9tY5lute+IWu31+1xdRSyNOrQwNINqpsidUXarZYBiSx4x9DG92S8x2/lqc7vP&#10;Tp/31XLfsufDSx/Zi+Gf/CO+Erm5exm1C51me51KGG4ubu6uZDLIXcIowNwRcAYVFByck+ly/Evx&#10;AIgftVnnOMC0jwf0r43E1PaVJTXU/b8PTVKkqa6JJfJGHaXi3TLhrVWZwqhZ0z19M11Xxjljf4hX&#10;O4RDFvEgcr/rOCeSBnueM4qPQfH2tahrFrFcXFo0NxcRwmMWUY3BmAPOM9+1anj34kaxp/iy+hsp&#10;7VLeB1Ub7dWfOOmTXNLV3OiOpw8UdvG2cR475TAP44rl/jPrVvpHwg8StJLCskmnSQITIMMXygXO&#10;e+cV6Q3xV8TOMf2hCvofsifL79K8/wD2qvix4hb9n3xEkmoBlmRIyy26oyZkAyrAAhvQ9qepV+x8&#10;N/EmzhvbHQoY2juFtdEgglwi4hl86aRhzgYBkIzwMtzXmvx6+0T6v4Lt/s+oqtugRxJaZhQRW5Pz&#10;M37oqWJJ2tlvL5DA4Prnxh8Wa83iC3j/AOEi16IWWlWULMl9KjEi1Qsx2kHcWbcSO4GMVzf7Q9/Y&#10;6trmrWeqzXV3rsP9l2+l/aL+ZzawQ2m26KJkxyFmCK7khl+Xj5silGTkj5Hi6UoZTiJR6q34Hlun&#10;GGx1H+1M6l9qjTyz5V6I4csTtbDRuS4Lcc4G04Ao1C80Uasuo3Gmyw6gYUt2kudXk/fRpGxBY7A3&#10;UscgcZ4I4x9Sfskfsu/CrxX8DD488d+AfD/iLX4729nj1TU3ldba3hAGWRGC7F2ysflJqr8U4f2Y&#10;fE/gPxBJoul/D+48YSaVdWUN7Z21wtxiS3ljAglf/VMrFcNkYPOR24cRg8E68pVKScr/ABXPz/I+&#10;C8yq5XTrPGuMHG/Il0Plm3sfCz3+sai2hWuujUxsulu703ccSsDtiVowHjUH5xtckttIy3Bfbf8A&#10;CP8Agi8a8j0vS9Ggd5YY7Z794rddw27Mbssy56Fm5PIFfV+v/s0/CHxF8J/7G8C2vgzwPrCwR3Fr&#10;qmm6ZcQyyTrEqYnTbl4mY885UqHTBHPzB8CfCPg/4y/tDR2t7q0N54wivtNfUY/Ka/NhPCz/AL8q&#10;ymO4nEkG9v3YxlAR1y44qjGq4qmj3J8B4/6qnVx8+TT3bLS5kzweHUht/P0nSbqKG3aOD7ZLczok&#10;ZxjaglG7BAKk52npipPDXxG8J/Ce/k2Wfg+OWWNJvI1cNqUKojgCQxXEjx4Lf7Od2Celet/ta/sr&#10;+JNW1rw/N4b1DWNZ8Y+JJU03TpBootLe0CtH877IlRhlmzgLgDvzXNfEz/gm3rXg/RLiPS9OutS1&#10;jw9B9quv7U0lFvNQto7s2krW6AsHjlf/AEiNmx8oyQQCD40uIlzSjChpHqfN43w5zGlj4VZ4mUou&#10;Vr31skX/AB5+13rmrfArUtH1i58N2/w/ug9/qMFto6xWb5kWd5HEC+ZtMkayP0A2c/Lla85+Hniz&#10;wv8AG3Rpbbwnp/hPxDp+juZ3WwsxKsfnB5C2/Klt2HJGMHpiv0s+AHwQbQfCHhkzeFNN02+vLaB5&#10;ITbwhmlljUXIlDP8wdGK+WRtwcbTXw78Jfhpo/wxebUPDeg6Ppmm6lqGuwzW9tDsj8iO8uPsxUBj&#10;gL0XJPU9q9DA4+NWKnOmrn1tbw3nUqUYYnGVZPV7+R7JoejftLfCLwlbWemrN4X0nT7OFIbe3Gn2&#10;cUMCg7FCsAx4HRiTwKvfBXRf2jPi38MdA8R+Edev/wDhGNcgF/pUqajZWqSxTEyeaV6r5jZOOoNf&#10;Un7VXiWzl+A+ntJqFvb3l5YRXBt1umSS5At3ZsIEJOC3HzDtXMfsmfEpfC/wV8J+GY5rfz47SKZU&#10;+2mOOFBFGQmdvy884Hf0r6ynKp7BqMUvkcP+o+G+tRoPE1bW/nZ4R8Tvhh+0d4Q8Htea/wCKbs6f&#10;cXdlprQHXre4L3E93FbW6sFXvLJGSR054qx49/Zl/aM0bwrq+sar4wkms9PtJbq7X/hJBkxKGZl2&#10;7eSVyMdDwK+p/jR48n8R+DNDZs+TeeKtHAWOd5OFu0kYAgcj5CRnPIFdP+1DrkI/ZT8fTss6teaH&#10;cKyCQ/NuiZcruIIGevWsZYqoopNHRHgPAVJyhKpU0/vs/JvTPGHjnV/ik/w/s9U8QDUZNKbWB5cj&#10;mxmSOFGWINwjXLxMFWMgHKsM/KCMuO88QWkiwy6leaetvObV0e6MX2Qn5gpVMHad38IDFg2Rg19Y&#10;fCHwfpFxfrc3DabdXkk1zeTIb0rdySC6SyWFF+6JWgjzjafkZ3HXFeP/ABz8NafoHxD8dW1pHYXM&#10;liGjsV0yPzLcSraxDzWkcl/NLFwWzyfbivmcwzSpGry2R6+WeFuUzourUnUdv77PF7z4vXeo+KJ/&#10;Dd14im0/Ulv3htLTV9eWxW98pUc3MJZwDFukAVsbiVYAZxXx3+1N4OVfirrF1F4r8P8AiCTxXqrq&#10;JNOvXvCXk2kB2YY3bGU5U8bcc55/Sr9nHxWul+Ddbdfh1b+Lr7Uru2lt459A/tKSzRoB9pjjJUou&#10;eTg8An8a8d/br8CePPjF4q+H+pWnwq1SHSvD897caxINCj02HSbdpoVhldYkQfdRn6Nwg5UZrso4&#10;ypzK6VjuyvgrLsK3Wpczb7s/YCLZDEsf/PGKKPHfIjQfl8tSLNjlfrzTb+3WHVZ14yjkEj2O3+Qp&#10;PKz93NbSV5XPqorljZFgPv8AvevNbPw6lx4xjbvHBM349BWH1QhuOK3vhkP+J7cSFRlbOVj7c1JR&#10;hwzZtYW7kB/x5oZ8r9AajgVvJhX+HAH86VBkt7GgBgGx16nnpnH6141+3Np7a18DrqwbTZtcW93Q&#10;taJam6kvM7OPKB3Fduc4OD6V7M7eU6s2Nue4rifid4xbwDc6LrHk3F41it0AkP8ArGHkAcdyPb1q&#10;Ho0znxTSoTb7P8j88vhv4ObxfrGJPDN14jWzKytFDof9pfZlZSN4VlxESBtC9iBXdaZ8KXtpD9j+&#10;FOqw8hAG8BrjZnOOgPv1zXe/8E6fHNt8NpfGcl1DdyNe/ZIw9nASEKmUndgjClsYJPXOSRX1TJ8T&#10;7y7gxb2urOWIbHlliU7/AMQxx6E15+YYycKtnsfN+GOFX9iKa25pO/SzZ8N6T8CbrxPBNGfh1c33&#10;2e8lQgeGFZYJFwDExIyhXrtBwMnAFbWufCObwp4Lur6TwbqHhmzhiCvcv4ZURln+VUDQqzIxPAZ9&#10;oHU4xmvqL4XeNb+2t/ELNujkuPEuozyqUKtvLqhwq5z0xjk1z37W3xZW7+EOoaXdsswvXZSzyLHC&#10;5RcqAJCjOT1UBDuCMfauKOIbnZtH1cKEY5c4+v4s/JH9ovQ/E2sfFLWpIPDWp3GkwXIihhtNHuI4&#10;7u3XLb4kEYYTltuXwRnBGOteq/sq6Z4j0/wI2m6lot9a3kOrgQf2rYT29souE+cyfPGyqrod5Qr9&#10;8Zz3+qkutBvHZv7N8PKtwFxGltGEeRVUHAK4bBAJPGCTmnaf4Ts7v4i+G4mXR1vJpZyTJ5aRbvLD&#10;DcFU/Jv2bvlY4BwKWHwVKlV9pGR51bAx+qRmv7v5o81l+Dur6to8izTfC218uUptguLl51jP8Tk3&#10;4BHsFzisv/hFNa06CLT4fijJZ2tjtt7iVfGepx/awAFVh/xNUaVVUKgMpdlEeFZQBj6K8IfCeTXN&#10;JWaTXvC+jTapHHDc26NIqM7KzDqiZBxjGO9c5qnwyn8AeJNY0nTV0nUvsGo/Y4rqGO5faPLR8Kqj&#10;HBkJwc5zXsQxCj2O7EUf39JJ7N/ieVn4a250qe6uvilrWpXFvH9p8mPxdqVzFM46I8baw4YHAG0o&#10;wOcFWHBwb74K+HtX1ZpdS8ReDdaWZVlij8RT/wBtfYydr7Y47u9kFsPmPESRjgZBxX0KNH8aaZ4G&#10;1qKK3sY7H+z5hdSy6feLJJFsbcc5ChgM4OMDuDWt4SsPHVz4aV2shHHHaRAWyaPdMrMECKoPng7s&#10;YJPTvgVdTFRcNGXGhOOMS6Hyj4r+Hum6h4A1Tw/pvibwTpv9vx/2dBLYWsFisVzM0caK5tmZ8szB&#10;EORtdgRgivnv4n/sP/FDSte/su10bRfEOmrG8kd5HqCWqpKTuCgOvmY3cZB5BOQa++PiT8LPiL4u&#10;1jw/a6xo0l9dPqVnqFslhpctubmS1nhuTuJmO5U2B8NnlecjivULj4f+PEjlRdD1RomA37pBHweu&#10;PnA49DxXn4ijSryUpvYzo4VOtV5trp/gfDPws/Z+8cSfDXwzpX2rwraX1lB9lvIbz7bcGCeS4Zts&#10;bwRlAdkoHz8dMnGTXT67/wAEy/jFoPiTRfEXiDR/hnrHh3wq1tqn7trqaXSvsWJPtVtkr5Vx5an5&#10;ySCTyMZFfZfw28Ma6j+IktdJ1KGSHW1iliiuoYWhkFvbqRIyvnAA3/8AAh1rc+L/AMN9ct/hf4gu&#10;ptW8WNHb6XcSzINTaWN1WJiyuFIBUgEEHqKzqSUHFQeiHgMLGOBdPtzfifm3N/wbxXvjW4vL7VtB&#10;tLXULhvNji0zX4La1vlmkaVnPmxs8cuHP3mOTgBlFbHhP/gkfpHwos7jRbPSdE1NfHU1veNZaj47&#10;gFoj2EokSZnVEaF0MwbyyTv4AZcEn9Al/Z31cQW7SX3iu3muo1jL3WsKc/KPutk/wnhSPSsnxP8A&#10;s3yR/ErwtDHqWp3t1eQagfPNyodGgWKQZORt+/06t2I4xhGVTna5mdeJpRlhKbS2a/A+T/g1/wAE&#10;6vh94b+ImtTfETw78Php+qyCVhbeMhcL5oJEj+Vbzo0O5mzgBhydqjpXrXgz9mX9mXxBb3q6s2n2&#10;stndyaZpy2niC5tWh06FybUIytlFVXkXerBzu53dK9C1n9irVItV/tFPHF1YTqd4g2uxPqGbzsnP&#10;c7hjsRVTwJ8JUl0TWLW68a+FbW5sdUu7FftVvdymQo6jd+7vFCxkHIHzOuDljXVTknGzDFQX1mm+&#10;zf4o8W+KH7O/7LPwi8f2Ol+E/CV5qHi6Pyry11Wx16b7MnnbvPZ0aUb2ELSAvgsDIMYOKp2eufBr&#10;4ZXUuhQ+GLZfCsMbW93DYalPFK2ms4uIo2mVmkRPPSR2kJLzArk4XB9h+JPwX0WPwTdXZ8TeCbht&#10;PjR9sSXU01wHkQFozJO20c8q27IUD1zV8b/sJ+Hb3UZJL7x9pt5ab287z9Tnhj2rkkCFIyqqpwAO&#10;gA4xXfCrRUPeiZcsvrc3CW6SPmLxN8N/DviHxXeTeEtK/s7wveXsGo6f4bsY5ryazjktkgaGeV2L&#10;vI/zzOx4XeiYDZJ7L4f/AAd+H/w+sjDpdjbeF9P01klM/wBikdLRZCUkE8ckjSOjo5hdRnCyDAyg&#10;I7qf9k7SrHxVp1jpHxI0bT9L+yx35v5BcM0kayCOW3kkVUZ33HIYgKe57j6L+HGqaR4WtJHuvil4&#10;Pj1C8vXM7WSSGGFWJJ2lwGLNwTuGAWJHbDqU6L1UDlwLrxVSF95Sf3n58ft2+AbPx/8AsQ6pb+Cv&#10;FttY+OYLkxPoVloV3Ne6rY7WV7dJ4wEbzFdWdX3KQowdwzXG/sxfDfWLbS7fWNS8Nax4R+0WGUn1&#10;IeQ15cR26iUpGYl8tJDBlFJdiAvJOSf1S/Z3+PvhnwH8DNB01/F8On3VjbuJvMvciAfaJNrFc85X&#10;hVJ247V5v/wUS+Kej+OPgpoWn2erR6gtrrsc0Ya6guHtk+xTqFyGB2k7SOpBNKnC1a8EeLxZzR4e&#10;r057qDPlX4QmFfiZp9zIulyRvdpJKt1bPJbNmBSTJGqMzA4ydqsT2B6V9SeCPAeqeO0ebwxpXw6a&#10;xjKQkw6ddrPCwyMuPJRSTuJB2ADvXgf7NHiNNM/ak8C3kkypHa31huMsoiRQtsuSzE4A9z0r9F9R&#10;+Muh6Hp+pavNNZ2dvbwtc3TJcQu0W0FmOY8vJlQeRk+x6VeaYdVJxZ8Z4MV/Z5fiIpq7kn8mkfF3&#10;/DJ+nfEh/EUOrax4N01rW+a3ZIbOS6gwyRviIlRlCHUA9NysOgGK/iH9ifw/8JPBPiPWNN8cJKtv&#10;At19is9HVVvpYs4SRiNwUAnG1l565r6E+FPijS73xv46SO50m6tZNcheEvavFEFNnF90+SxA3An+&#10;EZyeK1vjB5mqfADx59o0XQ4PK0y8EUttcSM3kBcrI25VAk+8WXPAGa8v6rXUrtn6tTxVJYScG1dJ&#10;qx8j/Ef9mhPgO2j61a+Pv7asY9at9Oa0k0v7PuklSRmdWzgFVUE7QOuBjBp3hvw/dfFPxvdWGh+J&#10;r7wrf2kcmNUitI7zbtlJMflMVQZjxh2G4H5t2QCPon9oD4PfED48+FNF0u3+HtnoZstZs9ZlurnX&#10;LNl8uGOdSVSNmYMfPDcgdfpXMfAj9nXxp8K/2pEOoaBpst9d6Lc3fltdwSi6RGjgdwdygFWkTg8t&#10;yQRURw9aLu4s662KpexglK7Tjf7jzDxR+zh8RIiwj+PG2HBKibwskhORggmOc8H6E1wHiv4EeJvH&#10;/gGO31D4sXlj4b1G3U2ukL4GuL7+yo+B5YuFkHz/ACZXy9pC/L3Nfoxb6X4yivYxD4X8tVOCEurc&#10;KR/u+fg/Q1zP7McOuXfwO8MRpZeTYx2rwxXDSBw2yaVCNiuW3DDE/Kc8YIop0KttjN4ij7eMr9H+&#10;Z+cE/wAAPAvgu0uLO58ZXWpR3FqqaudQ8EXI2CN4nErLIT5wMioqp/CRu7VyXxD8HeBfBvgPULux&#10;kuprpfLXTiPAy2EfmC5iCnzzKWUEty+N3uRxX6ifHPSF0fWPANxqX2K4hXxI0RW3s2dkV7O4wBuX&#10;LqMdD0IB6814x/wUFk8IN+xb8Qbn7TNb3kdjapGW0eKJVlN9Au0SY37ixxwQce9d1GVSyi0zh/cK&#10;dapzKzd/wPS/+CZmsSeJP2Vma1bydTudWujdW3mOv2WMSOzBh7BioHc7a6D9o/w9HpHwh1hrS7tp&#10;rXTNS0aWfM5YkNdwPngAjBYd+5rxH9g/4kXi+FtWk8KeFvEXiCS11G7Ek9klu8dtFdSbvKBkvYdz&#10;l0PLKcKy4wea6jxtd/ETSPgVr2na54E1y306G9tZIb97vTv9It0ukeN5x9tLIeNm3a3IB6cV7CXL&#10;Kx4eFrxeD5Jdn+Z7B8Hd3wlvLyS/kvprHUriRLaGF2mj3tJ8xB7KAOnPfrXkP7YmuafrXhT4yXtv&#10;Nts7GXwdqG6RTGMx6iY25yCOQPm7V6TqWt+PrnSv7OX4Z+LIYfOd40hutHjJJG7cp/tH5Q2cA5+u&#10;2vEPHek+KJ7j4naVrnw78RPJqXg22nuI5LzT5G0yOF55BeMxuCHUTK2EQNJ+6PByDWvuSfMzfHVk&#10;oRSfl+B8DfELQ/B8/wAVpFk1LTz4o8P3V7GT/Z1tHNGXvXniQv8AeDpI7oWxl1JDZPNebaDFof7M&#10;3/BaDw/4utrpv+EO1fxla6gHZBMYYGxBdl02k8SStgYJyGA+7z+u3wf/AGYvhz8Uf2O9D8YXHgDw&#10;reeI9e8INqNxqz6SEvHvTC5eRpMkh/M+bLE8njFfi7+314g0Fv2z9evdBVrR9PtvDtuMgqrXgsbN&#10;rnaM5P7/AHltvWQE9yDwU8PTTm1EcJ06WJU217yXVf5n7QeOPib4f1n9pjwnr+kzXmuR6X4b1J7W&#10;SW2jt3uLh7hI2+STYV2o0m3dkcjGK6jxJqGteNvAmsaTqNjb6ausWF3pVu149rGpmmgKIvEzkAkj&#10;kjjrxU2ufsz+FfBP7RXhGztbG8WHWNM1XfAbt5N0kQtHBB68/O3oegArur/4JWd9r0NxJZ6oq7lU&#10;7IGXjgckDrjuc1w1cLSv8LPUweIThVg2tdtT8lfA/wAVfit/wT91dfHP/COeFtP8N+NPMt9H1DUJ&#10;/wC0I9b8t4hKcRkGCU+XJjezbFAc5yRWV8If2nvHP/BW/wDa61Dwvpd14TsXe1XW9CNoJYdNsLpJ&#10;baRnkb55ZHjSLadygSSKcYLAj9HPh7+xx8Pfj3+z74a03xt4Sk8UWum397IIbm3Zo0njubmESgh0&#10;ZX25B7EH0Axj6T+wr8NP2Wv2kfDvxG8E+FpNB8R+KPEdrpl8sUbrZ2ds9leL5Vvb7isKyOsZkCkK&#10;xRM4+bPLLBt1bW0Z5+KnGrhYJ1VZeZ+cH7WX7Jvx8+Hh0PT/ABpoq3XxV8YX+p/2LNo8/wDa9r4l&#10;s3j3X2n3MzRiMXkjIJo4lU5Dnyyjo2PTvgf+zB4L8daJ478QfFrxRY/D/wAAaPY6ffWul6zO51aE&#10;JDJFfK8gY3CIJTZwF1DTHDxgIzKR+i37SX7KvhX9pQ6RP4l03xXbXujXouIrzQppNL1CVR5mbcTQ&#10;y5RJBI6syASFWYb8Mwb8t/8Agp9/wST8QfFKHxl8VPAOi6/4g8ReHdem0S50C00QTeZarKktpPbj&#10;zTKJokmCylxJvBDBiVIPPUyiHJJxi9+xFb2NPFwqxkmrPr6Hy78d/h9pvgW70U+H/GumeOvCPi7R&#10;dbvrHU5dI/snVhJFJDG1xJavJJLDa3IRZLcssbSJuJTnNZf7K1g0F1qEzW9xCt3hXnkH+jSshAxC&#10;RyxUMgbOMFh0Fdt8Tv2d3/YG0fwb4T8baH9r+LHxv8IPd35vNKhtY/BVlbDMEdnJFMS1zM8ZSdnR&#10;P3fyqq85yP2e9beL4Q6Go04xxx+JNViOoK42zSSWWmyGIrwRtEPmdQMy85wRXtZfh5Qpcttzyq8q&#10;f9qxmux9I/EGdj4s+0N8i3ljYThh/EXs4c4/EGmWb74Oh+pqn4s1aOU+H3YqpuNBtAGBB3PEZYiO&#10;p7R/nSWmoARD5lX6nGa7+Vnuc6Oy8Eyef4W8RRtwzWdvLx2K3Mef0Jr6y/4Ji6gTonjezY/6uezu&#10;AvsUdSf0FfJPw6P2ga9apt8yTSbhkGeu1g38lr6k/wCCaG6Dx54wtcNsuNMhcZ77JyP5EVlVVo2O&#10;jDyPrVQzD5fu96Xy845q1BZswOPl9qJrfamPmyeKy5js5jY+FMRufFyw9PPtpofqCCf51zC8Rrno&#10;qYI9+RXV/DpjZeLdNbbgs/l9f7y1h6pp/wBg1y9gVW8u3mki+brgMwBpkmWxx3Vt3GO4qvqKeZDK&#10;25VONwP90jpir8kSxvkKvXk460ya1SdWJVenQ/dP14P8jQpWdwPw3/4LNfs5eG/Dnxd+LniDRYvF&#10;V38QvEPiGGS3tLc28mnKJPLeOSSMRiRQv70uzPIrEIWIHXzX4EfsYfD9PiHrXg/x54y1e31O+0Bb&#10;jw/LHYwyGMpMXu2CkiNfKmRSm1lMiPk5VWB9s/4OAPjlffs7ftraRp+hpZ3k3iTQLPXtTju7Ly7e&#10;J1fyI5C6SH7QV+yhyXA8omNTnJJ4j4Pfs5aR+1b+1N4Z+G/hXxRaw2kmv21nb+Kp/D89pLc211p2&#10;oXkkr2U0hZVfaBEQwDK6MMA4HPiudy52cOJp09NF9x8OfCX4a65r2rQT2zXUhuL200zTpruMot7J&#10;PO0EkgzxhdsxyTgHkkDC1+lH7Pn/AATLufgH4d8QeJrH4zeGdXvfHnhPWbXwtot9cTKLCdrWXySC&#10;27dOjFUB2INw46jH1Z4z/wCCC+u67HbxW/xZ8K20lnaW9pBJe+DppfKaJdiSoDcNtZmAkbBAZxur&#10;ibX/AII5eL/j2kmqWPxm0DQtUdZrWSzl0i4luLJY53t5QXWYDDSQAgY4Ax1BJ5V7aWs3oT9Rpqty&#10;zjGz8j42/wCCcv7I3ir4xfAaDxn4m8QJ4ZurrXpvCtpca5e3MTMWslnVrlNhP2cOhQTRKMOrqTla&#10;+u/CX7BHjP8AZ98NeJL5vil8J9WXx8sGnLBdX73EVol9JGkU0LC3LjzYw/zR8KrMc/IzjrvH/wDw&#10;SP8AiB4Z1DT7q/8Aih4V1DTtW1OHRILK10u6hXSZ7yRSZl3yuRGZQxkQcEuwAG4g3rf/AIIWfE5/&#10;EelyXnxg8D6loOl3MTW9hLod1EywxG4CQLKrBghN3PlQQCXGc4FbKnrrJ29SaGAw8Kk48kdf7qO0&#10;/wCCfP7MHjr4B3HxEkil+H+uWUuuPFqWn+Irnzhp2pYWWWSCRoSyxN5wTDnB2ZGK+iv2mfBui+Iv&#10;2TtauL218MxahpSWeqTy6TFAyrNa3cEzCNwvKYiIORtYZB618p+H/wBgT9pbUPjHrX9j/HTwnY6r&#10;ob29zqgm0+5k03XVuFZ7YCEg7PLhi8sty5Ea4O7kt8ff8E2P2j9T8M2q6x8ZPAuqadoEEsxtLS1v&#10;LNtRt1Zp3tiBEFbDcIG65AYnmto04Rl8T+8iOEpKhL3I6f3UfbEXiTQ/FnivxDotpb+GYW8PyRtP&#10;EdFty1xG43JJDGr75I8MMscAHnocV+Ln/BxB8I/+EJ/4KBaK1gNOtV8V+E9Mkge2Zbe3a4W4ltiw&#10;J+VD8ke5jgLgk96+r/h3/wAEtP2itd8DwCy+M3gGz8O+JobbVEtkt7hrp4GSOWBDtjBTAEQLocjY&#10;COc5+R/+C4fwH+J3we8T/DzXPib4g8N+KJtU0+9tdNn0TzoxaxwSieSFlmAYMTMACD065PNbYJzV&#10;Vp9UYZph6UcJGpCKUtG9EfGfx6+CGpfst/tufET4e6rZw2mpeHdXlSS1iupbuFAyRzoBKYYvMXyp&#10;R8/lxbs5ChRk9z44tn1bS/CupKWj+0eFrJZJAcH9y81v+nkgVb/4KE/Crxd8O/2w9RufHOraX4i8&#10;W+LdD0nxLPqtlvW31D7ZaIEOG6SBIwDgYJUYKg1V125ib4VeCLnlY2s9QsmAPR1vDJt/BZgR7k1v&#10;GLWrOq10onO2i722sqyrnr6/Wuw/Zov10344+EWOArahFZyEqDuWUmFge3KyN+OK422SOcSGOVvk&#10;UtyPT1rS8Dau+i+N9Jul2r9k1C3mVvTEikn9KdRNahB2NDwBrh8E+KrFlkaI6ZqMMhdchlMM4bGe&#10;vqD/AEr2/wDa5uY4/i/JN9nddzYeUN94lx+hX9fyrxX4o2Z8MfEDxRaxrGyWmoXcaK4+8olZlJxj&#10;naR0xXvn7U/gi68T+HNJ1i3Y7LuwtpQ2flJaMNn/AMeP4AUqc2pa9TXlLn7Ofwxj1L4z+CdQ0+NZ&#10;NRvLxIbhRKfmjmVoypUcEZxx7mvE/GXgOHwXp18tvDMrW9y9tNAMgp5UjqTgY/ug/WvY/wDgnh8R&#10;JvBnx08N3F3NEsFrqsLOZGBZv3o+UZ/hGTjv71h/tp6F/Zv7Q/xI0u3j2zWeuXkRCtjhpmcfmhH5&#10;100227GXIjyD4QeMYdL8X6DbXzSLYNqVsk54idYXmUSYYgjJUnlgcelWv+C8Pwhb9jf9v26sfBOq&#10;axp9taoZdMvIrrNy0U0EEhYPGFBVvNkAwOg79a4a106Wy0K6umkVfJ3MS/zMpTJGPy969s/4LV/A&#10;nxPceLfhpqXjzxtpOpan4o8K2PiDTtQhhZI7e0khES2J9Wj8sndnGGAxnmurK6sYY5Sa8iox5k0u&#10;h+8X7X3jbwD4E+Iej+IvHcfhi6a0tU8lL2MS6lo4e/jVb23JVtse4kNgLKTEoCkhq+afgj+z98PP&#10;22PiHpvizwL8IPAfwz8L6NrCL4iubzRFbX9cMc/2uBYJYiLSIPcRIZm2ySpuClkfciR/8Fm/ibL8&#10;JfjH4MlvPgh4f+OOl+K/DOrx2UVyvkalotzp0i6hMsdwrBxEbdWkZEAk/cn5yAFq9/wbu/sz6h8E&#10;P2Nn8Z6rqE11c/GPUj4ktLEnMOmWC+ZHbRxvyWV0LSdlI28A5JmOHisL7V79DOpi3b2FOUop72Z9&#10;lfFjw9eeKPHHw1EKo1vaeIDqN4Gfa0aR2k5Ube+HZRn0xXhn/BWv9pSf4QfB218I6TJKuseOg6SP&#10;E5VhZrt8xQRyvmFtgP8Avd8V7t4q1W+/4aa+H+lwzNHp66Zq99dwqAfMIEEceSRnje2Md8V8Z/ts&#10;ND8S/wDgrZ4B8PXyxyafp50mAQv9xgWNwVPbnn9K8/MKlSMacH9pafNs/QfBXLsBjeIauKnHmVBT&#10;qTj/ADOlHT8bHJfFz/glXr3gj9lzQPG2l3F7qPiy0tTf+I9LChWSN0Lbrcgbt8PAZcncQSoU16R+&#10;xr+1pa/tzfA7WPgv441y40fxVqNg1vo+tw7VuL5Y2Dxum7jz4XVSUOBIqngZJrpv2h/+C/37PX7O&#10;nxk8SeBdek8aXWueFNRk0zUPsOkI8HnxhQ20ySoGCk7eODuJ5r85v2gv24vgn8bv2iodf+Dcnijw&#10;ne6tK+oG21G0TT1gvo2DGazkjkYknqV4wVOMg7a4p4Orhn7WEXyPc/Vch4oo8c0qvDvED/fSbdCp&#10;ouRv/l2/7vRf8Mfp/wDHX4waR8Xv2f8A4nfDTx54l+GPhf4qaEXt7GLVNXXSrSe8VI7vS9VgEjma&#10;GMuI3DKXKSROu4lOcD9rS8h/bN/Zk8ZWGqaDFoXxC8AabD4vsPsmox6rZXtrKsxSe0u41UTW8whu&#10;I2BVCrR/c5Vm8Ytf+C5fg/w14N8Kn4nfCfU/GXil7mLSJNR0awtLuMvKQEdUk/eL5u7cVQbSytwM&#10;kV7j8LdP+H3w58FfHjV/C+i+I9FsdH0W/tjb3sEVrp0CS3upym2so1A2RrMsj7RlcXK4GSxbaoo1&#10;aGj6aM/NKWT5rwxxNTwteEqdWM4289UrxfVNE/8AwRf+Jdz4+/ZfudHupHf/AIRPVGs7YntbSKJo&#10;wP8AdDOB2wa+SPHnxo8TfE39q/WbC4voV0u+8T3sIgjt0CmITOgGcFv7vfvX0d/wQu0O60z4E+Nt&#10;Vn3LbT6tHDED0BitVLEfg2K+RP2f/EFldftM6Vq2pSldPTU5dRuZcbtkRuVkY49QAfwr9G4EyvC4&#10;rA43E4ynGbp0002tm76rz0PzD6SmcYvK+P6eX5TWdOFWr76jpzKybi32u3c/TDT9Mj0zTlt4ZPOh&#10;jkYIwPYA9fxWpxjy9v8AEvPvmorC9i1KO3uLdl+yXKiaMgYyGy4yPU5p8rBHYr97tX59zHobG38N&#10;rb7V450v7zYuRwx6YG7P1yKd46u1uvFuqyfwrcsv4ggVd+DEG/x5ZfxeW0rDPp5ZANYut3QuNRvp&#10;HAzJcyHA6Ek1PU0joVhJx6/jxXmP7YcnkfA66hRjm6vLeI88ffLH/wBBH4Zr02ONTH1PPYV5Z+2G&#10;6y/DbTYeovNciUJ/eyCMfT5jQB8rfFi5W/8AHOqyt/o8ccghPc5SNI+Mf7n867uw8C2PjLV/Gljr&#10;CyTaK/iKOOPTQRFHLNb25VZd4G5SoYEgMAxOWDYGOL8bWkdz8Ur6GEqC+ryoo64JusAfkx/Su78P&#10;+NIbGzknulkjtp/FWvanPeNC3lRqkUA7ZJCc8AE5ZeD0Oi1dkebmXsFQlCt8PX5np/7Nepj4YfCD&#10;TtHtk8QXmnR3t2sAgsVki2NcSDG843Djnjua0v2gtUvZvgn4kt49PvrWG+tYrJ99okbSNNPFGFG3&#10;BGd2PxrY+FXjuPTPgv4bhjXT4YHtzcrLLqEav+8lkl3rGFdl6jlgDjtWT+0D8SpNd8Cx2MDfbBda&#10;tpkJaJJMSN9sgYLvKY52noBXzeK53Xaue26eHp4HkglblVjubH4geILLxAsPl+Jr+SzmVnja1dJH&#10;KHHLFsDjgZB7YxX5U/8ABL6wvB+0/wCINV0G8vrrxJHr2qXiW08B85Ii1xIJywKlpXGVZNwC7VPA&#10;zn9O4vjFrX9rrcLY6sqtKZAs3m/IC/QcDPGeWJxXwV/wTH+G9z8PvFGieKNBs9QvtS1iz1i61GIO&#10;pjt51vJImaJmZWwIpVVt5J3HKkrnDwsmpNseaU08PGK/ur56H2Hr8vx+1ixkktbjSI2kjDxLcNKX&#10;HPos52H1x+Rrm9B0v4uR/GLUv7SvbFdUtNGgE1z/AGgtnDbwvPKyR5w5YGUSPgYIzgEDiukn8beI&#10;LSSNNQ06+hE5KRXS6sI23DkqUVm3cdB3rl9L13UNQ+J/iZpNP0uzaa10+1dZb0l7YL5rrkGNixbe&#10;TjPftXFTo2bbe+51423NSilvL9DsvEmleJBothcaL4i0q31u3USakdT1uC8glOzcTGqZkDAqAN3H&#10;rXyFoOp3mi+Gr61haxitZdPa4to4V2SRh3kBXpjaZBIc+m33z9bSeHptT0OeNtYtY28iRsW0Cgg4&#10;JGWaDoPqPqOtfJWm6ctlc2/2q8jkh1Sys/ObzWL2YlkVOi/NtGSwUc5J69K1pXppOI61qmMp325X&#10;/kehaxovx2tPD12upeBrXT9BtbaQz3TeIrWRoIBEWeVUF0zAbcnBx9KveH/FHxo8HXeranY/D2z/&#10;ALD0Gzgaae41WyEht4reOViqG4G5vLAJChieeldT8WvhT4Q0vQPGWk2/g/4s6pqnh+Bri21+7a7/&#10;AOEcui67i0UmQm5DtUq68k4yM8P8W/sfN8W7TUtN+x+IdH1LXdP8rXtV1nRL3ySzxqP9G2l4gQvy&#10;7FVMoPmYHg/S088rqGsT56nklJ46/NtF/i9DY0X9qLx58UND8B6hbeELi90661Wx1TSbGyvbJLy6&#10;AhmmjjeP7TmF2X58yYXC4OOtVfjF+3L/AMJ34YvPB+v+FfGcc3iCwCGURWXmWUbXjwZO25l2/vYZ&#10;VxhiUXcOtdN48+Gdz8OU8Ix6PB4r0y6trueGym03S0a8l8qwcq0UW1iq4bG8klRjA7H5/wDFf7OX&#10;i74c2t9rTeFvEtr4Z0u20u0W71Rlna3SMwqqvJIVcsZZX/gP3uSaxlmUpvSL+4eHymMZVJSqbHL2&#10;nh7xZqvxW8I65aaN4q1vSV15dau7jRrHba6NbPcyRie5Z1WRoMxT4kTnMeORkHpNS+B/xI0rxt44&#10;1ZPBeuSefr94+lG2ti8VzZiZjGyFugK4bJycA19AeGvh94s8PTeNdH8E6Zc30cWkaLYTW+tXcUbt&#10;FOLmWUW7/dhhjE7zhGJztdRhiCPZvB9z4q1KCDSW0Lw3eWkMv2OzuU8Q7mmRFAZsLA2wclc7+/av&#10;NrYeNSvqehltR08LJI/Pv4R6f47vNEj8O6L4T8VTOsiz6zdacsPn28Pyr54jkdd2+RZIj8ygeW3T&#10;qPTPE+heP9U+HutWt/4S8X6HEUXS7iS6s9OjM9sWgImDC9d1jwzLhFJIY/Kx4r274D/ArUdeit/H&#10;B/s2P/hJNMkt3gSV1uNo1S6nhm3+XhSPNddp4JZeAK9W8c/DJfHHgVdH0nT7i+v4DZWjTrLCztCL&#10;qImVlYBgoSNjkd+g7V1U6EE7XKjUajynRalCVvrrcoVmlbOPXf8A/XqBUaI/4110/gLUJ7yZnt+Z&#10;J2JIbjnnj/gX6Uo+GF8//LNV+sg/wru5kZnJiAzdePpW98Oy0c+qyBfmjsH/AKmtH/hWt3GOQn/f&#10;YrZ8NeCJNJTUFaNF+1ReUG3e1RcDzlFKW8Y2/d/XFRqjKenfNd5/wq+43bVmg2j86kX4YSIfmmjz&#10;7ClzIDgPszO27aWA5wa4r4rQzJeWPk2bX8kOnak7QiQRlVEACsWPHFe7f8K0kPSRF9/Sqsnwcspb&#10;w3GoJDeW8do8QhYfe3Y3Z+oGPTk0pa2MMTHmpTj5P8j8yv2ePjnZ/s/afrVnd+HV8QR64LdzH9s8&#10;kRRQhixyVYOC0ncgZHPFd/J/wUa0ny42j+Hscm1BImddLYVTzhViIAHsDXV/sY6Ro+r6j8Tory1U&#10;2v8AbyFbZ4VZPLTzVSEZziMHkqOuBnIyD7lZeHNAke0W10ezs5rWRfs/kWUcbQkNkFdqjjPXOa5s&#10;TXoRqfvI8x+ZcNcPZ28ti8PjvZw1923mz5S8Oft5WfgxL6JfAcE8dxqN1qU00mtMvlmeUylOIirB&#10;WJQdztJxxio/Hv7dVr498H6hpN18NdLVbyA24uTqIluLVxuBaORoHEbKCCDkDDEBRnFe0/s4aDpT&#10;/CmwlsrHdbyapqs0EMluGEbyalcSyMd2QcuxxnO0cDAqX9ojw3ZL8E/EUMlmvk3KWsFzDbR+RHNm&#10;7h25CY+YE9Rg+9QsRR5r+yPWjw7n31Zt5hKz/uo8nP8AwUZ+xSRLH8LfDkIPzgeeVbBIXKAwZ3Fl&#10;5AI4yahv/wBvXUrnxZo2oN8OdLt77T4rhIII7ppPtCzKquzDyQWK7OCuAuQGJyK+o5dOuv7RuC1v&#10;JdSGVnkaWJPmJLDrtwvynHAxj35rgda0Vpf2ifBqtbTNcQ+HNW8qQTN+6jkksxNFnsrmJOuehxgE&#10;inHGYZvSCCrwvncaEVLM5Wul8KPLYP8Agor4ou5ZoofAegszttMYecnB4AK7ew4G3mqHh79vbxlo&#10;Nzr1zZ+EbGP+1tQa+1EyNdskEvlxxtEdoVVwqI2xjkB8nivp1WupI1t/ssDxdDFGwDr9GA3Z981x&#10;Xwcimtr3xtdW9v8A63xjf3EjxjEc1yEhjacr03MECg9guevNH1+g18C+80qcKZx7aKlmMv8AwFHj&#10;ni39u3xh448E6xa3HgvTU0S6sZ7a9uC93GscDxssshcZVAqknceFxk9KvTftz/Eqx0+zWTwVYQpF&#10;Giwma11Bm2ABVbAzktwM8cHNeu/tGR3Wo/ALx1Hf2txdafcaFe288UjAx3UTxOkkbDrhlJHGOtdZ&#10;pSXVppSvL9qa4kijM8qTFDI3lJ07LtA2jAwAOmeaX1+hy/AjSHCOaPEJfX53Xkj5v8Rftb+Pr/xh&#10;4Zkh8IeXqln9obS0uLW5Rbh2tvLuQi7ssiJhic4G4EkCpW/bM+KeoBVh8I6XKJCUj/4lFzlz0YZ8&#10;wkD3wfavWfHOgQaz8bPh/HNZbplh1l0kBaMput41dVZcGPeNqtjhgeldlHa3Tu9vHaySFQEaF8+Z&#10;t/usmT8p6bhkeuKf16j/ACL7wp8I5hOU/wDhRnf0R8u6B+0l8ULfWPEl1pPhPTnmk1Rv7YkXSLqU&#10;wagYYwYHUSYSTyvJYoSW2upx2qTxh+0n8Xb34f61/a/heGz8PLYXH9rXEuh3UEUFp5bedI7lxtRY&#10;9xJxwATXs3wh0SS41rx1LHCN0fiWfdMxO64byII/OODlmIiVCx7Re9X/AI/aBPJ8D/GSXWk2dxDJ&#10;o11DMkqCTzFeNkKEHhgwJGPen/aNFu3s0RT4Mxzw0pvMaljxST9ob45R28WfC1qY1gXbjw5I8nlE&#10;DaSfM9MEE8keh5qvrPxz+MEXjPw619oOnWutNb30mlo+lbN1uixG9fBfG1VKAs5+XcDX1Fo+h3dv&#10;pELfZrOMyQxsxL4DsUXdnOfu4AA6AVxvjLQJJf2hvAdvJYafG09lrEjfuldvuW+dzdY97CM7Rw3y&#10;cdcr+0Y83wIUuBsTGjCq8dV1tpc8ntvjZ8ddQtozDpcarOzACXw9FHHHhsD967bWB9s1h+FPit8Y&#10;L5dWbSNPhm+z63eQ6qkekQTMdT3L9pjKsOJB8pO0bRwQa+tv7G1DDK0GksJMo6oMswJ6MM4rhfgV&#10;YXd9a+LLgbEkHinU/wB90m8rzU/erj5mDNj5s5YgDpxRHMVb4EdNbgmf1iMXjKv3nzv8Tvib8XNI&#10;8E69ea9pcOm+HbaPz9QSXQrVRbxiSIKTtTc2Cyg7euSQMcVsazL8cLzUmabwvZXF1YkRSXK+HdPm&#10;aFkZskvtbDq2DhSTjBxwRXuX7TFhNb/A7xBNib7SkEUUSRjzGRvPjBQFhhgqnO4jAA7kZruLTSbe&#10;1KpaySNCshEcaKIl4OTwuACvJ3Y3Nk5JoeaPk/hl0+BZvEtPGVfvPj/UtY+M1h8RY7BriGz1+TRn&#10;vo2W2sAfsC3SRFN4BTi4eMCMneck4I4rW0eD9pAzQql7qSPLJiF7mPT9rlsLje6sW6DG7gZ7CvbP&#10;E012n7TFittp0d88Pheb9zPepbwrcm7AVGk2sVYKc8A/MFAG7muqs18RpdfP4c0eOFSGlc+IXkBX&#10;+If8e/PGeKHm1SyjynLT8PaN51Hi6umvxHyL4Cn+M/j3wJpN54YkV9JmNwlpDawWaSOY7iaGWUiZ&#10;WY5mjmHzMoAUEDBFcr8ffCPxM0PwfZ3XjeZm0+S9iWCKV7bzPOMblQVjCjovOSRya+tP2XtP1S4+&#10;EOnw3FhZyTefdG5aXVHE0mbmXHmJ5Xb5h1KkrnC81wn/AAUe8G2ukfBvS9StY7mPUm1+E4S8eRRE&#10;Ybgt+7JAUDCYPo56kVWHzCcqvJY8fPuCaEMmq4r6zVcuS9nN236+R8MfC/V9av8A4l6gj3f9kBrq&#10;0n07ULyW3jisWEZVmLAfKqtExyc4GM5r3/xh8ZtD8aeEbfTRrnw1h1CCRbiXU18WQXEjuvXYrIG2&#10;nGSMA+ma4Sw+H/h7U/j5Hodjq9xqumatq1hFLNFKWYQXNlZM+1cAK4lmuB5RJIG0knPPvurf8Eef&#10;h7rYmaPXPEV5HIAYpcxOpxyRnblyPdht9RXpYrFRoNKaPH4CyGWYUsTGq7W5V7rt06HjEPxhu7HU&#10;9ahtfiVpcEtjNDu8i5mSHVWkiMmYplhCuFRSH3Y2HC/NnNdV4N/a40Twt4N1iHxp4quNWka0llub&#10;H7fLdXc1uqFlgggyUkaQllBLAn5RxUf/AA6u8P8AxG8R3fhP/hONW02z8HtG+mzraQ3baoZ1LguG&#10;csCighNrNuTLHBAIh1j/AIJF/wDCntDuvEtv8RptQn0GGTUYdNgskhjvGjDOYiSSQh6F/wCDr2rC&#10;ebYfufZZdwbDCxlXpTldbJybuJ47+Py6lq8d34d+MmpWOkzxRSPDqGsXlqthcMMtFlk2s2GQYX7u&#10;OveucufjxfWnjC1s1+LU91JcWUzf2st7qTWtisRiHkSyGEyK7ljtCoQxhfk4BrptL/4JEeG/GFpH&#10;r2p/FDWrJtSC3lzC3h4uLQyBXaMybgCPnCjIwwHNZviX/gmbpOg6va+DdL8fXN5pHiqJ7+71G603&#10;y49LNtsAixGW3B96DccbQCc5LEtZtTi7KRx5hwLhcQli5upzSa0U2rEnw3+IPjT4salNbaX8SNS8&#10;y3mMSNda5dRCYgbty7VYBMd3KkelJ4Lt/jP4j0gv4asfGk9jHLPCYrLxNBaxQGG5eF2eN7iPaGkS&#10;Qo2CZFIcYHFdv8Gf2I/Ef7PkmnjU/H3g3Um06ZTHKsVyY3jUY2uAGZWKEjkFSfbiu0/Zs8eaP4B8&#10;Dah/aV1Zwy2mq3snl29zJcSMvnFFIVR5mwIhwGBI7Y5zcc2jL4EVU8PcAsRGEqtT/wADZ4b45f4z&#10;fDrUNN/4STwV8XNSWe5t0s5bTWbO4824fIQRyJdsUdQOW+Xhm5HUGueHfjt4i0y4+0fD/wCNer2M&#10;5X/Rb/ULWT7Zg5H7trtuFbB3YJyMj0r1r48ftefDPVrPRVsfE0WpSad4gtdXmP2e4t1itoN5uSpl&#10;C78Rhtw5zjgdqj/aY/4KnfD7wp8LNUvvht4y8MeIvHlvPbwWGlXVrKfMjMqiUlcLkCMk/K/XqCOK&#10;1hjJS2iY/wCpGW806Epzt352eI+BLr4neLZ9RtfCOi/EPWbfTZEjM2kXSQ211K8AmZVHmJuZFdY3&#10;LLhZBjJqbxRp/wAYPCnh+61rVvAvxRa1t4ZLmZLnUo/3iRqS6t/pOclhkAH72MYrc8BfGrW/gXb+&#10;Jk8K6PoN3Z6o0VxBLqQeRWljt1dlV45FYKWZgc/3FPUZPqHjT42eMfjh+zdqrR3ngG1sb7TpH1i0&#10;3Mt3axCNpCQGfMcm9cKSSCD680TqNSvoY0OD8qWHb5p6f32ecab8IPjv8Q7hb7/hB/HTrJuj+03O&#10;o2lqq7SOApmHUgjPcdc0uhfBH4nah48utH1r+3PDd5Hpb3/m3eqR3X2oJL5YtA0EzuZXZtw3lQEL&#10;OSFBFfSuj/FT4qN4ShjSLSf9C05fssVhaW08lzKEQpGHmlOXbOSduCTwRXhWrfFX46TfE+68Val4&#10;b1vTde03w7ex2aro1nNLdRRlfOQJFI0TfM6oZOCueNy5q4VJo2xPCWVeyhWcp3bWnO+1jl5PhVrU&#10;H7O+j+PtR8WQeH9A1TTbi8srKTVLuZwLaB3e2k5WNXby8LglepPFfE/jX/gpfZ/DXWodL1Lwr47t&#10;9SkiO60W4tzIWOGZfvDdgkru4DEEjAIFfUvjrT/2htQ/YobwXH4U8QX95rAGleGdIsvDKWMvhvzW&#10;ZLu4up98plT7K80YjUEyG4XBGCK+GPj3/wAE+fjP8Wv2r77xfoHwx8fa14e1C3tzZTwaPJJDcJFb&#10;xI0Sc5KrIGJKBiO/enGvNc2m552K4FymeNpwV9v53Y+7Phrc2PxJs/CeoaL8Smk0zxGtzJcXt4t7&#10;DBpKxQSSSNKG+WVTPGLYvGN4m2/KQRVjSvCup6noF9qGoeMtL0/UtLvEtZ9Jg1iS6uMM4HnI0Pyt&#10;GMgnaS2AxHI215X+y7+yt4+8C/Ca303WfDvjzR7641x44rGfQpWDTtGkrTIQyubgiFgYkYblG8Ev&#10;XtkX7I/jfU511h9a1Rbj/W2l1H4TvBe2cruN5WTyJvLkKbi5HJcjGFyp+bx2YZjTlajTujtw/BeV&#10;uM6eun9+R5fP48jh0fWHbWdWX+zbiS3jk84x2eqqshSOeGWSRP3Uv7xmYxhomC7gQ2R2EGiabe6R&#10;YmD4lWl3dXeoWdpKgMsdvHBNN5Mt0krv+8+zxl5JIdqSBCSDg5q3pH7KXjrxjJqOn3Fw1ndWV7cQ&#10;XtxNYX832i45d4QVjZF3xy/MCFdt2CuAMZ3if9jLx94L03+1ryP+0mtfJW7lSG7e3eUqtvGCksKo&#10;UdGTL+Xgvn5FHNccc2zVV03T0RhDg7L/AKl7VvWz05n39RujDwb4gs7u4h+NHhVrO1umi32881xI&#10;0BWZopyik43+Q6mLJdHKBh86k+b+OfilpOh6Rql7petX2rW1veQW+jMrNbrrlq9urm7DGRjbLEzP&#10;GY2BYABu6ge1L+wD8Sr/AEK1utD8CeH4JdJllNu8EsGl3dnLIUkfczSIzfvEZTn5nMoG4CIAeQ/E&#10;D4LeJPAni1NF1jw2/hv7dL9uS2a3e88mOfY/mna6neJDIAWzliAdqgEccs6zhKbdN29BY7g/LUoa&#10;76aTfX5nz3+0h8K/+FsXV/4obWo4Bp+lICwjubiG7uBK3lRPKdrQtMmXjdoyh2MCRnI7b/gnL8HP&#10;C/xm+DPii18QWI1KHSfFfnWjLOYY4JJbGIMwYEHJRWX3rU+KXw11SLwpqEwsbj+1NQhk+1IZIm0+&#10;GMQyxCZo0CudofJJkdYmYgEnGPjP4WftXfED9mvxpcab4S8SNpen6pJJ9ttns4Lm3u5oW2o5Dof4&#10;OOCMivS4bzDHYnDzli1yu+h6WEyvD5fiqVOjdxeiblzH6mXX7FPgnVrCCOGTxJYrbRGKP7NflwgL&#10;s/8AGrDqx6nGD+NZR/YPsYZCLLxr4ghVuFjntIJiPxBWvkPwt/wVz+L2laX/AKVZ+A9akjyQZdHk&#10;gY46ZMMqgfUCvTtB/wCCxWtxWIk1b4faZcYUFm07VprcZ78SI/FfS+2Z9d7BH0n4F/Y+fwhffaE8&#10;eTTXE1vNBsn0HcgDoVO4rcA4Gc8frX1l/wAE8v2bn07XtW1Zde0u+hhtPsMqw20kMmZNkkZw2R/C&#10;2eTX59+G/wDgsD4Kkkh/tnwX4y09cD5raW2vF569Wib9CfY19Qfsc/8ABa34E/DPR9eufEOr+KNK&#10;t717dkafRLmRU27wRhPMAxkDI4rKd5/CdlGNtD9Dl+Ear/y8xk+pSmj4P5b5rpWz1+Svl21/4ODP&#10;2WruXZH48vpGVVZiNAv9q5/2vKwcf7JbHepZP+Dgj9llYfM/4WBeGMgYb+wNQHXgceT61SwdZ/ZZ&#10;s9D6k0r4XrpupRT+cjeTIsgAQ544pusfCpdT1We6W5VftDFypTuST/Wvlb/iIP8A2XX2hfGesybu&#10;F2+Hr7n8fLqvL/wcPfsvwMir4s8QSGTkBPDl62eM/wDPOj6niFvFiufUz/Bnf/y8Q/8AfBpj/BNX&#10;Q5vI1YjjbGf8a+UNT/4ONf2Y9Phdl8Q+KLho32mOPw7cByNwG4BgDgd+9Mk/4OPP2XQ/lx+IvFE0&#10;xXd5aeH7jcv1yAB+JxR9UrfysZc/4K6/8ExLz9t79j6+8P6Hrmj6br+jahba/az6tZedaXUVsXkk&#10;sZWXEywSnBYI65ZVJzgg/nR+wV+1lc/F39si3+K/x80jS/Bq+F/BmnadDHZMstzqE9nbzW7aphcL&#10;IrmcoAvCjaFG0E194eIv+DjH9nDxJpN9pVnN461K8vrSWJbeLQGzIGifnl8BcKeT6ivyV1r4Y2ng&#10;O78MePJrhJvCem+EI7bWrhrtb77Jd2l/bXjbIy53B/LkyoB+ZOc4wfLzHFTopJddvkebmPNyLl6N&#10;X+8/bzw5+1x8Mb74cya8vjDy7gBwNJlu7eG6AibDOhJAMZyGWQ4UqCRuIxXnf7J/xr+G/jTw54pv&#10;l+IH9ixzarqAs2LRxvBZPdvJEFm8spNvkeeXcuSokxzwa+CfEnhu98RWumyWdtqHmTXEN9NdMq/b&#10;rxHkEjTnODv2AKoIVVXgLR4c8FWmo6pNNqyWcepadII4duIysJG6MlegPGWOQMjsM18l/rNX5nFr&#10;Y7qlOft6a7uy9T9Evjf8X/h03gi9XR/i/o2v6vp13pepLpst3C04MOoW0jSbVwzEgP2GfQV3Xi79&#10;pf4R/DOHUL+9+Jnhn7Ppqy3VwguWuJdoAJCpHuLsOfkQFieMg1+WVzoH/CO+FZLi7uoNclhl2ytP&#10;GsaWbo3mJ5eFLgggfN5mMjtWjqBNtqMU+o2cFrp8qb5LzTmkZ0JYbjjYqJ82PuEkjOcmrlxO/Z83&#10;KaRoy+scnW1z7l0n9sf4d3/7Q95dJ4lk0WPxd4c0hJILxJYporhLq7CCQqjKrCKWM5yPl4OOo6/X&#10;P2qvAt9pE00PxC0/UrXVGuV0txIojvJYIzK8ZZwojdSvRiAw9OtfnTL4Vs/EdwI5Ibi3sbiOYRmJ&#10;vLadItqgkrggneT6nAzmo9J0m3u5lhzeWyWspmx5qGRrheDOh2/KwjycjnIHWpqcQSSUuXcKeHlK&#10;FWC9PnY+2vgt+2v4T0n9nHwHanXUl1K30VbW+sYHkmXS0t4SR5sxjCrIyCMLHxuZwAa+M/8Agvv8&#10;YvCvx7/Zj+E2oaP4i0/V9a0vW50vrJImjmtEuLNcrICAAA8Sg8nJNR+ENGiuNNtIbe+ZbmxuHhjl&#10;48yeVZZCQx6MrDG4Hg5PQYA8V/4KH+HRe/AG41ESzXC2OoWcyQuVWO2Znkimweu0uU65I7V1YHPq&#10;jxai9mcWKoueWup2S/A8t/4KU+NbX4n6h+z34lhvrq8utS+EGmWOoNM67oLq0nng2gqBwwwQDnA4&#10;OSa89W2h1D9nyxkmib/iWeJrmJyjY8tZ7SJl/wDHoz+VZ/x91D7F+zf8EfEMtwy2dums6POHwVgM&#10;d55ig4GfmLk56ZAwAMg0PAHj/S9S+CXiW3kuoJHh1HTbsR+YvmEkTxlQucsQGBJwAOK+3w8udW6n&#10;NRlelCb7FX7FDGkLozL5mQ2G6095Hht5pkRv3MbMAvfAzTTr9vKCsdv5MbEqN5DvHgdSARWx4as2&#10;voZFDAttJyV4I/DNa1UVc6r9oax2/GPXJFG4XjW9+MdMT20Tf+zNX0/p73Hjj9mbwYywxySf2RbR&#10;4H8TIjIw/wDHfzr58+OejyXd/wCF9SiVT/a3hfTpmH94xRm3zkn/AKZsT7/lXsP7MvxKhHwt0XS7&#10;zyYf7LWeJcvhiS8jD9H9PSs4xbaa6GnMjjPh38O5rPxBHqEmY2hvIpFKj+ISDjjpXpf/AAU++HMn&#10;gj9q/wAVTQxybdVW1vzOV2qzTWsTde/zFhTLbxPDoV+YdPWNhJIH3DozA5AOR3NfSn/BTfwdovjn&#10;xP8AD/Uiw/4q7wjpkoCklTKiPESTjAwQKcZuErsN0flHr9z/AGKl5aXQXzLhsJk4GTx17V6r/wAF&#10;LvidB8Wf2Tv2cdZWTXri70nwWNIvPt7r5avbzRxlICqj5AWJ+bccAc+vMftX+Cx4d11bdrVYo1IU&#10;NH8xf9ai+L8LeK/+Cf8A4GkZXWHR/EN/pkUzg5BJEpjAOduAVJyOcVvTruhjKE7e7q2c9Sn7Si6V&#10;7H9HHxm/Zdb40x7v+Ex8WeH72JALKfTpYwti+10d1R0YfvEkZJAfvoSvHWur+GHwUs/gf4J0rQ/C&#10;8MNlpeiwJbW2mxxmC1igj4jghyzMiqOF3MwHfIroLZppRypRsAkPzt47gZ74rUsWlEf8KlvugcY9&#10;8YxXROTmuS+hzUaavzROI0q5j139o1JxuWXTfDex0kXbJE81yTgr6fuuD3Ga+Gv+CqNjqHwQ/bq8&#10;DfEmO3ae1mhtL6Iq23zpbKQebCD2JjII9t1fbnw+1Q6x+1Z8QF+6uk6PpFtu93N1I2T1+6y9ao/t&#10;qfsrWX7WXwYn8PzPHY67an7bo92ybltbpQcqx/55sMKR1xnmuLNKfNGFnrG34H23gpxFRyjN54rE&#10;q1KtOcJve0ZLlbt5bleL9kb9n/8AaFZfHs3wp+F/ie68Wxx6i+rXfh21muNRDoCryMUyzbN2cntz&#10;k1saR+xT8GfD7rJp/wAJPhnYzRuJFlg8M2cciMBgEMsYOeSc+9fAf7PH7Yfj7/gnN4sn8A+ONBu7&#10;jQobglrG4PlyQZODPZSn5ZUbklO3QY5r6y0z/grZ8HLyxSeTUtbsZtoc282lyeYnr0GD9RxWFHFK&#10;rDlbf3n3GeeFee4LFLE5VTlWoSbcKlPXR7bapnx5/wAFCf2KtU/Yi+LFl8Svh801h4VXUEu7Zwvm&#10;Dwxebwyq24YNuxyE3ZALkZwQRu/tYf8ABTeb9qP9mbQ/Bei6PcWfjDxLcR2uv2cWdrskihYYWAO/&#10;zZNrc8hSeTXcftMf8FXLX42aDeeBfhr4Ou9ck8QQtZO2o2v2hpUbKkR26k5Y5+XzMKCR0rrP+Cav&#10;/BMeb4DX1r488dxQyeJ0i3aZpm7zE0sN/wAtZOzy44z0TsO9cNPCyjN0qb9yW/l6H7HVzajgcjw+&#10;Z8dU/wDbMIv3EW1z1F057bKLs9f+H9q+B/wbH7IP7ED6LIU/tDR9Du7/AFKWMYV7loGkdh7A4UZ5&#10;wOpr84/+CfPh611/9pvwzDf27XVnDF5txD5e5ZhsJIP+zwc1+o37Z+s/8I/+yV8R7hdox4evYwx/&#10;24yB+ZavzP8A2GNMup/jM1zYW832i0ijLFHKrCkgk6nGOnb0r9q4M9zhfM60evLFfLc/zl8SsxrZ&#10;n4gZfLEu8p81Rvzk7n6FCJY1VY1CorEKp+UhQCFGPaoZU2yZq5BbsgUbvRc43549aJrJmOPXjivy&#10;U/YpHVfA2yZfFTXG4/6LZufrziuSmVp4hu+VmlZ2z75Ndr8L42sBrNwMjZp7/QHk1y09uzRw7l+b&#10;kflnFBfMVF+Qcdq8m/aoVbi+8B2PzN52uKSB0IDRj88Mf0r2EWbZ/iHvXkfx+3Xnxi+H9vtzFDJL&#10;fttU5G11OcfSM8CgbjofM/hO1/4Sj436c+35rzXUlwq7v+W4JwO/GeK4/wCLniWTW/BOhaPDcXAm&#10;trzVLqVCWjhbz5o8EMCN4/djcRjbtHvXrHwN8I3MfjbSb945i1iZLuTYm5k2xyNnCktnIHGM1wPx&#10;v8IX2l+BPAMOrWd3Zrb6XOo+1W7Rq0kt5K5XJC8hdvB/hJz606ck5XXRHxHHXP8A2RKMd3KKX3o9&#10;/wDB37Q8Og+CtL0yHQdcmXS7G3siB4bHHlxhVOSSHz13ge9QeMfjZrHiS98L2Nn4d8SQrN4js7tJ&#10;pdNFtDuhzKEU/wB5sEj/AHDXWXH7RGk+GbSGKPVoVW1hjgRVhdpDtBHYEHpwARXHzftSWfjr4heD&#10;bWFdW1K30/U5NTltiklt5qx2sqpiRiRuHm4AC55rwVTlPEW7n3dSVOnldOnJfyr56HUa5L4m1X4l&#10;eGvE0eseNrHTNAgu3m0Oa4t0sNVeSJkjlkLfOoRjnaW+bHavln/gnd9u8ESW9rcaHqfiLU9N0iZD&#10;aNImbbzrw7JGOBtZEyCrb8Ky4IHX728Q69o+o/DLxQtjo95ptxBpF3dG+3DUPIjjgaQkrJuTBxgB&#10;+Sa+Vv2CPh1dw+NNamtLq38Lw3mg6dqFxFpMi38dwLlY872uMsmWTdtByW42gVdPByTdysdiIyhF&#10;9OZfge32/izxVbo3k+D7pirbFjJYzAeu3ycc9CQelcv8PrXxTrnxG8U3K+D2ks2u44rwyvdeZYyR&#10;WsIjjKpCQ2/zD+PpXrmv/DnU9cghWLxx4q0uHdvZrdoSXx24b5AfbpXk/hf9lbTfH/8Awmi3/jjx&#10;V5Nxrt3pMreche7WEINz7mOWOSpIxwBjHWueODmujOnFYmm6tF32uzZ+IEviLwtp8kN14Rt4I5LW&#10;Y3Esmoi2W2hETM8wWVUaRVAJIAzxjmvhbwBe3EVxqV1Z2S6prUWp20VnZuu9ZzE6NHGeVBBI2kZG&#10;SDyK+wPGn/BMvQ9c8Nq03xR+Ia2Og6ZcJJZiOxQXsKxsWR28snDLlSVwcGr3gD/gmh4K8VeC9F1L&#10;UNW8WQ3msWdnqUsVtPAltDI8QdgoMJO0sxOGY/Wto4Gpyp2I9vB41K+0X+J43fftZfHHxJ4W1Twz&#10;d/Dfw/Y+HtS8uKa/SN4mAaVGjJTz2Tc8qqp+XgE11mvf8FAP2hNI1N1uPBXgHT7VWBaWeaNSQrDL&#10;BpL3Iw2DnaScZO4gV6B41/4Jz/D34baFpN1pd14okurjXtO00ia4g8txc3KxythYV+bYWwegIBxX&#10;Va5/wSu+CPiC4c6hoeuXhIHms2vTr5pxzkKwHPXgDmvajWqKC/do8+FJLFTk5u1kjx3U/wBrn4l6&#10;58R/Dd41v4DjuNLN5LaC2ubUxQrMixTiQm7xkDYFPX5mPOMDvvHHi/4hfFb4cX2nvdeD9YF6yTQ2&#10;8M9gyoUKsA+24DsNyg8tWtF+wr8I/A3xu0XStN8G2v8AZ91oN/qN1bXF/czJNJHc20MDNmTPypLM&#10;BgjO85zxj07T/g14H8Mxq9n4N8IW/kD927aPBcOmPRpFZv1zWnt5S3ikY4enFe0s3qzlf2RtG8ae&#10;PLL4jT+MtKNr4kvb+x066tIQlusMUNkrxhACy7fnBDElssecYFe36BoF3oluqx2dnZx24LGBp9+w&#10;A7uAcjqM8da8J0LXbxPFnxAt4dSurS1uvEflShHWPzFhsLJOAAAuMHgYFd5L4o1bSfAt1cGNbeGL&#10;TJ3WW4mQeYBCzZGTknj2rhxNRRlc6MLBKjLUn/Zp8GzXPwF8Esk1vDu0iC6YIGkfMuXLHnGSzD2A&#10;6AHmvUvhp4fsdBNwPMhm1GYh5CVC3HlZ+RSOoUbWIGfWvJfg3rupQfBfwfZtdQCKLRLBNsbEtxbI&#10;cYVB3A/iPWvD/wDgrPp03xI/ZfsNFm1bWLNtY8QW7veWgMDtHDFO4RnBUlemQeD3FZRqx9odVOnO&#10;VFTsffEkoQD+77nFVbrxJp9nuE19ZxleG3yqu38zX8+Nr+xnpt9JMy+MvFEyxvhlMhkwmOvXmsXU&#10;P2Y/BOnyr9ovtWlubRnWUtIihzjKtyh5rv5aH834C9mz+hi5+JvhuxU+dr2iR7QCS97EuPc89Kyb&#10;/wDaM8A6WyrceOPB8OeP3ms268jr1avwJ0P4GfDnRfEQvJrLUrtpEVQEaON5sHqjNGQrD1Irqfjh&#10;+z38M/EuhaSNK0fVo2RjNdT3FxDLuZhjaoCDK/7fQnjFZ89LuyvYyP211P8AbQ+EOjc3XxU+Hdv2&#10;xJ4is1Of+/lY9/8A8FD/AID6crGf4wfDWPaMn/iobVsfk9fhE/7N3hO1s90ej3EcI+XcLwR598KK&#10;3bb9lvwXp0MMs1ldNuxuZpnbDdcAgf1H1p81Du/uH7GR+1M3/BUb9ne1ZQ3xk+H3zdMaxEf61zHj&#10;T/grV8AV8N6nDonxK8P+JdaGl3d1a2GmO08t15EEkrKpClQSEI5IFflDrn7OHhW202O3h8NXN1b2&#10;apNLeyXMqeTuPzRMm8FsDklc4HY1nJ4E0PRfHGl/2PpdvazXX9pwfardJcTxDTbwMrl26EHIwBwO&#10;9OMqPNa5wZrelg6lVdIv8j6//ZJ/a38O/B3wfrX/AAkljqUms63qx1QNb2ivD5bwopiZs5UiQNjr&#10;gHvXrn/Dy7wVHeqy6P4oWFcM3lxRlmxztBbHWuW/4J1fATwb8U/gffa54k8Mafr17/b9zbLNceYN&#10;kSxREABWUYyx6g19E2P7LvwsjvLf/i3nhr7wI3WxfBB68k1z4qphva8skfmXDGD4lq5TSq4avTjB&#10;33jfdnz38P8A/goD4T+HHhSz0k6P4lvPsskySHy4YYyzTSTHaN5ZWG4LgghiQMjrTfHn7fnhj4h+&#10;ELjTf7D8RW8kk8MkcaGCaMCGZJyGZWyzMseAQoCk85r1r9mz9m/wTafAPwS114V0DVL6TR4mnv76&#10;xR7q4LfMS8gwTnK+3FW/jv8As3+BZ/CFjDb+F9A0lpvEWjRefZWMUcpjGoQl4920kpIuUdTkMrEd&#10;81zqpgub4H957UMl4pVG8sXDl/wnmV//AMFLtHW6mW38M63NHJIzRtNPGjZJ3fMO4AzxxWHN+33o&#10;Nz4wt/ELeH9bme2srixZfPg2yvNJFKH3D+FPKIwB7c19TQ/AvwXDMGh8KeEYWVjgro8GRkg9Sp9M&#10;Vxx+D3hcftJW9wuhaF/o3g14/sw06EW+5r5B5mzb9/CFQ3ox+occRhU7+zNcRkvE00ubGRtdfZ8j&#10;xt/+Ck+ntGVPhK6hOMO0F/CWkz0H3Ttz3PNZHh3/AIKCaf4Q/tBbXwvNJ/aGpXOpRtNepGqxztvE&#10;W3HKqOFfPzcnAxX1nb/Dzw3aurR6D4bjZiMkaXBke5+TtXFfAP4W+H9M8N+IPJ0+1/0nxbrsm5rW&#10;CRowb+XCoXQ7UQDCqOFAwMURxWFS/hjqZDxL7WPNj1/4CfPnj3/goRa/EXwlrGh3HhmaO11Wzls2&#10;e3v4x5CyAoXG4H5wx47e1bJ/4KMK8U8//CM2qxybwsJvf9WwyPQ8YByK9v8A2nPAWieIP2bPHFjc&#10;WFvGl9pUkDPBDHDLGHkUEoyqCrfMeR0r0PV7HT4NQm22tigViSyW0YwFb5V+72z16nuTTeMw3J/D&#10;QUeH88Vd3x+vofF+p/t/y6n4o03WJPCayXmnrdxCN9U2rOJ1iy7bYwV2eWu3H97nPGLNx/wUU1bU&#10;WVv+EXsXES4jaK+kE0fsWEf3PUAcjPWvorxVoWnN+0L4NvvKzNp+g65HAeigPJYg5UcMQAQCQSNz&#10;e2OvttSkGGj2Bh05A/TFZ/X8Mv8Al2icPwxnj55PMX9yPkDQv27NW0M381h4TtY2vruS9kPnySfZ&#10;iyohiwqYwCEIQnf3yc0zxr+294g8VeEtU03U/CdtZWeoWs1vPM88qCyRlPmfMy4UhctuIYcdK+mP&#10;hHoVrpY8cLDAkMepeMtRu7kg8NMY4EMnBG04HVSMHkYPNZn7QdhdD4C+OtKuZrzUvDWoaDdRPDPO&#10;TJaIyMhSR8lnjwSdybWXuW6VpHHUea/s0ax4XzqVBp4+Vv8ACjw2L9ur4hIjyWfg3TbfcMiI2tzI&#10;I34B2nsBgMc5yM1mP+1/40uPFumzyeD7NdXt7S6js4DZXPmXKyeQZ3Klgz+X5MahlwFz0ORX2bNr&#10;RhjWa3utykBEaKXci4UAAMOCcKBxn3rk/EkcN18e/At1IFlvbPStdjt53cs0CP8AYg6gk99i9f7o&#10;98z/AGhR5v4SMqvB+ZqnGr/aE7eiPnab9rL4vXwWL/hDY2tz/wAs/wCyLsZ9jggn86zfCH7SfxMR&#10;dQXRfC0TK2o3Ml9Ja6ZcXDQX7kNPE3OFK4C7DwM+vNfZEuqPF8zrPJtHJMhxj864/wCCgj0i08Yt&#10;bQtbG68ZavPL5LhPNdnTcze5pRzCkl/DR0S4LzD20FPMJ3aPmP4jftAfFI+DNWuPEHhm1t9H8gLf&#10;XN1ostvBBGGVlPmZwq7guOM5JyTXQSfHL4/PNMtv4XvrRpN0uyLw/Jg7jgY3EkY6g55GK93/AGnX&#10;/tf9n3xjZ3dv9qhuLFUeOV1dHQSw4BXGOMenc13+oXUct/M0y3bTLK7qVuMKuWIx9MHHPAFaPMY8&#10;i9xEw4JxTru+Oq39T4u/4XH8ZE+ItvbQ+G1g8TSaXO1vaf2M/ntZfaEeWYIzHI88xHJOQWGMVsx+&#10;L/2kL94f+JPrmY3DRp/ZQRVbPB+8O/qa+htUtre4/aE0WSO3aGSLwnfRJICruI/ttsxTftztLbSR&#10;nqg989haRRm7g+VmZZFJJccc+wFRLME3pBE0uCaj51LGVfvPiT4b+L/jp4m8H2tx4Ss7xtHhlurW&#10;2ktLOJUhmS5Zboby24nzRKHHruxWB8fW+M6eBAvxBg1T+wXv4T513bQndcYfyiHUkjDluDgc819j&#10;fAiHyfhfHDGluqDVtVJVSsKlv7QuGLbQAMliWJGMk1w/7fMb/wDDMepybtsP9p2DAR7Nu4TH+7g/&#10;xnrnoPx0o4799bkVzxc+4E5MorV/rtRrkatfTufEPhrwxL4d8VaLeeG1uP7c166tdRiDOGVb6Nha&#10;w7Fb5AMQQ/eByV5OMivo+Pwp+0qu+PztQjgZwWiD6fGg4z04UA9weD34rwvwBKU+Jfw1mB/drc2e&#10;QfX+0Xr9KbyJYbydvLnkkMuABwMDIHbjoOa7syxDpyVlex8r4c8O0c1jXrSrTg4uNlFtXXKkfGVh&#10;a/HbXPHHiLR47y7bxBY2lje6qha0g/dTeattJ5hUKxHlSKoRiy7eOCBW1ffDL4+ahpl/da1qV39i&#10;jtZnn33trKZYNh8yMIMZDLkbe+cGvofQbprD45+LDEWxNpGkSs7Rn5sG7Td8w77SgycfKcYzmug1&#10;IyXWjXqMVZpLOZdpZVLAoffr9K815jNvSMfuP0qnwDRcJuWIq2/xs+NvDXw1+M3xK8IaPrmk6lqF&#10;/oWr6dBfabPNqMFt59pNEHgLxZ+UGPseV29RXNa3+zf8QtE8e6Loup6Vb/2t4tmu4bFSbaTzntov&#10;OmR5CT5Y2Ju54fAFfZfwS1IXPwQ8FSM0KsdBsdzHaNv7hcN6EYUDA4BH4VD4+ZofiT8OdqtH/wAT&#10;HUocFwxQPp05Cg9ScIxJ+lCzOfO1yx+456nh9hZUVUdep6czPlwfsYfFBLVFitrGGTBRx9ttQRn1&#10;ZfmI9iSMdqxvB/7NnxC+JT61NZ2dkzeHdXn0O7+0tBEy3MJUyhModygPuDjrk45r7hlhkTzNrQR7&#10;uSQu5h+tcl8MZFkfxtFI24Q+L77KKNxy0ds457MPlY/WoWbVlsl9xpU8OcDHEQi69S7X87Pkrx58&#10;BPiV8L/Bl1rGr2+nrp9jd2ttMgjguMSXEyWybFMRBj8yYbmUAAdc81pXX7C3xLt7jyf7H0GRVYkq&#10;v2ZmYYySGEZK5Ge6/UV9LftHK8HwV1yTM221a0kOXO0hb2B9vXgEDJxW947+G1r4sS5tJ5NYso4Z&#10;wGutOupbaYsCxDB4yD/F19hT/tivFXUQj4b5Y6jpOrP/AMDZ+ad/45uvCfjO+8Oo01vc6XbGe5eC&#10;3iFsSxKMqSdXbhgyg5AwavWXxB8Q3TyeXJrUkk1qzgRSRTG7iQbiuFb95wMAfN74r374j/8ABNzw&#10;343+JF5pWn+JvF+jiOwTxV5t241KSe7luJLeRmLBWVcKhwpBG5jnpjl/E/7BPjrwKjTaJ9j8SWVv&#10;kQNpfm29xHggH92+Amf4vLY59DXl1OIMzhV+FNeh8/8A8Qxw1qsnOpyx/vs4bR9W8ba14R0zXpNT&#10;8RaRb6pY20tt/aN3cW8wikRfKjDMNqlSVBAYfMeoFVtOvfEOoeIdB0yHXrq8m1mK4e2kguZGt7IR&#10;xqTFIyr8rMrBQAMHawzg1n68deg8O2kOpTeJV8Nlkmjtbq+n+wXMLxkYQlsjlcqEwQV4NcHplpLa&#10;x3rySXzXAt0Vp57h7jByu0ZZg20Z5284rN8ZVI1nBwKrcA5fTw1OuqlTppzs991n4SeL/A2t2dhc&#10;fEjSbWYQo9vL/wAJFKkO1mCKudoClslemcn6VieBfCnizxZZTTDx4dFXTdVudIaLUdZuYHiktZTG&#10;JFVAxKOw3ocfMpT+9XmeseJYbTSLiGNpGE0XkSWou2Edwh/h27sFc/MAecZ5rNSys9J1O3vkkkjm&#10;t0EnmG6Ec0rozYcbR8xGO57DpgYf+u1R07xgrno1PD3KY1oUlOdpat+0en4nrninwR4u8N6Tptx/&#10;wnkFzb3GsWmlBbXWLlf7NmuZWT7TIrBSsMZDMzgfIrDGBkGt4Y8B634z8UyaZD44s4VbLLdf2zO8&#10;KsV3lc5GXIw3Pf0ryK2uU1zVVuNQEc180h8wiT7QIlYSjaC2fM3YQn0PbtRp8+kx3q+VDY295eB5&#10;JhLbmOKKRlKh2XaFAUHaSG9OKwrcaYpQTjTOanwHl0a8qblO3/Xx/wCZ6tp3gXxNrXxT13wrfeJo&#10;dPXSnjcahLqcsuk6mzW4uSLdlGGaMFVIYKVZTya2PGfwJ8ReHPgtrnjOHxhp3iCHR7N786XYapLJ&#10;cai5JDQxKx2tKeMbgQApzmvBdXu7FImhgktHtWv5pPPVtkaEx4LDbjf0zg59Kp33iC1gv7h5v7Ph&#10;+2SMFj8wRvcSbgY5AFwq45AwAMMc5o/12xCqJun+Bwx4PyiOHqS966TVud9/U+nPEf7HHijRtcjs&#10;b7x9oLXF1CLiJk1C6Zrsqm9iFIzkKzcsMZbIJrg/HPwN8T+H/GJ0ux17+3tPXQo9bfVo7qdbc7rp&#10;7fyGWQ7mYFd+/kbcfMRxXjd6YY59UdtNW8ggnAjkzh1dsYB+bORwFJycAYIPNPsNNXT728tUs447&#10;eOQlPNRWESbGXJz/ALh56+9KrxhiJSlGMfwNpcI5FGlDEcsrtrTnfp3Kn7S//BPz4jftKR2c2mXC&#10;zf8ACPxym4vRK96djqCAp3Blxt2sSTnPOa/Nnxfpc+geNobORljubW5ngmA+YBtjKSo6kZ5PPFfp&#10;V4c1KQ2Mlwtxfafp8zLa7onMMcznk5Klepwa/PT9ol4dK+M+qNMHa3XVWYqi4K74yqlTzwCc+/fN&#10;dnD+YV8WpRrL8LHtyy3A4Grh3gm1ZtPmdyXRdKmkuvLgmfMwA27cZ/8ArV0ul28dmq/astkFQBj7&#10;3asLQ3FhY200jlpowd0oPysp6YHqO+a1H1O3a3VWkD88jHIzXt80j6zle5qXU8VxCCrM28YaJSQ2&#10;B+NekfsppJffEuC2hijMtxaSiEyAbVmjw/GQcH5Rg9Rk15TpE39oCEpKzbD/AA8MBXc/Ca/GkeMN&#10;NkiLtJDJKy/IcMSOQfXPSoldbGtGS57n1j438EaLq+oW9xq2gR6tfadaSW0txNpAfBZtwZY9mxBj&#10;gKqhmPJJrH1jw54Vt5lurjwn4cns/sOH83QEixu+VoxhAQyj5s5yKkk1S61HwrDNcM02bn77ttkZ&#10;2TYWABGeD1IOOwFYt9fNHcrYzfu1YFlibLbiwwWyR1I46/lTp152vd/eepJaXsclJ8PvAmJpLnwv&#10;4fjW8kVoHWMjy8dcLu6bscHtSXvhnwq2gPp0Ph/w2+7y5YnjhRmRVBUhhjuD+dc9Zyro97btIsci&#10;wSOhRzu3Ngqo69DnJx39KfdmNbSPav7td8bYUKx4zkkelVKtN9X95PL5G1afCrSdNtri5s/D+mx+&#10;ZGcSLaheGYZx224yTmiHwYsht54tC02SCFlVitrAkmSM9cZxW1p2q3Wt2VlZI0i2USwQCccpknbs&#10;C8lic9O5qbxBpGuaNeTWkmh6pZ3m4QxxyWrLI8yfIyx4X5mDccDtml7aonu/vMnGLVkZfxY+Hvij&#10;Sf2V/GOs+HvCNxeSLYo+kz2NqzOLj7Zbx4R41yu3LKdzEHcTwMivRL74EHw7+xfaeEpdPmvNe0PQ&#10;VtLgQoyfbriSOXz4ydv3jJJIN/b5T/GMdv8ACbWE0z4Kx6TFJI9xDcXEBEFtJNHPMGHls+cmMKTg&#10;Z6kZz3q3dQajL4caN7K5iniKKk8cbiSR9wYnp1YgA4/DGBj5jOK1Z1IWTdm7mGM+rxoyjWkouSVr&#10;ux4X/wAE7Pjfqnxd0zxBZXl3Pr2laL5c2l3lwpW/hjZfKmtJCx3uUK5UyZACSYI25r2/U7Bv7a1L&#10;y7f7NJPBbtiPK+TGxfcS3B/hA6Yw/XvW74S+HNnaX8lxY6DBp99qkO69mt7X7O1yVHEcmB82Rlfc&#10;O2ckk1njSNS/t1Gi02/uo00kqTPG7eYiz/KjMOT8pxgY4A465+dqUa06kvcevkTVx2GhQw7518Xd&#10;X2HJMvjTwjqFqtqszeRtyFWdo22EpJyM5JGevQin6bM134UhadobV57EMsqxBljkVSCzIuDjdhsZ&#10;7VznhaXVNHe+tZEuoYY4YhAXt5AsgQMoBKqOcbe/YVHoU11aaFp6C3vA9jPCrFY2xKqq4+b1DAgt&#10;6n06Vyywdf2TjyO/oaf2hhVik+dbNbrqx+nCZ9W0+GzlS1mkDbrkozKj7QoZl3cqSASBj6iqyaTJ&#10;p3jO8jWONhvikQCQozMVIJX7wwx/KsCwuri4+Pv7iPVpLO4GyNFtJPKgyzhh0wcgLx7mup8QtfaH&#10;f6c0OhatJOkS2xENrIm1M4bORjJUnk8CtamGrOEXyPTyIwuPw8atVOSs3fddjDS/bSp7pjJNFt1B&#10;oRBGm9t743/TI6Z9a89/amt7zxF+zV4st5LWOSO00u3vSEi+ZWSWOU5HbndmvVfDegXmq63d3t3Y&#10;6tFLHPHPdoYf9c8XzHt7ADGOKwPj5a32tfCXxZZ3MS28beHpYJRFC6LLM8TkDqSQOM8/jXXhqVSO&#10;JhNRe66HB9YoRwNSlOa1Ttqj4D0q62eCtNX5p4o766iMcmGwWET8I2RkliMgdMfWvR/2Wvgn8P8A&#10;4s/F680fxJodle27aIbuzhSFoGllEieZIZI8dELZDHH0r5r8dXRitdCuWknjit7yQyMj4Zw8SbuO&#10;mMx8cfnW54P+Ld1oM8V5o99rGi6oi7nuLK6eEgcAAc8DgEj1r9IqXU7o48rnGeEg30P0T0r9jX4V&#10;WTqP+EYjuI1bIWa6cr6DmMg8f71b9j+yt8JQ4h/4Qe0jkYZ/0bWtSt3Ze+f35GP+A1+f2g/tqfEn&#10;RLyZl8da7PCilgL0R3XI/wB9DkVqeGf+CkPxWtZraa51XQtU2qdkk+kxcZOADtCmtIvuehyRP0K8&#10;X/s5/D3WvD9naxWeuaWuiWi2Nm6a+Z0Ee9nwVliYsQzHjcAf1qt4D/YY8B678K9S1L/hIPElvcaT&#10;rU8RU3Ntuk8pI1GCI+Fbr0J+YV8TaX/wVd+I1rDcZ0HwFdPu3RbrOWOXI/iyJOvpgVuap/wWb17w&#10;x4WuLVfhx4ang12USzSpqt3EEmjUAsF2nk7VyM87R0ranIXIj7J0b9knw0vhCTUm1DXgysSYDert&#10;cLyP+WfGfWun13xza/EfTPCWn6hoiTQ+BtM/sux33sm+aNXMgZyCMtk4yu0Y9+a/PU/8Fv8AxxZa&#10;XNYW/gPwhNFIhVWkvbxsqRg45HTvXM2v/BYj4gaWzNB4L8Gpuz8zi8kC5/7aAY+tdvLBr3jCVOfQ&#10;+/vjN8H/AIb/ABLMdxqHg6OO+hAyINWu1Rx7jzSfyIrybxt+zp4Q8V6LFpbabqel6Xb3RvPsdprF&#10;2kM05UoZWDu/zlTjIIHA4r5D13/grz8TtYG0eHfAMfnHDYguSR9AZv51lSf8FQficLqMXWneCbaF&#10;V+by9MctntjMpq4ypJLutiXRnLc/pzn+OGhyWtvJJ8TNc8yMuJJ7XRkha5B5GRtxkEYHb1rQ0D9q&#10;vwf4bhuf7Q8T61rDSEOr3NnHG0ajrjaRx+FM0T/gmH8P9JiWNptelWNNh/eRZbvk8Ej+daNt/wAE&#10;2/hlbLltI1S5PIBa6Uk/X5AR+HNcf1iPYpYGVtJHmPw8/a28H+A/jd8Sde1S+za+LLmwbSo4p4DI&#10;8FtZrC5ZWcEHzd/GOeMDNdpef8FGPh8krLAurTySD5tqp8x9/mP8vwrs4f2KvhToiNJNoNuqsS8h&#10;l1BlB6H5vmXgEZx065zVzRfgR8HDceTZ6T4RnmUciO8EjfQjeR+fFVVxUJST5QwuXqhG0Zdb/M8R&#10;+KX7YXwv+LGjNZeJvBLeILPtHexbtnurBC6/gfwrwfUtG/ZtlvjND8L9cbnJiTVtQ8n6bdnA9hiv&#10;uDUdY+Avgm4aC81L4X6fND8rxXF5aI6n0IJJqne/tJfs/wDhBoEk8T/DS3kkbbGsL20shYHGAqBm&#10;64x0rHmi/hgfT5fxBm+Ah7LB4upCL6KTsvlsfOfwv/aq8DfBPT/K8D/B2DTlYbDJZ2k32iQejTFA&#10;x/Fh9a7a3/4KB+MNVkENj8L9XfcNysYGdT6dJAc/zr2Lwj+2N8G/EWpSWej+LPDkl1GcmOODyiPf&#10;Lqq/rWR4g/4KW/Brwpdzwt4wW+ltmKyQ2NhcTlSMg42R4bG1u/pjNEatlrHU8zF1sTiqjq4irKTe&#10;/M73+88i+K/xQ+Jf7Qvwu1jwrffDDXotL16AW1w1nbGG42bgfkZ3ZQTjGSp61zn7Kv8AwTe1zw/4&#10;h0XxAun3Hhaztr2O4u7PVdRknurkxgquUSNFwAxIBJGQOoyK9b1T/grr8I7Yf63xRcR5CFhpDxq5&#10;PQbXKt+h+ldMv/BUH4C2Wi219qXxK8OaGtzjZFqkxtJVP90I4Gce1elRzbG08LPCUW4wm7tHi1sj&#10;wdXGQx9WHNUgrJnocfwVdVYfaoRli3CnrU9v8G/LI3XUf/fs15jN/wAFYv2cIVUyfGTwTz023wbP&#10;5A00/wDBWb9nLOF+L3hE57iZzj/x2vK5KnZnrcqPZdE+Hg0mwvoWnD/bo/LJVMbRgj+tVJfhFBNt&#10;3XLfL6JXkNx/wVu/Zvgbc3xf8H/KOonc/wAlqu3/AAWG/ZnC7v8AhcXhPb0J3zf/ABFP2dTsGh7L&#10;/wAKgtf4bmUHsdvSuG+KXwM0PQbn/hLdR+3ak2l2/wBngtI2EJcuzpywyQD5h5XBGAe3PGy/8Fjv&#10;2Zoof3nxg8K7tuSv79s/lHXm/wC1B/wWO/Z01P4NarHpfxMtdSvWkSOKOw026lldlYPhCY1GSAQM&#10;sBnHI60ezn2HzK1zej+Kj+Eo/s/h2x0XwzY7GVWs4Fe5kPPWeTLFvpivmf8Aa/8AEV/4v1TwdFcX&#10;eoak+pag8kXnSvIs75i6buMkOeoVR3IGa+Qfjn/wWU13XtdktfAXh+z0m2z8moa7i8upEJwPLhGI&#10;0z33h65/9iX49+Lvi94suvGXxI8Va54kWHxLbmIXMu6O1t4cMyQQrtRBgqNqgA4waujQve3Y+F42&#10;x1OngoRls5r80z9OP+El+IlpOLaLwTZwqX2okl7bKsijuAD1OTwTXyz8ZPjX4j+D3xik1Dx1JHpc&#10;OlulzHaNsM32WZmjGUjJEQkI/dF+GABDMMkfQR/by+Hpm3QR62I5TvVPsK7c9yQZMEcdOleVR/F7&#10;4R6D8RZvEmh6Zrem65qf269utYvbODVNSGo3HlLHe5uXkVvIiWVYoiuyNTtVVBOfmZZXjXX9qm7H&#10;TnHGmQToQpQxUbqSe/Yxv2lP269U179lP4gX2ufCnQPFXg5Ws47UyXw3aTDcpsie9tNyyLJveNo2&#10;XYDlvvbDmH9gz4ma34k8F65a+F9Wk8E6t4h0u2gstYFp5k1jNGzKt09vgjYxC27uFO0MDgZFcfZe&#10;GvhP4J8S/EfUvD8XjS/1T4mWotfEF3q0wu2v2W6WcTyW29IfN8wBkKjEZACBRkHY+A3xA0H4KeOd&#10;P8TXya94g1zTtIutKRkENlbyJdSI0vmJl9yny49oB4KDrzntweHx+84nkYjxAyFV6cPrScU23ZNn&#10;3npPxOuU8EW2n3V5Pf8AiZbWGK/vV02eG1uZwhMk8Z2ABTjgE9eprz/4b69qOpaDcMsOoXUl1rWo&#10;3GEjKozNdtli5bH8IHPavNZP+ChtnZQn7H4Uuo0t8FA1yhRR1/udB1/xrnvCX7dreB9FTT7Tw7DJ&#10;D5k9wWk1Q7i0srSnPygcMxAwBx69a6/qeYtHZifE7hdVYy9o7JdmfQHxG+MHirR/B3iS2bw5q0lk&#10;2m3Ucl0xiZYEaBhu4cHA6/hXZeFPjVqGn+FtJs18G6pbx2lhbWyi8vYYXl2QqMgZPB2jnOeTxXyX&#10;4k/bwvPGPh3UdIm8OrHY6pbNazumrPuCMCDjavXBParGo/t9eIrhsRaDpK7VBjE7yPlcADIJA4x1&#10;6+9VHA5hy8ra+8wfitwz7d1eZ2sl8LPrD4mfEn+3h4HtpLNbaaXxZp8kkayeYq+Uk8456dF/Ou4j&#10;+IUgyy2sJVTvLM4z19M8/Svz81L9sLxn4nnsZG0vS2XS7n7XaIlpM+yRQ6Kx2tzhZG/Ie4KXX7X3&#10;xKmgMYt7OFWXbj+zJPn9uc9a6P7OxvLa6+88un4vcPwqSkqc9fJn29H4mm1D9oZppLOWQWPhBYmA&#10;IXaZr8/N0+6fJ4/rW9e6y08eyOzk+Vsnndn2zxX59Q/Hf4mapfSX0f2dLh4lt2uItLVSIlLMqtux&#10;wrMWHv61FcftL/EqEiabW7ew4Kxt5VpGuR/EQ3f6kCsqmU4qT1l+Jrh/FzL/AHoww9XXyPtj4Uap&#10;BZ3Hia6W2tpLi48W6kwm272IDJCNvzEdYu9Xfir40aP4WeJJL7UJNi6PeIFnKHaPIcYwTjHNfnlf&#10;ftUeL9PeWNfHGn6eskjSssWpWNuu9jlm4fqSSTz19KwNW/bN1qwO28+K+lrwQVk1+yf8xuYH6Hio&#10;eRVJfFMj/iMWEpwtDC1D9G9J8Z+HfCfg/R1/4SaOxmt9OgRVF2WOUgQHbGjkdhjA69u1fO3/AAUO&#10;+Ik2o/BfwjeW+uSXsDa3wjDeif6NIu47hnOQMA9zXxB8e/2z7fUvhZ4jtZPitZtJd2UiQpa+IYfN&#10;MjELkBGBB4GAGArwn/gn5rFx8fPiL4wmsfE2uzWmn2UJuLfXdSlvEtgZiiSxbQylnUuTx8hTaWyd&#10;wxllLg3Jz2PsuF+MFm8LxoOK9T6qv/iXfTWqtHHbW8iIES5ggEZlwc7h7isO61mRVZjHCr+aJ/MZ&#10;SzSydicnH6Yrq5/hPL9ls7dtWhm8n7oWPYoB9Dycn3FYN74dtxbyQzXN9cXlufLlFqqlEkGDxux2&#10;z+Io1PtLI3rnUI9X0ayurq8ms3wEa6jhRluGIG0NlSABz0A6VlX9tfsYo4bu31KFssru8Q8s+2FG&#10;B7dB2Ga0vGmoaBP4ebTNBh1WFpPIkka6uYZBGUi6IqheWLnu3b8eU1TQLbRtPhuLe4vIy4Ifci7i&#10;e4HYfkagVjZ03xlq3hl/9Du4bOQKGJ+yxNhs9fmUnH+12610dp8cfGkGqXZh1i+s90nmjZcJtk3L&#10;hSAOFGfUV5ppOoq12ImgtZFUDLSpI2ADnJKsP049q73w/wCLtJ062kkurGPVLi3JlSRIls1xj7m4&#10;ZZx6A4+tArGn4g8X+OPEVvpyajrmsX26SSWMNetPvkJ27gN3y8HuD7Vz0W7VfGeltcfapG0+31a/&#10;G7P7tRp8qoOvXM2PpXu8tl4O1DwvDE2lSxa9fWUcl1dRXE/lwyNEJHH3yAFLJjg985rhX8O2ltb6&#10;5caZb/Z1j0O4nWUy7hh/JXGWwf8Alp/46K0pfxDw+Jm45TXa6Rf4o+lv2BP2g/A/wj/Z8/sXxN4w&#10;03Q9S/ta6uGgkZh5kZEe2ThG4IUjHr3r2Y/tu/CpYv3PjvRrhlVgFHnfMccDPl8Z9a/LzxH4s1Dw&#10;zHbppPgvUPFjKHFwYdXSxFtgrsUl1bdneTxjkD3zQX4h+LJ5Qx+ETqkmMifxlEPwwq/0r1ZZbSq1&#10;OeR/PeW+JmbYTBU8HhoUuWKsfpd8KP2zPhX4R+F/hvSL7xdarf6dpdvazxxW80gEiRJuAIX+8APx&#10;NQ/E79uX4W+J9L0q30/xPJcfY9dsb+Utplym2CG4SWTGU+ZsKcDjNfnInxB8aW1wjN8JdBQqC/77&#10;xXKcfiqj+Xamt4x+IaoEj+HngyMjLDyvEszqAfXcf5CqWU4fmuaPxOz+dPlfs9D9Pbn/AIKCfC2d&#10;2WPxBqkhbldujzf1H9RXNyftyfDm3+LEuuLqWsTWDaCungJpMvmCUXUkrZzgY2svf1r84o9f+JR3&#10;f8Un4Gj3d31qZwPbAWpotd+JchVRpfw3hIZSFkv7uTBAI4HTnPb0FP8Asmh5mNbxS4g2/dn6Tx/8&#10;FFvhfBceZnxE0anLsNMI47/xVz/gf9vfwD4R0K6tbo+ILm4m1e/v98GnDaEuriSdV5f+FWVT/tA/&#10;Svz5e/8AilI/+r+GkPP3v9OYL/49VzRNQ8dPfWba5J8PbjSZrki5Fha3TTkODtZZHYqPnOTkfiKr&#10;+x6Bx1vFTiBv2sp01Zdmfd3xX/b48C+N/AGsaNZ2PiaG81KJIo/Ns1VVIlVmz83dV4rZvf8Agpf8&#10;P7i5nkXQ/Fjqx8ziOFVIYbgeXB6g18GeMX1ptISPQbjS7W9WSNzLqEJmiePBX+EqQc456e1YMdr8&#10;Q5o90PiTwD8r7gf7BZm65wN5PA6c9RWn9kYW1uU8+h4rcT1X7R4iH/gJ97ah/wAFEPBd/wDEnSdZ&#10;TQ/EUMGl2F7aSQlIGdmuHhZGDCTAVfIYHIP31/HQvf8AgpT4OYr5fhrxDcPg8edboc9sc/zr8/4f&#10;D3xGukw3irwbHubcTH4ZHc5PP1x+Qra0r4efFK5lbyfF2mTsy7ttr4OSUY/EGlLLcI/snVgfELim&#10;fMlXg79os+yvDH/BQrw/4Th1lV8M61fnU9Yu9UB8+GJY1kKKqZy24/L2qt8Qf+Cgml+OPB+raIPC&#10;Oo2Y1mze1acXcZ8rcDhvudQTnAwD6V8f3Pwa+KUk0m7xldCViCI4PBiIQB2A2Y/TrU8HwC+KVzb4&#10;/wCEu8UMrfeSPwVCf/adOOX4V6qJpW414siuX2zt/hZ9ex/8FGLWx1NpNN8EywQuGe4svt6qjDbg&#10;OoEeIm3ctggEdRVLUP8AgodY6z410nW/+ELmVtNtbyCG3TUFKzi4MYZi2zjAiB/Pr2+YLD9ln4sX&#10;8fyeKfiFgncTF4Rhi56HpDn+f0qhffDPxl8O/FNmuveLfGVxIJx5mm6jp9vZpcK0ZGSBEj4HUFSM&#10;Hnmqjl+Hcr8hx1uOOJIxUauIt1Xus+uZP+ClDQKxj8E23yruBfVCQDu+7t2ddufxrI8M/wDBQm68&#10;KRamsHhPT7iTVNRuNVcz6iSIpJiCyjCj5RgYByfc18yeL9Cv/E9jBb2fiLV/D8nm7/P09lMxwNu3&#10;LKwx9BnPeq4/Zj8bGQM/ir4sSxsAd3yxg56YPl857YxVLL8P/Icf/ERM/qpTqYuzW2h9P+M/2/tU&#10;8d+EtU0e78L6TDZ6pGIneG7fzAu5W4YggcqOxrWf/gpZ4gupWMfhHw6pbPAmnbJJzXyXJ+yp4wKr&#10;/wAVL8WZAv8AevPLx9floT9kzxNIGaTxB8UmhIwT/bQXn8wMVX1Oje3JobUeNs/nUvHGP/wE+nbj&#10;9vfxReeNbfWo/D+ix3lvYy6csY80xiOSSORifmyWDRrjnGCeD1FuT/gon42j27NB8O7hli3kTsvH&#10;biQV8v237GeuSx/vNX+Ik20bgX8UxRhR648zNPb9h/UmTdJfeNpowpOG8YqoP1/eij6nR/kNP9Zs&#10;+962Lnr6H0F4f/bk8ZeD9FFnp+i6L5bXE91mW2mdw00zzNj5/uhnOBjOAOvWsj4x/tReLvi74GuN&#10;B1yz0230triGf/RrR4pCyPlTlmIxu2546E9K8bh/YRkvFO4eLJyMKA3jZcsD2wLisG2+BOn/AAY+&#10;JMVvZm6XUJIZbe5V9ck1SJl/dyBs72VXBHT0z9ahYSmnzchz1eJc4nh5UamLm0+h3F5fXHh4+E76&#10;3ZFuLO185MqGVHjvZiCQeDjCnBr2c/tt/FKe483ydNZbgbgU0Xdkc+mfXqSK8W8VbodO0iQL8y2s&#10;zDpg4uG45rhvCn7Ifhf4nahcPb+F9LvLxn8yTzr+eKafPUhTJ0H+zge1XHDwlo9TyaOf43AVZU8P&#10;XlBSUXp6H0eP2yPiRp/ii61UfYhqWoQRWc8raWMyxRO7xpjOAFaRyMY+9U2oftv/ABObdE2oafGk&#10;kbKc6bEG5GCAc14U3/BO/Rol/wCRE0jrg7r+RuP+/lQD/gnroMaqx8GeGhzyDNIxH/jxq/qFL+Q6&#10;v9bM3UWnXq6+Z7No/wC2P8QPDWl2Gm6frNjY2Ol24traH7NDtgjAUBRuJ6bc8nuabq37YXjrV9Q0&#10;u6u/EFrLPpE73FpIIYA0DvG0TsvOMlGYcg9a8lH7AHh0QsT4L8IjauCSrt/So/8AhgXw2vy/8Id4&#10;LJYcZhOc/wDfuq+o0E78iD/WzMYx5ZYmpb1PYZP26viSjny/GVrDz/ElqrY9yRisqy/bU8aeH7i5&#10;kt/Gmm2LaldNe3flT2WJ5iioZD1OSqKOP7o4rzlf2E/DcICjwd4DVgPmY225QPxi6/jWH46/ZJ8K&#10;eD9Amkk8MeA1uPLl8qO1tg0y4QkPkINuOvtS+p0v5EY1eMMc3zPEVLrbU9e8S/tj+PNY0GaPVfFs&#10;zaZcL+/FxFbxQkDBJZ9uAAVAJ45PaqN3/wAFAfFzNJJJ8VrDcowrjVLMEAtnHp7ZI6V57qUFvrGg&#10;GK6s7O4tbxBHPbSwCSKYYDkFcHjco47+9XvDv7NHhHxHaR3Vvpvw9s1ZiGjm0yKORCBkYzH61UcL&#10;Rb+BWOOPFmYN3+sVOb1OmX9uvUk19tUn+KGjveeUITMNWsvNMQJbZnjjcSfr3qDV/wDgoJrElziH&#10;4xWUkjK2WOt2MexSclThufxzVSH9l3w/a2w+X4dRumSSdPi5/wDHKjH7O2gxTCPzfAfkggt/oNuR&#10;n2O3OPxo+qU1tFFf62YuK5ZV6uu/vlFP29b+z0aPSY/ixosGl2sYihsk1uyMMMYGAirnGACRznrX&#10;Nz/tUaVfyiS48deDZGhJMW++sD5eQM9vb3rsz+z34ZDZ87wHGxbG0WEG4+4qvJ8CPDdvK0jah4Dx&#10;90MbWBSh/PrU/wBn02+Zxjf0MavEFSfu+1qvy5zir/8Aad8NS2xV/HHg9e+PNs3UHtzt7Dj6VL4f&#10;+N+neMbj7HoviTQ9WurZWk8uxWGVkjZmzwseOpGfautf4LaBMigav4RU72AZLSDnA45Df0riPEGl&#10;2mjeMLQ2RsZlWSa2a6t7VYUuA2w7RjlsFTURy+in8Ebeh59bPaildzqXtp75N4s+POn+BNQt7fXP&#10;E2g6LcKBJFDOIIXwB94EICPoOax5/wBrbw3dWTQv8RPDssZ/gEylRznO0pjJODnGcjtW7b2dtPPG&#10;l1JHbwxNtMy232h4s9yPQdcV00ngjwvbHcfG2lxtnaCLBApGOhJYYb2rSWDg9FGP3GlDO6jpc0pV&#10;HL/GeZ/8NZeF4dqD4gaCsYP3BPlffjYevtVef9rLwe4DSePNB3D5sOzsCQpHeLNekT+HvC6kr/wm&#10;elEnjItY+P8Ax+q58PeEINu7xtpkjR8828Z/L5qj6jB7xj9xnHOILR+0s9/fPMbj9rnwpCu4ePtP&#10;ZtxYGNZTz/367dickdqo6n+134buWff48VgybZMQ3L7xzwf3WOcn8zXql5o3hND83jyzXf8Awi1T&#10;GP8Avqq8sXhBfMk/4T6zjjYYOy1TjHtk/wAjVxwMd+WP3BLMoN3XP/4GfKP7Y3x48NeNPhWtnpXi&#10;YXdydUinS2tY7iHaoVg2SY0HRegNfJPiecSWluxlaTFxbt5zsWPDAc5r7w/bz03R779nmW60/wAT&#10;x6ncWF9bO0Cwt/ESCQT0HzdK+DPGeBoVzuIVY3RufugA5JNclbCwpXcIpH69wBmEK9KlNc1lJ/E7&#10;nR2N5JLY28MK7ZPL/eKvqeuPbFaCybWLbtjMy4OO4rLtG+z6rI0Ui7jgxuPu44FaVjK/lvHcBmWP&#10;LF8V4p+888jXsoiqtGpJXHLA4Jz1rvf2KtGs/iV+0/8ADzw3rl5qFvoutaxHZXYtpPLkQSBgNr8l&#10;TuAGevJ74Nee2jR3SSKGkG9eSPu4/mK7LwNND8PPid4J1zT4W83TtVtrsRkk+aY51ODgg4IJBwQf&#10;cVjLY3oXckfeX7eHwN8P/s0ePtE0vwbJrVlpeqaYLy4tp9RkuEW4814yRK+eCEzjsT6cV4bBrV89&#10;oHee8W4Vw0TSuGlYZO0EKSUH3eT69q+p/jzoN1+0L4k0C71qS8sbPRLOS309bRk2NFlTh9ytlyc9&#10;fU1xmp/s/aTYw2FnqU15q2mw3Mk6MFjt3kVlA2M0SK7qMdCT1Nef/aFCK5XLU+mjhajfkfPPiS7u&#10;7jR0kYFo4X8ufdK0bEtxnnggVj6dqES3cCyQw27K+4kSknnvXe/FTwYvgrW7e1uYbK6gvbdtRsY5&#10;JZTm0NxLDFuGerGIfKefnB6VxlzqC3F0yw6Tp6xj/lpEjKQR/Dyx69M16EZKUedbHI42lyM6Dw34&#10;lk0+UwwXd5aq8MoZkZpBJhSRhW4z9Mfh1qx4C1XWdIntdWXWJJPFU4ml01WnLf2VH5TeZfPI3Eax&#10;ruPmZO5iQoBwRseAPhdY+MPC/wBuurO4lmikYkNMVtwCQuxgGzwOWPp2rebwFpcF1GW0mziUwxxS&#10;O9xIFkSI7kQYB+QMA20Dkjoelc8pPdF+zRwWofEi6l+IEc8OqahqOn6Qi28VpayyRXN1tUgOQuFk&#10;aUkuPMJDEAcZqof2g0uvv+DfiduYtkvpJVeO/wDrOPrX05+zj+yl8OfiRpNxJdzeJ1161z5umwaw&#10;Vtb2NSsknmJhiymTCnbJwHAAWvO5NT0mxhnn1PwN4hhjXiV5i6rjcQqgrIcDgYyOe5r1MptVk7xT&#10;PwvxdrQo1aDUHaSt8XU4fwT8S18dNdWn9m+INFmsljMkWp27WrzCTdtcAuSwBR+RjtUXiP4yQ/DD&#10;xDDb3WleLrtVjju0k0zS3u7UJvYAb1cEfdzj1rc1q70nWfiHp9zpulR6baXWksd9xK8zybbhW+Ys&#10;WIwJSOOgNdbDrvhvSJtJsddt9aezmspyk1jMI5YWSRgEaMDDKQwIYEEdcdq9b2a2srn5DRqUlUdV&#10;puMY33e54+37U2ladNCsdj8RNmePM0SXCk45+/2x61Ja/tk+ErF4ZL7T/iFdKg+dTpkseVwFB4l4&#10;bjr+le3Wmp/Du4tfOg0v4nXUO7CPFYXEgA2k53BCOo65qpqWreALGN5ptP8AiVbxZzI8umzoin+E&#10;Bjnis/qq8jujjsPFqfI//AmeLP8AtreFZdQV5rXx9HphYFrZbGfJXuNwkzyOM89a2G/bO+G8F2Wj&#10;0L4pLHu37ltph5uRjad2T9CMV6Bf+L/hoxYSR+OPKkAAJhlbd+ApF8Q/DvWWjjNv46uJMbE2W0pk&#10;K+mAvFH1PS1kaU88w0b8tPV/3mcFqn7Yvw91Cdngsfi9b4RAUSymZQVGNx9Sep9cVyN3+01pNzFH&#10;ZMnjTbfCO3P2rS50hBf5AWZmIHJGSeMdq9ukvfAbfu2sfiRHxhkNlcH8tq5/nXP/ABI1XwTqPw78&#10;RWunQ+Mf7QFlP5K3ZaGESqpcbt43EAgfLgE9M1f1NeRUsyoVZpyg1qvtM/L/AOMEn9ipaRzrskh1&#10;MxOx6AK0gb+YFcrO11E+5Zo2RlwjFscds16Z+0DpwLeMl8mNnt7lrmJmHMYF0kmR7lWNeb2EX262&#10;EMwjuG2Bl/vCvMxCSdmf0Jw3WTwSsTWt5eXVza+RMkcjDEhP+rBq5oUUcN7Is0kkci4yqciUg54+&#10;tZ9jbiOVVSNl57c4NTXqXGms10GlvPLYbWA5jP8Aujr9K5tT3+Y6IaNJei4mt5gkm3oQWLj0QZ/n&#10;msvX5rHT/DPk3lrdXEkdwPKCS+WsG5cksP4j6Yx+Nafhzxva+HYft14s0ttMhSPaNzROfUDlfxzV&#10;HxdfQ+MvCEpsVVPInikRSQuzduVuT/wHk9MmrpyY1qcXqE8IsrfybO4t9uSTJJuXHoB7++aS0Vrm&#10;XyeEdkd8BQDhVJ4purX0MFmkNu080yyGOUiLCA46A7ufqBSo7W2o2srxll6OAfmCtw36VuVyspan&#10;LtU/vPMYkZxldv8Aiai0q8e21COS6VpoIVKyKOpJ6da0bqNr2by4V2xqd5Yj5UHrzzn8aSbRV+x+&#10;bJIpbOHH970NRo3a4cjP3r8a/tt+L/G2gWek3nxA8Uad4fF0Yo1hu/LuLsY+Xc4G8gngsTj2rif+&#10;Fy6549jt7O1vtYsLGJmURyX8jSsw6M7lvmLdsYA714zfadPrqyRvd2wU7ysjwOOM4XA3cHPXtWpY&#10;aZqOjQxqmoWdwsa+XGhtJCq7uODv6+5zil9YOiMbbnVfEjxE1k9mZo5z5cDS+ZPIW8zJYBiS2Rgg&#10;E/jiuLuPiRdXo8i2vpYYzw6W1y0aOO+7ByR9c1c1bTnuJbh768bVLhinIjEcMkYJOEQgsNuT35xU&#10;OnaLo9xfxRy2O0BCzujeVk7gBg9sd6z9tI00MuHxF9mliNrJJayrMrK8RBw+eGJbrg88gj2Nd94t&#10;+Il5f6/qH9m6etvazzTCRooyq3GZNucjO4kDpkA+mKoW8mkzXFnBpcWmT6hMVCIqySSwOWwvK8li&#10;cYKkYNd34B/Zk1LxHbyXd3Ja2w80uGnL3cn39247mO3AJOMDoOa1jWmuoKKex5zPBeSXUy3032Wa&#10;05ZJodzqwYL5OD0YHIJ46dq1bjWYdGsry6m1SNrjyhAEu4xzkc4JLZYDOCTwTwRXRePvCmk+C/iX&#10;rGnXWn2cmsfay63lzEGlmDKh3kr8hLksxwo5NZGo6jbac8gaGxZpWZmeNBhHZcAKuO3p+tYyrTew&#10;cqPN18VPLfx3N3dTeWSR5lyFjjcdl5bGD0yfzr1j9nnwb4K+LOrapL4u/srUrWzEK6Wq3Xn2+lsx&#10;3SD5XIGYweCCc9+1cX4k13VfsWsQ3HzR/ZXhuIbhVkAhdSGA7cqT05Fa37KvjCXwp4vmtdHs9jat&#10;EY1htI0UCXblG2EbSQcDnqOPetoYie3MHKj3TW/+CdHgmbW79F0233w25uI0tr6SHzlLgIdpbG0q&#10;d2fQGuNvP2GvCegX0Mt9os0MMh8sxpezySsTwNqZAx75Ndp4j+Puo6DDp2s3EaXV5d25jKtIhVGj&#10;bChgOmFz14A7HpWt4U+LF18VfDcWry/blaWSRkspZxPjysENGQoC9V4qXiK1viKjTueS+JP2XfAP&#10;h3w5qEx0chYwQHuJ5VK5Hcb64LSP2YvDuozXrxeHY2WA7WUSTP5ZI+UHaT9716Cvou8+JP2kSRy2&#10;No9vcZBjliWQhh6gipoPilc6ZfST2Mf2Se4T5XgZIQFAwdyhcECohjKvcr2J82S/AjR7OSSGTwzb&#10;QyMXlHnu/IHGAGbBXHrXkH7S3gq18DeF/C8lrZQ2q3UV6kvkRgK0glXaeCc/LuFfVcHxuvtLv2uL&#10;Wx00Fi/nNIv2zzWZupEgOPoCBXzf+234gXUvih4Zkijjia10s3NxBGnlxqZJZQDgYUsfl6DAq/rN&#10;XqzlxUVGGh87XkMlnd7pd3kyMHjYH5R/s47V9Mfsa6XJon7PelyFFkuNQlu9R8tyVAZ5JFjGRyBh&#10;U6ZNfP8AqFnbx6bM80y+Wz4ICFt/ylnwc8YHevrL4V6eLL4Y+GY1hVVj0+2YQkDO5olYgZ4xuJ6/&#10;jXqYJXd0fhviljJQwdKK/nv9xCdR+KUtt5X9m/DmAxrtaV72+bBwcjIOPTgipkn+JE6ybrj4Z2is&#10;24hYL2YdAD1bGOvXjk16p4P+MOiWnhbT0uvh5p+tagqLA9zbeTD5xGVHmRyKQGOeTk5PTFdRF49m&#10;hX/RvhbpNvGo5We609cA9zwOK9OMZrdn5BGtCouflj9x4Ps+InlLnxF4FhWHlWTRpJAo/wCBMR+d&#10;C2nj6Sxjib4geHYIVG0iDw/EwxnIzk9jzXuVx8crzR7fzIvAPhnbJlU23lpMVI7/ALgMV+px9aiP&#10;7SWsEZXwv4bjVMMCJnz9MqRzVJSWzL9vCD92SX/bqPFk0HxpNFgfE8IMf8uvh+1Q/gSDg+9WF8B+&#10;KJmzN8TvFTSY3ZgsLZTx2BAJH4c17BB+0h4omdR9m8M6fuyQ0t5cKgHvyT/OrX/C7vFlxKI49d8I&#10;qzsoRIpLuZnYnhQBFznpjBzTjBreRjPGrlukvuR42vwh8QatB5cnj74m3fmHG2Jlj6/9sq3PBnhu&#10;48G6dcWEmratqEvntJLPqsu64AYbfKPHyr6AgknvXoVz8a/HVhMryahaC3kBMM1rZyRLPj7xUyou&#10;dvfiuHsS1+7XF1M0tzNuleRzksSec+vt6VTikeNisyqtJQlr6Ipr+zBN8bNZv9Ut7fxNeRrsjkWx&#10;1trWGMKMcrvXgjrnj6U4f8E/IVObrRdRde32jxRkD8BPVq0nuINQupLaa4t5ZiqmSE4kA9sf4Zrp&#10;LI2WnafH/aGueLNWupJJEB07XYI4ZlXB3pvt3OzDAbs/eyMVKppnbg8TWqvk5382kcmP+CdXhxos&#10;SeG9DTIJDXHiItuPuPMNa2g/8E3PC+p6XdNH4Y8A5V1Aka4km2+vRGrS1GbTbu0mWzXxdb3G1Stz&#10;P4pSZSCcEeXHAhz+OKyvD/hddU4ll1Da0iqXe9mcIx3YzyM8qORwPQ1nOmrnpSx0qFVRlJvTpJkk&#10;H/BPzwzYQZbS/hnCxUEb7SWQ9f8Aat60YP2IPCNhEpF18LbVsgMRpR+Un6wgfmRXJyeHLS2khWWO&#10;edogTsa9n2ygHuVIIB9Qcj1rUh1PQ7NGB8BeFrxpMZW4vdVk3EewuhWiopGWGzZTqWndLzkzk/2z&#10;/wBnHw1oP7KPja8tdf8ABU00dmgjgsNLijuZC0qKYxjGPvcsQQOuK+cP+CQ+hw6D4k+JF4GEazWt&#10;hb753w2RLI5Cnr94k4XGTXu/7dOseDdZ+D2rXWh6LZ6PcebawRxWNqyWpQ7ZZXZpLmaUXAdmBQgK&#10;EVfmJznxn/gmtZeVofjC4+z5jmvbeIneMudsjHGQccFcHsc14+M0jJn7v4d4ySqezjLT1b/M+3vC&#10;80N9b3Fx/wAS1EhUvJNJqlrbyLtGchWlDt/ugEnoOa4xp5vD2o2WpINPuLxpWu1ieeOX5gz7XwH5&#10;xgcc5xWJq67xK0KKqxqplDoPkycemfxqO1jlm1DT1VbOMLIiheWZxvzwcd8nivFP2rQ2o/DWqQWH&#10;9oNb3N1Y2ke4bn8wrvAK4T12gHH+0AMYNUH01vEqx22n+T+5DybpAFBGcY4yd3I4AJzXQ+LLNdX1&#10;Q6ZZrPZrqOszfMzP5kUKvsViOA2BuIAxnP0x0njfw7dfCfx3o9roPkXFrpduPK1CGDBkYu8mHYpt&#10;EyFgcjoFHfk4qSY7HK6N+z7qmo6BdXktjdWvluIzc3GbOCJm6KWb72fUAYrqJ/gD4d0vT4rHVvG3&#10;hfRRKyGfyrtr6ZA67gWCovHrya1Lqx1jxP4i0u11nV31RXvhEst3JLPbzNwR8i4+Un5c1n3Pwv1q&#10;Wy0tpfDE9rFGZYftszeSt8ZH3x48zGAgG3p3qg5TTm8Q+H00+4Ol+ILfULPTolVmaKS0kZ5GCghW&#10;zuXgfMOAOua5+LWT4p8O+JJlkgaHT7EwgLlxPuuIl+XI4UA9+pUc1xGrIs3iW9s1urdIbKWSNfOu&#10;POLo3G0bSAVAzwT+Iqbw945uPB/hi60aOG3un8aXn9mu5uv3unraob0nYoIyxhRCc4xJjrzW2Hj+&#10;9R8xxlUUcmxM+nL/AMAsXV8NHs5dQW1huvskyAw3GVjlAKqVYgggEDk5yM5GK9C07xloOq3H2XT/&#10;AIZNetKnmoiSTTEjjB+9g9zzxXnfiIH/AIR28kUPG3mpweoYkHI7dfWtSGSaGVUMVrJA2CFu4E2g&#10;7McEqxYc525wTX2ULH8M4WpThW5Z7Hq1ppuqCRZI/gjfSIpVwz2qR5UcnhpOB/tEgCufb4r2ekXE&#10;kdr8ONP2Qsyu08FsTk/eB3Aj5frXE2Hg601K6Aj0vT5LjOSvkwoCPXcQMD2rTvLKPTLJgt5p81xG&#10;oItwhaBDnndIF2ggf3f1o9nE9iedRo03HCXjfvZnUL8c1tQVj+HXh+MsNyg21j8vucKTn0x+RrTs&#10;fiZqDxRXH/CJ/D23jnUun2jVtGhZcf3lJMi/iori7TTl1C+uYNQ1Cxt57TZskihmuIbgMWxlgiuM&#10;YH3Y2/HpTp9OXSpI/wDS9PmWNwyS2lwrlefRTuH0YA+1aXOCjnldSvUi7eq/yOy1T4y6toEZaPQf&#10;h/sVysi2V5p19JA45O5YN5U5PGTg7Ths8DjviX4guvGeq2l7deTERJEqR20EcSxALnhVGPzzUV5q&#10;Wp2ejS2a6hex6ets0BtWlkVXi3+aqN8xDBXyVGOCxqrqMG37LtVtrXCqdvzcBG7/AIVHMcmPzH61&#10;UioJpW12JpiZbm4uHZ49sbMpQbdh6gj6EZFdlpfxK8c66YPIv1mVYUSaZref/RznCK3lo27PHKj8&#10;65VrFRbTbtzboyPvEDp09aktrBpra0kEs0ax4AIbcwIOR97I/OrjaWxwU28O17RaHZ2vxc8SWE5W&#10;bxJoIkhbDLNb6vx9dttjH4ik/wCGivG1jdN9m1mG2jbjdFJdRxyj2DspwfQiuTLLDMvmXEcO7LPK&#10;FZiw7jbHyT7CrDahooiuFtbi6mu2iOyV3W3dDjr5OGdwPQkZ6Uadj1amdVZQ9nho8q8mzoLn47/E&#10;Alo5NcVpoiCAPNbg9P48NV/TPinrV7DG17401C0uJeGjj8O3E35bZAG+neuOhn0+xnjhvnvrqJlD&#10;Qmdkt5YP721CDuU++amk+wm1WSxXVDCwKn7bbiBV91cE7vwUUpW6HRgM8xVGf79OS9Wdd4x8Va1Y&#10;6fFdaP44utTTynnnEulf2eYlVtgK+ZKTJucgYAyvU5rz/wAUahc6vqcV5eTXFzMbyPJlcs3CtyD1&#10;/hHHT2qWWyOxyqjdCHcoGJUlh8xHGOe+MCq2sxZubTe0itJeqCAR02vwOKXNyq7Mc3zB4uunZxVu&#10;7JJf9JLBl3R7TlSOWHccVoWWt6jcC3j/AOEiubGIKocebE0jknCqiyMuW9Bxk45qO9UCYKrRSRrF&#10;uICneOWHJ6dvSo7W0a4023C+Zt2f6tScNz6DnP0rOM2+hzRpwp005u/pqav9v3FrI8ba540fggmO&#10;0sFz/wB9SmsxdQ1iSfbH4i1aRsK6xZiEgyeM7FZQfo1KhNi4JhmKqfmRZFiYDudz8L9SOK1U8S21&#10;1pd5p8eizRSXYWGN55nuJiTwGWVT5a8nrgY9R1re5108ZGqvZwfKijenXbb5ZPE2seYRlZPMAGfT&#10;BQN+XHvWhDq8Pkx/ar74hSTEbS6atbRRsx/uqYCcfjUskDeGdSkjutH+zrdRqUgnd73bjriVZHC7&#10;v7pkH0qle3MGqXO22tjp0mMHNz5mPcLtBUe+4kUuc7qOIrUHzJqS+dybxDKwtLW90/XfFFurRJP5&#10;d3qZmMuWwQHSGMKy9SuSSOhB5rn9QtpI9Y01pG/5eJCysd7KWQYJPUkgde1az6E2mww6g1pJY/bv&#10;9IgklhaH7Xk7S+MYIH15rM1mHzdV03yzJDtuyGaM8sBCRt5zw3fv6YrPmOiVb295P3dNjX8aTRt4&#10;b0NF3Bls7gM2Mkf6Q1c3FBtuw9szJHHCw37ykikjnBGT+ArW17U4rvVItKjZvtWn2HmTgrgIs08p&#10;jOf91DmqthDvnVY28uRonOSQBkDjBPT6muak7TOLMtZqS6RRchsLWztWZbq/1GQYOP7Slt2OeuFa&#10;InA9c1XutPW8RtlnfKzHquqTTEn0xsX8xn6GpLax83Slu4YRLZyP5YlLqcnoy4LFsHpkce1THX5t&#10;Lj40vSbhtpBmn/eSRj/ZD/J+Yrt9qeXKNSavr943TNCtLnRZnkW4jaRuGe6YDA6nIPy49Cdx7Cqt&#10;vodrBh1tWvJDxiS6nA+qlXz+lWI7uXxLFfX01rpCXG5HPnhFuU2cqIzHGQM44GQPWpZfEN1qDRx/&#10;YrNzIuGe5XLKPYxlc/8AAsis5STOhe1jC/MVIbDTfLkW4sbaz3AhSt7dMwPqFeQZPtjms3XNKjs9&#10;M8uPCKyThC6kM5KH6n9a27CGadpIwsMK8/KZTGsnsFcruz0wpJPTmqWoW7wokabkVpHjJ5VjkYx6&#10;Y/CgyxFRygmyHSyI9Jtfl8wbSAV+6MxEAnPvVCKxsL1l/tC0jkhjuDkCMZ+vbj8R9RU/hu4aXw5Y&#10;+Z8u+CPPuduf60wM0t3cAlmJcbfKX14wBzzUwkluTUuv4W5duG0aPaYdJ8Ouvkq+57OQ7GzyDif0&#10;9Bmo9RtbXUNQwLCx86RQfs8CNHuA/wBhizAe5OKsXtgunyrb/aLeVtu+RInzgkcBiSMH2/WpJPF+&#10;v2tqtrHcQ2tmwKGCyt/7OBzxljCCsh92yT61r7SJy/Vq1Sr++0Rk6jouj3tyo0/7DeSRjbKYVDbS&#10;OpA5+Xt359elNbT7W3iCnT9FEefutp6yMT/311/4DV6bW5PsdrLZ6t9qkUMi25R7T7Io6q0gY7xn&#10;kcD61Vnury+hK3V1DN/GPLtkEi/j99vrk0/bG0sK6UrxZXurHT7izVWsbKG7gO5JIrKOFFlHJ/hJ&#10;4HTnOayNVtvJ1mx2jn7RND7jdDK3HYZPfGcfnXRzacr6Y0kkrNtf97Cqs0kDngFuO/t0rB1RPL1K&#10;0Ziy/wDE0U7nX+FkkT+tZhWUpzXOraDdRD26zszFdwAC5wM9uRVjTbqxsHm32Kyzyu0gkEFvIuwr&#10;heJI2+bd3qbVbJ47WUcYkTepBHJ/pUthZR3LyLPKLbChiSMooH0/Ogxw8HTfLEzXmkmiAY6eFlO0&#10;ldLthlT6bYtwI9QfpTL3wnNoVjb3moaXcQQXpaODNk+ZnHPHycg9gOa0odbuNNuI5NOvZrWZMxrL&#10;AFEi54+XcD/j7ismzlkstWlvrzVb7aymJ7yE7Lr5urFiSuB3+XpRcJR55cuzIJfDtxBYQXsdnMkN&#10;wvmQyyWfDYPPylWxj0YYNVY7+a2uo5JmjMOcMqafaK2f+/AI+vWnSm4+2yz6ff3NrE2NkkYH2uQg&#10;5DM2cfko/Gla2aeVnvruZoyN0k0wLycdTzgfy+orR67mdOMoz5Y6nkX7X0UWs/ADxFPDAsKr5U7K&#10;qAFiJUOTj6mvhPxrF5miagr5GLVm5XttNfoj+0vZ29x8DPFdrDJFIIdMZnaN1YsVIIyoJK/dGcn1&#10;r8+dfUf2FeRvCpe4t3CuHyV+U15+L1uftfhvKXs1GfSRD4ejklCrL/EqncQfkDY5x7V0lhfyKJF3&#10;bvM+6QvBx6CoYZthsptn7u6tYSr5BGcAngfVf1rVj0i33xzIr5jIG5Gwee5B9K+Z5lex/SEYt7Gn&#10;o/lrb4+ZHkGCwH3s9j7VfudRuLiOxbyzCtnJtE4ONgLAlvw69qqHTZvD97NbtL9rWPCl1IwznnA9&#10;gKbePJOrbFm3oWwijOQBngZHP41jOzi0dNHSSP1P8bw+LfhVDoN14i0KHTtL1S3WKK5i1mC5ZWKC&#10;ZYnjUZEgRW3N0yDgCuen+LFj4j0mSSaFY5LFkijk847kiZsbunX19vSus+O+u2Gs/B3w1bwyQ6jN&#10;bx2Ny0djeJcTRQSwMyvtByzEyruOeATXh9r4c1CS4RraGaSPzgWR2UNtz0Zd3QV41LK6Dd5I+rji&#10;JWuQeLPDsHjLxOZpLqaCHUpVVEwZmtx0x1GQ2eACAD6dayE+CFtq1us2na1NeLcBwsj2PkxlRkFc&#10;l+vbpj3HWtW706802Flupo7dmV2tsSI8keeFJGTkbuoweKqxy6t4QtpbHTdasrdookhRlIkW3bO5&#10;mOULAP0GDgE9D0r2Y04xVjz6m/Mjb8K/DuT4bWKzXGpRtb+fkXJSMqCSCJI9kh3Ix+XJX5ugweay&#10;p/jFeWNqkkOlma6XcZJppNy9eCI+wP41f0vQNSuNBuriS80m51KaRYjbt5kcCQjDHIRV6gjjOM54&#10;FcvP4E1m7lhgaO0tECsXluLn7wHIHC9PTOfxoshKTuehfBX9ouPwBq1zq114Zgv7qzjdIHgvzCYY&#10;pQPOQbozhX2gsuQDjnjNcjrsN54I8T3nkWNnpokkW5MACyMnmIHaPzCOQVkGO4PQis3RfA19ptrd&#10;K1vb3HmIzyPAgkaNQMc5xuyewHPSu8+JN5a+L/Ed3rNrpss8OqWdoUgFvMlwkqoI96YRosBgufmO&#10;AOcV2ZfJQqaH5b4pYGWIwEJxjeUX+Bwul6Z9s1jwu8Mcr7472yzGcl1XY/X1Hk9R7/hvfEWJbUeG&#10;WXdGIb64t9gbYwLJE46YOchuc5/nWXpZuPtOjfJJa3Fnr7WUkLI0TR/abW5Ixxzk4H1ra+I+hXVj&#10;pNjNLD5UP9owyB/vtlo2jOBz6r+NenGsuc/FY5HV+qTko/Zt87mOms36WMkLW8McW5RJJGPKliK/&#10;dG9Bubd3JJFGn6Zda0sipcXMsX3njmvT5f1O9/6VesXspRfWl1JZx3kgH2SW41KKzhjXvhpJUEh9&#10;gtZN54Wsr3d5moeGZpIuQBrNo0uR3ULLuJ9AOSeldaqRezPm62Bqwp3mEWlf2XfQw20On6o8yMXR&#10;LqOAbR1UNIVXcegIPWr2meA7jxBBC2j6hYzXW1pFs1vvs96F6BVWXy95zxmMvntmsmznt7BvMaGP&#10;VrVhlYL6Vp1tieFdB5g2kHnvWfPpdjPE7T7Ft7j5xBJcn7PApB3IEJ2gZ/v5HrS5/MxWHhTjdPU0&#10;Lu01TQtVmjmN8t5CyloJ7iXAx6ktjHrjd9D0qnJNLrkvl3MMcPmRSQiSFVUOrgj5iMFmycZI6Vai&#10;0+Gxj22t34fyu3bBHqtrBn0A+fg++Rj2oGo2d1rUbaeYFjjmDMu+KUFuAy+YrNu9vetXJLqbU/au&#10;1kfA/wC0XbSC/wDEallH2iyjkJ6cmGHP4ZzXmXgRrYQKzxbmUqGdOy9+K9v/AGk/CguviDNYuLh2&#10;vIxbqsEXmysyyyRbVQY3OfL4XuSBXhOl6BcWmjWk6f6MZBuYS98/dIA65III/hPXNePjEntuf0tw&#10;bU58EjtbL4e6Hq1lbyWutTLdyDe8bxbRHk+tVrLwpqWkvdvFdafNDbAyyqbjYGVW5+8uc49+tc/F&#10;q95omo/aYWN08aBUVQVUEc11lp4ug8SaBcw3UflzX0RUYGWHfB/GvNd1ufXHMXkxsbuaZrW3eK7Y&#10;74In3C3wMg/jUNxCup6TqYjiFuWtmdkI+8AyseP91f1NauoOss88bRwybiADCQWz0yw9qjjt28t0&#10;YKZJ4ZIss20gNCy4/WtaZrE8/jRb/WYWSP5pGBXavGOh46VueJNCudInhlaMx8BtwG4H2xXRaB4b&#10;t5PAjXSIrXLOiIin5hnriq3jSxksLsfLjdGMgZOD+J61vHVmvKS6X4Qh1WE+ZJHAksqrsZ/ncfTF&#10;dJD8MLHU/AmpI8e24SWMqfMCtjPbI6VieH9a/sAxyLHFJIzA7m+ZgTx3rpviNrcOoaAs8ZuE84Is&#10;nyYaMj36c1nH4rlXP0JvbT+zrh5rqO109JGZnR7lCR7ABm44rNfxHZ6kD5k8dukZzIrSHgD1wehr&#10;MvftqM2bdpI0O14jwJVPU/TFZFnbtDM26FJGbI2lsNz0zkc4/Cuc0Oo1TU401fdfMYd6LIHRix8n&#10;oCOMCpV8b6bbxXIkEkaOBHFhM8E575wD3z2rkvH0fl6jNbtGy3EixM/lznaqlc4X5j09Oaz9E/ta&#10;H/j3tZ5vNBHKeYQP5YpcyK5WesfCj4kx6d4sht9JtLV9R1xUsLCe5jPk6eZOC7BcbuTnGD9K9+uv&#10;hH4+8I63aNqPjqHxAtiI9kVtZtLYTEqpKJkqvAcgsANpUntXy38ENGu/DnxF0vVLyGaDS7OQXl1P&#10;PhESJOhJPC4wcngYr2Q/GXw/ezSPc29vHGpPlGzZ7x5Rx82EYqpODkgY+Y8VNSd/hNIxsdP4z+EG&#10;m6vrcmq6neXlgr7WjMsqQpAVUA85JIOM4ry7xwmj6DdR/ZIxLab8I93cmTzznlvk2/hVjXpLHXLP&#10;+0JWtbPT5JvJSXU8xeZKuGwq/M20Aj5gvXI7VyfjPx2vh6RWn1XRNSVk2xHToJWitI/4i5ZOuO4x&#10;Wa5rlSikUb7xRp0ttNFb2FnZ7SY9sryL5m7gnaxJI984rof2Qfh5N8YfiUtpZyLYxyan9mWSLKyY&#10;WNSylicLnJAbGBwa464Wz1ie687ULu4sbVTNdTLblhbKCADyctyVUoOfnB6Ag+ufsBavp+kfEG5u&#10;pNSsdttrF4xbdtkuYhEIh8pGAucZB56810wTvczPUPi94P0HRbC/8O6TqVzq8Vxcpqd9qCaaqPbz&#10;bdq223HAUAszAgEjJ4rjNE12bwdp1jY6XLHEtm7zpNLvZtxOTkIcAdOvHHNamqfEaDxt8QdY1Vrf&#10;7RHqV20hFnfizlAHyjqQvtg4GO/eqVz4Kj16bT10+/s7ya+DtHvVo2DAKfL3uNpbJxkOc1nzM0jo&#10;GoeNbzxdqzTb/DtmrrhroQShGYdsbup9elR/8JXb6XFH9qt45EmjIE0EwXJPBxuBwK1dM+B2vzX9&#10;vpaW8DXbKXXzNRt1QjupJkxXPeMfgR4n8OWkd9dQ28MdspRcX1s+zL7QSm7JAznIGKqKSJ5mcrNq&#10;mmpK6/atTkV8ttLL8hHI4Cgn6kke1eMftS3snjLXLC3hgjj+x2EawsqEyhNgZ93PPzHgcV7knw4F&#10;pCtxfSCNZmGBHNGxZvXhice1cN4rstP1b4wXmkS26q32u3F3fTSBLeGzS2jmkjVcbhIzfKDnGCeM&#10;80HPitYpnz3H8HP7c1TT/DdvdCTxFq4jmEQkxDp8Bj3ncMZkd4vMkOCAqqAQSwx9VWNulvp8Kwtu&#10;htoUjiYgfMqrt6dOvrxivJ/gBDHr/wAel1O5Hkw6fYX99cS7QWiEds6Bd2MZy+wEDByoxwK9ekRb&#10;fSJPl2mGNxx94jBb6YxXsZbex/PPizBctGC838g0e5urKwtxbttjeIxnhXQBjgjDAjn16jtir0lv&#10;Fqtx595a2sk0gA/d26dunaptBghs7ixtZlIWdVBVI5H80k8KpRHwxPGSDyeh6VtXPgzUpG82HSL+&#10;3t5AfKS6ysgx1yWRM57ZUV7Z+K0aNW1lsV4/C0en2fmTTWdiGIPkrtuGiHsit949vu4Pcdaat22l&#10;rcRpeWHkxOqCMpKLmRW4JChSM+mGPNV7jwnbaTeKZrWOylAJ8yA+U49RvjOefc/lVqPV5G0pdLn0&#10;3SJYwGH24wI13Ih4KmXO7OOh6imaRoXd3c2pfD+lyoEt/E9tCc4SHWYJLMliOiyr5sROem94/fFZ&#10;NwJULRtIjKDy8MiyKhHT5kJBzVfTbXTrWRVEmnWMnzOZLiREBGOgZz1/KtA6jHFL50epaHcR5DSb&#10;rl5dwHsoI/8AHh9R1paClh6s42gmZcEXlTyLIFfA3qwH3vYDov8AwEDPvUmhW0baN5jqxkCZX+6e&#10;ehpqkzyNMi+WkwLQqzZyO5BAxj2rT0+0kbRIfLwsj7VRCMAgjIY/jSnNGcaCcbdUZVtD+9nZWO+S&#10;Xy8I+GUe3vVi3svsLD9yUkuo9gkHyiVQ27C9h6YXA4HfmrEfhu7vNT1C3t493k3cqSOAFAC5XOSQ&#10;PvY544z061v2fhe7a0j/ALRtruZbMcRQ6jYw28Y9V3NI3PfOfpTjUijqp5LiK0rxTRjzavHpvz/2&#10;QNWZYShle6HyD0MGFJ+pcj2qC0P/AAlw819N0q8gscRxJftFp8UIOQSoLK0mNxOAWJxwD0O54g0a&#10;FFt/s4srNiD5zXGu29zg9sBIwV/DNY+p+FLaWCPzNd8P28medt6w3p/EhxHyCOD35qJTT2O/6i6d&#10;Rc0G2ind+LLy3hjtYdHs3tbT92pvIYo4VOeArphznsTiqM1zLIrNJHDBJL8vl25PljPuzkH8SK2r&#10;mw0uynE82veGJjwWRpJl3heilliBA7Z6+9OvPFvhOzba83gNjKu1wJdWnBB6jidP0xU85n/Z9OrO&#10;9R8p4f8Atx2Unhj4QX1rdeQLj7TCm6GeK4hKZDIokjZlOD/CCCvoa4L/AIJvxXlj8JvEGpWbTmNt&#10;UVJtqB1SNYyQTkZ3HeQSOwHA6nqf27vE2if8KbRbPxFBqWoXN6VjtbdblUto9hJVfNkc7T0IJPFQ&#10;/wDBNW2s9A/Z8k1S7+1st5r9x+5icRgrHBAMuWGGw0nbAGOa8nHO1OXqfuHhdgo058ydz1xr6+1z&#10;UI5rqaa55ij37QvlqWHDYAH0JrvNB8L2cWkJ5z3LQtMfmiYMExznrnI9jRH4t8BW+nzQwnxRbzXD&#10;xmWT/R5AxBzkrjlR7Y4q/wCDtN8NeIH+x2fia9jvJEEgtp9PVEkdjg7SvBwO2c+9fN1lOb0P3ylK&#10;KXvFTUNMhTVLe3S4kvCUwXnk3KAWJ+Y59+mOlRp4ruvD91BZzxLcRNLvRCu9EY4Bdc8AkDr2qx8Q&#10;PCFuvi62K3eoLJJvibCxwKY4yFdlXYeecgk1z+tR2dvq0cEM17qSWxDLLJKqsuOcEhcY/CinGSJO&#10;stfilb2mgSG6hnbynSGKYZ/dsGzsVc8g/jWP4f8Ai74oh1hreTUtWulkLRvbec0kYAG8/J04OBx0&#10;2nOapDx3/wAJWbG2j05GjiQ4uYog3mlFL7k+XAYEck5z7VjeE/GEGn38M19Hd6gLd5BH++WEws4L&#10;NjAyc8jkn7x9sdEiY2ZNaandSyJdW0lzazRjypDBI6hW5AfIxgHPXsa1r22XxJF/aV9cG41Czv4/&#10;s7TSs0ib4po5cHvuBTOf7oq9pvinwHNZtHeeG9f8pUKIkV1mJFPJVVGGOT/eY1l6ndabd6ra/wBh&#10;29xb6dMGdY57gtKjgAkY54wR1PfrW2FknWXkfG8eNwyDEf4bfeyvr8f27R5mb5fMlULu6HB6dK6b&#10;RdLS5vmgigu72TYfIhtd8ckx2/eUlCgC9wcZ9R1rH1mwkutFkjjt5LiTzwwhDBSEH8QY8Dmp7fW9&#10;VltlW48L6LdmM5Q3MVtKw+pJJx9K+qjKx/H+Fyp1Fz8qXqzfu/hhqVzbsl1o1w0C58wXBQhCBlif&#10;mJPHYViR2UOmybrdIyImZktXlf7PMuMMpjzt5HA6U/TtU1q1cSL4Z8KLtwUxaWg2sOQwOMg+9a1v&#10;408YvMFj0/wzaBRkKtrbMPz25B9xVe0Z1PJXLa33mbdG11W7LT2NjDHsybe0Uw2yDkndGG2seT94&#10;HNamkWdr9mjaPVfC9irA4H9sWlvKB6FWdWA9jke1OPivx03+ru9Ht4lO75Eizn/v1mkuPGXjhI12&#10;6rpcDdNyDaxz6kR0e0Xc54ZPKMr1Jq3qJrU9nHpaW9vJpcksaP5sunXaXkU2d2DI4dhuHy4CgVR1&#10;BWhazb+/c8fP1+SToP8AGrOo+KPHWorNBP4kgkhmTyjCzMFYEAdAgHbv6mqojupINPW8W3mu2u3Q&#10;m2ztOI5PmG7sK09pG12zzcTgYwfNBr7y7qI3WMy427YyQndjitDwtBNapDJDbz3MOQodYnkSMn+8&#10;FRy2PQAk+h6VVmi/0Kc7tshXbyuQh7Eg9fpkZ9qzbKz16wsDbw+Jrm3hYlhBBCyRn8BJ1/T2qYzX&#10;Rmawrck6q0R2eneC4ro+Z598NxLf6P4e1F13eh/couPrxUB8D6xezr5emamyR5McxsZPMRuzqGUl&#10;MdQc8VyUXhnU1ZXbxFeqO6eWcHPvupbjwpfyz7T4gvk8vo5VScfg/Nbc8e4p06b+F8vodd/wifiK&#10;+2tfWuqXEp6NKHO0DpyST9f5Vu6f4Dt/7GSS8j8W2upxn54oNHhkjQdvnkuIs59cDFeZz+AZTH8+&#10;t6nIok+8yKDxz/exj60kXgaPLM+takNv3T5ifIO+Pm7/AJ+lZ+6dWFqQoS/eR5l6Hba/4N1C7jWG&#10;1s9Sk0+2jcRyXyQW8kWR8wXyrmXOfQisH/hG5tX8RafZxbY55Lksu85V9sMrYHuSMVjjwVbxsoTV&#10;tW8xTvLJJGucepxk/jmug8HXf/CGa7o81vLJqH2e6kEK3bK7ruglBdiuAcMRgAVnWnaOp1RjhMTi&#10;oupe3oani3wRN4Ss4xdvuuWDeakZDrbqMlQ3TJYn1qr4U8Nalq9rHNpptme1C+Zvu4oWUFuq7m4Y&#10;ep70AXN7ctJIszttycMSeW6n6fpWV/wgEN5KWX+2G8z5cfaSu7n2FTTrNl4rC4b2vNCElD0Z1N/o&#10;VnBe+Zd7WuOBuuvE1jG5P18t8Cqdz4KEM8kM2peG1Zly8MmqJKQD0/h+b6jH0rHi+FdkHXda6zNH&#10;ja26eRsZ9eMEfhVw/BKFArLpesFpupDStn0HX9Olbcxxyo03PmjTf3F208GW5ZY59e0LpgPJeNIx&#10;9APkzx6CtCyk8OwWMcd1deH766jJBk/4SOaIADts+xkp9QxxWRN8EzJ8n9h6pJJt+UlJjg9ulQ/8&#10;KgaKNkj0LWFYdtt1jd9N1TzRO7CyjRqe0UG/kyxq1not1FItjrnh2whUEtAmoSXMkx6hfM+zoevY&#10;kD14rE1cquoWbKyyJ9qbGw7lP7twf5Vsv8EZAsm7wzqbJxgyQz7Wz1z1rJ8T+Hj4OtNNN1Z3Wj2r&#10;XWxWnjKKzNEwCAHLFmZsDp1FTKtTSvc7PYyryc4xabT6GbqgB+KOqKQwkOh2jcg8hbm7x39CRUjz&#10;Q2LQvcNDFEyMoaSTABPqByfoOas6lpP2Tx619JD+7utGjiEhyQWhuZ94AyP+eseMnufwv6d4Jk1f&#10;T4xNpdvcIxLKZ54lBHsC/wDM1ipLmuceIwU+ZJroivpd/ocEnlN4h0nUXCny/tEF1+7z1VdjKPz5&#10;q5LrHh+WVY5ta0u3hxukW30u73gj1ZpSMfhU8Xwl2hFj0vSuDxH59rwT/wADz/On3XwxumnCnSdJ&#10;HmELgywgfzqvaHUqcuT4DPkbwgI4bhvGEMkyth0GmTFsdi25sHH4Uq694TsphIniKS8YAjEuisyD&#10;6bZ1/U1ryfCibYWbT9BU+8tufwqPUPh39hgPmQ+H4VGACJIeD/wEZ/Q1n7Umphp2tGkzJufFnhOH&#10;d5etSQyOpyYtBMR/MXf88/jWa3iDQb/Wra203Vvt3mN5oFygglOOuE3sT7YNdHH4Nt7u386KTQTG&#10;jBQ24Bs/Qp+tPHgGSwuIzBcaGrD5srN82O4ztrT2hz1sLUqaOkcX4eikbwvZrGsgMcUZZgnyn+HA&#10;/AU4avo+n6hNBqs9zDbyIS0duoaUn8sD8a2/D/hu50fSbHR7lUa4WMoWRy0ZBJ2klQT37Z+lacXw&#10;4uGJX7do6svJdknyB6Z8nNR7QnD5dUU+aUdDmbf4i+G9Oi8uGbVPLCkAvpmnyFvqWjOfxqjN4/8A&#10;Dcs0kk0mvSFiMeVBawBR6gRouK7d/hxert8vWdH+Y4AWO4yP/IVLH8N7uWZWbVrErGMElZ+v/fsC&#10;l7U9CtSqTX8I4VfiD4Pt2O2PxN83LY8kbj6k7c1Inxa8PwL5cC+KmjP/ACzX7I3PsWgZh+f4V3U3&#10;gOSOdl/tq1QJg5EcjZ+nFR3HgeSMHd4hhZsZCrbzf14o9sjGeBqKN4wX3o4e4+Ivh+/lj32PiKZl&#10;G1Q4t92T0J2QKSR9ayLq+h1y2hmiScCO+t8JMpRlAJx9TubFeijwdHJCWTxAu7OHAtD/APFVneIf&#10;BFvc2Kwx60rNHNFcL5ltsKrHIJCCd55O3GfTtVe2RjXy+pUjF22Od1G1CzXHBH7sRqEBY4+nOfwr&#10;OtPGVrZWw8zw3r1xNG4xNEJYXUjoynZx612Wm+HYb+eRbu4W1VOsiYfzM9Mcj+Y/Ctr/AIQzR5Vj&#10;k/4SK6YMMMgs0JTH1n5o9sjHCZPXcuaMfvPO774yzT7t2g+NZF24w+o3JGPp0/OoD48tPIZW8C6z&#10;JN0XdNcYIPUde9eh3vg3R44226lqMi45/wBEgXP/AJGrPOkaCF3S3mqRgEDiCHP/AKNpxq32Oqpl&#10;tS/NKmvvODi8eq5Vl8B6r9ojPEpvbmJx6cqR07Ywap6v8UL9E3f8Ib4oYLncf7d1Dg+370frXoE+&#10;leH5G2rqGrqrHr9mgz+fmVSudK0Mx7mutV+Y7TsWBfp/E38j9Kf1hEwy+a96nBI8K+Nvjq7134Ye&#10;I4/+EJ1mx+22NwJbp7yW4ODG3LGSRvlFfAMsnm2iBsMChG1vcHIPtX6reKfB3hnX/C+o6Y19qiXF&#10;9ZzxiRdpCFkYDI2+9flTe2r6dMsbPueN3QEDByCwyc+3auetNy2P0DgWg4KSm1du61LWneE4dM+H&#10;lnfR7leFYmjcuSD5jcfkjD8R+Fa1lqvlr53zNKVwI920Me1cv4Z8YapqvgiPTnkt/s8LyQMjptfY&#10;srYOc4yAAOnQV0GlNb3NhHJGswkIwsbkOzAdTkADH4V83KVpn9G0dYQaOls7uN7GSa4j8uRQNsKN&#10;vYn1B9TWv4Q1LS5/EG+T7ZH5cMxjO0qUl2HaWOemcdMfWuKstSa8cs8c9vJICFynYdeRXR+HbsWs&#10;sN06rIElEirJ88cmOxXuD3Gak7YQsfefw9N43w28H3E8N1a3Mnh+0jJGY3VUiCBgcrnKoDjJyava&#10;h4nbT4Wb+0poWUfdkYrIp7Z5O7PpXknwA8eX3jG38JtdX15cIbBYU8+bEaEIwKhTwoHbGCPWvZk1&#10;ljHPHfTzXEJcDdDM2Xx0xjsPoamEUj1oSfLY53UdYtbzU7Ga3vrdprk+WxaY+axbjaq5OeegAzmr&#10;GvaRfahbwhtJuoY47ZYyiQOyuOcsxxnhvWup8Q+H49FkuttxJ9o0W5kUxFVMjrGRucqxJXGc5PXF&#10;Yfg7ytfi1KOQTxXyiZ2ikHylEHmM4O7nAHA707ES1LngTT9Q0iaf+1dOupLW4hlCb4du5th25IUE&#10;L059BWveadZWmiBVilO4/wCkSSzo2/PQLkqVA98muXQMurxMLjev2hjGwLLvUDpzwOeDiuX8eyzT&#10;+Jrry1a6+0APuEW4MV6Hd22+o9KVkJnS+MNI8iymt7SaGW4nUJHG13D5hy4cHIbOQQAAOce/NUtW&#10;tNUvrRI7fW7zRbVlaP7BASkNu4cE4RWCrn/ZAz3zXF2DPpr7vssfmLIrjz5DwQc7icE4HtXpWi+P&#10;tI0LTVm1ibS7E3bNdXEM80FtLsbjrISAD2JBPt2rpwkkp6nxPHmFxFbLLYe9/JXOP1D+2rXXYdUv&#10;Nem1KO11bTGlje3O5F+1BFYHf6SMCcHjtXa/FPSW13QRbQzR/aF2OCGLL8sink5BzgdAM9axPEHj&#10;Hw5rEbW91eeH2WYbyTcRxnaDuTaydwQMMOnWprT4m+GtMvmuLPXvD95g4ZZbyA7Cf4cO5J+uAfeu&#10;+XxXifk+DxmLw2AngZxcud3vZ6GtoXxO+I2n6PHZf8JrB9kjAColu6oFH8Kjt7+tGo+KPG8Ny0n/&#10;AAlySSYDBxG2FHp0qe++LOh2hhEX/CG+TMu6Jmv7VVX+9kkAfrRb/Hjw3DNLttfB83AxnULSQZHf&#10;Ckn+VdFOt/dPnMVleMmuWdV2/wALMqfxX43vblpl8XRxyK4dCEIGR0BGMYz2qPWPG3jzUb67uv8A&#10;hI7GNriRpWhWEBcnHC5XheP/AK9a198a9GltVbyPB1v2Uh7Zs59twNV7b4xaTdWqwsnhVpJMhW/0&#10;ZST2HJx+ddHto9EjyP7Hqxdva6f4Wcrfav4+a23L4k0rMZwHeLLknsQEP51j+Jb34gatYC1m13w6&#10;6feRRbvhz/3zkfnXpWn/ABq8KrpqwSaP4XutRnnVDeG5ijVFzgqQrAfjipPGPxs8Gywy2tn4Y8M2&#10;c2ADPDdpJj125fAz75rGdZ/ynsYPK3ThzSmn/wBus/P/APaSuJfDvxnsNQu1iMlnf/aZzAZBGrJc&#10;rMdjAAnKnIIII39a8K8XQ2cOoXF9op86xTULyCCNgcRRee7LGAT9Ofevov8A4KM6lo1v8TNG1S1h&#10;0+EahpplvBabZI2kWTauQpIU7MZII+4vvn5T0+2nm1ea1jdZ99wfKkDHy5N3OFbofc8YrlxLTe5+&#10;0cG05Rw12mkWLTWZrlSpt2Zo8ny+hT3z3AqSPVUk+aFo90hEZAPQnjA+tSWsc025oQwkhbaw3BiM&#10;e/pVO81KK1SSJYVjk3AgkDDN6158nfY+u5WaMQaO8VJGEMJwCeAzE9s1bgt44LtZY3Mm6WIKCN4Y&#10;MdrADrnB4560/wAJpp92sy326SOZcls7mjYd1H9KpXng+30+ETQySNHatu5Y8EHKnA5H51MG0axg&#10;2aPw3WZbk2bLMxtZNnlxoMy54XPoOeTTPj95Wm+KI7e1j+zugUv+8yMY4P516R+zzovmaxG1tp8F&#10;4xfKtMxUjHPJyOD715/+0fod1pfiLzbqL7PPNlGgk++qg5HAznPrkVvTvzmp5/F4ikaOSBpMtIcH&#10;IHIrW1nxpM+gx2Msq+USGYlsbsdKz7PS7U+D/tGxRPvPzP1OOwqjH4glj+XbDtXgApn+ddPszn1P&#10;1k8R6Tp914Nvrg6d5d01+qx7LomSJEyCAO2W25zngn615/qE9rKzNNbiRUYAbp22++7nmvRNXkOp&#10;6PDpawwweTO139oiUhpSy4U5bB2MF3DjqQScVzupeBtMV9011cp8hGI5IsFj3I5zXnnYcjBr8lt5&#10;jwQ2cZXAjZItxYAYGS2a9O+EGn6hqvhM3DJcz3H2mSJpEQAKnyhcfiW/Kuf1fwRpvhbULmzKm6ks&#10;5NuZn2b1J/2V64I/wrS0/VY47P7Pb3Bt7O0bcihmdGJYsd2CucZ7dh3o9myudHcSaPJY2kizSSQx&#10;suP3koXGOfWsnVLv+0bsbrqS4ZWVN0RbcF9AEwT+FUrTRobnSdcaSaxmktdOe7jMjHlhnAAJz9B6&#10;1yEMdxdBf3ztdb/9amV2KBnAxVcoRlcufEbxhNrGsyXU1vHbw2r+Xa+WGYW6ZysTFsEg5dsfe3Of&#10;mxgDlFmvL228mzRlmicup/1rb8sfnKqQMY49Np65Arq9H03QdMiuTeaTY3F1eMfL+0RGWKNSwLEg&#10;n8M5ziodc0G18PosOl2FnZ2txJJPIkUYjSQ/c5wM4AReM9verJkrsdBrel/D+a+WPSbpNQ1DalnF&#10;Gkl87tu2iEKuW3K28jIB+YZJwML4XhvNL0aCcR3FnNcFpHhZhHNES3zbl5cE/wB0jrWBqFxLaab/&#10;AKRcSSLCzOTJIzKScE7c8AnGOPU123wu8PJ4gFisl20XmQMwczFVzhSilPukljjpSjoaeZRvNUkM&#10;cjBRH5L7HZ1MaxnqQ3JIBHT3r2XRNX0ewtoIfsuoRzSWirJIdUEMfnGNGDLH5f3B9a5jxP4itbrS&#10;dL0oaL4dWDw6GiRrawW3luC/3mlcktI3vnjtVbTtQk+yLLZ7j5W0FyvmgFQBzuye309qOQ0OyGot&#10;aXaQw+QyTsH8pT520jvnH55yPak1vWNQ+1zzXkbWs1wjMplUsrK3GxXIyE/2citnwB4hu5tJ8y4U&#10;2dxsIjnkjXaRjrwgwKfpXiJWgmtNQaRmdsGNpPMWZM8nngfTisyLHG/2pe2l7byXEk1ra3iERF4P&#10;lnUfe2+n9a8l+IUGoXfxT8QR/wBnX5kmlLXEhVGFmjlki8zB5J+UALngAHFfQGqaZLcyLNbxW8bR&#10;uHQXNzklRyNgHC+3Svn/AE261K90fXlsYluLifztQkJOJEESmXnphVc7SVPpwe5sYV9VYj+GTaH8&#10;O/HBs7i6udWj1m2uHjjt4srDFKwNlbygcjG1JXOeGdc8Ag+mSxs2lMUWaS424WMffPoAemT0rzP9&#10;m/4eM+patqV1fahNqFnpzX0z2aqkUiXE0S7X35YKzEs2OUC7ByQR7v4Q8M2l9bvNqt3Pb26t5aQw&#10;QrNMckBTtLLhcckn6162XzUVqfgviVhZ18dSpx2UXucto3jHVrTR47P/AIQOwvo0bHmakiySsT7l&#10;gMfhW1Y+ONdQfu/APge3kbHzHTLIk+mTnkfXNd8vw28Ly3irHq2tNGyDbut4AwP/AH2f0BNTv4V8&#10;G2jFF1DX7o4+ZVmhBXHXI8s16SrX6M/No5fUpLS33nEwfEHxbbDdDoPg/Ttp3BYdJsOD65AyPwq5&#10;a/Evx1KN0MuhW7Zydtpa4/EFD+grq0s/C9s7eXZ63dMpAG6+jRv0hzj6c1agt9AgKFtF1CZWOJG/&#10;tV8Lnpx5Q/nVe00uKNB1HbQ5BfHfxDELbdYtYODgwqqDPttiAFVrrxt8QLh0R/FTLIvIKXEgI/IV&#10;6LYr4cCfvPD80nygZe8nk8t89MCRc+wxSNZaUlsjQ+HC29uSY5wx9uZT/Kl7QqOBknpb7meU6hF4&#10;p1xV/tbxNBeJC2dl1HLKBn/aJBH1rds3821hXzDcW9okcKEcg7T16V3Q1GzVWWHwjp7TSfN+8tXZ&#10;lx6ZPWuehENvqySXEYW1jbJtzGI8nP3fmG3B6dD+NYSxErnZTymU4u8tb/ynD6n4SXU9Vklk1bVI&#10;Xmcu8UMvlJjJJ/hzzn19Kjh8BabBbN5l1qjFyfMc3RDfjtTJ+hNepS/EttKgH/IrxyK+1VmjtU2k&#10;fdxlM/49qS6+PT2Mm241zw/pbTZKD7VaQM3PG0HHaj3zop4KtGfuzl/4CzzXWvh3o908E1vFqTRq&#10;mColYmQ+vABqey+BVhNpMN5JpOoXHmXfkqGeZicLk/xDvgV3l78f7y7dZF8T2rKsZDNBdF2YAeqZ&#10;FY91+0JaXjR2kvjiJ7qwzA9vHfTMxaRsglRzuOCPT2qXJrc7KeT4qU+dqf8A4Cc7ffAO3ubaPb4Z&#10;vmZiSdkc2D6ADdnJqG1/Z1w/7vwXd7F5fdp8zKR3zuz/ADqzqX7VPhO7tZPP8ZHyrf5JfKjun2Nt&#10;JORg5+lctN+1f4FsWuZk8Q6lNZx4XemkXBBY984AwK55Y6it5r7wlw3j6kruE5fI8i/4KIfCT/hA&#10;Php4enbw2umrNqTx+d9kAYlYixHTpj/9daX7HVxBrP7LXhPS9PureKbStQ1c3SSyLGts8lyuMkjk&#10;bQvXOAKwv21vEMXxd8N+FbXRJL+WIO1+txqMQgikRxsUxnLFmJOOgrZ/ZP8AhfrXwy+FAs9QtYVv&#10;LXVLmaRIgZfKDmMDnHQ4PXpXLiKkZQet7n7BwHldbBx/ewa9T125+GOqLaq0Op6FceeCojg1GOVn&#10;b029/p0NbHgL4WXVlrcWotNp9otuyOkZulKZ3DOAOrei9zxVbwpZ2o1vTb24kMLLM0zyRyMkbMeM&#10;ewHtz71u28t9I220nkulVXmTZOX2ouWJ9M8fWuHlR+lcx1+r/D+z8VR2f9reKmtby1R2Xy7Mp5rP&#10;wI8u6DDHHQMfY9K88bwtZw6/5U+pWUcOyRAJ5zEGboOApJ/Otu6sbi5h8yRzG+EaR0A2jG0gswGO&#10;M85OPpUGq+AtS+Ieh2L6bZ3l0sLMbvyInYRAd2cDaqkd88Cq5CU2zc+FfwZvL+wj1Wx1DTbixsp3&#10;WeK21AsoQRkkqNo/eYzhScE8Gqvi3wb4Kj0bQ7OGSZdTs7fdPcKFEd8hdwSoycSKByS2D7Vo+Gfh&#10;l4q8N2s0Gl/2fbrdKCsc1+qxz712N8vYgE9c8/lU1l+yx4qtft2rXMei2sNnHNLmO8GN3l7gAqgd&#10;2P6VnJXKjdKx5vPofh+e72jXbpUmDrv+ymR1XIwvyEryrD9a1dA8OW9rov263nS9tIJSomh/d7ZJ&#10;UAjQp977sLk89fbiq+ufs8eJdEIvBJpdxDCPOBt908kj4OEC7c7jkD5STkDFZnjbx7Z/Aj4AaXq3&#10;ibTvG+/UPFJjtP7E0tbieQraThSUcoWTO9V7lhnpxRTl7+m55efYF43Bzw8ftJb9z0nTLbQdUPlX&#10;ketWJihhw9o8T285PJbcRkEY6c8MKux2Oh7x5c+otwR806oW/wDIRr521v8AbD8P6DcW81uNcutO&#10;hjQ3lik2mNfWD4+UkAsuRwGU4YEDpUtn+314AvTcRxr4puPsoCzbdUtbcxlvdkVc/mB3OK9aOIlA&#10;/FKnhnmFWXxQSPo20sNNCqy2+pc/wS3pUn1H+p4x15PT0q2dN0mPT5G+zXTTbh8r6iy+bGThtvyd&#10;RnPPUV8ga7+3/D4e0e50pbtdU1dpEitNX1TxI0Nq0JPmCaeCzWSZpNoMR2BEBwdxHy1xd9+3tr8U&#10;ml3GoeMPAMdvp92txqQ0ebxBdSX0AieNoiJAoUZK/MDxnNV9ck+hvHwtxK+3D7mfeAfw9FkvpV2u&#10;3AT/AEl2/E4wfyrS02Hw1GWF1ouoXDSYEWJJljYnoATJlh6kYx6GvivS/wDgpP4R1QTRf2HY2N3a&#10;YLJf+I7+aOZWwQyMuxTkMvynpzk1l6l+3/p/h/UI9X0XTPh7qFneQMZ9LutS1CaKVx/FHyWjYemd&#10;pPXisvrlS9uQ1p+FeJ57yrwt/hZ9xXN1oMcNx5OhS+csweKQyzsnldApHmgls8ZHHtWT4l0i1ubO&#10;NYrWy0udZIzFuLsygE55Lty24gg4+o618c2P/BTTTr21EF74Y8HxreRlP3Hh+6uPJTuhP2oMSezD&#10;bjrU/hD/AIKpeIvAd5Fbx61CmjLI8aRW3g21OpWanqGmkZlnRD8hAVWyQd1RUxVacdYHVR8LZxqe&#10;0daP/gJ9j+H7i3haaSbTW1JZACRKMxIvQEADnnvuP0rSe7tmXcug6agHJ3wMq7e/VGz+R+lfIeuf&#10;8FZ9W1ezS4tvGXiOw1S0XzLbULbwvaW13beke8yjdET96NyVIyDwau+H/wDgu58WvDFjJZt4w1a6&#10;+zsjRX0Xh3TYricY+YSrJIyxYPTYXJ9qqniqu/IXU8KadT469v8At1H1Xa3knmbY/C9k/mglNmnq&#10;R+H7rLfVQcd8Vds7jVBeR+Z4bjVZGCBP7N2+Y5OFRcw9SeOvevi68/4LKfEK+m1CTw74u8f6HPuE&#10;9zbaYmmWVnK56NLGiMI1Y43NDhiM8g81Be/8FePiR8RNCm0rxBqnxI1K1mQG4it/EqQsX/6Znysg&#10;Ee5PvWn9oT7L7zOPhHSWssQ//AUfe8HhLxJ9n3L4L1S6nkbcIm0qRG5U/dHldB6gn6GprjwR4lbU&#10;JLFfB+oLcwxLLIjafKsiIekjRnDqvb5gD3r854v28dYiv/MtT8UrjSZJQtzFrPxGnuI0ULhPs/lx&#10;r5PP3g+8EdMVl+Jv2w9K+Ik8tvqfgfxRPNb5MN4fHV1byJuGG8mSODMe4cHZtz1681KxlR7Nfed3&#10;/EL8E1Z1Jfcj9Kj8M/H2qQb7fwbrFrbeWJI5o7Ry2M4JLfdGOvc+xqGLwB4yv9L+0RaPc3umyMWW&#10;ZJA0aOr4YH5uDyeCfwr83/Cf7Q0F1G1na/DcaxIJzLbNcXl+8sSkYVTIqBpDn+MnPetrWdL8YeIl&#10;W8s/gRbaRdSLst7i303VplXJzkRGUQuSe7xMTRLE1HGza+8mPhZl6aaqy27I+6JzJ8M9ES61R9O0&#10;u21B1tTfNqNvHh2dlUCXzCi5IA5IIPNO1T4oLZXSwSeOfBCyyYQRv4tsYiCvXAe5w36A+or4g0i7&#10;+PM2uGTRfhOlxbqCiWsfg/UfJiXBygUS7dpJJ+YHn24rf8J+AP2ktPl8zTvgRfaYrLIZLODwJILS&#10;dnbcZmjYENIOxyKzjiG95L7zr/4hrl/slS55/ej6ztfjNo95qN5Z3HjbwKZrHBmjk8VWMPk57hvP&#10;2v8A8BJ/Gnz+KIdS0m41BfGPhK4t7M7pjF4ttJViA5HyrMSfpjJ7A9K+S/EPwP8A2qviHpCLqHwV&#10;uNStbUkxfbvh/BN9nPbakqMOPTFY3hz9i79rSC3tRovww13TfsbMyXK+ErdJmJ7O80bbkHZW+UD0&#10;FV9af8y+81p+GuXR0U5/efaumeNrGzs5ri18feA7i3gIkuCmuw3DW6EcB1TeV56l1AA61h/EH4/+&#10;H/hbJCb/AMV+H76G8HmfatOtk1C3th6TSwqwiP8AvDPtXyrqP/BPv9tDxPdSTTeBfE0VxdTrcytb&#10;afp9mkjL93csSqrAEZwwIPcEcVYh/wCCe37bUsnlt4X8SQ7ht3NYaaDIPRjtG4ezEip+td5L7zX/&#10;AIhvlvRz+896039rzwLrmq3VrefEDwro8Nn5ZM+rqsFpPvGQEnjjlj/AnI7gVc8QfG7wmbYxt4t0&#10;y8mukjMtppWk3t5exbskGWGK3/dAbH+dvkYLlXYkLXzrZf8ABJT9sKe7ur6Tw7r7fbGQ3CDVdOhS&#10;UqMDdCXMb49GUjt0r6S+D3wl8dfDL9lO6+Cvib4V6rp+vWuoy6gdP0+wlFrqk00imO5WW3JjkZUH&#10;KoxX2TOanFY6nGPLC33muD8N8vcnzc33sy7bX/BWq3/gm+j+I2gW83ivOmxafPFdrc6e0gab7TcR&#10;NECiK9u8LKMneyEZXOalx8ffh3pXxTvPBlx48jstc0vVf7IluZ4dunLI0XnBt+4XBTy8MWS3bG7k&#10;LgmuIvf+CW37UvinxNb+H9SjVbqNDf2MaeJitnqvlhtvkxzOGgZFcrJERvhLdHRgx7XRP+CQnxoj&#10;+FHiKzu/h9a33xQ1TxZZ6/ZeNJPFcMj2cUMWyR1m80OZWJKZILAH2GOP66+VK+p2Pw5yZzUnB6eZ&#10;6tp+keDbvwv/AGtpvxZ0DWl2pIhsdM1KQXALbSY28rDbfbPTnbVXW/HXwp8Ppp//AAkHxhXQ2v3Z&#10;IRe+E9XjyUGWy3l7cYHXd+FeSj/gjT+1YdSkvZNWVry4QRvO/jMeYVHIBYEE49zketc9f/8ABGL9&#10;sKOeaa11y4jkmb955Pj6WKOQerIsgBOO+Oa6PrC/5+GX+oGVX/hu3qe5P49+Eum6pbW8/wAWrhrX&#10;UZX+xXln4V1GaPKRGVlkBAKlVBJZd64754q7pHjX4M+K/DEl9pPxbvtWt5m8uO5i8G6gIZZgcNGW&#10;IyvpkDI64PSvnDS/+CHn7WlokHl64bSOx2i0ij8byCK1w27MaeZtQ59AP611eg/8EWf2wte163vr&#10;74pWunvp+77Ob3xTNcNCCMELIqSOo/3W47VP1qH/AD8NafAeUw2pfiz1+/8AHPwa0x7GHWPH/jPS&#10;7y4m+y20T+D55Ptb+iOkjR4PQByh55xTT41+GMm3ztU+JUsMkgjYW3g1nmthnawlHm7TgnkRsxwf&#10;u5rmZv8Agj3+19aWczJ8XdDuWRSVEXjLUY3kJHI3eQOT0+bivL73/gjb+11p1r9lt9W0mNHlZyo8&#10;b/653++4U+WNznk8ckDil7aP/Pw0/wBR8n/6B197Pc7Dxp8CtdiabTfiJ46h+wyfZ53vfBl1DHvB&#10;yYi23MbjrllZT0FZ2ofGb9nXw5PENc8fePdFkuJBFE114UfyZ3JwCrqDxnuygeuK8F8Rf8EYf2zd&#10;Y2Qzaxd3UMLI8MP/AAnnyRFDuTbmY4wwBB6g965xf+CNH7ZGh6ob+O11a4uHzEzQ+O4WkIPByJJC&#10;GHsetP6yv+fhceCclX/MMvvZ9X2V18J9XkU2fizxxq9peyv9ludN8LJIQi5+RozLmRhtkJMZYkL9&#10;wEgVmeHfEHwW+IGoana+F/HXjPV59BmMOrWy+CpUltCfu7w7KyEkdNjZ3CvmLSv+CVP7aHhO9vza&#10;af4mhn1CUXNxs1jTJhPIqhQ7HfktgDn24qjrv/BPL9sbUb2b+0fBvj+8upEVxcb7CTzPLO4fMXyx&#10;4GPoMYrONST/AOXg/wDUvJf+gVfez7K1nxV8C/hLoTah448WeOPCNncTx2UU15o1tNFLLIdiBDC7&#10;soZsgNIiLkgEryaZqmp/BfS7jypPGvie8mVstHb22nJdKpG5W8szsuwjuXU+1fHGofsj/ti6JpLr&#10;N8OPEbRMvlLO3hjT5H5GDkLC4J68tkAknivC7z9hn9p7TviK02ueA/HGg32tSjzNSWEaLpl2y87y&#10;0flxqVHUlSeKHK3/AC8Oj/VLKXGyw0fuP0ctfiF8EfFGuS6LYeMPiYLy1O6S3uvDEFsZc9CjySKp&#10;X1YFhjnNO8S+NfgR4MhuJtW8VfElbi3KgwaZpOnalJP6FEjcucdztwPWvkCD/gjH+1X4o0pbgafc&#10;6jbSR/KYvG9vcQuGGSu4XGGJXPykZrJuf+CLv7U2lyK1r4Vlso0IXy/+EjhWMjuxVGKj61i8RBf8&#10;vDSPCOVr/mFj+J9rWvjf4LXF3Hax+OvGGqyNEswihtLC1u2Vj2gIdiV7klQO+Kn1LX/grb393A3j&#10;b4maY+kxiSf+0tEsYbZlIz8k2dsmB1Kb8dwK+RtE/wCCDX7Rnjm2jW6s/B9m+zKyTeKnR3Ucsq7E&#10;k2n1BwDVv/iHP+O7PFI2qfDvdG3yo/iS4lkX/eJgO78c47YoliIJX9oaR4Vy3/oGie/fELxr8Kz4&#10;QF/ofiT4vaZNMhaG6i8N6dq8N1j+7EskTkH2NfOfjn40fEDTtaWHSNcTVreaJpLRJNEhsr67QDJx&#10;bsz4cf3d5yeBXQJ/wbtfGGxjj+3+NvAdr+6IRRdX90FPoP3QH4dKz5P+DfTxtNPuvPiJ4Btedjbt&#10;LvpSvqclMBfXtV0szp096gqnBuXT2w0TyrxP+2p438NERandatp5kVsJPoccbDHXPFcrc/8ABRHx&#10;VYGZEvtQMeQQxtIBu+mUyPzr6F0H/g3m1y6uF/4u94AtRsypttFvcFs4xgFev0rc0T/g3ll1G5Zm&#10;+Nnh+Tadsgj8PXCsH7DbLMvH+0M/Q1v/AKwYfuYx4JwcdI0UfK8H7efia/V1k1bUbN+kmLaHDA+n&#10;y5ry/WvEng+4WRprL7Z5zNJcE5j5IOSefftiv0N1n/g3X0mO3uIY/i5qCagceSJdDSaBGP8Az02O&#10;GKk9NpBA9a+cP2iP+CMfxU+B2lXWtQ6Zb+NvD8TbDeeHTJcJCo6vNbuqTx4GSTtZABy2OaKefYep&#10;LkT1N6fDNLCu8Kcfkj5DvfDh0TWZ4bWOS1jkeS4slKFVkiLFgQWznGTWhph+zw2wM3lxzk7Qx2qD&#10;3ya7qW5a58CWtn4itrXUBoaeRvhuRDdWERyo8suP3kiZ3MpUDjGR1rL1T4L3cEaz6XqVrrVh525Y&#10;2YR3ESAbiGQ8Mf8AdPPpXNUtzXTR6kZWcVbRGloFpdajocL2ca3OI/PDxfNhM4xk9a0tM0pNOuII&#10;5opmaT7y429ev+RUei2Oo+ENNtbXU7G9sbZwyxxyoIxLGT2ZTz8uTjrmn6S8Op3TxrNPC0Ug2MCT&#10;s5465rm1sdKij6K/Z6t7OTw3ZRK0kMNndSrLPDiQwxBjl0U/eO3GBnlq7fxB4wurO4jjCpbwtzbm&#10;VQGeI8BigJwx7g8e1cb8AvCU134BkWGSTzmmljbZbDYqkqBg7/mwRnnHOc8V68/7PVnZJvm1hPJY&#10;YXZCjSZK8jCv19BnrRRnZe8dsYuxT+H/AI/vvEH2yG4hMaxoWcWg8jLyjDOzJh3XOMhmIrpvDvw9&#10;0nRtRVrNdQWSTMckl5czTee7ffKoHGVwfu9+maPA/wAMdN8LavNcQ6te3FxNCUEU9r5WBnPPJ57D&#10;mum8PyaPZaysmoW93JDENiyfbVjmjPcgeWR+f5jrRdk8jMHxH4e8P+H2mvLHSbnSrNbiJTczvKdq&#10;DmRhG8jBcnoFU5HGR1rgdT8R6X4mluLqPSZFkhkDQyzX2YljzgYiVVYM3uxHtXuPjPTvBniKDULG&#10;O58R3E9xCFgYpA32bJ3HZLkbRnqFHI7GvEviT4XtfAQhkt7y5vPt4eYAzLE0qR7cg/IemTx3ouw5&#10;WUfB2qza9410u3u5obO1uLhIlaeNTFHlgMPkE4/A8djW98Qfirpf7Pk9paQfCy4+IFreST7L/T7A&#10;KsCjGY5I2t5kAcFypcZIQ4xXMeG7OzufGulxrY3HnXE8SESXPmK77gxOAo6LyOetfYP/AATL+IcN&#10;ndePrHUprex3fZr2F4gYTKu6WM5CnB25HJGfmPPTGeMqunHmRpTi5L3XbyPjXXP259HSRVb9nMTr&#10;CQQbhGi3DvtMVqmGH5Z7VTf/AIKBeF9IuJLm3/Z3uLaSQBS0nlSZPoCbPd+Z/Gv18h1eG/SNNPvN&#10;zKdyf6RyvuAearz3mpadH5r3EkSqTtkN0B83rjB6V5f9oU/+fb/8CNvqcnu19yPxovf2/wDwbKs8&#10;eqfs76TcWjtkRm+kC89SVeNlB+gA9q5bxR+198JvEdmYW/Zm8MtwQrx37W0qZ/6aQRIePU5xX7by&#10;+Ir7ULU7Va4VVILb9+8n1yKo3N1Jpir9oMNu788QjOK0jmUUvhf3mbwV95fgj8CvGvjT4P8AiKCR&#10;9L+FfjrwvcSHAaz8Ux3VuPU7JrYscem4fWvK/FFxBZX0iWWn6gtqBmFL6JGmQerFQoPtgV/Rrfaz&#10;pkpeOeAT+YPv+WjL9MEHrTLzStMv3Kx20Fw2AEeazjDZ7chR07VtTz+pHaJzVsmp1N7fcj+bc+JZ&#10;LNj/AKLCrMwA3Jt3DuB8veqFx4v4kk8nyE3fMzh1U+3I/XpX9H2o+Cb5Zw1vpNvc7Qdu63XaPxIr&#10;yb4y2nxWvH8+x+Huk655PyRJO6BCO3yqAT/WuqPElR6OBzy4fpWsnp6I/BnRfFEwu4X0yFWuA6qo&#10;YjGc8ZDrgjPsR7HpVXxqmteI7u4vZLaOOSSTZJ5DLFEHA5ConqPYA96/Qr9q3wfr3im9km+IH7O9&#10;jpdwFYLqej6ZcWlxtx1MsLEEf7649a+Rdd+CXg+x8VQ3mj/8JHpZhcGS31C3LBcHJDSLtLA9M7eB&#10;616FPHQqfGjCOElQ92Gx4THO2hyxrLDdR/KTGXUjJ759aktp7fUtUhguP+Pd/wCMnDKTXrPxA+G1&#10;14rWZlm0GeFRiFFuZI1X/gRThvauCvPgHfxXMcKyTQzqPMlVV8wRIOS4cZBAHPHPtVe0p7XRPNLs&#10;V7Xwzb6drkZaVntcggq2Fb2Ppn1qG51u6057uDKtbSSMgUqXOMeoINV9H0C80GVUdhM0h2hSrhpW&#10;zjKg8fhnNaFhZP8Aa5ZpI5GYL5sexgqyHvt78e4AHrRbS5UT6A+BGj2+kX15Lc2K3UaKrNsLADK+&#10;h6+4NZ/7QWm6PrqSXka3SN5WVjIGGbsMg5/Dp7GvS/hd8NV1r4OxXR1bT7PULWSQPFPLMJLrCqQP&#10;lV1IAY5JIFeLfFG9/sK3uLVms5zbgEzIGZG552nb1FVRfv6AeF67qAtITZtHthVsrn72awZN7yKA&#10;vzPk9e1aOuX0l9qEkrIWh38Pg7fxOKrf2fFMUVZP3hyVUdce+cYr0Fqc5+u2vzyahrV3Ppum3n9n&#10;+c5sxcXXzeUMCJN5DOECggDAHTrVew8PahrmrR7rOZpPNRFSCQyxICQCX3AZxXc6Jpk32t2uBCrL&#10;GGjmTMLYz0Y47dsn61bv/ENvpBWHydWEjgkOsJmicd33Juxjr83WuDQ7eVk/7Vvhi41v9oLxdfaZ&#10;aw2+mHUitsbUCO3fy0WMMgz91/KZhyfvCvGtYN5oN5HHcaeYmlj8xWkmQKPUn5Sc+n9a9l0TU5vE&#10;2vx29jpsmrZUobZreWUOD0ChFDKwzhSc44yDWd8Xf2VfG1lrfhjTrfw9r1xfa5bFoYmszlCXkXEm&#10;T+7A2AjcQTuFPmRnys8jg8ZNNp1yJLCGOO7RE+2/aAr/ACuGZRGVyenXIFWF8RR2FlG9uWmk80ZV&#10;gqKD05ILHGcdcV3ugfsN/FnxHqLW9r4B8UxrC+55bm3MEKkqc7ZXwu36NXZ+GP2D/itpGsTeX4Y8&#10;7+0CUaKC+jZV3MCfM2nG3jnccYzn1rL2iLjocTB8LILi43XDX1xIznEUJRTtGOACOhz1zVHxP8O9&#10;NhvZGW41RrbcRElzOm5Ackg7U55JHGOPzr6A8F/s6eN/EXxI0621X4d+MrNjIJ5LOK3DOBuAAWU/&#10;uz0zwWwP4T0PWf8ADsXxc8UcmseItD0t7hVma2eeV5rXksBsSIDcAOfmNY+2Vrmygj5F8MeDfDMe&#10;rXU2p6bca1b2UEgWKeaQQjepEZAGPmDY5JI9q0tI8DT+G2m0e2nh1DUBC1lHZwK3my5VSwB2k/uw&#10;rk4GcAY5r6G1P/gmr4n0PzVsdes9UUQu8is8ywsgycthM8e3NeR6XqOueCfElr4m0yHVtJ1SxmS7&#10;tNTmtyrxykjazBtwBOSuGA3nHHapwtb2lRroaVo2VkcPFpV5qlyGmuNFkeFBjZcSsJlJwg/1fAb3&#10;6DNaWktdaSs0ps9PYowWMLeyLk+n+rA/z1q5p/h6+0vUEuLe3ZWYkOrRDLKAei8HueAO/FTTPJqg&#10;BXZ5U86wRII23TOSBtUbcsSTjIxj3rvuc/Mya3+JGrafpkUCyaTuV2HmO8kyYx/qyNwyT06gVNd+&#10;NtQ0/SVNtfWlxJuWWfZaqIdrHAiUGQtvHc5Ix2rm7yPY80awX000O/zEW1lVUbdsxkjHfqTVqIuL&#10;DULW2s7i+1DTVa7uIEmXdEEIEjZ6FRlRxksWAGDzU2QcxYuvihrU8six+Qp2kITGNw+o+6R7Yrj/&#10;AA14fuvB/wANtXvNQvpv9Suy5nXEQSYea7464IUYA7t3wRW3pNtZXnie38y48vT7meKGR5D+9t0c&#10;KJCwHXBLcDHT8ayvjDZ/8Le8RQw+G7e+g0G1trUiK8uv3Mbbn8qNtqfMehAXJYsVC5xjGpoTKPM7&#10;Gb4X8RajpukQ6lod5pdjD4i17T9Ou/7RXy47ezE8m9nJw2GLK3HJKqeorY/Zx+K3iH9pD46avoPh&#10;+TwZoPh3RmuLqPUNVWWSSW2jYRxBpNyBmkLD7qge1fQif8EyNU+N3wCm8Paxr0Xg/S9QdrvUdSks&#10;I9Q1qVImV4GtbZJMJEx+Vi7+ZgMQoOK8Fn/4ITeXYw2+kePvEmqX8EG+60uXwulhJBECWypluAXH&#10;QhcEZAyaKOOhFWbPOx2S0MVJOvTUrbHvtv4AexuY47n4qfC/T+duGQNKrHuN069PpWB8PZNO1zTt&#10;bu9a+PHgHTIU1y7062iNtaxyeTbuY1nBa5DbXZSQfQiuA8Nf8G8+p+J77T/7P8Zak1rtJ1K3udD+&#10;xX0DdvLO94n6H7xAO3qAcj03wl/wbV+G9Siinj+JXjxZNpiMc/h22tSrDOBs8xvlBPfO7FYxxGmt&#10;V/cYR4dy3rhkZnxZ8Z+DfB/wv8T6lZfH7Sb7XNP02WfT7SyFms9zOEYxxKDNJuJYDt36VYs/i38D&#10;NItYF1T9obUryaFVWR7VbYLcsQNxOLZ8YJOPpXR6z/wba6EP7Pj0nXtcjdHaO9mXUIoHuV3qPP8A&#10;LaIhZypceTuKjAO4j5a9C8Hf8EDfgn4M8I6jpOqeG9a1ye6YoviXVvFK2l0iPwiQpb7YUKMeFkik&#10;LdO9T7aPLbnZ0RyHBKV1Qh9x88/ED9ob9na08U+E/snx0+Id9pLX1wdfa0u5Ilt4RbMYW2x26533&#10;G1cYOFJ471FrP7QX7K9zKUX4tfE6cJlw32i+ZSPTAtxzX01b/wDBu7+zraQrJfN4/uJflJD+JlAd&#10;tu0tlLdQcg+n0xVm+/4IXfs3eF7G3SPwZ4m1RnYA7/Fk5Mfo7E+VwOpChj6Amj6xS/nn95tDKcPH&#10;ajD7j4RtPjb+zjaeNfFX9peNviReaJcG1Ok3ECXreePKJuFZWUDiTAAIAxkHPWnW37S37NHhrTbu&#10;G1m+IWqeYpVjcaCLlF3DAP75iB+Ar7yj/wCCJf7PafLZfD+1u5pRmRZtYv8AA98tLgt34wM029/4&#10;IhfAtoPMfwdpoWMH90dQnbB98ucislmVNbc/3m31CmtqUPuPzf8AD37bHwjT4eWthr3hXxVqGp/Y&#10;1tdUii0q1htppNxAzscNnlQAOQCetZes/t7+Bbax0/8AsTw74is10qaB0+0ra4NupUSRbgcqxXeA&#10;TjBxzxX6iaJ/wR5+D9lAJP8AhE/BPlKfljNg07t6gknkn14OehFdPo3/AAS2+FOmG1VPDfg2N7dS&#10;qyr4as0YjJOGOwk4zwevAp/2pT/kf3lf2erXtG/ofllH/wAFMfBtpJG8fh3VlmA3KJbmFgPxANYu&#10;gf8ABQ7wjo/je61yw8LyW82rWkdpeR+ZEwdl3kOHKYDFHbPuBjFfshpn7B3gXRxi0t9Fh2/88dJg&#10;U/hhB/Oud8d/sfX0+oXkOgeI7fQdMkiEe+10JbvVEOfvI5KwpjoCY3wOxonnFN/8un9500cpjOXM&#10;5pL0PyH/AOGzfDdrYzRWvhc29veSq0sn9nSyrJKE3MhIjBztI64IznGOayrL9oxtR8OtpFnoOtXd&#10;vJI7OLbQZ5Jhk4KggruwSF4HOciv171f4da5ovgKPwyt3qd5Z2dw00F7qMj/AGxd8axuhMOyOYEL&#10;lQyfIxzXNX3w91S2tvMuJLpmTbHG537tvQLwemMjkHg9zzXl1sfQ3VI61gprap+B+RmueLx4Y8H6&#10;RpuraH4utYdNhe2sJdS0s2+5Q26QKXGWAJwTzjNfWn7Ls9vdfBfw9rNrpcMLaslzcvJvHnBTcSrg&#10;Z45VVxkHk/hWx+3j/wAE5fEP7QfgHWPGmk674g1nUvCNi8+naY1rCtpBCqlrlIWYF/OcAvznOBgC&#10;u+/YO+DsMn7F/wAPf7W0CbUZE0BLiC90+GXz7lGkaQeYjDBZVYgkMBuU9BxXtYXG0q1Bcq5WcUqN&#10;WE/ed0Q2Wo3A1GJVt/8AR1GFtzCrNFnvkDDZ9hXWRafp8M+nQtax29rcRSNdW0UAaQuBkxkcrjBX&#10;JPB5G2uy+EnwyuvE8jRPo6+HdMs7jMF5OS97FCzgbvLyOQMnAJPHFd9F+zPpmr3FxDeWs19b2ZHk&#10;tHcC3W5TOcpjkkdcnJGB1xir9pEfIz5V8QeH4fB7RWuk28NszJJJcQyLtUzq6qdoVQeOCBk1n6Z8&#10;Q/E0ieYtxerFOARIsjmMMp6bNwx9a+trD9kbw9Ldec32pljJ2lbgnAbk72fknHdcdKxPGH7GkOpz&#10;Sf2Y/iC6s48LF88Wcbc4TMQJG7ALHGB61n9YiEYNHzN4V8f6/f37RzahfX32phlzJuyFOcYPH4cV&#10;6F/wtjxZ4fhNva3EM0Pad4VSZQQAQTkjjHZc1c1v9nubQpriSawutN0+B44rVGJa4upmbHULgLnr&#10;8tYWq/CvXrPxTJY2VlBqrWtvNNJEkbSrIU+VUUrn53YjAYAY/Or9rEoz9T+I/iu8h8mbUNcuoZ92&#10;YEuGbn1CEjgeoxXa+Gf2TPht+2b8DtP8O/EzUfEOmrfasbjRPsM88G2/aJoVlwYXXCRPIvlykId7&#10;cHOa53WPh78UPBelrp8vgXT4/Mj877Rb6X9vcbmAEZeMOFJzjAJI9O1e3/sQfErxf4c8O6lZx6Zr&#10;WrNHDJdz6abV4Zrl0kAWMSbCnnqOFDbANvOOowxFaMYc0SuU85n/AODZv4MebFC3xC8c+cFKkhrB&#10;zK4++VzCP4sHAHUU9f8Ag3s/Zv8ACD/ZdW8UePtTktVLJaPrdm8qevyiFiM9lJAr7P1DxvoPi82e&#10;l6rrGoQ61pap9qsrOJ57q0lIUmJj5TK7EttYKfvEcitnS/htpNzO0kOm3VtFMN0k2oaJBAbgjszI&#10;UlNcEsRXe0jSNOmt4nxLp3/BDn9n++1K8Ww8JfEa4t442e3W98QTQC7mI43ukGFUnAZwxIXPysPl&#10;Obr3/BCT4V6zoNj9g8Aajo+sbTJeWY8UTzWsTnCrtklYPzgHgcE5x2r9CbbwLpGkw7bfTrG1LDl7&#10;eL7Nv/75I59ySfelk1Oz8NRMt1DNDbIrMt5BazTRoCOVYgMfxJxQ/by3kaKVOOiifnfpP/Bvh4Bv&#10;1aO88O6baicYVrjxHdyKnXoFYc/4DrXYeHf+DfH4H6NpLLdaTJq3n43S/abq5uG287EYupA7ADFf&#10;dSSCeVp1vnlgvEBSIII0Ueqnlgfy/Cm2pjV/MhkuCrZGx5CVU+ozU+xlb4pX9TPmj/KfFeg/8ER/&#10;2b7u222/w51C4jYkPPNHcwtEy9nJnJP6j2NdFp3/AARU/Z/0TU45l8A6SsX8FvmRol4wSd7NjPfs&#10;e4NfXT3vmyqWXLAY68Z9TSE5+bzl3Kc7Sfm//VVezf8AM/vJ+R8y6N/wSr+BPhW/t1h+HvhW4CEE&#10;xv4dt7iQrnPzZHC/7e4YHOK7Ww/Yp+Ffg4W9va+B/h3BcXTyrGs/hHTXgQj5ugTf26BufevYB+5J&#10;zN+7Y8IoCgH1+UD9aJtR8tQsjLKoOVBXcwPfHuaIwt3+8JavQ89t/wBkf4bx6f8AZ5/B/gO4g8oR&#10;718K2Fsuc5+Xy41YD6HkVraj+z98PNcgMc3g/wALyQxsDGsWiW6quBjAIQNj6k1H8X/EGu+F/A19&#10;ceDdM/4SDxFGwS0sVWJ9rN0kZGkjZ1U4JVDuIGBzXI3n7QuseFYZbzxJ4fks7OxtzLdTRo8DRKq5&#10;kZ0YkBRgnO7AArojRnJXuZuolLlsddJ+zZ8O7iRWbwd4dVeMr/ZcaqwHQYUAH8QffNdDpPwt0bRg&#10;q2PhnTbGNVzm30mErgdMfLwfevJYf209B1y5hg02y127hmjFwJodNnnhaI8bUOE8x16krkAV1fhD&#10;4knxRDPcWujeInUybFdYZ7Jn44wJyo+u0sfQGp9jybyNo80tkekRy31rIIo7eKI7iUBTyuCMY6dK&#10;Zd6jqF8jRLeX0Migg7J2Vh/31nj3GD71yS6trF7qqvGmuWZVcfvr6Ix/jlSa0L641q6WSZFXWNXW&#10;Jlt1u7gQRk4O1SyoOCeCQCax9oHshIvAlvdLtvrrW9TdWLg32qXFwiN6qpfaCO2BXQJcXUNuiHf5&#10;US7Yy85/LGf51zGl+K2+zQpqk2l6VqBBEtuL9DGrdsM2Gx+FZGt/H3wV4WsPOuvFHh+2XzPnaTUo&#10;18oD7zNkngdeBmo5YmkaNzubmTfuZoo2Rhlst0+lOF9DHt3QwLxkbScfjzXlmjftY+CNf1q103TP&#10;FGm6jeanFHPaWkd1b/a7hJBuRlgMgcqy/NnHGQMZFd3pGuw6rpzTI150JYNBtZcdQOoJ9BT5l2K9&#10;j5HQf8JEvlsphjkB/wBrGPpQutrcoc4t2x8h8ssEPY5BHSsFZpJYcwq8jEElJVEbU2BpL4xiSGW0&#10;ON7/AL0MI88KMjjJPfHHpVe72It5HSfbo3YNHMswx8zOpwT+JqT+1JooHBkjaNgflMuM+x7sO2GJ&#10;GK5I61DbzmOSaCaMHBZmY4PptAGabD4vtYyygxuVB+aKBnQHsC2eD7UcsUPdeZt+LtN03xnoq2er&#10;Wct1Esy3MZgUrJFMv3JI2H3HXsVxgknByc4H/CWah4bh8vWG1K407aAmrPCscgI6G7UMAvtKuEbu&#10;o5NX4PFFrIvzS4GM4IZD+HNMu/FNoseyabCr8p8tMbN3Gfp7dPbvRoHKjXTxCjWayIs1xEy5EoRS&#10;uPUFSwYfSov+E6sbaTdNKsa4w3mRlVA9zgAfWuYn1yTR3aHQ76NmWULJpF5Kyuz8swti5DLJtDEq&#10;Qynswq7FrravZNPB9omaNgsgk/dtC3owJzn04IPrUc67DNmHxlYXZIs7q3fy2GCkisOfYZzVpteM&#10;0eWk3MvPMIx/KuLnmsJ7iOS4tbF7hnDqZLZWkUrzkNjIPoRT21eGHc0j3imP5/lX5Ao5pcy7D5Tr&#10;5tbeRCfmbd/sYFSJqRVVZWkVuhOO341y76oksassihGIEbNJ1J9qdLc+U+PN3biANrZFTzeQcp1X&#10;9sOrqftEvptG3B/SmXl9NIjNvdhjo2G//X+NcudVjkt2/eFev3gc49cDn8uak/tE2I8qZpIZlAYq&#10;G7E4/A7s8f7JrTmj2DlZs48rltr7hk/ugCPrjjFNN1uJMcQB7E5wPoM4rn9R16bCrDcRxtnBaRSw&#10;YegwRzVix1vd8sl1IzDGNsQVf/QjQ4pbIjll3Nb7RJDcr5sZkUA/OV6fl29xz71BDd2+oXTssU0K&#10;LhRcNGkZY+207vbJFUp9Ww8gF1cbPRv4h3HGKy7y9t4Z1uMZmRSN4UKzD0JA5/GplyvoXG66ljVf&#10;hB4dMzX2mRr4e1NSzpe6VHFbsrGMoWZNvlydcnzFbJ68cVg6rovjDS9KMX9qaT4lWOUqrTI2i33l&#10;45PmRM8DnHqIx64rbtPE32yA+UPLYdCJMYP86zLj4iwweKrTTfMuk1CaKS5RI7OUROqj5iZtoh3e&#10;g8zzCegzWUqUH0Bc3c5nw98VtP03X5rPy7eK+3HzUuSEuWA6bgSGYZ6Om5e5FdFafEK5cbhp8YfO&#10;5FIIyo7gkEN9OM1NrWo2PiTT2XULC4uIrZM7HtRK4A5Jj7qT/skZqp4a0y307SIWsbjUkhlZmj+2&#10;tmRB3Xbj5V/WsFR5XotDe6LN58Sbe3eNJoJoVYciS0LLk+64/rWbcfErw/c3VuraddeZM22S4jjj&#10;WO3Hq25w2O/AJ9j0p3iDU7qyy+Ip7frGztsD+mey89jnNZYtJr66bzrOYGXBxG+9F9C+MDFc815F&#10;xikTahD4UaeGZd3zDBKx7oxg5+bd3NR67o7WyC40xYZIph8vlHcwPbgsR+AFYtv4fuNZjv5ptI8S&#10;WcdjcPGkFxaxMupIq5EsWyX5lJ4AOCT2po8P6xp1wY7OyvzbywiRJQkca7j/AA7SQ6ke2frRaH8p&#10;pyf3iO8tmup98qNDOox+6BbJ/wBpc4x9ap3dl5aR3EiSySciEPK/mDHcc5HttxV6K7utDZY9Rs72&#10;PcwLZiZifqVzxW/Yx6X4onhji1JbG92HfHPGA0B/h2hiMg/UH2rFU1e9tR3seUeM/gt4J8da1Hqe&#10;ueEfC2rapayLNFf32jwS3ETeocrkn65B7g15T8T/APglt8Ffindy6j/wjd1oOrTT/aWu9KvplUv6&#10;+TIzxgDrtVVFfZMfwx87T/nuPtDdPkiG1z+BOPrWZN8PJordvLjnZlPAEfzZ9j0rWMasdmTUjTnu&#10;j8xfiJ/wRX8bTaPcWvhX4jaPrC7SLWz1bTzYkyAHEbMTJhMHl1wR1A7V82+Mf+CdHxg+Gl7dXOq/&#10;DTXmhsUE8+paAV1ayXZyXHkFnAAGcMAeOnav2q1rwvJZsrf2b9oljYuI3Owc9flGQSfoTRZXV7pt&#10;vmPT5mZcBHR3GzBzt3kAj6AVv9drGP1Wmfl3+wL8HvEHjTW7vR7L7DpsOhrHq5v9Uje2WzglYFJW&#10;VVZnV2BXBB5+U4zX09F+zba3F3LOvi7TD5Y827K6JqA8qRuNjqECle+QMEV9UaXpmnWGnvEugTQ/&#10;IyYikZTGJDukKMCNhZvn+XADAEAVe0Sex8N6TbWaQ6pqC2bZE2pXck1zFuPzNvcMZGA6DP0x1qvr&#10;ky40Io+UfEf7Od9aaWkljrdlfLkpK39n3ESxccE4Qk/lxRpP7Heo6xrW641a+s4bdFYyW+kTyyuT&#10;/wBM8qFX3ZufSvrPWtVtNOu2mWxeGdG3I7lo1DYyemDyP7xNUJPHdpLj7PZhT1Dh22ue+5i2GPpn&#10;pUf2hMr2aPnrXv2Q9L0H93Dqmux6eV+eO+0xpZ7iQ9xhsKvselcf4s/4J+2/xIs7e4h8QeILiDyG&#10;Ns1poiiPczAqxbzfnjCryAE5zk4r6pvPiNdXFhLGqssezKjeqMCeOFySR7/oa56DxjHo6SvZ29va&#10;xtGsTLEBHhV6L1GB1zxzml/aEyvYo8I8O/8ABOnQ/B2o6Tq3/CQ+LNRaGcG6SHTYlSeLZ5e0fvWa&#10;NxklmO7jkLXdeAv2M9H+EHiu81Lw7D4oWPX7Ztyao0P2ezjWQEIGCjLMe5wBmvQNN+J81i8X2ZvL&#10;MxLy4hXG7+9uB/lWha+LNS1WxktsW8lneCRJoJYwyvG/3gc5ypHY5rGWKnNWkVGjbYwrz4UXUEYB&#10;jm8zcMXCo2EHoCBg/gapS+CbizyytcSR437mz908AnLHvXeWV1NMEtYzbsVAVII0wIh7DG38hTr3&#10;wpqdwGZbV13ZwpUf5x3rm5mVoeewoE2LJeTxnOGUSNtH4Ctq0g8PyxBbq4uZiByzE8Ve1bwbrkLP&#10;5MKncRwIxkVn/wDCK320C8aS3bOcHG4/kKr2ge6adtaeEduI3hl24KqVfOfXtzViDxHodpmO3ulX&#10;tsFsxb8yay4fALOEaO4bavLAk/OPQ07/AIQqSKJ1WR8D5l9jWkarXQk3H8RWJiKxtdy7lPyiFvm9&#10;q5jxH478RWcbRaV4b07U4V52yXkltKPpuiYZrQtbS+0lt26SZMcqe/tU9zerIVNxbNGq8hkYhlP4&#10;Yq/avsOx5dfeNPiNqS/vPh/pBVWxGF8RBbj80hGPxzXC+Mv2abP4tacr+Kvh7bzaiCzRR2euNbtG&#10;fTzGiIYn/aOPpX0NdX8k4K28kk3ykfOxDY/r9DVSWDUtSj8v7CvHHzIMflmiNWS2YOmnuj4utf2I&#10;7jRdSl2/CvSdYsVY+XDqXiMQyD23Kmw/UrVHxT+zVceHk3R/s3w3EbsCItP8URS8joQojXJ+nPpX&#10;21caCHYb7V4JAMN+82K34Vma74GN/bsstndSRyKVYq6vvU9R+NUsRLmvYw9jHsfn98UdNuUsJ11v&#10;9k/S8MgFvM1/cRXVm4++T5cTRujL0+Xfu/jrx3Tbjwn4avXj1L9ny0XTbqZN63OpSGaWUMCoSYLE&#10;6nP8HQ9CDX6aeIfgpbanYR6bD9ut7CNGWS1h3IAD23bj+ua8S+IP/BPWxikuLrQXdtQb96iXVy23&#10;I565Crz/ABY4613UsXaNpMxqYNfZPlSD9ov4H6VoE+naf4J8ReGY2uJpxAuqtdvb3DqFONy8KCAQ&#10;GOPXIrw74y+F/hj42tLi40ttXsppEOftQlYg9cgR5WvsvW/2P/EmkXLtqngfQZLbH7yewlMsmO7Z&#10;WTJPevLdX0yTS4rgH4Y+K9Pms5fLMdzpwkkkXs6N82VPsQa2o4rlleDOeWGSVmfGY+EXhPfE8a3V&#10;zsYNGA0iBiDnO3HX68V13hvwnoWtWkjT2dg1xMQJZry0MhcL0Bwo6e1eveK9d1WG6mMHg/VtN437&#10;jZSqEA7tuTAHrgmvOb7xD4lmdktZry2TcTsWEEfrivUeMqS3aOGVGFPuf0MeHP8Agnp8LPD1xJcW&#10;/hOa6lkVUkFzeyyphfbcOveta2/Y28CwTN/xRHhmOBiGYrZDecdy2c8fWvQrDXINRZi11IsinLb/&#10;AJVH1x2qv4Y+Isuqz6xHd6HqOkw2F99itZ518xNUj2qftMe05EbFioBGQeScUuaRpymP4d+CXhPw&#10;hFdf2V4a0izkA2K9vaKGbPqTk1UbSYdHdlsIoLH7S224FtCLctnAy5A+bGOprtovGFnGjRpJ5OTj&#10;Lrt5qHVPEVrH+8ma1mD45C5A98VFmJRRwtjZSPeKY5vI/hLQMewxkkc1s21teXDOypJLh1YSOpAX&#10;b6Hr+ZNR23xI0e0lZlt4dsb7cSHy9x/wrUj+L2ifZv3cyztjJgjO78M1jyyNdRdPstR0q5mubRWj&#10;3HCqjltm7hmVehJHqDWdqdiuqs00dmrNHP5DmJT/AKwLzlGJxn1p0XxZt5b7yra3uJJOpXzFUqPy&#10;q1a/Fa1ut/yXiTZwQIhw3TJIAz9TWjiuWwcrPP8AWvhjr2rPJa6PpOmm3uEdbi6mujGLRiCARGBu&#10;lx1yvT0PSvnzwZ/wT+8aS+A/FXhPVdUXR7jXJLO6S+sJZ5becQCQMkwVF+8zg9M/KMH1+yZPiB9l&#10;uVd490OMKipjZ7gj5h+BFXJ/H6RWXmRwy3UjfNhTtZjjofx7+tFH90/cJ1e5+cfjH/glh4t8GQXu&#10;s+IvGXhOx0WwtyzXTtcTyCRsjZtcJtyO5bCnknFbGtf8EaPFun+JbaTSNctb7R5EgljuZITDdRls&#10;GQFQrJmNcuGR8tjAGa+4tU+JWoajKqyeGYpoYW3oLjbOEPqA2RmtLT/iUyW6fbLaSP5QNhQlQAeu&#10;M4z2z1HtXR7Rk+zPhjxx/wAEqPFmlf2G2mW8xtLi1ii1Zm82R7SZFKvJ5arulUsQ3y8j3rK/4YX1&#10;bwp8Lf7BvvDfia4WTUhqMGr2/hxop9NZVIaIF3VpRN8rbGGNyJjbzn9Al+IfmyBUs5vmIZpjJ1x/&#10;F6j14wOK0k8c28KBvOaN5PvYdvm+pHP49aXtmHsz80/EH7AuqXVi2o+G/CPxIv7WWKKR7XU9Gt9O&#10;luJfM3PGJDO+M887OBXffDr/AIJ5ax4G8aWmsa9pdlcW9m73lvFYTIf7LuyhwFtnVo5IB84aRvmj&#10;2hl5HP3JF4our0q/kQG43FtrLKxK9CxYrjkdfaop9cuY4mVrWPa3Vd55wSQenYkkHqPWolUbGqZ5&#10;H4c8JeKrHWbhtW03R7ay4NstnqNxdSPLt+aV1kVY4+Cf9WcDJwOlbWjeC49PYtHaLDuZ2cRzMVlL&#10;HJ3Ak5rrHuwi58q1VVHO4ZJP94nls/5xVPUtZkg1CztUsLq4W6ZkkltkUpZ4GQ0mW+63Qbc++Kx5&#10;UaWM6/8ACdrqsPl3EDNHuBK725xjjrnHAGPb65sWvhGxslzDHLFu4YieQ7x6HJPFbMNmqHEzNGD3&#10;LDJ/D/69PeGHyyqyqWHJ3fLkew55/Gr9mR7UzLSFTGzRSSS7TgIznCnnkZ+vQccDirCWfmweXJHl&#10;cABMBlODkZ7Zz3PSnXNx5FrcTLDPeNbxNJHbW0YaadgCQqLkBnPQAkAkirNsn2kKzQsrMqsI5Btd&#10;M9Q2DgEemTR7MOZFWWQ2/wB6doWYhRtBb/61R3NrK18zfbFjtmXy2t4LcRzGQDJYyDqPY5rTWHyT&#10;jbhc88ZxUkFu20RyJ5KsRtUHdvP97NP2aJ52ZaaLbbML5xXuWdmJ+vb8hT/7OhWEMsce1TgBjzn1&#10;A65+uKj8Xa1J4f0+O4XT9cv41bJi0mATytj1GQcfTn05rDj+J/2S5nlvv+E2021kTbHBeeGpo1Gf&#10;9uON3f6HrU8sS/eOiWyVk2t8vfvn+dSLYRo4EZj912f41zbfFXQJ38yPVr+GRcKnnaTdoc/RogT9&#10;AKfH8ZvDFrEPtniOzhmXJZp7aa3wPUh1BqfdFys6VtNSUfeZcdQq9afBoFvqMaswk2A8AoSR7get&#10;YGhfFXQZ5JpW8TeHWRHJ/c3ykQpgFWZjj1XsAOeaG+OfgeS8ihbx14Na7yUitxr9sskhPH3N+4n0&#10;C81fIuwWl3NrTvDEcr7mkXqQiRSDafTPGFPtVa58IabqyNLbqrxiRhK7IQZAB26beep/lWda/G3Q&#10;dS1CG00vVrXXrxsgQ6RGt6YB3Mnln5QPVsY7kVuafrl0mnQ+ZHcfaIwV8y4ZIXl5yAVXI/lWcqUH&#10;0LvI4O7+F2l658QtQsV8SW1nqC7GewjigeSQvGTu24wcR5XJz15zTfDn7MFx8MPCb2eh+JNXuNL0&#10;oO2naE1jbwWkYJL+SrkZVCxI68BjXcwNcDUJPMk0xbj5fNZLRhJL6YkLHdgcY6EcYrQVpCv3+nP+&#10;oH+NZU6cEy3Uk9zltJ+CjeItIs7y61LUvC95E4aWzie0uSmBgKWKHhu20Ag10mo/CfR7y2aGW5DB&#10;k5fasbZHfIHy++3FWo5ZGiXfNKGjzgBMcVPHaRzR7mjab3etLIixlj4S6d/ZVvbvMzfZdvlu4WUM&#10;FUqMnHoatp8JfDOm6YlvJNqRhiUqC08jSSszbsnBBOD0z0FXA6wxeWVbaDkDdjFR+bGbnYGHmYy3&#10;JGB9f8KBmC3g/R5om+w6TIViHkj7XKVAH97DZNYXiP4DWHim1mhLaxpcMrRyLHaa7JHDHIjbldFx&#10;kNkdyR7V373cNq6bpY1ZiAoc7s04Mm9m3Fi3b+H8qnlvoXzHnNh+zXo8c6+drni1rZgBLbm+V1lO&#10;4H72zcgOOQhUEdc1c+HX7Ovhn4SaNcWOmtq9zb3V9JqEi3uoSSL5jtubCKVTrnGVJ5PNd9GVlXdu&#10;x26YpjKrMob160RpWVmQQB/MuEuI/klijeJGjYxqoZlZsqMBiSo5YGmpfyMzI3mheuUwoP5YJ/Gp&#10;biwGwlW4HOW7VUEslncSCT5Y8gRHdneTRoVzEyXW6T7snpkqf8aimuZIxuWPDZ+UFQSD2PNSwvJI&#10;5O4Y9GzzUgadAS0ae2XBbH09Koko3Gkx6jCUu4fM3DcUU7A31K4P61YtIIbK3SONPJijHCEk/wA+&#10;aUySANtyzHpzTBHLPDub5ZOwPNADo5YSzFfxyKctrCW3+Wrs3BY5HFQvDIsf91v9mhHk24Ys31Io&#10;K5WWAscSnb5YXHTdULCF2+7H9ScgfhimeY5JHk8eoxxUlvw3zYGO4xQFmVbwtGFNtaW0ij5QXuCA&#10;CfRSMfhVd9KjnkVrm1t2lWPywTGHCjr24/StGcAyZ86Z1/ulcioTfR2szfuZnxgLhWAf3BxjA75r&#10;GV2/I0i0nci0yWOxt/Lt41tQzFzHbosILdyFUAc9+OadLNsLMsi7slhHuG0Z6gDHU09WW9+9FNHI&#10;oOJAMlR/L9KTMMT7maNsd9vP1NTq9zRTa2I455Wk2KIVkIyP9H3J+J6g++ar6r4P0nxA26+sxdcf&#10;MHkl5P0DgY9sVcklzhdrxhjkY/iFRw/NI3mKU7by3aq5STGm+G2j2Vm62+g6HhgRsawiBP47dx/E&#10;mrNnoWmaRbxW1rY6bpTQ4f5bGNIx3JyoBH1zWvI5mIEbA9hno39aazSbBGYlm6qynlWB6g57VnyI&#10;qMmjFuPh94aurlpo9B0P7RIwP2q30y2M2c5yJAu4fMSc5yCeOwq5J4V09omTy544+GKrM6gY7gKR&#10;Ui6fLCkfkqLE5OfKReR6EY6fTB96kS82oyySLuH/AC1j+bH1XqPzo5Q5mR2+n2VlMZIUkQ4xkuzE&#10;e/zE0TQW5KqqyRqrbgBn5R34zUkVu19ZIs0qSO2Tvj4AH065qvPpMbTBlkkWQDAwelUSMn02C/YN&#10;ulWQHaHLYJ9sVNaaAlrIzB7hvM4ZQAq/kBj8ageyvo3t5LWZLWGObNylzbGWSeMrwqMrgKwbqSCM&#10;du9WrOWR95m+XnACk0vdAsPC0AXy7bcP9vB/pUJWMY2xqkgOTuQNk++ePz4ptzdwr8vmSA1HFfLA&#10;3AMgbg5G7+dLmA5F/g3Ha/EDT9c0jUtQ0tLMk3dvuW+/tRcOPLladXkVB5h4ikQ9Acjg9Ve6DFfs&#10;s3mfY76MER3mzLRg9mDH5l9sjjoR1qxF5dxGeqsxxyx/QdB+AoFv5S7vMKhTyc7uPoc5qQKen6re&#10;LrMVjqVutvfSx5jlCBYLkjtCxyTIe8ZAdeuCKbrMjLdKphvLiRurKm3aP9oHjA/X0pNWtNL8a6Fe&#10;aXcM/wBlvEEDFWaKRP7rRtjKuDyrA5BAIrGfXL74aRww6rcXmteG4Ux/bUqeZdaVjot0ij97H/dn&#10;iUsP41QAvQaGpDpRvJS21F3EcMOfwqa4trnS7RpIBLM8KMyRIoBlOMhcn16VbEUd4VdWZkuEDwuh&#10;DBgRkEFSQynqGUkEZPGMUGyKgr87eoZs5FKwFS0t5kto47qeKe4wWEyRPC4z2C5Y5X1z27Vyfgvw&#10;jpfw8tbrSdDsZYNLa7l1ERz6jJcNHNMwMmwy7nCk7iAzHBdsY4x21tJtDLhi2PlUSbDIewz2/QVk&#10;6DqV1faL9o162fR7xnfFisgnMEfmEQbpFGC5XDMOnPaiwE1oFWHfJHG75+WBm3D8uufxqwn2Rtyy&#10;abbqI+CcMrHNGoTKqhX2xkjyfvBfMb0HcZHQ5HPeqsepxWURVbO4+8Dkzs3I9fvcU7sehYitbOCM&#10;7o/L25Kjz+3/AHzTUvbF8bXCrnblyGwfwFZcl8t8fmjmTc33mclfpyBTjaN5rYibaMBQmP3h9One&#10;gjlZqzrpNxbsVZnbphUBYn6cAj27+tRQXOlraNHJJdB/4lkj8pZT2yEOPyxWWYYZrsxqyyvjkL6d&#10;8j2qxbWa2owqv1zhVAFAcpctYYZhvhJXBwGEpXbVaeK52nyJljuc4ieSIyoD2zggkevNSrtdCrBh&#10;6gp1qNhuPy5z/CpJHP4UrFGTp+jf2Zqtwz6gtxa3USolg9sRFbMpyX+YliSfUn2xWkzOJv3a3LMc&#10;Fmt4ym7HTkHipVnE+zzm/fMCuSc/Spbl47aASb5v7vy5zn8DSlCLK5mQQ6jNpUC2/lNCsYyrMp2o&#10;vXB+YD3yfzqJpoJ5RI1sk80a4SSVFkkiTOOGPOCewJFTJFJG8jIVaMEEBmZW9+9V/wCxvK1eO9Vr&#10;tQsDQSQJcutrNucP5jQ52GQEcMACPrzU3XYOUmnvjcQFXhm+6V3RSmFgPbFeaeNfhL4l8UfENr2z&#10;8QaHpOgDZ9ms5tNe8uI8Y372EirJu55AUrnr3r00eU8n3APxqQQR+arBhuX7oD4x9AP8mq5SlO2x&#10;yX/Cp47S5a4tfEeoWc+0+SIbcW8LEDjePMbGT3wcehpjeFPGxkjP9tabq9uykeTJdGEr+OAGPtxm&#10;uuCOFTy25YBXLDOQDmmXMDOeHHAIwVyDn2NZ+zK5jldG1bWrO52albyWUaMECrBHNGw9SxyQPetU&#10;6Npl3rsOoSXVzHew/wDPneSwxSL3V4w3lsD0OVrUHAxLtcAYA2AAVTu57azG35YPM4yUHP40exQc&#10;zNK71Kxn8zzo47rbgRYGVPuMY6d81malb6W53tbySNJ1WOV1x9BnFVLW/wBPe48uO8s2kXKrH5m0&#10;rn0HcmpoZcI26Nd2ccDqKv2UA5mZ9zo9jczMyaff+YVwGaffg+uC2D+NVl+H3h1nl26KtujsrSAT&#10;OrM3qFDHB9wRW6EhYEeSvzcYEYbP4d/pWXoej3VmrNea/farNK5+d7eK3iReyRqoDDHfcWzWf1eI&#10;uZnOXXwT8NyWsf8Ao+sWpMoAzfSlXG71JJH549qzvE3wB8Nizn+z3mr2M20qjqUuFRiOGIZecdcZ&#10;FekR2DM2Vk3Dvk5FSeRIwYsYfLyMY4Oaj6siOeR5Lpn7NsUNgot/EUkepYxMLuBHjdT3ARgU/XFd&#10;Pp3wi0XQLWGXU7jVZvIthJLcwYa2Y5+ZR/H07bfxrrJra6ii2qIdzNkr5h5H16/56VALy4SXcLGz&#10;k2t943AEmfYld34ZxR9UgV7RmfomjeEb6Jmtbu8Zj8o8x3VsegGKbqfgKzu0GyTU1kU5R45iMD8a&#10;2oXczfvLaRGbnkh+fwxTNYv7fSbaS5vHmt4Y+dwRn/RcnH0Bo+roOc46y8JvZ3cavb+JPM+bC+ch&#10;MnoQTxj610mneF7doo2u1v4ZG4/0iSJmHt8pNPsvENvqN2sWn31pd7hvIRGaNB7ybdoP+ySD2xVu&#10;71W8tYZJWgkkTuLOUTMAO5j+Tj2yaPq8Q5xq+GbHeNtxdfKc42jn9KsNoNs4A8wqvq2OPrxVZNXu&#10;k1RI20fWPs7IXe8WNXgtyCAEfDbtzegBx61Z/teKVWbzHjCn5vMhaPHvyMVfsIhzmPNpNjewnyry&#10;42ybgGRA23HU9KyZ/BG5SsOuXWGP3Xt1DD3rdvtY09UjPnWyrISoAcfMfQAev40+zWC6ucR+TnHX&#10;OWPt92r9jEnnkczeeBdWslkW3uo5mVcgsoXePyrn9T0PxNAskg09rhgpxGjqGbj+E9jXpzXsUbyR&#10;+cspYgAGNsL7ZxR/asZiX93duzAk7bZjhemOQBXP9VRXtGeV2thrUsUa3WnyRuxGFkfJU+/BBrQX&#10;w3qEURkXSfMZRn5JAN34V6NHeh7Ujy5vLXg7UwmT06d/Y1TudUtUXlZl7Y8skk0fVUX7Znm76Hrk&#10;oQJpLx7SeH2kv9cEVV1LRPEDtCJNPmVYzxtj3Y/IkmvU90LFV8m4ZmGQPIxn2qVoG8hdsManncrM&#10;AR+lT9WDnPAvFXgfUr6W23X3iDSZLVvM32Q8tZB1+cPGwI9hioXvJtHMbfY5tQ+UhW3iMZ9duzbk&#10;+uM+hFe9nTrp/wDVx2e49Gkxx+OM4+lZ/iTWrfQbNWlvdPjjg3PMjR+c7IR8u3acjLeqmspUZLY1&#10;jUT3Pnm/8X+Ir1hG/hOW4Ib5HF3uwO3ytn8hiuT8X2Pi7VbPzNL0bw/b3G/5xqdtuA/Iivc/FnxI&#10;0LVgyLHIZlXLFIvLIPbaSQSPcDj0rhbrX7i31WV7fVvOt1baLZowyJx3JGc/jWHNJdSrKW6Poe00&#10;66ih8zz/AC5JCNysTnj05FaUGsyGFkka68xOFdbjYTkAHoDnIGME4qwtusnO7dzkg4OKhXT7W1l2&#10;yXDBhltpYKpH0AFfX8rPD5R0urx3arCyiOReRltxam3F1IcKpXy8c7l6U8WNvG67mj+Y5BBwSKie&#10;CAS7U3LzkEnOKQ/dIlsvOuNsrabLbMOpGXB/l+lWZdBgMA8mOORe4jQAH8RUscUYPmRsy9iWRduf&#10;yp5lUpuVt69CVbbg/Sp5WLQk0vTBaREtbKvHBTBYVINGmbc+2cR9RldoHvTUKLErxmTjkndTZL9J&#10;SVczSLj++etLlYaFq50+SRY8zeWAOcdTTTaKiMqyH7p5ziqiakjD5mZApxj1FPl1WG2kUy+XHnuz&#10;ZBH0pBykiJAhZvtDbVHUtuOfqMVGb2FZ1d7r5h0wflA9SKz5NY025kDMsLMgIwudp+oqA6tZFXjF&#10;nH1zuKHaV796vmHY1TrEaOSsjMO7rjDD8qt23iKOJlw3X7oCByT9Mc/Suc/t1VTy1tVGOiKP4fXF&#10;SJqsh3yR5hWMZA8vP196nlYtDok8RXF3ctbKtz5cCJNv8sLC4dioRXB+ZlKsWGOAy/jNJqF3ICFa&#10;QnGDuk7elc3DfX8sYW4eO3ZuPLdlbGcDcCoCgkAcAA+9TQWclzN1YL0GH5J/wpDsakd1cNP8oVZE&#10;OQR1B9jTIdNkR/3cEa/MSMY+QH+Ff7o78d+uaWHS/KdgrNjHr19ac6rap92SQk4AAPFAcpHNodwS&#10;3l3C2rMMbiPMx74NSWFldxXq2s0ljcRxLmRvMaG63diIgNuz1O7p2oMvlJ80ahT13NioYze6lCv2&#10;eNfsbZ3zF/kUjp8u79armYuVGjI0MMbL5fnSf3VB4p8dybMRqsOyM/dQuFC/QevvTLfS2gtP31w0&#10;kx4AUYTH8/1pJDHHtzG0m3v1x+dTzByolg8VeWn723mSRWwV+9n3zS21/K+5oLdURzkhmPJ/n+VU&#10;5Z7yedvLijiYjIlkB+UfgRVyCX7Mg8yb7RJjJKjAH0p8zDlQ6driHDRLGrfwnb1+vrTYI7qKJ/8A&#10;SFhd87in7s/pikNz9o2qrSMV6AdaSOy+ctK0jei4pDsPmmupfL/0q4bywRhbtgrfUZwaPO2P50jF&#10;ZARgBmOcfjUVrtuLdmZNoY4RemQOuaktv3a7VVo1HPXJqeVjOL8YfADwz488R3OoeItIj1yG4hEA&#10;0m6up201FOc77UOIJGbOCWQ8VP4E+Enh3wTptvb6L4Q8NaCisVCWOkW0GB9VjBxXZ2trHs3MZGVs&#10;kK5yIvXb9ffNEV80Vz5bFcoMOQD36AUczFYqxeH47aIxx29vaxt/DDEiAH14GT+JxToPDqW9y0m1&#10;d7cklgFIq806+mfxqrM0aRbXOdzZG/kg+2MVnqFg8mRGVVVVSM53iQFSO45z1qxBN8y7YVznqq5A&#10;/GokkjijHTYvOO31qzFLIEXcu3dzkcLipGEFyTIWkT5s4wG4YVIZminX91Gsf3XZ5cYJ6ACo3YyH&#10;5vm7cDgU6G3U2/zbSHBJBHGR0P1FaASyKGVd0e7P3sVBMN/3VXK9npzs21sSY74BpC2yXcdu0YKn&#10;uTQAsVytwqsUjZR90Ej73txUlzMsSr+8ZWbjapBI/Sootqoqj+HOOBzmnCUIwwrZ/wBzrQA+WWaS&#10;YMszMu3aECYyfepl3LuG04xwSariXy1bCspbvmoo7v7NFsBZmXOM1fMBbJkA6ioXkLn5tg285yOP&#10;0qOPV0b5WZVb3qT7Ru+7tbPfip0AaFbCs0+6Ns7m4Cj2ySD+lENtbxzCZYQsxBBbzDyPaknWO7t2&#10;juPKmjyGCuinYR3BxkH3qWK8iVFdjt3Lgcg9Ow4pAJJMoIxt9wW5pbdVB3Lu655NSARld2123dNy&#10;1GlzGWwkmWXqoQjFAEkjqu4sdvruqvM0UYDZVs9MGnyxifqefcVUnSWAlt+FXngCgvmLX2ovF8sX&#10;ygduKiFqspDbdv41S8/7R8wnOeoB70sV7Iz7ZOR2x3oGaP2VgMqW9snNUb/R1uNrPHEzRZ2OFwye&#10;uMcfpViGZ0Iwu36nNSPLLN0ZR9elZgZt7pUwCMrN5iMp3YYKV79+v6e1PZZRCy+TtkwcMx+Vvqa0&#10;P3jRyLIVkV+qqTio5ZJI2XahZcbevyip5S+YqWulmVVZvlmzy28sCPT6VI0Pmf6xWhPQI3O33P1q&#10;OLU7iSZQ32VYcH5cYP8APFWbe9kmmVBG8rOCWcYbOOnfoKoOYQWXC/8ALT3PakjCM0gR0ZugUHk1&#10;ZaXA+ZfLZOdx/h96rxIsJXzG3Sscq6Lzg1HKw5jM1PV7jTbO8lgV5/ssLtDAsLbpnCkhN2cDJ4zj&#10;jNW9LSaPTobiWy+wy3AVniPLRsezHHJPanXd1cW3ywwXDFc4kVtpz61m6Vp9pYareXtvoPk6hfYF&#10;zPGipJL7s3U0hl4jZKxVo7eV85G7GT24qSKA5KtJvkYcjHy1NaSPOW/0cwMcf61Qw/DmrDsY5N21&#10;Tgc4HBoApuyQzqrfuZm3FfMXZuyckj1z0+lSJCWkXbhixx7Co73Tds6ypEs3lsAPNk+dVPUgH09q&#10;JYt8wHmNGvsOTWYALSMx+a25sorsMfKuc9/b+VNht44W3BlZW7A1h+IL2aXx5ounyzW1rYzRy36e&#10;asiyTtGFAjB+VUVcktkNxWzYXv8AaCM0e5NpIaN49hX3H94H1oAlNski/ry//wBamSWMYdVV/Lzz&#10;lm6/TFS/bmgjK+SG3DHIps18jR/vJCrKOE2igCEwzW27DSMvUDOQfzpF1O9guFh8tsqpZZiOFz1B&#10;P9CCPap7a+jnCqrD3XvUYiVYmZpWjAyT8/3aDQ5ex0tPhlHP/YsN02kSyNLdaMqfvLJz8zyWYyAF&#10;PVoAdn9wqTW7pWs2XiXTY73TrqO+spshZoVYAEcMp3YKup4KMFYHqM4BfLewK6yR3MPmxgbDgnGO&#10;cY2/d/2eg6jB5rJ1jwncQ6vJrXh+4TT9Vmjzc23LWWtgDjzx1SUdBMvzAHB3L8pVhXNh9JtbkSbt&#10;zDH8S5B9c1G2hx7FUedGuSSoAVVJAHzBT3AwM+prF8F/EjT/ABxqF7pXkyaT4j0dN2o6Rdti4gU9&#10;JUP3ZoG7Sple3XitV7b7NdPInktJccuwPEoHofUelFhkF5odzKJ1WeHbIuArRZ3Ee5zjPQms+/0O&#10;yijEly4hkVcMIppFUe+Fx/Oty3nlVvmWYDsAKlZ2ZW4Kkj+I5osBgaZ4Zt4pI7i3u7yaJVIEbSbk&#10;Oe+GBOfxrQ8hfMaPKxyydCrdatpIIGH7rnPzFCPm+tL5El0Su1Vjfg5HOO/NMDL1TS7iATXCtcXk&#10;Clf9ERUUxY6lTx1/2mx7iq4WBdQgtjfQQ3U67xbvIFnX28vcWP1HHvXSR2TmHghSGGArEcD8aqx2&#10;H2NBtjjZVJYhYwCT9QOTSsBRm0V0LFrhlxyvynP86VdMkaP/AI+N31FS6ncTWb2/kyfP5uxopELe&#10;YD/dIPH45qb7VJCSfsrxsBnJPy0wMuXR0bbuDNt77SKkjthbhsb/AJQSFVutarSR3LZLLu4PzHrV&#10;DVLeVp/MVo14wABgUrAMjdvKyyqi46sfmqGW1aRsG4TdjIGeRVWeyuJG+9grzlgXX9MU2zkmSWHz&#10;oI5I2zukQEEHt1PSnZFcxattMbzMm4Bwc49asqmx+WXjuB0psUls0g+ZVYnjJqX7RBH/ABxs3Q7j&#10;t2Htn60rEkbW8rMrLN93nGOtSReYqL5kiCTqRx0/OkmvUkljMF1AsKEmZXjMjSIeF2EEAfN1yDRL&#10;aw4Z/wB3JvIP3VUr+lFjQJsuCMrk8AEdaryv5Q+aFmK88/w/SpoJct+7XcB2HX8PWm3GoyDUo7f+&#10;z7yTOD9pjAaFP9456+1FhcxRkvt4y7d+hOaRtQgtrcSnjnG0oST71csryS8aTdZzJHG23NxbiMP/&#10;ALrbjn8hVuPB+UqvPGdvQUWDmKUDw6jb7lj3Bhg5+Wi7sPPlVlmWPcQHAiDbh6Zxx9RV+VhwFHyj&#10;jOKjMBdvvbs9gpOfwHWiwuYpxKsDlV3Ko65XrSPdxh+FG0e3FLDbSzah5bKu3aWBV2cjHqu0bfxN&#10;SGHyHbdHyv8ACeCP/wBdFiSuIorhtvmssp5BUYxUZtNkjDzJGbGMHnJqxHP5m7Nu0WOmSN3/AOqn&#10;Ncboz/sjIPFFgKRs2a7l8yG4hSLGyXcNsv0APalWaGORgJSWbHBGQT+NSsywrJ/q22j5QoHyZ64p&#10;CfMjXaoY+w5H1o5QJBfyxRf67bH1IBxkeh9vbpUUE1rdO2/YzN3dQ34c5FKkYDfvNv0Ipw8kbtuz&#10;NLlAbNpFnd3DSKix3DAqJIpSj4JzgHPH9KdLoCuVZ575tg+VXu2ZVPr1piQqf4h9NuKkhi8kkp/O&#10;nYBg0/LbVDKI/uMrnJPvkmm2VneQynfdybS3RcA4qwJtqrv6p0NOknUMGBG5uMgcD60coFe/e8SP&#10;9y6gkFBvUuBnjcBnBYdRnI9QaxvBek+JPCEupmTxheeLodSvnuBH4j063k+wIy7Y47X7MkBCBuof&#10;efeui+0lzh/mHbIytItvGFyY4Tt5UFMhR6fSrhUcdjOdNS3OfvdN1Ge5juftdxPJEyMqeebVZELf&#10;OuwR7SMZAyfqabDf30UUn2oW+6NsOIQSqA9Acnr7iuikeOG22+Wu0LtG309Me9RSSj77D5uM5Cj6&#10;dKmpU5tWVTpqOxjQeLNsW5t6rnbk5GPxzirUPiaxu32/aoUMhCli6HJ6Y61bEiTN8gUexxj+VMnt&#10;Fu0+VY9oPzDyyyj37c1ipJmw5IWVFaNo5ickAOUzj3AP8xWPrPgbSddO66sLaZsYModoGGOQCy4J&#10;57k1NrXg3TNWnha9023uWgI2GSMKy+hBU7gfcHNTRWyWO1/OntYoxhHacbV9huOf51IQPHfEX7Nm&#10;nwWN9c+Hde1D7Ksha2sLeGPVBG5+8PncS8nsHHtiua8SfBzxRpVptl0WXVFEuWk0ciQtkcbo2+aN&#10;h3GW+te+TeItJ0MtFNqNjZ7nHEjrFvz3ywwfzqS31+x1AxyW99aTAEkSW9wrMPxXnFZ/V3L4TSMr&#10;bmxHH5RULGg55bfzSycM2ySNdpyNygk/ia878SfFy48PKvl2qXLMpPEu3GPqKxdA/aFk1Mr52m3E&#10;bKSGIlSTA9eD0FfQOtFHl8p61NEty/lzOkjdRggfh0qs+kwRuT5bbhyPmJrhIfjRZosis0hbcPvJ&#10;81TaP8ULPXJsQ6ltkjkCPCilmYk8DH/66lST2J5Wd1HdW9qOVCn0duB74oufGGm2KRtPJGpHJATr&#10;9Oa43WNfW6GRb3U8kZzt8h9ze3audh160126Y3FtJDt+9GSfMix/Ft9vSqFY7iL4k2N5e+TG033t&#10;xU/ux+uas3GrTX0beTaySDqoSUDcfTOK5y2ZbyJp4bY3ELY8reQhIHXjGc1rRatcR2IVoFsVxgEn&#10;cx/woEZd9e31mnzWLfaGywVSTsx75xVe619IQrPGI5CQN0km5s/yrSkmmunUefcSeWDg+Xuz+WKs&#10;fYoJbdZJl8zy/vKiqzY75GMisytDPTU5I5EZpIER/nkLHAwPQYzVmxvFu4NouJpGVuPLHGPx5rYs&#10;dMW8ttqh1DEEExAFR7HFX7DS2jvBI7btvCho1YH65FA+U5uJmtH86SaR23bRvQjj0zjipLPxLbyP&#10;H5btJtJDhWO5f05ro/sERuDmGCTJycwIMfTC5pL3RTPNGySR2sMY4SOJY5CfXcx/pVcyIM+LW4Z5&#10;Aq7ZJI+EjZD+6B/DqfU1PaXSvctNBHIkijDkIeB36nFPtPAS2eoLcLdaldTxA7g1wjpJnu+AM47Y&#10;xWhaaQ1tnzHbbncAD3pcrK0K+hajdT3EkckcsMKHMcjD7/1puoeI5LeNmTEaq2CxzyfzrUuEWG2Z&#10;/uwxDk7SzH15zj9Kx9YtjqUJEQZGhYSLmPKtjnp3pDsM02xuPFuowi6kHkL/AKwKwBz26k8eoxXZ&#10;w2bQQxqs2BGuOYk249BgVg6HDNaooXyWHBaR41WTHfoP5c1qyeIFAKSR3zOxAUR2ruG+nFAWFlkm&#10;K/LNu56SJx+GMU63kaMZPln+8D0NZ1zqc0ZOzS9Um7gOEi/IMwP6H6Glj1a4+1W63FiLeFlLNKLh&#10;XII6KVxkfWp5QsaTz+bH0Tb/AL3So3nkUho4Y5GHQB8Gov7XhL/LuH5f4U9buFznj3NUFhrvIpBW&#10;OOKSThgHyw+lWA37ltqs0ignJb5jTRLC5G1R7sKDbrK33tq+vND0CxRlnmlufJ/dq7Y2o7bfwGfW&#10;prdXjkG5nhZuisMD35PX8Bj3qS805Ly1aGbbdK2ceYAcfjVFNAudNvWexupJoZtu6xuQ00KEf882&#10;GJFPsWK/7J6VPOgsayLmMfv48KD1PNRvPufPmx9OT61hWd7qUNq82p6Pa8XDbDpl4JlEGPlLiQIw&#10;fPYAipVkttWtTNbTb48lWIDZVhkFSMcHII6+nrUcwzZeRGUr5g+ZT3qIx+YqjLblPBBrMtW2EHyT&#10;6Ak55+mala/lUbdqiNhznK8d6XMBpLHn/WfN9eT+lWLdvK3/ADSybuisOB7Csm01ny1XbArZ6YJ6&#10;evSrsepLdxbo0IZTz1IH8v1NSBoLu2/cZfxpQjBV+b7vrVWDUJQg3QhueCrr/LJzViO8MnGyQN/u&#10;/wD6/wCVaAPDAdfLz7GhIlCKv93kUouJOnlyN7eXyfzAqNJGuGK+VJuXqFIYfn6+1AD3kWNSGH5U&#10;ouIbcfxNuGe+RVWRZgSDG3PAPCkfrTJdVjsB++urOPjkPPGrfkT/ACFPlYFxzGzgtIyjGeaWG2id&#10;iVkU7ves1vFmnHn+0LKVsYAEgOPwqO28UWTzKv2xZjIcIsFu7ZPpnHWkBo3OnW7HDYJPGagS0VZd&#10;sTAHPfpUaaxa3Lhf9L3c7lNnKCPxK4qFNdspbho1m8lh/wA9I9p/U4/OgC4ImTDyNCY923AB5/Wr&#10;NsjYxmMxrnjFZkWs/aHMX2WaVOzrJFg/T5qlTVZI5FRbNuowGniUn/x6gC9NIUHysAvX72cVAdRu&#10;n4D7lXplQKqtrU0rbZLNYiwIAa6iXcfSq2oT6xIXaz0fSXhjIGJ9Rk8w+p+SJl/Mge9BXKzRe8cj&#10;dJcKuP4VHWq93fKgAaaPb3JcKB7c1VMd7eSyRLb6fG20ACO4kYoT3z5WOKr3OiSXkci3VnotwuQX&#10;WWSVtwHtsAOffilzBymg00fksysrYBO4MCF/ImnQW0l2pKxtMqkcpzVSysJ7fbFHDp8KL8yC3iZY&#10;1+uGFYniT4KaD4yvTPqmi6DeTSEbmlt5pGb85MUuYo69YpLYqGTyQxx852/zPNE0rLCNoaTIOdpG&#10;P51kaF4XbwraR2mmiz02zjH+rhsAFX/x41Yazvtw26lM3stpGqnP1zUcwFhb+RYm2xleOMsD/WpF&#10;v3I2fu/u5KxNvK+5/wAKpPbX0WCuoXi88hYogv4/JmsrxB4R1HWrpXXXNSsbeP5hbxRo2WHO8kKC&#10;QOuM0uZFcpvYM3zF5IVVSMrGMH68N+uBQLBo5A6ztuj4XCIoOfccZrlfDvw71jS7iRtS8V69qEit&#10;vVIRHYwxr2yQpZvcEnNXL/wENXhmt5r7XriNyHWP+0yFB/vAqAePrWfMzTQ6F/MkXaZmbdwdy4z7&#10;f/XqxiSFNqxzNtwudhJUnoMYzz7V5t4i0DxbYT/ZdJ0+XU7PyWRbnUNcl3q+OEChhkZ9Qa0fh94K&#10;u/8AhFIR4uW2vtW3usz291O8MkZPyfxY6cYPeq9oivZnW6lDqm/bZ2sC7hy9z5mR7hcAH6E1W0CH&#10;Wba6kbVNW02+Q8LGlsLcxe2S7bj9KqL4B0QD5NL0884AMW4gfjmiL4feHotwXw/o7bvveZbJIrfg&#10;wIoI5Wb0+s2Noh866sY9vPzyxrj88VRvvGWjwLsl1vSbcKQOb6JWZvQc1Ha+G9LsE22uk6TbDuIr&#10;GKMfkqiobjTFv9YtLhLewt47Jnk+eCPLsRjj5c5HbnrQIevjXSzlf+Eg00yYzuE6SHH4HP5DNUbz&#10;x5o8FjJNLqM11HHkmO3t5Xkkx2XC559ua6KG/wAxt8rlvXpUX9qfeDyzKvQjYelTysDgrF9D1jxN&#10;LquqWKSXayqNOtnifKZClpXiXKK+VHzFAQM9+a7OHxPZrM3myXihlyQLCYquOh3be3oMVftJ0uS/&#10;+l3DKzlwk8W5QSQcD0HanoywkqJ5GOcnJ4X6DpRysDHPi2xlf93cXUhzgD7HMM/+O0251XD/ACWu&#10;qSbh1WyfH5kcVrEbm+8zZPfH+FJcTwhx5kiRnpw3+FLlYGMdRcDjT7weubfk/wDj1WI74kN5NjfD&#10;dyf3Y4Ptlv51MpvHuYzG1q0O7LEo27HtzjNTPaB5myrspYEcYz+NIrmM0317KXxY3i7QT80kSFvp&#10;+8qS01e9ZNz6dcfKflDTwnH0y2avmFVGTHt2n5e9I0TBhhie/vSuScf8TfhufibY6f8A6PqWl6to&#10;s/2nS9VtbqEXNi+clVOTuRiMNG2VYZGOaPCHjnUrq7/sPxNa6fp+sJGrW13A+LXXIg2DPADnbIOk&#10;kRYsp5XcOR10uGIV2jK5+4z4z+FV9f8ADun+KdKa11KKO4gysigMfMgkXpLGRysg7FenQccUWL5i&#10;FJlTUPLjurOUu5KILlpCyAcnIQc+1SXUOoSTN5MViY88eb5oP6LWfa+IbjwxqNroeuSfbprrEWn3&#10;yYVLwL83kyY4SZRyOQsg5B7VuW941mnyp5LYI2OobcPrn5f1paDKsEV58rfZ9P2r/rDukGPplam2&#10;XAbP+hhW77m+X9KtSXC3U27yY1bGTtwBxTQZJW+Uvxyck4p2Ap3b3yRstvb2d2xUhQbwQhj25K8f&#10;WsG5fxJqAtZmiXRRKuLm0nhN3HCc4G2SN1+92ODj0NdWx43Z3KvX5d36Hr9KYJVAX+Ebdgx8mB9K&#10;LAZdvfR/O0kkEcqg8yFkVDjBxkfd9cmlElxeWsLGaNpGTeGt8yoDnjvx+tXiVvLnbhpGxtwwLZ/D&#10;nP5Gs/8As7TLx2S3WF2UbJXt7oHZj/rmeCPQA++KLAVLS91eznmhvvI1CWMgwGK3a2wp/vbiSfqM&#10;fSpL/UNUWNjDa6SGx8qz3zgk+mBFj9R9abNoEvktHY6vcQx8kx3kYvoyf/HZFH/Aq43WvHvibwT4&#10;wj0i88HHVLBwNmpaRfKVy3RXhdRsz6l8DvRYDvrWfMYZvs7ZAB2XHyhvTG39aklt0dG3pH0+6soC&#10;j8cVy974zWzjha90HxD5e5beaU24EMRYfMXZCyhAOSxOACCTV+yjj8XaFGsd1p21pfNVLK7WZcIc&#10;geYOD054GKLAWb7TYooy0drDcuv/ACzE20k9hnGKgXSJE1GG4a52okZD2bXEbKSe7fJkkdsEVozo&#10;9/uVY9qDao4kC8fUYP1yaqHTWt5Tt3KjcEvFu/XAosVyglqIR+6hDbV2qEnVQo9BxTpEa3jDSafd&#10;Pu7rMjD8elIdMUoTvibjoqjI/WppNGhWQCOTcqgHkKpFFihqXUk2JPIukReAu+Havvjdn9aydU8Q&#10;eILO9mt7fw7JeW6kMk0dxFGCO/yhs7vTvWyLZEGI5sbTuILf/XpL2W4sbJmt0hnkALtEJTukA5wv&#10;ox6D3osTysbZ6nD8y7biG42gtE9uSwPcFh1/AZp82psEby4/3uPk8yCUJntu+Xp6+1SvcXW6NZPM&#10;XcDmPcpZBjOM55NFvJ5jn5ZgF6liBj9aLC5WV4NSk+yRre27WdwxJkit1e5WL0JfYo57DGfemx6l&#10;C0h3faXj6c2khH/Ahtxj1ya09iLGPmQ54wwB/p/OsrxH4fsvEMcSXST/ALhxJG8Ny9uyMDkHMbL0&#10;96fKIw/Flzoepz2dnda9qGj3ccqyW8dlftYtIQcgFRhZBn+BgQ3Qg5q5a6tZ6DpkNnJrF9fOpJE9&#10;+vmTSk9AfLRQcdsY+tFnf6Xrom02G6bUP7Bm2TLerLIbeQDcMPJ9/wBtrVNe+Il02JW25j6FVfZ+&#10;I5qdCuVmRd+PtEl15NNbWtL/ALSkXMdqJWM7/Rcfp1rTt4Crbmjutp7i1cfzGK5y48Q+H9M1aOY2&#10;Fubr+G4ZELZPq2c/lW+byW7TfCpCkAgryv8AKmlfYXKy+sNvI3+puNzYy3k8/luqC2lupI5maxaz&#10;8snYBOkhkHqegX6H86hgLRvuKq7E+hYj6YAq1a3f7luikdhCFP8AL9aLCKkl/OWCy6dd7W43mSLa&#10;fybP86Zpn/ExOTp0lq2SPLknBZx6ggVoSS4lRfPdfNJG08l+Puj3HU+1Nlgt4IkEkkaLg5BfH45o&#10;sBVlj+yZ8z7GrDkgzlSB+XNFrds7qkf2VpG6BWZsnsBxUd94gsLG0ZZLxGWMbuokYY9O5+lcpdeN&#10;9D8eWt1pV5Y6lHHcR7XyJI2mVvlO1lIIBB7YPoRRYDtZ7qWE/Msfy9cxPkH6HH51HO9ybQyRTWeG&#10;4ZHQ4x/30P515/4S0rwf4Ku2bTdI1q3uV+UzPDcXRYegLu38s1tal8TrXTLYqIdSkkPzAGxljwPq&#10;Rx9aWhXKzoLa5e4uTDHf2hZcZjjTbt/EuasRPJuZF1CJpgfuqhyv9DXG2fxbuNaLxra7I5BtYNcI&#10;hYf8CYVrWvi5/KXbZ2sOwdTexD88Fqx5mHIzZkFxcM0cV7JHL0OIQS/tg8VSey1aO5kb7RbyhiCy&#10;yRiEjHvhqqyeO1jX95JoqZ677ssx/IVUvPH8KyCM3+m7lG5RB5r7f++RitA5TZaG4MO+Rbhm9LaR&#10;W/M4B/KuQ8UfEDRdM3w31zrdiy/eZElwPcsOPxrO8dXup6vZt/Z/iK5t5iCwWPS2k3e3zEV84/En&#10;4p/FLQdQktl059XtYckyz6aIeB7huPrWlOndaBKSWrPQvGnxNj8LX11NpfxA8R3K3Q3mO4d5I1A/&#10;hT5R16cmvOvE37d1vocX2eTxJ4Wnmi6RavbOMN2PIIz9ePWvL/H37TGtPYSWmqLqWnr91fKuLaSM&#10;Me2OGH5k14XrPi0+I9UuXuIrrUY1PCykJn8utenhcJF/HY4KmMl0R9K69+2ze/ECzkt7ybwXrUbc&#10;Kscds6qPRQ5wPwFeO+IbqLxZqUn2DUNH0GQMSwN4tmp+hTIP5V5hq81n5w8vSlt2xgiQeYPy28/S&#10;s64AuEXdZWeO5EOP0rvjhacPhsck8TOe5+uUvwruNWnjumNwsyjhmZtq/UZo0T4VQrqbmO11y6mi&#10;P+vztjQ+vYED0NesvGrRD5TDn+BmyCfqDVe++y6pEsMjSTJICSqSsiJjrkjFebLDXOz2kjgh8Imv&#10;dVklljuZNoDBGULux2rTh+C+bddtxPahusYWNfzbGePWuy0h5LWNYYYZPIj+VdwJHP8AtFuavNC5&#10;f5oU2kc4UZNXGikZ3Zw1r8K4dPjPlzNNMvzZBJbP1GP0q63gxo71Joz5jwgYMkff3PB/Ot2XzTGr&#10;LudwcqEUlVx0zjFNSS6YMsm1Q3zcZDE+lXysnUz4fDYLLuiVWJ+8v8NTWPhtYlbcuZGyCcHGPxq2&#10;94VcK/mKo7ZxuPoaWDULeaF1ZmSTcGGyToR069fpS5WPmCO0S3szuiVm6DbkE/hmpIooooF8tV68&#10;5iww/HP86kt7ixnmZJJJpZhgKQQFz+VBsLdnZlXzQflZDNyfb3qOVjHSzeXZhWyvOQwH/wBehDJB&#10;t3TbWf7pamxQrHKsk32WG3UEeX5fzZ7c037HZ3zhm8qZgdyDzDuXHcUcpWhJ9iS+lyzSbV6tgrk1&#10;a+yW08qCeCO4kjHy70DAD6nJ/WmJdqrYbcqqMBVHB+tTokhG3afm53Bego0JJJYLW2EjQxxxy8EA&#10;KAWPpkVBIhvvMWR5Yo1QgtgKQ2OAMnn8qZcxfLI7TfuQhab5C3lqByScjaAOprgbfXvEnxijY+Ed&#10;e0/w74bjZ4JtcitYtSuNSdeM2hLlEjHTcysSeAKOYrlOq1W7hVUt/MffcfKHlfaEx13Ad8dPWtLS&#10;LWbUId0YmMeTtZkYbcEY5/iyM8DGaw7n4QaffeLdM1XU77XL2609mNuUuUtYoG28sUUAgt1yxIHY&#10;VLqHwpk1LWLNv7e1j+y4vmuLaa+u3muzjA2yRzKqL6/Ln0IqQ0Opi8P3cLoskbNu+7mMvnPrtB/I&#10;4pL1lsJcXEllCq9pJY4//HWIrGX4Y+GY7RreTw9ZTQ53nz3kmZj6szsS30JIPcU2z+H3hrS51ax8&#10;M+H7ebcCrx2MWTz67ev0oHYuS+JdPt1Utq+ix5UHaLpFzk4/hzVOTW9Jkk+bWNPkZj96MmT/AID8&#10;oz/M1qC0+zQ/ura3WPbsxGirj8hUlvfXFtE3lbVhx8wDEqfY80uYLGTBqmm7jiaWT0CWdw2/2B2d&#10;6S51extZreOSTUWkuWMcSR6bcM07YLYUFB/CGPJ42H1GNqW/mng3O0axgZKgnGPzFeZfH7SNY1K+&#10;8O694WjifVvCs91eSG5JW1uYDAVeMsrDJYAYAwcgdsgnMgsegW+uR2i/LYa+w99NdP5nFWG8R3Ey&#10;KqaPq0qlAxYRIq9ehy1R+DtQkvNChlurYwzSQxvMuC0YdkU4UknjJrRxG0OY4Y/lGAqDaDjmplJM&#10;LGZNrl8gxb6DdTf3g13BFs9yS5qO7vtakiaS10XT5oQOXn1kAL6gqkT5/lWsgUShmVVUc8qOPxo8&#10;uPzA7MJGj5VsDd9P881kM5vUrfxTqsE8af8ACP6bfbdttPDeTXghB6Ex+WgIHXbwDjFcZ8PvhB40&#10;8Iz311qXjDw3qeu6l5u+/OnXiMqMQQDF9o8n5dqAYQHCDOeSfT5Lhnk+Z5G543JlvpkYNQ3D3H7v&#10;yFW4Vj86sSvlj15PP0oAxYdH8XSeUy+KdCjUKVd08OSMxPrzNtx9Riq7+EfFmMr8RI4RGCcweGbQ&#10;Y/76Zv5H6GushkkWFSlu3mxg4GfvfSmrZNqMu2RirNwVwQB7darlYHN6L4G1/wCy7rjx/wCIrtlb&#10;MUg0vT4XA75xB0+nNWp/Dl3I0e/xh4wMWPnKNbRyEj0Ig6V1MWm73Zgvl9FBPb6fWq1xoiyLnlgp&#10;xknnNHKBzr6NGso3eIPHV722nWTF+iKv6Yoh0XT4JW3zeJJ2bp52v3mCfTHmVvTaYwjHklo2Xk7c&#10;Zb8SKjWxknj2+ZGyg/NkDj69/wARVAU4PDWnlQ/2O4ZhyFkvZ5ST+MlZOoeC4bzxbZyQq0K2yFpU&#10;SV2jlgZSCCufnbdxnjA9a6hJI7WzZo0WTbwcEqR9DVLTXkvdRkvdyCWYbCkZ2hAG3A/gR260AUJL&#10;K0tAu3T7COIttAktlO89hhgevvVyyC2uGj0+xt++YYFjP5KBWpcW7zktuCs2DkAH+dQ/YpFfLXUj&#10;xsM7QgH1quYVh8OsYRcxzRsxxkLwRTrS5kt5F8lplVc5G3AOfWjd50e4Lu28AE0xZpEb/VHnjrUj&#10;J5Z7iRc+du8sEgE4rM1t721h3WEGmzXTSqH/ALRZoY9hPzFSNxY46dK0442ZsnavtmrMUrZwzMq+&#10;oBJ/Icn6d6AK9uZxFH5zKhxkiIZiH0PBp5MYO772OemP/r1FPqqw3sVs8c0dxIpc7ozIigdPmIwr&#10;HsOvvUM195zsN+8j+5yy/X0oAtC53lVZZHQd93A/PNPin+6QFk52kYBOKow3sJ2o27JPA2nk1P5W&#10;y42LDIVYZMiITg+lPlZfMWZ/LC9Qv+6OR+VRQyeW48s7+cncOv1pqeZFPtVdq4yTg5P6VPKu2NlZ&#10;d3TqmBg9ajlYyBQ1xOwUKnOWXeAI/rg96mMptRwxx3+XcDUP2eFJ5JFjtxJKRv8AugtjpUN7bRjK&#10;3E8a8ZA8zYFHvzijlAsm5Zht8tZPM5ZlwAvpTGCAfMoH4A/yrm7+50u2nb/iYWC7jkhrwYB9cAmp&#10;IPFmm2sOItQtZpOwVmcE+nAzRyoDabEcpj3SRSY6lSR7Ec0pu47GNVkkRQTyzNtz+Hf6VxPg74m6&#10;P4lk1G0ju9Va50m4MVys9pMWXcA6YIQblKsvQcbvY1sXnifT7q3XOm67cJnCyDSpwM+oZlA/Oo5T&#10;XlZp3ebhd1rdvbt3IQP5g9w39CKnsGaKzX7RcLcMOAzJ5b4PbAyKwLfxCLqXbHpXiJgvBVrSNBF/&#10;vbpBVqz1W6s4ZCNJ1RhyeZYIwPw8yq9mxGtOeGaPbI0gxgxqxx6c8f561gLpNxpJinufGstrbrde&#10;cY2srSOPy8bTbqQMrHjJ3HLA87qvt4j1CO6k2aXD5OBtSS/jSTnqSwyMfQZqne61dXdxtm0vSplV&#10;CirPqyYQHqAAhzn6E1nylczNyy1Cz1Tc1pfRXAUcmGRJA/tkGpGKxNGfLmbcRwBtx9SaxIb++t4A&#10;sFr4ftV/ureTEH/vmIVm6hPrF8bX/SNFjjh3MxEVzLt+hyv8jT5WPmOvj3XaRl/3OSc1HNDcbmY3&#10;ccSk9IrfcxH1LGuWg1/VJI41bWNHjkwchbCTp2xukHP1p765qDf6zXIY+MAppyD8/wB7RyMnlZ1k&#10;ccflZaZnb1fC02BVaTarO3rtIIP61yb6revFhfEF8wPBaGzt8D3ySf5H6VH9omnG2TXNcb0McMHP&#10;5R0crEdVNaPLIpEkkfJIBDcY+gI/M1Na2TE/NKzFuPlGa4mBbpZvLi1DxTJt4z53ljn/AHUH6Cpl&#10;0V9TTdNH4ouOduft118x9sIKkfKztltGC7XWXrxiM8/n/hTvswAKm3bBGNxjOR+lcDqHgWeeVZI2&#10;vra2RT5kc7yz7vbezrjPpjNQ6bYaPqtw9ra6fp+p3EI+dBOxC/UmQD8DVcoj0KRvLB/eBenBIXPt&#10;1qvPqVvbw5lurONYwSd04BA9/mrhR4Z+yTP5ul+C4YsHEbqodfqWmIpqy6dblWjj+Hltt4Yia2Zg&#10;3bv8v1zT5QOvPjPRwnl/2xpK7j3vI/8AGq6eO9AgZWbXNP8AmyuBOrYPtjmvHPEX7R9n4d8RDT4f&#10;EXw2uG53tZq90YvY+XG4DfiPrWH4i/aI8VMSmnaz4JVklHkEXFvFC8R/5aN8zSDPTbsDCs3ZFKDZ&#10;77H8RvD8k21dVtJJM4CKru5P/fHFLH4/0e4jV4bi8mY4IMWn3Hz84ODsyMV8s+NP2hviRYfD43EH&#10;xQ0m08TLciKHT/7MsZo7tSeREkVw0g2jkmRlyP4RVzwb8UfiR8S9LsbrxN8XNH0YTwFJ7KPw/LOz&#10;r0VysZKqc+rEetQ4wQ+Rn0ZrnxD8O3dhJZalDctb3ieU9ncWbReenVQo4YD5g67eVwdvpXN2fxs0&#10;HTfEseg3niK5lmuJVi0pDa/6TNlXYQNGqEsVVPlb5S4YEDIwfH7/AOEXg5bBf7I+LHjLR9U8+K4N&#10;7ZabJKwaMEcL5QZODgbXyMDHNdXpktjdeHF07xJ8UvH/AIkiGfPddClszPjPllnjg83chI2lXBG0&#10;DOMg1oM9hi8aW7Fdlv4hm910qRV468kf0GKkTxpJKxWHSfEbD++lgOPflxXnenfGexstVNjq2seL&#10;pvOk8uxun0S9zcIq5ELlYgRKuNwbpIvOBWofiLpG8sY/G1xnkqPDt4cD3LgdaOVgdkniG9gVo/7G&#10;165ViCplt44z+fmUJ4h1BD/yLuqc9D5kXH4lq4eDxtZ3MvmQ6H46v1XIzFoJRVH+0HYH8cgVYGvy&#10;3KFrXwT44fj+O3toce/MnSlyAdFqPi7XoxJHD4PnuUkUqTJrFpDkHjkMa4bS9B03wpqQ1CP4SaNo&#10;M1m5eC7tLzTw8ZPLFTGQ2T3IyTWnPfeICCV+G3iJ1HzRvc3tnGsntnLY+tQhfFkuq2pj+G0yRbGd&#10;riXxFbJFAR0DKAWz9Pyo9mBo2/xkurzTRPDpOlx8N+8vtVjhww6KQQWYnpxVfw38Tbp7RYWu/C95&#10;qUx3yousid8E42ssQYKo9TtIpo0HxJqkjSTeBNBuDMCJPO8QCQSfUGM/oM0/SPBvijRYpItL8K+F&#10;NLSTBdY9ZmjjODnlViCk++KXLpcDQl1XWLsRb/8AhG5DGu1RLqsu3pjkBRnjA+gFUr21k1kbb+18&#10;BzNGpGQkjHB9NmCD7rg0v9kfEBWYrY+BI2z0kvLuX+QFEWh+OpA5uB4Jt1UEmRILlk/EtIo/PApW&#10;Ap/2Bqm6NofFGn6U0fyxNa/a5o4x6GOZnQ49MAVmeIPEXjbS5tKFj418P6kt5dJbzi68NBhbqQ24&#10;5jkQlsgYGAPcdRqnRdevb6TSF8TfD5dQXDvaf2bL5rg/9MzMWYe4BFcL8TPgV8Ub66jvNFf4Z6g1&#10;rOJozFYT2d3wSTl8kkjJwMgdM0tDQ7SDxX4y06KT7S2j6oFyVm0qweBmHcmOcgDHtIc02bx5eHzp&#10;p5tWtVGCH/sD7SrH+6DDK3zexApngvwX8RPEmmx3GveIbPR5JFDlLPT4bpyBwMkgMDnvmrfiLwPq&#10;vhYJfXXjnxE7Sny/MstEtcqDx84EfA9SckUaAZMHxjhiutn/AAk01nITgLd+Hngyfcswx9SRiugX&#10;xhrE0Iki1WK4ikJQOuk7lYY7FZf5ZqHWPAN5o2iXGoXnjvxk1vbQGeQRLBEzqBuwAsfUiqv/AAoz&#10;QdVWHUv+Ey8XLFeDcLm1117XzSR1JjVeO21s89aI2ewF7UNR1KZNsl0rM2WwmiyAjj1MgrltW1PW&#10;fDzq8OqXkMbOC6Nobu2O+CJP6GulHwTsoLPyofFHjVlP3ZJdZMxc+mSf8K5XUfAU0/iY2Ftrt7ey&#10;WuHkluNVuEaPP3QpWTDnPYc1LkkUo3NK3+JV9c4htdYlZlXLfa9HkgYfQM+Me5OK2ND8fapMGi/t&#10;CG+bHzfZrGNjGO5P7w9K4LxPZaFpNvdR6h4h1nUrq3wPsGn6/dNek/7rjA/GT8K43TfhD4Ev/ELB&#10;dB8V319PaJqSS3M900giYFlJcSBQxxjG4EHnNSpthyo+gZta1W4MZ/tHWmUfdj/s1PlJ6nDSFfzF&#10;UdSgu9etzC19r00i53FNNt90WOcEDJx2zjHymuD8H/Cf+3AsYuH0GFRiN18QSXFzF6HymcjI9CWB&#10;9DXReF/2Y7Wy1u3vNc8ZeN/F4gtTbfZLy+VNPxkkSfZ4VjXzhk4fqCatVGxPQq634Wv55DHHqGsQ&#10;rHjAOm2ykn6lRz9Kw55vFHhaN2bUPEVzBuB2/aLaHaB3+4eK765+B+hapNHDN4PF5ZlSWuDch2Rh&#10;91djHdk9OprLX4NeE7FmZfBd5L5b4IGm+YV+rM2MVcI2EcrpPiy6v7VZdQ1aa3ds5WbVE/mqjH1o&#10;1DxnbabFujudBvSvzHPiCRJePpnJ+mK9K/4Vf4P0uLc2h+H1bAIEllGzc/7IB5H1q7puiaBaQ5XT&#10;dCs9v3P3UMPI5J6ZFOxmeIN448HarrFvcapp/htr63k86GW5SW+eOT+8GJyD7111t420t0je1+xN&#10;t5U22gzy4P12H+Yr1Iz2FuitA1qPVoJFYAeuQaik1azvQZDNbt5ZwGdgSD65IJH1FFgWp5u/jO+u&#10;Dugs/EEqrzvi0EIv5sBj61kReKta1W6khPh/xXcwqMYeOKDp3yTXqk2pWUuTJdxsV5GAZMH/AL5q&#10;rqF4t9IqpercbSAiG1ZfwJx0qbAeW+IPCvia78prbSdQt4pCMxXGtRqx/BM1XHhjxNDtWTQY41HD&#10;PNrJfeO46V6cuq2+hSfaHiaE3ACK0k7KGycYAbaMn+7yak1LXJREzW+j3cyj7zLtfI78ZrLmRtys&#10;8+074MXWtwJPcab4Wffnkq9wyn0ILj9SBSax8BLm1WNoBZx7jhls7RYWiH97/Wnp16V0s0vmTi6X&#10;SdWsLsAqJA/lhgfUZI/SrEHifWo8LNa2s0a/dke8RXx6Yxz9KnngTaRwy/B28tLjZF4q8T2J/i22&#10;cMsY/NCcVatfAGpabcqJvEVrqC7S4edpLNjjs2wgY9eK6y38c3Gp3AWNtNtyQQA7szLj8FH60y8t&#10;dWvm2xvbiVSDHIIBIGJ/4FVcyHZnPP4Vt1t919pP2/cCWe2v5bhcfRnB/CnJY+F4tVt7SbRVtobg&#10;Atc3EIijhPZSJSMk/wCyT9DW5aQT69BJcw3kM1urukj2oR1jMZ2uhfGNyn72AMVJL4Jh1uORZZXm&#10;85cllEYaVR1OFAJA981Ci1swik/iMfxV+y94H+INgsl94T0DVI1YPGRYId2Od6ui5yOvXNVW/ZH+&#10;HpRYz4U0yFdv3BbFfyz82an0/wDZy0nS5w1rNrlnEpLFbfVZYwCfRQcDNbNh8OY9Ft2SO+1xix4a&#10;4vBOwH/AlNVGUlsxSpxfQ5S4/Y3+GN429vC9nt6EtK6fzp8X7J/wx0Zcp4Z0i1Mn3mT96T/49XSX&#10;uhSWMaMtxJ5jMFHm20bA/koq3b6Rdx5kC6MquBlnh2vn88fpV+1l3J9nDsaMPxF1C5v3j0+XT40V&#10;lG17fd16jO0VJp/jfUvEFovmNGscsn340CNEynoPY0UV73MzzR9zr81rfNcNfXj+ZgGN53aMAd9u&#10;cVKuq6rdRs48u3RGLKxbcxAYfN6fhRRUgVX8UXGkxsZZFm65KgquD1JHX8qvHxNpce1JtUlhZgHC&#10;RwM2fbJWiiouBbgXTtT2rHeySE/MBJCefY1MmlWNvaNNNcCXyzuVEhK7COepooqzMju7WNrlhaxS&#10;M7AN5RYLu984qpdWU1xNH5kaJ5fzFQ2SpHIwRiiiszQh8QmSGL5Hm+ZlKxqQN59CTnrVjw/brCbf&#10;d80zZMbuMl/UcdMUUUAaEk0heXapfap3KSBj6Gqut6jcaTDD+7ZluJRFCiyfNKSwCjPAXII60UVm&#10;B434l+PE3ibxNH4PsY4NbXVEn/tG1M0kLWUMYAk3SFEEiyhioVQSvctXtHh0atFplna2ej6HpNnt&#10;EO17p3OwDhUWKNAo/wBncFJ6+tFFBfKNEetS36Aa9ZxrlmdINN2vnt8zswOPp+dasa/Z7WGNrq5u&#10;JYzvlmIRXuD234UDA/2QKKKCB80xmib5fkwcjuRVa3eWSNYY90aqeDxk/Wiiguwl3a3Dqzed9nVO&#10;Pl5JPr/kVTjuX1y5a2sds0lqQzlgUVf9rr82PTFFFZhY1ofDaXTLG6/bJJBtZWbYhJ7fjVXW4Le3&#10;8NXjMqrb2lrIzbIxhECn5wD3PQDHXkkCiigLEOia/Hb+HbOQu0mLZGZlXb5nRfuk4GAPz/KtG3uZ&#10;Lhtqxr1DbmPRe/40UVmMe8gWFx5j9eg705oo5LdWAb3BPWiigBIWELgL8ik4Oct/WrajYq7lWZV6&#10;fLt/rRRQBN5ihtrZWTt8ucD86q6sLZbcLeL8rgjALcntjHf8aKK0ApRafdW8PnWHmeTuCiJn5b8T&#10;VGz+IkNxrJsZYZLW6WRYhDId3mEkDhlyPzxRRQBbvvGFul3b2YbzL66UeVbBCGlOcMCx+Vf++vyp&#10;8UGs3LRzX1tp+mXGCPLhkaZvL/vF8AA47BW+tFFAFa/FkDm8vHm28ruVtqH1+UDp+NVI/Hej6anz&#10;X6+TGCD+4fj/AMdoooFYevxR0IlfLuZJG+8NkDf+zYqaPxrY3zQtBHfSMvCgBU357HJNFFbcqCxb&#10;stcurwlF0q4+Y4GJY8n/AMeq3HHqP/QJkHP8dzGP5Zooo5UMjmudStWLPYWcSryWe4Lbffhf5Cqc&#10;viC6uX5uNMRV7LFK+fz20UUcqApy3/nt5T3VnmRgcJp2Gc9ud459Dx9ambVJ7cRwvf3iAg4VLaNf&#10;pzuP6miijlQFefWZod26+1QLjr+6XH/jrVB/bcBH/IQvCFG75rhhyPpFRRUgSpfR3I8xhcShhjeb&#10;x2z+G1TUFzb/AGuRY1sJpFlcAs9y7Z56f6wfrRRWZoW38M3GWC6fGvnYG3O7/wBCkIqaTwtcWKr5&#10;emaesi/NueKJT+eGoooAiuzeWsG57i1tcDJ2Z4H/AAFBWXf+NoLQNFc61Gq7cHas/P4hRj8OaKKA&#10;PML/AMRQ6l8a9Y1DUPGWoWmlLY240+SylukL7nkDJIm0lJFKPyC6lWAyCOG/8J34F03VYppte8VX&#10;0kL9GnuJfMOfR3Vf0oorM6DqdM+LnhnXGb7JFr15JIygq9tbq2R0wWc8j61tp41aeeNLPw34huG6&#10;DdcWUYJ/FzRRVczMy1ENevH/AHfgu/2k5Cza7DGufU+Xk1YbRvG07bv+Eb0vygOFm1t3C/kmaKKk&#10;A/4RrxlOuf7F8Hw7e7ahdNj8kFQp4W8ZRS7W/wCEBgYnIzb3cx/Vh/MfhRRQBBP8P/FlwPMk1bwb&#10;bMrblaLw6XYY9C8pp8/w08QXMn7/AMceSy4Kmz0K2jwf+BBiPqKKKnmZoZuqeG20OOae6+I3idlh&#10;HIiggVyfbEAH6/jVq38AXniO0j8nxh422sELSSX0SbwRyAFjypz3ycUUVJXKiS4+B8cit9o8VeOJ&#10;Hn+V1XW5F57AHbx9aydT+DenaLas0jePtYjSVY5CniiZRGGON5zJGcDqduT6AmiiouSa9x+zJ4Jv&#10;TI11pN5eZwP9L1e8nzxnBDSY/Hmq8HwH8DxhksfCeis+0ou5HVQe27DDcPryfWiirMy7L+zh4baz&#10;VTo+l2k2MlrOyiAX6eYr81Uuv2WfAOr27rrHg3RfESAZP9sQLeKuP7sbfIv/AAFRRRQB0+leB/D+&#10;h6db2Nhomg6dZW67YoLfTIYoox7Iqgf196i8S6xY+EbVboQafHJNPEI/9FXY7zMIwzBVHrzweO2a&#10;KKiexcXoY2teGLi9+J2japNdLZ2dvBts7uC3iWZ5HQ74RhSfmHLO4I2ZUAMQ1dnBM6o0XnSbCcjc&#10;25R+BHTvgUUVEddxczFPiEBWDT+Yq/eIUjOPbGP0qAeII55o2+03myMYMaybY2/3hjmiiqKH3clr&#10;exvb3UzeXsBEi5DRjrvBwcOOoPbGAMcVm6F4xa1urjTdRvo7i8s0E63CrIFu4D91zkMVYdx+I9KK&#10;Kd2BqwXEV3PDNuWWaTgSKnOPQE/4D6iq2oeJWdpIbOZll2tuu3Bb7Gcf3D989xwR65oopXYGP4Q1&#10;ibS7aT/hII4/PZjsmiu2uBcL6lfKjCfQBvrWxF420yWXy1eSRpCAB5fLHt2H9KKKzAjfxbZQ28cv&#10;77ZGxQlRjD+n+ePeq8viySUL/obLHIwAIcfNn1Gf60UUXd7APGtblMv2G6ZVGDidVA9+/wCnNUvF&#10;Xiyw8K2Vxd6havb2tnhpHY7yjHkcLlsnsVz+FFFXygT7LjURHJJYQjzEWVZA6sdh+6ScAn8c4qzF&#10;bSS2VxHDaxxuR8pSXYxPsR0+tFFQaGfoF3ql7c3ljZxWz30W15LW4YkQ54GJR1H4ZHvVfRPiRaa9&#10;qF5prC3tLy2by5YSsjxueh+YD9MUUVncC1F4h+3XqwWs1rHKOGR4GO7HTGcjH1xVmHRbq+s/s7XO&#10;nNb5KBVtNixKf4cc8d84JoorSmBznxGhsfBPhWSbVJZLznyY7e0t1jaVm4UKWJUDOMs3TrtPSvm7&#10;4c/DvxV8TrZYPHGuQy+F4nZbye2iNveTyrIRDGfKJztYAbl2Ag89zRRXJWk+axpE9z8H/ADwHaXk&#10;lvZWsdxcxxLK8cvmNuToCdw27vU5Jrr9L8OR+FbfybO6v4YWPmCL7QQiMBgbcDK8ceg9M0UV2Qir&#10;GPMzM1q1tfEuq29trFnh7iQhftyR3SygdMMAWBJ9QPwqMfBrw/Msn2OPUNNkLjd/Z9/PaLn1wjAf&#10;hiiinB6EyjqU73wTNpFwqw61rUzYKvHeXRnikH+10Jx9axdU8Oa9cyS/Y30lba3HmAbJEZiOecNR&#10;RU3Zotyrp8mveMhNp2m29jasnHmCV49p745Ofoar6R4Ht9F1yNfEEFjqsiTmXJmm8wseNvTaV9iP&#10;xoorHmZ0PY6zUviL4X8Ewov9mm15+VIog2T71lW/7ROkXOpQrDpdx5LZMjqqLtx3Cnr+dFFbmMIq&#10;x2/h3xPa+JArW0sy7uQCmzPtxmrWq2c83n4uLy3VsLmOUbgT3z/9aiinYxOGs/gb4bg8V3upSR6h&#10;fXN9ObuZb+/muoRORtaREZsIxHHygAdgDXSqlrYRNDp9t5Zx0ThR+JPH60UVidBBNqSzs1u9qsNz&#10;IpQFj5gJPAyarJpkOp2R8y3tkjyVU7MnI6miip5UBk3kDapbzWcMxRVOQXQMiY9FrLXQda026Zo9&#10;Yt0kk4G23IVR64z/ACoorljua3HaZqGp6S1xDDHbrcSu0rC3/cpJI335MA4DOcFvUipfDHiuSG1k&#10;t4dNtdJt5lFy0MAVlwW2+djplmDcfeHBzRRXVcysac2rX11dCO3u2tWmfLBUDb1UZ6npn0/WtCK4&#10;RD5hj8yTIUYJUufqSRRRVAT/ANqM1ssklm+05xGZQxGPyqJ/EtnBfLDJG0MxXIidN6keuQTRRWlj&#10;M//Z"/>
  <p:tag name="ISPRING_COMPANY_LOGO" val="ISPRING_PRESENTER_PHOTO_1"/>
  <p:tag name="FLASHSPRING_PRESENTATION_REFERENCES" val=""/>
  <p:tag name="ISPRING_PLAYERS_CUSTOMIZATION_2" val="UEsDBBQAAgAIAIuuUE8xs9EDaQMAAHYKAAAUAAAAdW5pdmVyc2FsL3BsYXllci54bWytVttu2zgQfXaA/IPAd4t2smmTQE7RFgj60BYBvL28GbRES6wlkstLFOfrd0jdVSltgRqwIQ3nHM59HL15KvLgkSrNBN+gdbhCAeWxSBhPN+jLv/fLa/Tm7vwskjk5URWwZIMsZw5AchQkVMeKSQPgB2KyDeoJQmBGgVRMKGZOwH0F3O1NFzfo/GwBKlxvUGaMvMW4LMuQaUDwVIvcOhIdxqLAUlFNuaEKV2agoMHeml+j4VsIjs1JUt1DSvPnF9ckLceTZgOS8jIUKsUXq9Uaf//0cRtntCBLxrUhPKYogEgufCj3JD5+EonNqXayRVQZuaXGOCO8bBGZW7a+5oFW8QZVCruCak1SqsOcpwi3eg1nQ1BhGumO8GTHySNLifNtp2stn6KORGdCmdiaGn2kp70gKtm18p5+hCcsjg450VnNpwe+eP4jq53xejv3PmmL98juc6YzOOpDOum0E3h4a1T4GPuy/dKU7b1jQoGi/1mmaOJfv7YdsFqj6sK2zL2doS5jOICnexIboU7vAQalW5dN2FZKWFVK6EEtR9jevu0oUOPtgRJjFW1CtYgeWULFZ6KUz9edUZZGeCSssXgIjnDlcp2kLiFRZor86jdy4/RGqfmhX8qMB/yNxHwAojYmjCf06Z6BjqEFxNRQCLaThUbmobuzs0nbfdFrpoGo6wRICjgSGKJSCr2fEENwJ8dzUKqIBpXYqhG2dzALzlia5fA1kwzj01magqjjJEPvYBaci/g4AW3Fs8C9EiV4qK2UMAB+Dt7P57NURMqcLo2wcbZkMSwHCeNryDapMkt4gGnmlOBnxNM/wXce3LTKuE5GzdJ2SIQnZnQUW21EwZ59+w2Gt7n1ffbCSDk/C+Y+DeitZC3k9eolxGg8DexqhtXhJQIYVo+MltsBz7KW+rhPLCD3NNo6TvTgBl+zMpxgJyvJeLlQY2Wl1QwXK0c6CT0Qm5v3fYeGG81DRw5PL7Mprm8wQES5Zc80KFni/q+sLyHUQUZdE27Qq+vLHgM0CIzrwfVeNHfjQfAmDmGI/Vv169PRrM26VqoymyupqM5FhamG1Dsox1QJy5NRAfQaJdI5LIm3ipIgpwfwaH0B3SHkBv0DD7XPN1c3ncuv1zcN1tv1UF1c2fIHO7I2uCs/XDdS60hUD1t4/B9QSwMEFAACAAgAdD+dT3fWe7gSBgAA4BUAAB0AAAB1bml2ZXJzYWwvY29tbW9uX21lc3NhZ2VzLmxuZ8VYX2vbVhR/L/Q73AkKG3RuO2gYI3GQ5RtbRJZc6TpJN4ZwbGOL2FIay6F+6yhjjAy6PI22jMXNsi1ZwlpaGJNY96CQ73H3SXbulexYSxpJXcMe4lhG53f+/865d3b+fq+LNlsbfcux54RbuZsCatkNp2nZ7TmhRhY+/FhAfbduN+tdx27NCbYjoPn81Suz3brdHtTbLfh+9QpCs71Wvw+P/Tx7On1GVnNOqBZMSatURfWuqWglzSzIJSGvOG0H2Z1gB7kbJ8+p/73dfv+jmZn7t27PfDB7IxJPg2ZUREU5Fw9xwNs3U+CpRNcUE0CxYqp4hQh5IlPvdRUR6v8oZZPXakSRVSzkK0wWKdkRqjpeEvJL1H+AiH7yG/WfJAPUdB2rxDQUuYhN2TBVjfA4KZjgopAvUG9ko/UO9XYtdL/VQ64T7NholfqPIWCQTHS8Tf2HyLWo99c6cqm/10jSWdQqoqyaOjaILktE1lQhv2LZqEv976zrgM1UHm8Hu0zNFtoMXqGORf2vBqgTvKxzK1aDHQu1QecuWOBuBAc2ctlHD977wkZ2sDPMJZuxrCqaWDTFatWsYMMQSxD842+ZO2d0MES0Sf2nFtq0mi3nOtiyOwR/eVwG1N+Gl6i/D59NiAH8szSDm/MlC19whCxjfQPaAzUglqNhonG6uCyrJZNommKYWC2OfxHyixBpF7mdwGuARd6fGaF00cA61Cn19odvIWryruHSzPs9FzUgBtmAynKprMAfYYYUAs9l2R7ZHQidtzfIhlXFaoSRJhZQ6liHbjGMZU2H8lYhGUfrqAefLlqDh30oMod6vzdQD+qvD3mNCpxVhA1Vb6HmALLIiwMK7xCshu+JkZRVSYNOk8iU8spFWtc6wSveXYFnt5PRwS2Rt1LUyRAhqG+TcE6KNXGHNzCUzw6Y7p48PxmxFgpGjYgAnzZAt4U2gAotZpz/yIo6fcrddB2miDVVKpsFosLXAoa6qUIHJ7sTyQFHvKk1qfcCDJruRAja0aT1Yq2WaGakwCxoK0B/0GA89FmktEUhry1mkbiLjTQiqrgkl0SeV+DmMWOeEjN46H+NGsFLSCin4Y3BkDUk1DQn6yhvYV5z2bQZ+E4N+kUWlXPGQCMsGA7faTlc/T6j/xcwTDktsLbZsjuJSmFoSbjIGvpOTf7UXBBlBRfj9RsmJHQxh5aCw+kZETXKJvNx10X3BvWwOdeAex/yEDCeGo2L+Fo06dQiXrl2zvDKam9sXl7Qdt1gp3fGMOr/cIlmMaa50Kb/IWaGhFVRl7V3kufjbf7AWPMV88l/xKQv2fC0CWdeHMUsu5Rsx+zKlPHLM80Ix2xBBjJN/zqGrVAJWX6rHjFbq1e3uukhysx0rpZ6v9jp5WR1AWRIVH5WBklVi4Sj2g2pODuOUYaEcctXGG93goNeeuElcBskl9g4zLKUnCIs44IhE5ixhBfBcms1SZazTNKuMV1ufGKcYZmElSPVmjF1kIjNWCITBU/SuhqMnFwuJ8Hi44S88l4K4FoFj8MUDsZznGU57/EjQKxTIIuDYbirhymBX3+N/Gqw1y2Q/AMeYJ7O/xdTIjdjqtMXwYRAMi2OPJsx2n0XmTSwqMPiJ4mqxLbFMvV/HqaUgUZkMVKIMd41x9MkOGQNBTvJEK3xdNwbpDixRLDhwbqIF0SAjqJCGOIaC3fv7wc/pQT6t3HUe03QnRr1niESfFNBi+zeoPJJJjS2IQPt4wnqZyUIfgNOhp9nxmGuTWBCFtg8fshO+nD+TYQjYiFuSaksI6kcPEkjGF18jEUzXH8QGXri3d0jhJtDhxfv8XbIUqnqlrdgVCsiIaJUrkCXGqxUAN9uD4bBgZ0FpCLqi0DL/Igr5KVwtEBnZzooTwPy5EBaovrIIjp9LwXU0k1zxTMt/+YxC5HhV24W6js8WVEmEtEhLESummKxyO/ywnP83vp4XWHTE3XPXuylxZXKogozZArahuqBsQHRfzaMtPAFBVLBDp6wTFH/sftWOnWMJ9d47DqK3/EQxrgpyIVP/jFnAwWGz3ECZOOJn5TjYJOnPr+Lnb0xdTX7D1BLAwQUAAIACAB0P51PtrL3yKUAAACCAQAALgAAAHVuaXZlcnNhbC9wbGF5YmFja19hbmRfbmF2aWdhdGlvbl9zZXR0aW5ncy54bWx1kMEKgzAQRO9+hX9Q6DkEei5thfoDK44SiIlkV8G/byJqS5sed97MLjuKIWJcz7ooS0WT+KdQEC1hgjq950SZZlycGUiMd1EW8ObLkZSw3o9VAMPJinRHlqP/R9+PV5aWYxHv9gzJB2ozQJ9zgZWkkKPZ9KtWLyN0FxAPfInJB0eNxRVL4ym098OwffwXp2z8bBpw8y00p/YeM4I6fahFrGzv/QVQSwMEFAACAAgAdD+dT56xwEMSBgAAaR0AACcAAAB1bml2ZXJzYWwvZmxhc2hfcHVibGlzaGluZ19zZXR0aW5ncy54bWzlWUlv20YUvvtXTFnkGC3eEhuSA1umY8HaIjEbisKgyLE4NTlkyKFt9RQgpyIF0hyboqjdNEWTJmiK5lIJbQ80/D/YX9I3pCxLlpdhYqXbQbY485Zv3jpPzF3bsUy0hV2P2DQvZVMZCWGq2Tqhrbx0U1m5fFVCHlOprpo2xXmJ2hK6tjCRc/ymSTyjgRkDUg+BGOrNOywvGYw58+n09vZ2iniOy3dt02cg30tptpV2XOxhyrCbdky1Df9Y28Ge1JMgIAA+lk17bAsTEwjlYkllW/dNjIgOyCnhh1LNFVP1DCkdkzVVbbPl2j7VC7Zpu8htNfPSh5MZOTs1d0gTi1omFqbcJt4CLPJlNq/qOuEoVLNBPsXIwKRlANzs5LSEtonOjLw0lZnkcoA+PSonkh4fXuVyCjZYgbKeAgszVVeZGj/GGl28gV1wB/YWmOtjEDq0NkDJ8A7rL8RLepuqFtEU2EHcVnlpWVmvyytyXa4U5PWb9VIMVZhDKSolWYinUSouy+uVqiI31leVcikxkyLfURIwJUUmLL5WlxtyRZHr60vFakIOcVBHPHJ5sVhKyHNbXmoUlaSaKovlpCy11WpFjKdQLdcWK3cTQVu9W5PrpWJlbV2pVktKsXbEFcX9QITn0sPJkoOksn13MCWY4VtNqhITCtSxvPAwgxJnqm4LK/YKgQzeUE0PS+gTB7du+KpJWBuyOgOVcBNjZ9FzsMbqPGPzEs9C6UhcLBCAQRr368HMXL8cXLk6dPR0rP3oWCeizPULZM2wmf2e0WczM334c9Nnwz8FaA4KtKPSdsluvXf0M7N99JOzs2fDPwlmbovo2K6orhuV6FH455pvoBtkp86DcIq2nMqYqhnQOthh5R9cOaQi3PaqxsgW9CV8DOuGb5oN33Fslx01j8HFPohTxOQ2bDqUO/wZNW1T73sNW02sV1QLDzTcxiahK0CZldAGZLkJ/qw6mKKGSqHJEwY+1voCPL/pMcKi5r7So150iWoikAe3EIzKjRGfa4bqekNp3fcPb6zawkfXDYI0I+h8HFs8Xj2VWnFV2kJb+w8oaoadp1SIay3s/AHVC5RoaCvs/CbCsxR0WDLi/cfBHjWQHnae+SJMSth53hYmRAzkMqTBoUV49r8Iuw9VMGzY/QxcD2VLSFNk3du4KUJ8B1vcpi8sEeKw8wMVQhDsEkRbfjt4IURfCN4AYi3sPkts/6Wws0eRFvyCLD/sPqaIEYgTBwzdfabByfx2HDZu8BLEwuqP8J3bR+PkELTBr/Cwg61r4tocA/xH0NbB67D7lKF7Prgo2NNQkx97k4TdBxZXAh9O8ZWGNiE73LD7NeyCKx+RHgQa7LZT76R2RCMQHkq/FN+8ipVl+c4lsCsQDRknuWYz2LVGVIbdby5S4ZoRxQIDOz1IoVvBS14hAALExVOwXrT591nAsINdyvNllwfTweuDPY6V+/48X/cCEOC239LvQ7qjeLOCN3yz+yiSP+5YG9R2wU4f0sld/2qc2pKG2P7j6OGYvccaZzu8Kkf+bobdL3tqRgUnKJBRC+FlMjo2SPTbvA29cmJdvRiNY+jt8GpxGkSCDGxHip5znD8jakRtjx/gITWExGeyk1PTM7NXrs7Np9J/3v/+8plMvfmmZqqEHg44hTMnaWHOY1P7OXynTMdiXMdm5HOYTp2UhfmSwjxjahbmPGFAFeY9PkELM47M0edwnjFNj43zjGl8hHfFdi0YT7A+EkMn/5gjwF7khlosKMVbReXuCQKi9BudA3JpPqOcPLJE4+M/dWKBaeJ3Bd24GXa+RUrweRmtFWGlPJ+kgQQv+d0ZSlsbbUa3zHu+4MW+J4HX42ggFeEph93vCqjE/4qQX18tosJq8ESE9lbYvY+U+sFPYfeJkHCFG6uGFFEw1TVxq1ycPGVoFDi6gAnxxh5qBnt2KpUqwK3Ljq8JH7y37vUuvUSoDlxwGxpbef53lLt3/oUmrpfjKXcKr1WbPB8sCMexhfD/ozGN01H/KbPHT/13CEMvDfo/Zg+/meM7FqHEAmeY0Br7r/MWZqYzufTJWxMTIG349ejCxF9QSwMEFAACAAgAdD+dTyzJSXhhAwAAPwwAACEAAAB1bml2ZXJzYWwvZmxhc2hfc2tpbl9zZXR0aW5ncy54bWyVV1tv2jAUft+vQOy9AYZoK6VIpSVSNdZWa9d3hxzAwrGR7dDx73d8CXEgaRhWJXzO99nnbhqrLeW9PUhFBb/rj/rTb71evCykBK7fId8xoqGXEgVP2V0/+bNY9CMHEUzIN9Ca8rUyklLWowhMC60Fv1oKrvGcKy5kTlh/+n0wGyTDcRxZZBdLoFnISeyng7MiS6iuSQbJbHR7CcXfMZwNJ8NJG2Ep8h3hh4VYi6uULLdrKQqeIW00Gyc3re5sDjuQjPKtcfz2+mF+3YZkVOknDXnNpvmNWZdRdhKUAmPSZG5WJ4uRFFh508B+LuRUV32dmBPaniqqLe1+aFYbbUfWcBLkwXz447Ydz/H0GiG5Nutrgoa/utNzLP4DyP+yRuyK3Yk1STJ5bHdXirUJ6ClnPBuPOjlMkAzbDwmPA7M6CcYhc1FnFhSjGaZByOyCAvGxHD+aFYD813BIxKa3pWCvJgkn08NUSMpgqmUBcVTunE5txOdLobGZYLoiTCEgFFWgV/TwlRSqPKYuq3C/4ZPyLAB5QYX4EKzI4cHZGwDr8gr/8DCzcyW07ygLDJSw98LAwkpYIZ8xrGfIQFgh30y2Xjg7nMFPNY5T1sOM+GR+HX3UAie4LeNV7kqtuWlhulwFV3tBiclFBlNbVu80B5O1OLIyZ1J0ZlPMyZ6uicZ36ZfBpQfrjIqjE4WvtOa6ijXVDJrKzdqIEz002Wy7i9G9H5Vrbt/TOO7v+jmRW5DvQjDV73ketgge4x7Oc4YZqPjcgXziKxFwbB21kbjQoC4FC9cml8KJ1mS5ydGmNhfiKIhBHDXHOPbXNgWfF3kKco45o1AWTV3mcBu63jD80x8UPiGrE1qUjqk3eBwn9FiTgcAXABC53JTpdxunyQumKYM9lH0fCKzDbZ7FCiu0rdju9QJWOhwPXnJJPfopURVKfXoE8gb8B1rVSHCK7orXJFXWrVrLl9O3Org2j8sxZio1nGB278uodjDqm8KHiarFkhRavGkitT+02nvXyR7uOc3thEBFcH2DxnGYEDsfFasss3Qmr0wwr8rxMFUSGjRtFDMHp6MmitWcDsF37M3pSgKEA9AKvwUj+iccUkFk9nyE1GZ2g9qx0Ud81ew8VSaWL/jLMI4CqcvPMRP4Hf9xmP4DUEsDBBQAAgAIAHQ/nU8ATYGr/wUAAPocAAAmAAAAdW5pdmVyc2FsL2h0bWxfcHVibGlzaGluZ19zZXR0aW5ncy54bWzdWUlv20YUvvtXTFnkGMlL7MSG5MCW6ViwtkjMhqIwKHIsTk0OGXJoWz0FyKlIgTTHpihqN03RpAmaorlUQtsDDf8P9pf0DSnL1mJ5mFgO0oMXDt/33jdvm3lS5vquZaJt7HrEpllpKjUpIUw1Wye0kZVuKauXr0nIYyrVVdOmOCtRW0LXFycyjl83iWfUMGMg6iFQQ70Fh2UlgzFnIZ3e2dlJEc9x+Vvb9Bno91KabaUdF3uYMuymHVNtwh/WdLAndTQIKIAfy6Yd2OLEBEKZWFPR1n0TI6IDc0r4plRzjVmmlI6l6qq21XBtn+o527Rd5DbqWenT6Ul5amb+SCbWtEIsTLlLvEVY5MtsQdV1wkmoZo18iZGBScMAtlPTVyS0Q3RmZKWZyWmuB+TTg3oi7fHeVa4nZ4MTKOsYsDBTdZWp8WNs0cWb2IVoYG+RuT4GpT1rJyQZ3mXdhXhJb1LVIpoCbxB3VVZaUTaq8qpclUs5eeNWtRBTFUYoeaUgC2FqhfyKvFEqK3JtY00pFhKDFPmukgCUlJmw+kpVrsklRa5uLOfLCRHipI4xcnEpX0iIuSMv1/JKUkulpWJSSGWtXBLD5MrFylLpXiJqa/cqcrWQL61vKOVyQclXjlFR3p/I8Ey6t1gyUFS2754sCWb4Vp2qxIT+1FcXHmbQ4UzVbWDFXiVQwZuq6WEJfeHgxk1fNQlrQlVPQiPcwthZ8hyssSqv2KzEq1A6VhcrBGJQxt1+MDvfbQdXr/VsPR1bP97WUJaZbn+sGDazL5j91ORsl/78ldH0TyGagf7sqLRZsBsXzn52rst+em5uNP1hNDPbRMd2SXXdqEUP0j/TfSdOg6mZsyicYi2jMqZqBhwd7Kjzn1w5kiLc96rGyDacS7iP66ZvmjXfcWyXHR8eJxe7JE5Rk9m0aU/t8GdUt029GzVs1bFeUi2o4MoqldAmlLUJASw7mKKaSuFQJwyCqnURnl/3GGHRYb7akV5yiWoiOLDh1oFRsTYQZM1QXa+njrsB4SeptvjZDYMgzQhan8cujldPlVZclTbQ9sFDiuph6xkVQq2HrX+gXYERDW2Hrb9EMMtBiyUTPngS7FMD6WHruS8CUsLWi6awIGKglyENNi2COfgmbD9SwbFh+yuINfQpIUuRd+/guojwXWxxn760RITD1i9UiEGwRxBt+M3gpZB8LngLjLWw/Tyx/5fD1j5FWvAHsvyw/YQiRiBPHHB0+7kGO/Obcdq4wStQC6u/wv/cPxoXh6QN/oSHXWxdF7fmGBA/grYP34TtZwzd9yFEwb6G6nzbWyRsP7S4EfjhEt9paAuqww3b38NbCOVj0qFAg71m6r3MDlgEwSPtl+KrVr60It+9BH4FoR7nJLdsBnvWgMmw/cN5Glw3olxg4KeHKXQ7eMU7BFCAvHgG3otefjgPGHawR3m97PFkOnxzuM+58tifFetOAgLd5jvGvcd2lG9W8Ja/bD+O9I87105aO+eg99jkoX89TmtJU+zgSfTQ5++x5tku78pRvOth+9uOmUHFCRpkdITwNhltGzT6TX4MvXZiW50cjXPo3fhqcRlEigxsR4ZecJ6/I2pExx7fwCNqCKmfnJqeuTI7d/Xa/EIq/e+Dny+PBHUGmoqpEno00eRGjs7CyL4x/QzcKeOwGKpvKD4DdOpoLIxLSnPEmCyMHDKRCmP7R2Zh4MDgfAZyxPg8NuSI8XsAu2q7FswjWB/IoeGf3gjA89xRSzklfzuv3BuiICq/wTkgk+ZDyfAZJZoX+0aU+oebUWB++FtBN2+FrR+REnxdROt5WCkuJDkyglf8tgzNrIm2onvlfV/wKt/RwDtwNHOKYIph+6ccKvDfIuI31vIotxY8FZG9HbYfIKV6+FvYfiqkXOHOqiBFlEx5Xdwr56dP6bn8H1+5hLBxhOrBvp1KpXJwz7Lji8EnF3Zevc/pIVT553zwjK0hfxwNbuiHMGRkh4t74nganMK70xavAAsScGxJ+xEfPh8uNv8rT8dP3e8Cej78734o3fsN2wSs935fuTjxH1BLAwQUAAIACAB0P51PwD6VDrEBAAA7BgAAHwAAAHVuaXZlcnNhbC9odG1sX3NraW5fc2V0dGluZ3MuanONlE1vwjAMhu/8CpRdJ9Syio/d1kGlSRwmjdu0Q9p6pSKNoyQw2LT/vqbAaEK6EV+at09fx67ir16/XiQj/fv+V/Pc7J/tfaOB0bTcwK2tsw69MjpRrMxhWVbASg7EQbanT3/l7zPhMya8MU33L8ZWtfwImjfvlKk2LjwW0qMpj7b1aB8ebedL/GlVdqzqUFGrzelGa+SDDLkGrgccZUUbhtwEcZCEUbtAB8YtyAOaNMuDvtMMLNMkSOLhtIs8O4ZxOApHbS7DSlC+X2CBg5Rm60LihucHehhHycQ66movQNY/fH2sZTp+nI/bACuVftJQuYnnExPdpJCgFBzzjuYmvDCjKbCWb9CsP1DL+LKhDr0tValP9ENook0LWsBll4J5eDe1MV57uVwyNnHJadjprmIEo3uQ16REsRGXKZNkNLMrkFiYjnjQKI6GXpQhzUteHLhZYMLLmcMa267uNRNjkKLMu//euRnRzASxrhk612zlubVV13C5YjJo7+VWTtaFby6wK9OiRxN/DSnrKNqdM2b/WhdN5RrkEpHVo7NPqNY0W1X1NKnP/vbPKZ1Mve8fUEsDBBQAAgAIAHU/nU+oz6aEskIAAP5eAAAXAAAAdW5pdmVyc2FsL3VuaXZlcnNhbC5wbmftvHs80/3/P67SgZKKDnJKByVC5FSyUl1cF1LO57UQYuZwoWFbh6Gr07hcl9FEJ5TT5LA5bkWZGlaJsWHklGYWY2Oz7Te6ut6r9/W53b6/2+/7/f2+n9/3/Uf0Ojwfj/vzcX48n0+v386ctlGQ3y4vIyOj8LPtSScZGVklGZnlt9asktyp0f4yJfm1LNrJxlqmtF1tXHIhG3Tc4biMzDPU2gXQSsm1XIStZ7SMzPqmxX/LSJAnATIyfuk/nzzucsmP1afw9le271YuItTbG3xcOTVOdr+t7brrWhv18tatfGD1dGeIU1DEbvvCa3M2x5WckZsU9p2gEa+tPNT1Gpl/WdtlU1Zmt4vfOgdrL+S+tK3j5zbttrbeNK3dHcvkraemMxHT9IZYtmACxq4SQC9YRbNzou+hjwZRZifYdWPZsHMdQsEUcP51m3vDuEF4zlyzQd00XTTPXiZBrX+GvOp3pd0Gn8R9iko5U3aKfyqtkNzebRYsLm1EjhGFCeRkybWMw/S1IsPBWTEf+IfC4nXG77ssU0M1C9MWL+xeb9SYu2W28CJqt+TquVMUcnXhxl2awgrU0K2eMWYRTkdyt3i9vFLhzt84gblYCNRewrvVNvO5G3een0FSljy+xV2vVNi4xtwnJnHx2clMGXzxYYKE3IWPRqtx5RQq3jJ/8Wq3/TldQSKM7C8vM2CaOKEI6x8dIopQYDjJXTjetleIpsjq+/CvzsiNqxZa+Ws2yuLeWIlTiYKWKDVqxSKJO5O5or0Yx4XfxTi9fZfJGQQt2MmeuHVrlLr3C3wyy0pHDq6UiQjL/TJGrNfbKbMTdrIz7lb2ycwvDwzgH0av5QinRqqd02OELdSFSZ6KSIT4vKs/qNuUPvoMxeD7oi51c1r3cshDQN5GIryTlQkjxGZ+8c6ZjeRReS6BqhpMYfUSiJL9GjLxroyDUboga/kKoLial5DpdiZ/WzsHIRk5GHCztdj/xlxLPPw5FT7T1HhZVk7nd0FI7Gumb/JyQfzAldUaXEvOL9dTRxBzZMAIaCh8v2DhreEDFiMPBytHIYa2ws5Y9MXgX98th/fkRN7iDU1nLpcxxwW+i2D3N5RkgK9AXUmXKsK8Z9V32SgqeXmkHtN6dV7EZXwcg94YqLRL63dM2F8O9xyzTcs6X715kurJxii3wzJTz+M316cgVQRvrIiTWXJQGPReZ/UEJ/BBzhjsWLR7uUEFpMKKdAmgj9KRuezvvUXBFfROj76cU3hn6kIP7vORn+5oaC+szhUsYzubc51k8dYN4mZAR4DPWs2dKPqvOm7GekmwG11P5D+bwmhCG0dRahEohIpvK6dV590KJVP4s8eP3WhvNcMeHBJc3tGE7sBFZtmIa897a/VBci0nm5B6BuT2ciPCSrVOZo9bN/t3GOFCZio1c7b1CzeeVl0M6aqDMJLx43fh3lWgrKCOfOYYlQvFCYx2t8ywGjrZ6BE+ywsFO/ANPf2G3MCCw2bt4fLLFy89HljA97OpvpvjSgxPp3Wh7CLRpHnMWMm5dpXl4Fr7Cr2cXa/8aFXQyo/lm6+V+DYfWMvQbqJH7XyVKLrgM0rFnujCOqBjVbryyfGVHw9x7GXeNo9EVoZgihFEBSOYpnbApeRAH5xvwKUcA6AjoI9QTkFt1K6k/k7t4v5Mu3CJQVBg4EqMUPVEWrVlOBs1skCzgtArFVBcwpvaAA0wBgctaCudNX/5TdM77C+TTRwyUx+Gep7hOi3kR4RSnN9WWWM3R4N9ZlaeB6oVrCnOSLcGrByOuqSrR+eAmVnz2rKfUmaZZR+wzho8hg+P3Gq5SbYykp6ROwvcUky3vgLX6Fw4rWXv8WYOd0BAIpvScZ1RgFFhJRgOo4tgaNMDyBDQcZN/gxFjCmosH7jpNuPWwWVxqmHXsis28R+Wj9984duELxkLVjdCWUIyQNYJvTRcIJdzHUwGlgZVzms/sZ2iZ9wbyGt7dJehg5TTaabzf7r6CKc+Xc/Qbou6BGBwzRG7XjiujcjomKWXl9hojDV0XE1aF0p/Nk6a5YSSwym8qiV3A3seWqM0EOWgpH3ySFL9dvT5ajEOD1jZsL+Lf1Uf4TyXd2yCEv4p0Cdm/gTQoxnXWHbgkWZXl1aQQoAPgvviYCNyhI+fH6XPiIqTFkUwedi+xVPDM0XU8BaSIoqEWCRaMCzDQe9xUBuicNeLE3XFDxTIh4SCZ2bS1tQoW+3jnCSnM+NUlhfhfcduMONh9eYrwhCh67Ourb+GoKFjUOBbnhFD+TbZcBc5pABnc6MVnATSPcypTlL3vDDDQAblhKbIgYV0TmUop62eT00lgTU8GVvenAT0aUlCpKWxFvMtLlA0CqWvJ4PfT9DceqzACD0GsEejZy8Lmj/ehOQSJlZkIZ2Epm2WdFFflUaKh4azjAwJp7ddJqOQ4D/8CWT92NZusDN0yOlDFUhnwmsqw1p/yKuuC7f50gGZYISzi/7aNx45Xrkg4UyaKTnQJCsoFD1rd4WWkU4C95ZvaCvjmhsR7h1/52ejiibRMxhYRFdNFTm0ZchU/xUYgIL3TV+iL8S9tiKGZ55pyN+iEXjPqJSRAe2HpF+wqM+FaOzd0MKZwFiGC3YMGemR35Tp1YHFthvepag4EPseHkigxqudX8weat6u5jIzi4jdGpFVeQNM4tk7yrFCM4rA9niNZegV3ptFDhGqm3bMCgyWkQlB5wJqRcUoevlf0VdtKfoagTNTIbe9tbKI827x8wc4tgicDFtXsPChCQkXV/FOMS7osP+M/c263e0JTa3jq0UXRsh8coWRWv4AWQ/bI2P3x7c7fXI8HqTeM1agph2Qi+cd223/hDa7yeoxK0b/rEfT96MqQctJaBj8Dajx1mLee/7MNWnFMawkMCLlwr5lxr/ndvJfCfJ/0ovD9w21Cpf/xvFHaNog9JbJ9CZ/A/YCZO1yatNYk8jqzkjsSplqBddBmbdF/DtpoUlykvSsVti47L67JFs0ysrImPv/9XAjaLmMTPazv2hcN5Rk7naPvzFJ0nVQ8V+S3mkvI3PZ2G3zepmGQvY2i332lyQ5THLriBvMjZH/10tREZlnFCR3w1MMl3l4S/LuGkkJdm5no+w58DcSv61Rulz1jZe25FaX21+gMq8bXjlhyZ0CPpufSEAEcASTwgdtDQm80uEpfw3xn4EJ+s5SFH/SEM5hexJHGwrCCAP9mtWaO1w2HXLpiIZ+Q660UfsM9MMQcXK/2lx2AqJ63Xrcz1/OtKHITlL8+gssReMYSi1vT1PFBtx8A0o8NJJYoycFNjhIK3GyYW/GshdaUWLkRRWfDMn0N2pLJHoSKYdmOmuKPxRVbCg8M6AdFXuiylLf5l8YkeTfKzbAKUPil03w2yCw3L7CwGgLKXg+yQu/+sPfP9svomYIDrgwn488+Usj9iczIwjTZPkarY8HKdbdzZSTfjgptmN7kxbA95LKHDIYXXt5Z2yfpCUcmhtvIZ/518wGLR/bilsTHGu4joc1TqxdH5WbPFK9EHVyeQpyXY3sruNN0yYHsVIkOV6cverYXeS+mC0nr17FlQpydNLsjKzG+jUJd005W4xany4ZpIyM4UZQY2JUzzH4wUH9dusWo4oJ0Zgmp/oi5tz9qtc9q10xsMAaOZUo7in47cY9SgUlUsPUaI6H+zs91+gMx/W5RNIdNATGa+/E7Gop9l6+nhdori4l9dPeN4aU37huhIXpiJzvs52z9356MpoWAwFHuR3vHPXoRQ9OuvzLhsyP6vQ7Z2syMQtpygM6hKIYujbTp00XvXe4+IYvONwbF1pn0PQAmy6UHqOuE8ZrODtIczq393lwkjgmzJsnmr5eV2vvj67nijQ29PpIabLuTwiTozDvm530Njy/umtcLKdQOLL72LaqmlChivL3r6ZBGqMLYa7dGt6Cn0n+yhSdN0WBOIF+QBad1luVnfUs8aiPo9T7dLTxsvC6++3TUSteun3QJOMwpy70PDKNO4AOmcEmMYukTEIQzvk9WbmlDv4+Emwx9NALVT/apQ36pXO0dMQ+TVQVAZOSYDgVrPxep5cnlGDo3pIxQ8xOZaWm7grSe3wdkGSnya/YW50lpX88MxPUeNfMuf633oRzdL4rC9PrqMXM3bEbDBGgNcM56+5Eu0tZVyy4bt1ArVMEY2avOjUj5mmXSWlFTs8FiyItrRPt5827AncWbHiZfVOaATu/YCaInxidu7PurlinpWF7YQyQs1XJaSEIHuq7/+yBa8yn0lOdVkhwbb3z+JxVl+Ph0gNBm1ywWkFOLizq74KTlXZ7NgVPJDw9ibhmG14qZWAsuxfemyv/VK7BT6XfIZWx7K/UmT/aSbbfUHGgZcpuPbNQioGZU73bKXA6pFMABGSetU79XNU3gtUOWxu1yciFVZMjhTxuF+N391Pg9pOZU3rINziMw+itpEIhuGXPhs7D83tSYqSCWfWRgl9Vnj8Lqwt64buZTdeP/vID1zic76pU4MUnNMo+Iu5MQ7NP89kqAA5Mr79Inv2eziWV57RpslJn6K266uxHte6vLMBs57NSKgi/RwuUIaVKYg81s2JLIZfk4uv1Ea3WJa2mcHDdxiGLzdXzrjc+m4xeSHcV+PfEZrz0FdW+rJGGhXcaCJe8WbNQeCK7sU0bL/y9yTdbK3JSKlj1NvRGPNsfRRlX5YCJDyMwZpje2C3XgVEeQGnbx7NUOdG1Bwdw1G0SXt1bgocnUguPUqUxHRoWLXN9gBEouLCCKlgEuUjvoFVze1Lozt+9UysMfKA6vwdZKNSLYqTU48A8++t0Sf8JbJeIlCQth0OPP/ltqW27ZXa+VSiHE+4efg9Okussh3ByFNCPpYxjvNstccxLXCh8+trAeDg/ra7d2qO2hLyuPLxzOqgHVyFtfYdxfe47eM5PaLlXe+sN0Qdd0Btu7batLslN7o1d0UI/rPvxvXQoOVDRe/0gs4IduM5ObmMU9AXYj/CMhVa7UI8MWCUd1Oz0lZ7c6Heu3ugvzz5h4P9p5EJKDdrahO1vd+lsiXNnBkba2b1i+64fRCu7dKg5Z2TJDBxGHzzZXtniuSwOturYbEUq/PXgJSn1ZOcUfrndi7l/EbGu5haIjp8XtFQW/BryU4xpEjDKXNqcC/YGLddbyzDn3t4WzT3WvrM7lpGclt2QGkO8abwv9jXfhclEq90pkJbcz1N1LIJsqJh/rE5Cu2fDLk9Kr80gDv7n4GGcxFSe9n2YzpaWhwNd/6AH88OCcncWNQaSn6lq3d/Zpqz4J/lEITXizbKWCWng+cq1rsvUqA23dqAPPi4jTAaue4TR0R/Lvb8zyHK4NWmd4+XIrehjYQLPlsIDTOkEWYsTXm18ECT7GNa++8loFSr7RRlz+saJMYZ1cqtZEnwU1gpMeKI/2IIroZXfkRZAKH18XqDcaFExqI0+eCs8P3N+7NY1ZjsC449c15m1TQ5QiCt+JD3/X7SIelcxn+PFlcTXgevkVm3aEKY7QF/A3zsYaU9OBTEE6mH05CzHzpwYaSmAde4XnTd/FROaDtxTLRmXFZsLNLXdmFux2el60N26NZszytd7ooud/ZqMAp7oR64hDkf4fJcC5ecKtxGeSlRTsa6r+tYOTkt8/n3HubTlcBZZswvHzlL4Lo90xPWRt2Q4DRR0Ow4CDwSBa17eB2C0tJq8sCP5hbOBR6VJA+WnCnf0Uz9duBGnFbRq2OmaKCz5Yh/qAfEkckhaxPwolRcP0ArD6y77mjlburJ+/83natosoHmPkpxhYWCFtFlFd/MmkDBIvvkj0e+/MftljF681Ln3ILJUStWtu1b+6roDj9Hxu5iWbafNrVkWkFwz9ZElxdEQzW1LHH728VKdxM+aVeTwUna4vEy6BnpOk6IsEyrlOTLFJf9tBjWO8/8gAWCcLF6O0x0mjNsAKIe2DhHL1eLCUPAFathSAeZFvWiJ/rv+SrOTV7KanXLs662Lw6rF3Sgn6HwoimyQlQNGsBXDNGbnsLok3p2zM4iuBoOepdJ1qCsV/CVBQ7y31A/Y+Gd91wRpDsYTvRXUT1ay6Av9JPHUtWZUJeuesEMRwsb2R4nzHLqgFlZYLXpELsz82neuwzDUchrQv0nPk5UTtEPQJCuRbv/Yrd/cJsYivU+3e32i+9gQFYzE2UnviO2yKu9ygnp6JE3k0e1Eu4xc6r2HAI5HOPud6M2M3KZyYeFUlujtuSEXqcR3qVo5XufTec+ZPBmHd73NZrCzNaH8vFsUS+cBN87FVyE33lqGZyRFXEWagmeG7tqnQ/MyWdSSXAjAEoUmv66utDt+b0olwxTaG5AoGCW07UXQD/8EYFj2VzlUtNfh/EfpW79As8cFpg2+QxWa5fr05CrhH8KzSXKeFKtujzeVwlq39pEJpNSM2X/utHh17gbBbW42KUjgVnvb8UUvwtnqLlxn6NHmMXBOSXd7ovNCkIrQsoPQ9mhzGXgBByEYY+3r1ilNm3PIUcaEhoxCj/AOm65nsI7+jL4MTbAoy5EoAqvioLgxcCLRge4pS579FGiRVXrUUWBV7EEzITTkyCqDPbpKaDmd8VXUt4rMQIEr53Nem9HbzLNSHs+zvZIVKcQ3slQ/uSWORgKD8yPCkoRWHQZ5ET7w9D55pmU7P7/69Nm+5qD5rKAEwh/zgYTO6tY4C/2mDKyuUZinngHVDCU4t2u6XjNjfmblr3RtcD85kEc/dCqmGR/5ZxjWFItDVPjN0ys/Jh4iVL02pcRf8OVT6eRfwTUO9Iw08GZhKPmL7J4sRCh6jAzVS2l7ImXaCY+vF934so5cbXl6Y7VeIv2QwB5423vLY5jglnd7RbyCnK6R5alImkFBSGFML67fs7k0ht6lTREYKxay+hzNaPkWzvdve3slq2QFjfZh/a2vtO5C2AzRy1qNmanUd4psVyxMZ8iYvWVV4N1WfG6QZvLJq+iLiNZ8aQgzp8IMmrymsqwNXkFybIBr2MYwk3DPVC7LONyCMhLaMqdcnKXNRC9PsHBwLvFPdmW6byYLa8GhFT7Eiwm8Dt8gTLOR7fWRckzrrqGfhuicWOirUrICn1pmV/dyF8rYQTP7ZEIfCzpawzKhPP5u7k9YxLMQI72haXPGvjGofGNrETERlDuOzjgVptp1g1xYNgE8MYohCeMn9j8viiSfxz29MQLv26nVXG7ezlkHoRSx+igJVNO28sJxpd0uaM0AvxAGcMsmT3ZrwiHCUQp/95MWZnfsb7+It8e+rvfelzavv+LGCJcyNGJ19zsbCT4FBgaPRhJ0KNWWjlrd4eur9XbzsuAhni9xoJLq1upAUA8x2bJ9gV6tt3flF9z5QxwWHQ+CHaQ/9gVYYveQWSl7Wj38GAyEkmYnd3LtlC+9sqELLgCv3XS3tQhYgFPkqudueHDb8XkajNY8y6e+1buWYp8bC77kF5rR6edIBwoTtMlYLins73hY89IQ9HQzpKTM/qAG2Rp721FixVk4g/U2EsNtK9/RVoazUkGPCee422mcYrvKkby3fqc7Hj9pqwyh0gI8Xado7fG2dcGn5srBGdRRNJFsp8iPYaVUURtCMT/l4Cs0cSxiMId8COwHvsc3PhF7mxLFF6pA28hUZaERphIs2GmEhfeksf4MwYOx9gw/duu/kD02BAF1Nj0S51ugnGX0ibDTkdV6ZUXjqPHUkTwHGnclx7QE7DKEgdEPBNa+M20bis1/Tpim0fh6Yw2UOYyt+fvRBrAqfop8X4eiZDjTdMH1X3UqCKATXgR5YhwGVbcU9ARh8rspZgt17V/Mt8o5tA8WI6WSYFlu7GG4/ED+vS4CBb9Qj4XhQ2glsFUvdN70yHd+UZEKl91AeVrsjXjnKn8Ebhxa+N8zB/4/HhS+XVuSC9lvoswjRDh1sfRKE3PT4htJkp/UPYv31kp+ltotUt/6S6aMD3pRjvofvEDWgT1bMt1jbpmRcdLDYS7f9liWtNji0CR7Oe9vvuuF9qIjhM+O6Fcrjj1G/a3A4beUYU3BiVw89GW6qK78uoy+Nz95ZuPfdH3GjOdJCy1BEDgJLewpz5TRd+YjZxRcc58pLo1/GRQ1oPzVf63SVxQcW5LFVJaa+cqvpkQZfq6zYQlAovbq01eWTOGjsUWE/FfR5L6+4rxjidGc/frs5f83SZZyshY4jC/INg5iHAv2m+oag5iy+QcHGvMMbHNTCQ8+G3O1loir8bMWzmIFE21MhkjxzdXl1WHjqu9t/q5/oz4FTaMJIzWBG5dtGN/1t0otZoyhrpb/Wl78/4sJ/p82KCKnX3QT21v/ZSUDB+V3aNRPP95rBYpm9zek/x5zkYmOaTvsjk2al26HADpvNBemC/5YuaBDPrxWuf2EVJbicN5WEHB6XUGpMVg/pWjpVhx+eur3ZFhgXxH10HT5VkCBWnufdIcCL9wJ0+4Mpe053hiTP/RdR5wbGGmF+WwC7riKPFEwVP3dI4Ihe2Srkh/nM1unoMYBwKGhfUrsqu6cdXAev4Y8kT809/3bzyddwWwnyfMqX69VcoLTJNZ3GDJOxTpXNdh1Hv6pE+e+Uk5gT2J9N4VC6yOFuLinXqQnNFP6VeQTWrTZd/QL394pZPkWdh0sxD3Ttb1+cfvkT9LCcd5MO/sX+Vjl3SdN1OOku9P5p/KsJ7T+vIvq/j3huTu0Mjoi4/6ZOt9UsErunSOpr/AfwQUPKcptephrFlf0j9R3Da1X2HTeAjF5+h+xNcdIJpbx4gflfKON+d/j0aVPnkDv9ZpP/8sXWqqZsvLk+ej/QoK0uRMrkuD9vSXSi/EF+ysfXUxAF8bcIrRpXbEGqP8XApSoh3EMZKEeV/CPjx9drHO8f8aB9F8ge0Jr3nfmSf5g+Hc+5fpA3ZVe51Li7wLG+F6x7sypk14aW3BJinX5y3BZ4LXKhbje2/+MvJDltHmfC6taVSr7tVPKW8L95q5CdOmMJHTDnMWIxAAJ5euUC01/IGNQFuTSkA/mH3uwnfI9fH5j4k8S78xbKd9p/r1RcwbQgBGY/IxnwKJr/y4Z+oNjE4ZqFP9M4q8rn+wMPa//HS46YupPjAFseiv6FV8STIIkFF76SGusQHmEktjsTH4oVA70XSk39ug/UXtpdYW4qEZMEIJp9sdQONk4d+pD21rgF/BINRg+WmVgEdzAA+fGQF8pJgZZ3KFLW9Lkbtm593sRkRaTD4JgrD/x4o+6ZrzJPnr9VBCRGLaVMdWbYuqIoF0bqTYJ6PFEXfRJ/wirzLHDQmd5apX9Ahyl1nL8N8dtpcYk6WXeycr7OxjVBqS8beGM0oLrfnfY6kfsW8yEj2KuF7O1gmTVdO2vF5OsmK2RUkZf7W0hOAf9DBdcaDjq6PEW5ZiWDUqrUC00fKAAAfMjBbcgRvpXbLqMwfSs1dBeEW7QE0u4DAFPx/NjwYlrV28qrAzxp/colMCIxR64UDKTFHQXZ0XG1fkBqNLYwg9cu+axap3OKH1ImRTCuMGpJM9Z2beUVb5mVL4eIhyjfNmy/mR+G8OUgB50zUwFQfszOmhczs+Y7M63yQV914CiPwRDHK+oLBuGNvP9KP6DXwJxMgvIsHpxDGDFgYCOawQl4HHgTEOQ9K7NpJ/8sNuwG9pqGJqQ3ZjgGVZwPxxkfUOo3CIULo/yf6ncDU4cpaIg5IkVKX7NVZA5AcjzAiDX7TkPzLduOFDQVpS0QhjaFmuL4dajuSpUgwp5/3hoH5ge0EeLva4XZwHo+k6tec/Bp8JvsJHLhHOE6smbU9qnooCGQXy3bvzyWk2GBk/SwGY0PfIaxc1+GnuHjQMUO0garpjXZRdrTUu9eCO1u5Vfc5D7Qhj5nqt05AL5EVdmpTWVIMQzO7NWwyIb9LIfKa6ZvqSiffLIiR2ooquWTUbhFpaFgVzmh8rAqjFXDNxvvs4Hva4oP3SoMIY9ljXFmh0z4R3/JUCAA6fFgg93uUov+VfaqU/HQWuOA33GIut2PxxfcVX5jRAml4G7TSlzCzCYfRUPKEZo4Ddq61EbfA+n2W0pF0F7IUQ4/STOdzSNSzY+5vHd0mlqxUanYbckuIQeZjaY4mxfsC98ZXTO3tTuLesCEnXz6WWW7YdYM+I8PQB6nV7KLGXItBF5i0k9yuy0vnILEnTpZRT9kEoGuBur+912z3anHQVn/Law3m2lslRnZZfr/M6Jg+5HhKaD0kiwwd7Ga/BE4H2DQJFnSiVY65TrF8ZPmW8b/8BNQtWFtfhj+Q2lI7jfiv0znrGS07/bY5wfVuUpdz0r2dH+5Szm3ZwfjSWvFu6dAOusRfm51x30N7kjvRI98H74VtIIbK+Hu9T+uf7xdqeWEQXWpt8KFaR33p7vCUYnZ7/P2z5W/J+g+X/coMWW9gbeiqin8dfBya/mkgLXFi+YWYI4uLj6h3o7/zp0+fdj6ry9SAUrFmI0xSPsAzflBozyHG0ZZ2ZVBP/L+tT/YZLDtbmvc+cMRC2j88QZMMa9ngUB9tQzSfvqWepikhA88x5vFcdxFU87QjRmayn6+HGC5DcJrLGQ5NiXKKBrNEB7jmhUQTvrNGqgTKLo5U00K5W1kTGd4dif2E+BedUIzR2+rg7EWKXvPflEPigDXrmNm3N5EEKYR+zDs2ytkVTxm11vzt/lzcbB5+P8kgw6ccOVf0uWYsZ0vdJK6Fc1tBzaSqjtbaYnzmLg7p6GFd7Lky4mRHl9XfY/AUgXzxmI+0oNR/M3tbvQoTpBu12SjASv92h1xo78+jc5rPz5UgO05a3JB6kdM760iGjgDAelgzcoOP5tJzeP5zP95S0mxzOcOWogfl/wx6uDKa9vqxSxyCEbvu15s2fZcwwyuK+e25frsoWkNtnB+NIdpRrN+1a4+iZQeuTmn7ZdTBj7sFC4j3AIOPUB1bvQzBM/b9MU+mv63WG4h5/3BAdN5nyrVhXmaxZfb77iejbxZ8IoE/B5v63t/TO3AUhgrLnvt+D+qx7kZaaqgdvKqTzoFA/RO5oCH8ajh0p30asY7dmrvio1E9TYkcsdGO1vSHD3434cswzrVUVwBWzUTdOFIzmCt52cBRYdP5gVBFjYDPhyb6lYZORSFrNyWwVxVrV0lIG/CeZ43AE0l/OeLWS1YBbUhgGIjr1hhHEsfGb0BGD6WimhE+V4aXg10Fc79aMleBp/m1lQkoyvWGE1ttZqBgRGvy8FXqAFeTSrl9fbo8fAvugmuiX2O5i4RmRKzmyVoiqvcWsiXRj5LlnT6e3e+5/G0s6LfnZMbHS9wnCkh61dmTGEejYBq58pocC6ce06864H61GyciXHgHwSgDPlDu5ar7TJpXLci74A5lmY/2n4Ans4W/srC0kiUu55hwp9FafbTP9yQp7fKmkkWK2XL2p0zvnrJQBZTikLn4+5rmE/MmiPzr0CRq9Rc+pFNSKz5d7lj6PRAzuHpudSR9SN7dcQP0fEfzU1+holGiMXyrIrTcbbqUXhrEU/YS4wropYxLk3RWNyu6erIXUOm+VdllBXSXJx0QrXjfWo2OTnuEaip7H9XOlW+ET7VOQvoEZ8/Ug6Y6yhrW/T16W6XfYtMFkaYx0EvWY4Z8W8KvgubC3flIU7d788m4SbInlwCbS89dh46i7yzkua5KtHVkI1zEqOsW/OgWmWxr45kLVraY5muEC39Z79z5qQVIIgvf878pfaiohjn70XfLanDi72AGwgN3XqXX4P/j7QikEKvuuvL9ggnqfA3Dxl2KGeEfgd90OaBB+tOg6h5m8x4hGXMEEYm2Y8qGHESDdFD9vG9gBZJ76jAPITUdFmf0lHXmnTjuFI/ZgWhqUjxvKOaRthJexI3WCqqsYd68uL9AFzZAROD87r1I8ONrNqha11+gMvKRLfOgIVNJPkyEvgwUg5hghng2ZHTiZ/XTHzBlnrPpdUGks0HQR/pgS+YOSHJsHr2NbD5dcILNNHhoOZZKuXdYzZo4FTddgghIDUa9AuwGjhjg1sA1l7X4BvKRd6vXyvRRY07oV1d3KsDrXcVqNTTo9qKIDnHCw/x6B0GWO9Vn/bZmxHY35fddlRSMdMUrz+zRZLmsHek6OdNFzCwZO0WS+M31qlqN9OMXB95EXGH+jwWWPyxzigMG+FnMxHJY35F4q6b6nrlB4eMF6J8L6Q7BsEhe0o9xG3EnNF2ovx88B33Cwh6MOVdmoPNw+zoMPFScoLYJ9h6BHMA6p458l0EDn2XSMyz0rGvKtccbYUOP+mfK7PnfAKgtaYcUotOOOIqWpC6lUoHrzL1DOgOagneIrBgBioukEC6dEbngXe8evy4oXMCCWLaC2tkxXMvduiNZO79IO2uoDXR6LJ4aLcOMaEU4p2UtyNWY+KNYy8AwabDF3A3M5J3lsXcPjnxQA33dDO+mpJp03sr2crpFas6uLjxBviaiZG89GHy3IhUPJeNDsmHP1VZW9A1nVa5xGeL8E15EAzs4YPV4RLAZNArfkaz1p0UuTQk2IYT+y2hVjMvgkXHRwR3KPv+rYR34nyEwpHgEJY4BS5liAEo/QZ7F6Nb+UjTdRJ5NtJHvEXU9KfbOjiucq/Dhfox1QfVRQ1FmRI3w2U3HX4KhJL/Ilv3bAV+nBvjiOiyZ/MO0ra+401Q8wr1dy/FtjFOwCZH56GUabk/qounXk5duoDfzR8LKEwLMVoEW10cUW4nNGd8veZzWk+Xnyt7ZEfrydQarncpGHmAOWA4L9HFRTAMhy8B4nvHC0QT/HC4R9tgNXzAKDo3vOsloP3/I+QLsVM8P4e6XlEElgUiec4zdSGeA4Zwi/AtGEJG82VLPKjw8a2Ye8I/f6uhkJT5OZXVew/eZkTEXNrKwmOlUIWsWaRt6RGWb8oNBkJuuOLjy4bLjNfqtYl+Xf1InCZRmToXFbuwmCbKuOL45vIiDf9ogxxAqdRPAvFFIhrsLXsLMRUqKlBwngcmqW7aGvnbhhqvWrXFQ0ydEm+7jeeXLy0Z2V33AKFQpDf6PTr0RmGOK8I5Opt7ir3PGfmpfji4mLt+2uIafKb8YxFDM9fI+UoolBEnl7ETsbjSe9PE0MmgOkV3k3IYlKUp5yxkR7CGAxYfyH1iy57UM1RrplvqKd1op+ugr5fnFu6NJ3Tk61IZQudi1FbjgEsg7SLY0yPNf6GXNVZrewm3LPOM9wbbT92S/bCHzIgd4+3KQqPntsvCjfbJzPVWrvgvEFKwbaLp+C0QyoaKjlTrPnSq/sYjdrbWoaUz4Ywll9b/OsQuAr4rumCNlMGP26Xu2CDvVPkC/Loxwqy7+1Y4q9vb7uRUC+rlQS/ke22Zs86W4zy0ZBca52gDQEe7eYtjP2pwe+tkpwFprjNjuSRYcho+kieA/BW36/qA6YjsHu8AJNSvOORRRVFREna7hnlMWFZ70wZEXVcnhdM6bBKSjhSdx/WRGvmbVpVGXlgXfBQBvn1HNzXyNe72aFrWTjdSuv4RMfpb7NaDoNCjxHGITzzYNAxsXOsDpyfsCOAD155trnKWIG/Q4s/MhyVpLc3SLVyvgraL0GBqxJoVRqH7odiCxzEVqWLBnU5fa1S4dW9p6C6vc6PeUGyJ3X5dE72nrKSHRcl09IQeq5+Z7CXY4dZZzdXVg9sXITh3Y+CovRXVGqTfNaq0XpM6F/pyCs5PeahVQ7pRNAcNjorz658N221Ou0j0WAiQQX9fAeHyb6ygTyi15Q8ms+UiXuQtFKuhc+72E+UIxnpvy/VJO5ekvF++xa8mAw57f2gIwdveP8o5RC5QnbTpsoz53SGaEOtRStXkUcCVISB8jqlXldiPh3e7WJ75n3zbEe+g1jtzh42oz7OO7iMXHpsqRzNdslM3QHy9BiDaho+DmZfu3qLSQrqLS9jmOqvhB85AqrJXmd3/E+u3OZpsysnmtVr13v+pJo78tgjtKOgmlmQ5G9X/Sfv13QesB8NzZ1U2vdtnqfPLk/p5h5gWW2yrvyygzNOcfpEeuH7JuGZovJ09crgo3854WTolUbcDq3/wgNlB3Ys+pWkCVFbCgKSAHdtkYGMxI03LFIoi8/8ogTgN7apAnmfy9csG834p7AxhvGrmrfBznm7M/yWj+0hxd6Z+tzN/nsTtzw2U0bq3Pb/2LH5qMXYJbN2cUz1OslrJl//R1VUgisPDC7OJ0IlO0um+KdFFOhBGqhxPVGSx0I5zuLhPRh3UdMYhMBmiw0wW4mfLJ4/jlo35tEuCXp1h0fR/8IuaEXGLTQWmTKEeBF/tC6HV/I86/Wze/71h7nYRYADRj4A+32laJEZgZ1HoS/MQoTaA/Yji8FQ9yue0NysL22KsKZRDGHKQCZo/6JwgEtxOdDjiP0cBygcu2zsri5w/4q4VF07bGrgmuLyoNLD3IS/Z97rlvklCTiXlF1zkRidU+hP/Ps0aQs4WQ4C52AsnA3i3918I2yHFkoH4kbZrh321XqdzxhSmeL5dqQcOk+a/holj2uGg+Uu30fq0A3aPhnSitppf06hEUl2Uhc0SGWX4uOZEZ7SmK4bXjFZo6RvJ20GG7XLVoEaA5/+B9x/wP2vAufzS+aXyoKjYM5txtztkeo8iGgUop+C3cNMm33arO79A+5kZrIckBcDxM8/0xQ8a1g7wxYQ2PSFD47CD00Bl0R+BZco00WD9AAVcJZw6BeRa1OcZ6kjADVSzSSMmvyIuvq0JIHPzWIRwlEHSHxH/6kp3HJ+LeP93pYnyZCO1WseVSjzd5wDkmfHgcyobMMH29bLyPSu/zrwi5momVHNT7A9W18CbvcIToJpFLxFTN0EJhJlKNWWKFOhrqQXaDvCmG8vgl64a4rNv6uN8M5MnRL+Skno50ziKUNW9sHMDpegky7MjozOUUkj7iHi0j/WEQV1bAqR9lPojzEhIj1BW+/mR19cFStlLDIh5yrgVGz75RZOC6eSPFTJHOuYMHYQm4OOX70su1uFsE5p08XdO4I5hRl0CnZ87B3gTmXbIWg29IIKVMMTzcx++gz7o8bwKtqPWyiMT8QXEE7LUGzXicdllEMsaDo3pE5NQ2DfATh9MNd4LR9XMkfxXEMeqYxsuAjjxwqHbOncu0oaYapx6340n9OsVmQgJjb/OKEBgt722IHGZcU/CuGTWNNXTcGVHwEs2sjaBgI4FK/WP/osUS0EE0Krhve/0xeYJ/8IrkBD+5BKTqNVUqxGAbizFA++K4q8ihyBbZ3GVhW1R3kUdhW0+c+b86lZCFJ9MejpD1bbdBdk3b68JXAVDHOhB7edEJa+s24zbZ4OP7ozA736UF3+6wXjekR2zGmMKax5BJiQE8myv9KKPRx63ysXrjFPbU+9LooZ3XQz++d3zVWDpB8te1AbZE14x77JLHwSngEuGiSbQrMb68bZ4FSSCs6y6Bz9kEo/jYvaxQsJZqGD9j8Ge7vpoal61L0oejVyJZgvaZ5bzVBKZ2Y47IIj/zZ3MzmlTMf/hJf/gPsPuP8CXE2b4RXO7Mu9Vs962dkFP9Spkvwiyiqfk2k/8W8l7Jf6MVFnucyyf3qUn5tQU6EkqQy72w/6SWPqWq/0cVY8oRlGmMcmnvC8JRP95sci1EJSwfr8z1wCqCkxHBQA+WYW0Z3wMaN/FdQYUCOGsXCh/cNNv5mHUcTorO/1tfwHSR77QQFvf9DbzH+G/+8wPNluvdLSQbWF1lCg050itfciE6woJ2ru6Xej1isoOZ0BCLyJIM5MwdFLI1mUS59HbwMEwkC63w2mqUOAhmsd/UPX0+3u43RUfkMc289i4cN37kaVU9KI76L2izOsUEr7XMAYpIJj/EclU+zcFXb9/kYg9+OYj7CE1p+PQcpJyiGknPdSBxUuJ8moDgbR3QU7HL8eaBnaqdUUZ8l7oCu3nfYFucEg8QXeV8Hx3Lvl19dBWI8UUNlTqdZEzdwxcCIGWAHuU1KuNAWLhKFtc6KJG8VxobkkWGaZTy6sfbha97u07dCEVG5/ZKzkZD/WilSeJkd+PY3XC/DWQnlP5TQeCbIahlae2bESFuBx9XprnSbVMZ2UFgntH2U0u4Ksuyog1K4jKG+BKDIBJszaCstMZaUPPGgr8hp9+kRalOGbtIdVucrNOr8XTTUo9+r0O/+6d3fwK4TugncdlyUp7sCq/bsTPXJGUqGVVwHM9IeE28ybIuVZnZmiyIbKnzPL1PrxbM2gngNlwV6Zb3FnTSaVvxe0RFW7C7rZ1y7DAmqV+0s8HB/cI83TK68S99cWydxX3GFUCiwgCEsj7VgTSNkNrHIkASauBsI7uo6yyu+9x1HxR/d8J5iYRmS2a6p1nThDvCGLsJmuUywwlosP6Wg/F+zUbUDZ3rJHVpglR19+baScH0mvNNwRdHKGJSDJbcognn6XIkeePRr4Hb0HIOu1m5zqC86EG1kmwTcbBly6McW1BNPy5KG9jGgtltflVONtGYw5mwyG9ZXKtnpazwqdLxVWJWAN/ENETXFrnbySEQW3HixixbiBrDP6gPFpkULPzSpUP8QoFXLT2Vk6fKtt1368w3FjwwdCDXYyuixbeyUMeGZv5icSLylueZKpJef1l1tsOi9IdXjdFXg/tDfXJJUk/JVsLH/eQhwLQML9yPMX/EqE0/ZJlSygTVWr9B+YXjHpHV51Kzv3/0Xv7VqjlCMsYZTNZ1EJj9V46hTYp19M7nR8N2WfvfaLp/gEZWMGCVPRppCFHjZRPLfo1YIhpJz00dElv45a1ZieM4dMSZI9YH+9AMB6UVSmNTSdqKId4NGYHLxMtuDRD53M4ud1BFeOJe85Fjz4fGm/cPGElDuFIQkjiR6ZqWNA/rABQdN0+NmxwUqX70yzplULZC2uT5IjkySWUYNv1IUPHGGjyBzTOx1nvhPshczUSItoLcSuIO3FPwv9rjuhg6wBP87ZzL5FqEjjBGamqhrhIiXOR6ypfHB7aMblhxiUM3+roJ/oo0URGGqZAVtH1qpkYEy4IOvl1+0xkWnApIj8xpDvJFSqpB1B+P88Xg8PLE6i+gibN6yoAyiCOG9eL9ignW32lZjFvsV1x1Gn724ucVApkk+BrVFqxxhe+VZLDdxyTWqyQsqNOfyLc0RzYSNIsxHJ0bb/7gsYZYqgRqiS9nffwehOMRysl1P664sajY/8eNVtQFGeY0/9hDqKtri5U7l0CiAdPdvKv9BQIepkLr+ctbhhT+0Ug6f4QOjJebFmdEJnnQa0CkEUglFfTwnMW3W7W4kTyd5W86KEfC+NgqesigkiE36n5LspqClrJ/JVNY4IV2cUI/xsZvky51bpGBWJh8whwGkDRNw8fNvPG7QiDiv2oKhyGd9Pa3WS3M/NRXfAplD1TuaKy85o402FYro5Qmd3Ee9lC2N+hOHZjrIIRLgJoOjvJ3oc1FjzmEYVUrbJTN51/mBA3ypc8H/De6XfmZjpXZUb9/RHjC73eooLqatlCtr3rEezDqMPu3BA4Z3w/rz9alwte3NIo+xfnwwJ76OZRTVMOriVrDZ+QyjhHkG/yJI7+W8k1yhd9o6ZUK250C/oDeiMN9SVFMhK2hv+kWInuLclJhdT7KV4YY99dVij7EMapc7lB6Xr8q+jEW9GzRInV4dZTbwSMAJ5gIWHirV3SzW5LygiZNH8ggCVQNQlzoci6E3NFTmK86U2vYyueTr7pmJiF6mPsXrRGHsSP4R+Voyoo7GOoPI+w9JCEB25/OsCDpOxdanHri+F02D0QBVPSnEcINGBtLCF8NqoMJBXvLri7h77S1w8onU0mjBwwsxAJELpkqKPjm3RXuCYwRo7BcOhBNGjN1MfCoX1dq7mEycyI/q/+VLZ78qB4v5d8KZRxvx1ILEq1fuXT6khGU3Ou7XP2ILQ0KNfnq9YvVJ5wkCgSz9Mt6AfTYpNLvgULjDadMhlJbc0VtDuH0IX7Oy4oAGGh6QHBvh0HTl+InlsNqCGPG7DMsK2AjgOGHitiStp6KALedK1Q+1E1YSfSZvk4sLpCqScziZNjgpx9pflScq3pjY7ClvKhU/5i1v6o2YE8epwq5ldgE+7r6b1NCHDKFy/uQea8yx3dkq9zTT8Kc25iMvR/8G1Gn9xyhxhl0KS0NMKX6yC1NWMHLloWMbHGk0uhMjA1olZiUQIfzngVJwuLq6KbhKOBrNv2tNTfglJx3kyiuMYptiihr1K1sNC44toYkg6Vdvew3ERsYM8+hfCeAmN/cjLNPrulFGK8k2dZuKXnzVjZ/1OH/esOmKiE1vR7ym2LKX14rKakLijHKvg4+kbBuP/SerlJ+TFbtVuQ/Hz3GqDnZ42rofwQncWKVvrd2LP1gPI7s5warUvrsEgo4PLzCIKq0VVeyJszxhexId23y0citRJ+skqbBRTxNzytrM8ofMQ6cyBOneHinUbP2oft16UbGiKnEU7TaCHKjI1S1tuVFCGf3iQxDMTdqLgubFxe4JUA4SFMW9qucz+4UutX+rMnUGjhqAaNudSxrnxDSSr/H+388lD9sHq4Ap2tYkLFqLguszzNf4V6w++7zSLM02P7jq7uQ0WSehFuW4oK+ojcD6x4oGSTBLMBbsreDvHWJrqHJ52cEVMAHmHaRd7Gi7eTQMzy4tQhRl9RfnjQLED7jhWIlYvY3vbg9T+oPnmOU1xKwnNyvDqdt/ckRXUXMUDa7gXQvjRbxI6cSEPvAB6HQGenuEAimU4mFaWf6AgaTlUmPulRZEAsKIPokTPFIkAWIcBoGMmKWKtxl1LQDN+Mk5dW60WRbMa55GcTNj1JBqul0toLefP6wXCQ6hsNpzvy07DTFCKIXcKYsNml73x+kfNFV4unilAQ9Ihf6BfaTKf3hglmAMnSfQ1SrENBu1H7VtSKhMzIaREDXdN0fQDvSGjROrquqUpg8uzi8k4QrC7puuitjpwx9MV82Bpv6p3lmd1eIGs+52FgmKDWzZOwUF3F3zvhJIij8QKAmcKdzxUD6I/fkI3oSDTwH5ZCNX+ZBOwhY6H9ztJnXaHZ+qb54AZ99L8g1obRp1QfTvBLG1CnuCdpVOEIo/tbXWMrga9oouMALgwkV5rQu/fFTpBqc/lj4fTUgxcfwzP1w1Bga7Laj6Et7rfDp1WiClNY4wZrSnde0owXYyCTWa9pXeGM6CHHvFexbCz3k7QJ0sbkaITw9MrgAaaIgFB65X9rFaJVyykB45J7J4ggj6TqsbIgw1L88cVu5W9wil2CAoz2rK75JX4FZejfFzBuJAkJzEY/vjtRU4Ym8q1PH7uTkF+PGDMI3yIzh8xD27y0qJSjIWnCNBwUsjag+8JVUz0Rhiio/H1SHWrAbbiQALUEgcvQLR5orsIJd4YttfkYXvzXzUDPXLGIIBi6mgfDjaKBueyqPmvy7pKX5fTLGmi14erQGBN9U3axTUAgRjLvx+q8A8JwKPHCmStu7wo8t1VZGvB+E3brvSPtWC6cicLI1hnB2I0ZnN110CzHwIEwR8kDvvmEyxtCjb3rn8XNHvwQHULf5bn21J7ofuJb/RWSbF24MzslWdU3tqGkZR6iUAILCcT8YWeUrH300UveL3gFdkBwSRuawi/f+YAxqJko/bMKVrMtcLYVdaao3kDb8pE5uHkn493JbP8vZdt67REs4qsI73p2tg8h3Tqe9RN7l1BZMn1hpABPNa5NqhRSxBMFQUXzlexMJEwep59RUkfbra4K6RNmDVunIu7dfGIr/s/5Ea3jPMRLnMFT8Je+e5ZyXpfujOdSYbbXrkHzibCQPesG2gilX5EE7GkL7j3/SfYRrnltAWv+xs92a3E20zGNWj/cqQva/FPpHm0wqFnsIR0xc91VvUHHFXbJG5hHspAzkoyVgYrQWiUQZv7DMnzisXezRdnHHIaGK76CVit/lASBWpDMt9uPfPuRsOJkbDL9oxSOxTXIeZOp2nxgb2nvO5Q828zRlOtqwxotKmKokt9pmxLSIcL7KwqI/f1uwz66n2kX9eDrGlmMIR7G3Yz71FFkJEDLVCDHEnvqohHFTcABIEn6Rpmrqwx3x8rtQE3V5L/kXbBw8fvrVxM606rliwqJoQfqFc11cn4ZSkL7NFqjLmGfCKx4PDt2pKucn1D/QMq4RWEBLrBtnQ82IUPJXt9prtwdVzQ/Iq4QutnPaZst1S3jpkhwdWqKmwXZ5ukUbASKqAOjFUkw7hndXPQp2I6IGRToiwZ2ptDMgrwLeQ6dIxW+FA+H32fg60BoCJrTlRh/6GIcVVHscw1YZfIcyMxla51T5bA0up1wYmzeKelfID9fOsWuDDQuACTLMdyQtoOIloEwU/vcXOhlXZRGYxPuMDAGp3+uwSHQIlFgXMarGyvF54Jw7UlfMBXTsFe0GjuTOi6lGS5EGBbkIJg4hEOKxC+61/xLuUxGN5Qb2NzPNpFkN+DyxFKvIk17yUwJv10hK5VSA4qfUSj/lud9Lyk8A4pNpvNuXKQNt5Zx09eigr5bXXvm90Rukt5TGD7IkPxCbliM+5ew5ITRFKQVQQdMOm8PNaUItqUEkz+ebBLUbMHf4a1thGu4vqgOwwTh9BxrSKwTLgwVxwwuW9YD3XCp/Go0ntiHswFjXEpX59lyvG4Q8fldB4uaQDQF7qyg1y+xj2bRtl2ahFQpD7ybX0O5Kg5VejYlzggnqObEeezNDmGKhmRnYeeCyTYuccNGFFuQ2haSoXvqTNL5tDBO2pHjhV+NY42W/GyakXlaTMKmrVYJXjtsre90oXw9tp8TdCCL80i3HtwRr0JrAJl6JNYUbYPaNa36/PdEnExTPqpZvxg51MOuO4xYnxtjxqw81fhiDu9sd7E1zoz4h7PP/91ZRYpyoduQxYb0wT5CEZpDYB++JS43+fEkhOvvvzVKlZtUt59aO4W8YsFZkz4lkFbGHBceNuUSCbnNECHOwCswttnljVLPPOehvojxTShWUrd6a1LVv50RnPVI01qjkEKT+KhhSHcd5CKRNs2jpusK6tIYkEmjchPqLzq8MEPCA4N4c+YIX+63Zh0Qr4zmPkOIaCnrMsCVg74q2w5JHz2Jw5caxXwic4reMYj/7aOSS8dVGtE5pm2lc7friQcluiCyTvLBRIRDxVTumi5sDllsnFseOFSxfHtY4RHEj84WsVyMKIJG7+Vq+pEDSP3IA0X03FZ+Xe3ftHonNrGWgEPE+zIUvQXptT7MqaXSsuwdMUX4JrOOV+Yy5I6CPyHBe5VJV+zzUPxlljvyKPvGdceyO+mVedVNSEJl5hr8W4B3PeMCXlHvj8BzXIFP1K+f6D10yzjEvZU5plQgQXnSXMQwl3wRP55eC2AozFeQBHkX4xT+pos/vpYYfcg3pI5ZIpYsABOhaa9mGPECbOwvZZjcfCPFzjARNPsPPeFp+JKS7f1Z9VRaYrxwhRe4gZySlO+b1HvLcLIUvjv2aO5Hg+zbeO7ND1aDIqjG1grfsVedF90AhXtYVjfaqgrKGb9e+LjTHChqV2PqfBQXWNKPiT3auXFaOcCZe3WCzWONoJPqbiG2J/sh+feRBXFmp1dCnJfP8UYt127N+/z7KzVwmrAyOfppBNimBAxPY5BcD3F+R368gfNV3dORV3/fCkMB1P9YDeQqhjbOfM1cfsvhZYeqtHlkELcYrFyF7Scs1G717798c+GaqR90xA7iRHWAA3rlc4dz4yolnCJ8n/Vuws0z05BzKWYGUBf25UOT00zFIkDEAiB6Wz1VK9xQM2FRNaSmCJaMW6+jIrw3g7NgSRwhbFPlqa/7asVPjsgCUmwqrDR3YvtFxITgh7ZXV3aTFmsTyUxsAQpl1LkB2QLxcMpEDh3K5AXuvFFgkg44yieGa2hwCabAjzE7DYsom+UIiYRS/7FduorgzsPvnEz3rvUB/ba130Y9EA/6M24CGBP9xsO2izTOP11Tv1s4nwZ8ObqfgFEZfchMgIx6g8o/EbRT6yL2od6bRKoIglkXdc85ZT0JaH6iaRBYSsoyWz5itMxU6bq8yWLl3gi693IwZp8PYmqKdId6Ag8U6bs1JIn457oR7cc3ZRxvHGaIKcfPdDrKuGymDiOfsZPZcVlnD1QF3Q080/DwXI5pesSrFHEc08If8pKuA5GdDKZI0FaRaqGhIURA6LmbonsgeHPP41pWbhDBA/FxZZ+62ehAF6Ijc51I0prndeFV/GGj/zr3TNT/oZ8g5l3haxtb+4zy4/X5PI0G+YXgwpxy8YJsUFHAO1ijkyEcyNS8sYOSZFMTmiSvZxEl1e6A90/CX7DfOLHeL86sc0GQhgJpIiqMs8tGICNHUwMZDyawL1B1zpi7pEz/ASTjvvHXmWXA4okBHT7+YlXlmffjbXPubz0+YKoM5kR+prnuA0qPTaibv/SyXtfFAziu7CvVs4S8fWcEnfwe9MOF87yyyaWc2tzvUSM5vm60xtVlj/hRN3DfIaLVHPKoPQjfme3bHweaMdItXooCSvrJQBhj8roEZ/aWjatHxbJiWfxia9HVyM+psAPWF1iE4kClKi/M08hZJetzIBp/WdflJ4YNVQPe01c6BsRgIbVrIhTGinwOyxYMxMhHiUh5hPI55dX248rvTdzgTVbSRh89DCTr1Mwq1HpSSF8OothLLSiavivW/ySA31MFGTUmh758cwZpsDU7LSIvh0PsuY5quzIdMozGVJExOK6loyP6eLqkMzXQ18//kpdbTWkgChTW/wWe9kfaoNXsPEdQD2bxWd6e2wuDZAQI3vJf39kvXsBg6DM5aW8WfXXN9kX6uSVptkP8CLHwBOSO5eHV7EYQkMtsR+/XbPbcuo20O207CKEnGHZ12slVl4xL17Gi+/ff5J00n2RxM+nTp8stT539f8CUEsDBBQAAgAIAHU/nU8Ovv3hTAAAAGoAAAAbAAAAdW5pdmVyc2FsL3VuaXZlcnNhbC5wbmcueG1ss7GvyM1RKEstKs7Mz7NVMtQzULK34+WyKShKLctMLVeoAIoBBSFASaHSVsnECMEtz0wpybBVMjdBUpKRmpmeUWKrZGpqBhfUBxoJAFBLAQIAABQAAgAIAIuuUE8xs9EDaQMAAHYKAAAUAAAAAAAAAAEAAAAAAAAAAAB1bml2ZXJzYWwvcGxheWVyLnhtbFBLAQIAABQAAgAIAHQ/nU931nu4EgYAAOAVAAAdAAAAAAAAAAEAAAAAAJsDAAB1bml2ZXJzYWwvY29tbW9uX21lc3NhZ2VzLmxuZ1BLAQIAABQAAgAIAHQ/nU+2svfIpQAAAIIBAAAuAAAAAAAAAAEAAAAAAOgJAAB1bml2ZXJzYWwvcGxheWJhY2tfYW5kX25hdmlnYXRpb25fc2V0dGluZ3MueG1sUEsBAgAAFAACAAgAdD+dT56xwEMSBgAAaR0AACcAAAAAAAAAAQAAAAAA2QoAAHVuaXZlcnNhbC9mbGFzaF9wdWJsaXNoaW5nX3NldHRpbmdzLnhtbFBLAQIAABQAAgAIAHQ/nU8syUl4YQMAAD8MAAAhAAAAAAAAAAEAAAAAADARAAB1bml2ZXJzYWwvZmxhc2hfc2tpbl9zZXR0aW5ncy54bWxQSwECAAAUAAIACAB0P51PAE2Bq/8FAAD6HAAAJgAAAAAAAAABAAAAAADQFAAAdW5pdmVyc2FsL2h0bWxfcHVibGlzaGluZ19zZXR0aW5ncy54bWxQSwECAAAUAAIACAB0P51PwD6VDrEBAAA7BgAAHwAAAAAAAAABAAAAAAATGwAAdW5pdmVyc2FsL2h0bWxfc2tpbl9zZXR0aW5ncy5qc1BLAQIAABQAAgAIAHU/nU+oz6aEskIAAP5eAAAXAAAAAAAAAAAAAAAAAAEdAAB1bml2ZXJzYWwvdW5pdmVyc2FsLnBuZ1BLAQIAABQAAgAIAHU/nU8Ovv3hTAAAAGoAAAAbAAAAAAAAAAEAAAAAAOhfAAB1bml2ZXJzYWwvdW5pdmVyc2FsLnBuZy54bWxQSwUGAAAAAAkACQC8AgAAbWAAAAAA"/>
  <p:tag name="ISPRING_RESOURCE_FOLDER" val="D:\Lê Trí Viễn 19-20\BAI GIANG E_LEARNING 2019-2020\Truong hop bang nhau thu nhat cua tam giac_30-12\"/>
  <p:tag name="ISPRING_PRESENTATION_PATH" val="D:\Lê Trí Viễn 19-20\BAI GIANG E_LEARNING 2019-2020\Truong hop bang nhau thu nhat cua tam giac_30-12.pptx"/>
  <p:tag name="ISPRING_SCREEN_RECS_UPDATED" val="D:\Lê Trí Viễn 19-20\BAI GIANG E_LEARNING 2019-2020\Truong hop bang nhau thu nhat cua tam giac_30-12\"/>
  <p:tag name="FLASHSPRING_ZOOM_TAG" val="7"/>
  <p:tag name="ISPRING_OUTPUT_FOLDER" val="D:\Lê Trí Viễn 19-20\BAI GIANG E_LEARNING 2019-2020"/>
  <p:tag name="ISPRING_ULTRA_SCORM_COURCE_TITLE" val="LÊ TRÍ VIỄN - HƯNG - TRƯỜNG HỢP BẰNG NHAU THỨ NHẤT CỦA TAM GIÁC - 30_12_19"/>
  <p:tag name="ISPRING_PRESENTATION_TITLE" val="LÊ TRÍ VIỄN - HƯNG - TRƯỜNG HỢP BẰNG NHAU THỨ NHẤT CỦA TAM GIÁC - 30_12_19"/>
  <p:tag name="ISPRING_PRESENTATION_INFO_2" val="&lt;?xml version=&quot;1.0&quot; encoding=&quot;UTF-8&quot; standalone=&quot;no&quot; ?&gt;&#10;&lt;presentation2&gt;&#10;&#10;  &lt;slides&gt;&#10;    &lt;slide id=&quot;{E36D5B2D-6CC9-40D3-8487-EE1CB6C78164}&quot; pptId=&quot;304&quot;/&gt;&#10;    &lt;slide id=&quot;{E38E4079-EA4C-4E71-9F97-7F3E702247C4}&quot; pptId=&quot;305&quot;/&gt;&#10;    &lt;slide id=&quot;{E0960CCD-E7B4-4286-BA6D-B372EF514166}&quot; pptId=&quot;297&quot;/&gt;&#10;    &lt;slide id=&quot;{89EB0A3F-03CD-458E-A7AE-B1E36315F4DB}&quot; pptId=&quot;298&quot;/&gt;&#10;    &lt;slide id=&quot;{2A16AF64-69C5-4E8D-9BE3-FA7E3684CCF4}&quot; pptId=&quot;257&quot;/&gt;&#10;    &lt;slide id=&quot;{A0A7678E-43C5-4E12-BA1D-24A8420D4591}&quot; pptId=&quot;300&quot;/&gt;&#10;    &lt;slide id=&quot;{B4F2FF02-7B19-42C1-B786-FC3C7CE30870}&quot; pptId=&quot;261&quot;/&gt;&#10;    &lt;slide id=&quot;{AE86ECF0-7133-4F8E-9701-44D4DFC0BD26}&quot; pptId=&quot;308&quot;/&gt;&#10;    &lt;slide id=&quot;{A4D2ECD9-5345-4541-8E95-9F14224760AA}&quot; pptId=&quot;302&quot;/&gt;&#10;    &lt;slide id=&quot;{C4FD483C-B0BF-45D1-8D7A-6C0555726DE7}&quot; pptId=&quot;258&quot;/&gt;&#10;    &lt;slide id=&quot;{C9B8A8A2-1E66-4387-A286-DB3DE48032E2}&quot; pptId=&quot;292&quot;/&gt;&#10;    &lt;slide id=&quot;{9480F971-AC23-450E-BE3D-52093C921AB7}&quot; pptId=&quot;259&quot;/&gt;&#10;    &lt;slide id=&quot;{ED9C2C37-ABB3-4E6F-A34F-A7A442D57F9F}&quot; pptId=&quot;263&quot;/&gt;&#10;    &lt;slide id=&quot;{46EB7922-308C-4632-BBB4-8CADD2EA5AAF}&quot; pptId=&quot;260&quot;/&gt;&#10;    &lt;slide id=&quot;{37E4058F-E462-4057-91FC-89938B7CCDD3}&quot; pptId=&quot;264&quot;/&gt;&#10;    &lt;slide id=&quot;{56B9C366-CC33-4F9C-BDE6-B3DDC2108DED}&quot; pptId=&quot;265&quot;/&gt;&#10;    &lt;slide id=&quot;{8CD73253-67AC-4D4F-B4D2-C0C31730432C}&quot; pptId=&quot;266&quot;/&gt;&#10;    &lt;slide id=&quot;{B55FA6DE-A98F-4D32-89A4-2280849EDAF8}&quot; pptId=&quot;267&quot;/&gt;&#10;    &lt;slide id=&quot;{EBB8EA15-009D-4600-B1E3-D5479FF5246E}&quot; pptId=&quot;268&quot;/&gt;&#10;    &lt;slide id=&quot;{4A9236DA-5AE5-4E7D-91B4-63517714D7BD}&quot; pptId=&quot;269&quot;/&gt;&#10;    &lt;slide id=&quot;{84AC6D59-477B-482E-BDEC-EB9FAC9D7E06}&quot; pptId=&quot;270&quot;/&gt;&#10;    &lt;slide id=&quot;{27C354CD-F15A-4BF9-B8E3-B774B36212D9}&quot; pptId=&quot;272&quot;/&gt;&#10;    &lt;slide id=&quot;{CC394BD0-41BC-453E-8A93-EAC3CDB4B7F8}&quot; pptId=&quot;273&quot;/&gt;&#10;    &lt;slide id=&quot;{C0535B9D-B9F9-4B22-9452-DC39D97C9F41}&quot; pptId=&quot;276&quot;/&gt;&#10;    &lt;slide id=&quot;{260379E0-8110-4D2B-B875-268F5971AA88}&quot; pptId=&quot;274&quot;/&gt;&#10;    &lt;slide id=&quot;{3E72A24C-1573-4BCD-B201-247758837347}&quot; pptId=&quot;299&quot;/&gt;&#10;    &lt;slide id=&quot;{7F85AA9C-4387-44AF-BC79-1603A6495DF1}&quot; pptId=&quot;293&quot;/&gt;&#10;    &lt;slide id=&quot;{FA8F1858-A42F-475C-AB6A-90B87597D640}&quot; pptId=&quot;294&quot;/&gt;&#10;    &lt;slide id=&quot;{F7B6DE0A-4CB1-4F0D-B287-D932CAA8E851}&quot; pptId=&quot;279&quot;/&gt;&#10;    &lt;slide id=&quot;{C01142F6-6986-4A1A-BA60-E7D5310A5A3E}&quot; pptId=&quot;290&quot;/&gt;&#10;    &lt;slide id=&quot;{CFDB4AAD-F767-4DD1-A8F2-659B15FB7436}&quot; pptId=&quot;281&quot;/&gt;&#10;    &lt;slide id=&quot;{23C27220-CCFE-416C-83E2-30CEC7388EEF}&quot; pptId=&quot;309&quot;/&gt;&#10;    &lt;slide id=&quot;{1771F1D0-550C-470B-8E95-CC1848B67BC5}&quot; pptId=&quot;307&quot;/&gt;&#10;    &lt;slide id=&quot;{D8247E1F-D786-42D4-9CF3-1825DFCA857C}&quot; pptId=&quot;283&quot;/&gt;&#10;    &lt;slide id=&quot;{09E54967-DF7D-4F02-8270-3EB96BE33603}&quot; pptId=&quot;284&quot;/&gt;&#10;    &lt;slide id=&quot;{0AF7B6FF-662A-4BCA-85A3-6AD09A507DD6}&quot; pptId=&quot;285&quot;/&gt;&#10;    &lt;slide id=&quot;{22430D13-8E97-48A9-9ABF-96D2C7DFC809}&quot; pptId=&quot;301&quot;/&gt;&#10;    &lt;slide id=&quot;{4DFE7A07-9488-40D7-A3E6-3533CE6874B9}&quot; pptId=&quot;287&quot;/&gt;&#10;    &lt;slide id=&quot;{42D0872D-FFBB-4736-9168-9B64D75A246F}&quot; pptId=&quot;303&quot;/&gt;&#10;  &lt;/slides&gt;&#10;&#10;  &lt;narration&gt;&#10;    &lt;audioTracks&gt;&#10;      &lt;audioTrack muted=&quot;false&quot; name=&quot;NgauHung-Hoaprox-4120043&quot; resource=&quot;520116e8&quot; slideId=&quot;{E36D5B2D-6CC9-40D3-8487-EE1CB6C78164}&quot; startTime=&quot;0&quot; stepIndex=&quot;0&quot; volume=&quot;1&quot;&gt;&#10;        &lt;audio channels=&quot;2&quot; format=&quot;s16p&quot; sampleRate=&quot;44100&quot;/&gt;&#10;      &lt;/audioTrack&gt;&#10;      &lt;audioTrack muted=&quot;false&quot; name=&quot;Tên bài học&quot; resource=&quot;e0314139&quot; slideId=&quot;{E0960CCD-E7B4-4286-BA6D-B372EF514166}&quot; startTime=&quot;0&quot; stepIndex=&quot;0&quot; volume=&quot;1&quot;&gt;&#10;        &lt;audio channels=&quot;1&quot; format=&quot;s16&quot; sampleRate=&quot;22050&quot;/&gt;&#10;      &lt;/audioTrack&gt;&#10;      &lt;audioTrack muted=&quot;false&quot; name=&quot;Chuẩn bị dụng cụ&quot; resource=&quot;f21f1329&quot; slideId=&quot;{89EB0A3F-03CD-458E-A7AE-B1E36315F4DB}&quot; startTime=&quot;0&quot; stepIndex=&quot;0&quot; volume=&quot;1&quot;&gt;&#10;        &lt;audio channels=&quot;1&quot; format=&quot;s16&quot; sampleRate=&quot;22050&quot;/&gt;&#10;      &lt;/audioTrack&gt;&#10;      &lt;audioTrack muted=&quot;false&quot; name=&quot;Đề cương ghép xong&quot; resource=&quot;d400454a&quot; slideId=&quot;{A0A7678E-43C5-4E12-BA1D-24A8420D4591}&quot; startTime=&quot;0&quot; stepIndex=&quot;0&quot; volume=&quot;1&quot;&gt;&#10;        &lt;audio channels=&quot;1&quot; format=&quot;s16p&quot; sampleRate=&quot;22050&quot;/&gt;&#10;      &lt;/audioTrack&gt;&#10;      &lt;audioTrack muted=&quot;false&quot; name=&quot;Âm thanh mục tiêu&quot; resource=&quot;c20c24d1&quot; slideId=&quot;{2A16AF64-69C5-4E8D-9BE3-FA7E3684CCF4}&quot; startTime=&quot;0&quot; stepIndex=&quot;0&quot; volume=&quot;1&quot;&gt;&#10;        &lt;audio channels=&quot;1&quot; format=&quot;s16p&quot; sampleRate=&quot;22050&quot;/&gt;&#10;      &lt;/audioTrack&gt;&#10;      &lt;audioTrack muted=&quot;false&quot; name=&quot;Ghi nhớ KT&quot; resource=&quot;ce6463a8&quot; slideId=&quot;{C4FD483C-B0BF-45D1-8D7A-6C0555726DE7}&quot; startTime=&quot;106603&quot; stepIndex=&quot;0&quot; volume=&quot;1&quot;&gt;&#10;        &lt;audio channels=&quot;1&quot; format=&quot;s16p&quot; sampleRate=&quot;44100&quot;/&gt;&#10;      &lt;/audioTrack&gt;&#10;      &lt;audioTrack muted=&quot;false&quot; name=&quot;Hđ1&quot; resource=&quot;1f893dbb&quot; slideId=&quot;{9480F971-AC23-450E-BE3D-52093C921AB7}&quot; startTime=&quot;0&quot; stepIndex=&quot;0&quot; volume=&quot;1&quot;&gt;&#10;        &lt;audio channels=&quot;1&quot; format=&quot;s16p&quot; sampleRate=&quot;44100&quot;/&gt;&#10;      &lt;/audioTrack&gt;&#10;      &lt;audioTrack muted=&quot;false&quot; name=&quot;Các em có thể làm như sau&quot; resource=&quot;020ec437&quot; slideId=&quot;{ED9C2C37-ABB3-4E6F-A34F-A7A442D57F9F}&quot; startTime=&quot;0&quot; stepIndex=&quot;0&quot; volume=&quot;1&quot;&gt;&#10;        &lt;audio channels=&quot;1&quot; format=&quot;s16p&quot; sampleRate=&quot;44100&quot;/&gt;&#10;      &lt;/audioTrack&gt;&#10;      &lt;audioTrack muted=&quot;false&quot; name=&quot;sound10 (2)&quot; resource=&quot;d7d4a261&quot; slideId=&quot;{8CD73253-67AC-4D4F-B4D2-C0C31730432C}&quot; startTime=&quot;0&quot; stepIndex=&quot;0&quot; volume=&quot;1&quot;&gt;&#10;        &lt;audio channels=&quot;1&quot; format=&quot;s16p&quot; sampleRate=&quot;44100&quot;/&gt;&#10;      &lt;/audioTrack&gt;&#10;      &lt;audioTrack muted=&quot;false&quot; name=&quot;sound11&quot; resource=&quot;783ad089&quot; slideId=&quot;{4A9236DA-5AE5-4E7D-91B4-63517714D7BD}&quot; startTime=&quot;0&quot; stepIndex=&quot;0&quot; volume=&quot;1&quot;&gt;&#10;        &lt;audio channels=&quot;1&quot; format=&quot;s16p&quot; sampleRate=&quot;44100&quot;/&gt;&#10;      &lt;/audioTrack&gt;&#10;      &lt;audioTrack muted=&quot;false&quot; name=&quot;sound11 (2)&quot; resource=&quot;419b7e25&quot; slideId=&quot;{B55FA6DE-A98F-4D32-89A4-2280849EDAF8}&quot; startTime=&quot;0&quot; stepIndex=&quot;0&quot; volume=&quot;1&quot;&gt;&#10;        &lt;audio channels=&quot;1&quot; format=&quot;s16p&quot; sampleRate=&quot;44100&quot;/&gt;&#10;      &lt;/audioTrack&gt;&#10;      &lt;audioTrack muted=&quot;false&quot; name=&quot;sound12&quot; resource=&quot;dc497d78&quot; slideId=&quot;{EBB8EA15-009D-4600-B1E3-D5479FF5246E}&quot; startTime=&quot;0&quot; stepIndex=&quot;0&quot; volume=&quot;1&quot;&gt;&#10;        &lt;audio channels=&quot;1&quot; format=&quot;s16p&quot; sampleRate=&quot;44100&quot;/&gt;&#10;      &lt;/audioTrack&gt;&#10;      &lt;audioTrack muted=&quot;false&quot; name=&quot;sound13&quot; resource=&quot;f9ea5325&quot; slideId=&quot;{84AC6D59-477B-482E-BDEC-EB9FAC9D7E06}&quot; startTime=&quot;0&quot; stepIndex=&quot;0&quot; volume=&quot;1&quot;&gt;&#10;        &lt;audio channels=&quot;1&quot; format=&quot;s16p&quot; sampleRate=&quot;44100&quot;/&gt;&#10;      &lt;/audioTrack&gt;&#10;      &lt;audioTrack muted=&quot;false&quot; name=&quot;sound14&quot; resource=&quot;a983f5dc&quot; slideId=&quot;{27C354CD-F15A-4BF9-B8E3-B774B36212D9}&quot; startTime=&quot;0&quot; stepIndex=&quot;0&quot; volume=&quot;1&quot;&gt;&#10;        &lt;audio channels=&quot;1&quot; format=&quot;s16p&quot; sampleRate=&quot;44100&quot;/&gt;&#10;      &lt;/audioTrack&gt;&#10;      &lt;audioTrack muted=&quot;false&quot; name=&quot;sound15&quot; resource=&quot;17ff22d3&quot; slideId=&quot;{CC394BD0-41BC-453E-8A93-EAC3CDB4B7F8}&quot; startTime=&quot;0&quot; stepIndex=&quot;0&quot; volume=&quot;1&quot;&gt;&#10;        &lt;audio channels=&quot;1&quot; format=&quot;s16p&quot; sampleRate=&quot;44100&quot;/&gt;&#10;      &lt;/audioTrack&gt;&#10;      &lt;audioTrack muted=&quot;false&quot; name=&quot;sound16&quot; resource=&quot;c39d7534&quot; slideId=&quot;{C0535B9D-B9F9-4B22-9452-DC39D97C9F41}&quot; startTime=&quot;0&quot; stepIndex=&quot;0&quot; volume=&quot;1&quot;&gt;&#10;        &lt;audio channels=&quot;1&quot; format=&quot;s16p&quot; sampleRate=&quot;44100&quot;/&gt;&#10;      &lt;/audioTrack&gt;&#10;      &lt;audioTrack muted=&quot;false&quot; name=&quot;sound17&quot; resource=&quot;8cce753a&quot; slideId=&quot;{260379E0-8110-4D2B-B875-268F5971AA88}&quot; startTime=&quot;0&quot; stepIndex=&quot;0&quot; volume=&quot;1&quot;&gt;&#10;        &lt;audio channels=&quot;1&quot; format=&quot;s16p&quot; sampleRate=&quot;44100&quot;/&gt;&#10;      &lt;/audioTrack&gt;&#10;      &lt;audioTrack muted=&quot;false&quot; name=&quot;sound18&quot; resource=&quot;0c5babb5&quot; slideId=&quot;{3E72A24C-1573-4BCD-B201-247758837347}&quot; startTime=&quot;0&quot; stepIndex=&quot;0&quot; volume=&quot;1&quot;&gt;&#10;        &lt;audio channels=&quot;1&quot; format=&quot;s16p&quot; sampleRate=&quot;44100&quot;/&gt;&#10;      &lt;/audioTrack&gt;&#10;      &lt;audioTrack muted=&quot;false&quot; name=&quot;sound19&quot; resource=&quot;9e44b89b&quot; slideId=&quot;{7F85AA9C-4387-44AF-BC79-1603A6495DF1}&quot; startTime=&quot;0&quot; stepIndex=&quot;0&quot; volume=&quot;1&quot;&gt;&#10;        &lt;audio channels=&quot;1&quot; format=&quot;s16p&quot; sampleRate=&quot;44100&quot;/&gt;&#10;      &lt;/audioTrack&gt;&#10;      &lt;audioTrack muted=&quot;false&quot; name=&quot;sound20&quot; resource=&quot;a2f31bde&quot; slideId=&quot;{FA8F1858-A42F-475C-AB6A-90B87597D640}&quot; startTime=&quot;0&quot; stepIndex=&quot;0&quot; volume=&quot;1&quot;&gt;&#10;        &lt;audio channels=&quot;1&quot; format=&quot;s16p&quot; sampleRate=&quot;44100&quot;/&gt;&#10;      &lt;/audioTrack&gt;&#10;      &lt;audioTrack muted=&quot;false&quot; name=&quot;sound21&quot; resource=&quot;d48517e8&quot; slideId=&quot;{F7B6DE0A-4CB1-4F0D-B287-D932CAA8E851}&quot; startTime=&quot;0&quot; stepIndex=&quot;0&quot; volume=&quot;1&quot;&gt;&#10;        &lt;audio channels=&quot;1&quot; format=&quot;s16p&quot; sampleRate=&quot;44100&quot;/&gt;&#10;      &lt;/audioTrack&gt;&#10;      &lt;audioTrack muted=&quot;false&quot; name=&quot;sound22&quot; resource=&quot;7918e087&quot; slideId=&quot;{C01142F6-6986-4A1A-BA60-E7D5310A5A3E}&quot; startTime=&quot;0&quot; stepIndex=&quot;0&quot; volume=&quot;1&quot;&gt;&#10;        &lt;audio channels=&quot;1&quot; format=&quot;s16p&quot; sampleRate=&quot;44100&quot;/&gt;&#10;      &lt;/audioTrack&gt;&#10;      &lt;audioTrack muted=&quot;false&quot; name=&quot;sound23&quot; resource=&quot;19654f70&quot; slideId=&quot;{CFDB4AAD-F767-4DD1-A8F2-659B15FB7436}&quot; startTime=&quot;0&quot; stepIndex=&quot;0&quot; volume=&quot;1&quot;&gt;&#10;        &lt;audio channels=&quot;1&quot; format=&quot;s16p&quot; sampleRate=&quot;44100&quot;/&gt;&#10;      &lt;/audioTrack&gt;&#10;      &lt;audioTrack muted=&quot;false&quot; name=&quot;sound24&quot; resource=&quot;55084cc0&quot; slideId=&quot;{D8247E1F-D786-42D4-9CF3-1825DFCA857C}&quot; startTime=&quot;0&quot; stepIndex=&quot;0&quot; volume=&quot;1&quot;&gt;&#10;        &lt;audio channels=&quot;1&quot; format=&quot;s16p&quot; sampleRate=&quot;44100&quot;/&gt;&#10;      &lt;/audioTrack&gt;&#10;      &lt;audioTrack muted=&quot;false&quot; name=&quot;sound25&quot; resource=&quot;764672b9&quot; slideId=&quot;{09E54967-DF7D-4F02-8270-3EB96BE33603}&quot; startTime=&quot;0&quot; stepIndex=&quot;0&quot; volume=&quot;1&quot;&gt;&#10;        &lt;audio channels=&quot;1&quot; format=&quot;s16p&quot; sampleRate=&quot;44100&quot;/&gt;&#10;      &lt;/audioTrack&gt;&#10;      &lt;audioTrack muted=&quot;false&quot; name=&quot;sound26&quot; resource=&quot;b7ef26c0&quot; slideId=&quot;{0AF7B6FF-662A-4BCA-85A3-6AD09A507DD6}&quot; startTime=&quot;0&quot; stepIndex=&quot;0&quot; volume=&quot;1&quot;&gt;&#10;        &lt;audio channels=&quot;1&quot; format=&quot;s16p&quot; sampleRate=&quot;22050&quot;/&gt;&#10;      &lt;/audioTrack&gt;&#10;      &lt;audioTrack muted=&quot;false&quot; name=&quot;Xomu - Lanterns (Miyuri Remix) ♪ (online-audio-converter.com)&quot; resource=&quot;2035bc2d&quot; slideId=&quot;{4DFE7A07-9488-40D7-A3E6-3533CE6874B9}&quot; startTime=&quot;0&quot; stepIndex=&quot;0&quot; volume=&quot;1&quot;&gt;&#10;        &lt;audio channels=&quot;2&quot; format=&quot;s16p&quot; sampleRate=&quot;44100&quot;/&gt;&#10;      &lt;/audioTrack&gt;&#10;      &lt;audioTrack muted=&quot;false&quot; name=&quot;Vận dụng 4&quot; resource=&quot;637a3145&quot; slideId=&quot;{23C27220-CCFE-416C-83E2-30CEC7388EEF}&quot; startTime=&quot;0&quot; stepIndex=&quot;0&quot; volume=&quot;1&quot;&gt;&#10;        &lt;audio channels=&quot;2&quot; format=&quot;s16&quot; sampleRate=&quot;44100&quot;/&gt;&#10;      &lt;/audioTrack&gt;&#10;      &lt;audioTrack muted=&quot;false&quot; name=&quot;Ghi âm trò chơi đua xe&quot; resource=&quot;4a7d10b5&quot; slideId=&quot;{1771F1D0-550C-470B-8E95-CC1848B67BC5}&quot; startTime=&quot;0&quot; stepIndex=&quot;0&quot; volume=&quot;1&quot;&gt;&#10;        &lt;audio channels=&quot;2&quot; format=&quot;s16&quot; sampleRate=&quot;44100&quot;/&gt;&#10;      &lt;/audioTrack&gt;&#10;      &lt;audioTrack muted=&quot;false&quot; name=&quot;Ghi âm trò chơi sút luân lưu&quot; resource=&quot;510924e1&quot; slideId=&quot;{AE86ECF0-7133-4F8E-9701-44D4DFC0BD26}&quot; startTime=&quot;0&quot; stepIndex=&quot;0&quot; volume=&quot;1&quot;&gt;&#10;        &lt;audio channels=&quot;2&quot; format=&quot;s16&quot; sampleRate=&quot;44100&quot;/&gt;&#10;      &lt;/audioTrack&gt;&#10;      &lt;audioTrack muted=&quot;false&quot; name=&quot;Mashup EDM Gây Nghiện ✘ Gettin Close - Nhạc EDM Tik Tok (online-audio-converter.com)&quot; resource=&quot;1e1cd8cd&quot; slideId=&quot;{42D0872D-FFBB-4736-9168-9B64D75A246F}&quot; startTime=&quot;0&quot; stepIndex=&quot;0&quot; volume=&quot;1&quot;&gt;&#10;        &lt;audio channels=&quot;2&quot; format=&quot;s16&quot; sampleRate=&quot;44100&quot;/&gt;&#10;      &lt;/audioTrack&gt;&#10;      &lt;audioTrack muted=&quot;false&quot; name=&quot;Buoc2_Ve cung tron tam B&quot; resource=&quot;fc0fbecb&quot; slideId=&quot;{37E4058F-E462-4057-91FC-89938B7CCDD3}&quot; startTime=&quot;0&quot; stepIndex=&quot;0&quot; volume=&quot;1&quot;&gt;&#10;        &lt;audio channels=&quot;1&quot; format=&quot;s16p&quot; sampleRate=&quot;44100&quot;/&gt;&#10;      &lt;/audioTrack&gt;&#10;    &lt;/audioTracks&gt;&#10;    &lt;videoTracks&gt;&#10;      &lt;videoTrack muted=&quot;false&quot; name=&quot;Video KTBT&quot; resource=&quot;d08f2a3a&quot; slideId=&quot;{A4D2ECD9-5345-4541-8E95-9F14224760AA}&quot; startTime=&quot;0&quot; stepIndex=&quot;0&quot; volume=&quot;1&quot;&gt;&#10;        &lt;video format=&quot;yuv420p&quot; frameRate=&quot;24&quot; height=&quot;404&quot; pixelAspectRatio=&quot;1&quot; width=&quot;720&quot;/&gt;&#10;        &lt;audio channels=&quot;1&quot; format=&quot;fltp&quot; sampleRate=&quot;44100&quot;/&gt;&#10;      &lt;/videoTrack&gt;&#10;      &lt;videoTrack muted=&quot;false&quot; name=&quot;video ĐVĐ&quot; resource=&quot;d1b6950d&quot; slideId=&quot;{C9B8A8A2-1E66-4387-A286-DB3DE48032E2}&quot; startTime=&quot;0&quot; stepIndex=&quot;0&quot; volume=&quot;1&quot;&gt;&#10;        &lt;video format=&quot;yuv420p&quot; frameRate=&quot;24&quot; height=&quot;360&quot; pixelAspectRatio=&quot;1&quot; width=&quot;640&quot;/&gt;&#10;        &lt;audio channels=&quot;1&quot; format=&quot;fltp&quot; sampleRate=&quot;44100&quot;/&gt;&#10;      &lt;/videoTrack&gt;&#10;      &lt;videoTrack muted=&quot;false&quot; name=&quot;video Kết thúc&quot; resource=&quot;055e8580&quot; slideId=&quot;{22430D13-8E97-48A9-9ABF-96D2C7DFC809}&quot; startTime=&quot;0&quot; stepIndex=&quot;0&quot; volume=&quot;1&quot;&gt;&#10;        &lt;video format=&quot;yuv420p&quot; frameRate=&quot;24&quot; height=&quot;360&quot; pixelAspectRatio=&quot;1&quot; width=&quot;640&quot;/&gt;&#10;        &lt;audio channels=&quot;1&quot; format=&quot;fltp&quot; sampleRate=&quot;44100&quot;/&gt;&#10;      &lt;/videoTrack&gt;&#10;    &lt;/videoTracks&gt;&#10;  &lt;/narration&gt;&#10;&#10;&lt;/presentation2&gt;&#10;"/>
  <p:tag name="ISPRING_SCORM_ENDPOINT" val="&lt;endpoint&gt;&lt;enable&gt;0&lt;/enable&gt;&lt;lrs&gt;http://&lt;/lrs&gt;&lt;auth&gt;0&lt;/auth&gt;&lt;login&gt;&lt;/login&gt;&lt;password&gt;&lt;/password&gt;&lt;key&gt;&lt;/key&gt;&lt;name&gt;&lt;/name&gt;&lt;email&gt;&lt;/email&gt;&lt;/endpoint&gt;&#10;"/>
  <p:tag name="INKNOELEADERBOARD" val="193369278"/>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UI/customUI14.xml>PPT9 86
</file>

<file path=docProps/app.xml><?xml version="1.0" encoding="utf-8"?>
<Properties xmlns="http://schemas.openxmlformats.org/officeDocument/2006/extended-properties" xmlns:vt="http://schemas.openxmlformats.org/officeDocument/2006/docPropsVTypes">
  <Template>Facet</Template>
  <TotalTime>9033</TotalTime>
  <Words>591</Words>
  <Application>Microsoft Office PowerPoint</Application>
  <PresentationFormat>On-screen Show (4:3)</PresentationFormat>
  <Paragraphs>71</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Times New Roman</vt:lpstr>
      <vt:lpstr>Trebuchet MS</vt:lpstr>
      <vt:lpstr>VNI-Times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LÊ TRÍ VIỄN - HƯNG - TRƯỜNG HỢP BẰNG NHAU THỨ NHẤT CỦA TAM GIÁC - 30_12_19</dc:title>
  <dc:creator>Administrator</dc:creator>
  <cp:lastModifiedBy>Windows User</cp:lastModifiedBy>
  <cp:revision>497</cp:revision>
  <dcterms:created xsi:type="dcterms:W3CDTF">2018-11-13T22:10:05Z</dcterms:created>
  <dcterms:modified xsi:type="dcterms:W3CDTF">2022-07-17T03:07:19Z</dcterms:modified>
</cp:coreProperties>
</file>