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9" r:id="rId2"/>
    <p:sldId id="281" r:id="rId3"/>
    <p:sldId id="282" r:id="rId4"/>
    <p:sldId id="497" r:id="rId5"/>
    <p:sldId id="456" r:id="rId6"/>
    <p:sldId id="583" r:id="rId7"/>
    <p:sldId id="326" r:id="rId8"/>
    <p:sldId id="483" r:id="rId9"/>
    <p:sldId id="581" r:id="rId10"/>
    <p:sldId id="258" r:id="rId11"/>
    <p:sldId id="582" r:id="rId12"/>
    <p:sldId id="260" r:id="rId13"/>
    <p:sldId id="484" r:id="rId14"/>
    <p:sldId id="297" r:id="rId15"/>
    <p:sldId id="275" r:id="rId16"/>
    <p:sldId id="265" r:id="rId17"/>
    <p:sldId id="266" r:id="rId18"/>
    <p:sldId id="584" r:id="rId19"/>
    <p:sldId id="585" r:id="rId20"/>
    <p:sldId id="586" r:id="rId21"/>
    <p:sldId id="587" r:id="rId22"/>
    <p:sldId id="588" r:id="rId23"/>
    <p:sldId id="272" r:id="rId24"/>
    <p:sldId id="494" r:id="rId25"/>
    <p:sldId id="279" r:id="rId26"/>
    <p:sldId id="268" r:id="rId27"/>
    <p:sldId id="304" r:id="rId28"/>
    <p:sldId id="325" r:id="rId29"/>
    <p:sldId id="257" r:id="rId30"/>
    <p:sldId id="344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5T23:05:45.019" idx="1">
    <p:pos x="1366" y="346"/>
    <p:text>slide 3
- Slide 3:  Ký hiệu hoạt động (trong file gợi ý hoặc khác)
điều chỉnh lại font chữ về time new roman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/>
      <dgm:spPr/>
      <dgm:t>
        <a:bodyPr/>
        <a:lstStyle/>
        <a:p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dirty="0"/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/>
      <dgm:spPr/>
      <dgm:t>
        <a:bodyPr/>
        <a:lstStyle/>
        <a:p>
          <a:r>
            <a:rPr lang="vi-VN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1F6625C-DEE5-4E81-9E17-CE182C3F5B83}">
      <dgm:prSet phldrT="[Text]"/>
      <dgm:spPr/>
      <dgm:t>
        <a:bodyPr/>
        <a:lstStyle/>
        <a:p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ê ke, compa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/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/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ê ke, compa, </a:t>
          </a:r>
          <a:r>
            <a:rPr lang="vi-VN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kéo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578C45F3-86DD-4F23-BF8F-057A8C926990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tam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+mj-lt"/>
          </a:endParaRPr>
        </a:p>
      </dgm:t>
    </dgm:pt>
    <dgm:pt modelId="{89E4B728-BD2D-4262-99F3-4C1D72A4FFFC}" type="parTrans" cxnId="{9543479C-F188-497A-8378-6CCF83F47E1A}">
      <dgm:prSet/>
      <dgm:spPr/>
      <dgm:t>
        <a:bodyPr/>
        <a:lstStyle/>
        <a:p>
          <a:endParaRPr lang="en-US"/>
        </a:p>
      </dgm:t>
    </dgm:pt>
    <dgm:pt modelId="{E12720AB-8054-4212-8C1B-7445DF0EB8F9}" type="sibTrans" cxnId="{9543479C-F188-497A-8378-6CCF83F47E1A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/>
      <dgm:spPr/>
      <dgm:t>
        <a:bodyPr/>
        <a:lstStyle/>
        <a:p>
          <a:endParaRPr lang="en-US" dirty="0"/>
        </a:p>
      </dgm:t>
    </dgm:pt>
    <dgm:pt modelId="{340B0917-AE02-47E8-991A-57C2FEF6B492}" type="parTrans" cxnId="{949833C7-880F-431F-9337-C36D09FD7E69}">
      <dgm:prSet/>
      <dgm:spPr/>
    </dgm:pt>
    <dgm:pt modelId="{EEA8AB36-2CE6-4B2C-BE03-742C9EF0AE15}" type="sibTrans" cxnId="{949833C7-880F-431F-9337-C36D09FD7E69}">
      <dgm:prSet/>
      <dgm:spPr/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770E6D75-2589-4F18-8B25-2642615E4FB6}" type="presOf" srcId="{E1F6625C-DEE5-4E81-9E17-CE182C3F5B83}" destId="{0DFB8EA2-E9F4-4E7D-B5BF-ABC527E44C63}" srcOrd="0" destOrd="1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9543479C-F188-497A-8378-6CCF83F47E1A}" srcId="{3B33AAEF-2BF8-4EBB-A3B1-62835B5C81BF}" destId="{578C45F3-86DD-4F23-BF8F-057A8C926990}" srcOrd="2" destOrd="0" parTransId="{89E4B728-BD2D-4262-99F3-4C1D72A4FFFC}" sibTransId="{E12720AB-8054-4212-8C1B-7445DF0EB8F9}"/>
    <dgm:cxn modelId="{94D07763-1582-4358-9964-159E391A382B}" type="presOf" srcId="{578C45F3-86DD-4F23-BF8F-057A8C926990}" destId="{8F3B6D51-6576-4847-95F8-097004C88A78}" srcOrd="0" destOrd="2" presId="urn:microsoft.com/office/officeart/2005/8/layout/vList2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37480"/>
          <a:ext cx="6096000" cy="64759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27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7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7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7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700" kern="1200" dirty="0"/>
        </a:p>
      </dsp:txBody>
      <dsp:txXfrm>
        <a:off x="31613" y="69093"/>
        <a:ext cx="6032774" cy="584369"/>
      </dsp:txXfrm>
    </dsp:sp>
    <dsp:sp modelId="{0DFB8EA2-E9F4-4E7D-B5BF-ABC527E44C63}">
      <dsp:nvSpPr>
        <dsp:cNvPr id="0" name=""/>
        <dsp:cNvSpPr/>
      </dsp:nvSpPr>
      <dsp:spPr>
        <a:xfrm>
          <a:off x="0" y="676667"/>
          <a:ext cx="6096000" cy="136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alt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1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1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1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sz="21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ê ke, compa</a:t>
          </a:r>
          <a:r>
            <a:rPr lang="en-US" alt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100" kern="1200" dirty="0"/>
        </a:p>
      </dsp:txBody>
      <dsp:txXfrm>
        <a:off x="0" y="676667"/>
        <a:ext cx="6096000" cy="1369305"/>
      </dsp:txXfrm>
    </dsp:sp>
    <dsp:sp modelId="{D2408717-B530-41AC-B5CE-E14FAEC5B062}">
      <dsp:nvSpPr>
        <dsp:cNvPr id="0" name=""/>
        <dsp:cNvSpPr/>
      </dsp:nvSpPr>
      <dsp:spPr>
        <a:xfrm>
          <a:off x="0" y="1907222"/>
          <a:ext cx="6096000" cy="64759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7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7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2700" kern="1200" dirty="0"/>
        </a:p>
      </dsp:txBody>
      <dsp:txXfrm>
        <a:off x="31613" y="1938835"/>
        <a:ext cx="6032774" cy="584369"/>
      </dsp:txXfrm>
    </dsp:sp>
    <dsp:sp modelId="{8F3B6D51-6576-4847-95F8-097004C88A78}">
      <dsp:nvSpPr>
        <dsp:cNvPr id="0" name=""/>
        <dsp:cNvSpPr/>
      </dsp:nvSpPr>
      <dsp:spPr>
        <a:xfrm>
          <a:off x="0" y="2693567"/>
          <a:ext cx="6096000" cy="1341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21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sz="21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100" kern="1200" dirty="0">
            <a:latin typeface="+mj-lt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sz="21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ê ke, compa, </a:t>
          </a:r>
          <a:r>
            <a:rPr lang="vi-VN" sz="21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vi-VN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1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</a:t>
          </a:r>
          <a:r>
            <a:rPr 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vi-VN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sz="21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1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kéo</a:t>
          </a:r>
          <a:endParaRPr lang="en-U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Sáu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tam </a:t>
          </a:r>
          <a:r>
            <a:rPr lang="en-US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giác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đều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100" kern="1200" dirty="0">
            <a:latin typeface="+mj-lt"/>
          </a:endParaRPr>
        </a:p>
      </dsp:txBody>
      <dsp:txXfrm>
        <a:off x="0" y="2693567"/>
        <a:ext cx="6096000" cy="1341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10" Type="http://schemas.openxmlformats.org/officeDocument/2006/relationships/image" Target="../media/image91.wmf"/><Relationship Id="rId4" Type="http://schemas.openxmlformats.org/officeDocument/2006/relationships/image" Target="../media/image85.wmf"/><Relationship Id="rId9" Type="http://schemas.openxmlformats.org/officeDocument/2006/relationships/image" Target="../media/image9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image" Target="../media/image117.wmf"/><Relationship Id="rId18" Type="http://schemas.openxmlformats.org/officeDocument/2006/relationships/image" Target="../media/image122.wmf"/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12" Type="http://schemas.openxmlformats.org/officeDocument/2006/relationships/image" Target="../media/image116.wmf"/><Relationship Id="rId17" Type="http://schemas.openxmlformats.org/officeDocument/2006/relationships/image" Target="../media/image121.wmf"/><Relationship Id="rId2" Type="http://schemas.openxmlformats.org/officeDocument/2006/relationships/image" Target="../media/image106.wmf"/><Relationship Id="rId16" Type="http://schemas.openxmlformats.org/officeDocument/2006/relationships/image" Target="../media/image120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11" Type="http://schemas.openxmlformats.org/officeDocument/2006/relationships/image" Target="../media/image115.wmf"/><Relationship Id="rId5" Type="http://schemas.openxmlformats.org/officeDocument/2006/relationships/image" Target="../media/image109.wmf"/><Relationship Id="rId15" Type="http://schemas.openxmlformats.org/officeDocument/2006/relationships/image" Target="../media/image119.wmf"/><Relationship Id="rId10" Type="http://schemas.openxmlformats.org/officeDocument/2006/relationships/image" Target="../media/image114.wmf"/><Relationship Id="rId4" Type="http://schemas.openxmlformats.org/officeDocument/2006/relationships/image" Target="../media/image108.wmf"/><Relationship Id="rId9" Type="http://schemas.openxmlformats.org/officeDocument/2006/relationships/image" Target="../media/image113.wmf"/><Relationship Id="rId14" Type="http://schemas.openxmlformats.org/officeDocument/2006/relationships/image" Target="../media/image118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image" Target="../media/image135.wmf"/><Relationship Id="rId3" Type="http://schemas.openxmlformats.org/officeDocument/2006/relationships/image" Target="../media/image125.wmf"/><Relationship Id="rId7" Type="http://schemas.openxmlformats.org/officeDocument/2006/relationships/image" Target="../media/image129.wmf"/><Relationship Id="rId12" Type="http://schemas.openxmlformats.org/officeDocument/2006/relationships/image" Target="../media/image134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28.wmf"/><Relationship Id="rId11" Type="http://schemas.openxmlformats.org/officeDocument/2006/relationships/image" Target="../media/image133.wmf"/><Relationship Id="rId5" Type="http://schemas.openxmlformats.org/officeDocument/2006/relationships/image" Target="../media/image127.wmf"/><Relationship Id="rId10" Type="http://schemas.openxmlformats.org/officeDocument/2006/relationships/image" Target="../media/image132.wmf"/><Relationship Id="rId4" Type="http://schemas.openxmlformats.org/officeDocument/2006/relationships/image" Target="../media/image126.wmf"/><Relationship Id="rId9" Type="http://schemas.openxmlformats.org/officeDocument/2006/relationships/image" Target="../media/image131.wmf"/><Relationship Id="rId14" Type="http://schemas.openxmlformats.org/officeDocument/2006/relationships/image" Target="../media/image13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4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12" Type="http://schemas.openxmlformats.org/officeDocument/2006/relationships/image" Target="../media/image43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11" Type="http://schemas.openxmlformats.org/officeDocument/2006/relationships/image" Target="../media/image42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image" Target="../media/image69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12" Type="http://schemas.openxmlformats.org/officeDocument/2006/relationships/image" Target="../media/image68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11" Type="http://schemas.openxmlformats.org/officeDocument/2006/relationships/image" Target="../media/image67.wmf"/><Relationship Id="rId5" Type="http://schemas.openxmlformats.org/officeDocument/2006/relationships/image" Target="../media/image6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Relationship Id="rId14" Type="http://schemas.openxmlformats.org/officeDocument/2006/relationships/image" Target="../media/image7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10" Type="http://schemas.openxmlformats.org/officeDocument/2006/relationships/image" Target="../media/image80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945508-F87E-4158-9BDC-6320FB454ECD}" type="slidenum">
              <a:rPr lang="en-US" altLang="en-US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2D87DB-C45E-41A1-BC57-7842C9A59070}" type="slidenum">
              <a:rPr lang="en-US" altLang="en-US">
                <a:latin typeface="Calibri" panose="020F0502020204030204" pitchFamily="34" charset="0"/>
              </a:rPr>
              <a:pPr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5CA5FF-2773-4E6C-A6A2-4D7B9B6182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A6751-9C1A-4C15-997E-2C2E42A1B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1A9F5-D9FE-4B26-AB4B-3A79FE9E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A4E97CFB-E775-4783-A41D-AD693901FC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35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39.wmf"/><Relationship Id="rId26" Type="http://schemas.openxmlformats.org/officeDocument/2006/relationships/image" Target="../media/image43.w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21.bin"/><Relationship Id="rId25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42.wmf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28" Type="http://schemas.openxmlformats.org/officeDocument/2006/relationships/image" Target="../media/image44.wmf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Relationship Id="rId27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33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54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9.wmf"/><Relationship Id="rId5" Type="http://schemas.openxmlformats.org/officeDocument/2006/relationships/image" Target="../media/image56.gif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53.wmf"/><Relationship Id="rId4" Type="http://schemas.openxmlformats.org/officeDocument/2006/relationships/image" Target="../media/image55.gif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wmf"/><Relationship Id="rId18" Type="http://schemas.openxmlformats.org/officeDocument/2006/relationships/oleObject" Target="../embeddings/oleObject43.bin"/><Relationship Id="rId26" Type="http://schemas.openxmlformats.org/officeDocument/2006/relationships/image" Target="../media/image67.wmf"/><Relationship Id="rId3" Type="http://schemas.openxmlformats.org/officeDocument/2006/relationships/oleObject" Target="../embeddings/oleObject35.bin"/><Relationship Id="rId21" Type="http://schemas.openxmlformats.org/officeDocument/2006/relationships/image" Target="../media/image65.wmf"/><Relationship Id="rId34" Type="http://schemas.openxmlformats.org/officeDocument/2006/relationships/image" Target="../media/image55.gif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63.wmf"/><Relationship Id="rId25" Type="http://schemas.openxmlformats.org/officeDocument/2006/relationships/oleObject" Target="../embeddings/oleObject47.bin"/><Relationship Id="rId33" Type="http://schemas.openxmlformats.org/officeDocument/2006/relationships/image" Target="../media/image56.gi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.bin"/><Relationship Id="rId20" Type="http://schemas.openxmlformats.org/officeDocument/2006/relationships/oleObject" Target="../embeddings/oleObject44.bin"/><Relationship Id="rId29" Type="http://schemas.openxmlformats.org/officeDocument/2006/relationships/oleObject" Target="../embeddings/oleObject49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39.bin"/><Relationship Id="rId24" Type="http://schemas.openxmlformats.org/officeDocument/2006/relationships/image" Target="../media/image66.wmf"/><Relationship Id="rId32" Type="http://schemas.openxmlformats.org/officeDocument/2006/relationships/image" Target="../media/image70.wmf"/><Relationship Id="rId5" Type="http://schemas.openxmlformats.org/officeDocument/2006/relationships/oleObject" Target="../embeddings/oleObject36.bin"/><Relationship Id="rId15" Type="http://schemas.openxmlformats.org/officeDocument/2006/relationships/image" Target="../media/image62.wmf"/><Relationship Id="rId23" Type="http://schemas.openxmlformats.org/officeDocument/2006/relationships/oleObject" Target="../embeddings/oleObject46.bin"/><Relationship Id="rId28" Type="http://schemas.openxmlformats.org/officeDocument/2006/relationships/image" Target="../media/image68.wmf"/><Relationship Id="rId10" Type="http://schemas.openxmlformats.org/officeDocument/2006/relationships/image" Target="../media/image60.wmf"/><Relationship Id="rId19" Type="http://schemas.openxmlformats.org/officeDocument/2006/relationships/image" Target="../media/image64.wmf"/><Relationship Id="rId31" Type="http://schemas.openxmlformats.org/officeDocument/2006/relationships/oleObject" Target="../embeddings/oleObject50.bin"/><Relationship Id="rId4" Type="http://schemas.openxmlformats.org/officeDocument/2006/relationships/image" Target="../media/image57.wmf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41.bin"/><Relationship Id="rId22" Type="http://schemas.openxmlformats.org/officeDocument/2006/relationships/oleObject" Target="../embeddings/oleObject45.bin"/><Relationship Id="rId27" Type="http://schemas.openxmlformats.org/officeDocument/2006/relationships/oleObject" Target="../embeddings/oleObject48.bin"/><Relationship Id="rId30" Type="http://schemas.openxmlformats.org/officeDocument/2006/relationships/image" Target="../media/image69.wmf"/><Relationship Id="rId8" Type="http://schemas.openxmlformats.org/officeDocument/2006/relationships/image" Target="../media/image5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78.wmf"/><Relationship Id="rId3" Type="http://schemas.openxmlformats.org/officeDocument/2006/relationships/oleObject" Target="../embeddings/oleObject51.bin"/><Relationship Id="rId21" Type="http://schemas.openxmlformats.org/officeDocument/2006/relationships/oleObject" Target="../embeddings/oleObject60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59.bin"/><Relationship Id="rId4" Type="http://schemas.openxmlformats.org/officeDocument/2006/relationships/image" Target="../media/image71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76.wmf"/><Relationship Id="rId22" Type="http://schemas.openxmlformats.org/officeDocument/2006/relationships/image" Target="../media/image8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1.w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86.wmf"/><Relationship Id="rId18" Type="http://schemas.openxmlformats.org/officeDocument/2006/relationships/oleObject" Target="../embeddings/oleObject69.bin"/><Relationship Id="rId3" Type="http://schemas.openxmlformats.org/officeDocument/2006/relationships/audio" Target="../media/audio1.wav"/><Relationship Id="rId21" Type="http://schemas.openxmlformats.org/officeDocument/2006/relationships/image" Target="../media/image90.wmf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8.bin"/><Relationship Id="rId20" Type="http://schemas.openxmlformats.org/officeDocument/2006/relationships/oleObject" Target="../embeddings/oleObject70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85.wmf"/><Relationship Id="rId5" Type="http://schemas.openxmlformats.org/officeDocument/2006/relationships/image" Target="../media/image82.wmf"/><Relationship Id="rId15" Type="http://schemas.openxmlformats.org/officeDocument/2006/relationships/image" Target="../media/image87.wmf"/><Relationship Id="rId23" Type="http://schemas.openxmlformats.org/officeDocument/2006/relationships/image" Target="../media/image91.wmf"/><Relationship Id="rId10" Type="http://schemas.openxmlformats.org/officeDocument/2006/relationships/oleObject" Target="../embeddings/oleObject65.bin"/><Relationship Id="rId19" Type="http://schemas.openxmlformats.org/officeDocument/2006/relationships/image" Target="../media/image89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67.bin"/><Relationship Id="rId22" Type="http://schemas.openxmlformats.org/officeDocument/2006/relationships/oleObject" Target="../embeddings/oleObject7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9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78.bin"/><Relationship Id="rId18" Type="http://schemas.openxmlformats.org/officeDocument/2006/relationships/oleObject" Target="../embeddings/oleObject81.bin"/><Relationship Id="rId3" Type="http://schemas.openxmlformats.org/officeDocument/2006/relationships/audio" Target="../media/audio2.wav"/><Relationship Id="rId21" Type="http://schemas.openxmlformats.org/officeDocument/2006/relationships/image" Target="../media/image101.wmf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97.wmf"/><Relationship Id="rId1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9.wmf"/><Relationship Id="rId20" Type="http://schemas.openxmlformats.org/officeDocument/2006/relationships/oleObject" Target="../embeddings/oleObject82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96.wmf"/><Relationship Id="rId19" Type="http://schemas.openxmlformats.org/officeDocument/2006/relationships/image" Target="../media/image100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9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4.bin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8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.wmf"/><Relationship Id="rId18" Type="http://schemas.openxmlformats.org/officeDocument/2006/relationships/oleObject" Target="../embeddings/oleObject92.bin"/><Relationship Id="rId26" Type="http://schemas.openxmlformats.org/officeDocument/2006/relationships/oleObject" Target="../embeddings/oleObject96.bin"/><Relationship Id="rId39" Type="http://schemas.openxmlformats.org/officeDocument/2006/relationships/image" Target="../media/image121.wmf"/><Relationship Id="rId21" Type="http://schemas.openxmlformats.org/officeDocument/2006/relationships/image" Target="../media/image113.wmf"/><Relationship Id="rId34" Type="http://schemas.openxmlformats.org/officeDocument/2006/relationships/oleObject" Target="../embeddings/oleObject100.bin"/><Relationship Id="rId42" Type="http://schemas.openxmlformats.org/officeDocument/2006/relationships/image" Target="../media/image122.wmf"/><Relationship Id="rId7" Type="http://schemas.openxmlformats.org/officeDocument/2006/relationships/image" Target="../media/image10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3.bin"/><Relationship Id="rId29" Type="http://schemas.openxmlformats.org/officeDocument/2006/relationships/image" Target="../media/image117.wmf"/><Relationship Id="rId41" Type="http://schemas.openxmlformats.org/officeDocument/2006/relationships/oleObject" Target="../embeddings/oleObject105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108.wmf"/><Relationship Id="rId24" Type="http://schemas.openxmlformats.org/officeDocument/2006/relationships/oleObject" Target="../embeddings/oleObject95.bin"/><Relationship Id="rId32" Type="http://schemas.openxmlformats.org/officeDocument/2006/relationships/oleObject" Target="../embeddings/oleObject99.bin"/><Relationship Id="rId37" Type="http://schemas.openxmlformats.org/officeDocument/2006/relationships/oleObject" Target="../embeddings/oleObject102.bin"/><Relationship Id="rId40" Type="http://schemas.openxmlformats.org/officeDocument/2006/relationships/oleObject" Target="../embeddings/oleObject104.bin"/><Relationship Id="rId5" Type="http://schemas.openxmlformats.org/officeDocument/2006/relationships/image" Target="../media/image105.wmf"/><Relationship Id="rId15" Type="http://schemas.openxmlformats.org/officeDocument/2006/relationships/image" Target="../media/image110.wmf"/><Relationship Id="rId23" Type="http://schemas.openxmlformats.org/officeDocument/2006/relationships/image" Target="../media/image114.wmf"/><Relationship Id="rId28" Type="http://schemas.openxmlformats.org/officeDocument/2006/relationships/oleObject" Target="../embeddings/oleObject97.bin"/><Relationship Id="rId36" Type="http://schemas.openxmlformats.org/officeDocument/2006/relationships/oleObject" Target="../embeddings/oleObject101.bin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112.wmf"/><Relationship Id="rId31" Type="http://schemas.openxmlformats.org/officeDocument/2006/relationships/image" Target="../media/image118.w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107.wmf"/><Relationship Id="rId14" Type="http://schemas.openxmlformats.org/officeDocument/2006/relationships/oleObject" Target="../embeddings/oleObject90.bin"/><Relationship Id="rId22" Type="http://schemas.openxmlformats.org/officeDocument/2006/relationships/oleObject" Target="../embeddings/oleObject94.bin"/><Relationship Id="rId27" Type="http://schemas.openxmlformats.org/officeDocument/2006/relationships/image" Target="../media/image116.wmf"/><Relationship Id="rId30" Type="http://schemas.openxmlformats.org/officeDocument/2006/relationships/oleObject" Target="../embeddings/oleObject98.bin"/><Relationship Id="rId35" Type="http://schemas.openxmlformats.org/officeDocument/2006/relationships/image" Target="../media/image120.wmf"/><Relationship Id="rId8" Type="http://schemas.openxmlformats.org/officeDocument/2006/relationships/oleObject" Target="../embeddings/oleObject87.bin"/><Relationship Id="rId3" Type="http://schemas.openxmlformats.org/officeDocument/2006/relationships/notesSlide" Target="../notesSlides/notesSlide6.xml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111.wmf"/><Relationship Id="rId25" Type="http://schemas.openxmlformats.org/officeDocument/2006/relationships/image" Target="../media/image115.wmf"/><Relationship Id="rId33" Type="http://schemas.openxmlformats.org/officeDocument/2006/relationships/image" Target="../media/image119.wmf"/><Relationship Id="rId38" Type="http://schemas.openxmlformats.org/officeDocument/2006/relationships/oleObject" Target="../embeddings/oleObject10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130.wmf"/><Relationship Id="rId26" Type="http://schemas.openxmlformats.org/officeDocument/2006/relationships/image" Target="../media/image134.wmf"/><Relationship Id="rId3" Type="http://schemas.openxmlformats.org/officeDocument/2006/relationships/oleObject" Target="../embeddings/oleObject106.bin"/><Relationship Id="rId21" Type="http://schemas.openxmlformats.org/officeDocument/2006/relationships/oleObject" Target="../embeddings/oleObject115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27.wmf"/><Relationship Id="rId17" Type="http://schemas.openxmlformats.org/officeDocument/2006/relationships/oleObject" Target="../embeddings/oleObject113.bin"/><Relationship Id="rId25" Type="http://schemas.openxmlformats.org/officeDocument/2006/relationships/oleObject" Target="../embeddings/oleObject117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29.wmf"/><Relationship Id="rId20" Type="http://schemas.openxmlformats.org/officeDocument/2006/relationships/image" Target="../media/image131.wmf"/><Relationship Id="rId29" Type="http://schemas.openxmlformats.org/officeDocument/2006/relationships/oleObject" Target="../embeddings/oleObject119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10.bin"/><Relationship Id="rId24" Type="http://schemas.openxmlformats.org/officeDocument/2006/relationships/image" Target="../media/image133.wmf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2.bin"/><Relationship Id="rId23" Type="http://schemas.openxmlformats.org/officeDocument/2006/relationships/oleObject" Target="../embeddings/oleObject116.bin"/><Relationship Id="rId28" Type="http://schemas.openxmlformats.org/officeDocument/2006/relationships/image" Target="../media/image135.wmf"/><Relationship Id="rId10" Type="http://schemas.openxmlformats.org/officeDocument/2006/relationships/image" Target="../media/image126.wmf"/><Relationship Id="rId19" Type="http://schemas.openxmlformats.org/officeDocument/2006/relationships/oleObject" Target="../embeddings/oleObject114.bin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28.wmf"/><Relationship Id="rId22" Type="http://schemas.openxmlformats.org/officeDocument/2006/relationships/image" Target="../media/image132.wmf"/><Relationship Id="rId27" Type="http://schemas.openxmlformats.org/officeDocument/2006/relationships/oleObject" Target="../embeddings/oleObject118.bin"/><Relationship Id="rId30" Type="http://schemas.openxmlformats.org/officeDocument/2006/relationships/image" Target="../media/image136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8" b="11948"/>
          <a:stretch/>
        </p:blipFill>
        <p:spPr>
          <a:xfrm>
            <a:off x="1268549" y="285750"/>
            <a:ext cx="6503851" cy="4648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1330517" y="717592"/>
            <a:ext cx="33746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…………..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4114800" y="2466481"/>
            <a:ext cx="14317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GV:…..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2342523" y="1502274"/>
            <a:ext cx="398378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840887" y="3337727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>
            <a:extLst>
              <a:ext uri="{FF2B5EF4-FFF2-40B4-BE49-F238E27FC236}">
                <a16:creationId xmlns:a16="http://schemas.microsoft.com/office/drawing/2014/main" id="{43538432-90E9-4858-A2B3-AD1982BB6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0"/>
            <a:ext cx="628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Với :</a:t>
            </a:r>
          </a:p>
        </p:txBody>
      </p:sp>
      <p:graphicFrame>
        <p:nvGraphicFramePr>
          <p:cNvPr id="6156" name="Object 12">
            <a:extLst>
              <a:ext uri="{FF2B5EF4-FFF2-40B4-BE49-F238E27FC236}">
                <a16:creationId xmlns:a16="http://schemas.microsoft.com/office/drawing/2014/main" id="{A1E9C0C2-0800-4A5E-857D-BD21BC011C50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2628900" y="1200150"/>
          <a:ext cx="3543300" cy="677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3" imgW="2057400" imgH="393700" progId="Equation.DSMT4">
                  <p:embed/>
                </p:oleObj>
              </mc:Choice>
              <mc:Fallback>
                <p:oleObj name="Equation" r:id="rId3" imgW="2057400" imgH="393700" progId="Equation.DSMT4">
                  <p:embed/>
                  <p:pic>
                    <p:nvPicPr>
                      <p:cNvPr id="6156" name="Object 12">
                        <a:extLst>
                          <a:ext uri="{FF2B5EF4-FFF2-40B4-BE49-F238E27FC236}">
                            <a16:creationId xmlns:a16="http://schemas.microsoft.com/office/drawing/2014/main" id="{A1E9C0C2-0800-4A5E-857D-BD21BC011C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1200150"/>
                        <a:ext cx="3543300" cy="677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Text Box 14">
            <a:extLst>
              <a:ext uri="{FF2B5EF4-FFF2-40B4-BE49-F238E27FC236}">
                <a16:creationId xmlns:a16="http://schemas.microsoft.com/office/drawing/2014/main" id="{4D383323-DD03-4D14-8EC0-DA2AA94EB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943100"/>
            <a:ext cx="857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Ta có: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19CE1A-71DE-45A6-97F9-F24AB88C48DA}"/>
              </a:ext>
            </a:extLst>
          </p:cNvPr>
          <p:cNvSpPr/>
          <p:nvPr/>
        </p:nvSpPr>
        <p:spPr>
          <a:xfrm>
            <a:off x="2743200" y="2057400"/>
            <a:ext cx="2914650" cy="9144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aphicFrame>
        <p:nvGraphicFramePr>
          <p:cNvPr id="6163" name="Object 19">
            <a:extLst>
              <a:ext uri="{FF2B5EF4-FFF2-40B4-BE49-F238E27FC236}">
                <a16:creationId xmlns:a16="http://schemas.microsoft.com/office/drawing/2014/main" id="{4BA6F742-2852-4BE0-93C4-7091657503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7500" y="2171700"/>
          <a:ext cx="2633663" cy="751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5" imgW="1384300" imgH="393700" progId="Equation.DSMT4">
                  <p:embed/>
                </p:oleObj>
              </mc:Choice>
              <mc:Fallback>
                <p:oleObj name="Equation" r:id="rId5" imgW="1384300" imgH="393700" progId="Equation.DSMT4">
                  <p:embed/>
                  <p:pic>
                    <p:nvPicPr>
                      <p:cNvPr id="6163" name="Object 19">
                        <a:extLst>
                          <a:ext uri="{FF2B5EF4-FFF2-40B4-BE49-F238E27FC236}">
                            <a16:creationId xmlns:a16="http://schemas.microsoft.com/office/drawing/2014/main" id="{4BA6F742-2852-4BE0-93C4-7091657503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2171700"/>
                        <a:ext cx="2633663" cy="751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C8E03B00-6871-4E38-BDC2-3D3417E13C87}"/>
              </a:ext>
            </a:extLst>
          </p:cNvPr>
          <p:cNvSpPr/>
          <p:nvPr/>
        </p:nvSpPr>
        <p:spPr>
          <a:xfrm>
            <a:off x="2743200" y="3429000"/>
            <a:ext cx="2914650" cy="9144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aphicFrame>
        <p:nvGraphicFramePr>
          <p:cNvPr id="2052" name="Object 21">
            <a:extLst>
              <a:ext uri="{FF2B5EF4-FFF2-40B4-BE49-F238E27FC236}">
                <a16:creationId xmlns:a16="http://schemas.microsoft.com/office/drawing/2014/main" id="{F552A399-0324-4DEE-83BD-319002A982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0350" y="3486150"/>
          <a:ext cx="2787254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7" imgW="1371600" imgH="393700" progId="Equation.DSMT4">
                  <p:embed/>
                </p:oleObj>
              </mc:Choice>
              <mc:Fallback>
                <p:oleObj name="Equation" r:id="rId7" imgW="1371600" imgH="393700" progId="Equation.DSMT4">
                  <p:embed/>
                  <p:pic>
                    <p:nvPicPr>
                      <p:cNvPr id="2052" name="Object 21">
                        <a:extLst>
                          <a:ext uri="{FF2B5EF4-FFF2-40B4-BE49-F238E27FC236}">
                            <a16:creationId xmlns:a16="http://schemas.microsoft.com/office/drawing/2014/main" id="{F552A399-0324-4DEE-83BD-319002A982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3486150"/>
                        <a:ext cx="2787254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5">
            <a:extLst>
              <a:ext uri="{FF2B5EF4-FFF2-40B4-BE49-F238E27FC236}">
                <a16:creationId xmlns:a16="http://schemas.microsoft.com/office/drawing/2014/main" id="{87850EB4-D2F9-4D1C-972C-C3FBDBCE17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24000" y="438150"/>
            <a:ext cx="3886200" cy="3429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1.Cộng,trừ </a:t>
            </a:r>
            <a:r>
              <a:rPr lang="en-US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85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8" grpId="0"/>
      <p:bldP spid="19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Rectangle 16">
            <a:extLst>
              <a:ext uri="{FF2B5EF4-FFF2-40B4-BE49-F238E27FC236}">
                <a16:creationId xmlns:a16="http://schemas.microsoft.com/office/drawing/2014/main" id="{51000433-CBC1-4B36-BDB6-FFC7D2309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50" y="2000250"/>
            <a:ext cx="685800" cy="742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8209" name="Text Box 17">
            <a:extLst>
              <a:ext uri="{FF2B5EF4-FFF2-40B4-BE49-F238E27FC236}">
                <a16:creationId xmlns:a16="http://schemas.microsoft.com/office/drawing/2014/main" id="{F70A4DF3-9D68-45C1-9AA3-B23B9E413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1485900"/>
            <a:ext cx="514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1)</a:t>
            </a: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34AF9306-5E8F-4C75-BB17-6FB70E631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49" y="3314700"/>
            <a:ext cx="5143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2)</a:t>
            </a:r>
          </a:p>
        </p:txBody>
      </p:sp>
      <p:sp>
        <p:nvSpPr>
          <p:cNvPr id="8216" name="Line 24">
            <a:extLst>
              <a:ext uri="{FF2B5EF4-FFF2-40B4-BE49-F238E27FC236}">
                <a16:creationId xmlns:a16="http://schemas.microsoft.com/office/drawing/2014/main" id="{3E2BF8D6-ED53-4FA0-8A65-7F5F3FCBC9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4229100"/>
            <a:ext cx="1314450" cy="3452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8217" name="Line 25">
            <a:extLst>
              <a:ext uri="{FF2B5EF4-FFF2-40B4-BE49-F238E27FC236}">
                <a16:creationId xmlns:a16="http://schemas.microsoft.com/office/drawing/2014/main" id="{D1AFD2E5-F355-42F9-971D-1BE42766D2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6250" y="3886200"/>
            <a:ext cx="0" cy="3429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8218" name="Line 26">
            <a:extLst>
              <a:ext uri="{FF2B5EF4-FFF2-40B4-BE49-F238E27FC236}">
                <a16:creationId xmlns:a16="http://schemas.microsoft.com/office/drawing/2014/main" id="{D21E6E68-C44C-4C1D-BE1E-E37C747932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943350"/>
            <a:ext cx="0" cy="3429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8228" name="Rectangle 36">
            <a:extLst>
              <a:ext uri="{FF2B5EF4-FFF2-40B4-BE49-F238E27FC236}">
                <a16:creationId xmlns:a16="http://schemas.microsoft.com/office/drawing/2014/main" id="{C44CF14B-9A15-4872-9E1F-FCF41A49B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00" y="3200400"/>
            <a:ext cx="514350" cy="742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30" name="Cloud Callout 29">
            <a:extLst>
              <a:ext uri="{FF2B5EF4-FFF2-40B4-BE49-F238E27FC236}">
                <a16:creationId xmlns:a16="http://schemas.microsoft.com/office/drawing/2014/main" id="{65E76828-4D7A-494A-938C-ACD659D5EA20}"/>
              </a:ext>
            </a:extLst>
          </p:cNvPr>
          <p:cNvSpPr/>
          <p:nvPr/>
        </p:nvSpPr>
        <p:spPr>
          <a:xfrm>
            <a:off x="1771650" y="228600"/>
            <a:ext cx="1504950" cy="80010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2298" name="TextBox 32">
            <a:extLst>
              <a:ext uri="{FF2B5EF4-FFF2-40B4-BE49-F238E27FC236}">
                <a16:creationId xmlns:a16="http://schemas.microsoft.com/office/drawing/2014/main" id="{000462C5-1ADB-4446-AB79-83809F631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00050"/>
            <a:ext cx="11239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dirty="0" err="1">
                <a:solidFill>
                  <a:srgbClr val="0000FF"/>
                </a:solidFill>
              </a:rPr>
              <a:t>Ví</a:t>
            </a:r>
            <a:r>
              <a:rPr lang="en-US" altLang="en-US" sz="2100" dirty="0">
                <a:solidFill>
                  <a:srgbClr val="0000FF"/>
                </a:solidFill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</a:rPr>
              <a:t>dụ</a:t>
            </a:r>
            <a:endParaRPr lang="en-US" altLang="en-US" sz="2100" dirty="0">
              <a:solidFill>
                <a:srgbClr val="0000FF"/>
              </a:solidFill>
            </a:endParaRPr>
          </a:p>
        </p:txBody>
      </p:sp>
      <p:graphicFrame>
        <p:nvGraphicFramePr>
          <p:cNvPr id="3104" name="Object 32">
            <a:extLst>
              <a:ext uri="{FF2B5EF4-FFF2-40B4-BE49-F238E27FC236}">
                <a16:creationId xmlns:a16="http://schemas.microsoft.com/office/drawing/2014/main" id="{34711FF5-D31B-4E2C-90E5-276B59A84A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86150" y="2000250"/>
          <a:ext cx="2114550" cy="798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3" imgW="1040948" imgH="393529" progId="Equation.DSMT4">
                  <p:embed/>
                </p:oleObj>
              </mc:Choice>
              <mc:Fallback>
                <p:oleObj name="Equation" r:id="rId3" imgW="1040948" imgH="393529" progId="Equation.DSMT4">
                  <p:embed/>
                  <p:pic>
                    <p:nvPicPr>
                      <p:cNvPr id="3104" name="Object 32">
                        <a:extLst>
                          <a:ext uri="{FF2B5EF4-FFF2-40B4-BE49-F238E27FC236}">
                            <a16:creationId xmlns:a16="http://schemas.microsoft.com/office/drawing/2014/main" id="{34711FF5-D31B-4E2C-90E5-276B59A84A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2000250"/>
                        <a:ext cx="2114550" cy="798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7" name="Object 35">
            <a:extLst>
              <a:ext uri="{FF2B5EF4-FFF2-40B4-BE49-F238E27FC236}">
                <a16:creationId xmlns:a16="http://schemas.microsoft.com/office/drawing/2014/main" id="{514FA3FE-8C9A-48B8-9FE7-8D3D92EB5D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8900" y="1257300"/>
          <a:ext cx="887016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5" imgW="469696" imgH="393529" progId="Equation.DSMT4">
                  <p:embed/>
                </p:oleObj>
              </mc:Choice>
              <mc:Fallback>
                <p:oleObj name="Equation" r:id="rId5" imgW="469696" imgH="393529" progId="Equation.DSMT4">
                  <p:embed/>
                  <p:pic>
                    <p:nvPicPr>
                      <p:cNvPr id="3107" name="Object 35">
                        <a:extLst>
                          <a:ext uri="{FF2B5EF4-FFF2-40B4-BE49-F238E27FC236}">
                            <a16:creationId xmlns:a16="http://schemas.microsoft.com/office/drawing/2014/main" id="{514FA3FE-8C9A-48B8-9FE7-8D3D92EB5D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1257300"/>
                        <a:ext cx="887016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8" name="Object 36">
            <a:extLst>
              <a:ext uri="{FF2B5EF4-FFF2-40B4-BE49-F238E27FC236}">
                <a16:creationId xmlns:a16="http://schemas.microsoft.com/office/drawing/2014/main" id="{6B3D61B2-F44A-4600-B475-8ACC953183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3300" y="1268016"/>
          <a:ext cx="14382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7" imgW="825500" imgH="393700" progId="Equation.DSMT4">
                  <p:embed/>
                </p:oleObj>
              </mc:Choice>
              <mc:Fallback>
                <p:oleObj name="Equation" r:id="rId7" imgW="825500" imgH="393700" progId="Equation.DSMT4">
                  <p:embed/>
                  <p:pic>
                    <p:nvPicPr>
                      <p:cNvPr id="3108" name="Object 36">
                        <a:extLst>
                          <a:ext uri="{FF2B5EF4-FFF2-40B4-BE49-F238E27FC236}">
                            <a16:creationId xmlns:a16="http://schemas.microsoft.com/office/drawing/2014/main" id="{6B3D61B2-F44A-4600-B475-8ACC953183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1268016"/>
                        <a:ext cx="14382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9" name="Object 37">
            <a:extLst>
              <a:ext uri="{FF2B5EF4-FFF2-40B4-BE49-F238E27FC236}">
                <a16:creationId xmlns:a16="http://schemas.microsoft.com/office/drawing/2014/main" id="{1C4ED96F-690C-467A-8ECF-927AD737AC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3200400"/>
          <a:ext cx="9715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9" imgW="545863" imgH="393529" progId="Equation.DSMT4">
                  <p:embed/>
                </p:oleObj>
              </mc:Choice>
              <mc:Fallback>
                <p:oleObj name="Equation" r:id="rId9" imgW="545863" imgH="393529" progId="Equation.DSMT4">
                  <p:embed/>
                  <p:pic>
                    <p:nvPicPr>
                      <p:cNvPr id="3109" name="Object 37">
                        <a:extLst>
                          <a:ext uri="{FF2B5EF4-FFF2-40B4-BE49-F238E27FC236}">
                            <a16:creationId xmlns:a16="http://schemas.microsoft.com/office/drawing/2014/main" id="{1C4ED96F-690C-467A-8ECF-927AD737AC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00400"/>
                        <a:ext cx="97155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0" name="Object 38">
            <a:extLst>
              <a:ext uri="{FF2B5EF4-FFF2-40B4-BE49-F238E27FC236}">
                <a16:creationId xmlns:a16="http://schemas.microsoft.com/office/drawing/2014/main" id="{6FCC5465-F336-4E03-964D-65365C3836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1900" y="3143250"/>
          <a:ext cx="10287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11" imgW="583947" imgH="393529" progId="Equation.DSMT4">
                  <p:embed/>
                </p:oleObj>
              </mc:Choice>
              <mc:Fallback>
                <p:oleObj name="Equation" r:id="rId11" imgW="583947" imgH="393529" progId="Equation.DSMT4">
                  <p:embed/>
                  <p:pic>
                    <p:nvPicPr>
                      <p:cNvPr id="3110" name="Object 38">
                        <a:extLst>
                          <a:ext uri="{FF2B5EF4-FFF2-40B4-BE49-F238E27FC236}">
                            <a16:creationId xmlns:a16="http://schemas.microsoft.com/office/drawing/2014/main" id="{6FCC5465-F336-4E03-964D-65365C3836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3143250"/>
                        <a:ext cx="10287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1" name="Object 39">
            <a:extLst>
              <a:ext uri="{FF2B5EF4-FFF2-40B4-BE49-F238E27FC236}">
                <a16:creationId xmlns:a16="http://schemas.microsoft.com/office/drawing/2014/main" id="{2F5C1743-E512-4A20-86D6-A7EB9C75EF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200400"/>
          <a:ext cx="1677591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13" imgW="888614" imgH="393529" progId="Equation.DSMT4">
                  <p:embed/>
                </p:oleObj>
              </mc:Choice>
              <mc:Fallback>
                <p:oleObj name="Equation" r:id="rId13" imgW="888614" imgH="393529" progId="Equation.DSMT4">
                  <p:embed/>
                  <p:pic>
                    <p:nvPicPr>
                      <p:cNvPr id="3111" name="Object 39">
                        <a:extLst>
                          <a:ext uri="{FF2B5EF4-FFF2-40B4-BE49-F238E27FC236}">
                            <a16:creationId xmlns:a16="http://schemas.microsoft.com/office/drawing/2014/main" id="{2F5C1743-E512-4A20-86D6-A7EB9C75EF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200400"/>
                        <a:ext cx="1677591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A9E6092-83CA-497D-AD01-587487E199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3476" y="1257300"/>
          <a:ext cx="115609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15" imgW="723586" imgH="393529" progId="Equation.DSMT4">
                  <p:embed/>
                </p:oleObj>
              </mc:Choice>
              <mc:Fallback>
                <p:oleObj name="Equation" r:id="rId15" imgW="723586" imgH="393529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A9E6092-83CA-497D-AD01-587487E199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6" y="1257300"/>
                        <a:ext cx="115609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74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 animBg="1"/>
      <p:bldP spid="8209" grpId="0"/>
      <p:bldP spid="8210" grpId="0"/>
      <p:bldP spid="82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D0FBB108-12CA-43D0-89C3-C1E3DCE8C34B}"/>
              </a:ext>
            </a:extLst>
          </p:cNvPr>
          <p:cNvGrpSpPr>
            <a:grpSpLocks/>
          </p:cNvGrpSpPr>
          <p:nvPr/>
        </p:nvGrpSpPr>
        <p:grpSpPr bwMode="auto">
          <a:xfrm>
            <a:off x="1403747" y="285751"/>
            <a:ext cx="571500" cy="498872"/>
            <a:chOff x="558" y="1275"/>
            <a:chExt cx="480" cy="419"/>
          </a:xfrm>
        </p:grpSpPr>
        <p:grpSp>
          <p:nvGrpSpPr>
            <p:cNvPr id="13340" name="Group 6">
              <a:extLst>
                <a:ext uri="{FF2B5EF4-FFF2-40B4-BE49-F238E27FC236}">
                  <a16:creationId xmlns:a16="http://schemas.microsoft.com/office/drawing/2014/main" id="{4BEC58A8-22AE-428B-8F36-2D8A9BDF35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" y="1275"/>
              <a:ext cx="480" cy="419"/>
              <a:chOff x="1110" y="2656"/>
              <a:chExt cx="1549" cy="1351"/>
            </a:xfrm>
          </p:grpSpPr>
          <p:sp>
            <p:nvSpPr>
              <p:cNvPr id="13342" name="AutoShape 7">
                <a:extLst>
                  <a:ext uri="{FF2B5EF4-FFF2-40B4-BE49-F238E27FC236}">
                    <a16:creationId xmlns:a16="http://schemas.microsoft.com/office/drawing/2014/main" id="{EEB7171D-8711-4FB8-AC88-261B540B211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350"/>
              </a:p>
            </p:txBody>
          </p:sp>
          <p:sp>
            <p:nvSpPr>
              <p:cNvPr id="13343" name="AutoShape 8">
                <a:extLst>
                  <a:ext uri="{FF2B5EF4-FFF2-40B4-BE49-F238E27FC236}">
                    <a16:creationId xmlns:a16="http://schemas.microsoft.com/office/drawing/2014/main" id="{50BDA6B2-3D25-4F1A-9B74-036315897D5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350"/>
              </a:p>
            </p:txBody>
          </p:sp>
          <p:sp>
            <p:nvSpPr>
              <p:cNvPr id="10249" name="AutoShape 9">
                <a:extLst>
                  <a:ext uri="{FF2B5EF4-FFF2-40B4-BE49-F238E27FC236}">
                    <a16:creationId xmlns:a16="http://schemas.microsoft.com/office/drawing/2014/main" id="{44A55535-D166-495B-920B-4A1C841B68B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>
                  <a:latin typeface="Arial" charset="0"/>
                </a:endParaRPr>
              </a:p>
            </p:txBody>
          </p:sp>
        </p:grpSp>
        <p:sp>
          <p:nvSpPr>
            <p:cNvPr id="13341" name="Text Box 10">
              <a:extLst>
                <a:ext uri="{FF2B5EF4-FFF2-40B4-BE49-F238E27FC236}">
                  <a16:creationId xmlns:a16="http://schemas.microsoft.com/office/drawing/2014/main" id="{1E118648-7209-405A-9155-9B687CAF0A8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03" y="1337"/>
              <a:ext cx="38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00FF00"/>
                  </a:solidFill>
                </a:rPr>
                <a:t>?1</a:t>
              </a:r>
            </a:p>
          </p:txBody>
        </p:sp>
      </p:grpSp>
      <p:sp>
        <p:nvSpPr>
          <p:cNvPr id="10251" name="Text Box 11">
            <a:extLst>
              <a:ext uri="{FF2B5EF4-FFF2-40B4-BE49-F238E27FC236}">
                <a16:creationId xmlns:a16="http://schemas.microsoft.com/office/drawing/2014/main" id="{BFB5AF35-4430-4CE3-B508-CCD35C121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847" y="34290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1)</a:t>
            </a:r>
          </a:p>
        </p:txBody>
      </p:sp>
      <p:graphicFrame>
        <p:nvGraphicFramePr>
          <p:cNvPr id="10252" name="Object 12">
            <a:extLst>
              <a:ext uri="{FF2B5EF4-FFF2-40B4-BE49-F238E27FC236}">
                <a16:creationId xmlns:a16="http://schemas.microsoft.com/office/drawing/2014/main" id="{4B429DEF-1969-429E-8E99-105FE9B95570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2661048" y="114301"/>
          <a:ext cx="1069181" cy="736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Equation" r:id="rId3" imgW="571252" imgH="393529" progId="Equation.DSMT4">
                  <p:embed/>
                </p:oleObj>
              </mc:Choice>
              <mc:Fallback>
                <p:oleObj name="Equation" r:id="rId3" imgW="571252" imgH="393529" progId="Equation.DSMT4">
                  <p:embed/>
                  <p:pic>
                    <p:nvPicPr>
                      <p:cNvPr id="10252" name="Object 12">
                        <a:extLst>
                          <a:ext uri="{FF2B5EF4-FFF2-40B4-BE49-F238E27FC236}">
                            <a16:creationId xmlns:a16="http://schemas.microsoft.com/office/drawing/2014/main" id="{4B429DEF-1969-429E-8E99-105FE9B95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1048" y="114301"/>
                        <a:ext cx="1069181" cy="736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Text Box 14">
            <a:extLst>
              <a:ext uri="{FF2B5EF4-FFF2-40B4-BE49-F238E27FC236}">
                <a16:creationId xmlns:a16="http://schemas.microsoft.com/office/drawing/2014/main" id="{BC749357-1484-4A27-B0A5-920D3115F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847" y="40005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2)</a:t>
            </a:r>
          </a:p>
        </p:txBody>
      </p:sp>
      <p:graphicFrame>
        <p:nvGraphicFramePr>
          <p:cNvPr id="10255" name="Object 15">
            <a:extLst>
              <a:ext uri="{FF2B5EF4-FFF2-40B4-BE49-F238E27FC236}">
                <a16:creationId xmlns:a16="http://schemas.microsoft.com/office/drawing/2014/main" id="{A3668372-F718-46C5-98CF-FB6C65A073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7048" y="114301"/>
          <a:ext cx="1258490" cy="736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Equation" r:id="rId5" imgW="672808" imgH="393529" progId="Equation.DSMT4">
                  <p:embed/>
                </p:oleObj>
              </mc:Choice>
              <mc:Fallback>
                <p:oleObj name="Equation" r:id="rId5" imgW="672808" imgH="393529" progId="Equation.DSMT4">
                  <p:embed/>
                  <p:pic>
                    <p:nvPicPr>
                      <p:cNvPr id="10255" name="Object 15">
                        <a:extLst>
                          <a:ext uri="{FF2B5EF4-FFF2-40B4-BE49-F238E27FC236}">
                            <a16:creationId xmlns:a16="http://schemas.microsoft.com/office/drawing/2014/main" id="{A3668372-F718-46C5-98CF-FB6C65A073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7048" y="114301"/>
                        <a:ext cx="1258490" cy="736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7" name="Object 17">
            <a:extLst>
              <a:ext uri="{FF2B5EF4-FFF2-40B4-BE49-F238E27FC236}">
                <a16:creationId xmlns:a16="http://schemas.microsoft.com/office/drawing/2014/main" id="{33AC85F5-0229-4B5D-BE02-73CA27D6B9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3898" y="1143001"/>
          <a:ext cx="1210865" cy="736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Equation" r:id="rId7" imgW="647419" imgH="393529" progId="Equation.DSMT4">
                  <p:embed/>
                </p:oleObj>
              </mc:Choice>
              <mc:Fallback>
                <p:oleObj name="Equation" r:id="rId7" imgW="647419" imgH="393529" progId="Equation.DSMT4">
                  <p:embed/>
                  <p:pic>
                    <p:nvPicPr>
                      <p:cNvPr id="10257" name="Object 17">
                        <a:extLst>
                          <a:ext uri="{FF2B5EF4-FFF2-40B4-BE49-F238E27FC236}">
                            <a16:creationId xmlns:a16="http://schemas.microsoft.com/office/drawing/2014/main" id="{33AC85F5-0229-4B5D-BE02-73CA27D6B9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898" y="1143001"/>
                        <a:ext cx="1210865" cy="736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8" name="AutoShape 18">
            <a:extLst>
              <a:ext uri="{FF2B5EF4-FFF2-40B4-BE49-F238E27FC236}">
                <a16:creationId xmlns:a16="http://schemas.microsoft.com/office/drawing/2014/main" id="{DD073D3C-5282-4836-A18A-8B09F234F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397" y="1828800"/>
            <a:ext cx="171450" cy="40005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graphicFrame>
        <p:nvGraphicFramePr>
          <p:cNvPr id="10259" name="Object 19">
            <a:extLst>
              <a:ext uri="{FF2B5EF4-FFF2-40B4-BE49-F238E27FC236}">
                <a16:creationId xmlns:a16="http://schemas.microsoft.com/office/drawing/2014/main" id="{CF98589F-B385-4CFF-B2BD-837F70CCCC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1048" y="2228851"/>
          <a:ext cx="1091803" cy="736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Equation" r:id="rId9" imgW="583947" imgH="393529" progId="Equation.DSMT4">
                  <p:embed/>
                </p:oleObj>
              </mc:Choice>
              <mc:Fallback>
                <p:oleObj name="Equation" r:id="rId9" imgW="583947" imgH="393529" progId="Equation.DSMT4">
                  <p:embed/>
                  <p:pic>
                    <p:nvPicPr>
                      <p:cNvPr id="10259" name="Object 19">
                        <a:extLst>
                          <a:ext uri="{FF2B5EF4-FFF2-40B4-BE49-F238E27FC236}">
                            <a16:creationId xmlns:a16="http://schemas.microsoft.com/office/drawing/2014/main" id="{CF98589F-B385-4CFF-B2BD-837F70CCCC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1048" y="2228851"/>
                        <a:ext cx="1091803" cy="736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0" name="AutoShape 20">
            <a:extLst>
              <a:ext uri="{FF2B5EF4-FFF2-40B4-BE49-F238E27FC236}">
                <a16:creationId xmlns:a16="http://schemas.microsoft.com/office/drawing/2014/main" id="{BE0853BE-350B-4EF9-AB3E-367077F26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547" y="2971800"/>
            <a:ext cx="171450" cy="40005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graphicFrame>
        <p:nvGraphicFramePr>
          <p:cNvPr id="10261" name="Object 21">
            <a:extLst>
              <a:ext uri="{FF2B5EF4-FFF2-40B4-BE49-F238E27FC236}">
                <a16:creationId xmlns:a16="http://schemas.microsoft.com/office/drawing/2014/main" id="{CBA09EE6-1BD0-496B-8E64-6DDEE16513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1047" y="3314701"/>
          <a:ext cx="1352550" cy="736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Equation" r:id="rId11" imgW="723586" imgH="393529" progId="Equation.DSMT4">
                  <p:embed/>
                </p:oleObj>
              </mc:Choice>
              <mc:Fallback>
                <p:oleObj name="Equation" r:id="rId11" imgW="723586" imgH="393529" progId="Equation.DSMT4">
                  <p:embed/>
                  <p:pic>
                    <p:nvPicPr>
                      <p:cNvPr id="10261" name="Object 21">
                        <a:extLst>
                          <a:ext uri="{FF2B5EF4-FFF2-40B4-BE49-F238E27FC236}">
                            <a16:creationId xmlns:a16="http://schemas.microsoft.com/office/drawing/2014/main" id="{CBA09EE6-1BD0-496B-8E64-6DDEE16513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1047" y="3314701"/>
                        <a:ext cx="1352550" cy="736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2" name="AutoShape 22">
            <a:extLst>
              <a:ext uri="{FF2B5EF4-FFF2-40B4-BE49-F238E27FC236}">
                <a16:creationId xmlns:a16="http://schemas.microsoft.com/office/drawing/2014/main" id="{BC78E502-C8BA-466A-BC06-6683B1A2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847" y="3886200"/>
            <a:ext cx="285750" cy="857250"/>
          </a:xfrm>
          <a:prstGeom prst="curvedRigh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graphicFrame>
        <p:nvGraphicFramePr>
          <p:cNvPr id="10263" name="Object 23">
            <a:extLst>
              <a:ext uri="{FF2B5EF4-FFF2-40B4-BE49-F238E27FC236}">
                <a16:creationId xmlns:a16="http://schemas.microsoft.com/office/drawing/2014/main" id="{785D7370-CA3A-4120-B13C-C7E9F04CA0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1991" y="4229101"/>
          <a:ext cx="1376363" cy="736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Equation" r:id="rId13" imgW="736280" imgH="393529" progId="Equation.DSMT4">
                  <p:embed/>
                </p:oleObj>
              </mc:Choice>
              <mc:Fallback>
                <p:oleObj name="Equation" r:id="rId13" imgW="736280" imgH="393529" progId="Equation.DSMT4">
                  <p:embed/>
                  <p:pic>
                    <p:nvPicPr>
                      <p:cNvPr id="10263" name="Object 23">
                        <a:extLst>
                          <a:ext uri="{FF2B5EF4-FFF2-40B4-BE49-F238E27FC236}">
                            <a16:creationId xmlns:a16="http://schemas.microsoft.com/office/drawing/2014/main" id="{785D7370-CA3A-4120-B13C-C7E9F04CA0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1991" y="4229101"/>
                        <a:ext cx="1376363" cy="736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4" name="Object 24">
            <a:extLst>
              <a:ext uri="{FF2B5EF4-FFF2-40B4-BE49-F238E27FC236}">
                <a16:creationId xmlns:a16="http://schemas.microsoft.com/office/drawing/2014/main" id="{4DC83F53-2584-440A-8872-FA84133616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18348" y="4229101"/>
          <a:ext cx="640556" cy="736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Equation" r:id="rId15" imgW="342751" imgH="393529" progId="Equation.DSMT4">
                  <p:embed/>
                </p:oleObj>
              </mc:Choice>
              <mc:Fallback>
                <p:oleObj name="Equation" r:id="rId15" imgW="342751" imgH="393529" progId="Equation.DSMT4">
                  <p:embed/>
                  <p:pic>
                    <p:nvPicPr>
                      <p:cNvPr id="10264" name="Object 24">
                        <a:extLst>
                          <a:ext uri="{FF2B5EF4-FFF2-40B4-BE49-F238E27FC236}">
                            <a16:creationId xmlns:a16="http://schemas.microsoft.com/office/drawing/2014/main" id="{4DC83F53-2584-440A-8872-FA84133616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348" y="4229101"/>
                        <a:ext cx="640556" cy="736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5" name="Rectangle 25">
            <a:extLst>
              <a:ext uri="{FF2B5EF4-FFF2-40B4-BE49-F238E27FC236}">
                <a16:creationId xmlns:a16="http://schemas.microsoft.com/office/drawing/2014/main" id="{8B154AE9-03E7-447F-8013-E7C2F9080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947" y="4229100"/>
            <a:ext cx="400050" cy="7429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10266" name="AutoShape 26">
            <a:extLst>
              <a:ext uri="{FF2B5EF4-FFF2-40B4-BE49-F238E27FC236}">
                <a16:creationId xmlns:a16="http://schemas.microsoft.com/office/drawing/2014/main" id="{576C957B-5B18-45A5-A99F-81B88714F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697" y="742950"/>
            <a:ext cx="171450" cy="40005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graphicFrame>
        <p:nvGraphicFramePr>
          <p:cNvPr id="10267" name="Object 27">
            <a:extLst>
              <a:ext uri="{FF2B5EF4-FFF2-40B4-BE49-F238E27FC236}">
                <a16:creationId xmlns:a16="http://schemas.microsoft.com/office/drawing/2014/main" id="{F88D7999-6DCF-4779-8303-067B693E6B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32747" y="1085850"/>
          <a:ext cx="1519238" cy="808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Equation" r:id="rId17" imgW="812447" imgH="431613" progId="Equation.DSMT4">
                  <p:embed/>
                </p:oleObj>
              </mc:Choice>
              <mc:Fallback>
                <p:oleObj name="Equation" r:id="rId17" imgW="812447" imgH="431613" progId="Equation.DSMT4">
                  <p:embed/>
                  <p:pic>
                    <p:nvPicPr>
                      <p:cNvPr id="10267" name="Object 27">
                        <a:extLst>
                          <a:ext uri="{FF2B5EF4-FFF2-40B4-BE49-F238E27FC236}">
                            <a16:creationId xmlns:a16="http://schemas.microsoft.com/office/drawing/2014/main" id="{F88D7999-6DCF-4779-8303-067B693E6B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747" y="1085850"/>
                        <a:ext cx="1519238" cy="808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8" name="AutoShape 28">
            <a:extLst>
              <a:ext uri="{FF2B5EF4-FFF2-40B4-BE49-F238E27FC236}">
                <a16:creationId xmlns:a16="http://schemas.microsoft.com/office/drawing/2014/main" id="{A925D2D7-5487-427C-98F8-F157E96B1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847" y="1828800"/>
            <a:ext cx="171450" cy="40005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graphicFrame>
        <p:nvGraphicFramePr>
          <p:cNvPr id="10269" name="Object 29">
            <a:extLst>
              <a:ext uri="{FF2B5EF4-FFF2-40B4-BE49-F238E27FC236}">
                <a16:creationId xmlns:a16="http://schemas.microsoft.com/office/drawing/2014/main" id="{E55C950D-B0A5-4AC8-936F-46BF8BF8FE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9897" y="2228850"/>
          <a:ext cx="1400175" cy="808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Equation" r:id="rId19" imgW="748975" imgH="431613" progId="Equation.DSMT4">
                  <p:embed/>
                </p:oleObj>
              </mc:Choice>
              <mc:Fallback>
                <p:oleObj name="Equation" r:id="rId19" imgW="748975" imgH="431613" progId="Equation.DSMT4">
                  <p:embed/>
                  <p:pic>
                    <p:nvPicPr>
                      <p:cNvPr id="10269" name="Object 29">
                        <a:extLst>
                          <a:ext uri="{FF2B5EF4-FFF2-40B4-BE49-F238E27FC236}">
                            <a16:creationId xmlns:a16="http://schemas.microsoft.com/office/drawing/2014/main" id="{E55C950D-B0A5-4AC8-936F-46BF8BF8FE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897" y="2228850"/>
                        <a:ext cx="1400175" cy="808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1" name="Object 31">
            <a:extLst>
              <a:ext uri="{FF2B5EF4-FFF2-40B4-BE49-F238E27FC236}">
                <a16:creationId xmlns:a16="http://schemas.microsoft.com/office/drawing/2014/main" id="{37863756-E1DE-4FDA-98DF-CD745F5235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1497" y="2228850"/>
          <a:ext cx="1637109" cy="808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Equation" r:id="rId21" imgW="876300" imgH="431800" progId="Equation.DSMT4">
                  <p:embed/>
                </p:oleObj>
              </mc:Choice>
              <mc:Fallback>
                <p:oleObj name="Equation" r:id="rId21" imgW="876300" imgH="431800" progId="Equation.DSMT4">
                  <p:embed/>
                  <p:pic>
                    <p:nvPicPr>
                      <p:cNvPr id="10271" name="Object 31">
                        <a:extLst>
                          <a:ext uri="{FF2B5EF4-FFF2-40B4-BE49-F238E27FC236}">
                            <a16:creationId xmlns:a16="http://schemas.microsoft.com/office/drawing/2014/main" id="{37863756-E1DE-4FDA-98DF-CD745F5235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497" y="2228850"/>
                        <a:ext cx="1637109" cy="808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3" name="Object 33">
            <a:extLst>
              <a:ext uri="{FF2B5EF4-FFF2-40B4-BE49-F238E27FC236}">
                <a16:creationId xmlns:a16="http://schemas.microsoft.com/office/drawing/2014/main" id="{A8421CDA-B708-4409-BFDB-4AB0B73355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32748" y="3371851"/>
          <a:ext cx="1258490" cy="784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Equation" r:id="rId23" imgW="672808" imgH="418918" progId="Equation.DSMT4">
                  <p:embed/>
                </p:oleObj>
              </mc:Choice>
              <mc:Fallback>
                <p:oleObj name="Equation" r:id="rId23" imgW="672808" imgH="418918" progId="Equation.DSMT4">
                  <p:embed/>
                  <p:pic>
                    <p:nvPicPr>
                      <p:cNvPr id="10273" name="Object 33">
                        <a:extLst>
                          <a:ext uri="{FF2B5EF4-FFF2-40B4-BE49-F238E27FC236}">
                            <a16:creationId xmlns:a16="http://schemas.microsoft.com/office/drawing/2014/main" id="{A8421CDA-B708-4409-BFDB-4AB0B73355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748" y="3371851"/>
                        <a:ext cx="1258490" cy="784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4" name="Object 34">
            <a:extLst>
              <a:ext uri="{FF2B5EF4-FFF2-40B4-BE49-F238E27FC236}">
                <a16:creationId xmlns:a16="http://schemas.microsoft.com/office/drawing/2014/main" id="{66AEC1A6-F22C-43B8-B828-C7F1B937AB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7198" y="3429000"/>
          <a:ext cx="878681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Equation" r:id="rId25" imgW="469696" imgH="393529" progId="Equation.DSMT4">
                  <p:embed/>
                </p:oleObj>
              </mc:Choice>
              <mc:Fallback>
                <p:oleObj name="Equation" r:id="rId25" imgW="469696" imgH="393529" progId="Equation.DSMT4">
                  <p:embed/>
                  <p:pic>
                    <p:nvPicPr>
                      <p:cNvPr id="10274" name="Object 34">
                        <a:extLst>
                          <a:ext uri="{FF2B5EF4-FFF2-40B4-BE49-F238E27FC236}">
                            <a16:creationId xmlns:a16="http://schemas.microsoft.com/office/drawing/2014/main" id="{66AEC1A6-F22C-43B8-B828-C7F1B937AB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7198" y="3429000"/>
                        <a:ext cx="878681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5" name="Object 35">
            <a:extLst>
              <a:ext uri="{FF2B5EF4-FFF2-40B4-BE49-F238E27FC236}">
                <a16:creationId xmlns:a16="http://schemas.microsoft.com/office/drawing/2014/main" id="{471E4F21-2BE2-4815-AD11-BB2B5A8FBB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4348" y="4229100"/>
          <a:ext cx="616744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Equation" r:id="rId27" imgW="330057" imgH="393529" progId="Equation.DSMT4">
                  <p:embed/>
                </p:oleObj>
              </mc:Choice>
              <mc:Fallback>
                <p:oleObj name="Equation" r:id="rId27" imgW="330057" imgH="393529" progId="Equation.DSMT4">
                  <p:embed/>
                  <p:pic>
                    <p:nvPicPr>
                      <p:cNvPr id="10275" name="Object 35">
                        <a:extLst>
                          <a:ext uri="{FF2B5EF4-FFF2-40B4-BE49-F238E27FC236}">
                            <a16:creationId xmlns:a16="http://schemas.microsoft.com/office/drawing/2014/main" id="{471E4F21-2BE2-4815-AD11-BB2B5A8FBB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348" y="4229100"/>
                        <a:ext cx="616744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6" name="Rectangle 36">
            <a:extLst>
              <a:ext uri="{FF2B5EF4-FFF2-40B4-BE49-F238E27FC236}">
                <a16:creationId xmlns:a16="http://schemas.microsoft.com/office/drawing/2014/main" id="{C4004C93-C98F-4D8B-A30C-B9203B67D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947" y="4229100"/>
            <a:ext cx="342900" cy="742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39439E32-8668-4C56-A06F-983FB553F4A2}"/>
              </a:ext>
            </a:extLst>
          </p:cNvPr>
          <p:cNvSpPr/>
          <p:nvPr/>
        </p:nvSpPr>
        <p:spPr>
          <a:xfrm>
            <a:off x="3118247" y="742950"/>
            <a:ext cx="171450" cy="40005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24F20D8A-CB63-46B9-BA0D-58842E47AA10}"/>
              </a:ext>
            </a:extLst>
          </p:cNvPr>
          <p:cNvSpPr/>
          <p:nvPr/>
        </p:nvSpPr>
        <p:spPr>
          <a:xfrm>
            <a:off x="5747147" y="2971800"/>
            <a:ext cx="171450" cy="342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33" name="Curved Left Arrow 32">
            <a:extLst>
              <a:ext uri="{FF2B5EF4-FFF2-40B4-BE49-F238E27FC236}">
                <a16:creationId xmlns:a16="http://schemas.microsoft.com/office/drawing/2014/main" id="{657FF3FF-B550-4BAB-867C-7FB574024044}"/>
              </a:ext>
            </a:extLst>
          </p:cNvPr>
          <p:cNvSpPr/>
          <p:nvPr/>
        </p:nvSpPr>
        <p:spPr>
          <a:xfrm>
            <a:off x="6947297" y="3771900"/>
            <a:ext cx="457200" cy="9144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0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4" grpId="0"/>
      <p:bldP spid="10258" grpId="0" animBg="1"/>
      <p:bldP spid="10260" grpId="0" animBg="1"/>
      <p:bldP spid="10262" grpId="0" animBg="1"/>
      <p:bldP spid="10265" grpId="0" animBg="1"/>
      <p:bldP spid="10266" grpId="0" animBg="1"/>
      <p:bldP spid="10268" grpId="0" animBg="1"/>
      <p:bldP spid="10276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>
            <a:extLst>
              <a:ext uri="{FF2B5EF4-FFF2-40B4-BE49-F238E27FC236}">
                <a16:creationId xmlns:a16="http://schemas.microsoft.com/office/drawing/2014/main" id="{1A9053A7-06BD-4B3C-8300-0118693919C7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8837" y="285750"/>
            <a:ext cx="3886200" cy="3429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2.Tính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A76A73-C2BA-4B91-927C-8FB6BCDF1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  <a:sp3d extrusionH="57150">
              <a:bevelT w="38100" h="38100"/>
            </a:sp3d>
          </a:bodyPr>
          <a:lstStyle/>
          <a:p>
            <a:pPr marL="889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F6E98F28-0CE1-4751-842B-1CF635EBEB6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5720" y="2533741"/>
            <a:ext cx="8572560" cy="240742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70926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066" y="0"/>
            <a:ext cx="3268289" cy="91081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4050" b="1" dirty="0" err="1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50" b="1" dirty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405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0816"/>
            <a:ext cx="6858000" cy="42326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  <a:defRPr/>
            </a:pPr>
            <a:endParaRPr lang="en-US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Time" pitchFamily="34" charset="0"/>
            </a:endParaRPr>
          </a:p>
          <a:p>
            <a:pPr>
              <a:buNone/>
              <a:defRPr/>
            </a:pP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Time" pitchFamily="34" charset="0"/>
            </a:endParaRPr>
          </a:p>
          <a:p>
            <a:pPr>
              <a:buNone/>
              <a:defRPr/>
            </a:pP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Time" pitchFamily="34" charset="0"/>
            </a:endParaRPr>
          </a:p>
          <a:p>
            <a:pPr>
              <a:buNone/>
              <a:defRPr/>
            </a:pPr>
            <a:r>
              <a:rPr lang="en-US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b="1" dirty="0" err="1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b="1" dirty="0" err="1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  <a:defRPr/>
            </a:pP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Time" pitchFamily="34" charset="0"/>
            </a:endParaRPr>
          </a:p>
          <a:p>
            <a:pPr indent="948929">
              <a:buNone/>
              <a:defRPr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x =        +    </a:t>
            </a:r>
          </a:p>
          <a:p>
            <a:pPr indent="948929">
              <a:buNone/>
              <a:defRPr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   </a:t>
            </a:r>
          </a:p>
          <a:p>
            <a:pPr indent="948929">
              <a:buNone/>
              <a:defRPr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 x =          +     = </a:t>
            </a:r>
          </a:p>
          <a:p>
            <a:pPr indent="948929">
              <a:buNone/>
              <a:defRPr/>
            </a:pP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Time" pitchFamily="34" charset="0"/>
            </a:endParaRPr>
          </a:p>
          <a:p>
            <a:pPr indent="140494">
              <a:buNone/>
              <a:defRPr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VËy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:   x = </a:t>
            </a:r>
          </a:p>
        </p:txBody>
      </p:sp>
      <p:pic>
        <p:nvPicPr>
          <p:cNvPr id="12292" name="Picture 15" descr="butterflies_flowers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294" y="0"/>
            <a:ext cx="834629" cy="910829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5" descr="butterflies_flowers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834629" cy="910829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0" descr="GhiBa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766">
            <a:off x="6844904" y="4210050"/>
            <a:ext cx="921544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72" name="Object 20"/>
          <p:cNvGraphicFramePr>
            <a:graphicFrameLocks noChangeAspect="1"/>
          </p:cNvGraphicFramePr>
          <p:nvPr/>
        </p:nvGraphicFramePr>
        <p:xfrm>
          <a:off x="2857501" y="2625329"/>
          <a:ext cx="535781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6" imgW="253890" imgH="393529" progId="Equation.3">
                  <p:embed/>
                </p:oleObj>
              </mc:Choice>
              <mc:Fallback>
                <p:oleObj name="Equation" r:id="rId6" imgW="253890" imgH="393529" progId="Equation.3">
                  <p:embed/>
                  <p:pic>
                    <p:nvPicPr>
                      <p:cNvPr id="2357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1" y="2625329"/>
                        <a:ext cx="535781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3" name="Object 21"/>
          <p:cNvGraphicFramePr>
            <a:graphicFrameLocks noChangeAspect="1"/>
          </p:cNvGraphicFramePr>
          <p:nvPr/>
        </p:nvGraphicFramePr>
        <p:xfrm>
          <a:off x="3607594" y="2678906"/>
          <a:ext cx="321469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2357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594" y="2678906"/>
                        <a:ext cx="321469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4" name="Object 22"/>
          <p:cNvGraphicFramePr>
            <a:graphicFrameLocks noChangeAspect="1"/>
          </p:cNvGraphicFramePr>
          <p:nvPr/>
        </p:nvGraphicFramePr>
        <p:xfrm>
          <a:off x="3821907" y="3536156"/>
          <a:ext cx="454819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10" imgW="215713" imgH="393359" progId="Equation.3">
                  <p:embed/>
                </p:oleObj>
              </mc:Choice>
              <mc:Fallback>
                <p:oleObj name="Equation" r:id="rId10" imgW="215713" imgH="393359" progId="Equation.3">
                  <p:embed/>
                  <p:pic>
                    <p:nvPicPr>
                      <p:cNvPr id="2357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907" y="3536156"/>
                        <a:ext cx="454819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5" name="Object 23"/>
          <p:cNvGraphicFramePr>
            <a:graphicFrameLocks noChangeAspect="1"/>
          </p:cNvGraphicFramePr>
          <p:nvPr/>
        </p:nvGraphicFramePr>
        <p:xfrm>
          <a:off x="3018235" y="3482579"/>
          <a:ext cx="535781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12" imgW="253890" imgH="393529" progId="Equation.3">
                  <p:embed/>
                </p:oleObj>
              </mc:Choice>
              <mc:Fallback>
                <p:oleObj name="Equation" r:id="rId12" imgW="253890" imgH="393529" progId="Equation.3">
                  <p:embed/>
                  <p:pic>
                    <p:nvPicPr>
                      <p:cNvPr id="2357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8235" y="3482579"/>
                        <a:ext cx="535781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6" name="Object 24"/>
          <p:cNvGraphicFramePr>
            <a:graphicFrameLocks noChangeAspect="1"/>
          </p:cNvGraphicFramePr>
          <p:nvPr/>
        </p:nvGraphicFramePr>
        <p:xfrm>
          <a:off x="4518423" y="3482579"/>
          <a:ext cx="321469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14" imgW="152334" imgH="393529" progId="Equation.3">
                  <p:embed/>
                </p:oleObj>
              </mc:Choice>
              <mc:Fallback>
                <p:oleObj name="Equation" r:id="rId14" imgW="152334" imgH="393529" progId="Equation.3">
                  <p:embed/>
                  <p:pic>
                    <p:nvPicPr>
                      <p:cNvPr id="2357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423" y="3482579"/>
                        <a:ext cx="321469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7" name="Object 25"/>
          <p:cNvGraphicFramePr>
            <a:graphicFrameLocks noChangeAspect="1"/>
          </p:cNvGraphicFramePr>
          <p:nvPr/>
        </p:nvGraphicFramePr>
        <p:xfrm>
          <a:off x="3178969" y="4232672"/>
          <a:ext cx="321469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16" imgW="152334" imgH="393529" progId="Equation.3">
                  <p:embed/>
                </p:oleObj>
              </mc:Choice>
              <mc:Fallback>
                <p:oleObj name="Equation" r:id="rId16" imgW="152334" imgH="393529" progId="Equation.3">
                  <p:embed/>
                  <p:pic>
                    <p:nvPicPr>
                      <p:cNvPr id="2357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969" y="4232672"/>
                        <a:ext cx="321469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lowchart: Process 32"/>
          <p:cNvSpPr/>
          <p:nvPr/>
        </p:nvSpPr>
        <p:spPr>
          <a:xfrm>
            <a:off x="2214563" y="910828"/>
            <a:ext cx="4661297" cy="1071563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        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:         + x =</a:t>
            </a:r>
            <a:endParaRPr lang="en-US" sz="2400" dirty="0"/>
          </a:p>
        </p:txBody>
      </p:sp>
      <p:graphicFrame>
        <p:nvGraphicFramePr>
          <p:cNvPr id="12302" name="Object 26"/>
          <p:cNvGraphicFramePr>
            <a:graphicFrameLocks noChangeAspect="1"/>
          </p:cNvGraphicFramePr>
          <p:nvPr/>
        </p:nvGraphicFramePr>
        <p:xfrm>
          <a:off x="4577954" y="1046560"/>
          <a:ext cx="523875" cy="844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18" imgW="253890" imgH="393529" progId="Equation.3">
                  <p:embed/>
                </p:oleObj>
              </mc:Choice>
              <mc:Fallback>
                <p:oleObj name="Equation" r:id="rId18" imgW="253890" imgH="393529" progId="Equation.3">
                  <p:embed/>
                  <p:pic>
                    <p:nvPicPr>
                      <p:cNvPr id="1230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7954" y="1046560"/>
                        <a:ext cx="523875" cy="8441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27"/>
          <p:cNvGraphicFramePr>
            <a:graphicFrameLocks noChangeAspect="1"/>
          </p:cNvGraphicFramePr>
          <p:nvPr/>
        </p:nvGraphicFramePr>
        <p:xfrm>
          <a:off x="5810250" y="1032273"/>
          <a:ext cx="523875" cy="844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20" imgW="253890" imgH="393529" progId="Equation.3">
                  <p:embed/>
                </p:oleObj>
              </mc:Choice>
              <mc:Fallback>
                <p:oleObj name="Equation" r:id="rId20" imgW="253890" imgH="393529" progId="Equation.3">
                  <p:embed/>
                  <p:pic>
                    <p:nvPicPr>
                      <p:cNvPr id="1230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1032273"/>
                        <a:ext cx="523875" cy="8441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268141" y="2571750"/>
            <a:ext cx="1660922" cy="910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2269331" y="3456385"/>
            <a:ext cx="1981200" cy="857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4274344" y="3456385"/>
            <a:ext cx="607219" cy="883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1608535" y="4339828"/>
            <a:ext cx="3284934" cy="803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1714494"/>
          </a:xfrm>
          <a:gradFill>
            <a:gsLst>
              <a:gs pos="0">
                <a:srgbClr val="FF0066"/>
              </a:gs>
              <a:gs pos="64999">
                <a:srgbClr val="F0EBD5"/>
              </a:gs>
              <a:gs pos="100000">
                <a:srgbClr val="FF0066"/>
              </a:gs>
            </a:gsLst>
            <a:lin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608410" algn="l">
              <a:defRPr/>
            </a:pPr>
            <a:r>
              <a:rPr lang="en-US" sz="2700" b="1" dirty="0" err="1">
                <a:latin typeface=".VnTime" pitchFamily="34" charset="0"/>
              </a:rPr>
              <a:t>T×m</a:t>
            </a:r>
            <a:r>
              <a:rPr lang="en-US" sz="2700" b="1" dirty="0">
                <a:latin typeface=".VnTime" pitchFamily="34" charset="0"/>
              </a:rPr>
              <a:t> x, </a:t>
            </a:r>
            <a:r>
              <a:rPr lang="en-US" sz="2700" b="1" dirty="0" err="1">
                <a:latin typeface=".VnTime" pitchFamily="34" charset="0"/>
              </a:rPr>
              <a:t>biÕt</a:t>
            </a:r>
            <a:r>
              <a:rPr lang="en-US" sz="2700" b="1" dirty="0">
                <a:latin typeface=".VnTime" pitchFamily="34" charset="0"/>
              </a:rPr>
              <a:t>:</a:t>
            </a:r>
            <a:br>
              <a:rPr lang="en-US" sz="2700" b="1" dirty="0">
                <a:latin typeface=".VnTime" pitchFamily="34" charset="0"/>
              </a:rPr>
            </a:br>
            <a:r>
              <a:rPr lang="en-US" sz="2700" b="1" dirty="0">
                <a:latin typeface=".VnTime" pitchFamily="34" charset="0"/>
              </a:rPr>
              <a:t/>
            </a:r>
            <a:br>
              <a:rPr lang="en-US" sz="2700" b="1" dirty="0">
                <a:latin typeface=".VnTime" pitchFamily="34" charset="0"/>
              </a:rPr>
            </a:br>
            <a:r>
              <a:rPr lang="en-US" sz="2700" b="1" dirty="0">
                <a:latin typeface=".VnTime" pitchFamily="34" charset="0"/>
              </a:rPr>
              <a:t>a) x -     =     ;                     b)         - x =      .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143000" y="1714500"/>
            <a:ext cx="6858000" cy="3429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.VnTime" panose="020B7200000000000000" pitchFamily="34" charset="0"/>
              </a:rPr>
              <a:t>Gi¶i: 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1250133" y="160718"/>
            <a:ext cx="428628" cy="428628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 dirty="0">
                <a:latin typeface=".VnTime" pitchFamily="34" charset="0"/>
              </a:rPr>
              <a:t>?2</a:t>
            </a:r>
          </a:p>
        </p:txBody>
      </p:sp>
      <p:graphicFrame>
        <p:nvGraphicFramePr>
          <p:cNvPr id="14343" name="Object 2"/>
          <p:cNvGraphicFramePr>
            <a:graphicFrameLocks noChangeAspect="1"/>
          </p:cNvGraphicFramePr>
          <p:nvPr/>
        </p:nvGraphicFramePr>
        <p:xfrm>
          <a:off x="1946672" y="910828"/>
          <a:ext cx="432197" cy="803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143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672" y="910828"/>
                        <a:ext cx="432197" cy="803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3"/>
          <p:cNvGraphicFramePr>
            <a:graphicFrameLocks noChangeAspect="1"/>
          </p:cNvGraphicFramePr>
          <p:nvPr/>
        </p:nvGraphicFramePr>
        <p:xfrm>
          <a:off x="2565798" y="910828"/>
          <a:ext cx="506015" cy="803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5" imgW="253890" imgH="393529" progId="Equation.3">
                  <p:embed/>
                </p:oleObj>
              </mc:Choice>
              <mc:Fallback>
                <p:oleObj name="Equation" r:id="rId5" imgW="253890" imgH="393529" progId="Equation.3">
                  <p:embed/>
                  <p:pic>
                    <p:nvPicPr>
                      <p:cNvPr id="1434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798" y="910828"/>
                        <a:ext cx="506015" cy="803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3"/>
          <p:cNvGraphicFramePr>
            <a:graphicFrameLocks noChangeAspect="1"/>
          </p:cNvGraphicFramePr>
          <p:nvPr/>
        </p:nvGraphicFramePr>
        <p:xfrm>
          <a:off x="5462588" y="910828"/>
          <a:ext cx="432197" cy="803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7" imgW="152334" imgH="393529" progId="Equation.3">
                  <p:embed/>
                </p:oleObj>
              </mc:Choice>
              <mc:Fallback>
                <p:oleObj name="Equation" r:id="rId7" imgW="152334" imgH="393529" progId="Equation.3">
                  <p:embed/>
                  <p:pic>
                    <p:nvPicPr>
                      <p:cNvPr id="143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588" y="910828"/>
                        <a:ext cx="432197" cy="803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5"/>
          <p:cNvGraphicFramePr>
            <a:graphicFrameLocks noChangeAspect="1"/>
          </p:cNvGraphicFramePr>
          <p:nvPr/>
        </p:nvGraphicFramePr>
        <p:xfrm>
          <a:off x="6606779" y="887016"/>
          <a:ext cx="535781" cy="803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tion" r:id="rId9" imgW="253890" imgH="393529" progId="Equation.3">
                  <p:embed/>
                </p:oleObj>
              </mc:Choice>
              <mc:Fallback>
                <p:oleObj name="Equation" r:id="rId9" imgW="253890" imgH="393529" progId="Equation.3">
                  <p:embed/>
                  <p:pic>
                    <p:nvPicPr>
                      <p:cNvPr id="143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6779" y="887016"/>
                        <a:ext cx="535781" cy="803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43000" y="1768072"/>
          <a:ext cx="6858000" cy="3375428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5428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.VnTime" pitchFamily="34" charset="0"/>
                      </a:endParaRPr>
                    </a:p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.VnTime" pitchFamily="34" charset="0"/>
                        </a:rPr>
                        <a:t>        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.VnTime" pitchFamily="34" charset="0"/>
                        </a:rPr>
                        <a:t> x =       +</a:t>
                      </a: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  <a:latin typeface=".VnTime" pitchFamily="34" charset="0"/>
                      </a:endParaRPr>
                    </a:p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.VnTime" pitchFamily="34" charset="0"/>
                        </a:rPr>
                        <a:t>          x =      +</a:t>
                      </a:r>
                    </a:p>
                    <a:p>
                      <a:endParaRPr lang="en-US" sz="2400" b="1" baseline="0" dirty="0">
                        <a:solidFill>
                          <a:schemeClr val="tx1"/>
                        </a:solidFill>
                        <a:latin typeface=".VnTime" pitchFamily="34" charset="0"/>
                      </a:endParaRPr>
                    </a:p>
                    <a:p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.VnTime" pitchFamily="34" charset="0"/>
                        </a:rPr>
                        <a:t>          x =  </a:t>
                      </a:r>
                    </a:p>
                    <a:p>
                      <a:endParaRPr lang="en-US" sz="2400" b="1" baseline="0" dirty="0">
                        <a:solidFill>
                          <a:schemeClr val="tx1"/>
                        </a:solidFill>
                        <a:latin typeface=".VnTime" pitchFamily="34" charset="0"/>
                      </a:endParaRPr>
                    </a:p>
                    <a:p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.VnTime" pitchFamily="34" charset="0"/>
                        </a:rPr>
                        <a:t>       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.VnTime" pitchFamily="34" charset="0"/>
                        </a:rPr>
                        <a:t>VËy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.VnTime" pitchFamily="34" charset="0"/>
                        </a:rPr>
                        <a:t>: x =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.VnTime" pitchFamily="34" charset="0"/>
                      </a:endParaRPr>
                    </a:p>
                  </a:txBody>
                  <a:tcPr marL="68580" marR="68580" marT="34290" marB="34290">
                    <a:gradFill flip="none" rotWithShape="1">
                      <a:gsLst>
                        <a:gs pos="0">
                          <a:srgbClr val="CCFF99"/>
                        </a:gs>
                        <a:gs pos="64999">
                          <a:srgbClr val="F0EBD5"/>
                        </a:gs>
                        <a:gs pos="100000">
                          <a:srgbClr val="CCFF99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.VnTime" pitchFamily="34" charset="0"/>
                      </a:endParaRPr>
                    </a:p>
                    <a:p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.VnTime" pitchFamily="34" charset="0"/>
                        </a:rPr>
                        <a:t>               +     = x</a:t>
                      </a:r>
                    </a:p>
                    <a:p>
                      <a:endParaRPr lang="en-US" sz="2400" b="1" baseline="0" dirty="0">
                        <a:solidFill>
                          <a:schemeClr val="tx1"/>
                        </a:solidFill>
                        <a:latin typeface=".VnTime" pitchFamily="34" charset="0"/>
                      </a:endParaRPr>
                    </a:p>
                    <a:p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.VnTime" pitchFamily="34" charset="0"/>
                        </a:rPr>
                        <a:t>         x =     +    </a:t>
                      </a:r>
                    </a:p>
                    <a:p>
                      <a:endParaRPr lang="en-US" sz="2400" b="1" baseline="0" dirty="0">
                        <a:solidFill>
                          <a:schemeClr val="tx1"/>
                        </a:solidFill>
                        <a:latin typeface=".VnTime" pitchFamily="34" charset="0"/>
                      </a:endParaRPr>
                    </a:p>
                    <a:p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.VnTime" pitchFamily="34" charset="0"/>
                        </a:rPr>
                        <a:t>         x =    </a:t>
                      </a:r>
                    </a:p>
                    <a:p>
                      <a:endParaRPr lang="en-US" sz="2400" b="1" baseline="0" dirty="0">
                        <a:solidFill>
                          <a:schemeClr val="tx1"/>
                        </a:solidFill>
                        <a:latin typeface=".VnTime" pitchFamily="34" charset="0"/>
                      </a:endParaRPr>
                    </a:p>
                    <a:p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.VnTime" pitchFamily="34" charset="0"/>
                        </a:rPr>
                        <a:t>        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.VnTime" pitchFamily="34" charset="0"/>
                        </a:rPr>
                        <a:t>VËy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.VnTime" pitchFamily="34" charset="0"/>
                        </a:rPr>
                        <a:t>: x =   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.VnTime" pitchFamily="34" charset="0"/>
                      </a:endParaRPr>
                    </a:p>
                  </a:txBody>
                  <a:tcPr marL="68580" marR="68580" marT="34290" marB="34290">
                    <a:gradFill flip="none" rotWithShape="1">
                      <a:gsLst>
                        <a:gs pos="0">
                          <a:srgbClr val="CCFF99"/>
                        </a:gs>
                        <a:gs pos="64999">
                          <a:srgbClr val="F0EBD5"/>
                        </a:gs>
                        <a:gs pos="100000">
                          <a:srgbClr val="CCFF99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2428875" y="1982391"/>
          <a:ext cx="482204" cy="75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11" imgW="253890" imgH="393529" progId="Equation.3">
                  <p:embed/>
                </p:oleObj>
              </mc:Choice>
              <mc:Fallback>
                <p:oleObj name="Equation" r:id="rId11" imgW="253890" imgH="393529" progId="Equation.3">
                  <p:embed/>
                  <p:pic>
                    <p:nvPicPr>
                      <p:cNvPr id="245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1982391"/>
                        <a:ext cx="482204" cy="7500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3125391" y="1982391"/>
          <a:ext cx="375047" cy="75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12" imgW="152334" imgH="393529" progId="Equation.3">
                  <p:embed/>
                </p:oleObj>
              </mc:Choice>
              <mc:Fallback>
                <p:oleObj name="Equation" r:id="rId12" imgW="152334" imgH="393529" progId="Equation.3">
                  <p:embed/>
                  <p:pic>
                    <p:nvPicPr>
                      <p:cNvPr id="245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391" y="1982391"/>
                        <a:ext cx="375047" cy="7500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2375297" y="2732485"/>
          <a:ext cx="428625" cy="75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tion" r:id="rId14" imgW="253890" imgH="393529" progId="Equation.3">
                  <p:embed/>
                </p:oleObj>
              </mc:Choice>
              <mc:Fallback>
                <p:oleObj name="Equation" r:id="rId14" imgW="253890" imgH="393529" progId="Equation.3">
                  <p:embed/>
                  <p:pic>
                    <p:nvPicPr>
                      <p:cNvPr id="245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297" y="2732485"/>
                        <a:ext cx="428625" cy="7500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2964657" y="2732485"/>
          <a:ext cx="321469" cy="75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Equation" r:id="rId16" imgW="152334" imgH="393529" progId="Equation.3">
                  <p:embed/>
                </p:oleObj>
              </mc:Choice>
              <mc:Fallback>
                <p:oleObj name="Equation" r:id="rId16" imgW="152334" imgH="393529" progId="Equation.3">
                  <p:embed/>
                  <p:pic>
                    <p:nvPicPr>
                      <p:cNvPr id="245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4657" y="2732485"/>
                        <a:ext cx="321469" cy="7500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2428876" y="3429000"/>
          <a:ext cx="431006" cy="75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Equation" r:id="rId18" imgW="241195" imgH="393529" progId="Equation.3">
                  <p:embed/>
                </p:oleObj>
              </mc:Choice>
              <mc:Fallback>
                <p:oleObj name="Equation" r:id="rId18" imgW="241195" imgH="393529" progId="Equation.3">
                  <p:embed/>
                  <p:pic>
                    <p:nvPicPr>
                      <p:cNvPr id="245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6" y="3429000"/>
                        <a:ext cx="431006" cy="7500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2957513" y="4196954"/>
          <a:ext cx="431006" cy="75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Equation" r:id="rId20" imgW="241195" imgH="393529" progId="Equation.3">
                  <p:embed/>
                </p:oleObj>
              </mc:Choice>
              <mc:Fallback>
                <p:oleObj name="Equation" r:id="rId20" imgW="241195" imgH="393529" progId="Equation.3">
                  <p:embed/>
                  <p:pic>
                    <p:nvPicPr>
                      <p:cNvPr id="245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4196954"/>
                        <a:ext cx="431006" cy="7500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5322094" y="1982391"/>
          <a:ext cx="432197" cy="75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tion" r:id="rId22" imgW="152334" imgH="393529" progId="Equation.3">
                  <p:embed/>
                </p:oleObj>
              </mc:Choice>
              <mc:Fallback>
                <p:oleObj name="Equation" r:id="rId22" imgW="152334" imgH="393529" progId="Equation.3">
                  <p:embed/>
                  <p:pic>
                    <p:nvPicPr>
                      <p:cNvPr id="245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094" y="1982391"/>
                        <a:ext cx="432197" cy="7500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1" name="Object 15"/>
          <p:cNvGraphicFramePr>
            <a:graphicFrameLocks noChangeAspect="1"/>
          </p:cNvGraphicFramePr>
          <p:nvPr/>
        </p:nvGraphicFramePr>
        <p:xfrm>
          <a:off x="6035278" y="1972866"/>
          <a:ext cx="289322" cy="803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Equation" r:id="rId23" imgW="152334" imgH="393529" progId="Equation.3">
                  <p:embed/>
                </p:oleObj>
              </mc:Choice>
              <mc:Fallback>
                <p:oleObj name="Equation" r:id="rId23" imgW="152334" imgH="393529" progId="Equation.3">
                  <p:embed/>
                  <p:pic>
                    <p:nvPicPr>
                      <p:cNvPr id="245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278" y="1972866"/>
                        <a:ext cx="289322" cy="803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3" name="Object 17"/>
          <p:cNvGraphicFramePr>
            <a:graphicFrameLocks noChangeAspect="1"/>
          </p:cNvGraphicFramePr>
          <p:nvPr/>
        </p:nvGraphicFramePr>
        <p:xfrm>
          <a:off x="5697141" y="2732485"/>
          <a:ext cx="428625" cy="696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Equation" r:id="rId25" imgW="228501" imgH="393529" progId="Equation.3">
                  <p:embed/>
                </p:oleObj>
              </mc:Choice>
              <mc:Fallback>
                <p:oleObj name="Equation" r:id="rId25" imgW="228501" imgH="393529" progId="Equation.3">
                  <p:embed/>
                  <p:pic>
                    <p:nvPicPr>
                      <p:cNvPr id="2459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141" y="2732485"/>
                        <a:ext cx="428625" cy="6965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5"/>
          <p:cNvGraphicFramePr>
            <a:graphicFrameLocks noChangeAspect="1"/>
          </p:cNvGraphicFramePr>
          <p:nvPr/>
        </p:nvGraphicFramePr>
        <p:xfrm>
          <a:off x="6368654" y="2732485"/>
          <a:ext cx="370284" cy="696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Equation" r:id="rId27" imgW="228501" imgH="393529" progId="Equation.3">
                  <p:embed/>
                </p:oleObj>
              </mc:Choice>
              <mc:Fallback>
                <p:oleObj name="Equation" r:id="rId27" imgW="228501" imgH="393529" progId="Equation.3">
                  <p:embed/>
                  <p:pic>
                    <p:nvPicPr>
                      <p:cNvPr id="2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8654" y="2732485"/>
                        <a:ext cx="370284" cy="6965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5" name="Object 19"/>
          <p:cNvGraphicFramePr>
            <a:graphicFrameLocks noChangeAspect="1"/>
          </p:cNvGraphicFramePr>
          <p:nvPr/>
        </p:nvGraphicFramePr>
        <p:xfrm>
          <a:off x="5779294" y="3482579"/>
          <a:ext cx="371475" cy="696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Equation" r:id="rId29" imgW="228501" imgH="393529" progId="Equation.3">
                  <p:embed/>
                </p:oleObj>
              </mc:Choice>
              <mc:Fallback>
                <p:oleObj name="Equation" r:id="rId29" imgW="228501" imgH="393529" progId="Equation.3">
                  <p:embed/>
                  <p:pic>
                    <p:nvPicPr>
                      <p:cNvPr id="2459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9294" y="3482579"/>
                        <a:ext cx="371475" cy="6965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9"/>
          <p:cNvGraphicFramePr>
            <a:graphicFrameLocks noChangeAspect="1"/>
          </p:cNvGraphicFramePr>
          <p:nvPr/>
        </p:nvGraphicFramePr>
        <p:xfrm>
          <a:off x="6454379" y="4179094"/>
          <a:ext cx="371475" cy="696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Equation" r:id="rId31" imgW="228501" imgH="393529" progId="Equation.3">
                  <p:embed/>
                </p:oleObj>
              </mc:Choice>
              <mc:Fallback>
                <p:oleObj name="Equation" r:id="rId31" imgW="228501" imgH="393529" progId="Equation.3">
                  <p:embed/>
                  <p:pic>
                    <p:nvPicPr>
                      <p:cNvPr id="24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379" y="4179094"/>
                        <a:ext cx="371475" cy="6965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60" name="Picture 80" descr="GhiBai"/>
          <p:cNvPicPr>
            <a:picLocks noChangeAspect="1" noChangeArrowheads="1" noCrop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173" y="0"/>
            <a:ext cx="910828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15" descr="butterflies_flowers_md_wht"/>
          <p:cNvPicPr>
            <a:picLocks noChangeAspect="1" noChangeArrowheads="1" noCrop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73" y="4248150"/>
            <a:ext cx="834628" cy="910829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/>
            <a:endCxn id="11" idx="2"/>
          </p:cNvCxnSpPr>
          <p:nvPr/>
        </p:nvCxnSpPr>
        <p:spPr>
          <a:xfrm>
            <a:off x="4572000" y="589360"/>
            <a:ext cx="0" cy="4554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78781" y="1982392"/>
            <a:ext cx="2143125" cy="73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28" name="Rectangle 27"/>
          <p:cNvSpPr/>
          <p:nvPr/>
        </p:nvSpPr>
        <p:spPr>
          <a:xfrm>
            <a:off x="1678781" y="2709863"/>
            <a:ext cx="2143125" cy="73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29" name="Rectangle 28"/>
          <p:cNvSpPr/>
          <p:nvPr/>
        </p:nvSpPr>
        <p:spPr>
          <a:xfrm>
            <a:off x="1689497" y="3413523"/>
            <a:ext cx="2143125" cy="73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30" name="Rectangle 29"/>
          <p:cNvSpPr/>
          <p:nvPr/>
        </p:nvSpPr>
        <p:spPr>
          <a:xfrm>
            <a:off x="1703785" y="4140994"/>
            <a:ext cx="2143125" cy="73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31" name="Rectangle 30"/>
          <p:cNvSpPr/>
          <p:nvPr/>
        </p:nvSpPr>
        <p:spPr>
          <a:xfrm>
            <a:off x="5050631" y="2022873"/>
            <a:ext cx="2143125" cy="73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2" name="Rectangle 31"/>
          <p:cNvSpPr/>
          <p:nvPr/>
        </p:nvSpPr>
        <p:spPr>
          <a:xfrm>
            <a:off x="5060156" y="2739629"/>
            <a:ext cx="2143125" cy="73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33" name="Rectangle 32"/>
          <p:cNvSpPr/>
          <p:nvPr/>
        </p:nvSpPr>
        <p:spPr>
          <a:xfrm>
            <a:off x="5063729" y="3425429"/>
            <a:ext cx="2143125" cy="73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4" name="Rectangle 33"/>
          <p:cNvSpPr/>
          <p:nvPr/>
        </p:nvSpPr>
        <p:spPr>
          <a:xfrm>
            <a:off x="5079206" y="4168379"/>
            <a:ext cx="2143125" cy="73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2357430" cy="1063229"/>
          </a:xfrm>
          <a:gradFill>
            <a:gsLst>
              <a:gs pos="0">
                <a:srgbClr val="CCFF99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rgbClr val="CCFF99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► </a:t>
            </a:r>
            <a:r>
              <a:rPr lang="en-US" sz="3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71562"/>
            <a:ext cx="6858000" cy="4071938"/>
          </a:xfrm>
          <a:solidFill>
            <a:srgbClr val="CAF9FE"/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.VnTime" panose="020B7200000000000000" pitchFamily="34" charset="0"/>
            </a:endParaRPr>
          </a:p>
        </p:txBody>
      </p:sp>
      <p:pic>
        <p:nvPicPr>
          <p:cNvPr id="15364" name="Picture 15" descr="butterflies_flowers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060" y="160735"/>
            <a:ext cx="834628" cy="910828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amond 4"/>
          <p:cNvSpPr/>
          <p:nvPr/>
        </p:nvSpPr>
        <p:spPr>
          <a:xfrm>
            <a:off x="1143000" y="1125130"/>
            <a:ext cx="6697289" cy="4018370"/>
          </a:xfrm>
          <a:prstGeom prst="diamond">
            <a:avLst/>
          </a:prstGeom>
          <a:gradFill flip="none" rotWithShape="1">
            <a:gsLst>
              <a:gs pos="0">
                <a:srgbClr val="F395E1"/>
              </a:gs>
              <a:gs pos="50000">
                <a:srgbClr val="CCFF99"/>
              </a:gs>
              <a:gs pos="100000">
                <a:srgbClr val="FF66FF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ta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Z.</a:t>
            </a:r>
            <a:endParaRPr lang="en-US" sz="2400" b="1" i="1" dirty="0">
              <a:solidFill>
                <a:srgbClr val="993300"/>
              </a:solidFill>
              <a:latin typeface=".VnTime" pitchFamily="34" charset="0"/>
            </a:endParaRPr>
          </a:p>
        </p:txBody>
      </p:sp>
      <p:pic>
        <p:nvPicPr>
          <p:cNvPr id="15366" name="Picture 80" descr="GhiBa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409">
            <a:off x="6585348" y="-63104"/>
            <a:ext cx="910828" cy="117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5D9071DB-689C-4E12-A2FB-F2203D842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13285"/>
            <a:ext cx="23622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3600" u="sng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Ví</a:t>
            </a:r>
            <a:r>
              <a:rPr lang="en-US" sz="3600" u="sng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dụ</a:t>
            </a:r>
            <a:r>
              <a:rPr lang="en-US" sz="3600" u="sng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5" name="Object 105">
            <a:extLst>
              <a:ext uri="{FF2B5EF4-FFF2-40B4-BE49-F238E27FC236}">
                <a16:creationId xmlns:a16="http://schemas.microsoft.com/office/drawing/2014/main" id="{C96C4F81-B5FE-4EF9-9305-2A96F05D15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255744"/>
              </p:ext>
            </p:extLst>
          </p:nvPr>
        </p:nvGraphicFramePr>
        <p:xfrm>
          <a:off x="360363" y="4005447"/>
          <a:ext cx="180022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3" imgW="469800" imgH="393480" progId="Equation.DSMT4">
                  <p:embed/>
                </p:oleObj>
              </mc:Choice>
              <mc:Fallback>
                <p:oleObj name="Equation" r:id="rId3" imgW="469800" imgH="393480" progId="Equation.DSMT4">
                  <p:embed/>
                  <p:pic>
                    <p:nvPicPr>
                      <p:cNvPr id="5125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4005447"/>
                        <a:ext cx="1800225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9">
            <a:extLst>
              <a:ext uri="{FF2B5EF4-FFF2-40B4-BE49-F238E27FC236}">
                <a16:creationId xmlns:a16="http://schemas.microsoft.com/office/drawing/2014/main" id="{A46BDCDE-3358-4936-B5D8-D20950261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5648510"/>
            <a:ext cx="1841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4AB3EDB5-E8D4-492B-8E01-26E584F4B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971735"/>
            <a:ext cx="213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 y</a:t>
            </a:r>
            <a:r>
              <a:rPr lang="en-US" sz="16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     </a:t>
            </a:r>
          </a:p>
        </p:txBody>
      </p:sp>
      <p:graphicFrame>
        <p:nvGraphicFramePr>
          <p:cNvPr id="9" name="Object 106">
            <a:extLst>
              <a:ext uri="{FF2B5EF4-FFF2-40B4-BE49-F238E27FC236}">
                <a16:creationId xmlns:a16="http://schemas.microsoft.com/office/drawing/2014/main" id="{4E91BEFA-2CFA-4710-A41F-FF1CAB06BA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93464"/>
              </p:ext>
            </p:extLst>
          </p:nvPr>
        </p:nvGraphicFramePr>
        <p:xfrm>
          <a:off x="3810000" y="649472"/>
          <a:ext cx="46355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5" imgW="152268" imgH="406048" progId="Equation.3">
                  <p:embed/>
                </p:oleObj>
              </mc:Choice>
              <mc:Fallback>
                <p:oleObj name="Equation" r:id="rId5" imgW="152268" imgH="406048" progId="Equation.3">
                  <p:embed/>
                  <p:pic>
                    <p:nvPicPr>
                      <p:cNvPr id="513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649472"/>
                        <a:ext cx="463550" cy="122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4">
            <a:extLst>
              <a:ext uri="{FF2B5EF4-FFF2-40B4-BE49-F238E27FC236}">
                <a16:creationId xmlns:a16="http://schemas.microsoft.com/office/drawing/2014/main" id="{376A5C4A-60E5-47B3-A074-EE9F8A402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775" y="2133785"/>
            <a:ext cx="1187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 . y =</a:t>
            </a:r>
            <a:endParaRPr 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1" name="Object 107">
            <a:extLst>
              <a:ext uri="{FF2B5EF4-FFF2-40B4-BE49-F238E27FC236}">
                <a16:creationId xmlns:a16="http://schemas.microsoft.com/office/drawing/2014/main" id="{B5DB950E-BBA0-4D8C-AA44-7CE6C3EE2F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536404"/>
              </p:ext>
            </p:extLst>
          </p:nvPr>
        </p:nvGraphicFramePr>
        <p:xfrm>
          <a:off x="2430463" y="1821047"/>
          <a:ext cx="5778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7" imgW="203024" imgH="406048" progId="Equation.3">
                  <p:embed/>
                </p:oleObj>
              </mc:Choice>
              <mc:Fallback>
                <p:oleObj name="Equation" r:id="rId7" imgW="203024" imgH="406048" progId="Equation.3">
                  <p:embed/>
                  <p:pic>
                    <p:nvPicPr>
                      <p:cNvPr id="5129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1821047"/>
                        <a:ext cx="57785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8">
            <a:extLst>
              <a:ext uri="{FF2B5EF4-FFF2-40B4-BE49-F238E27FC236}">
                <a16:creationId xmlns:a16="http://schemas.microsoft.com/office/drawing/2014/main" id="{BFF63E19-BA36-4438-B76B-046DFE72B4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188285"/>
              </p:ext>
            </p:extLst>
          </p:nvPr>
        </p:nvGraphicFramePr>
        <p:xfrm>
          <a:off x="3794125" y="1833747"/>
          <a:ext cx="10763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9" imgW="380880" imgH="393480" progId="Equation.DSMT4">
                  <p:embed/>
                </p:oleObj>
              </mc:Choice>
              <mc:Fallback>
                <p:oleObj name="Equation" r:id="rId9" imgW="380880" imgH="393480" progId="Equation.DSMT4">
                  <p:embed/>
                  <p:pic>
                    <p:nvPicPr>
                      <p:cNvPr id="5127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1833747"/>
                        <a:ext cx="1076325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0">
            <a:extLst>
              <a:ext uri="{FF2B5EF4-FFF2-40B4-BE49-F238E27FC236}">
                <a16:creationId xmlns:a16="http://schemas.microsoft.com/office/drawing/2014/main" id="{A49FE3A9-7AB7-4A74-AC34-5385DCF2D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897122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0000"/>
                </a:solidFill>
                <a:latin typeface="Times New Roman" pitchFamily="18" charset="0"/>
                <a:sym typeface="Monotype Sorts"/>
              </a:rPr>
              <a:t>Với x = </a:t>
            </a:r>
            <a:endParaRPr 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4" name="Object 109">
            <a:extLst>
              <a:ext uri="{FF2B5EF4-FFF2-40B4-BE49-F238E27FC236}">
                <a16:creationId xmlns:a16="http://schemas.microsoft.com/office/drawing/2014/main" id="{FD0A9697-3D8E-44DA-AA75-EB70E77D3F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170503"/>
              </p:ext>
            </p:extLst>
          </p:nvPr>
        </p:nvGraphicFramePr>
        <p:xfrm>
          <a:off x="2308225" y="636772"/>
          <a:ext cx="43973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11" imgW="152268" imgH="406048" progId="Equation.3">
                  <p:embed/>
                </p:oleObj>
              </mc:Choice>
              <mc:Fallback>
                <p:oleObj name="Equation" r:id="rId11" imgW="152268" imgH="406048" progId="Equation.3">
                  <p:embed/>
                  <p:pic>
                    <p:nvPicPr>
                      <p:cNvPr id="5142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636772"/>
                        <a:ext cx="439738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0">
            <a:extLst>
              <a:ext uri="{FF2B5EF4-FFF2-40B4-BE49-F238E27FC236}">
                <a16:creationId xmlns:a16="http://schemas.microsoft.com/office/drawing/2014/main" id="{93BA01B3-64A8-4925-A0C4-306AC334EA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769520"/>
              </p:ext>
            </p:extLst>
          </p:nvPr>
        </p:nvGraphicFramePr>
        <p:xfrm>
          <a:off x="3163888" y="1816285"/>
          <a:ext cx="44926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13" imgW="152280" imgH="393480" progId="Equation.DSMT4">
                  <p:embed/>
                </p:oleObj>
              </mc:Choice>
              <mc:Fallback>
                <p:oleObj name="Equation" r:id="rId13" imgW="152280" imgH="393480" progId="Equation.DSMT4">
                  <p:embed/>
                  <p:pic>
                    <p:nvPicPr>
                      <p:cNvPr id="5143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8" y="1816285"/>
                        <a:ext cx="449262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1">
            <a:extLst>
              <a:ext uri="{FF2B5EF4-FFF2-40B4-BE49-F238E27FC236}">
                <a16:creationId xmlns:a16="http://schemas.microsoft.com/office/drawing/2014/main" id="{698A9A59-1A99-4839-B581-BE6110EAD7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812042"/>
              </p:ext>
            </p:extLst>
          </p:nvPr>
        </p:nvGraphicFramePr>
        <p:xfrm>
          <a:off x="2046288" y="4005447"/>
          <a:ext cx="22066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15" imgW="571320" imgH="393480" progId="Equation.DSMT4">
                  <p:embed/>
                </p:oleObj>
              </mc:Choice>
              <mc:Fallback>
                <p:oleObj name="Equation" r:id="rId15" imgW="571320" imgH="393480" progId="Equation.DSMT4">
                  <p:embed/>
                  <p:pic>
                    <p:nvPicPr>
                      <p:cNvPr id="2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4005447"/>
                        <a:ext cx="2206625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2">
            <a:extLst>
              <a:ext uri="{FF2B5EF4-FFF2-40B4-BE49-F238E27FC236}">
                <a16:creationId xmlns:a16="http://schemas.microsoft.com/office/drawing/2014/main" id="{94E4EDE2-DF23-4C56-8FDF-BA8E4F20A3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503968"/>
              </p:ext>
            </p:extLst>
          </p:nvPr>
        </p:nvGraphicFramePr>
        <p:xfrm>
          <a:off x="4148138" y="4005447"/>
          <a:ext cx="17621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17" imgW="634680" imgH="393480" progId="Equation.DSMT4">
                  <p:embed/>
                </p:oleObj>
              </mc:Choice>
              <mc:Fallback>
                <p:oleObj name="Equation" r:id="rId17" imgW="634680" imgH="393480" progId="Equation.DSMT4">
                  <p:embed/>
                  <p:pic>
                    <p:nvPicPr>
                      <p:cNvPr id="4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138" y="4005447"/>
                        <a:ext cx="1762125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3">
            <a:extLst>
              <a:ext uri="{FF2B5EF4-FFF2-40B4-BE49-F238E27FC236}">
                <a16:creationId xmlns:a16="http://schemas.microsoft.com/office/drawing/2014/main" id="{0A846E3E-FF5A-49C1-B6A3-6EAE3E61EE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308892"/>
              </p:ext>
            </p:extLst>
          </p:nvPr>
        </p:nvGraphicFramePr>
        <p:xfrm>
          <a:off x="5834063" y="4076885"/>
          <a:ext cx="16144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19" imgW="634680" imgH="393480" progId="Equation.DSMT4">
                  <p:embed/>
                </p:oleObj>
              </mc:Choice>
              <mc:Fallback>
                <p:oleObj name="Equation" r:id="rId19" imgW="634680" imgH="393480" progId="Equation.DSMT4">
                  <p:embed/>
                  <p:pic>
                    <p:nvPicPr>
                      <p:cNvPr id="5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063" y="4076885"/>
                        <a:ext cx="1614487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4">
            <a:extLst>
              <a:ext uri="{FF2B5EF4-FFF2-40B4-BE49-F238E27FC236}">
                <a16:creationId xmlns:a16="http://schemas.microsoft.com/office/drawing/2014/main" id="{097319DC-3755-46B8-9C5A-BA77525448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806175"/>
              </p:ext>
            </p:extLst>
          </p:nvPr>
        </p:nvGraphicFramePr>
        <p:xfrm>
          <a:off x="7392988" y="4076885"/>
          <a:ext cx="10985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21" imgW="431640" imgH="393480" progId="Equation.DSMT4">
                  <p:embed/>
                </p:oleObj>
              </mc:Choice>
              <mc:Fallback>
                <p:oleObj name="Equation" r:id="rId21" imgW="431640" imgH="393480" progId="Equation.DSMT4">
                  <p:embed/>
                  <p:pic>
                    <p:nvPicPr>
                      <p:cNvPr id="7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988" y="4076885"/>
                        <a:ext cx="109855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0">
            <a:extLst>
              <a:ext uri="{FF2B5EF4-FFF2-40B4-BE49-F238E27FC236}">
                <a16:creationId xmlns:a16="http://schemas.microsoft.com/office/drawing/2014/main" id="{B8B7CA62-003B-44A8-BCF5-71A181929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700" y="874897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0000"/>
                </a:solidFill>
                <a:latin typeface="Times New Roman" pitchFamily="18" charset="0"/>
                <a:sym typeface="Monotype Sorts"/>
              </a:rPr>
              <a:t>ta có:</a:t>
            </a:r>
            <a:endParaRPr 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AFA690-8297-4407-B27B-CD5724DD262F}"/>
              </a:ext>
            </a:extLst>
          </p:cNvPr>
          <p:cNvSpPr/>
          <p:nvPr/>
        </p:nvSpPr>
        <p:spPr>
          <a:xfrm>
            <a:off x="839788" y="1916297"/>
            <a:ext cx="4619625" cy="1081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AutoShape 5">
            <a:extLst>
              <a:ext uri="{FF2B5EF4-FFF2-40B4-BE49-F238E27FC236}">
                <a16:creationId xmlns:a16="http://schemas.microsoft.com/office/drawing/2014/main" id="{7939F9FE-0179-4DE8-8C9F-D3CCB0CE28D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8837" y="285750"/>
            <a:ext cx="3886200" cy="3429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en-US" b="1" dirty="0"/>
              <a:t>3. </a:t>
            </a:r>
            <a:r>
              <a:rPr lang="en-US" b="1" dirty="0" err="1"/>
              <a:t>Nhân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hữu</a:t>
            </a:r>
            <a:r>
              <a:rPr lang="en-US" b="1" dirty="0"/>
              <a:t> </a:t>
            </a:r>
            <a:r>
              <a:rPr lang="en-US" b="1" dirty="0" err="1"/>
              <a:t>tỉ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4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3" grpId="0"/>
      <p:bldP spid="20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A46BDCDE-3358-4936-B5D8-D20950261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5648510"/>
            <a:ext cx="1841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AutoShape 5">
            <a:extLst>
              <a:ext uri="{FF2B5EF4-FFF2-40B4-BE49-F238E27FC236}">
                <a16:creationId xmlns:a16="http://schemas.microsoft.com/office/drawing/2014/main" id="{4B2B37BC-3E9B-4CFF-99CE-D8AB54B96D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9438" y="120041"/>
            <a:ext cx="3886200" cy="3429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b="1" dirty="0"/>
              <a:t>4.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chất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phép</a:t>
            </a:r>
            <a:r>
              <a:rPr lang="en-US" b="1" dirty="0"/>
              <a:t> </a:t>
            </a:r>
            <a:r>
              <a:rPr lang="en-US" b="1" dirty="0" err="1"/>
              <a:t>nhân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hữu</a:t>
            </a:r>
            <a:r>
              <a:rPr lang="en-US" b="1" dirty="0"/>
              <a:t> </a:t>
            </a:r>
            <a:r>
              <a:rPr lang="en-US" b="1" dirty="0" err="1"/>
              <a:t>tỉ</a:t>
            </a:r>
            <a:endParaRPr lang="en-US" dirty="0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67029C12-0C8E-486A-B353-401215D8A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575" y="4223101"/>
            <a:ext cx="1841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Text Box 28">
            <a:extLst>
              <a:ext uri="{FF2B5EF4-FFF2-40B4-BE49-F238E27FC236}">
                <a16:creationId xmlns:a16="http://schemas.microsoft.com/office/drawing/2014/main" id="{92E46593-43CB-455A-B50B-1ED74AB33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" y="2426051"/>
            <a:ext cx="1828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2060"/>
                </a:solidFill>
              </a:rPr>
              <a:t>Tính chất </a:t>
            </a:r>
            <a:r>
              <a:rPr lang="en-US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3DA9D43D-BBD3-415B-B715-51870229E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14876"/>
            <a:ext cx="4321175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Giao hoán</a:t>
            </a:r>
          </a:p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2. Kết hợp</a:t>
            </a:r>
          </a:p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3. Nhân với 1</a:t>
            </a:r>
          </a:p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4. Tính chất phân phối của phép nhân đối với phép cộng.</a:t>
            </a:r>
          </a:p>
        </p:txBody>
      </p:sp>
      <p:grpSp>
        <p:nvGrpSpPr>
          <p:cNvPr id="27" name="Group 34">
            <a:extLst>
              <a:ext uri="{FF2B5EF4-FFF2-40B4-BE49-F238E27FC236}">
                <a16:creationId xmlns:a16="http://schemas.microsoft.com/office/drawing/2014/main" id="{BC8D200D-DE18-440D-8842-BBF45F89CE82}"/>
              </a:ext>
            </a:extLst>
          </p:cNvPr>
          <p:cNvGrpSpPr>
            <a:grpSpLocks/>
          </p:cNvGrpSpPr>
          <p:nvPr/>
        </p:nvGrpSpPr>
        <p:grpSpPr bwMode="auto">
          <a:xfrm>
            <a:off x="1579562" y="2206976"/>
            <a:ext cx="630238" cy="1176337"/>
            <a:chOff x="1008" y="3216"/>
            <a:chExt cx="336" cy="960"/>
          </a:xfrm>
        </p:grpSpPr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A4A4DD2B-2C8F-4037-8EB1-BD2702D5A8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3216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9389F333-3B23-4E9A-9558-650B52C648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3504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A2ED7E0A-E92B-4513-A588-8813DBFBD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3600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3">
              <a:extLst>
                <a:ext uri="{FF2B5EF4-FFF2-40B4-BE49-F238E27FC236}">
                  <a16:creationId xmlns:a16="http://schemas.microsoft.com/office/drawing/2014/main" id="{C90E9BE6-AC6A-4F6E-A2C3-A8B4B17E7A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3600"/>
              <a:ext cx="33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Rectangle 36">
            <a:extLst>
              <a:ext uri="{FF2B5EF4-FFF2-40B4-BE49-F238E27FC236}">
                <a16:creationId xmlns:a16="http://schemas.microsoft.com/office/drawing/2014/main" id="{C7117E85-45DE-4671-8926-ABCE646E3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405288"/>
            <a:ext cx="1319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Với x,y,z</a:t>
            </a:r>
          </a:p>
        </p:txBody>
      </p:sp>
      <p:graphicFrame>
        <p:nvGraphicFramePr>
          <p:cNvPr id="33" name="Object 8">
            <a:extLst>
              <a:ext uri="{FF2B5EF4-FFF2-40B4-BE49-F238E27FC236}">
                <a16:creationId xmlns:a16="http://schemas.microsoft.com/office/drawing/2014/main" id="{D4BEAEE8-9CA0-4B71-992A-F663DCC3A2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727652"/>
              </p:ext>
            </p:extLst>
          </p:nvPr>
        </p:nvGraphicFramePr>
        <p:xfrm>
          <a:off x="7488237" y="1405288"/>
          <a:ext cx="5334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3" imgW="266469" imgH="203024" progId="Equation.DSMT4">
                  <p:embed/>
                </p:oleObj>
              </mc:Choice>
              <mc:Fallback>
                <p:oleObj name="Equation" r:id="rId3" imgW="266469" imgH="203024" progId="Equation.DSMT4">
                  <p:embed/>
                  <p:pic>
                    <p:nvPicPr>
                      <p:cNvPr id="2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237" y="1405288"/>
                        <a:ext cx="53340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8">
            <a:extLst>
              <a:ext uri="{FF2B5EF4-FFF2-40B4-BE49-F238E27FC236}">
                <a16:creationId xmlns:a16="http://schemas.microsoft.com/office/drawing/2014/main" id="{9CA22C63-C47C-499E-B2BC-9FB3A8B68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775" y="1865663"/>
            <a:ext cx="25908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>
                <a:solidFill>
                  <a:srgbClr val="000000"/>
                </a:solidFill>
              </a:rPr>
              <a:t>x.y = y.x</a:t>
            </a:r>
          </a:p>
          <a:p>
            <a:endParaRPr lang="en-US" sz="1000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>
                <a:solidFill>
                  <a:srgbClr val="000000"/>
                </a:solidFill>
              </a:rPr>
              <a:t>(x.y).z = x.(y.z)</a:t>
            </a:r>
          </a:p>
          <a:p>
            <a:endParaRPr lang="en-US" sz="1000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>
                <a:solidFill>
                  <a:srgbClr val="000000"/>
                </a:solidFill>
              </a:rPr>
              <a:t>x.1 = 1.x = x</a:t>
            </a:r>
          </a:p>
        </p:txBody>
      </p:sp>
      <p:sp>
        <p:nvSpPr>
          <p:cNvPr id="35" name="Text Box 40">
            <a:extLst>
              <a:ext uri="{FF2B5EF4-FFF2-40B4-BE49-F238E27FC236}">
                <a16:creationId xmlns:a16="http://schemas.microsoft.com/office/drawing/2014/main" id="{B51401FA-BADD-443C-A812-022FFD958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775" y="3281713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>
                <a:solidFill>
                  <a:srgbClr val="000000"/>
                </a:solidFill>
              </a:rPr>
              <a:t>x.(y + z) = x.y + x.z</a:t>
            </a:r>
          </a:p>
        </p:txBody>
      </p:sp>
    </p:spTree>
    <p:extLst>
      <p:ext uri="{BB962C8B-B14F-4D97-AF65-F5344CB8AC3E}">
        <p14:creationId xmlns:p14="http://schemas.microsoft.com/office/powerpoint/2010/main" val="21031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2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54113415"/>
              </p:ext>
            </p:extLst>
          </p:nvPr>
        </p:nvGraphicFramePr>
        <p:xfrm>
          <a:off x="2423936" y="6286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>
            <a:extLst>
              <a:ext uri="{FF2B5EF4-FFF2-40B4-BE49-F238E27FC236}">
                <a16:creationId xmlns:a16="http://schemas.microsoft.com/office/drawing/2014/main" id="{E8D2BE87-F018-4D6A-9DEE-DA8F27742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2100" y="2970213"/>
            <a:ext cx="2971800" cy="97631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u="sng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b="1" u="sng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b="1" u="sng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E7DF1A3E-3E11-43E5-A666-C5B91AFF4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113" y="762000"/>
            <a:ext cx="1358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 y</a:t>
            </a:r>
            <a:r>
              <a:rPr lang="en-US" sz="36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5E114566-22B1-4903-90F2-76BFC1DC6A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13188" y="458788"/>
          <a:ext cx="506412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4" imgW="152268" imgH="406048" progId="Equation.3">
                  <p:embed/>
                </p:oleObj>
              </mc:Choice>
              <mc:Fallback>
                <p:oleObj name="Equation" r:id="rId4" imgW="152268" imgH="406048" progId="Equation.3">
                  <p:embed/>
                  <p:pic>
                    <p:nvPicPr>
                      <p:cNvPr id="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188" y="458788"/>
                        <a:ext cx="506412" cy="1338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2">
            <a:extLst>
              <a:ext uri="{FF2B5EF4-FFF2-40B4-BE49-F238E27FC236}">
                <a16:creationId xmlns:a16="http://schemas.microsoft.com/office/drawing/2014/main" id="{7758F0B7-3E42-4FD7-BF0C-A1729C184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1927225"/>
            <a:ext cx="151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 : y =</a:t>
            </a:r>
            <a:endParaRPr 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 Box 37">
            <a:extLst>
              <a:ext uri="{FF2B5EF4-FFF2-40B4-BE49-F238E27FC236}">
                <a16:creationId xmlns:a16="http://schemas.microsoft.com/office/drawing/2014/main" id="{41D2CB97-FBBA-47D8-BC76-F8B1CD25C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808038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000000"/>
                </a:solidFill>
                <a:latin typeface="Times New Roman" pitchFamily="18" charset="0"/>
                <a:sym typeface="Monotype Sorts"/>
              </a:rPr>
              <a:t>Với x = </a:t>
            </a:r>
            <a:endParaRPr 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E79A2A4D-4E28-406D-8104-9CB9472FD5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66938" y="454025"/>
          <a:ext cx="509587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6" imgW="152268" imgH="406048" progId="Equation.3">
                  <p:embed/>
                </p:oleObj>
              </mc:Choice>
              <mc:Fallback>
                <p:oleObj name="Equation" r:id="rId6" imgW="152268" imgH="406048" progId="Equation.3">
                  <p:embed/>
                  <p:pic>
                    <p:nvPicPr>
                      <p:cNvPr id="3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454025"/>
                        <a:ext cx="509587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0">
            <a:extLst>
              <a:ext uri="{FF2B5EF4-FFF2-40B4-BE49-F238E27FC236}">
                <a16:creationId xmlns:a16="http://schemas.microsoft.com/office/drawing/2014/main" id="{04B9FBD9-6B6B-4E93-AE25-CB667186A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701675"/>
            <a:ext cx="1565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(y</a:t>
            </a:r>
            <a:r>
              <a:rPr lang="en-US" sz="40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</a:t>
            </a:r>
            <a:r>
              <a:rPr lang="en-US" sz="4000" b="1">
                <a:solidFill>
                  <a:srgbClr val="000000"/>
                </a:solidFill>
                <a:latin typeface="Times New Roman" pitchFamily="18" charset="0"/>
              </a:rPr>
              <a:t> 0)</a:t>
            </a: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11C6AC87-D576-4008-A10F-E551DDABF1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" y="3789363"/>
          <a:ext cx="22256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8" imgW="825480" imgH="431640" progId="Equation.DSMT4">
                  <p:embed/>
                </p:oleObj>
              </mc:Choice>
              <mc:Fallback>
                <p:oleObj name="Equation" r:id="rId8" imgW="825480" imgH="431640" progId="Equation.DSMT4">
                  <p:embed/>
                  <p:pic>
                    <p:nvPicPr>
                      <p:cNvPr id="3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3789363"/>
                        <a:ext cx="222567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F73B54A1-A0B0-45C5-9ED1-C2A2B285A5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0350" y="1581150"/>
          <a:ext cx="12319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10" imgW="368140" imgH="406224" progId="Equation.3">
                  <p:embed/>
                </p:oleObj>
              </mc:Choice>
              <mc:Fallback>
                <p:oleObj name="Equation" r:id="rId10" imgW="368140" imgH="406224" progId="Equation.3">
                  <p:embed/>
                  <p:pic>
                    <p:nvPicPr>
                      <p:cNvPr id="3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1581150"/>
                        <a:ext cx="1231900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>
            <a:extLst>
              <a:ext uri="{FF2B5EF4-FFF2-40B4-BE49-F238E27FC236}">
                <a16:creationId xmlns:a16="http://schemas.microsoft.com/office/drawing/2014/main" id="{E6A28B9D-2DB6-4DC7-81BF-C3CB50980E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7013" y="1593850"/>
          <a:ext cx="1401762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12" imgW="419040" imgH="393480" progId="Equation.DSMT4">
                  <p:embed/>
                </p:oleObj>
              </mc:Choice>
              <mc:Fallback>
                <p:oleObj name="Equation" r:id="rId12" imgW="419040" imgH="393480" progId="Equation.DSMT4">
                  <p:embed/>
                  <p:pic>
                    <p:nvPicPr>
                      <p:cNvPr id="3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3" y="1593850"/>
                        <a:ext cx="1401762" cy="130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>
            <a:extLst>
              <a:ext uri="{FF2B5EF4-FFF2-40B4-BE49-F238E27FC236}">
                <a16:creationId xmlns:a16="http://schemas.microsoft.com/office/drawing/2014/main" id="{9CDD622F-7CD6-473F-A7FB-A7B288F8DD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43563" y="1620838"/>
          <a:ext cx="1233487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14" imgW="368280" imgH="393480" progId="Equation.DSMT4">
                  <p:embed/>
                </p:oleObj>
              </mc:Choice>
              <mc:Fallback>
                <p:oleObj name="Equation" r:id="rId14" imgW="368280" imgH="393480" progId="Equation.DSMT4">
                  <p:embed/>
                  <p:pic>
                    <p:nvPicPr>
                      <p:cNvPr id="3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1620838"/>
                        <a:ext cx="1233487" cy="130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E696F3D7-D5B9-4C68-A1B2-602E4218DA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5513" y="3708400"/>
          <a:ext cx="252095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16" imgW="622080" imgH="393480" progId="Equation.DSMT4">
                  <p:embed/>
                </p:oleObj>
              </mc:Choice>
              <mc:Fallback>
                <p:oleObj name="Equation" r:id="rId16" imgW="622080" imgH="393480" progId="Equation.DSMT4">
                  <p:embed/>
                  <p:pic>
                    <p:nvPicPr>
                      <p:cNvPr id="3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708400"/>
                        <a:ext cx="2520950" cy="1147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>
            <a:extLst>
              <a:ext uri="{FF2B5EF4-FFF2-40B4-BE49-F238E27FC236}">
                <a16:creationId xmlns:a16="http://schemas.microsoft.com/office/drawing/2014/main" id="{49275205-93E1-4771-8C31-8DC3EFB0DA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3783013"/>
          <a:ext cx="163671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18" imgW="596880" imgH="393480" progId="Equation.DSMT4">
                  <p:embed/>
                </p:oleObj>
              </mc:Choice>
              <mc:Fallback>
                <p:oleObj name="Equation" r:id="rId18" imgW="596880" imgH="393480" progId="Equation.DSMT4">
                  <p:embed/>
                  <p:pic>
                    <p:nvPicPr>
                      <p:cNvPr id="4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783013"/>
                        <a:ext cx="1636712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>
            <a:extLst>
              <a:ext uri="{FF2B5EF4-FFF2-40B4-BE49-F238E27FC236}">
                <a16:creationId xmlns:a16="http://schemas.microsoft.com/office/drawing/2014/main" id="{A3D442A2-2EFD-467E-A0A7-4B42EC43E0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7763" y="3717925"/>
          <a:ext cx="1852612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20" imgW="571320" imgH="419040" progId="Equation.DSMT4">
                  <p:embed/>
                </p:oleObj>
              </mc:Choice>
              <mc:Fallback>
                <p:oleObj name="Equation" r:id="rId20" imgW="571320" imgH="419040" progId="Equation.DSMT4">
                  <p:embed/>
                  <p:pic>
                    <p:nvPicPr>
                      <p:cNvPr id="4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717925"/>
                        <a:ext cx="1852612" cy="1150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>
            <a:extLst>
              <a:ext uri="{FF2B5EF4-FFF2-40B4-BE49-F238E27FC236}">
                <a16:creationId xmlns:a16="http://schemas.microsoft.com/office/drawing/2014/main" id="{152F8FE6-A0EF-4AD1-8DF7-AF699CBF3C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01013" y="3667125"/>
          <a:ext cx="736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22" imgW="253800" imgH="393480" progId="Equation.DSMT4">
                  <p:embed/>
                </p:oleObj>
              </mc:Choice>
              <mc:Fallback>
                <p:oleObj name="Equation" r:id="rId22" imgW="253800" imgH="393480" progId="Equation.DSMT4">
                  <p:embed/>
                  <p:pic>
                    <p:nvPicPr>
                      <p:cNvPr id="4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3667125"/>
                        <a:ext cx="7366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F6B66BF7-F77D-45CD-BE42-67A711A2CF67}"/>
              </a:ext>
            </a:extLst>
          </p:cNvPr>
          <p:cNvSpPr/>
          <p:nvPr/>
        </p:nvSpPr>
        <p:spPr>
          <a:xfrm>
            <a:off x="827088" y="1698625"/>
            <a:ext cx="6408737" cy="1341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AutoShape 5">
            <a:extLst>
              <a:ext uri="{FF2B5EF4-FFF2-40B4-BE49-F238E27FC236}">
                <a16:creationId xmlns:a16="http://schemas.microsoft.com/office/drawing/2014/main" id="{E00A7AF9-27F1-45CF-B61C-089EBA2CA0D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9438" y="120041"/>
            <a:ext cx="3886200" cy="3429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en-US" b="1" dirty="0"/>
              <a:t>5. Chia </a:t>
            </a:r>
            <a:r>
              <a:rPr lang="en-US" b="1" dirty="0" err="1"/>
              <a:t>hai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hữu</a:t>
            </a:r>
            <a:r>
              <a:rPr lang="en-US" b="1" dirty="0"/>
              <a:t> </a:t>
            </a:r>
            <a:r>
              <a:rPr lang="en-US" b="1" dirty="0" err="1"/>
              <a:t>tỉ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utoUpdateAnimBg="0"/>
      <p:bldP spid="8" grpId="0" autoUpdateAnimBg="0"/>
      <p:bldP spid="9" grpId="0" autoUpdateAnimBg="0"/>
      <p:bldP spid="11" grpId="0" autoUpdateAnimBg="0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>
            <a:extLst>
              <a:ext uri="{FF2B5EF4-FFF2-40B4-BE49-F238E27FC236}">
                <a16:creationId xmlns:a16="http://schemas.microsoft.com/office/drawing/2014/main" id="{07CF0FD5-3136-42E5-9A4C-9048A1F48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2" y="133350"/>
            <a:ext cx="2971800" cy="97631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u="sng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" name="Object 13">
            <a:extLst>
              <a:ext uri="{FF2B5EF4-FFF2-40B4-BE49-F238E27FC236}">
                <a16:creationId xmlns:a16="http://schemas.microsoft.com/office/drawing/2014/main" id="{19CBA646-E875-4D6A-8C6F-FB5B588FAB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656055"/>
              </p:ext>
            </p:extLst>
          </p:nvPr>
        </p:nvGraphicFramePr>
        <p:xfrm>
          <a:off x="1827212" y="971550"/>
          <a:ext cx="693578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3" imgW="2489040" imgH="444240" progId="Equation.DSMT4">
                  <p:embed/>
                </p:oleObj>
              </mc:Choice>
              <mc:Fallback>
                <p:oleObj name="Equation" r:id="rId3" imgW="2489040" imgH="444240" progId="Equation.DSMT4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92A65E16-33B5-4B2D-92C7-7F24989DD4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2" y="971550"/>
                        <a:ext cx="6935788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">
            <a:extLst>
              <a:ext uri="{FF2B5EF4-FFF2-40B4-BE49-F238E27FC236}">
                <a16:creationId xmlns:a16="http://schemas.microsoft.com/office/drawing/2014/main" id="{36BD3A5A-142F-4840-BB17-6644A4F976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501576"/>
              </p:ext>
            </p:extLst>
          </p:nvPr>
        </p:nvGraphicFramePr>
        <p:xfrm>
          <a:off x="117475" y="1012825"/>
          <a:ext cx="1684337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5" imgW="825500" imgH="431800" progId="Equation.DSMT4">
                  <p:embed/>
                </p:oleObj>
              </mc:Choice>
              <mc:Fallback>
                <p:oleObj name="Equation" r:id="rId5" imgW="825500" imgH="431800" progId="Equation.DSMT4">
                  <p:embed/>
                  <p:pic>
                    <p:nvPicPr>
                      <p:cNvPr id="21" name="Object 14">
                        <a:extLst>
                          <a:ext uri="{FF2B5EF4-FFF2-40B4-BE49-F238E27FC236}">
                            <a16:creationId xmlns:a16="http://schemas.microsoft.com/office/drawing/2014/main" id="{AEF252F7-A677-4DA9-949D-EFDEE5387F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1012825"/>
                        <a:ext cx="1684337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680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8D4C1696-CFF6-4E18-BC76-4A045A136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71722"/>
            <a:ext cx="5888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" name="Object 75">
            <a:extLst>
              <a:ext uri="{FF2B5EF4-FFF2-40B4-BE49-F238E27FC236}">
                <a16:creationId xmlns:a16="http://schemas.microsoft.com/office/drawing/2014/main" id="{F8B4D0FD-4A0E-437E-8C67-D3D232C720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267412"/>
              </p:ext>
            </p:extLst>
          </p:nvPr>
        </p:nvGraphicFramePr>
        <p:xfrm>
          <a:off x="696840" y="2924583"/>
          <a:ext cx="29019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5" imgW="1079280" imgH="393480" progId="Equation.DSMT4">
                  <p:embed/>
                </p:oleObj>
              </mc:Choice>
              <mc:Fallback>
                <p:oleObj name="Equation" r:id="rId5" imgW="1079280" imgH="393480" progId="Equation.DSMT4">
                  <p:embed/>
                  <p:pic>
                    <p:nvPicPr>
                      <p:cNvPr id="8" name="Object 75">
                        <a:extLst>
                          <a:ext uri="{FF2B5EF4-FFF2-40B4-BE49-F238E27FC236}">
                            <a16:creationId xmlns:a16="http://schemas.microsoft.com/office/drawing/2014/main" id="{F3F0F690-4295-4094-B0BC-3EA8932896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840" y="2924583"/>
                        <a:ext cx="2901950" cy="1050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6">
            <a:extLst>
              <a:ext uri="{FF2B5EF4-FFF2-40B4-BE49-F238E27FC236}">
                <a16:creationId xmlns:a16="http://schemas.microsoft.com/office/drawing/2014/main" id="{108C86FE-1A31-43AD-841D-98F1B760E7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279713"/>
              </p:ext>
            </p:extLst>
          </p:nvPr>
        </p:nvGraphicFramePr>
        <p:xfrm>
          <a:off x="709245" y="3990142"/>
          <a:ext cx="2561585" cy="10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7" imgW="1002960" imgH="419040" progId="Equation.DSMT4">
                  <p:embed/>
                </p:oleObj>
              </mc:Choice>
              <mc:Fallback>
                <p:oleObj name="Equation" r:id="rId7" imgW="1002960" imgH="419040" progId="Equation.DSMT4">
                  <p:embed/>
                  <p:pic>
                    <p:nvPicPr>
                      <p:cNvPr id="9" name="Object 76">
                        <a:extLst>
                          <a:ext uri="{FF2B5EF4-FFF2-40B4-BE49-F238E27FC236}">
                            <a16:creationId xmlns:a16="http://schemas.microsoft.com/office/drawing/2014/main" id="{CED11028-2FB4-467D-BF3A-5A662BAA4B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45" y="3990142"/>
                        <a:ext cx="2561585" cy="1054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2">
            <a:extLst>
              <a:ext uri="{FF2B5EF4-FFF2-40B4-BE49-F238E27FC236}">
                <a16:creationId xmlns:a16="http://schemas.microsoft.com/office/drawing/2014/main" id="{9143349F-932A-4CB1-BB73-0FFDEAF19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262208"/>
            <a:ext cx="1042103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2C2BE167-FB8A-4B6E-8DFB-B02BBA6166F1}"/>
              </a:ext>
            </a:extLst>
          </p:cNvPr>
          <p:cNvGrpSpPr>
            <a:grpSpLocks/>
          </p:cNvGrpSpPr>
          <p:nvPr/>
        </p:nvGrpSpPr>
        <p:grpSpPr bwMode="auto">
          <a:xfrm>
            <a:off x="6772275" y="-42592"/>
            <a:ext cx="1987826" cy="1166191"/>
            <a:chOff x="3792" y="134"/>
            <a:chExt cx="1320" cy="816"/>
          </a:xfrm>
        </p:grpSpPr>
        <p:sp>
          <p:nvSpPr>
            <p:cNvPr id="7" name="Rectangle 16">
              <a:extLst>
                <a:ext uri="{FF2B5EF4-FFF2-40B4-BE49-F238E27FC236}">
                  <a16:creationId xmlns:a16="http://schemas.microsoft.com/office/drawing/2014/main" id="{3FF36CF8-ED8A-4622-A69A-46601C01E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74"/>
              <a:ext cx="79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: (-2)</a:t>
              </a: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8" name="Object 77">
              <a:extLst>
                <a:ext uri="{FF2B5EF4-FFF2-40B4-BE49-F238E27FC236}">
                  <a16:creationId xmlns:a16="http://schemas.microsoft.com/office/drawing/2014/main" id="{B0BBE201-925D-466D-8AD1-ECCDCB18307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92" y="134"/>
            <a:ext cx="508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5" name="Equation" r:id="rId9" imgW="266469" imgH="431425" progId="Equation.3">
                    <p:embed/>
                  </p:oleObj>
                </mc:Choice>
                <mc:Fallback>
                  <p:oleObj name="Equation" r:id="rId9" imgW="266469" imgH="431425" progId="Equation.3">
                    <p:embed/>
                    <p:pic>
                      <p:nvPicPr>
                        <p:cNvPr id="13" name="Object 77">
                          <a:extLst>
                            <a:ext uri="{FF2B5EF4-FFF2-40B4-BE49-F238E27FC236}">
                              <a16:creationId xmlns:a16="http://schemas.microsoft.com/office/drawing/2014/main" id="{ECF2C80A-6817-4511-AE95-3294FFF375B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134"/>
                          <a:ext cx="508" cy="8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51">
            <a:extLst>
              <a:ext uri="{FF2B5EF4-FFF2-40B4-BE49-F238E27FC236}">
                <a16:creationId xmlns:a16="http://schemas.microsoft.com/office/drawing/2014/main" id="{C1625B90-F3C1-4616-8E05-E708BB6DC744}"/>
              </a:ext>
            </a:extLst>
          </p:cNvPr>
          <p:cNvGrpSpPr>
            <a:grpSpLocks/>
          </p:cNvGrpSpPr>
          <p:nvPr/>
        </p:nvGrpSpPr>
        <p:grpSpPr bwMode="auto">
          <a:xfrm>
            <a:off x="6005513" y="3105150"/>
            <a:ext cx="1739347" cy="886077"/>
            <a:chOff x="3792" y="2098"/>
            <a:chExt cx="1230" cy="817"/>
          </a:xfrm>
        </p:grpSpPr>
        <p:graphicFrame>
          <p:nvGraphicFramePr>
            <p:cNvPr id="10" name="Object 78">
              <a:extLst>
                <a:ext uri="{FF2B5EF4-FFF2-40B4-BE49-F238E27FC236}">
                  <a16:creationId xmlns:a16="http://schemas.microsoft.com/office/drawing/2014/main" id="{44088976-BA86-43F9-879C-83ED8ECB18C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92" y="2098"/>
            <a:ext cx="508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6" name="Equation" r:id="rId11" imgW="266469" imgH="431425" progId="Equation.3">
                    <p:embed/>
                  </p:oleObj>
                </mc:Choice>
                <mc:Fallback>
                  <p:oleObj name="Equation" r:id="rId11" imgW="266469" imgH="431425" progId="Equation.3">
                    <p:embed/>
                    <p:pic>
                      <p:nvPicPr>
                        <p:cNvPr id="15" name="Object 78">
                          <a:extLst>
                            <a:ext uri="{FF2B5EF4-FFF2-40B4-BE49-F238E27FC236}">
                              <a16:creationId xmlns:a16="http://schemas.microsoft.com/office/drawing/2014/main" id="{6C804139-7276-4318-9D23-F120DE5A985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2098"/>
                          <a:ext cx="508" cy="8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5502E33C-6B25-4274-AECE-BD9D87CC2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" y="2142"/>
              <a:ext cx="33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.</a:t>
              </a:r>
              <a:r>
                <a:rPr lang="en-US" sz="1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2" name="Object 79">
              <a:extLst>
                <a:ext uri="{FF2B5EF4-FFF2-40B4-BE49-F238E27FC236}">
                  <a16:creationId xmlns:a16="http://schemas.microsoft.com/office/drawing/2014/main" id="{5616EE04-2A96-4166-A157-F0D0FD9DCD9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28" y="2147"/>
            <a:ext cx="494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7" name="Equation" r:id="rId13" imgW="253890" imgH="393529" progId="Equation.3">
                    <p:embed/>
                  </p:oleObj>
                </mc:Choice>
                <mc:Fallback>
                  <p:oleObj name="Equation" r:id="rId13" imgW="253890" imgH="393529" progId="Equation.3">
                    <p:embed/>
                    <p:pic>
                      <p:nvPicPr>
                        <p:cNvPr id="17" name="Object 79">
                          <a:extLst>
                            <a:ext uri="{FF2B5EF4-FFF2-40B4-BE49-F238E27FC236}">
                              <a16:creationId xmlns:a16="http://schemas.microsoft.com/office/drawing/2014/main" id="{5374551A-43ED-4996-8386-616A6854E40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8" y="2147"/>
                          <a:ext cx="494" cy="7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80">
            <a:extLst>
              <a:ext uri="{FF2B5EF4-FFF2-40B4-BE49-F238E27FC236}">
                <a16:creationId xmlns:a16="http://schemas.microsoft.com/office/drawing/2014/main" id="{694EC819-074A-428C-A8CC-0DD0C8A4EA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854571"/>
              </p:ext>
            </p:extLst>
          </p:nvPr>
        </p:nvGraphicFramePr>
        <p:xfrm>
          <a:off x="5493874" y="4070470"/>
          <a:ext cx="2509837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15" imgW="977760" imgH="419040" progId="Equation.DSMT4">
                  <p:embed/>
                </p:oleObj>
              </mc:Choice>
              <mc:Fallback>
                <p:oleObj name="Equation" r:id="rId15" imgW="977760" imgH="419040" progId="Equation.DSMT4">
                  <p:embed/>
                  <p:pic>
                    <p:nvPicPr>
                      <p:cNvPr id="18" name="Object 80">
                        <a:extLst>
                          <a:ext uri="{FF2B5EF4-FFF2-40B4-BE49-F238E27FC236}">
                            <a16:creationId xmlns:a16="http://schemas.microsoft.com/office/drawing/2014/main" id="{3435A121-0C4C-4AB5-8FDD-BDA5F350E4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3874" y="4070470"/>
                        <a:ext cx="2509837" cy="1071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7">
            <a:extLst>
              <a:ext uri="{FF2B5EF4-FFF2-40B4-BE49-F238E27FC236}">
                <a16:creationId xmlns:a16="http://schemas.microsoft.com/office/drawing/2014/main" id="{A67F3BC1-51D7-46ED-9C06-AC0BC8B41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52808"/>
            <a:ext cx="13734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u="sng">
                <a:solidFill>
                  <a:srgbClr val="800080"/>
                </a:solidFill>
                <a:latin typeface="Times New Roman" pitchFamily="18" charset="0"/>
              </a:rPr>
              <a:t>Giải:</a:t>
            </a:r>
          </a:p>
        </p:txBody>
      </p:sp>
      <p:sp>
        <p:nvSpPr>
          <p:cNvPr id="15" name="Rectangle 39">
            <a:extLst>
              <a:ext uri="{FF2B5EF4-FFF2-40B4-BE49-F238E27FC236}">
                <a16:creationId xmlns:a16="http://schemas.microsoft.com/office/drawing/2014/main" id="{77B7BF55-67DB-40F4-8FE5-6E71787A7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151333"/>
            <a:ext cx="1042103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6" name="Group 50">
            <a:extLst>
              <a:ext uri="{FF2B5EF4-FFF2-40B4-BE49-F238E27FC236}">
                <a16:creationId xmlns:a16="http://schemas.microsoft.com/office/drawing/2014/main" id="{828BDB21-6127-4E69-8CB5-3A47696FEAD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846533"/>
            <a:ext cx="2060111" cy="1234791"/>
            <a:chOff x="3744" y="1238"/>
            <a:chExt cx="1368" cy="864"/>
          </a:xfrm>
        </p:grpSpPr>
        <p:sp>
          <p:nvSpPr>
            <p:cNvPr id="17" name="Rectangle 38">
              <a:extLst>
                <a:ext uri="{FF2B5EF4-FFF2-40B4-BE49-F238E27FC236}">
                  <a16:creationId xmlns:a16="http://schemas.microsoft.com/office/drawing/2014/main" id="{3C222231-563B-4B1F-9E7A-28A1426A2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461"/>
              <a:ext cx="79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: (-2)</a:t>
              </a: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8" name="Object 81">
              <a:extLst>
                <a:ext uri="{FF2B5EF4-FFF2-40B4-BE49-F238E27FC236}">
                  <a16:creationId xmlns:a16="http://schemas.microsoft.com/office/drawing/2014/main" id="{76687579-12E6-4771-A6B9-3A698CD9536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44" y="1238"/>
            <a:ext cx="538" cy="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9" name="Equation" r:id="rId17" imgW="266469" imgH="431425" progId="Equation.3">
                    <p:embed/>
                  </p:oleObj>
                </mc:Choice>
                <mc:Fallback>
                  <p:oleObj name="Equation" r:id="rId17" imgW="266469" imgH="431425" progId="Equation.3">
                    <p:embed/>
                    <p:pic>
                      <p:nvPicPr>
                        <p:cNvPr id="23" name="Object 81">
                          <a:extLst>
                            <a:ext uri="{FF2B5EF4-FFF2-40B4-BE49-F238E27FC236}">
                              <a16:creationId xmlns:a16="http://schemas.microsoft.com/office/drawing/2014/main" id="{E689BB1B-8399-477A-8A0B-08C83D05A5B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1238"/>
                          <a:ext cx="538" cy="8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Rectangle 41">
            <a:extLst>
              <a:ext uri="{FF2B5EF4-FFF2-40B4-BE49-F238E27FC236}">
                <a16:creationId xmlns:a16="http://schemas.microsoft.com/office/drawing/2014/main" id="{804DE5F1-1DB3-478D-BC79-A69AEFEF9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181350"/>
            <a:ext cx="4849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0" name="Group 45">
            <a:extLst>
              <a:ext uri="{FF2B5EF4-FFF2-40B4-BE49-F238E27FC236}">
                <a16:creationId xmlns:a16="http://schemas.microsoft.com/office/drawing/2014/main" id="{C0B8CB93-1921-4794-8264-C12D3BEA262B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-42592"/>
            <a:ext cx="2385391" cy="1204779"/>
            <a:chOff x="720" y="48"/>
            <a:chExt cx="1584" cy="843"/>
          </a:xfrm>
        </p:grpSpPr>
        <p:graphicFrame>
          <p:nvGraphicFramePr>
            <p:cNvPr id="21" name="Object 82">
              <a:extLst>
                <a:ext uri="{FF2B5EF4-FFF2-40B4-BE49-F238E27FC236}">
                  <a16:creationId xmlns:a16="http://schemas.microsoft.com/office/drawing/2014/main" id="{7D38D30D-A466-4E77-AC48-5486172D02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92" y="48"/>
            <a:ext cx="912" cy="8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0" name="Equation" r:id="rId18" imgW="508000" imgH="469900" progId="Equation.3">
                    <p:embed/>
                  </p:oleObj>
                </mc:Choice>
                <mc:Fallback>
                  <p:oleObj name="Equation" r:id="rId18" imgW="508000" imgH="469900" progId="Equation.3">
                    <p:embed/>
                    <p:pic>
                      <p:nvPicPr>
                        <p:cNvPr id="26" name="Object 82">
                          <a:extLst>
                            <a:ext uri="{FF2B5EF4-FFF2-40B4-BE49-F238E27FC236}">
                              <a16:creationId xmlns:a16="http://schemas.microsoft.com/office/drawing/2014/main" id="{644DF08F-D6B1-4CEB-8B2C-F0910DD5757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48"/>
                          <a:ext cx="912" cy="8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42">
              <a:extLst>
                <a:ext uri="{FF2B5EF4-FFF2-40B4-BE49-F238E27FC236}">
                  <a16:creationId xmlns:a16="http://schemas.microsoft.com/office/drawing/2014/main" id="{272F512B-CD99-4B36-87C0-B0E49C931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57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000000"/>
                  </a:solidFill>
                  <a:latin typeface="Times New Roman" pitchFamily="18" charset="0"/>
                </a:rPr>
                <a:t>3,5 .</a:t>
              </a:r>
            </a:p>
          </p:txBody>
        </p:sp>
      </p:grpSp>
      <p:sp>
        <p:nvSpPr>
          <p:cNvPr id="23" name="Rectangle 43">
            <a:extLst>
              <a:ext uri="{FF2B5EF4-FFF2-40B4-BE49-F238E27FC236}">
                <a16:creationId xmlns:a16="http://schemas.microsoft.com/office/drawing/2014/main" id="{25DC58A5-96C5-4EDF-961A-6D4C4ACEC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29109"/>
            <a:ext cx="5888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4" name="Group 47">
            <a:extLst>
              <a:ext uri="{FF2B5EF4-FFF2-40B4-BE49-F238E27FC236}">
                <a16:creationId xmlns:a16="http://schemas.microsoft.com/office/drawing/2014/main" id="{624303DF-B2F8-4D17-ACD9-77BF5EE8453A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868758"/>
            <a:ext cx="2286000" cy="1117600"/>
            <a:chOff x="672" y="1252"/>
            <a:chExt cx="1518" cy="782"/>
          </a:xfrm>
        </p:grpSpPr>
        <p:graphicFrame>
          <p:nvGraphicFramePr>
            <p:cNvPr id="25" name="Object 83">
              <a:extLst>
                <a:ext uri="{FF2B5EF4-FFF2-40B4-BE49-F238E27FC236}">
                  <a16:creationId xmlns:a16="http://schemas.microsoft.com/office/drawing/2014/main" id="{8DC653E9-7DB2-4A2E-AA0B-D941968088F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44" y="1252"/>
            <a:ext cx="846" cy="7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1" name="Equation" r:id="rId20" imgW="508000" imgH="469900" progId="Equation.3">
                    <p:embed/>
                  </p:oleObj>
                </mc:Choice>
                <mc:Fallback>
                  <p:oleObj name="Equation" r:id="rId20" imgW="508000" imgH="469900" progId="Equation.3">
                    <p:embed/>
                    <p:pic>
                      <p:nvPicPr>
                        <p:cNvPr id="30" name="Object 83">
                          <a:extLst>
                            <a:ext uri="{FF2B5EF4-FFF2-40B4-BE49-F238E27FC236}">
                              <a16:creationId xmlns:a16="http://schemas.microsoft.com/office/drawing/2014/main" id="{DE2A8F1C-29FB-415B-90F0-997E68F1A10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252"/>
                          <a:ext cx="846" cy="7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44">
              <a:extLst>
                <a:ext uri="{FF2B5EF4-FFF2-40B4-BE49-F238E27FC236}">
                  <a16:creationId xmlns:a16="http://schemas.microsoft.com/office/drawing/2014/main" id="{43F53C1B-B5C3-4540-B41A-C76FA3173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440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000000"/>
                  </a:solidFill>
                  <a:latin typeface="Times New Roman" pitchFamily="18" charset="0"/>
                </a:rPr>
                <a:t>3,5 .</a:t>
              </a:r>
            </a:p>
          </p:txBody>
        </p:sp>
      </p:grpSp>
      <p:sp>
        <p:nvSpPr>
          <p:cNvPr id="27" name="Text Box 52">
            <a:extLst>
              <a:ext uri="{FF2B5EF4-FFF2-40B4-BE49-F238E27FC236}">
                <a16:creationId xmlns:a16="http://schemas.microsoft.com/office/drawing/2014/main" id="{69294DEB-CC06-4EB5-A205-B3A926DDB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62208"/>
            <a:ext cx="15902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333399"/>
                </a:solidFill>
                <a:latin typeface="Times New Roman" pitchFamily="18" charset="0"/>
              </a:rPr>
              <a:t>Tính:</a:t>
            </a:r>
          </a:p>
        </p:txBody>
      </p:sp>
      <p:sp>
        <p:nvSpPr>
          <p:cNvPr id="28" name="Oval 53">
            <a:extLst>
              <a:ext uri="{FF2B5EF4-FFF2-40B4-BE49-F238E27FC236}">
                <a16:creationId xmlns:a16="http://schemas.microsoft.com/office/drawing/2014/main" id="{E3EE6C60-8AA4-4B95-BA6F-7EE6C4F9E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344758"/>
            <a:ext cx="578277" cy="54879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413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5" grpId="0"/>
      <p:bldP spid="19" grpId="0"/>
      <p:bldP spid="23" grpId="0"/>
      <p:bldP spid="27" grpId="0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656160" y="171450"/>
            <a:ext cx="131445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Chú</a:t>
            </a:r>
            <a:r>
              <a:rPr lang="en-US" sz="30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ý:</a:t>
            </a:r>
          </a:p>
        </p:txBody>
      </p:sp>
      <p:graphicFrame>
        <p:nvGraphicFramePr>
          <p:cNvPr id="9223" name="Object 20"/>
          <p:cNvGraphicFramePr>
            <a:graphicFrameLocks noChangeAspect="1"/>
          </p:cNvGraphicFramePr>
          <p:nvPr/>
        </p:nvGraphicFramePr>
        <p:xfrm>
          <a:off x="4171951" y="1771650"/>
          <a:ext cx="364331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4" imgW="165028" imgH="457002" progId="Equation.3">
                  <p:embed/>
                </p:oleObj>
              </mc:Choice>
              <mc:Fallback>
                <p:oleObj name="Equation" r:id="rId4" imgW="165028" imgH="457002" progId="Equation.3">
                  <p:embed/>
                  <p:pic>
                    <p:nvPicPr>
                      <p:cNvPr id="922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1" y="1771650"/>
                        <a:ext cx="364331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371601" y="608082"/>
            <a:ext cx="653736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 của phép chia số hữu tỉ x cho số </a:t>
            </a:r>
          </a:p>
          <a:p>
            <a:r>
              <a:rPr lang="en-US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hữu tỉ y (y </a:t>
            </a:r>
            <a:r>
              <a:rPr lang="en-US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en-US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0), gọi là tỉ số của hai số </a:t>
            </a:r>
          </a:p>
          <a:p>
            <a:endParaRPr lang="en-US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và y, ký hiệu là </a:t>
            </a:r>
            <a:endParaRPr lang="en-US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444604" y="1974473"/>
            <a:ext cx="161775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hay x : y</a:t>
            </a:r>
            <a:endParaRPr lang="en-US" sz="30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9222" name="Object 21"/>
          <p:cNvGraphicFramePr>
            <a:graphicFrameLocks noChangeAspect="1"/>
          </p:cNvGraphicFramePr>
          <p:nvPr/>
        </p:nvGraphicFramePr>
        <p:xfrm>
          <a:off x="3314700" y="3600450"/>
          <a:ext cx="108585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6" imgW="431613" imgH="418918" progId="Equation.3">
                  <p:embed/>
                </p:oleObj>
              </mc:Choice>
              <mc:Fallback>
                <p:oleObj name="Equation" r:id="rId6" imgW="431613" imgH="418918" progId="Equation.3">
                  <p:embed/>
                  <p:pic>
                    <p:nvPicPr>
                      <p:cNvPr id="92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3600450"/>
                        <a:ext cx="1085850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343400" y="3815179"/>
            <a:ext cx="27077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hay -4,16 : 8,25</a:t>
            </a:r>
            <a:endParaRPr lang="en-US" sz="3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359694" y="2903935"/>
            <a:ext cx="662582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000">
                <a:solidFill>
                  <a:srgbClr val="000000"/>
                </a:solidFill>
                <a:latin typeface="Times New Roman" pitchFamily="18" charset="0"/>
              </a:rPr>
              <a:t>	       Tỉ số của hai số -4,16 và 8,25 </a:t>
            </a:r>
          </a:p>
          <a:p>
            <a:pPr eaLnBrk="0" hangingPunct="0"/>
            <a:endParaRPr lang="en-US" sz="30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3000">
                <a:solidFill>
                  <a:srgbClr val="000000"/>
                </a:solidFill>
                <a:latin typeface="Times New Roman" pitchFamily="18" charset="0"/>
              </a:rPr>
              <a:t>được viết là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371600" y="2914650"/>
            <a:ext cx="13144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u="sng">
                <a:solidFill>
                  <a:srgbClr val="800080"/>
                </a:solidFill>
                <a:latin typeface="Times New Roman" pitchFamily="18" charset="0"/>
              </a:rPr>
              <a:t>Ví dụ: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4" grpId="0"/>
      <p:bldP spid="9225" grpId="0"/>
      <p:bldP spid="9226" grpId="0"/>
      <p:bldP spid="9227" grpId="0"/>
      <p:bldP spid="92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91082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96516"/>
            <a:ext cx="6858000" cy="44469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>
              <a:buNone/>
              <a:defRPr/>
            </a:pP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endParaRPr lang="en-US" sz="2100" b="1" dirty="0">
              <a:latin typeface=".VnTime" pitchFamily="34" charset="0"/>
            </a:endParaRPr>
          </a:p>
          <a:p>
            <a:pPr>
              <a:buNone/>
              <a:defRPr/>
            </a:pPr>
            <a:r>
              <a:rPr lang="en-US" sz="2100" b="1" dirty="0">
                <a:latin typeface=".VnTime" pitchFamily="34" charset="0"/>
              </a:rPr>
              <a:t>A</a:t>
            </a:r>
            <a:r>
              <a:rPr lang="en-US" sz="2100" b="1" i="1" dirty="0">
                <a:latin typeface=".VnTime" pitchFamily="34" charset="0"/>
              </a:rPr>
              <a:t> = </a:t>
            </a:r>
            <a:r>
              <a:rPr lang="en-US" sz="2100" b="1" dirty="0">
                <a:latin typeface=".VnTime" pitchFamily="34" charset="0"/>
              </a:rPr>
              <a:t>(5 -     +   ) - (3+    -      ) - (1 -       -   ).</a:t>
            </a:r>
          </a:p>
          <a:p>
            <a:pPr>
              <a:buNone/>
              <a:defRPr/>
            </a:pPr>
            <a:endParaRPr lang="en-US" sz="2100" b="1" i="1" dirty="0">
              <a:latin typeface=".VnTime" pitchFamily="34" charset="0"/>
            </a:endParaRPr>
          </a:p>
          <a:p>
            <a:pPr>
              <a:buNone/>
              <a:defRPr/>
            </a:pPr>
            <a:r>
              <a:rPr lang="en-US" sz="21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>
                <a:solidFill>
                  <a:schemeClr val="tx1"/>
                </a:solidFill>
                <a:latin typeface=".VnTime" pitchFamily="34" charset="0"/>
              </a:rPr>
              <a:t>A = (5 -3 -1) + (-    -    +      ) + (    +       +   ).</a:t>
            </a:r>
          </a:p>
          <a:p>
            <a:pPr>
              <a:buNone/>
              <a:defRPr/>
            </a:pPr>
            <a:endParaRPr lang="en-US" sz="2100" b="1" i="1" dirty="0">
              <a:solidFill>
                <a:schemeClr val="tx1"/>
              </a:solidFill>
              <a:latin typeface=".VnTime" pitchFamily="34" charset="0"/>
            </a:endParaRPr>
          </a:p>
          <a:p>
            <a:pPr indent="351235">
              <a:buNone/>
              <a:defRPr/>
            </a:pPr>
            <a:r>
              <a:rPr lang="en-US" sz="2100" b="1" dirty="0">
                <a:solidFill>
                  <a:schemeClr val="tx1"/>
                </a:solidFill>
                <a:latin typeface=".VnTime" pitchFamily="34" charset="0"/>
              </a:rPr>
              <a:t>   A = 1 +                 +             </a:t>
            </a:r>
          </a:p>
          <a:p>
            <a:pPr indent="351235">
              <a:buNone/>
              <a:defRPr/>
            </a:pPr>
            <a:endParaRPr lang="en-US" sz="2100" b="1" i="1" dirty="0">
              <a:solidFill>
                <a:schemeClr val="tx1"/>
              </a:solidFill>
              <a:latin typeface=".VnTime" pitchFamily="34" charset="0"/>
            </a:endParaRPr>
          </a:p>
          <a:p>
            <a:pPr indent="351235">
              <a:buNone/>
              <a:defRPr/>
            </a:pPr>
            <a:r>
              <a:rPr lang="en-US" sz="2100" b="1" dirty="0">
                <a:latin typeface=".VnTime" pitchFamily="34" charset="0"/>
              </a:rPr>
              <a:t>   A = 1 +        +   </a:t>
            </a:r>
            <a:r>
              <a:rPr lang="en-US" b="1" i="1" dirty="0">
                <a:latin typeface=".VnCommercial Script" pitchFamily="34" charset="0"/>
              </a:rPr>
              <a:t/>
            </a:r>
            <a:br>
              <a:rPr lang="en-US" b="1" i="1" dirty="0">
                <a:latin typeface=".VnCommercial Script" pitchFamily="34" charset="0"/>
              </a:rPr>
            </a:br>
            <a:endParaRPr lang="en-US" b="1" i="1" dirty="0">
              <a:latin typeface=".VnCommercial Script" pitchFamily="34" charset="0"/>
            </a:endParaRPr>
          </a:p>
          <a:p>
            <a:pPr indent="351235">
              <a:buNone/>
              <a:defRPr/>
            </a:pPr>
            <a:r>
              <a:rPr lang="en-US" sz="2100" b="1" dirty="0">
                <a:latin typeface=".VnTime" pitchFamily="34" charset="0"/>
              </a:rPr>
              <a:t>   A = 1 -2 +   = 1 +    =   +    =   .</a:t>
            </a:r>
            <a:endParaRPr lang="en-US" sz="2100" b="1" i="1" dirty="0">
              <a:latin typeface=".VnCommercial Script" pitchFamily="34" charset="0"/>
            </a:endParaRPr>
          </a:p>
        </p:txBody>
      </p:sp>
      <p:graphicFrame>
        <p:nvGraphicFramePr>
          <p:cNvPr id="19460" name="Object 3"/>
          <p:cNvGraphicFramePr>
            <a:graphicFrameLocks noChangeAspect="1"/>
          </p:cNvGraphicFramePr>
          <p:nvPr/>
        </p:nvGraphicFramePr>
        <p:xfrm>
          <a:off x="2083594" y="1439466"/>
          <a:ext cx="290513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Equation" r:id="rId4" imgW="152334" imgH="393529" progId="Equation.3">
                  <p:embed/>
                </p:oleObj>
              </mc:Choice>
              <mc:Fallback>
                <p:oleObj name="Equation" r:id="rId4" imgW="152334" imgH="393529" progId="Equation.3">
                  <p:embed/>
                  <p:pic>
                    <p:nvPicPr>
                      <p:cNvPr id="1946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3594" y="1439466"/>
                        <a:ext cx="290513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4"/>
          <p:cNvGraphicFramePr>
            <a:graphicFrameLocks noChangeAspect="1"/>
          </p:cNvGraphicFramePr>
          <p:nvPr/>
        </p:nvGraphicFramePr>
        <p:xfrm>
          <a:off x="2537223" y="1427560"/>
          <a:ext cx="267890" cy="67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Equation" r:id="rId6" imgW="152334" imgH="393529" progId="Equation.3">
                  <p:embed/>
                </p:oleObj>
              </mc:Choice>
              <mc:Fallback>
                <p:oleObj name="Equation" r:id="rId6" imgW="152334" imgH="393529" progId="Equation.3">
                  <p:embed/>
                  <p:pic>
                    <p:nvPicPr>
                      <p:cNvPr id="1946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223" y="1427560"/>
                        <a:ext cx="267890" cy="670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5"/>
          <p:cNvGraphicFramePr>
            <a:graphicFrameLocks noChangeAspect="1"/>
          </p:cNvGraphicFramePr>
          <p:nvPr/>
        </p:nvGraphicFramePr>
        <p:xfrm>
          <a:off x="3445669" y="1393032"/>
          <a:ext cx="290513" cy="67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1946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5669" y="1393032"/>
                        <a:ext cx="290513" cy="670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6"/>
          <p:cNvGraphicFramePr>
            <a:graphicFrameLocks noChangeAspect="1"/>
          </p:cNvGraphicFramePr>
          <p:nvPr/>
        </p:nvGraphicFramePr>
        <p:xfrm>
          <a:off x="3804047" y="1395413"/>
          <a:ext cx="446484" cy="67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Equation" r:id="rId10" imgW="253890" imgH="393529" progId="Equation.3">
                  <p:embed/>
                </p:oleObj>
              </mc:Choice>
              <mc:Fallback>
                <p:oleObj name="Equation" r:id="rId10" imgW="253890" imgH="393529" progId="Equation.3">
                  <p:embed/>
                  <p:pic>
                    <p:nvPicPr>
                      <p:cNvPr id="1946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4047" y="1395413"/>
                        <a:ext cx="446484" cy="670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7"/>
          <p:cNvGraphicFramePr>
            <a:graphicFrameLocks noChangeAspect="1"/>
          </p:cNvGraphicFramePr>
          <p:nvPr/>
        </p:nvGraphicFramePr>
        <p:xfrm>
          <a:off x="4908947" y="1384697"/>
          <a:ext cx="484584" cy="67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Equation" r:id="rId12" imgW="253890" imgH="393529" progId="Equation.3">
                  <p:embed/>
                </p:oleObj>
              </mc:Choice>
              <mc:Fallback>
                <p:oleObj name="Equation" r:id="rId12" imgW="253890" imgH="393529" progId="Equation.3">
                  <p:embed/>
                  <p:pic>
                    <p:nvPicPr>
                      <p:cNvPr id="1946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947" y="1384697"/>
                        <a:ext cx="484584" cy="670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8"/>
          <p:cNvGraphicFramePr>
            <a:graphicFrameLocks noChangeAspect="1"/>
          </p:cNvGraphicFramePr>
          <p:nvPr/>
        </p:nvGraphicFramePr>
        <p:xfrm>
          <a:off x="5450681" y="1384697"/>
          <a:ext cx="267891" cy="67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Equation" r:id="rId14" imgW="152334" imgH="393529" progId="Equation.3">
                  <p:embed/>
                </p:oleObj>
              </mc:Choice>
              <mc:Fallback>
                <p:oleObj name="Equation" r:id="rId14" imgW="152334" imgH="393529" progId="Equation.3">
                  <p:embed/>
                  <p:pic>
                    <p:nvPicPr>
                      <p:cNvPr id="1946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0681" y="1384697"/>
                        <a:ext cx="267891" cy="670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3677083" y="2145301"/>
          <a:ext cx="290513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Equation" r:id="rId16" imgW="152334" imgH="393529" progId="Equation.3">
                  <p:embed/>
                </p:oleObj>
              </mc:Choice>
              <mc:Fallback>
                <p:oleObj name="Equation" r:id="rId16" imgW="152334" imgH="393529" progId="Equation.3">
                  <p:embed/>
                  <p:pic>
                    <p:nvPicPr>
                      <p:cNvPr id="348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083" y="2145301"/>
                        <a:ext cx="290513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4062033" y="2135982"/>
          <a:ext cx="290513" cy="67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name="Equation" r:id="rId18" imgW="152334" imgH="393529" progId="Equation.3">
                  <p:embed/>
                </p:oleObj>
              </mc:Choice>
              <mc:Fallback>
                <p:oleObj name="Equation" r:id="rId18" imgW="152334" imgH="393529" progId="Equation.3">
                  <p:embed/>
                  <p:pic>
                    <p:nvPicPr>
                      <p:cNvPr id="348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033" y="2135982"/>
                        <a:ext cx="290513" cy="670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4446985" y="2154067"/>
          <a:ext cx="431006" cy="67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" name="Equation" r:id="rId20" imgW="253890" imgH="393529" progId="Equation.3">
                  <p:embed/>
                </p:oleObj>
              </mc:Choice>
              <mc:Fallback>
                <p:oleObj name="Equation" r:id="rId20" imgW="253890" imgH="393529" progId="Equation.3">
                  <p:embed/>
                  <p:pic>
                    <p:nvPicPr>
                      <p:cNvPr id="348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985" y="2154067"/>
                        <a:ext cx="431006" cy="670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12"/>
          <p:cNvGraphicFramePr>
            <a:graphicFrameLocks noChangeAspect="1"/>
          </p:cNvGraphicFramePr>
          <p:nvPr/>
        </p:nvGraphicFramePr>
        <p:xfrm>
          <a:off x="5369286" y="2135982"/>
          <a:ext cx="257175" cy="67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Equation" r:id="rId22" imgW="152334" imgH="393529" progId="Equation.3">
                  <p:embed/>
                </p:oleObj>
              </mc:Choice>
              <mc:Fallback>
                <p:oleObj name="Equation" r:id="rId22" imgW="152334" imgH="393529" progId="Equation.3">
                  <p:embed/>
                  <p:pic>
                    <p:nvPicPr>
                      <p:cNvPr id="348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9286" y="2135982"/>
                        <a:ext cx="257175" cy="670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13"/>
          <p:cNvGraphicFramePr>
            <a:graphicFrameLocks noChangeAspect="1"/>
          </p:cNvGraphicFramePr>
          <p:nvPr/>
        </p:nvGraphicFramePr>
        <p:xfrm>
          <a:off x="5748148" y="2128616"/>
          <a:ext cx="428625" cy="67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Equation" r:id="rId24" imgW="253890" imgH="393529" progId="Equation.3">
                  <p:embed/>
                </p:oleObj>
              </mc:Choice>
              <mc:Fallback>
                <p:oleObj name="Equation" r:id="rId24" imgW="253890" imgH="393529" progId="Equation.3">
                  <p:embed/>
                  <p:pic>
                    <p:nvPicPr>
                      <p:cNvPr id="3482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148" y="2128616"/>
                        <a:ext cx="428625" cy="670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0" name="Object 14"/>
          <p:cNvGraphicFramePr>
            <a:graphicFrameLocks noChangeAspect="1"/>
          </p:cNvGraphicFramePr>
          <p:nvPr/>
        </p:nvGraphicFramePr>
        <p:xfrm>
          <a:off x="6305551" y="2142909"/>
          <a:ext cx="267890" cy="67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Equation" r:id="rId26" imgW="152334" imgH="393529" progId="Equation.3">
                  <p:embed/>
                </p:oleObj>
              </mc:Choice>
              <mc:Fallback>
                <p:oleObj name="Equation" r:id="rId26" imgW="152334" imgH="393529" progId="Equation.3">
                  <p:embed/>
                  <p:pic>
                    <p:nvPicPr>
                      <p:cNvPr id="3483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1" y="2142909"/>
                        <a:ext cx="267890" cy="670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1" name="Object 15"/>
          <p:cNvGraphicFramePr>
            <a:graphicFrameLocks noChangeAspect="1"/>
          </p:cNvGraphicFramePr>
          <p:nvPr/>
        </p:nvGraphicFramePr>
        <p:xfrm>
          <a:off x="2849166" y="2944416"/>
          <a:ext cx="1143000" cy="67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Equation" r:id="rId28" imgW="672808" imgH="393529" progId="Equation.3">
                  <p:embed/>
                </p:oleObj>
              </mc:Choice>
              <mc:Fallback>
                <p:oleObj name="Equation" r:id="rId28" imgW="672808" imgH="393529" progId="Equation.3">
                  <p:embed/>
                  <p:pic>
                    <p:nvPicPr>
                      <p:cNvPr id="348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166" y="2944416"/>
                        <a:ext cx="1143000" cy="670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2" name="Object 16"/>
          <p:cNvGraphicFramePr>
            <a:graphicFrameLocks noChangeAspect="1"/>
          </p:cNvGraphicFramePr>
          <p:nvPr/>
        </p:nvGraphicFramePr>
        <p:xfrm>
          <a:off x="4118373" y="2933701"/>
          <a:ext cx="921544" cy="67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Equation" r:id="rId30" imgW="545863" imgH="393529" progId="Equation.3">
                  <p:embed/>
                </p:oleObj>
              </mc:Choice>
              <mc:Fallback>
                <p:oleObj name="Equation" r:id="rId30" imgW="545863" imgH="393529" progId="Equation.3">
                  <p:embed/>
                  <p:pic>
                    <p:nvPicPr>
                      <p:cNvPr id="348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8373" y="2933701"/>
                        <a:ext cx="921544" cy="670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3" name="Object 17"/>
          <p:cNvGraphicFramePr>
            <a:graphicFrameLocks noChangeAspect="1"/>
          </p:cNvGraphicFramePr>
          <p:nvPr/>
        </p:nvGraphicFramePr>
        <p:xfrm>
          <a:off x="2852738" y="3724276"/>
          <a:ext cx="560785" cy="67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Equation" r:id="rId32" imgW="330057" imgH="393529" progId="Equation.3">
                  <p:embed/>
                </p:oleObj>
              </mc:Choice>
              <mc:Fallback>
                <p:oleObj name="Equation" r:id="rId32" imgW="330057" imgH="393529" progId="Equation.3">
                  <p:embed/>
                  <p:pic>
                    <p:nvPicPr>
                      <p:cNvPr id="348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3724276"/>
                        <a:ext cx="560785" cy="670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4" name="Object 18"/>
          <p:cNvGraphicFramePr>
            <a:graphicFrameLocks noChangeAspect="1"/>
          </p:cNvGraphicFramePr>
          <p:nvPr/>
        </p:nvGraphicFramePr>
        <p:xfrm>
          <a:off x="3569494" y="3693319"/>
          <a:ext cx="257175" cy="67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Equation" r:id="rId34" imgW="152334" imgH="393529" progId="Equation.3">
                  <p:embed/>
                </p:oleObj>
              </mc:Choice>
              <mc:Fallback>
                <p:oleObj name="Equation" r:id="rId34" imgW="152334" imgH="393529" progId="Equation.3">
                  <p:embed/>
                  <p:pic>
                    <p:nvPicPr>
                      <p:cNvPr id="3483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9494" y="3693319"/>
                        <a:ext cx="257175" cy="670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5" name="Object 19"/>
          <p:cNvGraphicFramePr>
            <a:graphicFrameLocks noChangeAspect="1"/>
          </p:cNvGraphicFramePr>
          <p:nvPr/>
        </p:nvGraphicFramePr>
        <p:xfrm>
          <a:off x="3926681" y="4425553"/>
          <a:ext cx="257175" cy="67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Equation" r:id="rId36" imgW="152334" imgH="393529" progId="Equation.3">
                  <p:embed/>
                </p:oleObj>
              </mc:Choice>
              <mc:Fallback>
                <p:oleObj name="Equation" r:id="rId36" imgW="152334" imgH="393529" progId="Equation.3">
                  <p:embed/>
                  <p:pic>
                    <p:nvPicPr>
                      <p:cNvPr id="3483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6681" y="4425553"/>
                        <a:ext cx="257175" cy="670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6" name="Object 20"/>
          <p:cNvGraphicFramePr>
            <a:graphicFrameLocks noChangeAspect="1"/>
          </p:cNvGraphicFramePr>
          <p:nvPr/>
        </p:nvGraphicFramePr>
        <p:xfrm>
          <a:off x="3114675" y="4439841"/>
          <a:ext cx="25717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Equation" r:id="rId37" imgW="152334" imgH="393529" progId="Equation.3">
                  <p:embed/>
                </p:oleObj>
              </mc:Choice>
              <mc:Fallback>
                <p:oleObj name="Equation" r:id="rId37" imgW="152334" imgH="393529" progId="Equation.3">
                  <p:embed/>
                  <p:pic>
                    <p:nvPicPr>
                      <p:cNvPr id="3483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4439841"/>
                        <a:ext cx="257175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7" name="Object 21"/>
          <p:cNvGraphicFramePr>
            <a:graphicFrameLocks noChangeAspect="1"/>
          </p:cNvGraphicFramePr>
          <p:nvPr/>
        </p:nvGraphicFramePr>
        <p:xfrm>
          <a:off x="4320779" y="4414838"/>
          <a:ext cx="221456" cy="67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" name="Equation" r:id="rId38" imgW="152334" imgH="393529" progId="Equation.3">
                  <p:embed/>
                </p:oleObj>
              </mc:Choice>
              <mc:Fallback>
                <p:oleObj name="Equation" r:id="rId38" imgW="152334" imgH="393529" progId="Equation.3">
                  <p:embed/>
                  <p:pic>
                    <p:nvPicPr>
                      <p:cNvPr id="3483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779" y="4414838"/>
                        <a:ext cx="221456" cy="670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8" name="Object 22"/>
          <p:cNvGraphicFramePr>
            <a:graphicFrameLocks noChangeAspect="1"/>
          </p:cNvGraphicFramePr>
          <p:nvPr/>
        </p:nvGraphicFramePr>
        <p:xfrm>
          <a:off x="4712494" y="4408885"/>
          <a:ext cx="257175" cy="67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" name="Equation" r:id="rId40" imgW="152334" imgH="393529" progId="Equation.3">
                  <p:embed/>
                </p:oleObj>
              </mc:Choice>
              <mc:Fallback>
                <p:oleObj name="Equation" r:id="rId40" imgW="152334" imgH="393529" progId="Equation.3">
                  <p:embed/>
                  <p:pic>
                    <p:nvPicPr>
                      <p:cNvPr id="3483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2494" y="4408885"/>
                        <a:ext cx="257175" cy="670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9" name="Object 23"/>
          <p:cNvGraphicFramePr>
            <a:graphicFrameLocks noChangeAspect="1"/>
          </p:cNvGraphicFramePr>
          <p:nvPr/>
        </p:nvGraphicFramePr>
        <p:xfrm>
          <a:off x="5150644" y="4408885"/>
          <a:ext cx="220266" cy="67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name="Equation" r:id="rId41" imgW="152334" imgH="393529" progId="Equation.3">
                  <p:embed/>
                </p:oleObj>
              </mc:Choice>
              <mc:Fallback>
                <p:oleObj name="Equation" r:id="rId41" imgW="152334" imgH="393529" progId="Equation.3">
                  <p:embed/>
                  <p:pic>
                    <p:nvPicPr>
                      <p:cNvPr id="3483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0644" y="4408885"/>
                        <a:ext cx="220266" cy="670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D92C70-E015-4C47-8C7E-AD0DFE150019}"/>
              </a:ext>
            </a:extLst>
          </p:cNvPr>
          <p:cNvSpPr txBox="1"/>
          <p:nvPr/>
        </p:nvSpPr>
        <p:spPr>
          <a:xfrm>
            <a:off x="1428750" y="185737"/>
            <a:ext cx="62865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: </a:t>
            </a:r>
            <a:r>
              <a:rPr lang="en-US" dirty="0">
                <a:solidFill>
                  <a:srgbClr val="00B0F0"/>
                </a:solidFill>
                <a:latin typeface="Arial" charset="0"/>
              </a:rPr>
              <a:t>(</a:t>
            </a:r>
            <a:r>
              <a:rPr lang="en-US" dirty="0" err="1">
                <a:solidFill>
                  <a:srgbClr val="00B0F0"/>
                </a:solidFill>
                <a:latin typeface="Arial" charset="0"/>
              </a:rPr>
              <a:t>Không</a:t>
            </a:r>
            <a:r>
              <a:rPr lang="en-US" dirty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Arial" charset="0"/>
              </a:rPr>
              <a:t>sử</a:t>
            </a:r>
            <a:r>
              <a:rPr lang="en-US" dirty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Arial" charset="0"/>
              </a:rPr>
              <a:t>dụng</a:t>
            </a:r>
            <a:r>
              <a:rPr lang="en-US" dirty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Arial" charset="0"/>
              </a:rPr>
              <a:t>máy</a:t>
            </a:r>
            <a:r>
              <a:rPr lang="en-US" dirty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Arial" charset="0"/>
              </a:rPr>
              <a:t>tính</a:t>
            </a:r>
            <a:r>
              <a:rPr lang="en-US" dirty="0">
                <a:solidFill>
                  <a:srgbClr val="00B0F0"/>
                </a:solidFill>
                <a:latin typeface="Arial" charset="0"/>
              </a:rPr>
              <a:t>)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1)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Tính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marL="342900" indent="-342900">
              <a:defRPr/>
            </a:pPr>
            <a:endParaRPr lang="en-US" dirty="0">
              <a:latin typeface="Arial" charset="0"/>
            </a:endParaRPr>
          </a:p>
        </p:txBody>
      </p:sp>
      <p:graphicFrame>
        <p:nvGraphicFramePr>
          <p:cNvPr id="30722" name="Object 2">
            <a:extLst>
              <a:ext uri="{FF2B5EF4-FFF2-40B4-BE49-F238E27FC236}">
                <a16:creationId xmlns:a16="http://schemas.microsoft.com/office/drawing/2014/main" id="{29F4D4AF-0FC3-453C-A34C-9DDA2FBA1D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14450" y="914400"/>
          <a:ext cx="28384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3" imgW="3784600" imgH="812800" progId="Equation.DSMT4">
                  <p:embed/>
                </p:oleObj>
              </mc:Choice>
              <mc:Fallback>
                <p:oleObj name="Equation" r:id="rId3" imgW="3784600" imgH="812800" progId="Equation.DSMT4">
                  <p:embed/>
                  <p:pic>
                    <p:nvPicPr>
                      <p:cNvPr id="30722" name="Object 2">
                        <a:extLst>
                          <a:ext uri="{FF2B5EF4-FFF2-40B4-BE49-F238E27FC236}">
                            <a16:creationId xmlns:a16="http://schemas.microsoft.com/office/drawing/2014/main" id="{29F4D4AF-0FC3-453C-A34C-9DDA2FBA1D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914400"/>
                        <a:ext cx="28384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>
            <a:extLst>
              <a:ext uri="{FF2B5EF4-FFF2-40B4-BE49-F238E27FC236}">
                <a16:creationId xmlns:a16="http://schemas.microsoft.com/office/drawing/2014/main" id="{DCAFDB2A-2214-47A4-BD89-038F4EB9E8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2150" y="914400"/>
          <a:ext cx="12573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5" imgW="1676400" imgH="736600" progId="Equation.DSMT4">
                  <p:embed/>
                </p:oleObj>
              </mc:Choice>
              <mc:Fallback>
                <p:oleObj name="Equation" r:id="rId5" imgW="1676400" imgH="736600" progId="Equation.DSMT4">
                  <p:embed/>
                  <p:pic>
                    <p:nvPicPr>
                      <p:cNvPr id="30723" name="Object 3">
                        <a:extLst>
                          <a:ext uri="{FF2B5EF4-FFF2-40B4-BE49-F238E27FC236}">
                            <a16:creationId xmlns:a16="http://schemas.microsoft.com/office/drawing/2014/main" id="{DCAFDB2A-2214-47A4-BD89-038F4EB9E8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150" y="914400"/>
                        <a:ext cx="12573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C189611-5ED4-4870-93F6-1B183EE3F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43050"/>
            <a:ext cx="280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2) Chọn đáp án đúng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0D6E7-0B99-45B6-AA2B-4E705B257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000250"/>
            <a:ext cx="4400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a) Số       là tổng của hai số hữu tỉ âm:</a:t>
            </a:r>
          </a:p>
        </p:txBody>
      </p:sp>
      <p:graphicFrame>
        <p:nvGraphicFramePr>
          <p:cNvPr id="30724" name="Object 4">
            <a:extLst>
              <a:ext uri="{FF2B5EF4-FFF2-40B4-BE49-F238E27FC236}">
                <a16:creationId xmlns:a16="http://schemas.microsoft.com/office/drawing/2014/main" id="{57784459-CD9E-4E0F-B0DD-5457C6C252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1943100"/>
          <a:ext cx="3048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7" imgW="406224" imgH="723586" progId="Equation.DSMT4">
                  <p:embed/>
                </p:oleObj>
              </mc:Choice>
              <mc:Fallback>
                <p:oleObj name="Equation" r:id="rId7" imgW="406224" imgH="723586" progId="Equation.DSMT4">
                  <p:embed/>
                  <p:pic>
                    <p:nvPicPr>
                      <p:cNvPr id="30724" name="Object 4">
                        <a:extLst>
                          <a:ext uri="{FF2B5EF4-FFF2-40B4-BE49-F238E27FC236}">
                            <a16:creationId xmlns:a16="http://schemas.microsoft.com/office/drawing/2014/main" id="{57784459-CD9E-4E0F-B0DD-5457C6C252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43100"/>
                        <a:ext cx="3048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>
            <a:extLst>
              <a:ext uri="{FF2B5EF4-FFF2-40B4-BE49-F238E27FC236}">
                <a16:creationId xmlns:a16="http://schemas.microsoft.com/office/drawing/2014/main" id="{C34D4877-5349-402E-A594-7FF9085866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3050" y="2571750"/>
          <a:ext cx="10953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9" imgW="1459866" imgH="723586" progId="Equation.DSMT4">
                  <p:embed/>
                </p:oleObj>
              </mc:Choice>
              <mc:Fallback>
                <p:oleObj name="Equation" r:id="rId9" imgW="1459866" imgH="723586" progId="Equation.DSMT4">
                  <p:embed/>
                  <p:pic>
                    <p:nvPicPr>
                      <p:cNvPr id="30725" name="Object 5">
                        <a:extLst>
                          <a:ext uri="{FF2B5EF4-FFF2-40B4-BE49-F238E27FC236}">
                            <a16:creationId xmlns:a16="http://schemas.microsoft.com/office/drawing/2014/main" id="{C34D4877-5349-402E-A594-7FF9085866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2571750"/>
                        <a:ext cx="10953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>
            <a:extLst>
              <a:ext uri="{FF2B5EF4-FFF2-40B4-BE49-F238E27FC236}">
                <a16:creationId xmlns:a16="http://schemas.microsoft.com/office/drawing/2014/main" id="{2D1B5248-0389-45FD-B5A0-618E24ADBB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9350" y="2571750"/>
          <a:ext cx="11049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11" imgW="1473200" imgH="736600" progId="Equation.DSMT4">
                  <p:embed/>
                </p:oleObj>
              </mc:Choice>
              <mc:Fallback>
                <p:oleObj name="Equation" r:id="rId11" imgW="1473200" imgH="736600" progId="Equation.DSMT4">
                  <p:embed/>
                  <p:pic>
                    <p:nvPicPr>
                      <p:cNvPr id="30726" name="Object 6">
                        <a:extLst>
                          <a:ext uri="{FF2B5EF4-FFF2-40B4-BE49-F238E27FC236}">
                            <a16:creationId xmlns:a16="http://schemas.microsoft.com/office/drawing/2014/main" id="{2D1B5248-0389-45FD-B5A0-618E24ADBB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2571750"/>
                        <a:ext cx="11049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>
            <a:extLst>
              <a:ext uri="{FF2B5EF4-FFF2-40B4-BE49-F238E27FC236}">
                <a16:creationId xmlns:a16="http://schemas.microsoft.com/office/drawing/2014/main" id="{2F255F88-0100-44CB-B46C-7BDFA724BF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29150" y="2571750"/>
          <a:ext cx="11049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13" imgW="1473200" imgH="736600" progId="Equation.DSMT4">
                  <p:embed/>
                </p:oleObj>
              </mc:Choice>
              <mc:Fallback>
                <p:oleObj name="Equation" r:id="rId13" imgW="1473200" imgH="736600" progId="Equation.DSMT4">
                  <p:embed/>
                  <p:pic>
                    <p:nvPicPr>
                      <p:cNvPr id="30727" name="Object 7">
                        <a:extLst>
                          <a:ext uri="{FF2B5EF4-FFF2-40B4-BE49-F238E27FC236}">
                            <a16:creationId xmlns:a16="http://schemas.microsoft.com/office/drawing/2014/main" id="{2F255F88-0100-44CB-B46C-7BDFA724BF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2571750"/>
                        <a:ext cx="11049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8">
            <a:extLst>
              <a:ext uri="{FF2B5EF4-FFF2-40B4-BE49-F238E27FC236}">
                <a16:creationId xmlns:a16="http://schemas.microsoft.com/office/drawing/2014/main" id="{BE8ACB7A-45D9-43D7-BAC1-4EAB1AE916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6100" y="2571750"/>
          <a:ext cx="10953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Equation" r:id="rId15" imgW="1460500" imgH="736600" progId="Equation.DSMT4">
                  <p:embed/>
                </p:oleObj>
              </mc:Choice>
              <mc:Fallback>
                <p:oleObj name="Equation" r:id="rId15" imgW="1460500" imgH="736600" progId="Equation.DSMT4">
                  <p:embed/>
                  <p:pic>
                    <p:nvPicPr>
                      <p:cNvPr id="30728" name="Object 8">
                        <a:extLst>
                          <a:ext uri="{FF2B5EF4-FFF2-40B4-BE49-F238E27FC236}">
                            <a16:creationId xmlns:a16="http://schemas.microsoft.com/office/drawing/2014/main" id="{BE8ACB7A-45D9-43D7-BAC1-4EAB1AE916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2571750"/>
                        <a:ext cx="10953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EFD1D7A-47B4-4007-B9D0-A54529BE2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314700"/>
            <a:ext cx="4286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b) Tổng                bằng</a:t>
            </a:r>
          </a:p>
        </p:txBody>
      </p:sp>
      <p:graphicFrame>
        <p:nvGraphicFramePr>
          <p:cNvPr id="30729" name="Object 9">
            <a:extLst>
              <a:ext uri="{FF2B5EF4-FFF2-40B4-BE49-F238E27FC236}">
                <a16:creationId xmlns:a16="http://schemas.microsoft.com/office/drawing/2014/main" id="{E193EAB8-B87D-4142-864B-A43F10912C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3200400"/>
          <a:ext cx="8191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Equation" r:id="rId17" imgW="1092200" imgH="736600" progId="Equation.DSMT4">
                  <p:embed/>
                </p:oleObj>
              </mc:Choice>
              <mc:Fallback>
                <p:oleObj name="Equation" r:id="rId17" imgW="1092200" imgH="736600" progId="Equation.DSMT4">
                  <p:embed/>
                  <p:pic>
                    <p:nvPicPr>
                      <p:cNvPr id="30729" name="Object 9">
                        <a:extLst>
                          <a:ext uri="{FF2B5EF4-FFF2-40B4-BE49-F238E27FC236}">
                            <a16:creationId xmlns:a16="http://schemas.microsoft.com/office/drawing/2014/main" id="{E193EAB8-B87D-4142-864B-A43F10912C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00400"/>
                        <a:ext cx="8191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10">
            <a:extLst>
              <a:ext uri="{FF2B5EF4-FFF2-40B4-BE49-F238E27FC236}">
                <a16:creationId xmlns:a16="http://schemas.microsoft.com/office/drawing/2014/main" id="{54573BD7-78AF-4F10-8CAA-6914BBAEAD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43450" y="3943350"/>
          <a:ext cx="11334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19" imgW="1511300" imgH="787400" progId="Equation.DSMT4">
                  <p:embed/>
                </p:oleObj>
              </mc:Choice>
              <mc:Fallback>
                <p:oleObj name="Equation" r:id="rId19" imgW="1511300" imgH="787400" progId="Equation.DSMT4">
                  <p:embed/>
                  <p:pic>
                    <p:nvPicPr>
                      <p:cNvPr id="30730" name="Object 10">
                        <a:extLst>
                          <a:ext uri="{FF2B5EF4-FFF2-40B4-BE49-F238E27FC236}">
                            <a16:creationId xmlns:a16="http://schemas.microsoft.com/office/drawing/2014/main" id="{54573BD7-78AF-4F10-8CAA-6914BBAEAD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3943350"/>
                        <a:ext cx="11334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1" name="Object 11">
            <a:extLst>
              <a:ext uri="{FF2B5EF4-FFF2-40B4-BE49-F238E27FC236}">
                <a16:creationId xmlns:a16="http://schemas.microsoft.com/office/drawing/2014/main" id="{8DEF3CA7-4BC3-449A-A3EA-8C2694705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3250" y="3943350"/>
          <a:ext cx="11239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21" imgW="1498600" imgH="787400" progId="Equation.DSMT4">
                  <p:embed/>
                </p:oleObj>
              </mc:Choice>
              <mc:Fallback>
                <p:oleObj name="Equation" r:id="rId21" imgW="1498600" imgH="787400" progId="Equation.DSMT4">
                  <p:embed/>
                  <p:pic>
                    <p:nvPicPr>
                      <p:cNvPr id="30731" name="Object 11">
                        <a:extLst>
                          <a:ext uri="{FF2B5EF4-FFF2-40B4-BE49-F238E27FC236}">
                            <a16:creationId xmlns:a16="http://schemas.microsoft.com/office/drawing/2014/main" id="{8DEF3CA7-4BC3-449A-A3EA-8C2694705A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3943350"/>
                        <a:ext cx="11239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2" name="Object 12">
            <a:extLst>
              <a:ext uri="{FF2B5EF4-FFF2-40B4-BE49-F238E27FC236}">
                <a16:creationId xmlns:a16="http://schemas.microsoft.com/office/drawing/2014/main" id="{F252540F-C82C-495D-968E-8902A7995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3050" y="3943350"/>
          <a:ext cx="11239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Equation" r:id="rId23" imgW="1498600" imgH="787400" progId="Equation.DSMT4">
                  <p:embed/>
                </p:oleObj>
              </mc:Choice>
              <mc:Fallback>
                <p:oleObj name="Equation" r:id="rId23" imgW="1498600" imgH="787400" progId="Equation.DSMT4">
                  <p:embed/>
                  <p:pic>
                    <p:nvPicPr>
                      <p:cNvPr id="30732" name="Object 12">
                        <a:extLst>
                          <a:ext uri="{FF2B5EF4-FFF2-40B4-BE49-F238E27FC236}">
                            <a16:creationId xmlns:a16="http://schemas.microsoft.com/office/drawing/2014/main" id="{F252540F-C82C-495D-968E-8902A7995F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3943350"/>
                        <a:ext cx="11239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3" name="Object 13">
            <a:extLst>
              <a:ext uri="{FF2B5EF4-FFF2-40B4-BE49-F238E27FC236}">
                <a16:creationId xmlns:a16="http://schemas.microsoft.com/office/drawing/2014/main" id="{C30B162E-D88A-4906-A6E0-81EA2DC720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0" y="3886200"/>
          <a:ext cx="11525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Equation" r:id="rId25" imgW="1536700" imgH="787400" progId="Equation.DSMT4">
                  <p:embed/>
                </p:oleObj>
              </mc:Choice>
              <mc:Fallback>
                <p:oleObj name="Equation" r:id="rId25" imgW="1536700" imgH="787400" progId="Equation.DSMT4">
                  <p:embed/>
                  <p:pic>
                    <p:nvPicPr>
                      <p:cNvPr id="30733" name="Object 13">
                        <a:extLst>
                          <a:ext uri="{FF2B5EF4-FFF2-40B4-BE49-F238E27FC236}">
                            <a16:creationId xmlns:a16="http://schemas.microsoft.com/office/drawing/2014/main" id="{C30B162E-D88A-4906-A6E0-81EA2DC720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3886200"/>
                        <a:ext cx="115252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4" name="Object 14">
            <a:extLst>
              <a:ext uri="{FF2B5EF4-FFF2-40B4-BE49-F238E27FC236}">
                <a16:creationId xmlns:a16="http://schemas.microsoft.com/office/drawing/2014/main" id="{03EAF1E3-5851-4BC1-92CC-C6002022DC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29100" y="1085850"/>
          <a:ext cx="31432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Equation" r:id="rId27" imgW="419100" imgH="279400" progId="Equation.DSMT4">
                  <p:embed/>
                </p:oleObj>
              </mc:Choice>
              <mc:Fallback>
                <p:oleObj name="Equation" r:id="rId27" imgW="419100" imgH="279400" progId="Equation.DSMT4">
                  <p:embed/>
                  <p:pic>
                    <p:nvPicPr>
                      <p:cNvPr id="30734" name="Object 14">
                        <a:extLst>
                          <a:ext uri="{FF2B5EF4-FFF2-40B4-BE49-F238E27FC236}">
                            <a16:creationId xmlns:a16="http://schemas.microsoft.com/office/drawing/2014/main" id="{03EAF1E3-5851-4BC1-92CC-C6002022DC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1085850"/>
                        <a:ext cx="314325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5" name="Object 15">
            <a:extLst>
              <a:ext uri="{FF2B5EF4-FFF2-40B4-BE49-F238E27FC236}">
                <a16:creationId xmlns:a16="http://schemas.microsoft.com/office/drawing/2014/main" id="{311B8C07-8F36-4ABD-B391-57B9E9CCD1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7563" y="914400"/>
          <a:ext cx="4476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Equation" r:id="rId29" imgW="596900" imgH="736600" progId="Equation.DSMT4">
                  <p:embed/>
                </p:oleObj>
              </mc:Choice>
              <mc:Fallback>
                <p:oleObj name="Equation" r:id="rId29" imgW="596900" imgH="736600" progId="Equation.DSMT4">
                  <p:embed/>
                  <p:pic>
                    <p:nvPicPr>
                      <p:cNvPr id="30735" name="Object 15">
                        <a:extLst>
                          <a:ext uri="{FF2B5EF4-FFF2-40B4-BE49-F238E27FC236}">
                            <a16:creationId xmlns:a16="http://schemas.microsoft.com/office/drawing/2014/main" id="{311B8C07-8F36-4ABD-B391-57B9E9CCD1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563" y="914400"/>
                        <a:ext cx="4476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5E950193-C2D6-4D50-9234-BF8E956C1CE0}"/>
              </a:ext>
            </a:extLst>
          </p:cNvPr>
          <p:cNvSpPr/>
          <p:nvPr/>
        </p:nvSpPr>
        <p:spPr>
          <a:xfrm>
            <a:off x="6115050" y="2571750"/>
            <a:ext cx="457200" cy="4572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1A53B27-4C8A-4A39-9FC3-A9DF2D6BBE4D}"/>
              </a:ext>
            </a:extLst>
          </p:cNvPr>
          <p:cNvSpPr/>
          <p:nvPr/>
        </p:nvSpPr>
        <p:spPr>
          <a:xfrm>
            <a:off x="4629150" y="3943350"/>
            <a:ext cx="514350" cy="5143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3" grpId="0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1133475"/>
            <a:ext cx="59626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3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685800" y="-19050"/>
            <a:ext cx="7981950" cy="513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67000" y="361950"/>
            <a:ext cx="3206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51560" y="813435"/>
            <a:ext cx="56381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hữu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,ta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số,trong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hạng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ngoặc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hạng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tuỳ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Z.</a:t>
            </a:r>
          </a:p>
          <a:p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trước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toàn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bộ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nội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endParaRPr lang="en-GB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6; 7; 8; 9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10\SGK</a:t>
            </a:r>
          </a:p>
          <a:p>
            <a:pPr eaLnBrk="1" hangingPunct="1"/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2.4 ; 2.5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8\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833384"/>
            <a:ext cx="8064325" cy="33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21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11497" y="4358151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đầu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thức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tập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6"/>
            <a:ext cx="2271617" cy="1132739"/>
            <a:chOff x="6997439" y="2348815"/>
            <a:chExt cx="3028822" cy="1510317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</a:rPr>
                <a:t> – </a:t>
              </a:r>
              <a:r>
                <a:rPr lang="en-US" sz="2400" b="1" dirty="0" err="1">
                  <a:solidFill>
                    <a:srgbClr val="002060"/>
                  </a:solidFill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tòi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1063229"/>
          </a:xfrm>
          <a:gradFill rotWithShape="0">
            <a:gsLst>
              <a:gs pos="0">
                <a:srgbClr val="DDEBCF"/>
              </a:gs>
              <a:gs pos="50000">
                <a:srgbClr val="92D050"/>
              </a:gs>
              <a:gs pos="100000">
                <a:srgbClr val="92D050"/>
              </a:gs>
            </a:gsLst>
            <a:lin ang="5400000"/>
          </a:gradFill>
        </p:spPr>
        <p:txBody>
          <a:bodyPr/>
          <a:lstStyle/>
          <a:p>
            <a:pPr eaLnBrk="1" hangingPunct="1"/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</a:t>
            </a:r>
            <a:b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PHÉP CỘNG HAI PHÂN SỐ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71562"/>
            <a:ext cx="6858000" cy="4071938"/>
          </a:xfr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rgbClr val="FFFF99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rtlCol="0">
            <a:normAutofit fontScale="85000" lnSpcReduction="20000"/>
          </a:bodyPr>
          <a:lstStyle/>
          <a:p>
            <a:pPr marL="385763" indent="-385763" algn="just">
              <a:buFont typeface="Arial" panose="020B0604020202020204" pitchFamily="34" charset="0"/>
              <a:buAutoNum type="arabicPeriod"/>
              <a:defRPr/>
            </a:pP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0" indent="0" algn="just">
              <a:buNone/>
              <a:defRPr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5763" indent="-385763">
              <a:buFont typeface="Arial" panose="020B0604020202020204" pitchFamily="34" charset="0"/>
              <a:buAutoNum type="arabicPeriod"/>
              <a:defRPr/>
            </a:pP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en-US" dirty="0">
                <a:solidFill>
                  <a:srgbClr val="7030A0"/>
                </a:solidFill>
                <a:latin typeface=".VnTime" pitchFamily="34" charset="0"/>
              </a:rPr>
              <a:t>   </a:t>
            </a:r>
          </a:p>
          <a:p>
            <a:pPr>
              <a:buNone/>
              <a:defRPr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buNone/>
              <a:defRPr/>
            </a:pP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  <a:defRPr/>
            </a:pP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  <a:defRPr/>
            </a:pPr>
            <a:endParaRPr lang="en-US" dirty="0">
              <a:solidFill>
                <a:srgbClr val="7030A0"/>
              </a:solidFill>
              <a:latin typeface=".VnTime" pitchFamily="34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817694" y="2031690"/>
          <a:ext cx="491966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3" imgW="1993680" imgH="457200" progId="Equation.DSMT4">
                  <p:embed/>
                </p:oleObj>
              </mc:Choice>
              <mc:Fallback>
                <p:oleObj name="Equation" r:id="rId3" imgW="1993680" imgH="45720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94" y="2031690"/>
                        <a:ext cx="4919663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846715" y="1786216"/>
            <a:ext cx="473706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CÁC PHÉP TÍNH </a:t>
            </a:r>
          </a:p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VỚI SỐ HỮU TỈ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102832" y="1196949"/>
            <a:ext cx="24645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…,BÀI 2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2925194" y="636342"/>
            <a:ext cx="242598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SỐ HỮU TỈ</a:t>
            </a:r>
            <a:endParaRPr lang="en-US" sz="405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323535" y="111167"/>
            <a:ext cx="2023118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CHƯƠNG </a:t>
            </a:r>
            <a:r>
              <a:rPr lang="en-US" sz="33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endParaRPr lang="en-US" sz="33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>
            <a:extLst>
              <a:ext uri="{FF2B5EF4-FFF2-40B4-BE49-F238E27FC236}">
                <a16:creationId xmlns:a16="http://schemas.microsoft.com/office/drawing/2014/main" id="{B1230FE9-4C20-4FC9-8C6D-8A6E588115B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71600" y="285750"/>
            <a:ext cx="3886200" cy="3429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1.Cộng,trừ </a:t>
            </a:r>
            <a:r>
              <a:rPr lang="en-US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25B65C1A-0726-4D61-B0E9-E3EB6C44C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914400"/>
            <a:ext cx="4457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Mọi số hữu tỉ đều được viết dưới dạng phân số </a:t>
            </a:r>
          </a:p>
        </p:txBody>
      </p:sp>
      <p:graphicFrame>
        <p:nvGraphicFramePr>
          <p:cNvPr id="3079" name="Object 7">
            <a:extLst>
              <a:ext uri="{FF2B5EF4-FFF2-40B4-BE49-F238E27FC236}">
                <a16:creationId xmlns:a16="http://schemas.microsoft.com/office/drawing/2014/main" id="{C113BB92-7054-4BDB-AA54-07A1F0FBA0B4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6343650" y="685801"/>
          <a:ext cx="329804" cy="851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3079" name="Object 7">
                        <a:extLst>
                          <a:ext uri="{FF2B5EF4-FFF2-40B4-BE49-F238E27FC236}">
                            <a16:creationId xmlns:a16="http://schemas.microsoft.com/office/drawing/2014/main" id="{C113BB92-7054-4BDB-AA54-07A1F0FBA0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685801"/>
                        <a:ext cx="329804" cy="851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>
            <a:extLst>
              <a:ext uri="{FF2B5EF4-FFF2-40B4-BE49-F238E27FC236}">
                <a16:creationId xmlns:a16="http://schemas.microsoft.com/office/drawing/2014/main" id="{203A12C1-07E8-44BB-BAFB-9C03C728F2AF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687241" y="1314450"/>
          <a:ext cx="1826419" cy="429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5" imgW="863225" imgH="203112" progId="Equation.DSMT4">
                  <p:embed/>
                </p:oleObj>
              </mc:Choice>
              <mc:Fallback>
                <p:oleObj name="Equation" r:id="rId5" imgW="863225" imgH="203112" progId="Equation.DSMT4">
                  <p:embed/>
                  <p:pic>
                    <p:nvPicPr>
                      <p:cNvPr id="3082" name="Object 10">
                        <a:extLst>
                          <a:ext uri="{FF2B5EF4-FFF2-40B4-BE49-F238E27FC236}">
                            <a16:creationId xmlns:a16="http://schemas.microsoft.com/office/drawing/2014/main" id="{203A12C1-07E8-44BB-BAFB-9C03C728F2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241" y="1314450"/>
                        <a:ext cx="1826419" cy="429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9">
            <a:extLst>
              <a:ext uri="{FF2B5EF4-FFF2-40B4-BE49-F238E27FC236}">
                <a16:creationId xmlns:a16="http://schemas.microsoft.com/office/drawing/2014/main" id="{AFC02B5B-F6A2-4502-B5EE-5C7989949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1371600"/>
            <a:ext cx="628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Với :</a:t>
            </a:r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E5BE5673-7168-4A73-BB86-A85E7E78C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714501"/>
            <a:ext cx="58293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Khi đó ta có thể cộng,trừ hai số hữu tỉ </a:t>
            </a:r>
            <a:r>
              <a:rPr lang="en-US" altLang="en-US" i="1">
                <a:solidFill>
                  <a:srgbClr val="0000FF"/>
                </a:solidFill>
                <a:latin typeface="Times New Roman" panose="02020603050405020304" pitchFamily="18" charset="0"/>
              </a:rPr>
              <a:t>x,y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bằng cách viết chúng dưới dạng hai phân số </a:t>
            </a:r>
            <a:r>
              <a:rPr lang="en-US" altLang="en-US">
                <a:latin typeface="Times New Roman" panose="02020603050405020304" pitchFamily="18" charset="0"/>
              </a:rPr>
              <a:t>có cùng mẫu số dương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. Sau đó áp dụng quy tắc cộng trừ phân số.</a:t>
            </a:r>
            <a:endParaRPr lang="en-US" altLang="en-US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00475590-969E-424B-865C-B5C4996A5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2571750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Phép cộng số hữu tỉ cũng có các tính chất của phép cộng phân số :  </a:t>
            </a:r>
          </a:p>
        </p:txBody>
      </p:sp>
      <p:sp>
        <p:nvSpPr>
          <p:cNvPr id="3087" name="Text Box 15">
            <a:extLst>
              <a:ext uri="{FF2B5EF4-FFF2-40B4-BE49-F238E27FC236}">
                <a16:creationId xmlns:a16="http://schemas.microsoft.com/office/drawing/2014/main" id="{DBB84B2B-9419-4F99-9709-B4EEA8A08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3200400"/>
            <a:ext cx="2571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 Tính chất giao hoán.</a:t>
            </a:r>
          </a:p>
        </p:txBody>
      </p:sp>
      <p:sp>
        <p:nvSpPr>
          <p:cNvPr id="3088" name="Text Box 16">
            <a:extLst>
              <a:ext uri="{FF2B5EF4-FFF2-40B4-BE49-F238E27FC236}">
                <a16:creationId xmlns:a16="http://schemas.microsoft.com/office/drawing/2014/main" id="{05283875-0791-4839-8C13-C3B191DC2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3600450"/>
            <a:ext cx="2571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 Tính chất kết hợp.</a:t>
            </a:r>
          </a:p>
        </p:txBody>
      </p:sp>
      <p:sp>
        <p:nvSpPr>
          <p:cNvPr id="3089" name="Text Box 17">
            <a:extLst>
              <a:ext uri="{FF2B5EF4-FFF2-40B4-BE49-F238E27FC236}">
                <a16:creationId xmlns:a16="http://schemas.microsoft.com/office/drawing/2014/main" id="{7662230A-9305-43D8-8741-CE1D9AA57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000500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 Tính chất cộng với số 0.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9CBF685-BDCE-413E-B0F3-E6F9E12CD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400550"/>
            <a:ext cx="4857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 Mỗi số hữu tỉ đều có một số đối </a:t>
            </a:r>
            <a:r>
              <a:rPr lang="en-US" altLang="en-US">
                <a:latin typeface="Times New Roman" panose="02020603050405020304" pitchFamily="18" charset="0"/>
                <a:sym typeface="Wingdings" panose="05000000000000000000" pitchFamily="2" charset="2"/>
              </a:rPr>
              <a:t>“duy nhất”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455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81" grpId="0"/>
      <p:bldP spid="3085" grpId="0"/>
      <p:bldP spid="3086" grpId="0"/>
      <p:bldP spid="3087" grpId="0"/>
      <p:bldP spid="3088" grpId="0"/>
      <p:bldP spid="3089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822</Words>
  <Application>Microsoft Office PowerPoint</Application>
  <PresentationFormat>On-screen Show (16:9)</PresentationFormat>
  <Paragraphs>175</Paragraphs>
  <Slides>30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.VnCommercial Script</vt:lpstr>
      <vt:lpstr>.VnTime</vt:lpstr>
      <vt:lpstr>Arial</vt:lpstr>
      <vt:lpstr>Calibri</vt:lpstr>
      <vt:lpstr>Monotype Sorts</vt:lpstr>
      <vt:lpstr>Symbol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NHẮC LẠI VỀ PHÉP CỘNG HAI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</vt:lpstr>
      <vt:lpstr>T×m x, biÕt:  a) x -     =     ;                     b)         - x =      .</vt:lpstr>
      <vt:lpstr>► Chú 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PC</cp:lastModifiedBy>
  <cp:revision>202</cp:revision>
  <dcterms:created xsi:type="dcterms:W3CDTF">2021-07-22T17:31:00Z</dcterms:created>
  <dcterms:modified xsi:type="dcterms:W3CDTF">2022-07-23T09:15:50Z</dcterms:modified>
</cp:coreProperties>
</file>