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6"/>
  </p:notesMasterIdLst>
  <p:sldIdLst>
    <p:sldId id="365" r:id="rId2"/>
    <p:sldId id="438" r:id="rId3"/>
    <p:sldId id="437" r:id="rId4"/>
    <p:sldId id="440" r:id="rId5"/>
    <p:sldId id="439" r:id="rId6"/>
    <p:sldId id="441" r:id="rId7"/>
    <p:sldId id="444" r:id="rId8"/>
    <p:sldId id="445" r:id="rId9"/>
    <p:sldId id="446" r:id="rId10"/>
    <p:sldId id="457" r:id="rId11"/>
    <p:sldId id="458" r:id="rId12"/>
    <p:sldId id="459" r:id="rId13"/>
    <p:sldId id="460" r:id="rId14"/>
    <p:sldId id="461" r:id="rId15"/>
    <p:sldId id="447" r:id="rId16"/>
    <p:sldId id="456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582" autoAdjust="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D8FB-36F7-477F-99C0-690E2028334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312C9-138E-41C2-98C1-6E921B08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4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5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2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3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1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8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5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8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2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5" y="719409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019"/>
            <a:ext cx="1192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– HỆ THẦN KINH VÀ CÁC GIÁC QUAN Ở NGƯỜI.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71" y="1315752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890" y="1936587"/>
            <a:ext cx="410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890" y="2557422"/>
            <a:ext cx="1085282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52900-4E5F-4044-9362-A9747E7D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0B614E-B6F5-46BF-B574-068276CD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1196C1D-7645-48B0-8B83-8559210E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4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EBFA8-3E85-4313-A0D4-C267890E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196" y="123628"/>
            <a:ext cx="8229600" cy="706089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6F79922-124E-496A-8554-2AC26E99F0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052736"/>
            <a:ext cx="85689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0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16633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9D60794-6B6D-42CB-A46D-BCBDC9A33F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908722"/>
            <a:ext cx="849694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09CAC59-CAA0-4F32-BB8A-7C574440EC68}"/>
              </a:ext>
            </a:extLst>
          </p:cNvPr>
          <p:cNvSpPr txBox="1">
            <a:spLocks/>
          </p:cNvSpPr>
          <p:nvPr/>
        </p:nvSpPr>
        <p:spPr>
          <a:xfrm>
            <a:off x="1981200" y="6209017"/>
            <a:ext cx="82296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2B35FF-542C-40ED-835A-DEFA15A5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76673"/>
            <a:ext cx="8280920" cy="54726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7529AAC-FFDA-451F-84DD-CB9FDBAF7210}"/>
              </a:ext>
            </a:extLst>
          </p:cNvPr>
          <p:cNvSpPr txBox="1">
            <a:spLocks/>
          </p:cNvSpPr>
          <p:nvPr/>
        </p:nvSpPr>
        <p:spPr>
          <a:xfrm>
            <a:off x="1981200" y="6165305"/>
            <a:ext cx="82296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4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81536A9-0342-4645-8BBB-998528328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64" y="476672"/>
            <a:ext cx="7848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C4B6ABA-156A-42A5-BB28-10CFAD60A30B}"/>
              </a:ext>
            </a:extLst>
          </p:cNvPr>
          <p:cNvSpPr txBox="1">
            <a:spLocks/>
          </p:cNvSpPr>
          <p:nvPr/>
        </p:nvSpPr>
        <p:spPr>
          <a:xfrm>
            <a:off x="1981200" y="5877273"/>
            <a:ext cx="82296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1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6383"/>
              </p:ext>
            </p:extLst>
          </p:nvPr>
        </p:nvGraphicFramePr>
        <p:xfrm>
          <a:off x="505840" y="1416911"/>
          <a:ext cx="11002893" cy="36089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7982">
                  <a:extLst>
                    <a:ext uri="{9D8B030D-6E8A-4147-A177-3AD203B41FA5}">
                      <a16:colId xmlns="" xmlns:a16="http://schemas.microsoft.com/office/drawing/2014/main" val="2039738270"/>
                    </a:ext>
                  </a:extLst>
                </a:gridCol>
                <a:gridCol w="2236112">
                  <a:extLst>
                    <a:ext uri="{9D8B030D-6E8A-4147-A177-3AD203B41FA5}">
                      <a16:colId xmlns=""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=""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="" xmlns:a16="http://schemas.microsoft.com/office/drawing/2014/main" val="3748395283"/>
                    </a:ext>
                  </a:extLst>
                </a:gridCol>
              </a:tblGrid>
              <a:tr h="70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2490886"/>
                  </a:ext>
                </a:extLst>
              </a:tr>
              <a:tr h="2908457">
                <a:tc>
                  <a:txBody>
                    <a:bodyPr/>
                    <a:lstStyle/>
                    <a:p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800" b="1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b="1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2462397" y="2264419"/>
            <a:ext cx="226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4608914" y="2309710"/>
            <a:ext cx="28668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7789812" y="2525153"/>
            <a:ext cx="3664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2462397" y="3341155"/>
            <a:ext cx="22924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32110"/>
              </p:ext>
            </p:extLst>
          </p:nvPr>
        </p:nvGraphicFramePr>
        <p:xfrm>
          <a:off x="505840" y="1416911"/>
          <a:ext cx="11002893" cy="36089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7982">
                  <a:extLst>
                    <a:ext uri="{9D8B030D-6E8A-4147-A177-3AD203B41FA5}">
                      <a16:colId xmlns="" xmlns:a16="http://schemas.microsoft.com/office/drawing/2014/main" val="2039738270"/>
                    </a:ext>
                  </a:extLst>
                </a:gridCol>
                <a:gridCol w="2236112">
                  <a:extLst>
                    <a:ext uri="{9D8B030D-6E8A-4147-A177-3AD203B41FA5}">
                      <a16:colId xmlns=""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=""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="" xmlns:a16="http://schemas.microsoft.com/office/drawing/2014/main" val="3748395283"/>
                    </a:ext>
                  </a:extLst>
                </a:gridCol>
              </a:tblGrid>
              <a:tr h="70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2490886"/>
                  </a:ext>
                </a:extLst>
              </a:tr>
              <a:tr h="2908457">
                <a:tc>
                  <a:txBody>
                    <a:bodyPr/>
                    <a:lstStyle/>
                    <a:p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 err="1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2800" b="1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b="1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2348088" y="2134933"/>
            <a:ext cx="226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4608914" y="2309710"/>
            <a:ext cx="2866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7789812" y="2525153"/>
            <a:ext cx="3664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2316483" y="3188468"/>
            <a:ext cx="22924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81866"/>
              </p:ext>
            </p:extLst>
          </p:nvPr>
        </p:nvGraphicFramePr>
        <p:xfrm>
          <a:off x="671210" y="1187094"/>
          <a:ext cx="11002893" cy="36089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7982">
                  <a:extLst>
                    <a:ext uri="{9D8B030D-6E8A-4147-A177-3AD203B41FA5}">
                      <a16:colId xmlns="" xmlns:a16="http://schemas.microsoft.com/office/drawing/2014/main" val="2039738270"/>
                    </a:ext>
                  </a:extLst>
                </a:gridCol>
                <a:gridCol w="2236112">
                  <a:extLst>
                    <a:ext uri="{9D8B030D-6E8A-4147-A177-3AD203B41FA5}">
                      <a16:colId xmlns=""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=""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="" xmlns:a16="http://schemas.microsoft.com/office/drawing/2014/main" val="3748395283"/>
                    </a:ext>
                  </a:extLst>
                </a:gridCol>
              </a:tblGrid>
              <a:tr h="70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2490886"/>
                  </a:ext>
                </a:extLst>
              </a:tr>
              <a:tr h="2908457">
                <a:tc>
                  <a:txBody>
                    <a:bodyPr/>
                    <a:lstStyle/>
                    <a:p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dirty="0" err="1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b="1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b="1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2484275" y="2134186"/>
            <a:ext cx="226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4920199" y="2134187"/>
            <a:ext cx="2866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nhòe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7962098" y="2221734"/>
            <a:ext cx="2602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an sát Hình 37.5, xác định mắt bình thường và mắt mắc các tật trong hì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56"/>
            <a:ext cx="9144000" cy="684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an sát Hình 37.5, xác định mắt bình thường và mắt mắc các tật trong hì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07" y="11156"/>
            <a:ext cx="9144000" cy="684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1704" y="267464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1945" y="269445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1703" y="547362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3914" y="5473621"/>
            <a:ext cx="279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5" y="719409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019"/>
            <a:ext cx="1192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– HỆ THẦN KINH VÀ CÁC GIÁC QUAN Ở NGƯỜI.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71" y="1315752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270" y="2055876"/>
            <a:ext cx="352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698" y="981018"/>
            <a:ext cx="8090936" cy="57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351584" y="310223"/>
            <a:ext cx="4531990" cy="533400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algn="ctr"/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7562" y="1278475"/>
            <a:ext cx="8522629" cy="101337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2086" y="2427196"/>
            <a:ext cx="8104471" cy="10465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2982" y="3481704"/>
            <a:ext cx="9714767" cy="13747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0298" y="5034309"/>
            <a:ext cx="7894665" cy="10292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50" y="1556792"/>
            <a:ext cx="566762" cy="647484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036708" y="4011378"/>
            <a:ext cx="603402" cy="68648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56" y="5204169"/>
            <a:ext cx="603556" cy="6895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83" y="2636612"/>
            <a:ext cx="603556" cy="62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918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127448" y="188641"/>
            <a:ext cx="9540552" cy="1361241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algn="ctr"/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7475" y="1770186"/>
            <a:ext cx="6625457" cy="101337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A. do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6253" y="2762405"/>
            <a:ext cx="7396043" cy="10465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do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2996" y="4740126"/>
            <a:ext cx="6761018" cy="13747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D. do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0594" y="3687139"/>
            <a:ext cx="6708325" cy="10292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C. do virus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Adeno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nên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66" y="1953130"/>
            <a:ext cx="566762" cy="647484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928833" y="5050352"/>
            <a:ext cx="603402" cy="68648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24" y="3919181"/>
            <a:ext cx="603556" cy="6895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66" y="2935948"/>
            <a:ext cx="603556" cy="62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37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703512" y="692696"/>
            <a:ext cx="4531990" cy="533400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algn="just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4126" y="1671161"/>
            <a:ext cx="6625457" cy="101337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361" y="3754891"/>
            <a:ext cx="7396043" cy="10465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5868" y="2549447"/>
            <a:ext cx="6761018" cy="13747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5869" y="4801419"/>
            <a:ext cx="6708325" cy="10292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998469"/>
            <a:ext cx="566762" cy="647484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248282" y="3017725"/>
            <a:ext cx="603402" cy="68648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112336"/>
            <a:ext cx="603556" cy="6895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041845"/>
            <a:ext cx="603556" cy="62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069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633761" y="414140"/>
            <a:ext cx="8924478" cy="533400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8223" y="3963755"/>
            <a:ext cx="6625457" cy="101337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7609" y="1522623"/>
            <a:ext cx="7396043" cy="10465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8764" y="2588988"/>
            <a:ext cx="6761018" cy="13747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4248" y="5318647"/>
            <a:ext cx="6708325" cy="10292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83" y="4221088"/>
            <a:ext cx="566762" cy="647484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453254" y="2852937"/>
            <a:ext cx="603402" cy="68648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92" y="5542508"/>
            <a:ext cx="603556" cy="6895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92" y="1732038"/>
            <a:ext cx="603556" cy="62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94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703513" y="377017"/>
            <a:ext cx="8658329" cy="1534339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algn="just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5561" y="1916833"/>
            <a:ext cx="6625457" cy="101337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5561" y="3098658"/>
            <a:ext cx="7396043" cy="10465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4221" y="4134919"/>
            <a:ext cx="6761018" cy="13747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6915" y="5354396"/>
            <a:ext cx="6708325" cy="10292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mạc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166278"/>
            <a:ext cx="566762" cy="647484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188274" y="4479059"/>
            <a:ext cx="603402" cy="68648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16" y="5535585"/>
            <a:ext cx="603556" cy="6895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58" y="3212977"/>
            <a:ext cx="603556" cy="62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05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5" y="719409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019"/>
            <a:ext cx="1192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– HỆ THẦN KINH VÀ CÁC GIÁC QUAN Ở NGƯỜI.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71" y="1315752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339" y="2009710"/>
            <a:ext cx="433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404" y="2532930"/>
            <a:ext cx="10852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5" y="719409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019"/>
            <a:ext cx="1192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– HỆ THẦN KINH VÀ CÁC GIÁC QUAN Ở NGƯỜI.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71" y="1315752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339" y="2009710"/>
            <a:ext cx="433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404" y="2532930"/>
            <a:ext cx="10852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5" y="719409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019"/>
            <a:ext cx="1192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– HỆ THẦN KINH VÀ CÁC GIÁC QUAN Ở NGƯỜI.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71" y="1340158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404" y="3346271"/>
            <a:ext cx="1085282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723" y="1850772"/>
            <a:ext cx="1085282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5" y="719409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019"/>
            <a:ext cx="1192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– HỆ THẦN KINH VÀ CÁC GIÁC QUAN Ở NGƯỜI.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71" y="1315752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271" y="2011172"/>
            <a:ext cx="4502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295" y="981019"/>
            <a:ext cx="6916366" cy="5544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365" y="3137479"/>
            <a:ext cx="44131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TB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5" y="719409"/>
            <a:ext cx="40993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019"/>
            <a:ext cx="1192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– HỆ THẦN KINH VÀ CÁC GIÁC QUAN Ở NGƯỜI.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71" y="1340158"/>
            <a:ext cx="3515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404" y="3346271"/>
            <a:ext cx="1085282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723" y="1850772"/>
            <a:ext cx="1085282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429" y="5190015"/>
            <a:ext cx="11842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TB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60" y="4737593"/>
            <a:ext cx="5141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</a:rPr>
              <a:t>*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Qúa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thu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ánh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5" y="719409"/>
            <a:ext cx="11093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019"/>
            <a:ext cx="1192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– HỆ THẦN KINH VÀ CÁC GIÁC QUAN Ở NGƯỜI.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A3B2AA2-FE18-4D2F-A50E-933376F3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72" y="1315752"/>
            <a:ext cx="3992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mắt</a:t>
            </a:r>
            <a:endParaRPr lang="en-US" altLang="en-US" sz="2800" b="1" u="sng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24779"/>
              </p:ext>
            </p:extLst>
          </p:nvPr>
        </p:nvGraphicFramePr>
        <p:xfrm>
          <a:off x="525930" y="2237363"/>
          <a:ext cx="10716037" cy="4075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93252">
                  <a:extLst>
                    <a:ext uri="{9D8B030D-6E8A-4147-A177-3AD203B41FA5}">
                      <a16:colId xmlns="" xmlns:a16="http://schemas.microsoft.com/office/drawing/2014/main" val="3250663584"/>
                    </a:ext>
                  </a:extLst>
                </a:gridCol>
                <a:gridCol w="2699197">
                  <a:extLst>
                    <a:ext uri="{9D8B030D-6E8A-4147-A177-3AD203B41FA5}">
                      <a16:colId xmlns="" xmlns:a16="http://schemas.microsoft.com/office/drawing/2014/main" val="657916321"/>
                    </a:ext>
                  </a:extLst>
                </a:gridCol>
                <a:gridCol w="2813442">
                  <a:extLst>
                    <a:ext uri="{9D8B030D-6E8A-4147-A177-3AD203B41FA5}">
                      <a16:colId xmlns="" xmlns:a16="http://schemas.microsoft.com/office/drawing/2014/main" val="685708548"/>
                    </a:ext>
                  </a:extLst>
                </a:gridCol>
                <a:gridCol w="3210146">
                  <a:extLst>
                    <a:ext uri="{9D8B030D-6E8A-4147-A177-3AD203B41FA5}">
                      <a16:colId xmlns="" xmlns:a16="http://schemas.microsoft.com/office/drawing/2014/main" val="1162626991"/>
                    </a:ext>
                  </a:extLst>
                </a:gridCol>
              </a:tblGrid>
              <a:tr h="81517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7984551"/>
                  </a:ext>
                </a:extLst>
              </a:tr>
              <a:tr h="815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="" xmlns:a16="http://schemas.microsoft.com/office/drawing/2014/main" val="2755309663"/>
                  </a:ext>
                </a:extLst>
              </a:tr>
              <a:tr h="815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="" xmlns:a16="http://schemas.microsoft.com/office/drawing/2014/main" val="1967231728"/>
                  </a:ext>
                </a:extLst>
              </a:tr>
              <a:tr h="815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="" xmlns:a16="http://schemas.microsoft.com/office/drawing/2014/main" val="126473336"/>
                  </a:ext>
                </a:extLst>
              </a:tr>
              <a:tr h="815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="" xmlns:a16="http://schemas.microsoft.com/office/drawing/2014/main" val="363301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4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19749"/>
              </p:ext>
            </p:extLst>
          </p:nvPr>
        </p:nvGraphicFramePr>
        <p:xfrm>
          <a:off x="438854" y="583661"/>
          <a:ext cx="10846141" cy="61876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=""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=""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=""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="" xmlns:a16="http://schemas.microsoft.com/office/drawing/2014/main" val="3748395283"/>
                    </a:ext>
                  </a:extLst>
                </a:gridCol>
              </a:tblGrid>
              <a:tr h="777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2490886"/>
                  </a:ext>
                </a:extLst>
              </a:tr>
              <a:tr h="52062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dirty="0" err="1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="1" dirty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800" b="1" baseline="0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1" baseline="0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2800" b="1" dirty="0"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2323921" y="1602435"/>
            <a:ext cx="19722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Do virus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Adeno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Staphylococcus,…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4433420" y="1629641"/>
            <a:ext cx="28668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7485077" y="1556269"/>
            <a:ext cx="3860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7485077" y="2191986"/>
            <a:ext cx="3728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7485077" y="2776905"/>
            <a:ext cx="3075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7485077" y="3372151"/>
            <a:ext cx="3664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7485077" y="4326258"/>
            <a:ext cx="36648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682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4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</TotalTime>
  <Words>1043</Words>
  <Application>Microsoft Office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thực phẩm có lợi cho mắt</vt:lpstr>
      <vt:lpstr>Một số bệnh, tật khác về thị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84</cp:revision>
  <dcterms:created xsi:type="dcterms:W3CDTF">2023-07-05T08:17:17Z</dcterms:created>
  <dcterms:modified xsi:type="dcterms:W3CDTF">2023-11-14T16:02:44Z</dcterms:modified>
</cp:coreProperties>
</file>