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936" r:id="rId3"/>
    <p:sldMasterId id="2147483949" r:id="rId4"/>
  </p:sldMasterIdLst>
  <p:notesMasterIdLst>
    <p:notesMasterId r:id="rId18"/>
  </p:notesMasterIdLst>
  <p:sldIdLst>
    <p:sldId id="348" r:id="rId5"/>
    <p:sldId id="349" r:id="rId6"/>
    <p:sldId id="350" r:id="rId7"/>
    <p:sldId id="351" r:id="rId8"/>
    <p:sldId id="352" r:id="rId9"/>
    <p:sldId id="353" r:id="rId10"/>
    <p:sldId id="358" r:id="rId11"/>
    <p:sldId id="355" r:id="rId12"/>
    <p:sldId id="357" r:id="rId13"/>
    <p:sldId id="359" r:id="rId14"/>
    <p:sldId id="360" r:id="rId15"/>
    <p:sldId id="361" r:id="rId16"/>
    <p:sldId id="302" r:id="rId17"/>
  </p:sldIdLst>
  <p:sldSz cx="12192000" cy="6858000"/>
  <p:notesSz cx="6858000" cy="9144000"/>
  <p:embeddedFontLst>
    <p:embeddedFont>
      <p:font typeface="Roboto Slab Regular" panose="020B0604020202020204" charset="0"/>
      <p:regular r:id="rId19"/>
      <p:bold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ato Light" panose="020F0302020204030203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  <a:srgbClr val="330AA6"/>
    <a:srgbClr val="FF6600"/>
    <a:srgbClr val="CC00FF"/>
    <a:srgbClr val="00FF00"/>
    <a:srgbClr val="FF00FF"/>
    <a:srgbClr val="CCFF99"/>
    <a:srgbClr val="8D410D"/>
    <a:srgbClr val="965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7" autoAdjust="0"/>
    <p:restoredTop sz="94364" autoAdjust="0"/>
  </p:normalViewPr>
  <p:slideViewPr>
    <p:cSldViewPr snapToGrid="0">
      <p:cViewPr varScale="1">
        <p:scale>
          <a:sx n="86" d="100"/>
          <a:sy n="86" d="100"/>
        </p:scale>
        <p:origin x="30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6DD85-D6E8-44A2-B1C8-AB156CCB235E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CC61C-F8C8-42B8-BF6D-CE76AE405E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54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=""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=""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=""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=""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9426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507267" y="840200"/>
            <a:ext cx="5177600" cy="517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240467" y="304800"/>
            <a:ext cx="1850800" cy="18508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877667" y="6214433"/>
            <a:ext cx="807200" cy="807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608867" y="5163505"/>
            <a:ext cx="1463600" cy="14636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753529" y="996284"/>
            <a:ext cx="1032800" cy="1032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684868" y="2155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3227301" y="4816059"/>
            <a:ext cx="449200" cy="449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149979" y="2226844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91281" y="1784923"/>
            <a:ext cx="125200" cy="1252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218652" y="58327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7815691" y="675413"/>
            <a:ext cx="699967" cy="1109527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3676333" y="1281800"/>
            <a:ext cx="4839200" cy="42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676329" y="1149293"/>
            <a:ext cx="401200" cy="401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4679904" y="6343113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943023" y="5402982"/>
            <a:ext cx="934645" cy="980921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" name="Google Shape;1451;p48"/>
          <p:cNvGrpSpPr/>
          <p:nvPr userDrawn="1"/>
        </p:nvGrpSpPr>
        <p:grpSpPr>
          <a:xfrm>
            <a:off x="4077530" y="5649908"/>
            <a:ext cx="465540" cy="466209"/>
            <a:chOff x="5302225" y="968375"/>
            <a:chExt cx="417650" cy="418250"/>
          </a:xfrm>
        </p:grpSpPr>
        <p:sp>
          <p:nvSpPr>
            <p:cNvPr id="38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1642;p48"/>
          <p:cNvGrpSpPr/>
          <p:nvPr userDrawn="1"/>
        </p:nvGrpSpPr>
        <p:grpSpPr>
          <a:xfrm>
            <a:off x="7140919" y="5594437"/>
            <a:ext cx="601669" cy="577147"/>
            <a:chOff x="5241175" y="4959100"/>
            <a:chExt cx="539775" cy="517775"/>
          </a:xfrm>
        </p:grpSpPr>
        <p:sp>
          <p:nvSpPr>
            <p:cNvPr id="41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356" y="6343114"/>
            <a:ext cx="365792" cy="4470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7319" y="1176097"/>
            <a:ext cx="609320" cy="6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23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229437" y="171263"/>
            <a:ext cx="11760696" cy="651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03;p12"/>
          <p:cNvSpPr/>
          <p:nvPr/>
        </p:nvSpPr>
        <p:spPr>
          <a:xfrm>
            <a:off x="-309672" y="477368"/>
            <a:ext cx="807200" cy="807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12"/>
          <p:cNvSpPr/>
          <p:nvPr/>
        </p:nvSpPr>
        <p:spPr>
          <a:xfrm>
            <a:off x="-320381" y="-439795"/>
            <a:ext cx="1405600" cy="1405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12"/>
          <p:cNvSpPr/>
          <p:nvPr/>
        </p:nvSpPr>
        <p:spPr>
          <a:xfrm>
            <a:off x="1084104" y="-119637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12"/>
          <p:cNvSpPr/>
          <p:nvPr/>
        </p:nvSpPr>
        <p:spPr>
          <a:xfrm>
            <a:off x="1120667" y="391763"/>
            <a:ext cx="182400" cy="182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07;p12"/>
          <p:cNvSpPr/>
          <p:nvPr/>
        </p:nvSpPr>
        <p:spPr>
          <a:xfrm>
            <a:off x="213528" y="1150737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12"/>
          <p:cNvSpPr/>
          <p:nvPr userDrawn="1"/>
        </p:nvSpPr>
        <p:spPr>
          <a:xfrm>
            <a:off x="11119621" y="5603365"/>
            <a:ext cx="1463600" cy="1463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09;p12"/>
          <p:cNvSpPr/>
          <p:nvPr/>
        </p:nvSpPr>
        <p:spPr>
          <a:xfrm>
            <a:off x="11770277" y="4553529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10;p12"/>
          <p:cNvSpPr/>
          <p:nvPr/>
        </p:nvSpPr>
        <p:spPr>
          <a:xfrm>
            <a:off x="10746441" y="6147573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12"/>
          <p:cNvSpPr/>
          <p:nvPr/>
        </p:nvSpPr>
        <p:spPr>
          <a:xfrm>
            <a:off x="11501979" y="5247192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12;p12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13;p12"/>
          <p:cNvSpPr/>
          <p:nvPr/>
        </p:nvSpPr>
        <p:spPr>
          <a:xfrm>
            <a:off x="10523767" y="6339611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14;p12"/>
          <p:cNvSpPr/>
          <p:nvPr/>
        </p:nvSpPr>
        <p:spPr>
          <a:xfrm>
            <a:off x="166837" y="140144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41213" y="-119637"/>
            <a:ext cx="531544" cy="84256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11439773" y="5967085"/>
            <a:ext cx="465540" cy="466209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186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7085162" y="3036501"/>
            <a:ext cx="3737316" cy="38215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55455" y="3012455"/>
            <a:ext cx="3737316" cy="38215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510866" y="161548"/>
            <a:ext cx="5175052" cy="275941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91862" y="112147"/>
            <a:ext cx="5175052" cy="275941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506604" y="229879"/>
            <a:ext cx="4967816" cy="253153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6649089" y="275488"/>
            <a:ext cx="4967816" cy="253153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1084652" y="3105907"/>
            <a:ext cx="3478921" cy="3634595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7214358" y="3129952"/>
            <a:ext cx="3478921" cy="363459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958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5518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 preserve="1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03;p12"/>
          <p:cNvSpPr/>
          <p:nvPr/>
        </p:nvSpPr>
        <p:spPr>
          <a:xfrm>
            <a:off x="-156367" y="1129676"/>
            <a:ext cx="807200" cy="807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12"/>
          <p:cNvSpPr/>
          <p:nvPr/>
        </p:nvSpPr>
        <p:spPr>
          <a:xfrm>
            <a:off x="290467" y="228333"/>
            <a:ext cx="1405600" cy="1405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12"/>
          <p:cNvSpPr/>
          <p:nvPr/>
        </p:nvSpPr>
        <p:spPr>
          <a:xfrm>
            <a:off x="1542635" y="-183032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12"/>
          <p:cNvSpPr/>
          <p:nvPr/>
        </p:nvSpPr>
        <p:spPr>
          <a:xfrm>
            <a:off x="1862967" y="450019"/>
            <a:ext cx="182400" cy="182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07;p12"/>
          <p:cNvSpPr/>
          <p:nvPr/>
        </p:nvSpPr>
        <p:spPr>
          <a:xfrm>
            <a:off x="650837" y="1779313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12"/>
          <p:cNvSpPr/>
          <p:nvPr userDrawn="1"/>
        </p:nvSpPr>
        <p:spPr>
          <a:xfrm>
            <a:off x="10463933" y="5557439"/>
            <a:ext cx="1463600" cy="1463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09;p12"/>
          <p:cNvSpPr/>
          <p:nvPr/>
        </p:nvSpPr>
        <p:spPr>
          <a:xfrm>
            <a:off x="11343325" y="3974861"/>
            <a:ext cx="1032800" cy="10328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10;p12"/>
          <p:cNvSpPr/>
          <p:nvPr/>
        </p:nvSpPr>
        <p:spPr>
          <a:xfrm>
            <a:off x="10792135" y="5298587"/>
            <a:ext cx="551200" cy="55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12"/>
          <p:cNvSpPr/>
          <p:nvPr/>
        </p:nvSpPr>
        <p:spPr>
          <a:xfrm>
            <a:off x="11496065" y="5163513"/>
            <a:ext cx="284000" cy="284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12;p12"/>
          <p:cNvSpPr/>
          <p:nvPr/>
        </p:nvSpPr>
        <p:spPr>
          <a:xfrm>
            <a:off x="10066696" y="6402211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13;p12"/>
          <p:cNvSpPr/>
          <p:nvPr/>
        </p:nvSpPr>
        <p:spPr>
          <a:xfrm>
            <a:off x="9767548" y="6232889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14;p12"/>
          <p:cNvSpPr/>
          <p:nvPr/>
        </p:nvSpPr>
        <p:spPr>
          <a:xfrm>
            <a:off x="344385" y="21028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12"/>
          <p:cNvGrpSpPr/>
          <p:nvPr/>
        </p:nvGrpSpPr>
        <p:grpSpPr>
          <a:xfrm>
            <a:off x="727495" y="509853"/>
            <a:ext cx="531544" cy="84256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10973759" y="6034348"/>
            <a:ext cx="465540" cy="466209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308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542867" y="542767"/>
            <a:ext cx="11106400" cy="577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3507267" y="840200"/>
            <a:ext cx="5177600" cy="517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7240467" y="304800"/>
            <a:ext cx="1850800" cy="18508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7877667" y="6214433"/>
            <a:ext cx="807200" cy="807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3608867" y="5163505"/>
            <a:ext cx="1463600" cy="14636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2775592" y="1028361"/>
            <a:ext cx="1032800" cy="1032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8684868" y="2155587"/>
            <a:ext cx="551200" cy="551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3227301" y="4816059"/>
            <a:ext cx="449200" cy="4492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3149979" y="2226844"/>
            <a:ext cx="284000" cy="28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091281" y="1784923"/>
            <a:ext cx="125200" cy="125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8218652" y="5832700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53;p3"/>
          <p:cNvGrpSpPr/>
          <p:nvPr/>
        </p:nvGrpSpPr>
        <p:grpSpPr>
          <a:xfrm>
            <a:off x="7815691" y="675413"/>
            <a:ext cx="699967" cy="1109527"/>
            <a:chOff x="6718575" y="2318625"/>
            <a:chExt cx="256950" cy="407375"/>
          </a:xfrm>
        </p:grpSpPr>
        <p:sp>
          <p:nvSpPr>
            <p:cNvPr id="54" name="Google Shape;54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3676329" y="1149293"/>
            <a:ext cx="401200" cy="401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"/>
          <p:cNvSpPr/>
          <p:nvPr/>
        </p:nvSpPr>
        <p:spPr>
          <a:xfrm>
            <a:off x="4679904" y="6343113"/>
            <a:ext cx="284000" cy="284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"/>
          <p:cNvSpPr/>
          <p:nvPr/>
        </p:nvSpPr>
        <p:spPr>
          <a:xfrm>
            <a:off x="7326468" y="5832703"/>
            <a:ext cx="551200" cy="5512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3"/>
          <p:cNvSpPr txBox="1">
            <a:spLocks noGrp="1"/>
          </p:cNvSpPr>
          <p:nvPr>
            <p:ph type="ctrTitle"/>
          </p:nvPr>
        </p:nvSpPr>
        <p:spPr>
          <a:xfrm>
            <a:off x="3848133" y="2517533"/>
            <a:ext cx="4495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3848133" y="3888336"/>
            <a:ext cx="4495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1333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31" name="Google Shape;1451;p48"/>
          <p:cNvGrpSpPr/>
          <p:nvPr userDrawn="1"/>
        </p:nvGrpSpPr>
        <p:grpSpPr>
          <a:xfrm>
            <a:off x="4077530" y="5649908"/>
            <a:ext cx="465540" cy="466209"/>
            <a:chOff x="5302225" y="968375"/>
            <a:chExt cx="417650" cy="418250"/>
          </a:xfrm>
        </p:grpSpPr>
        <p:sp>
          <p:nvSpPr>
            <p:cNvPr id="32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642;p48"/>
          <p:cNvGrpSpPr/>
          <p:nvPr userDrawn="1"/>
        </p:nvGrpSpPr>
        <p:grpSpPr>
          <a:xfrm>
            <a:off x="2995525" y="1224413"/>
            <a:ext cx="601669" cy="577147"/>
            <a:chOff x="5241175" y="4959100"/>
            <a:chExt cx="539775" cy="517775"/>
          </a:xfrm>
        </p:grpSpPr>
        <p:sp>
          <p:nvSpPr>
            <p:cNvPr id="35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111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12192000" cy="68764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11"/>
          <p:cNvSpPr/>
          <p:nvPr/>
        </p:nvSpPr>
        <p:spPr>
          <a:xfrm>
            <a:off x="-666948" y="-735873"/>
            <a:ext cx="1405600" cy="14056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11"/>
          <p:cNvSpPr/>
          <p:nvPr/>
        </p:nvSpPr>
        <p:spPr>
          <a:xfrm>
            <a:off x="563800" y="-150287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11"/>
          <p:cNvSpPr/>
          <p:nvPr/>
        </p:nvSpPr>
        <p:spPr>
          <a:xfrm>
            <a:off x="701637" y="487327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11"/>
          <p:cNvSpPr/>
          <p:nvPr/>
        </p:nvSpPr>
        <p:spPr>
          <a:xfrm>
            <a:off x="279800" y="719876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11"/>
          <p:cNvSpPr/>
          <p:nvPr/>
        </p:nvSpPr>
        <p:spPr>
          <a:xfrm>
            <a:off x="38593" y="836813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8" name="Google Shape;288;p11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551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 preserve="1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12192000" cy="68764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10651958" y="-835358"/>
            <a:ext cx="2137031" cy="2187772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11"/>
          <p:cNvSpPr/>
          <p:nvPr/>
        </p:nvSpPr>
        <p:spPr>
          <a:xfrm>
            <a:off x="-666948" y="-735873"/>
            <a:ext cx="1405600" cy="14056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11"/>
          <p:cNvSpPr/>
          <p:nvPr/>
        </p:nvSpPr>
        <p:spPr>
          <a:xfrm>
            <a:off x="563800" y="-150287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11"/>
          <p:cNvSpPr/>
          <p:nvPr/>
        </p:nvSpPr>
        <p:spPr>
          <a:xfrm>
            <a:off x="701637" y="487327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11"/>
          <p:cNvSpPr/>
          <p:nvPr/>
        </p:nvSpPr>
        <p:spPr>
          <a:xfrm>
            <a:off x="327585" y="820013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11"/>
          <p:cNvSpPr/>
          <p:nvPr/>
        </p:nvSpPr>
        <p:spPr>
          <a:xfrm>
            <a:off x="38593" y="836813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8" name="Google Shape;288;p11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Google Shape;275;p11"/>
          <p:cNvSpPr/>
          <p:nvPr userDrawn="1"/>
        </p:nvSpPr>
        <p:spPr>
          <a:xfrm>
            <a:off x="-904722" y="5480377"/>
            <a:ext cx="2137031" cy="2187772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667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25287" y="185532"/>
            <a:ext cx="4280452" cy="6480313"/>
          </a:xfrm>
          <a:prstGeom prst="rect">
            <a:avLst/>
          </a:prstGeom>
          <a:noFill/>
          <a:ln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57809" y="332318"/>
            <a:ext cx="3989824" cy="620183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640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74FE-E9D7-4219-A820-61021C69B4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6CB2EA-D208-42D6-8B77-1DA1385F2F0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65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4BF5E-E8E6-4AD4-9C3C-7CE8ACCF5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A0BB01-DE52-4483-A803-D6E08908B79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396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5DE8-AACF-41EC-BC01-56F1F71254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7B9366-2AF0-4F78-A4C1-80DCB58D166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89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5DCEF-7B5E-4600-9E0E-2CE953D38C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EF222-B861-4169-9718-39E9CFC437F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09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A0AB-3F5E-49AF-9B6B-44E045F5B4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E9C14C-593A-41D1-BAFE-C1F6F2C4A93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30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D6A9C-720B-45C8-9B1D-2F53E26E3F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7AB278-44E9-4A48-B913-74066AC059F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81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61DE2-C2C9-4903-982C-0160941700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D2F95-CF19-4FBC-93AB-31B30B1B7BB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796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2F691-3622-4373-8281-8D1546CE26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68CF9-F151-4403-A164-260C0D2EA0A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40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8B177-3654-42C6-A965-882B454B0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792262-5FF2-4214-B440-A3DA98959C8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190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D5804-3ACA-4BDC-8BD7-CC1407BCE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A1F0EE-9208-4BF1-B2B6-8D79AC3807F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8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56031-C38A-4657-849F-7799B686AF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A88A4B-CE58-41A7-AA01-D9240443C52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170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DB26BC-7429-476E-9B18-B122780DA908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577859"/>
      </p:ext>
    </p:extLst>
  </p:cSld>
  <p:clrMapOvr>
    <a:masterClrMapping/>
  </p:clrMapOvr>
  <p:transition spd="med">
    <p:fade/>
    <p:sndAc>
      <p:stSnd>
        <p:snd r:embed="rId1" name="tada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74FE-E9D7-4219-A820-61021C69B4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6CB2EA-D208-42D6-8B77-1DA1385F2F0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432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4BF5E-E8E6-4AD4-9C3C-7CE8ACCF5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A0BB01-DE52-4483-A803-D6E08908B79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454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5DE8-AACF-41EC-BC01-56F1F71254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7B9366-2AF0-4F78-A4C1-80DCB58D166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476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5DCEF-7B5E-4600-9E0E-2CE953D38C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EF222-B861-4169-9718-39E9CFC437F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751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A0AB-3F5E-49AF-9B6B-44E045F5B4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E9C14C-593A-41D1-BAFE-C1F6F2C4A93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58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D6A9C-720B-45C8-9B1D-2F53E26E3F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7AB278-44E9-4A48-B913-74066AC059F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2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61DE2-C2C9-4903-982C-0160941700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D2F95-CF19-4FBC-93AB-31B30B1B7BB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73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2F691-3622-4373-8281-8D1546CE26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68CF9-F151-4403-A164-260C0D2EA0A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123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8B177-3654-42C6-A965-882B454B00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792262-5FF2-4214-B440-A3DA98959C8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86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D5804-3ACA-4BDC-8BD7-CC1407BCE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A1F0EE-9208-4BF1-B2B6-8D79AC3807F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27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56031-C38A-4657-849F-7799B686AF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A88A4B-CE58-41A7-AA01-D9240443C52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1291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DB26BC-7429-476E-9B18-B122780DA908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219986"/>
      </p:ext>
    </p:extLst>
  </p:cSld>
  <p:clrMapOvr>
    <a:masterClrMapping/>
  </p:clrMapOvr>
  <p:transition spd="med">
    <p:fade/>
    <p:sndAc>
      <p:stSnd>
        <p:snd r:embed="rId1" name="tada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869167" y="1377867"/>
            <a:ext cx="7056400" cy="4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6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A6BCC9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A6BC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276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DB3E3F-BB6E-4C85-B758-8804D325B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67ACB7-0F4D-4568-9074-E194973E1C2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9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DB3E3F-BB6E-4C85-B758-8804D325B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67ACB7-0F4D-4568-9074-E194973E1C2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91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35834" y="1035210"/>
            <a:ext cx="9980428" cy="751367"/>
            <a:chOff x="967563" y="659219"/>
            <a:chExt cx="7485321" cy="563525"/>
          </a:xfrm>
        </p:grpSpPr>
        <p:sp>
          <p:nvSpPr>
            <p:cNvPr id="2" name="Oval 1"/>
            <p:cNvSpPr/>
            <p:nvPr/>
          </p:nvSpPr>
          <p:spPr>
            <a:xfrm>
              <a:off x="967563" y="659219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67563" y="701747"/>
              <a:ext cx="62732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III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86270" y="679371"/>
              <a:ext cx="666661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BẢO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VỆ CÁC HỆ SINH THÁI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19" name="Elbow Connector 18"/>
          <p:cNvCxnSpPr/>
          <p:nvPr/>
        </p:nvCxnSpPr>
        <p:spPr>
          <a:xfrm rot="16200000" flipH="1">
            <a:off x="1086890" y="4767265"/>
            <a:ext cx="1262655" cy="10829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427442" y="2255410"/>
            <a:ext cx="6143903" cy="666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Bảo</a:t>
            </a:r>
            <a:r>
              <a:rPr kumimoji="0" lang="en-US" sz="3733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vệ</a:t>
            </a:r>
            <a:r>
              <a:rPr kumimoji="0" lang="en-US" sz="3733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3733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3733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thái</a:t>
            </a:r>
            <a:r>
              <a:rPr kumimoji="0" lang="en-US" sz="3733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rừng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80053" y="785174"/>
            <a:ext cx="10218857" cy="1268106"/>
            <a:chOff x="967563" y="659219"/>
            <a:chExt cx="7664143" cy="951079"/>
          </a:xfrm>
        </p:grpSpPr>
        <p:sp>
          <p:nvSpPr>
            <p:cNvPr id="2" name="Oval 1"/>
            <p:cNvSpPr/>
            <p:nvPr/>
          </p:nvSpPr>
          <p:spPr>
            <a:xfrm>
              <a:off x="967563" y="659219"/>
              <a:ext cx="627321" cy="563525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67563" y="701747"/>
              <a:ext cx="62732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IV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86270" y="679371"/>
              <a:ext cx="6845436" cy="930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THỰC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HÀNH : ĐIỀU TRA THÀNH PHẦN QUẦN XÃ TRONG HỆ SINH THÁI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19" name="Elbow Connector 18"/>
          <p:cNvCxnSpPr/>
          <p:nvPr/>
        </p:nvCxnSpPr>
        <p:spPr>
          <a:xfrm rot="16200000" flipH="1">
            <a:off x="1086890" y="4767265"/>
            <a:ext cx="1262655" cy="10829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0053" y="2365487"/>
            <a:ext cx="10616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1.Mục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: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quần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xã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thái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053" y="3631801"/>
            <a:ext cx="106160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2.Chuẩn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ruộng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THCS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Trực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endParaRPr kumimoji="0" lang="en-US" sz="2800" b="1" i="0" u="none" strike="noStrike" kern="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cụ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thiết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Phiếu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kính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lúp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2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Elbow Connector 18"/>
          <p:cNvCxnSpPr/>
          <p:nvPr/>
        </p:nvCxnSpPr>
        <p:spPr>
          <a:xfrm rot="16200000" flipH="1">
            <a:off x="1086890" y="4767265"/>
            <a:ext cx="1262655" cy="10829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6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Elbow Connector 18"/>
          <p:cNvCxnSpPr/>
          <p:nvPr/>
        </p:nvCxnSpPr>
        <p:spPr>
          <a:xfrm rot="16200000" flipH="1">
            <a:off x="1086890" y="4767265"/>
            <a:ext cx="1262655" cy="10829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31035" y="1488033"/>
            <a:ext cx="10616020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…..)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14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4F653541-0580-4BB9-9E83-5C7B6E9E6941}"/>
              </a:ext>
            </a:extLst>
          </p:cNvPr>
          <p:cNvSpPr txBox="1">
            <a:spLocks/>
          </p:cNvSpPr>
          <p:nvPr/>
        </p:nvSpPr>
        <p:spPr>
          <a:xfrm>
            <a:off x="0" y="1285467"/>
            <a:ext cx="5665760" cy="284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2800">
              <a:latin typeface="Rtim"/>
            </a:endParaRPr>
          </a:p>
        </p:txBody>
      </p:sp>
      <p:sp>
        <p:nvSpPr>
          <p:cNvPr id="8" name="Rectangle 7"/>
          <p:cNvSpPr/>
          <p:nvPr/>
        </p:nvSpPr>
        <p:spPr>
          <a:xfrm rot="20958394">
            <a:off x="209727" y="1294584"/>
            <a:ext cx="552372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solidFill>
                  <a:srgbClr val="330AA6"/>
                </a:solidFill>
                <a:latin typeface="Times New Roman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Học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và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làm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tập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trong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sách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tập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.</a:t>
            </a:r>
            <a:r>
              <a:rPr lang="en-US" altLang="en-US" sz="2800" b="1" dirty="0">
                <a:solidFill>
                  <a:srgbClr val="330AA6"/>
                </a:solidFill>
                <a:latin typeface="Times New Roman" pitchFamily="18" charset="0"/>
              </a:rPr>
              <a:t/>
            </a:r>
            <a:br>
              <a:rPr lang="en-US" altLang="en-US" sz="2800" b="1" dirty="0">
                <a:solidFill>
                  <a:srgbClr val="330AA6"/>
                </a:solidFill>
                <a:latin typeface="Times New Roman" pitchFamily="18" charset="0"/>
              </a:rPr>
            </a:br>
            <a:endParaRPr lang="en-US" altLang="en-US" sz="2800" b="1" dirty="0">
              <a:solidFill>
                <a:srgbClr val="330AA6"/>
              </a:solidFill>
              <a:latin typeface="Times New Roman" pitchFamily="18" charset="0"/>
            </a:endParaRPr>
          </a:p>
          <a:p>
            <a:pPr marL="457200" indent="-457200" algn="ctr">
              <a:buFontTx/>
              <a:buChar char="-"/>
            </a:pP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0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altLang="en-US" sz="2800" b="1" dirty="0">
              <a:solidFill>
                <a:srgbClr val="330AA6"/>
              </a:solidFill>
              <a:latin typeface="Times New Roman" pitchFamily="18" charset="0"/>
            </a:endParaRPr>
          </a:p>
          <a:p>
            <a:pPr marL="457200" indent="-457200" algn="ctr">
              <a:buFontTx/>
              <a:buChar char="-"/>
            </a:pPr>
            <a:r>
              <a:rPr lang="en-US" altLang="en-US" sz="2800" b="1" dirty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Vẽ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sơ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đồ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tư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duy</a:t>
            </a:r>
            <a:r>
              <a:rPr lang="en-US" altLang="en-US" sz="2800" b="1" dirty="0" smtClean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330AA6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330AA6"/>
                </a:solidFill>
                <a:latin typeface="Times New Roman" pitchFamily="18" charset="0"/>
              </a:rPr>
              <a:t>bai</a:t>
            </a:r>
            <a:endParaRPr lang="en-US" altLang="en-US" sz="2800" b="1" dirty="0">
              <a:solidFill>
                <a:srgbClr val="330AA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0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10823979" y="557417"/>
            <a:ext cx="731600" cy="524800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A6BCC9"/>
                </a:solidFill>
                <a:effectLst/>
                <a:uLnTx/>
                <a:uFillTx/>
                <a:latin typeface="Lato Light"/>
                <a:sym typeface="Lato Light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</a:t>
            </a:fld>
            <a:endParaRPr kumimoji="0" lang="en" sz="1600" b="0" i="0" u="none" strike="noStrike" kern="0" cap="none" spc="0" normalizeH="0" baseline="0" noProof="0">
              <a:ln>
                <a:noFill/>
              </a:ln>
              <a:solidFill>
                <a:srgbClr val="A6BCC9"/>
              </a:solidFill>
              <a:effectLst/>
              <a:uLnTx/>
              <a:uFillTx/>
              <a:latin typeface="Lato Light"/>
              <a:sym typeface="Lato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58" y="0"/>
            <a:ext cx="896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7" y="470247"/>
            <a:ext cx="10603346" cy="62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8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anh\kiem lambaove rung daungu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9" y="523876"/>
            <a:ext cx="5652655" cy="484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C:\Users\Admin\Desktop\anh\Trong-rung-Soc-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4" y="500064"/>
            <a:ext cx="5348286" cy="486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3792827" y="6072766"/>
            <a:ext cx="3786187" cy="58420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 err="1">
                <a:solidFill>
                  <a:prstClr val="white"/>
                </a:solidFill>
                <a:cs typeface="Arial" panose="020B0604020202020204" pitchFamily="34" charset="0"/>
              </a:rPr>
              <a:t>Bảo</a:t>
            </a:r>
            <a:r>
              <a:rPr lang="en-US" altLang="en-US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white"/>
                </a:solidFill>
                <a:cs typeface="Arial" panose="020B0604020202020204" pitchFamily="34" charset="0"/>
              </a:rPr>
              <a:t>vệ</a:t>
            </a:r>
            <a:r>
              <a:rPr lang="en-US" altLang="en-US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white"/>
                </a:solidFill>
                <a:cs typeface="Arial" panose="020B0604020202020204" pitchFamily="34" charset="0"/>
              </a:rPr>
              <a:t>và</a:t>
            </a:r>
            <a:r>
              <a:rPr lang="en-US" altLang="en-US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white"/>
                </a:solidFill>
                <a:cs typeface="Arial" panose="020B0604020202020204" pitchFamily="34" charset="0"/>
              </a:rPr>
              <a:t>trồng</a:t>
            </a:r>
            <a:r>
              <a:rPr lang="en-US" altLang="en-US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prstClr val="white"/>
                </a:solidFill>
                <a:cs typeface="Arial" panose="020B0604020202020204" pitchFamily="34" charset="0"/>
              </a:rPr>
              <a:t>rừng</a:t>
            </a:r>
            <a:endParaRPr lang="en-US" alt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9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data:image/jpeg;base64,/9j/4AAQSkZJRgABAQAAAQABAAD/2wCEAAkGBhQSERUTEhQWFRUVGR8aGBgWFhgeGRscHhsaGh4bHB4cHiYfHhkkHx0aHy8hJCcpLCwsHR8xNTIqNSYtLCkBCQoKDgwOGg8PGiwkHyQsLCwsLCwsLCwsLCwsLCksLCwsLCwpLCwsLCwsLCwsLCwsLCwsLCwsLCwsLCwsLCwsLP/AABEIAMIBAwMBIgACEQEDEQH/xAAcAAACAgMBAQAAAAAAAAAAAAAEBQMGAAIHAQj/xABAEAACAQMDAwIEAgkDAwMEAwABAhEDEiEABDEFIkETUQYyYXFCgQcUI1KRobHR8GLB4RUz8XKCsiRDs8IWNHP/xAAZAQADAQEBAAAAAAAAAAAAAAABAgMABAX/xAAqEQACAgICAQIFBAMAAAAAAAAAAQIRITESQQMyUSJxgZHwE2HB4TNSof/aAAwDAQACEQMRAD8A5ZSNMMAAVBi4CfDZkTmOfy0V1Xq1ZUakajW8SjdpE/5jSBEJAI/4Gi61S7AE4kkY/jpPLUpJot4JcYtSY1+Evit9u1lxRXhWZFp3xMgKz4WSSCSYyDBtGjvjzru13FSm9O41UpqjsGmn2qAqJIDMRy1RjkzAjOl27+GQoVs28lhwREz9iOPvrXadApOfmbJwFIn7ZB0HV2C3x4g2x3gkBxEnHgHjyOPOY851Z9j8IBLA7BAxVhfAcCZ5LKLiLhCk+DOMF9N6dQpwFlqim1bSC4IxIGGB8Xckhot5GhrCopVVtIaf2jBS2ARIFMk+TBtwOYmUtt4LKEIx+J5/P+gHxPtzSAY0aVO5iPUo2ur24BK8KxkSw58iQZV/9TAcFO7xcVRScS3ahB/IsY1Y/RJUUagHpVTc5Ur2FgCGHqEFnXBhRJ4mTpLT+GIUyXSJAVkUkyfHepJ/KCP4as3k5OKq0T0nl1Z1uznsQg5gGASBzyZ/lpo1Z7brQwi1bluic9s/ggzwQDpI3SXpkC4LdClO76AEwCl+MqxEwZgHE+36fuoguKMBQvqPaYAw0CT3e31JnSSqsjLeA5+o7qqrUgzIGFvqKjQs4hpAYAjHaCcmJ1z7c0SjsrfMpIMEESMHIJB+41dN30uuss4aook9r3gAmYNpJiC3IHgcgHVf6t08keqFjww/o2TJBEZgZ0YtdAd9g/R0EuWWQE9yPxL594nVr6LuKQala9gBEggEkTgDJkmSPB0t+ENv2VyQ/wCEXLkD5iQVOGxp7sdjTSpfUqm1AWKim84BbtEMJmDnSSlmh+OEy577bbQ7milZA4/V2ZRWUWg+qigqpJUEw4OPwjGqz+lLodD9Vp16KohpuEhFQAqwYwbPIIJkjyfpoH9JPUKgq7c0qjsfSN3aRF1S4CIwYCzHsPfVZ3PVTWRadQlhcCVmCDETMGeT41lHKYyl8LTMo9ReptU2yzNNzVuE8WgLxxEt/LTzoFNTV271tzTISormxm9WBkr3qoBBxcTicE9ssPhvZbfb1KhpGpUEC1mpkScDmO1AScnJ9p4CTYX72CqsiMHZUAAyQbQsiFLHPmFnzOnl8yf0C/iPorvVbcvWqErlGKKF9NXCfswtR2VVkMFtJIknIYnPg74eojqCV6rD00moadpuDW9pAiGUNBgGQcRqy/Ee7SrQcDa1fV7rAqSLwQwFoxmTcwgxAXjQHwpRR9w/p0qzIQUKKFlSGE0y7uLp8GFiATmTrRa48WZp3aOh7L4o2bMFaoUMgxVVlwe6QTi2MTMa+eN3RaruHW03tUZiDjiWzPGJ13Q9BIpB67uXWm3qftasEgGQAhChZSSBgsuIGTyPodG2ruK5kentK1QHnuqJ6I5576kf31M6fG+KbK1TFxAHn2Gu99R+EKVTpjs4U+lQqFTZI7KbEEXi5TI8EeNcU+GNmam6ooBJLriR4M+fEDX0p12kafRtwDz+qVOM5ak3H8dZ7DN0ooqPwJ07df8ATaNSiKLXlmAYsjqDUcNDZF3sYEfXRO921VVNN13SGmCRUtDU3mAQzKAPsY95GrZ8A7GzpmzWP/sqeP3pbz99PjTHsf4RrV7kZ05Nr3KPvemUmXbB0VSfmaDTYgCCIFMozZmO0mMYnQ+6+GRLWEpaeKwAzwLWGCDgSP4+18fYowggEHkf3nQS/DVNQ3p3IW5gzMeDPI+mlcIvoi4HP0+HqiZNJwfEAMRGD3KP/lGdD1CAYBtgckEfaODAP0iNdHq7GurlqZRwR+I2sWtgA2iLeM8iPOlu3etSRv1qjMEhCrLUkRIJEAyIIJj6++pvwLpiODKTScNIMBgQMqSBPB+snA8/byTUvClHD0/UUoSAQ0MINpORMCIyDEasHVNyxIdVeldAtQdpJ7ufxH6xEEcaBo0aFUrUBKsfmZHhpUGAZwVEnlcEeBoLwZ2biykN+jmhPybk/WWyfJ45JzrNXxyqm0biIxApn/8AVgv1wNZp+Ev9hzjtT9H1ZaYDWhwCCAysOTkMjEEHnW/wv8OIPU9Rk9SnNwYxaIIEhiMfX89dK2kA8AjwZ/lgffR00W+daWPNRVxGTlv7xplM6X4yndU6IKtApcA/pugEqZgAqAByRAH2z51VOk9KZKwglwskkDAgHII+a2Lp4BAmcA3ze7wVgV29MU6JBBcAU3qki1QkAMqsSCMXEdxCraXF3Ao0aNQUqi06hHphkqKadxJuKlTAIMIJHaFFtxW7TPKFi1FpspR6I7G8LCwrWkYjjAYS+ZUESSF8aIoerQq+jUq2EOAVUNeOZYAMADAPtgZwYNi6fQkD0yovXLEN2svamQCS602BkDJcCcgrNW6QtWiEqNCjHehVwCAo9SoA37Mm5xj50PJAIKdAknJFX3HxDaEcBVuB729QvZ6gBaVi1iMkLn+I1FS3yr6gdXKHLEOoDCYm9qYMkmMsw7gDJ0z6r8GkKzUXYkVBVam8MXFv4IRcEMR7ERJ4lRU27elt6aM2WLS10EEBWDgEjJkR/wCoTkEvdkeNEz9RQklEqg/ut+r2jKiGYAtbLZMT3E/YymhcqQQgTtFNAAqiWNoEAyG/EeTyZOl232zSSWUozkJJIKq57gRgiBngi4GR82nHT9g0H1QyuAD3grJkqV9wSPGcMQJGAk6oaFjHZUWEEGCPIHHAIPn/AAcaMr/DaVgWRQKsQw4D+5IEy4B9u4T55ipoUCir87MYBwWUfigniSFBnMEZg6YdFr94FykEwCCCWwZBtPJE/wANcqUosvaYgbpf6oxAY0ifpcDaYnAI5/P7HGmG0rOAz+vRgZOAZ58Af1wBP10T15y1r2F5mnyAYHdn+AlmnA8fNpbVrrTDj03uyrWh2HNuCIVjyYEiRkjVcydoDaUaY73vw+9cUXZ/UtpgfQGSxA+knVe6v8N0EKvVogvcoBzBzPcAQDjyf58a6Ft/iMIAtbbV0mWAFP8ADK8ieRcAQPPtI0g3m+oVHCJUr2NcFRWRCrsCfSJQZp1IJBYnkiM4pkS1RTtpu6lJv2bJcTC06sFQxkAx5EiPrzGNE/CFQPVreqCTUuMQRBSMH90RJxzA1bNt0TYsqllCg/MwZrSAxIiW7VuYZJwAOOdMdtsds1rK9D9p4uS4YwwHOQJnx4ydZv8AYKjXZU+r/GFDbuUKM7Ej1ItCqQARTBaYwPAOYBI8B/DvxqtJHJov6rvUqE3AemXY2heIIA4MTdqvfFm0NLfV6FVUPebCyRhjcrdpByCREnPOtkppHegzJY+oROTzMgGDMiOT9tB6Ft2dCofET7yhVSmArNTKorWySQEZLsQcyCR7TzOud0iDtqlEEpUqqtMgiTIqMwTAm0mlTGBycnEafbJ2zWHqTwZFxeYUYkwSOCfw/hgg6sW36StSr6rEXsSj1AApzAl2ChrjBJBjgyJk6yGUsNFE+E+jvtayV69OQtw9MEX/ACMLiYKoBBMt+6ca6F1zqH7BhUUrUKXU6FWgvpkAT3Ve+WAliwdSIC2gzG3SPhWkEFT1ys3GwhGWLh2/KLRKzJxgGCMA/wCIPSrXBalOv6ppU6yrUhGFNml2a75kEkBCCSsQRMNaRm3KSsN2nSaLohFZSRTFuaQgwGMERasGBOQG4MTo6n8PSWa9iGOLBb2NABUKUItBy0+/iABNr0qk6zSoohXtupkW2kG5wQYY8C1hPaSQcaVdX6uNlVt70BJIJMX/AOlnUpMkmFk84gAATfkp6YFCx0nS623UNt6oVVm8mbZxaIKNOABPbHvxEq/GlejH6xR7TENgFgVJuADNHBJBAgROTqIbhvSpm8vesogLKPlWVY1A/E4uPP20l6pXdqiqSXrVWIVmS5VWnBYr6P7RCgglews0ZUgRSL5aEarZcP8A+e7cgEXmRJimxgSBmPGeRPB41pW+IabPcWqBc2n0ntwJkEpbk2kGY4841z7fdOpimba1CszkkiuGDdsAdzuYuW0W2gEsPbE+x3lBKcmoKbKFD1KdNhTb94lRK5+ogD6aqlB7b+39/nsI3JaS+/5+dl//AOoIAzFKqgKrNFOqoE5IbHc3kyPOYnU1Le02Nt9NjyL4V/vaQJ9+B51z+r1j0bhQr0iQASiuCh7S8gEROCOSGOVAItFh+H/ipdzt6daraCxKNcbqZIj5GK2gGQYMHPB50kouO9DwkpFnGzptmxh9qa/7DXulC0aQ4oqw9wqR76zSWhqZSKdf25+/9o0k6vvjWJSR6PytEAs1zKwZiCQi2t4PIME26tdD4B3JBj0qRAx3yJ8SoUiJ9rdEbT9ErD591HBhKWJGJ7mPCgAfW4mZjSJMq5LsplJFEmF7XLWgdzQcActTRYUTgkqbvIJHVKd7KFZABDOSIRSqwiL+IkzOSTAnExq7D9F0Fiu6aWj/AO0IETkC4fhhR9FHOo6/6KgwBXcmRyGpC3HIAVgR+ZOjTFc49FO2/pKlnrJHglWUAgAC48wDHuICjIEak33UmpFC95p9zSme6SQQ58gs+JESs/SXrv6Pd1tu8KKlO6S1I3Mg/eKsJx/p8E+w1WqPUvSoMINto7SWYEAxEzODABmfaQJ0jbTyBZHifETKpIVw6yaQZlUwbfmABUG6QYAi/kXQU/xbRUg1loUxUEu7PBuZnWCJthu448mDzrToFGtvyX26OxpAyqvS/EpHFgJ4kSTkgGJnQXXa7UHfa1b6LVJH7SnC9wCwbROcZWYjzOLLYrarIo6d1YyoG3pZMMgprk3wMGYyzLIj+c6f9C6mWYqSFDvb6lMU1UgiMlQDMCRPF2MEar/T2RK93qKxpKLmK1M2ATErIPbacHBP1GvdjXp0Uq1rvUANqqoa1SyOF+ZElTJPAODjzppRsVMb7Lqoquryxcgspv57rDJAPcVtYiFyvi7Vn2HUKVGm1Zi001vKLnOQAsAZJUCPFwnVG6XQBqXI9ObyRC1ryrDtFqoRd5FpPBnCiLJtmIApSS7MEqMoF0GWcAnBYIO4zGSs5DaWUTJke96nUq1F/MKgae4lCzghYvkjJ4OM+Cth1YEMb5IIkAW3MAIDGSVUwomCncTd3GJqFOjVVaYBQuyhXWIZBLQqkkDu/aNVuCsvqEDIBeJ8I0iKxJSAqlWZeGZCqhRcpuBAMkiTU+XiBaWB+LeQhPiKij+m1YUw6x6jEKIkkLTuOD3ElpBFgAnACnf7Zv2ddA1hCorUYdlIhQwaYClVACiRkzbOjB+j6ixRhW3CrUCyA1Nmd2b0qbQ6kd0M3mMEW50YnRdxSolhXFSXu29JqYuKL+zT0yvYSZHaVjKglZnRwCmVevuzSos7taabD1GZXKEMxElQYNSWU5g9/wBASItWq4vprQrXE8lLDHnuR3aZOCwb5eZ1ZK/QnFVaApp6j3VC1E07QWZQbbwT8q/K8En94AwhrdOqrVZRS3BSmg7nptWpSGYvf6jWU4W3AIgiD9CmgNPdA1dHcsUuodpSoyU3FIBXJPbZlyBGGknFvLaOTpKinUrU0JAPYzUiO1CLmaQtMVW7gWjtCNzdgVtkVNL1fVdLRUQPTAtlUmAFJUZEtaeVknjTBetshVQGtWJBZoKMsWkGAxtkcIouE3QIzEboVVuqs7IyMlSZOCxdyuWYlwIQZUGCYUhbR2i0fC/XKNGhcCxU1AtNiM90K8Kfk7yQBGLYwASa1W6SSzmmpo1DUYRWmVpkACPTDFUiBawwoYBu6dM69Mj01oI7LSV8tMXEBQUKmHknxxPiNK0PFoumy6vSl9rDF2LEhgAlUlacMGM3CxrjwcjEjTTbdEpUUuUCmyElRQimoAyVCpHqC7t7pHn3nlllWhY1UFDUb1O+MgLC2gMYwxxgmPGJtq1qkofUEjtKNgHyDjwYB/iPEaD9x3lUgXe9PqjdeutamHaFb1FZTANwEqLTEkSwDEkZ8A7bVK602pV9lT3BJC03hHu8lmKXQIwxAGSoxpts9zQqArWT06jYwDGRHaQSGUj2z5HjSX4i2bUqqVPVVqZU2ETahgYH/ua+JzIEdugknk4nPzeNZdk3ThRqCaj1aPqrDLkLccXKHW9QYuIuiDgZJ1Bv6Zo7rF1emabIKYBEsKgzH4jBgRCiIkhdJaPVtyWKNVcIzIQLyCwxlROAQMSBxOIA0yoburbTdqrhqRZ7WJaACy5kwBabT73ESPDQS5ZZflNx19AL4v6ou5ZVAdIFzUTKm023CDyxUrxEdhA4hbV29S80wAVChifDDFxu8rkNGJDe6EGydR2lKo71KixU7YtcBWF1yiJC1IJVl/FEyEkjS9yUuYhyHhYCG8k/MRask5sa6S2AeBFHCUdoKnGWmDP18miduwlGNl0sxABDAIDEEG0g+6kCc6zpjOovetBBFNoqJGAGWpC3YhlJBBwG/cJ0P6in5M9ymALjntCs2BPBBJkypERo3ptcpt6j0hZWsHqXNdUcqIuBMU6cBrgVBeMlhotzjGmvz+/zRlxlLBPvN5u1ciptgWESfQpvOBm+3uB5nWaI6d8Z0hSQVPSqOFAZ5m4jBJIkE4znmdZpKG5HV1pgakCRqslyTIJ+50XS3Lj8X89cymh+LHJ1orflOgKde4wWI+2mSMI9/vp4yFcSRW99VT4m/Rvtt2rFUSnVbN4Ttbib1BEzHzAhuDOBq2KB7a2I1dOyZ8vfEXSa/T6vpPtxTJDNdTqbgK5EwyteFP4cDOQCJ1nSfih93tdxt6yXrRQ16Sn1KgVkOf8AuOWCkezDzgzr6V6t0ejuqTUdxTWpTblWGPv7gj3Gdcn+I/0WnZLvtzRa+k+1qKFjvVjmDaO5YA7+e3PJOmRqKF0oNuKfqPRoUmJAu9NpdBkklnkgGJbz5wNG0ulsDhqdNWyVG1pAmSDMlWIBwBnEZIzphVqh7GqbpuxaawQqhSECq7y+DFswDBYH3OvalJGJlS0E3W1HtKlLiO7CDGXBzayznUnJ3sskq0K66VywRajlmAIDOVQMQWiMSBLEn3gDMsJ9vslW9aZAH/bBaIYFZZyDGW5IxAAPkAMtht6FlL1Q6+oQtQOHtEq1zGGsZ+9oXAkwRkjTqtt1UqFX01gpTRAbe5QtpYAkuvcTMyV4No0HIKiKfh2qtclpQigFBRw5Z2CuRBVSGQwwEHxxETc93Xq0rKw9AkixKTM3YrhWLC2VLTCnIFpEFZIab4eoBfTLzUZ6KtRUDIUKgdiDhCxKksYwFAzK6No0fTFabL8klVIhXL2UhwSRafYEkufmgJkev3PNtsK1NxT9Tbu9QkszI8i1Vx8xHtAxbJPdmQ69R6K2uoLUpFJ0qFj2mnyGSTBKYwO3mY02pKVQUVhqoIpXvwXsD3QoGLZcr25kTMHW9WgbalCmpvtlmZhN7AjuYjN/MRgTgSAHRN7Kt0Pd7xd1ua25oFKbBSP2ZdrZkQFkAW/vgSV8GRpvFM0U2qV0YsxCvfLIxYv6bAQQYuXxwO0G0aYbpZvp0gWIs9QwS5Ut8reC6gMwk5FoAN+tNzXpvYWhj6is61VmSyhQSsSFtKsQQLbVJAIOs0jWxLu2L7usFH/9dRTdcwXcXC2JBvLi4MD8gMASTVOq2UNtTCKGFUwzMMwWCs1txYMQyQsn5gQbpAl2/wAR01DJt1f9ZMspUmkAH9SpcFWLwpYAg5sUAeSK/wBZ6sKyqlRQKaBrFuuIHqTVwYDSZZTziJwZKSEavIb08GoqtUZmMWNgXKUAAYyIUiZBgwACPA0f0ygoX1EX0yzKqxINt0C4mLpPdJlmBnCjCT9evZguFZRESewMhAUsQZCmJYEBqaAxyDumb+pIb02anSj01FSmVuyLiSxLMQpjPA8YGndC0P8AqBIFWmxVktIFyi5llflPHbPBB4ieNKtv1F6NSq5ZlpFZaLxKiBJtbvtzBKifxcA6lpVr7B3EEgNUIN7sYciWEQIxByEJzBJC+LKxopRhLySUYD8QZYgjjBj8z9BoJZDeBnV9J0qU2KMYFrYEgxBtYg8hfMNoVviGrTpIz0xUVEumxiFqIQoqC08lHcGMQFNog6rHQt3ZUNWoklh2hrjYSWu5gD2U8wPrpv1KpCrUpllUQQcKzEGQRZ3YIAI5ieTg51YUnQJsvjdt0oNRKVJVcLIQsMq3zScAAZKiRIiO6X9LcrDOH8PKgd0sQ7OJPcQBjzEY1W6VerTt9RizeWqv6iCWBgFuOB2zBn7QRsPiIoT2KOSWSkogwSTAzPiQn006SrQjuwze/EN1Memqu6tCojAqUZSA5XlsQQYALE88mHfbwsv7MgdhErBVDKKY5WSykAqADcfYnUFKhSKIyBUtyDFIwQTaCHZG4EyJMQBxI23++pIIqMbjPzCcAG1ldQwx4EnGktrCKUqyJ/8AqFTM2gqqPEkBSQq2kfuw0iJAHzZE6sO3ANQJRLuAssZClSoysBitogvk8GQPw6r9lCDfVL01UqbKROe1QGBdSpIEjmbZnkae7Ounp2opF699zi4raQQviW4uJLD9pBzrNgSsTvuNvSNjzcOba1cDOcRRiM8iZ5k86zXZul9Bp1KSuEpsGkgsomCxjx7R7/c8nNLZTBIFn8bj7W/21JQomB+0n6sAdF0kHPP56I/UVOfPvj/DqXAXkCGm4/db+R0RTrsoyDP0z+WpjtCB5I1oHB8/57aHGjciSlv3jKn+I/vrf/qb/ugfdif6DUSsPvoV1JM/y1m6NVhdTfVlNxKlRyFBu/nMxoyhuSRN0g8GB/A/XS6g+OeP8nWyVrXjgN/X+/8AnjQ5PphorHxb+jyjWDtQSklUgyrhgjAsrESvcklRlZEFhAuJ1zmpVfa1fSrbYUagIDKlQNcpaLgHQq4MhpJK9pyCAo7tXAM+41UP0hKv6otRgSUqKsKGNytMo1ubCQpx7fUzWMm8MXCdnPf1tatJFRnUuxWKgJ9QqwMdhsbIKlQScxkAHW01qNMsr3YEMGULTJV1a1iImWcWEZzxdlLucK5pqfTFtR1YTEBYDoWPaAZBtOABJAMtOh9cNajWpMlI1jTFjFWeUVgzKe4XP8sEkkgDBMy6Q7lW/wCxtX+J6FGmSqtUeIRw7xap+SLyYtmBjJJ5zpcvxrVNchFRZMqQg7lMH7kGQSDI4nM6q242rVFBSIAk2MWpgrIW0nKyASVbMnEkwIxWtZFDGy1ZIJBYMC3POGYxM4/PW4m5HYOidSp1AoKAMMkoWUxa4tUBgCTKtGJAbzA1J8VdYXZUqNWmjhtywRYqOqRBfuJYliBx98ca56OqsgUgoagtDkuQcgkEATLR4986J+JfimtWoKtWoGUQ9OmQqqkBkgAdxWCwycT7jQdDRi3o86X+lbdGvUKCkPVYGHVj8gI7jdcoifJtgDPIsvTv0irVo7hWtFSsThTDd1MLfDdsAAEqSDycyY5M5WkpYrcSCVP+hgVIqHmSJgjyA3sNBUay0CKgJe8dgyDaZQlj4PzARMkTxhjxs0mo4LAqI1R2hwaJJJDEt6ajtngq5ASG+Uy0xmYKHUBUV6tRT6hATtnIa4RbMESpEYZcENIAAtbqUAO7esHuC3gXQRa4Zo5gwLSZwfFpJo7j5HXvVyCS4iIYhQzKJvuB7yPC4ksCxJoYpSKimtKbYSz8UkKZJAhlAHqZECDyCDplTpBanq01UtTH7SmEj1lAlgyj/uGCG+UqRzE4A225JqoVECAULEFizXFiINuLrSOQssODB/S9mSGDzY8el2dpe4lBJZXDIDdcrG1MBjIkUKO+kupcCm/7FpALfICBIR1woBHMYjOLSdD/ABc9pFUphRY1I/gMtUc8CU+vsqyMAkE7+2mTFlRCXIt7TEBjIF7AC38LEXGfmnTuh1SlVpnK/LKhGBI7RgpN9hgtET86ZwQ1YBeRHsDRqOBkXJKieQWwTwQRaY/P8nnVOhwqm4C0lgIlm/0gjOBHv9/dH0f4bqruK7MV9BZAtxKjuBtiQ+QAWEkEkSDk74n62KbBVILhTgq5CKSMcSWkASf6alJ5ool2is9QqhnZJOORHBkwRHgjPIjPtkNt5UAFtRwBn9mSJ8EkZnz/AIdbdM6U+63LgG4Dudz8oUNFpkgxnn6HwJEm5pFHb0HZgGg2zP4pGLg3uQBnGDGqqS0TazZPS6wzL6dQFkm1H8T5V2cG0QZhGT8LZjRVX4a3RRlNCsfNEwpmBNosJ9RImWXkEHHGh9iEZmDKaThSXFO30qiqCSSuIqIP2gVQUlW7Vzrpfwp16mNot8FqbNTQKe1jIhUbhScFZIkSMwSZytZRSFaZy3b/AA3vEmyjVDtLMPRf5SJE9oEGSDmCQIjOndD4WqhCWotTQgVGWqxLIEeFCSCWUngMBAuDSSCewJTtVC0NVYwV8AfOwI8LGCInC+2FPXKZbzeWamU8lnKrTJAPGHLfl9J0tsakXBKgIB+ntrNR0aUKoPIAB+4GvNC2MkjRtvjj8vca1Ej3+mlfSusMpFPcMuT2PwCf3TxDHxIE8ZOnK0iDnj+n++mRFo9pViRx/LWVKAbxn38/+NejMkflommg851jUIN7RKyVGRyJ/mNC0t2SeZjmcwfaR51aN1slqLGRiAQYI+o+ukB+DV4hfowkP/Ff76lOL6HjJdkNbcMCDH0IHn6D/V7fmPOClqq9ObgVIw3+/wBCP4gjS49Dq039EMhpFQQTcaimeDIgr5BLT4g40wodEZadpqYJPcV4nMQDJ8mdS4SKWjKO7OARAx/v/LzrfddPp7ilUo1ACrgH7FTIIgjhoP5aD6tRNCrSJaUbzEZHiMn92PvqGvvHWThfEkyYP0Aj+eq206YlXlHDetdNZNxUpF7WR2Vg3yXqRhCxg8gqSBgjHGvehhzvaN5tdXWWN0wO5ma4kA2yIypC8YGrB+kKk9TeH0+4lUYKUDMGtt8C4SIxgd04nWN0j9WpRJFZltNNIDEuzBgQfkkSAcSx8xbrpjlWJISbxgAa9NBYwN6pIZQY7lZcEGR7kG4Ewp0l33W7VpuKdOcjBYMADOGS0CbjPJuv4Eae7cikiyVgm5wuOwKtzlCIBKstS0CPn4nXvXvhair1AgDUQsraGUgi2TDMxWfxiMNI7YUaNpASbwhP0vf0zT9SqgAVoUlzJgSRnkLK+ZF3207XrO3qoDDBlUTa0nkACSp/eEYnMHERVNvui7+kQLWMKP3WOAwngmQDPzAZyAQVUVaQKTKQPUYYJI7gQJxBIgnkyOJhJZOmCdDemKD4N4CLBNqEwWAjgeTz7mIiIAqbTZVbaSfrF63C4rTUBQCVBy1zXBpIzBx4UBVn9EmnN1+HEkGJDLzmeDJ+0ck7UaCUFLyHeoSEj8K/iDCSZIMYMfMZMDRiJ5F7G9FNvVC0VpVgFzc1WkCJyxHYAQcdpJ8ARJJf7ddtQpNSJvU9jgucy0nhAR3qpE4BUYmSVWwrIWW0sqD5gsSTMjMS3HB4nnVp6b1CgiFadEAkmXZQ7AHkn/SI+njiNByoy8eDWhTdqKjb0ZHABpFwIOFX1SVkgEx7XH3lJSWotS7cApWGCWQDsZiC4wFBWQCAM3qcFZ1b064zkLUa4DKkkx7QQeQII/Pzk6h6xRXdUhSZgKipVgwCYhnifrYqzP4m0VKxXChNvN92nI8ORB7SOyo4ByVIBuXyPqudOldUNKmTAJIKnski3sJQeSFscDg2+JJFa229DMWL+m3KNiFI/DB+8FeIkmZ0VQ3gSoFKn027SB4wCQhBmIgqZ4xB0/RAsi/EQ2u2uLVPUZiAoZiAfwhQ34VHyyJEgeNVR+ukEtUpUXJnu7laZjFjAFgI5nBHPOrTR+GFrSaTdhmCzGSsyA3I+8SQQdL930ijS/CkkEemslhUUHIERceYzj8OY1DlW0X4Yw0OfhfcJt+n1q7U7SxBKhyajFhaqJg/hJI5IDMftXKnxTtyszURzmBSUjBP4hUB5kzb9TJ1Ydtb6dOjuVamlQAsb4AUCI4YFjbmSD3AZA0L1T9GINVfRb1EcXJAA7ZAhsjifAj6+FVTjeQ8JVgR0dxJmjurTN4UI4CPGCJEZEAicjmQANX74T3QUPaysbAGporPTE2hha1pNM2rCAMFm0YGKdW+CK9Fja0VVg90pgzBPIIxwP46M6LS3Km+aVOwyyuWHqFY4tUzlQ3uSB+b8k9CqLvJ0np3V3RqiNK3iWZzJpqFsIMSxXItwLSTMiDpn0IGtuQahFtClThQIX1GBbyJhAMZ+YkwIGqD1jrNUp3IgYoZsquSSMgRUXBALDBxPPv0b4EQnbmo/wA1ViYPgAkDzHufz0EM1miz+oPbWah9Me2s1hqOCL1/fn1KtS0UCYFCopMxACU8B/UnlpGVbHYRq27T4r3NOVp1e2lYrsWupqzWyguEkJdn5YAzBIBrexrFKrFlQVEAZA2FSmUuRcGS7MWdlUyzCSQATqSkHVKlRBeoDbj9ott72Qr4w2KZcAgdzACQAwVuxlCi47T48rs9UVCECQR2Q7LZeWCsxM+LTniQpMad9J+JnqojpVSHiBVpWySJtVlaC0yI8lTEjOuf7VaTU2LsXW4qEDmGIBBdiZl2tZi5MBZaBrSvt6j0h69NKqQsXcriZcW3KIE9ucgH6BAlD2Ou7Xe1iDc1OR4RW94/Eftr2pvawEQT9QokfXJj+WuR7L9JrbZ1Cg1hIuNSowEHHbK3KBj5iQAPJkmfrP6btw4C7XbrRJMBqz3SRMgKsRmAGg5xjw6yRaOgdT6olBbnqikB87OyhpOJLHAOQJMngAewu8+LKPbUFW5bTaKRq1pgqC5sUiAWUXf6hniKBs/imj1Dbn1Ba7G2pTLSoEEM4yGOCCD44JmCaP0npVX0CB6gDFWt7jcLWugDkmVMfijANuppMejsI+Nk3j0/RV2oozC5lUE1IEMJIhFFw5m48dus3HUWMtUsRaYue58KBmSVmQVPhhkcmcVr4Z6c/blgVExUpkEewBK8Znz+U5V/pB228enDFAruRFO4ipaJVJYBi6kObSBdm2SCujG5vQJVHsJ2m7qVHqFmCF2VUeLS6lVsLtNzdsdkgfLAnJF6xtHVlSmw9JlLKwwGqAl0qgSW4EAkziASAG0m6f1QKbTF9KnFSCtzBQMXZKspAUjAIEgiCrFfrzVRTEL24Pdix19Qj2jtYEyQrOPaNdMsIXxq5G1YFnNtmDkC75SZRsZuUyrARKkgahqborUYAzHAYqoIELaZhQ4/7JA7SfT7SGM+7tvQRcArTYi5SJsa4GDBK/Mot92U/XQq12J/aBal6xLDFW4NYytIe5wGpmSCGCTJBGljlDeTDwbnodGqPV27MtQdwDKDb3ACQOQDcpJBAIgwdKavwmB3s6qPKr8o+zH8I58kcZ+bTGm4AFRpgMe+eeFLMPnBHarwZUhWyc6ZbjrwX9oAMtYZUh1OCCbe0qc5HkNGMENSXpHhOMvWAUOio6GrNGoL4NowpYXExhrY4mfMH3G3fR1ePSBZ0wIQlcCYx44MwRnMZOj9h1ikWYqS5bBRUtc/mTBH3/tq2bTrCVaTLTUqrdpu7J4gjkgEZkj2yNKkyspxSpfQ5lS6wEPBFotOO7JAbBIgFcRmfoc6NXrApkohBM2m9MnkYIPbALKIPBMzqxdT6XTaubqNtWIkEW5kyFKmTjniDqbpm0RDaoFS6WYlpZWUAmShAM4yPb3J0WkBSbyJemtyA1sKCJg+AwBJGcsAPy51aOlIDWWnfLsHRgBJRbWIBMghywyuYA8ExoDf0gr9jGmsEMwPcsnEsSWAOZCt76zoYalVVSAGFQYWTAIZefFqm6cjI5Gh1gHHOSXe/AtZVuKjcKBFsAuI/wBTC7+DaD6Z8DjcAgLVpRgAlgFIg4DLd+ImSwHdGddWp7ai4BZip/1M0e/zKRP0kaNpbL02mSQwHJuBA+pBmPvwdRjOVFZ+KF+xzTb/AARURbWqblVnFqFk+59IkBmODJ8A4nB/SulIoYIEZgYYn0gxzIkOC45HBBB+2r9V29ABiFWctaD3HOSvnk+NQVOlh+wTPMSCB9e4HRcr2J+mloqS9JSrS9NqbBwsEpUVe4KDBDQeI4Y85jUu26Yu2o/s2Z6kBjDSymAbSCJA+h5n+NoHw3SpIO1CRyfSSc+cRoKt8Jo6ixl88KBkmT+KJkzjRaRNX9BDV6hRNT8DWmKrAXBjBHBIJ7iMeMflrVrItQwwllJVVizEyXDwLcgYbkiOcG1/gBcBmdbYiYMRjEzGPb+WmVH4epq02qW/eIk/z0G17Dxi/crXT+kjcspstpG4uSrd0sfluMyZPAAAt+bOuhbakFAsMAcf5zqGltdSx7g/lrcg8a0wr9b/AMlf7681gqazTC2cZ6lUAovTW6o1ZmLEm0O3/Zp8CLVYq0KABYRJII1vS3zOTUquWB7jAFlRaZIuYEfJfeQCfwrydBUtoWDK1goUmPqLSUEC2lKqzZFisqCFBJlzJyzD7RGIZmINxwn4iEgBBGbZyQIMmZnWVVQJtp2PKdNqg/a9vaUUR3AMAxUmJM4NviOeZg/WjURmYzkFp4VZGEU84Bk4jME8aho1A9G6ZqPl3E2rJFwBxNq47ZzzqUUAaLPabM2DOVPaskZg/lgjnWok2R73ptOrTDVAJINqjlh4BI8cTjA86r9boTVmL+t2zLQuZjgZ/n4++n53LRYhFxlGcyADEff6hRx9NbbIdlvJU2gYk5w2OZ5k8f1yigcmKv8AoFOoohWuBJuBgoQZ+2efuZ1bOmdPNRZUfKZMj8WRbH5/0/ILaUbQwYAWm5vEgzAn2iJ+0e+n/RaZ+QmLhLE4NuIgz5BC+SIj2jSyZMj6FvyQqsZjJzMiOc4PkHThunJutkKNTIamA0mSrDhpIBJVgG/Ig8nSbYdlRhERU+XEcM2AR/pGPb8tNGqEHJw7hWAnIIPsOcBT7gke0YBxut0pk31csotJqkjIUqQ8weR+75gkYIwWG3C0aLBmNk81FMyxLSyiCQAsBw0iAYUjDv4orf8A1laD3tTVoDQxcQAwBgSVUcMCYiGxqt7feevTf1GYqLZW7vDBgJAHPLiDHbOZ1RyvJaEcURdXqMpp1gL6brDUyTJFtpQ8G6AWGTyrDgxHTohVNJGDqH70ftBRwCsvEI0qsNxc4yeNa9V3arSW0o6NVYQ1NgAbUJnhkeSCYOfcxrWq4apSZQbayCm10GHAFJkJESDajgkg8EeTqkdZJeRJSwH16uAA0ZUsywKisB+zrW8Euhtb94yJMrJvT6bO7UjYblClAFimWGAox2ErTKcYZgZjKDZb9rabohdVHpumWIFzMIgTByI4lVnkHTvZ7e3dU1aFsKgMGYMyEkgk5tICsDGQs8mnokwDbbECobgqsVaBJ7hJ7vMHDG2fGm53j0ltUIgAF7le1sHtx8v3A/LSrc7q2WOWcKxBxAOY9w0k8EZnnQ/UOpyEgKBhTABJUgc/bHP9oWX7F/HVZH276rfRwttUEDByyHEgkiQMwVnnVc2/W6iGV7QJjMT5j6yYJnH241slcCkC0LTD2EfcTIBmB5OSCIweNJq+4Ic9uRPJkEc/Scf19zoIZtItFDdMyMzm0sgLFrQD3GTz3CR4zIPsYcbbcNUWk9CmzH9orFbQVgiGkxkCB+X56op6XXpqzMpQYkMCLgCDxElcDu4+p11f4V2PqgOGQpIuVSxzapKSQBaJGM+3vqcvhVnRBry9D74brsQiOm4pwolXpkrIEErVAsKnkCftGdW6lUKqLT+WI0o2e3CKAsgDiST/ABLEnycnRlTccYJLGO0EmeZAGSMeBrmvJaWVTGe1IcmVI9zP+3v4nRbItITn2Ea8p7pFgE5xiDiQYkciYOtalMsbgQfYgT/n56vr5nF6nnCIHpz3Sf4D+Go1EHAOeYgfTn+f8NT2lRnz7D++pBVxn+Mf86Sit4wCiuZIIYrHzEqVJni05B/KNbVNspPEf+knH3B/40SoHOBqOYGT+fP89N8xWk9ETbc+CD9uR/n31pUMciPuP6a3qt/eR/XUuynMnRSsV4Vs1pbRyBm36QP7azUz7qDGf4azT0iPxM4HsOpVmpLQJUA/K6kMGh0ZpWSQ9zKDT7fMwO0zdQpKjsoZmdzFZz4ubuuK4UkXm2SZzGgF6shplnWSzH1LFUwqsRYGi1nYiezwxPtqF9+8VFCrQpFywVlEyEXtCjCjE8wJOs/kNxvbsc0twPRN2EANqjHbMKCcxMgCIga9oOFULaapUWlREJAgWg9qj6nuPudJ9lvEamJ7j8qicAj2HAIx3N9M+NG7WsSuPqWM5u/FA958nGODpRGS7FPUpCSq5Mk/vHm4zAyTBAkgjGj+nULHftMmFURkqB8w47TM+356C6FYzF5gqwUFohbO2R7z+9zjB4l1uiztTOCC3pqTAmTczCcghRge4yP3iA9Xaq1QFjFwkkcQIA+sec8GOPFlTZg+mSMrhVgTaYJu+pgY4HByZCXc7RadOJDSZBOSSpkgzEYxnA0122/EXk8DJ/2jnzEckke40mWEzd0L6hZeJuU5yft7cj7j6a13DXAhhb6cTBPJAIgj8PmffHg6J2Sm0q5AALcwMlmYAkfQ8ff76gp7Y3EjKtm04a0C2QTiSMwYwBJzGgzHIPjncqa+6dCSwdduZIwFHIiDk04OPDe8Db9nu9uRtmqGskPUp1oLPbIBSogFx7sBlu5Fx7dPeo/CbuajWXpWrMG+jy7KoAFwcBjkyPBBzqu9T+Dam3EKGQEyzN+ADgErk5JJgfhGBrpjJVQHBrKFm3rBke9cXrhub4bg/YMCCPbjnRFWiVpq1FmgM3ckiDFMgNz4EgEx9REaj3tJnR1IW9WFRSCnejdmbeXHaeboLTPOtNmz0qVRqlObiihXVgCe9rpBDYAIwfxZnT0Jy9wujTpkz8nrrhY7Qxfw0kBC1O3MWg5PnR3TajU9pbUIRqt1Gkzqb1IL+pye1cJTJIn9owHB0R0rdDdKqGmFVbr3W4hVEPJkk2sGKnySABmBpztun0t6PUUTRpSKZtYsti06rAxwO5smQDd+9OpuTW0VUFLTKvUXuT1qbOtI2ugcioL0BUTacqweJkGIPGvD0O4s1JajKFwr0izjgHPav8JjV/bplKjuUug0ahQlyQQocMqCT+FnyPbmYOLfS6Yg8fSPI/21KXmrR0ePwJ3b0cn6R0l3qIq0yFIiHWFCRMEkZMyBzLd3m7Vk2vwM+HKonGFtJwObiPfjgavK7AGMccD/AM6LSkB4/wA8ai/I2XXiURH0f4ZpqCGQPOO8k4H1BwPr4+nh70/pNBQEpW0hmFFtpImQCIP148a3LH6H89a7XYKWlE5PA4DEyT9Jmc6ydiz99Bf/AEpwQYuA4g/20xWmKSknuY/b/fx51Pt9utFD78nPP/Glu4a4kmM/2+uqNcSCb8jzo2qurG4rJ/8AUQdQ19wyZpgkTJloj+RnWXDWr7gQWOAok+ePOM/ynSWVSQbT6pIEqDj+upAU/eg+zf8AGl61L1W1gVIlT4g+301tb+f30yk+xXFLQwalHMffx/EaidCPOPpqGluiuBxo0bgNwCR+Q02GJbQI4+s/kP8AzolUCLb5P1/lrynaJcXH6RMfkATjWl8yeZ8R400UJJ8sI9n6n+Gs14G+38P+Ne6YFHzH03qJf1XLEBQLGOFUzHEcWzwJBP56m2NTtvNP1GYyWLjz7SCMccidJtrVDIFAi/GAbQ0gjkxJI/LTTZ1G9ML6gtUQFQWseeWcQI8wJnxydZxoWM1pm1Kv+0ZhAZyY8CBwQcziJAJ5zGitgCXZXJsweMEmZn3AiI4medC7baNe6qchb5AAn2un3wQvH11J07coDkm05acw/wBY5DePBgR7aFIDbeR2Ftuq0wSMAxPcT22jxMHJzgfTDnYbQkAse4TABwpPMCTg8TzBxGkIvYCAFtIKg/MSDi6DgZ4yf4Rpptd0rCWaDxbI5AkxHn/nQ2LYbtuouQeBOGZgGUg8LHBxBnKgS2DguEpsGpqoE2HtU8mVC85wC8ckZgmdItvuWolmxDntMzB/dgDxHjnjJjRqq1Re2VKsGUloluM+yiW7sAHj3GfuFPoesv7KoDJvkR5JiARGZngeTA51O+6DS4I4g+e6Mj+J++k9L4kpIR+sObwYHaScXA3KBhvF2V5gicTbqsRQLU1d/a6mVBk4U324Ikn2WTi2RLj0NfYn3u1Zq8KxpBnBvKtapI5DIAIkse4jnU2+oOlQCpWFWe0M6+piAIAWD9ZHmck6KTbb+o6M9Ojt6cAk/rS3YElpRSJEEz9OcanTpSi25ghuJT0yQ7CS6hzPzR+/jgYONUzQ0eC3/JT+o/C9MghaLLcwNSxjUkdwBt+ZRlsDgjzpVuPggotREeaTkS0CKZUzcQbSCASscm8YJ1fd/s6zAEOshTk2BwpbGApButEG2DzbwTDvdqkVFcMzhplgTEgFSanyLMnFwxwBMDKTiO4xno51uNyEbb7am1gw7Vih9RmmRKcwpBCrOSASfbpe53PTumUNv+rBXZmIrlTUZzCEM4W8LBcqMwOI+UaqvVvh42NXhbkWUaSTJkADxh88NPuNVbpVJlVarLffAAMGQCScGRN1ojkydV5JrJDi4OzptUUqVF6Mk/8A0tMgmn3XQzqxs/CQGYFjMBsnjVz2Fa+mhMXWi4gEC60T9pmR7gyMa5NQ31XdNQSoVRVQU0gGbCGLXHgkXsAfYiIJ11T4Z3nqbTbs4DzSQg8HKiII/odR8kUdHhmwqPbXjH6aYv0wMvYxn914B/I6jodKqFoIK/UjH9dS4Mv+pH3ItnsmqGIxwSceNOmdKCWj8gfOo2qrQUIgknP/AD/xpczSSYyee4nTNqGtklF+TL0G/raPNwtPvz/ntxqN9mxEiHHusH+I99BxrWnVgkqcjBIOZ+ul53sp+nXpZO9A/X89KOsbCtUASmyoCYckEmPYR51YE31QySAyAZx3A/fj+X/Gm4ph/kIn91sH+PGjXsBTawxb0zbilSWmMgDk+T5P3J0R6o/w8a1ZLcMIOsHvrZDjo2FQ4jn89TgkkCBnHH+cahpVCDIg6L2y4NQj7f3/ANtNFEpuiR6wm0eMx/SRrUx+f+e2oq1UMZgEfz/j41o1QD8X5HI/jyPznViKtE5P11mh/U90B+oK/wC5B/lrzWDyPmwbPaimgS561Ttsg9hGZOBI+kT7/Umn0ncutt1Nlpm2GNoBie0j5jGS31Jkzqu7ClUdytMMXAPEyBHH/GrD06lXBKMljCJLMt2QCM8gwB8onAP30ouicZIhfcimStT1UCEqB4mDIJAItuvjyQfbQ203gvklX+WQvzNLTACmMQD94BwTpv1GlTUTXiqbiWUM0SJFxYm5mAxE5H0AAgq9fpUSPQpU6ZH4lJ8iMtEn3gHyPbWQGNdh1BpPqvtqanAZqjSTP7tpb+P89G7Xf0VZiaoYkDiQCJMkllWMkcDM/SdVWl1MMCwYkgZBiVgQBESR9frnxPm46wACGnPkckwRPOR9DA1msgLi/wARUitoSmsjM1FljnuM+BExgT9tGUvi1RElVM4myA0cSIkc8jx/GlDqhMAZuzd3dxgCecxJBBPnwDiVHl1BJRjJ4XJIwDIOeTIux7Y0vzCXfbfFNrXUzSBMSzN3Z/EYUw2fEwBxAjRB+KalTu/aSQV+R2CgnIm4QxMSZ9okDVYXeVKKhifTRxiLsx2ypIMycSCRM5kRqHpXXGQWMuQZEFoHnKieOTwP5Srugqh6u+qK8G6CwMG1VOGxCxGQDJbMZjRdGUCFmPacmmWWOGAuPcwBjE/i0qG/ypKlXWbYALTkXZOBIOcsY8RkyvSqUarUKttwW4kOo88EnEz75BzOMbaMT7XqBoiyGU+pmyZgjAPmcAcjxGNQJ8SEo10ZmAoBznuDe4A/DMj3GNCb2qLWVEgtGAFJYyDaRiREASIg5016RT/WmelMEKGpoAyKyoe8S02sJERIMEYiSyQGE7hKFUt6bBS4LkEH8pIAYQMwcDHJ0mHw96d7vinIsdcg3S2I58nj2nxotOnuG9Q3IHBS1qiq8g8kZHLQPfzqLp+9r1aJVTUqKlUrSVQcmbZMGLpnLYAgnA0rS7KKTYn3VqKWT8ZhCDLMptDTPEginBHL+4J1bv0ebuq6Nep9NYCkyCW8jOQABEa531HqULjvhh5NqouQFB/CDJznycmT1b4CVnpAEMZg5OPBP2/86EslPFh3ZYtvRuNq+f8AORp3U3fprZJZoySePb/xqKovoJK5JP4pgaXs0nxzJ/P76Rvhjsql+rl6N7z7nPJ/zz9daK2vC3gf8a8Q/wDnUy+Defb89YR5886zWR+WsA2G4IBAODyI/rrQP/n99YXPnWhqR/5/401i0ENvmm0mR5BAP+DWyGmZ5T85H886Dv1iVBPdMfQ50ykxHBdBbdLNwIZSpOcZAg8Z84E/yOpt1V8KMDGeB41sEVKYMfUBhJk/4NQn3x/zq1Uc6uTyZ6cCf6DWocx/fn/P7a13NTtAE5MCM/08a3HEe2sh2R/n/Ia916W++s01go+WavxI8n0wKan8IVf5mJP0njGo6XXKjMGdpYC0ORwIi1o5X+mI4jS+kRw3B4Psf7a9O2YAmMAxP9vfVqOML3W+cyHEHzz/ALY/PjUNencL1MgABh5XEZHt9f8AfXnUB3Aj5SqgGSZgAeeDjI8cca02Za8W8kx/HEH6aySMbbViGDTEHkmNE0PmtcZMcc/l7/eYOgKrST7eBoigblIbIUSPcZGB9CTx4595DQUw+lTinUsJOAYU/XuMH6cn2+msoVIAAzbPaeMEceQf8+4dOu0g+RkEGI/z++jDuxgwAzT+7biBcBHOePlB4wYEmrHWBpU3LgAHK01tCuxayZMgQQBGOIPt4006JszXJaBUUGSwwQIPcTgEA+YEQMCc1raVRlroaZuJ7p9ybfpnMf01b2+LGWhQo0VhlWXJkCo+Yj37bYYeZgDymNsen0Rb/rAG6NamFILAAuYMAKq1G8qxYEn/AE4Mzpp8R7Zlqmt+tpVpVCSWpiDDNcqtaGBHImR3CPGquiKKhchbmHEiCvnBj6CDGRIOMSJSS4MaaKeQzJgyIkgFuJ5zPnOdLeKDQ72IuE2D1Fe0SrKVGBjmMcwBgR9yentG4pPSIR++51JhhaV+8FoEe54zpKKqLNry2Ax+WAYAZom4Z8ADA0xbrJRU9SymQCZQ1Dua+WC4ttSckNHGROik27RnXYcOowpLVCQhgPMlpgCS0ycxIYZgwJjSrc9Vr7V77++oDaq1CFj5QcDBUkm4wfGASAE+3NVFLiyozEIRwq8i0Z9hMwTnJOht1ULi1irNAzcixA5ljB8jHMj3ycPBlayOej9Gbc1rWYOWKYUmIUqWkT7Y/IeMa7btraFIU6YhoFx5jHufOqN+j7owpU/UMXuBayIICQAIM+eOSPPnV6o7cR5z/nknOpylWEdHj8d/FLRvS3jj8RM8z/zrTtYxNh+3bP28fkfy0Ym3GvKlMe2lqVZHfFvAHVoMsXceGGR/H3+8edeBhomm5Qm3PuDrQrTcT8h+nH8P4ZEc61J6Mm4+rX7Axb668JnIydbV6TKMjH7wyPz9vz0OG+mkaaZWLUlhk1OpgwSPBj/f+2tbvOokbm6R7e//AI1vOsY9J0b0+m0mRC85HnxH+Y0LRoh/xAE8CCT/AG0y9QIoUSYGPf7/AG1eEezm8s+kR9QfIkwB/U/8e+ogTH31iVPzBk/XWgpgZuI/p+Y4P3wdU2TVxxRuKYEYiOIGPrrVzr0THg/Uf5/fUROtQydm92s1Cz/5nWaw1HyUNM7B6iiMWjH5azWaszgIXH7Op9GWPpIaf4wNRO0U1jEzMec6zWaxke9S/wC431g/mQCTrfajtb/0j/8AIo17rNFmNU+SfMjP8dTuo9IHzPP/ALtZrNSGJNn84+h/vphSqm9xJgLcBOA2O4D3+uvNZpJa+/8ABaJu24ZZhmHd4JHtprs0ByQCfXAk8xBMfac6zWag9/cr0voWL4cQenuWgTTpsUPlD7qfwn7aohM0rzly0lj8xJUSZ5k++s1mumHoic8vUywdO+Z/yH5Yx9tO+gbKmdpUJRSSFklROWqT/Qfw15rNCGwy0dL6Eo9Kl/8A5J/8Bp3t/P31ms1zR9R6U/SEg8fb+2vW+X89eazV0crPPOgtwO4/551ms1ORSB5sKhkiT/HUPU6YFUgAARMAazWay9AJf5kCqef88682+SPv/vrNZqfsXfYZtR+2b6E6lcZf6RGvNZrpjo4p+tfJGj8H7/768H+4/wB9e6zRKG/08TqGuPPmdZrNMc8vUiO46zWazQKs/9k="/>
          <p:cNvSpPr>
            <a:spLocks noChangeAspect="1" noChangeArrowheads="1"/>
          </p:cNvSpPr>
          <p:nvPr/>
        </p:nvSpPr>
        <p:spPr bwMode="auto">
          <a:xfrm>
            <a:off x="1587501" y="-884238"/>
            <a:ext cx="2466975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460" name="Picture 5" descr="C:\Users\Admin\Desktop\anh\chay r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120" y="468314"/>
            <a:ext cx="5965680" cy="497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C:\Users\Admin\Desktop\anh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4" y="468314"/>
            <a:ext cx="5449455" cy="505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ultiply 10"/>
          <p:cNvSpPr/>
          <p:nvPr/>
        </p:nvSpPr>
        <p:spPr>
          <a:xfrm>
            <a:off x="1844821" y="0"/>
            <a:ext cx="1500187" cy="264318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Multiply 11"/>
          <p:cNvSpPr/>
          <p:nvPr/>
        </p:nvSpPr>
        <p:spPr>
          <a:xfrm>
            <a:off x="8603313" y="352641"/>
            <a:ext cx="1500188" cy="264318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30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Elbow Connector 18"/>
          <p:cNvCxnSpPr/>
          <p:nvPr/>
        </p:nvCxnSpPr>
        <p:spPr>
          <a:xfrm rot="16200000" flipH="1">
            <a:off x="1086890" y="4767265"/>
            <a:ext cx="1262655" cy="10829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65624" y="546683"/>
            <a:ext cx="6143903" cy="666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Bảo</a:t>
            </a:r>
            <a:r>
              <a:rPr kumimoji="0" lang="en-US" sz="373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vệ</a:t>
            </a:r>
            <a:r>
              <a:rPr kumimoji="0" lang="en-US" sz="373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373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373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thái</a:t>
            </a:r>
            <a:r>
              <a:rPr kumimoji="0" lang="en-US" sz="373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biển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031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147782"/>
            <a:ext cx="11647054" cy="66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5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ai trò của biển nước 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1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78509"/>
            <a:ext cx="7158182" cy="677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1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ent template">
  <a:themeElements>
    <a:clrScheme name="Custom 347">
      <a:dk1>
        <a:srgbClr val="4A5C65"/>
      </a:dk1>
      <a:lt1>
        <a:srgbClr val="FFFFFF"/>
      </a:lt1>
      <a:dk2>
        <a:srgbClr val="A6BCC9"/>
      </a:dk2>
      <a:lt2>
        <a:srgbClr val="DEE9F2"/>
      </a:lt2>
      <a:accent1>
        <a:srgbClr val="02BDC7"/>
      </a:accent1>
      <a:accent2>
        <a:srgbClr val="FFB600"/>
      </a:accent2>
      <a:accent3>
        <a:srgbClr val="FF9755"/>
      </a:accent3>
      <a:accent4>
        <a:srgbClr val="FD6C68"/>
      </a:accent4>
      <a:accent5>
        <a:srgbClr val="FC4067"/>
      </a:accent5>
      <a:accent6>
        <a:srgbClr val="A6BCC9"/>
      </a:accent6>
      <a:hlink>
        <a:srgbClr val="02BDC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3833</TotalTime>
  <Words>148</Words>
  <Application>Microsoft Office PowerPoint</Application>
  <PresentationFormat>Widescreen</PresentationFormat>
  <Paragraphs>17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Roboto Slab Regular</vt:lpstr>
      <vt:lpstr>Calibri Light</vt:lpstr>
      <vt:lpstr>Calibri</vt:lpstr>
      <vt:lpstr>Times New Roman</vt:lpstr>
      <vt:lpstr>Rtim</vt:lpstr>
      <vt:lpstr>Lato Light</vt:lpstr>
      <vt:lpstr>Office Theme</vt:lpstr>
      <vt:lpstr>Kent template</vt:lpstr>
      <vt:lpstr>11_Office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DELL</cp:lastModifiedBy>
  <cp:revision>256</cp:revision>
  <dcterms:created xsi:type="dcterms:W3CDTF">2018-10-29T09:59:25Z</dcterms:created>
  <dcterms:modified xsi:type="dcterms:W3CDTF">2024-03-06T02:54:30Z</dcterms:modified>
</cp:coreProperties>
</file>