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0" r:id="rId3"/>
  </p:sldMasterIdLst>
  <p:notesMasterIdLst>
    <p:notesMasterId r:id="rId26"/>
  </p:notesMasterIdLst>
  <p:sldIdLst>
    <p:sldId id="344" r:id="rId4"/>
    <p:sldId id="354" r:id="rId5"/>
    <p:sldId id="329" r:id="rId6"/>
    <p:sldId id="348" r:id="rId7"/>
    <p:sldId id="350" r:id="rId8"/>
    <p:sldId id="349" r:id="rId9"/>
    <p:sldId id="355" r:id="rId10"/>
    <p:sldId id="357" r:id="rId11"/>
    <p:sldId id="358" r:id="rId12"/>
    <p:sldId id="359" r:id="rId13"/>
    <p:sldId id="360" r:id="rId14"/>
    <p:sldId id="361" r:id="rId15"/>
    <p:sldId id="325" r:id="rId16"/>
    <p:sldId id="270" r:id="rId17"/>
    <p:sldId id="264" r:id="rId18"/>
    <p:sldId id="266" r:id="rId19"/>
    <p:sldId id="267" r:id="rId20"/>
    <p:sldId id="268" r:id="rId21"/>
    <p:sldId id="327" r:id="rId22"/>
    <p:sldId id="352" r:id="rId23"/>
    <p:sldId id="353" r:id="rId24"/>
    <p:sldId id="29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EA11"/>
    <a:srgbClr val="A0C608"/>
    <a:srgbClr val="89B30C"/>
    <a:srgbClr val="85A90A"/>
    <a:srgbClr val="D1F5FF"/>
    <a:srgbClr val="E6FFFF"/>
    <a:srgbClr val="0AC2E4"/>
    <a:srgbClr val="CCFF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3671C-5402-4CCC-A7A6-A13EB151766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AC396-DBC8-4CC1-89B6-B16AA95C17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31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74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AC396-DBC8-4CC1-89B6-B16AA95C17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975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độ</a:t>
            </a:r>
            <a:r>
              <a:rPr lang="en-US" sz="1200" dirty="0"/>
              <a:t> </a:t>
            </a:r>
            <a:r>
              <a:rPr lang="en-US" sz="1200" dirty="0" err="1"/>
              <a:t>cơ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.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sinh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hằng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nên</a:t>
            </a:r>
            <a:r>
              <a:rPr lang="en-US" sz="1200" dirty="0"/>
              <a:t> </a:t>
            </a:r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ổn</a:t>
            </a:r>
            <a:r>
              <a:rPr lang="en-US" sz="1200" dirty="0"/>
              <a:t> </a:t>
            </a:r>
            <a:r>
              <a:rPr lang="en-US" sz="1200" dirty="0" err="1"/>
              <a:t>định</a:t>
            </a:r>
            <a:r>
              <a:rPr lang="en-US" sz="1200" dirty="0"/>
              <a:t> 36.5 -37.5 </a:t>
            </a:r>
            <a:r>
              <a:rPr lang="en-US" sz="1200" dirty="0" err="1"/>
              <a:t>độ</a:t>
            </a:r>
            <a:r>
              <a:rPr lang="en-US" sz="1200" dirty="0"/>
              <a:t> 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85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1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0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6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11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10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5554774"/>
            <a:ext cx="2033320" cy="1278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4037753"/>
            <a:ext cx="5250796" cy="2509134"/>
          </a:xfrm>
          <a:prstGeom prst="rect">
            <a:avLst/>
          </a:prstGeom>
        </p:spPr>
      </p:pic>
      <p:graphicFrame>
        <p:nvGraphicFramePr>
          <p:cNvPr id="11" name="Object 7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7903610"/>
              </p:ext>
            </p:extLst>
          </p:nvPr>
        </p:nvGraphicFramePr>
        <p:xfrm>
          <a:off x="10751820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Clip" r:id="rId8" imgW="1154887" imgH="1129284" progId="">
                  <p:embed/>
                </p:oleObj>
              </mc:Choice>
              <mc:Fallback>
                <p:oleObj name="Clip" r:id="rId8" imgW="1154887" imgH="1129284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1820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3273405"/>
              </p:ext>
            </p:extLst>
          </p:nvPr>
        </p:nvGraphicFramePr>
        <p:xfrm>
          <a:off x="127801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Clip" r:id="rId10" imgW="1154887" imgH="1129284" progId="">
                  <p:embed/>
                </p:oleObj>
              </mc:Choice>
              <mc:Fallback>
                <p:oleObj name="Clip" r:id="rId10" imgW="1154887" imgH="1129284" progId="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01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 userDrawn="1">
            <p:custDataLst>
              <p:tags r:id="rId4"/>
            </p:custDataLst>
          </p:nvPr>
        </p:nvSpPr>
        <p:spPr>
          <a:xfrm>
            <a:off x="61546" y="100439"/>
            <a:ext cx="12073946" cy="6446448"/>
          </a:xfrm>
          <a:prstGeom prst="ellipse">
            <a:avLst/>
          </a:prstGeom>
          <a:solidFill>
            <a:srgbClr val="F5FFFF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330614" y="586114"/>
            <a:ext cx="5503558" cy="5502881"/>
            <a:chOff x="4395216" y="1718972"/>
            <a:chExt cx="3401568" cy="34638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216" y="1718973"/>
              <a:ext cx="3401568" cy="342005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95216" y="1718972"/>
              <a:ext cx="3401568" cy="3463884"/>
            </a:xfrm>
            <a:prstGeom prst="ellipse">
              <a:avLst/>
            </a:prstGeom>
            <a:solidFill>
              <a:srgbClr val="F5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8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05B-B820-4EAC-B454-E618F705E209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3A50-DCED-4632-9248-F4056840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05B-B820-4EAC-B454-E618F705E209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3A50-DCED-4632-9248-F4056840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80808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80808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srgbClr val="FFFFFF"/>
                </a:solidFill>
              </a:rPr>
              <a:pPr/>
              <a:t>2024/12/14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2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2024/12/14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9672"/>
            <a:ext cx="12192000" cy="505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grpSp>
        <p:nvGrpSpPr>
          <p:cNvPr id="17" name="Group 3"/>
          <p:cNvGrpSpPr>
            <a:grpSpLocks/>
          </p:cNvGrpSpPr>
          <p:nvPr userDrawn="1"/>
        </p:nvGrpSpPr>
        <p:grpSpPr bwMode="auto">
          <a:xfrm>
            <a:off x="570243" y="1392014"/>
            <a:ext cx="3068781" cy="4880199"/>
            <a:chOff x="0" y="0"/>
            <a:chExt cx="2352" cy="4313"/>
          </a:xfrm>
        </p:grpSpPr>
        <p:sp>
          <p:nvSpPr>
            <p:cNvPr id="18" name="AutoShape 4" descr="20%"/>
            <p:cNvSpPr>
              <a:spLocks noChangeArrowheads="1"/>
            </p:cNvSpPr>
            <p:nvPr/>
          </p:nvSpPr>
          <p:spPr bwMode="auto">
            <a:xfrm>
              <a:off x="0" y="0"/>
              <a:ext cx="2352" cy="4313"/>
            </a:xfrm>
            <a:prstGeom prst="foldedCorner">
              <a:avLst>
                <a:gd name="adj" fmla="val 12500"/>
              </a:avLst>
            </a:prstGeom>
            <a:pattFill prst="pct20">
              <a:fgClr>
                <a:srgbClr val="CCECFF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VNI-Swiss-Condense" pitchFamily="2" charset="0"/>
              </a:endParaRPr>
            </a:p>
          </p:txBody>
        </p:sp>
        <p:sp>
          <p:nvSpPr>
            <p:cNvPr id="1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8" y="0"/>
              <a:ext cx="2252" cy="357"/>
            </a:xfrm>
            <a:prstGeom prst="rect">
              <a:avLst/>
            </a:prstGeom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6000" kern="10" dirty="0"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8" name="Parallelogram 27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70243" y="1392014"/>
            <a:ext cx="3068781" cy="4039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NỘI</a:t>
            </a:r>
            <a:r>
              <a:rPr lang="en-US" b="1" baseline="0" dirty="0"/>
              <a:t> DUNG</a:t>
            </a:r>
            <a:endParaRPr lang="en-US" b="1" dirty="0"/>
          </a:p>
        </p:txBody>
      </p:sp>
      <p:pic>
        <p:nvPicPr>
          <p:cNvPr id="20" name="Picture 16" descr="ag00218_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3023472" y="1401652"/>
            <a:ext cx="498750" cy="3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Diamond 22"/>
          <p:cNvSpPr/>
          <p:nvPr userDrawn="1"/>
        </p:nvSpPr>
        <p:spPr>
          <a:xfrm rot="20865376">
            <a:off x="8445" y="474208"/>
            <a:ext cx="842180" cy="842180"/>
          </a:xfrm>
          <a:prstGeom prst="diamond">
            <a:avLst/>
          </a:prstGeom>
          <a:solidFill>
            <a:srgbClr val="FFF2CC"/>
          </a:solidFill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2024/12/14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6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ONG 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69672"/>
            <a:ext cx="12191999" cy="50509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3" name="Parallelogram 22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20" name="Cloud 19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058611C-9067-49F7-AF3F-319374B32160}"/>
              </a:ext>
            </a:extLst>
          </p:cNvPr>
          <p:cNvSpPr/>
          <p:nvPr userDrawn="1"/>
        </p:nvSpPr>
        <p:spPr>
          <a:xfrm>
            <a:off x="130102" y="631130"/>
            <a:ext cx="675069" cy="675069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theme" Target="../theme/theme2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theme" Target="../theme/theme3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DF7B1-EC19-4192-9B12-3E2DD15A892C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1" r:id="rId12"/>
    <p:sldLayoutId id="2147483722" r:id="rId13"/>
    <p:sldLayoutId id="2147483672" r:id="rId14"/>
    <p:sldLayoutId id="2147483673" r:id="rId15"/>
    <p:sldLayoutId id="2147483674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4" y="231700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0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037" y="1981095"/>
            <a:ext cx="524123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56617" y="2548051"/>
                <a:ext cx="10305287" cy="108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buFontTx/>
                  <a:buChar char="-"/>
                </a:pP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Thân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37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17" y="2548051"/>
                <a:ext cx="10305287" cy="1083374"/>
              </a:xfrm>
              <a:prstGeom prst="rect">
                <a:avLst/>
              </a:prstGeom>
              <a:blipFill rotWithShape="0">
                <a:blip r:embed="rId3"/>
                <a:stretch>
                  <a:fillRect l="-1065" t="-3933" r="-1183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3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12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600" y="2350212"/>
            <a:ext cx="114683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826992"/>
            <a:ext cx="602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12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826992"/>
            <a:ext cx="602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3848" y="2368679"/>
            <a:ext cx="7500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600" y="2905249"/>
            <a:ext cx="114683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nắng, uống đủ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ránh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 trực tiếp vào vùng sau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 ra ngoài trời nắng 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12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826992"/>
            <a:ext cx="602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592" y="2532400"/>
            <a:ext cx="7500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037" y="3237808"/>
            <a:ext cx="114683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Impact" panose="020B0806030902050204" pitchFamily="34" charset="0"/>
              </a:rPr>
              <a:t>03</a:t>
            </a:r>
            <a:endParaRPr lang="zh-CN" altLang="en-US" sz="6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377562" y="979714"/>
            <a:ext cx="9869558" cy="4545875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HƯỚNG DẪN SỬ DỤNG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TRÒ CH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vi-VN" sz="2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trum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chướng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6" y="244390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181996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965" y="0"/>
            <a:ext cx="12841942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1"/>
            <a:ext cx="12281648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44707" y="292707"/>
            <a:ext cx="11187952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     2. Run      3.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Vã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4.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1, 3               B. 1, 2, 3       C. 3, 4        D. 1, 2,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6882" y="2045304"/>
            <a:ext cx="5768789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1, 3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6" y="3240631"/>
            <a:ext cx="1808979" cy="122379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1, 3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8391"/>
            <a:ext cx="12948548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1048870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8145" y="1953901"/>
            <a:ext cx="5681382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6" y="3240631"/>
            <a:ext cx="1782085" cy="127799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3854823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65423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424" y="0"/>
            <a:ext cx="12559552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4387" y="238275"/>
            <a:ext cx="12002575" cy="20494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458322"/>
            <a:ext cx="8572500" cy="88791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121302" y="2104400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121302" y="2104400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401302" y="2384400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4296487" y="2580400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597302" y="2580400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909917" y="2870972"/>
            <a:ext cx="981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9900"/>
                </a:solidFill>
                <a:latin typeface="Impact" panose="020B0806030902050204" pitchFamily="34" charset="0"/>
              </a:rPr>
              <a:t>04</a:t>
            </a:r>
            <a:endParaRPr lang="zh-CN" altLang="en-US" sz="6000" dirty="0">
              <a:solidFill>
                <a:srgbClr val="00990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00707" y="3051306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zh-CN" alt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15836" y="10191739"/>
            <a:ext cx="8564897" cy="2008636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86" y="-124294"/>
            <a:ext cx="3039952" cy="3021415"/>
          </a:xfrm>
          <a:prstGeom prst="rect">
            <a:avLst/>
          </a:prstGeom>
        </p:spPr>
      </p:pic>
      <p:pic>
        <p:nvPicPr>
          <p:cNvPr id="49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4" y="-345839"/>
            <a:ext cx="1888895" cy="29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444 L 2.91667E-6 -0.6828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729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1981096"/>
            <a:ext cx="9720072" cy="47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CE340D-59F6-42CC-9A73-291CEF4E1CB8}"/>
              </a:ext>
            </a:extLst>
          </p:cNvPr>
          <p:cNvSpPr/>
          <p:nvPr/>
        </p:nvSpPr>
        <p:spPr>
          <a:xfrm>
            <a:off x="1196232" y="47033"/>
            <a:ext cx="9569744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 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SGK/162, 163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F26D6606-F09D-4E0C-9D58-2A1A7640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20" y="1137332"/>
            <a:ext cx="119151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ấm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518F3CC3-332B-494B-B16C-A63408675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961549"/>
              </p:ext>
            </p:extLst>
          </p:nvPr>
        </p:nvGraphicFramePr>
        <p:xfrm>
          <a:off x="367307" y="3260990"/>
          <a:ext cx="11734206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603">
                  <a:extLst>
                    <a:ext uri="{9D8B030D-6E8A-4147-A177-3AD203B41FA5}">
                      <a16:colId xmlns:a16="http://schemas.microsoft.com/office/drawing/2014/main" xmlns="" val="2361080949"/>
                    </a:ext>
                  </a:extLst>
                </a:gridCol>
                <a:gridCol w="10510603">
                  <a:extLst>
                    <a:ext uri="{9D8B030D-6E8A-4147-A177-3AD203B41FA5}">
                      <a16:colId xmlns:a16="http://schemas.microsoft.com/office/drawing/2014/main" xmlns="" val="932550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5669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5778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chườm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bẹn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5397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025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cởi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bớt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279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27B7B08-BD56-40A5-A8F0-86F05F1A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17283"/>
              </p:ext>
            </p:extLst>
          </p:nvPr>
        </p:nvGraphicFramePr>
        <p:xfrm>
          <a:off x="925671" y="806799"/>
          <a:ext cx="10340658" cy="175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5554">
                  <a:extLst>
                    <a:ext uri="{9D8B030D-6E8A-4147-A177-3AD203B41FA5}">
                      <a16:colId xmlns:a16="http://schemas.microsoft.com/office/drawing/2014/main" xmlns="" val="985036496"/>
                    </a:ext>
                  </a:extLst>
                </a:gridCol>
                <a:gridCol w="5275104">
                  <a:extLst>
                    <a:ext uri="{9D8B030D-6E8A-4147-A177-3AD203B41FA5}">
                      <a16:colId xmlns:a16="http://schemas.microsoft.com/office/drawing/2014/main" xmlns="" val="6826139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chống nóng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577643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thao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quạt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6252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262598-40DD-4DD6-A1FB-CCEE9FA8E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670515"/>
              </p:ext>
            </p:extLst>
          </p:nvPr>
        </p:nvGraphicFramePr>
        <p:xfrm>
          <a:off x="925671" y="2778703"/>
          <a:ext cx="10340658" cy="2453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0879">
                  <a:extLst>
                    <a:ext uri="{9D8B030D-6E8A-4147-A177-3AD203B41FA5}">
                      <a16:colId xmlns:a16="http://schemas.microsoft.com/office/drawing/2014/main" xmlns="" val="743504007"/>
                    </a:ext>
                  </a:extLst>
                </a:gridCol>
                <a:gridCol w="3486150">
                  <a:extLst>
                    <a:ext uri="{9D8B030D-6E8A-4147-A177-3AD203B41FA5}">
                      <a16:colId xmlns:a16="http://schemas.microsoft.com/office/drawing/2014/main" xmlns="" val="1427664263"/>
                    </a:ext>
                  </a:extLst>
                </a:gridCol>
                <a:gridCol w="4903629">
                  <a:extLst>
                    <a:ext uri="{9D8B030D-6E8A-4147-A177-3AD203B41FA5}">
                      <a16:colId xmlns:a16="http://schemas.microsoft.com/office/drawing/2014/main" xmlns="" val="14960231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thể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phòng chống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794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 nóng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Che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599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 lạnh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Tắm khi thân nhiệt cao;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Mưa lạnh, thời tiết thay đổi đột ngột.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miệng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26300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E6C9EF-726E-41A3-B8AE-21A8C8DD1CD3}"/>
              </a:ext>
            </a:extLst>
          </p:cNvPr>
          <p:cNvSpPr/>
          <p:nvPr/>
        </p:nvSpPr>
        <p:spPr>
          <a:xfrm>
            <a:off x="1196232" y="47033"/>
            <a:ext cx="956974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PHIẾU HỌC TẬP 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677D60-6278-4B6D-8903-D1F100F59CA3}"/>
              </a:ext>
            </a:extLst>
          </p:cNvPr>
          <p:cNvSpPr txBox="1"/>
          <p:nvPr/>
        </p:nvSpPr>
        <p:spPr>
          <a:xfrm>
            <a:off x="219075" y="733425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8906AC-B207-4850-B10B-2F4EA961348A}"/>
              </a:ext>
            </a:extLst>
          </p:cNvPr>
          <p:cNvSpPr txBox="1"/>
          <p:nvPr/>
        </p:nvSpPr>
        <p:spPr>
          <a:xfrm>
            <a:off x="219075" y="2769238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4EEBC2-7509-4FBC-A3DA-B02247D2A422}"/>
              </a:ext>
            </a:extLst>
          </p:cNvPr>
          <p:cNvSpPr txBox="1"/>
          <p:nvPr/>
        </p:nvSpPr>
        <p:spPr>
          <a:xfrm>
            <a:off x="219075" y="5438715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7CB1864-7B1C-45CE-B669-E82A37253ACE}"/>
              </a:ext>
            </a:extLst>
          </p:cNvPr>
          <p:cNvSpPr/>
          <p:nvPr/>
        </p:nvSpPr>
        <p:spPr>
          <a:xfrm>
            <a:off x="925671" y="5438715"/>
            <a:ext cx="4153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4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404A7C10-43A2-4EB5-995E-9D2818A6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6051201"/>
            <a:ext cx="6696075" cy="8067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20400"/>
              </p:ext>
            </p:extLst>
          </p:nvPr>
        </p:nvGraphicFramePr>
        <p:xfrm>
          <a:off x="100584" y="1018224"/>
          <a:ext cx="12192000" cy="597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028">
                  <a:extLst>
                    <a:ext uri="{9D8B030D-6E8A-4147-A177-3AD203B41FA5}">
                      <a16:colId xmlns:a16="http://schemas.microsoft.com/office/drawing/2014/main" xmlns="" val="3490599833"/>
                    </a:ext>
                  </a:extLst>
                </a:gridCol>
                <a:gridCol w="11032360">
                  <a:extLst>
                    <a:ext uri="{9D8B030D-6E8A-4147-A177-3AD203B41FA5}">
                      <a16:colId xmlns:a16="http://schemas.microsoft.com/office/drawing/2014/main" xmlns="" val="1606511585"/>
                    </a:ext>
                  </a:extLst>
                </a:gridCol>
                <a:gridCol w="685612">
                  <a:extLst>
                    <a:ext uri="{9D8B030D-6E8A-4147-A177-3AD203B41FA5}">
                      <a16:colId xmlns:a16="http://schemas.microsoft.com/office/drawing/2014/main" xmlns="" val="162424519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SGK/162, 163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2437018"/>
                  </a:ext>
                </a:extLst>
              </a:tr>
              <a:tr h="473839"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8934397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4223119"/>
                  </a:ext>
                </a:extLst>
              </a:tr>
              <a:tr h="3101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50868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537461"/>
                  </a:ext>
                </a:extLst>
              </a:tr>
              <a:tr h="279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2857454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573659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quá trình điều hòa thân nhiệt, hệ thần kinh đóng vai trò điều khiển các phản ứng của da khi tiếp nhận kích thích từ môi trường.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505535"/>
                  </a:ext>
                </a:extLst>
              </a:tr>
              <a:tr h="321127"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70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2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38439"/>
              </p:ext>
            </p:extLst>
          </p:nvPr>
        </p:nvGraphicFramePr>
        <p:xfrm>
          <a:off x="187938" y="500387"/>
          <a:ext cx="11912622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66">
                  <a:extLst>
                    <a:ext uri="{9D8B030D-6E8A-4147-A177-3AD203B41FA5}">
                      <a16:colId xmlns:a16="http://schemas.microsoft.com/office/drawing/2014/main" xmlns="" val="3490599833"/>
                    </a:ext>
                  </a:extLst>
                </a:gridCol>
                <a:gridCol w="10779555">
                  <a:extLst>
                    <a:ext uri="{9D8B030D-6E8A-4147-A177-3AD203B41FA5}">
                      <a16:colId xmlns:a16="http://schemas.microsoft.com/office/drawing/2014/main" xmlns="" val="1606511585"/>
                    </a:ext>
                  </a:extLst>
                </a:gridCol>
                <a:gridCol w="669901">
                  <a:extLst>
                    <a:ext uri="{9D8B030D-6E8A-4147-A177-3AD203B41FA5}">
                      <a16:colId xmlns:a16="http://schemas.microsoft.com/office/drawing/2014/main" xmlns="" val="1624245198"/>
                    </a:ext>
                  </a:extLst>
                </a:gridCol>
              </a:tblGrid>
              <a:tr h="58314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PHIẾU HỌC TẬP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SGK/162, 163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2437018"/>
                  </a:ext>
                </a:extLst>
              </a:tr>
              <a:tr h="473839"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8934397"/>
                  </a:ext>
                </a:extLst>
              </a:tr>
              <a:tr h="3675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4223119"/>
                  </a:ext>
                </a:extLst>
              </a:tr>
              <a:tr h="3101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50868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537461"/>
                  </a:ext>
                </a:extLst>
              </a:tr>
              <a:tr h="279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2857454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573659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quá trình điều hòa thân nhiệt, hệ thần kinh đóng vai trò điều khiển các phản ứng của da khi tiếp nhận kích thích từ môi trường.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50553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548000" y="272767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48000" y="385848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48000" y="446606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4714" y="519252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ướng dẫn mẹ cách sử dụng nhiệt kế Omron chính xác nhất - Kids Plaza">
            <a:extLst>
              <a:ext uri="{FF2B5EF4-FFF2-40B4-BE49-F238E27FC236}">
                <a16:creationId xmlns:a16="http://schemas.microsoft.com/office/drawing/2014/main" xmlns="" id="{F13145E5-31AB-4581-BA4B-931DCABD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4" y="960120"/>
            <a:ext cx="3691582" cy="46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5 cách dùng nhiệt kế đo nhiệt độ cho trẻ an toàn, chính xác">
            <a:extLst>
              <a:ext uri="{FF2B5EF4-FFF2-40B4-BE49-F238E27FC236}">
                <a16:creationId xmlns:a16="http://schemas.microsoft.com/office/drawing/2014/main" xmlns="" id="{4E542888-F442-4226-A875-4352D0B2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87" y="960120"/>
            <a:ext cx="3927961" cy="46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áy đo nhiệt độ cho bé và những điều bạn cần biết">
            <a:extLst>
              <a:ext uri="{FF2B5EF4-FFF2-40B4-BE49-F238E27FC236}">
                <a16:creationId xmlns:a16="http://schemas.microsoft.com/office/drawing/2014/main" xmlns="" id="{F273A1D2-4C92-48C3-A7DE-C2C73FB0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33" y="960121"/>
            <a:ext cx="3338014" cy="46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45718"/>
              </p:ext>
            </p:extLst>
          </p:nvPr>
        </p:nvGraphicFramePr>
        <p:xfrm>
          <a:off x="277587" y="681490"/>
          <a:ext cx="11912622" cy="3570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2622">
                  <a:extLst>
                    <a:ext uri="{9D8B030D-6E8A-4147-A177-3AD203B41FA5}">
                      <a16:colId xmlns:a16="http://schemas.microsoft.com/office/drawing/2014/main" xmlns="" val="3490599833"/>
                    </a:ext>
                  </a:extLst>
                </a:gridCol>
              </a:tblGrid>
              <a:tr h="583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PHIẾU HỌC TẬP 2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2437018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da,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dãn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da,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xạ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run;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7099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E1C058-4097-49D5-96D0-9B7F72016FB9}"/>
              </a:ext>
            </a:extLst>
          </p:cNvPr>
          <p:cNvSpPr/>
          <p:nvPr/>
        </p:nvSpPr>
        <p:spPr>
          <a:xfrm>
            <a:off x="139689" y="5045538"/>
            <a:ext cx="11912622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hoocmôncơ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335BD441-0901-498A-8144-4B2267EDACD2}"/>
              </a:ext>
            </a:extLst>
          </p:cNvPr>
          <p:cNvSpPr/>
          <p:nvPr/>
        </p:nvSpPr>
        <p:spPr>
          <a:xfrm rot="5400000">
            <a:off x="5538234" y="4258109"/>
            <a:ext cx="601514" cy="771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037" y="1822252"/>
            <a:ext cx="114683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344" y="3401146"/>
            <a:ext cx="11395147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hoocmôn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303772"/>
            <a:ext cx="8729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12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344" y="2350212"/>
            <a:ext cx="114683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904" y="3527796"/>
            <a:ext cx="114683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826992"/>
            <a:ext cx="602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344" y="3956806"/>
            <a:ext cx="7500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592" y="4480026"/>
            <a:ext cx="114683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nắng, uống đủ nước, tránh nắng trực tiếp vào vùng sau gáy, hạn chế ra ngoài trời nắng 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2592" y="5526466"/>
            <a:ext cx="114683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 ấm cơ thể, uống nước ấm, vệ sinh mũi miệng sạch sẽ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1183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27- 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DA VÀ ĐIỀU HÒA THÂN NHIỆT 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44" y="738878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344" y="1303772"/>
            <a:ext cx="812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344" y="2350212"/>
            <a:ext cx="114683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44" y="1826992"/>
            <a:ext cx="602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RRENT_PLAYER_ID" val="universal"/>
  <p:tag name="ISPRING_LMS_API_VERSION" val="SCORM 1.2"/>
  <p:tag name="ISPRING_ULTRA_SCORM_COURSE_ID" val="5AECB154-2D41-468C-9427-3FA3CC1B526A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RESENTATION_TITLE" val="BIEU DIEN LUC"/>
  <p:tag name="ISPRING_FIRST_PUBLISH" val="1"/>
  <p:tag name="ISPRING_PROJECT_VERSION" val="9"/>
  <p:tag name="ISPRING_PROJECT_FOLDER_UPDATED" val="1"/>
  <p:tag name="ISPRING_PRESENTER_PHOTO_0" val="png|iVBORw0KGgoAAAANSUhEUgAAAOQAAAFACAYAAACsrdDBAAAAAXNSR0IArs4c6QAAAARnQU1BAACx&#10;jwv8YQUAAAAJcEhZcwAAEnQAABJ0Ad5mH3gAAP+lSURBVHhe7P11dBxZuu2L9rjj3ffeufvs3l1g&#10;EjMzM6NlZmZmZmZbZsu2bMuWLLZldnGZUWa2zMxUVQ3nnPfeGHe++a3IkELplKvcXdVde5z9xxwR&#10;GRkRGZm5fmt+31orVvwhdssJfEgx5cdrKbr85Eeokjr1nmLKKqmT7ymq7EQtRZYeN+moBR2jTlqQ&#10;dpwcL9dQfR45Pz/bXJauT5Ncu/Y9jNdU891+qd4/dyyVsOV9xcn7W04jduuZaqnXVJy8b1Isr01p&#10;a+19dRn3raUKnseC4nkeS0qoOFMteS3nMN9HVxLPk7zNks5aVMr2cxaVZFAi9xMlbTuH1G0XqpW2&#10;/aJSKpW8432l7riMtB1X3lP6jksWlbHz8kcpXZa7rlQrc/dVNKaa7KpR1s4rSo25Lu+ZK3P3Neq6&#10;UuM9VdX6LyDrVA2Q+nn0c36c3j/3zwEZY4JSltHlAoJW6I1w/TOB1F/LOYzvG/VfQP5KQJoDp+v3&#10;BGRU2TELku2VFiRQatcZs0WDSp1Lzs/P/qVAyrH68brkPMbXPy85hwaYUeJ48VK4zRRLWdo/zlDw&#10;jYBZglFk3KeWzEDUZQTr79VvDWQKQdQlIIpS/gvI//2ANIfy41Q3kJaA+bWANIJilCUYRZb2/Vj9&#10;1kAmE0RdAqKu/wLSYsGrS3UUSBb46jzIoOhfCUg5tgYouQ45398PpEj/Tubbf06WgNFCTQHKXDW/&#10;kXYN2nq8eejIff8ZQMpn6Ovm4au5PhbI1B3n31MKZQnIRAKZtP1CtSxBaNR/AVmnpFDWFDJd/1wg&#10;dZf8WCA1SMzPY3z986oLGnFJvqdLYKwQaY04Irk2/ffSwCEcXCZQiTw+ge+r65NzmSROqtyU50zg&#10;cYn8LF3yWr2vzlVblgAT/ReQlvWbAhldyryIkpBRByNOChNff4xqg6hLCqUFIA0FXfbTAdSv5T29&#10;d15NNcAaQdYbd+S8NaAKZOYwivRGFPW+aT91jeWWZekcIs3haiuGimShjqBkHx12/TPjy1hgSyoJ&#10;ED93O695+xlElp9FRCmPKeF3LDmBeH6PuK2sCLce4f9yDCncN720Eqn5x7jPUYSWHeX+RxBFxZYf&#10;JXgUf4dEfpeULWeQvvUcMsrOIbWEuSX/D4FKCrn+P4v7xm/TVAtSSoewBgyGj9vPc9s5HsuKhb+H&#10;LBO3naeMABn25/EiI4xaaGqCi+upVNr2s0qWQK1bNfmkUXqjj8gSgCIjYJnbL1WrMWE2KtOwn4CY&#10;Tsgydl1T0oESZRCw9D1XlQTQTAGVyuJ+TXdVvaes3TUQ1gIyhn+4DpUO5IdkhNAoS8D8M4A0wijb&#10;NCBrg6jLHCIFiemajPupazQDUZelc4jMYVTfkYqke0RWf2/NIdXvwGMSBEieM0F+i60nELetkvkS&#10;nY1uKNsE1Hh+p1Tuk1LE77zxCKILCGcJr7OU5yvluUp4TYRXAA7nbxAhv8v2SkRWcLn1GEE+hoRt&#10;BHTbSeVkiRUCFYEgGPHqe/IzTEAaofwwkOcJokAtDUiy/cNAmsP4ewXSCKJyt38FkObA/ZzMofiw&#10;flsgjTCq46u3fwSQdcjSdYssnUNkDqOuaAHQBKK4ia4YAZxOGCsOyPA7nnlurOk3UI1efD+awEYp&#10;6Pg9ivgdi5lK8LPkdw0rPozk9YeQnnsISRsOIzb/KGK4TzTPGc7jI0SssCIY3scS0MRd4mr8PB4r&#10;kKXsvMAQ8QISCcPHACngiUPGbz2rvocsPwSkEcbfM5DmMJoDqcH4vxmQlpxXZISuLhk/9/cEZLUr&#10;ErCYMr4mMPFcj2dhjqKThxcdQeTmQ4inoghVcN4xhNMJI/MOITbvIOI3HEDypm8Qv7YCEQs2IWTS&#10;cgQNmQPfHhMR0nsqwvrPRMjgeQgavQTBk3IQMmM9InP2ImnzYaTSEQWuMC7DCVEyC7FAYgRTgEwg&#10;CCIjmB8CUgDUoZTlLwVSh/H3BqQlGP9lQEoYI3+Q/ifp0rcZJQ0QUVtY4C3ICESNfnsgpQVV/zxp&#10;UZVzmoMon6k3lLwn077G66s+3nScURbPQekASgto9dLUUKPOSxCji3mddLGI/CMI3ngQoSXMgeV3&#10;5XeMKziKFAKZumE/YhdvQfikFQgeMhXB/UYhuENveKe3gENYPBy8g+Hq5gdPZy+4+/jDJSAYTkHh&#10;cAyPg1NMKpziM2Gb0gKBPYcjZc5qpK/bifSyw0jfRRB3XETKF9eQtOsiw3r+fiXHCBXDYxOQSoRR&#10;JFD+HJC6fgmQOoipO0TSePP7A9IIozTMGIGsgfK/gOR7dUs+Q5e0agpIUXQiHUaBSD6zBiZZ6tL3&#10;rX191cebjqsl03mNMIpit/LzqaitvC6RfH9eXyzDTsn3IgljeOFxhG4+ptbjt4rDnCGghxCyfBt8&#10;pubBd9Ac+HUaBNesDrCPjoetnzfsvBzg5mwPd1sbuNg0gIddfXg71oeX4+dcfgZPh8/hZlcPLvYN&#10;4OxgDScHW7g1qg8PZye4BYTAOT4D3m17IXjwFAQsKEZa4UG02M3CysKcwAKbwEIWJ/CwgCcQjBg6&#10;Y8x2hq5UAsuGOZAJzEEFvhoYjarZT5e5M+owGYFU2wXGjwKSMP6KQGb9KkBqUi2oPF6Utes6z1X1&#10;nrJ23yCA76vOkFVAML7Wgawu6AZJA4VxX10xlMX9TTDqQOpQamBZ2J+AWFJ0GQu0BUWV163oLWcJ&#10;zjm1NG4zl+R9RulA1mqYUYBqkEaVH2W+dgQRW/g9WIjDuT1Ucr+Ss4jYfBKRhccQU3yU4el+hK/9&#10;AmFziuAzdD4cm/eEQ0QKXPxC4O3hBj9na0LWCO52hM++EbydbODjYk1ZKXlTXs4ivqe2yXtGWcHP&#10;zV6Tqx18XWwJrhXP1wguLu4ISspEVJ9xiJ29iXAeR+O9N5BCx0xk4YupuIBwhqERO/kbEA69VVbv&#10;gtArb1nq0l1UlzmQRhiNMnZviCScFhlH5JirFnSEKnXnJebCNarp9rik3jeXJTBFukOaywhtjWqA&#10;rK3rSCdk5srcc5Ogva/Mvbcs6qOAFBmdpEb/OJCa3t9XZAlGkSUYRUYAzaXB9nFAGh3S/Ltr1yjr&#10;dJXiU0gpYoEru4yobdcQuv2KyuEi1n+NmKWliJ+Rg+D+E+CS2Q72gVF0vwDYOTnB2aYRvGzqwdu+&#10;IUGzpQRCwuRqD38PJwR6OVOydEKApyO3OcDP3Z5A2sDTiQA7WVXLi0D7CIhuDupYkZ+HI89lB0+7&#10;z2Br/Tn+ZG2FP3kHwD2rHaJGTEPc6q1IKjrAUPU8obyEuDICWC5uWBsyHUxL8FnaJrIEo6guII3Q&#10;GfW/DZA6aOb6LYHUnNAI4u8XSCOMEprq37n29dE5yy4wFD2L8KIziCilQ5by/BsOIXlaHkL7T4dP&#10;s67wjkqEu6engi7Ywx6BHraUNfzdGxIwhqIujQgVHU1gJFC65LVAKhLo3MVBHRrCw1FbujFc1SXb&#10;3OisHo7W6jgfQu3Dcwikfm5WBJrnd7ODC8NbZ9tGcHB2gVUsw9q+ExC3cidSK84zEmLoyt83kS5p&#10;BE1vFDKHzwiqvk2XJRhFvy8gL1rUbwlkFiMTS/pdAFnjlpb21eCzJEswiowAmkuD7eeBjKbjGUHU&#10;Jd/XeG2qAaiUv03xOUSxMEfurGR4+jVC5xHE3lMQE94EQb7RBM8HUd7uSPB3QpKfI+K8XBFF5woh&#10;HAGuNvB3s1VhpreLiG7GUFWgEriMcrVrWC19m7NNfSXZ5u5gBRfbBkqyLufwpNwpJ8Lp4sKc1Mke&#10;nva28HWwg789tzW0QQMHbzg17oqo+fkMRY8jdscZNeLHPDQ1vtaXOoz6+n8+IC9Y1G8LJHNJC/po&#10;IPUcqpZYSI376qoLSK1Bxtg6+jsG0pQjioyNRVoDEq9ZgJR9d1xFbNExJCwuQuyQSQhIzYK7lzf8&#10;XRoizNsesYGuiAt0QaSPLcK97AmnG6IYikYy9Ixg6Bnh1AiBkj/SIXXIXEQEy5VOpsvNzooiqJSH&#10;g41aOls3UJL33e1lu4Sv1vAi1CJ5LUC6uTnBzdkBro52hNWOOaqtOoc3c1JfntfJxhG20VkImpaL&#10;hDLpw5T/RxvNI/99dLEMSjhR/f9WlwlZCqgCpcBZDaRlGEWWgJR+UUsg/fZAnregfwaQ19/TH+Qe&#10;PF1qjKnpB5bOaW3MqaafB1LbTyA0Si/ARomrqBZS1b0g++kFXAfATAo+S9IANJcRQHMJbO8ByXzJ&#10;XFGirWcRKf145ScQSkVwPbaClUnpCYQXn0Y4c61Q7hOy5RjilhYhYsh0BKe1Q4h/GELdnBHiYYWw&#10;MDtER7kgKswFof4OCPN1QXiAG0ICXBFAMH2dG9KpPoe/w2fwkpZS24ZwsKoH+0afq6WTTQM4UvbW&#10;9eFgkiPhc7QSR7RWcrax4nFWXLchaARaIKTLersxd3R3hCfX3R3lPe4jrirrBN/d0RYO3GbnXB+B&#10;7nRMW2vmtN5wSWkNvzFLEZa3H/Elx1kWTqrumVD+V2HlxxG1hWBuYYXN7Qn8H5L4m8swvRSWhVRx&#10;xR0SxtI9t/M9gW073U9Jg1G6OWq2aRIYUwhTGnM3TQKiLgFSQKzZpt6nkmtJB/IyQXtfGdwng+9r&#10;knVN5s6oiWErARRlEkKRgnGntJ5eVxIIFYi6LACZQfgESl0/C6SMpxTFUcp1TNBYGjYmMo420RVL&#10;6eGrEby6FMXPiirVpEMUoyB4HyBNPMaCjBAaZfkcfK+WA5ok2y2cI6L8AgFkXshaP5yFL0w+kyGp&#10;5JUBDFF9t15C5Hbus243AsfPQ1paEsKDvFn4bZj3WSPC1xmxwR6ICvBEuK8rwv0YogZ4cOmGIE8H&#10;BDCn82FO6GEvztQAto3qwaZhPS7rUw24Xl+9VqJT2tjxPcrOrj7sbTU52DSCI0F0IojOBNGFzifu&#10;5+DIbbwOD8Lo4+kMb3cnBaeXqxNBdYQbw1ZXQurizHCV+ay7XIeHM5zcXWHn6gI3D3c4x2bCb8hC&#10;pCwoQvTiMsRs+AoJ5UdZcR+h8x1H6i5CtfM8XfECK+XLSN5KB+Nvk0ynTN5aSYBOEgwCy98ogYU7&#10;iZLB49IPKf2N4nhGac4noGkDwVO3X+Z2Ed2PktfmSqGSeIy55PgMRizmyuRnZPJ6qoGr1vsNOqKm&#10;hLHprstQXSB0wcyd0p1xnes3lDIFul1VSBPtpvbceE9GMHVJ403jPdeRtedatd4HkrD9q4EUOCyB&#10;ZAlGkREgoyyfg+99BJDhDLci6X7xRaeRWsDCV0hXLToL/603EMIfP6r8IGJmL0dCy05ICgiHOwu7&#10;i+R/zAtD/d0QE+KJmCAPhPo4K1eMDHBXCvF2gp+rNbwdG6nuDVeC5WhN2Bp+DpsGn1mUdaNPYWP9&#10;CextPiN89eDqwFyRx7syPHWVsJVO5+7EEJSAeRI2L3euMy91ZygqLbHSKhvs7YIQX3cEernAR3dN&#10;F4FRA9KV1+7i6ghHF2fYu7jA1t0PHjGNEdq0M3wad4Rfq54I7jgQ4X0mI2bMMsTO2oToFTsQkX8A&#10;0RXMn2VgPCuuSHHU4pNIKT+HTIKaSveTfsO0nXKnP5fikBLK/gyQOpQfkgCZTHDM9fNA1sCYxVDX&#10;Eoyi3wrIjD0CZJVlIBNYIKuBpHRoLMEo+jWAlDGaliCwBJGmfz6QkZLbllYikSAmbj7PbQxP6Qgh&#10;uxjCLitBZJchiA6NRbQL3c/ZDv4s8EH+7ggL9EAEwQv1c0aorxOigzwVkMFejgj0sGdOJ32Mn8Od&#10;ILraMCS1+gwOjT6DrcBX/1NY1/+Ey0/4+lO1za7hZwxfP2X4+ilD188YntaDm209dbynY0OeT6CT&#10;/kc6s6s0DElrqrxuxHC4EXNYKwS62SCYIWkgXTmIcIZIFwpd2psVgzuvx0VyVjq1G6H0YJ7pRLjt&#10;6LzuBNTLg67J/NLGqhErBBl44AoX92A4BsbCJbEVgjqPQPKYbKQvLUXmhi/QtOgwMhneJvA3jGBl&#10;lsKwNoOumVFxFhkEMW0bw1MC/LFAGrdXv099LJBGGP9RIDMIog5kqiw/AOR7Lsn3jCN0qltZBUgF&#10;pYBF4HSwzEHU9bFA6ttriZ8njqirGgRLwFCWYBQZAapWXeDVpTqAjGctH1MojU/nkbD7GhL3nGUY&#10;+w1CR0yEX2pj+Ht6IcJV8kQXuLsxBPWiC/k4IYjgBXgQUE97OpIzYoK9VIjqRXjc6W7OVp/AqdF/&#10;wIWAORNGZ6vPmQ9+DjuGrHZ0SfuGhI+AOtE1VcOObQO4MUx1V6oHDwGRQEq/pbvt5wx5P4enPV87&#10;1Kca0HkbItClAULcrRDhZYsoLztEuFkhxLkB/LhfCGGN9GYu622PADe6tGMDuqzkn1ynW/pKaMul&#10;k10DgslKgzmuswNd2bEewbei8/J7uDYiqHRjT1f4+PoiJCQM0ZmtkdpzJFpNW4E263cgq4T5Z+lh&#10;JBXsR+rmg0hn3p3O/15uB0vd+v4AAA1IUQ186czXdOnbjPpYIBurfFGD0ChLMIosASk5Y+bOKiUB&#10;Mm3ndaSK6gBSnNMIpRFMgVJX473MLal/CZCxBEH1df2ugTzF8OsMXfEKYmTsZ3YxPNoNovsE0G3c&#10;4UcHdPVoCFe3+gxTG8LPpSELuLXKH6Xg+hPMEIauvs50IcLkZkNXlHBTXE5BSQmQCjxpuGlECAmH&#10;9efcp74apePJXFC6LLzpgr5O1vBnaBkofZgMN0OlEuBn+blaIcDdmu5rQ/Dt6MT2iPKxQ7y/A5KD&#10;XJAU6Ix4H3vEeNoggvtEetoikqCGeVoTWsIrbsoc00sagWRUED/P19SXaW9HMB3s4MyQ2Jmf78Tv&#10;4ka39fam2/O7Bfm5INBXQnSGw1IB+TM6SE1FbM9BSJ26BFlLixG/7kvEbfgWKZsPq/s40/i/p23R&#10;GmlqJEDq+jggU/j/mCvdAox1AdmEwFmCUfRrASkOaglIo6oHBsSzUIoUWEzKq6GxAKOoNojcpqQd&#10;azy+RrKttgRGo6rdktdhaX9zyKtlAaQPAam3rtaIoeyW84Sb23mchOxyB4asRxZLn2IVwrczb5y2&#10;Ft4pLQkJC6KTMwFwpVPY0UHqwcXpUzrLZwSjkcoN/RkaikP6MY+TIW6utp8yxPyUx4qLNSSYhNL6&#10;M7qb5nbuEoJSHtKHqFpAG8KDuaUXoZBhdCHM9yLcCZNbQ0TT9eK9bZEa6ITG4e7IDHNCRpgjssKc&#10;0YTrTUKoYEe0CHNB60h3tI3yQBsuW/F1q1BnbndGZqAdEn2tCGhDumcjRHnbIZzhdjhz21AZrCBD&#10;7xx4faw8HBi2OkqYamcDJ3t7ODrY0ymd+X1d4OHIPNRJG0kUEeiJ2GA35shOCGbYHhQWisiUdCS2&#10;aIfGo+ai+aJiNN7wjXLJxlsvIJNRh4xbTalgSMv/ILWCLllxDckVV7ldwlYdSr6mZGkOo0iATCWA&#10;ulJ4XAq3vQ+kOOYVZCrQjO4osMn22mpskhrXahogroCkVMsqARSlUwKkEqHLIICi9FpA1kgHUq0T&#10;QlGaaZlBGEV/iGNsL6obqBoJfHLLjUjfV/rqpOVRP49RsdyvGjaDzIGsFkGwVAmYX4eunwPyQ/lj&#10;9fZyglfK6yKsccxvwstOIayUDrnjFiMHwjhxMVyiE5mTMcRzbcAcy5YQ2qi8S3W8y6gZGfJGkHyZ&#10;y6kOflcb9VoGfXsw7PNk2CdjT6URx82aYWijzwmhdHPUh48MFrf9DP4MPX0cJS9sQCdshBDmgDF0&#10;tDQ/V7QOc0WHKGd0jHZB51hXdE1wRbdEN/RO8UD/DC8MzvDBMFGqF4YmeXDpg+HpvhiZ4Y+RmQEY&#10;luaLwcme6J/sjt48tnOMM1qHC7wOSA90QBpBygxxI+DuSCbsUYQ1wIWhsBNDYl6TG6/b2cEGznYy&#10;wkf6Me1ZcWgNSP7uzgzTXRHk48oQ3Q1hdE7JmxPCfJAS4Ytk/nZpHfohecJSJC7fgczCY2hSUonk&#10;bczPtxxHanklc0uGqhXXkbT1WvWgcHHKlO0MSbdf5dIykJakHJb7p2+/RplgJHiium5Erg0vc03J&#10;FZUbajIOIlcDyQU+M0kDj96lIY6XzvBTJMBZUqouQphm0B90EP8uIA36GCDrkiUYRZauRfQxQCr4&#10;LAAZV3waCQxNY1hzh9Mtw3iO2K0XkVR6FCEjZsEjKELB5MXQzs3FEc721rBnzudACYjSsCKNLAKg&#10;NNoIjG6S2xFGGeztwu3S2ikd9SoMZU7oSQh9mNMF8ZyS64W41kO4ez3EejRAmrcVmtPl2oUTvGhP&#10;9E70w8j0AExqGowZrSMxu30MZrQJx+TmQZjeNgSzOoZjftdoLO4Rj2W9krCcWtItGgs7hyO7SySW&#10;94zD0u4xmNsuGFOa+2JqqyBMaRWKUU0CMSDJC91iXNE+2hWdYj3QMc4TraPckEVQmwTThYOd6coN&#10;WWl8Sqf/DG6sWNwlbJXB6jL6hyG0lzu/M3Nnf09GD1SIryuhdFeuGRXkhcjIQEQlJyGxQ18kjZiH&#10;hLmbkZb3DRLLjxHASuWU6TsuEB4BUVph/zEgRQLibwekBp8l/T1AGmFM/+L2+0DqsgSAqDpkFeAM&#10;ModRScC14ISWYBRZglFk6TpEfy+Q+utIKqGIhYIhVATD1tCy00jmeVPzDiB4yEi4BPrC14r5lgfD&#10;NDcreBE8uQVKYJTWTsnt/AmgD4EVEGXEiwddz9OhgQLUg0sHgukmXRx87W1H97NvgHCCmOjP0DPA&#10;DukB1mgS1IihpT36JLhgdJonJjcLxExCM7t1KOa1j8Bigre8fQhyCdamvokoGJCEgv4JyO0TjbXU&#10;xoEJ2Dw8FaVjGmPr+KbYOi4dpSMTUTYqCTsnZWHb+AwUDo3Dml6hVDhyekRhSadwzBM4m/hiaIYH&#10;hqZ7YAjddkTTAIxuGYHJ7eIxsWU0esZ7IdPfBtFeDRDh0wjR/vaI9GH+yrzVUzX6NICzKyMARgb+&#10;hFMGwAd50zVNioxwR2SYF5LiE5DUogsi+45D0py1SNv8HTLKjyNt2xnmkGcJwmlk7ZZ7Ij8OSNlP&#10;uaLptco5dwiMdQNpDubHAqmDV5eMQKYLaBZkDqKuP+iF+2OAFIcU4Kph3MZwT4fQqN8ZkEZFEj5R&#10;jMxVU3IaoQxZZbhXk3V7EdZrEvyCfBg60s0YmrnQGV2Y/3nW/zeV/7lxXbov/OiAMsIlSHJGkzNK&#10;7iXrEr5KA46r3efMBRshmO4SzhAwkWFolq8tWgc0QpcIW/SPs8f4DFfMbxuIFZ0JXdcwbCJk+f1i&#10;CF0MNg+KRfmwRFSMTMY2avtoQjY2BbvGp6BidAK2jIpHxbgk7Jichr0zsvDVnBbYN7c5vp/TBPvn&#10;NcOR7DY4tLAlvp3VGLsncb9xPGZEHEp43sJ+scjrTTi7BmFOW29MbuKOiVmedNJAujHdt00IprJS&#10;GJkVgK5xrmgS0ADJ7p8hycMKiX72iPF3YKhqBw+6vLsTfx/+Jnq/p3LKAA+EBIhrOmj9sFHhiGzc&#10;FAk9ByNlbi4yc/civeQkkvh/pG47jcZ1AlkDnlHGAQPVMH4AyAwzIHUoPxZIS+4o+nuANMJoEUgd&#10;JmPBN8oIpAJRlw6hUR8A0hJMlmAUWboOkaVz/FIgI0xARnK/YMIYuucKYksOIWjAZHh4RSDYivmR&#10;mz1s3D6FlfX/BRerz2BdvyHsGzH3Y8Hzl9ZG5nu+LIghhFLgE2cUEH3EKbnubl8PAc716C42SPS2&#10;Rhpzs1ZBDugT64ZJdKNsFvi87tHY2j8WXw9NxNejkvHl2FR8OykD303NwPczGuPQvOY4urgtji5t&#10;hyNLWuPQ4hY4uKgZ9i9sgoMLqPlNsW9BFvZlN8OB5a1waFVbnFjRDqdWdsDZ1Z2VzqzuxNftcXJl&#10;cxxb2hxHFvD4mU3w3ZQsfDkhA1vHJGLTwEgs6xSAWU09MSnVFePTnAmmB0PkYMzrSMdsEYLhqd7o&#10;GuqI5j62SPe2QRwVTjDDg1wQwlw3wNNJASm3gKnBCD4uiAjwRmy4H8JDXRHMPDU2OhxxcSkI7DwI&#10;CTPWIzP/CJIYocTzv0ulW34skDqU1UDu+hCQF1W++o8BWTNkTm/cEf0aQGZ8eceyQwpMxtciIwjS&#10;8hnLQhwrt+pUXOD+FwgpoZRtIhZy6WvUuzdEcVvPV8sIplHa2FUZD6upBkhtrOt7Muxbo9O1wNPh&#10;jOD5wxmWyiihaJlYit9BWlSD5SbiL64ibnslgkbMh0dAFHwbfQIvqwZ0RRs40NXsrf6o+getGzWC&#10;i/TXMYfyYP7obs9cUEJRwudKedEZ/aRRx0W6KZhTujZCPAtthp8dWvlboUeoNcanuGFJ2yAU9I5G&#10;xdBkfDOhMQ5OzcLhaZk4MrMxjtPVTtLRTi9tjXMr2+Lymo64vLYzLudqurJOlp1wcW0HXFzdARcI&#10;4JkVrajWOL+6PS6t64Qr6zvjel5XVG3sjqq8bri6vguP4/Z17XEltz3P2Q7nV7bGmSUtcYJg75+T&#10;im+m0T3HxmLzwHCs7e6PVV38sbpnCDb0j0bB4ERsHBCvQuSlBHQiv0O3IOa7bp8g2o2hrJeM0SWY&#10;/k6UO0NVF3W/pvot3Agm3TI4wBWhgQQyzB+J4cGIiolCVPveSJxZgNT8E8zZTzGvlOF2F5TUWFVC&#10;lCTiujE81WHUQJRw9lrNkiBJo46udAGVx4syuX8m4W5spnQeY5QOXLrqQ6xChkHyWo3MMUm6O1SX&#10;B4HUW0711lORJRhFaXtvm3RHKf0L0d26gTSHUt9PvyVJWiVjBK6KixqUBth0B5SlJSD1/cyh1KfV&#10;UFDKNVUDqd0NYi7jnSW6BEojkBqUFD8zautFxPC64kvp9Pw8ATR01wUkM1SKmrQSzn5x8La1hQ/D&#10;Mkd7GR1TDw7SYS8Dva1lyBphdLJhGNpQ3Ykhd/V7EkpxRj9Pe/gKkC6NEOTC8NStIeI8rdAi0A5t&#10;A60wIMoOc5p6I69LKLYMiMHuMcn4ik54YHYzHFvUCifofqeWtsHZZe1wjg53aXVHXM3tiGsE8DoB&#10;vL5WUxWhVFrXBdf4+iqhvLyKoOV0wDXCK+/d3tAVdzd2o7rjLoG8vb4rbvI8Ves6KF0nmFfXtsWl&#10;nNa4uKoFwW/GCqApji3Mwvez0rF3cjLhTMC2UQkMjZOxZ2KqWm4ZGYOtwxhG92X+2doHQxJd0DrI&#10;BgmMAkJd6yGYoWwgQZR7MKVy8uZrXw+G9F7OCPNzV409kUFeiA/3RXq0PyJiYxDcth/iZ8rsBYfV&#10;1JcJ204hSfJKaeAhROouDsoykAKTqftBQakplSDqkuPkPCINxqvvST+HyNhyauw7NCptl6ZUrqeY&#10;JOvGRptfBqQGowbk3bqBtKS6gJTWyVjKCJoRMiOE+vtGGfetG0h5/b5+KZBRBFLmao0pOYX4ElYW&#10;m0+rG4lD+MdGEMaQGTnwDE2GW4MGcLb/DLbu0ileH3b1/wTrz/+oRs5IR7mC0VZudapHh5T5bT6H&#10;B/PGQIZpwZ52XDJ8paNGu32OVJ9GhNEGvSOtMSzeDgta+6J0UDy+Gp2C7yam4dAcho7zWqJycRu6&#10;lbhgN1zLNWkd3Y0Q3aDL3SRY1wnTNYFSQWUSXU9f3iCANwmeLOW1BmR33NvUQ+mOQMlttzZ2UbqZ&#10;11mpan1HnrMD4WxH12yPCznt6LRtULmUIfKiljjEcPgQw9uD85rg+9mZ+GZ6Kr6blYFvZmZhG0Pd&#10;DQMTMbNFAAZE2CDT2wqRrsyp+Tv5yMwFzCvdPBjCM78O8ZYuEU2hvm4KyriYQESH+SE4Igxh7Xsi&#10;aVEJUvmfx285jsStlWom9NSKcwwxNVf73wZIS/B9SDVdHTVAKqe0AJmsWwLRCKFRKmQV2E3SW3T1&#10;1+aqC0jzHFJaU8OLjiGu9AR1BmEbT7AGvszrPg2vycthF5kG50ZWdDfC6PAfDE3rw4khq32DTyjp&#10;2Nc67Z1kmBtDV80Z68GTMEqfYShdINS1ASJd6iGRMLbwb4juUY4YGO+EiclWWNnRD+VDYvDVuAQc&#10;nZ6OU/Ob4ATzwMrsljjD0PTiKoGCgK3vjpsbelDdKIFMRIA2ECCGobc2EDZuu03A7hBUWb+7qTse&#10;bO5F9eZ6D21bXnfc39gTD/K5nbq3kWBS9wu4zKdrbupGUOmg1O2NXQk73Zgh8KXVEsq2wZnlrXF2&#10;VRucY2h7JoeArmiJY0ua4kh2Fg4tysSBBaJmdNNm2DEqFQW9wjE61QttAhyQ6NwAwcytvV0bwtW9&#10;vhoc4e/uUD0FiUAZQSCDqGh/ZySHuSMmMRbRfccic9VOpDKPT6+Q0PUskreeReaWy8iqENAsA2kJ&#10;QqN+CZAqDzSAqDfSWIJRE0GjBLjq7osPwGdJvxjI9wq9+fvVklEv55ViKCNwugREuT3HCKQCT2+A&#10;MYW11UDy83Qg5bOqgTTsUyNejwUg1URc6to0KKXhRhpw5P7OJP7JcgeH5JEtKioRNXcjbKNS1GgU&#10;aUW1t/kPONgQOGtruFnpYWkjuqEVXG0awK7en+Bi/akaL+pFIP0cGigYw+mOsW71kO7VEG2DbTAg&#10;1gnj0zwwvbEblrV0QsWQKHw3JRX7pibj5PzGuLC8BUHMwjkuL7LgX85hyLlawlECR2e8JRJHEwAJ&#10;411CeY/gCEQPCNRDgvVwswDHZUFPPCrspSTb7wughO/Rpl54XNBb6VF+bzzka3lfjpfz6JL973J/&#10;qQAkNL5CMCXHvLSW+WguIaUuENSzzDlPLWuOk9RxCW8XN8Xxhc1weA7dc2oqCvtHYVaWNzr61keE&#10;zR9V36W3uw081OB3reVVFOTtpFpfA329FaBJUd6IjWFOmZKBzIGTkLxiJ9ILD7DCPAWZ1S6VQGZu&#10;+3WAbMw8M4v7mssSjCJjrlij3xhI83yxLiCr96PMgYw2gSayBKS6Z86wj4Co33plPE6/S1/O/48A&#10;qV1bbSCj+F5Y+UmE7GQFsvM0gmeuhU1yGzjILUw2/x0OzA89GlrD+3NxQm1KDE87hl4OhNOGcHKb&#10;G6GU26ZUpz9hDHGzIYz2iPKyR4avNdqGOKBfvBsmpHtiVmMPLGrqho3dfLBjeDQOzsjEyexmuEAH&#10;ury6NQt9M1xf34YhKd2PjnhdwtRcE4zUHQJ4V0HYlRB1UzA9IoSPCd6Tot54WtxHLUWyXYNU9hEY&#10;e+IJIXxW2FfT5r54ImByv/s8l8AtkGui426gM6swmWHsBuahecxdGc5eWsMclSHwNV7PZearZ1e2&#10;Zb7Zmg7KUHtJM+a9zXCcOrSwMY5MS8KeodGY18IfHYIdEcUc0p+5pLeLLXzdZSih5JYyeN0WgZ7O&#10;CPX2g6+fD/wYtnr5uyHKzwPNs1oifHwuElbtQmLZUcSo+WEFKAlJ6wbSCGAK9ze+/hggjTD+y4DU&#10;gTNXDJ1EE0EyyAicvI5iLSb3w8WKC8r7quW1RgKlLjlGlhaBLJdz1FQMta6lFoim/QmbQGkuubVL&#10;DcEjyOElJwgiAd3Oz2cYFLuNYG6rQnR2BVyTm8LGxlbdoe/I0NORS0871uiEz6HRp/Bgnuhna8Wa&#10;vhHd8nO48rWaFsNZpr5oCD+6ZKS7NRJ97JDpZ492/jboH+2MKY19MDPdCQsz7LC+vQeKenvh24kJ&#10;qGSId2lle1RJaMqCfpsF/B5d6SHhEfd6wBDzfh4djG4lesjw81E+3Y96XCBuRxAZlj4t7KP0rKgv&#10;nhf1U0uR2r5Ze+8JXdOox3TSR8o56bAEUHRfF+GU8PcO4bylQuOOSlV0xmu8zhvMU2+s66IalFQD&#10;Et3yYg7BlJZdAXMpwaRbivMfnZGCXSMikd2OThlmgyDm4650R09GET4ezC/lDhMvuf9Suo2cEeTj&#10;gQCC6OPlgiC6ZVxYCNLaDULqlLWILzjE/+2CClvTqcRtF5G07YJS8nauy3vbBcoa+Gok0Mp7Gogi&#10;mVNV6/6QbhCRdG1cRyYhyxC4JCfcWaWUZlIK37MkyReN+WN1HmkA1JL0rg6j3uv2sASAyBxEXUYY&#10;RdVAmoGoywikrvfhMp3XwnWIzPf/kARyaQiSu1ciiuXpWCfpkvK8i+MIKz2FwCVfw6/zWLh4eKmb&#10;f23F/RwJIkFztqtPGD9hmFoffgxT/Wwbwcu2ATxkuBsd1NtZpsGQuVKtEO5hhxR/RzQPdUG7MGf0&#10;DLHFxAxfLGoThEXN3LCmtStKe/ljz8gw5oxNcWUFYVzdGbfX9cCttXQpuuGD9T3weCNdbpOmxwRT&#10;nEyXAqzABJpJ1a5HCZC1VKjpWaEcK+eqDeRDgveIkqWuB6ZQWHfNW+s74da6jrjBvPIGQ1hpnRXJ&#10;etVa5pprGMZKA5DkmITy9NLmOEUgT9D9j81Jx6Gp8dg2LAKzWnmjbajMEdtIDRrwcWMuSTADvB0Q&#10;4u+OAHe5P9QJAZRMM+Ln7YJgXw9EhiUgvNtIRCzeglj+b2kEL43lK2GbDNw4r1QzyXJdQMp26cu8&#10;WAvImnVTn6Upd1RuRyBT6MTJ2+XuDQ3MZL5nSeYg6rIEoVHmMIp+F0DWpY9xSJHA975O81wMdXmu&#10;yOITfF3J5XEEFJ6A+6pv4Nx9ClwDouBsVQ9W1vVhx5BUbj2SO+idbOiUjf5E8FiD0w29TeNO5Raq&#10;AIZc/gy5vO3rI5ShamqwG1pHeqJztCe6RblhRLwTlnQMx8pOIVjdwRtlfUKwa3AY9k9OwKVlbXCD&#10;OeJNuuMdhod31hGEDYRkYy8CR3erlmXgzOF7Udxf6WXJACX9tUh7X/bvo6TDaQ6orocEVeWnJiDv&#10;0CVvm6C8xRD2tspjBVQBsxOuqRyzvXJJ6cs8S5c8I1AulT7NLJwklMdmZWDbiDjllC2DHRBg8wm8&#10;ZTC9A/NJV0fERYQgMsAbIT5uCkZ3J+kicSSsLoSWrpnaFGEj5iJuzRdIKDuLhK0XkcgylqR0HtVP&#10;Ula3bkn4Wls191bWlg6k3E2iAynS3TF5+zUlBSS3WYJRZAlGkSUIjfpFQOq5obmMEBr1UUAKZKb9&#10;jbIEo6guIPXjPgyiSQxXZeSQ5L+RRcfVbAhyv2fYpqNwH78GDjEZ8LJn2NnoMzgTNE8vZ9WdITDK&#10;3RkyLlVG4MjNvtLHKMsAd1uEejki2M0eIc4NkezniDZRXugS44Hu0S7oE+2EOU09sKFXFHI7+yO/&#10;my++GBWLr0ZGYd+EWFxc3ALXV7bDLUJ5b70G45N8cT+CU0iITHpGdzPCZQk44/ZXpQOr13Vp+/RV&#10;MkKpy5JzVoexBO8ewRPdESgZukqj0p28zso5b0ofJoFUUEroSpe8QJc8TygvENBTi5lTzk5DJaE8&#10;MCUR2wYHY1bTADR1/RSBDf+dlZkMSrdDkK8n4sMCER3sq6YU8XC2hSfzTT9PJwR7OyEkKhzRnfog&#10;cdZ6hq5HWTYuIYkpShLLm6jmxmbz+yo1WYJRZARSBhLoQAqAKf8FpAlC0zYFmzTgGBqUdMUZ9/kF&#10;QMoj4KQvM6r4JBK5LbboFILnb4FXqx5wdneDj71MOOzIQiCNDNZwoQs6WrEWd2qkxqXK3feudp+y&#10;8NSDr0sjNf1FqLvcFGyHBC8bdb9h93gf9In3QP9YV4xKdsfaLgEo7heJol6B2DU0AgcnJeLb0ZE4&#10;NDkOV+geN3M64G5uF1NYSkg2E74iQlRMqChZf1FkGTxzCYiWpL9vCUgB0QikMYw1Ail6QN2RXHJD&#10;e9zOI5TUrQ0dmFu2U7mlhK7XmE9eWdUOl1e2xcXlrZlfMq9c3hzH52fi2LzGODwjFd+Oi8G2fjGY&#10;nOyKTLmli1GHtGZ7uFghwt8TkYHeCKZLers58L/g7+7hAG/mmUG+rohOTELioIlIXvcVw1QB8oyC&#10;MpllLpUw6qqBs0ZGCGtv16eZ1IbaSYOQAKnBeJ1h8P+mQIrM4ZJGHvXINktAmuDVjzGfIMuoSOaJ&#10;8nxEuVVM5glKKDkN/9X74TZwDnyCgiDz2LjSIV09fdUQONdG/w5H68/UXRoyB40MBPexrwcXuanY&#10;uT783W0Q5GqDYBdrhBHIdD97dIxyR79kPwxO9sLoNG/MbB6AQoaoWweGMWeMxpFpaTg6PRnfjY3E&#10;ORbOu2s74yFD1af5vfGqmEBR4oivSgbhdelgJVkXIM3DUh1MHbrXZTzGgoxgPpeGHguO+HSz5KYC&#10;Y89azvhQGpeoB+sJI/WQuktHrFrXjhC2VzDe4HpVbhtKGqY64Tpzyas57QhlW0LZBtdWtcCVlS1w&#10;dkVrnFrSFsfmt8DB6Rk4PCoexb0i0Z+/VTjzSDfHzwmk3LZmzfySYaqns5p0y4vRhwfDVlfmmH5M&#10;CUL9uH/LToidv4lhKyvWcrqjOZBmwNWAd/E9IJNZHvVtukNWA6lyx2tI2nb1Xw+kfn+jLv2pRgKU&#10;EUTpQpA7+i3BG8f9ja73c7IEqKguh6zpXtHu7o9kXiHSuzZ0UGMFVjVe9QxSxSG3XERw8VkET1sL&#10;n4RU+DvYMlylO0pLKWtkBzvJGf8DPqy1pYM/gI4Y4sIQ1e5PcLf9BF4CpGtDBLvWV3fsx/nYok2g&#10;DXpEC5D+GJrqi2lNfbCyYyDKB4Rh1/BoHJiejhMLsnBwVhKOzEpkmNqRjkMYN/epBut16SC8KRtS&#10;LSOUumMaJe/p+74tH1ot43FGaS6p5Z7GxiDZpsEq23orMB9vIpx53ZR0MEX3mS/eIXy31zLUpm7m&#10;tsONtW1xI5fi66o1bXB9dWtcy2mFq6taEszWVBtcIpznGRGcWtgEJ+bRLWcl46vRUVjPCGJQlB2i&#10;nVj5OTSCGyMPbxleJ3m5iy08WNnJ1JQykbO7pw38mBaERMUgrc8ENMv5AkllF5FUfA7J/D8zK7QW&#10;0xQ6niUQdQBFxveTt2uD1c2Vvr1KKW2HJgWkuGYdMEo3Reqe20opu2+ZdPO9/TRIBbya7g1dRhCN&#10;+oPe11cDpAalEcbfC5AKNgHSJEtAylJN71F6EqFbLiEi/zj8e4xhvuimujR8CKM8yEaeieFg/Slc&#10;Gv0RYYQuiqGSn2N95jmfqz5GT4d6Sn6s0UOc6yHexxpNGKp2I4x9E33RL9EbQ+KdsLClJyoGRWHv&#10;yFh8PykFZ7NbqcJ4dHYKLixrhrvr6Dp53RUQGpAalOZA1qwLaLX1RsT33opMML4zAGkOpuaYlnNP&#10;cV8dVGnJVW5pAlKH8sF6Dci7ZkBWKRg1mQN5eWVr5ZSX6JAXlrbAmeym/B0a4/jcVOyfFI/dw+Ox&#10;uF0w2gbbI5i/s7rpW6IRgZJAuqlw1hoeMresJ3N7b1v4BQQgrmVPZM3ORxojHUk/EsrOI41Apuy8&#10;SJhqA/chICVc/RCQGQLlPwikuUtqLljTx5i2t0baYPIPAGmEUlRd2E1A6mGocZ8a/bZA6iC+L21o&#10;nB6uysBxeTBqTPlxhPGaIioI5LwSuEWkwfFzucO/EXNCe3jLtPoypw3D1DA6X4KPTP5kAy/bz+Fk&#10;/Tlc6KLy0BofpwYIcm6AKLcGSPe1QZtIV3SN8kTvWA8MTXDFjMbOKOjhj+/HxuD7iYmonN9M5VSV&#10;dMhKFsZbuZ0UjI/zJX8Th6oBwwiSDuObMoFtuAUNo0wgbhlWLX2bqOYcOrSEu0zOb+6cWlgs16OA&#10;pEM+3ti9Gkg9bL23ruNHAXlpRSsFowJyWUucW9JcQVm5IBNHZ6biwNRMlA9Pw/gmfsjyro8gVnRe&#10;jEKkRdvHwx5qJnV7W1aCtnB2awR3D2v4eHkiIrkp0kbORcaGb9UEzHHbLyGe/2v8jnNIpHTgNOhq&#10;h6nm7/1aQOow1pYWfmboYviZSWWYYDSXvG9JtYA0QlkXkAl8z1y/HyDpkmqSqpOI2nUdsZsOw7vD&#10;EDjaOsHbhiGSmrOUuYpdfTUONcTDAZnhXkjyt4ePzZ/oln+Ck43MCN5QzZcTyNo7ysMWSV7WyPKx&#10;QtsgW3QJtEffUFvMzHRDad9wfDeGzjgmAgenJuL8EhbE7GaoZKh2eUUb3KHTqFEzLPi/BEiB792W&#10;Ue/pbfkI03sjqvXD1pG1XhsBfrdFJMBq0px2sEUgn7CyeEIgdSgFxvvrOv9dQF5crkEpy/N0ybOL&#10;m+H0giaq5fXgjBR1d8u6npEYGWePRKYG3o3+jbkkIxJPe7olc0dH5pL21nB2bQQPVpABnm6IiolH&#10;arcBSJm9AcllhxG/+wrL2yXIQ2YTdpyt1bBjCUh9228NpIy8ySSImu6gMeESZXz5kUDqd1RUA2mC&#10;UgdRl4KTSrSgBMJkCby6pOAzhZe1ZAFGkZYz1oBYE8K+75DRBDJClluuInRyLhx8QmBf/zPmKnZq&#10;mgmZVFjmM/Wxq4dYb2ckBXkyf2T4Wu/f4EwgZayqi6nPLNjVHjEyAMCjEZp5N0CHACsMj3TC7FQ3&#10;FHTxx7ej43BoahL2TU5A5dx0nFuYhRNz0nBhcQuGql2pbsodq3O4EkMDjYSWBiDF0d4SpLflo9+T&#10;BuZIQjiqWj9WjK6WcbuoBkwN1Nelw/h5Q6rD2PeA3CQDFMyAzP1IIFeaHFIPW3WXZPh+cm4GgUyi&#10;0vDl6ASsbeuHDiHuCLL5I12RuboboxMHO7qmE/8XKzjK/K+etghwc0RkMMPWtMaI6TsJyQXfIHkv&#10;weB/m8Iymmz2SIIPAZm249cBMnmX5IZamFoDI8NPAikzkmeKuN7YpEwCmfHlPQuyDOV7QOouWVej&#10;zq8BZAz31x9qUxtIyw5ZJ5DcP5LXrm46JoQyZC6mVJ7LcRmhm47Drd1Q2NarT9A+gYuLDHSW5yZK&#10;Z389NbdNJB3T19EK1vX+BPsGJhilkYd5pJ8za2gnG4Qx30l0/AStPT9H3zA7LGnmh5Ju4dg7MALf&#10;jIhQHf/H5jclhAxTZyejck6q6uKQ7g3pb5QcTQfylQ6jCUgdSi3EFDcbyTyREJrpXbmAJuCNUfpR&#10;VDHWIHmtvSfSHFWck+fjUgNyqPrcl9LCSyCfbq7JI59K444MSGd4rcJVhtr31n4ckJcJpOSQ1Xkk&#10;gTxvArJSukL4uxyXQQPTUrGjfwRGpQUizkWmm/wTXB1lekwrBDg4wt/RBi4yozorT5kjNtjTCREh&#10;YYho0x9JuTuR9iVzuK3XkM7/Pnm7zMdTA2ANkJq01zVD6GTsq8zPIzICmSYw/kpA6hIoRRKyfhSQ&#10;Ap9AWA0mZckhRTJWVd29IQBSqil66wXqoorr47iM3SJ3d2ivjdtEMeXSdXFewRVOyGRiqUiCpSS3&#10;cXFp7p7K+UzHyXT+AqQ06MixUawMIpgzRpacMrkkAS6U28Fuw3PZZlgFR8P580/g4/AZApytmD9q&#10;8954EkYZfSOhq0vDz+DUQGaR+5ThKp2RsAY6NFDz6QQ6f45Yp/9AK/c/YmyUDVa1CEB5ryDsGBCM&#10;r0dG4uj0JJyZn44zC1JxYlYizi5IR9Wq1ri/QQtVH7GQP8nvgeebe+NlUX+8kdZVcUWBUVpPi+mO&#10;JcwHy+h+4oTlhKkWiGNM22Q5VumHLeOUftw6npKlvJbt5tKPHc3PHMXPHEkYh+JF0WBqYPVAhOfi&#10;3DLcroBwyh0hG7qrbpo7azri9moCadKtNe0JIrWacFLyWpY3cggnIbzK763r8go6ptzJQp3Lbq7C&#10;1pNzMxk9ZODwtCR8Oz4aq7r4oVNofQTQIR1komgHGV4nYaqz1hXC6EQGbMjjESICgxHTojcSFhfS&#10;gS4TSAFLmwMpmWVMG2h+WSlNBp6bAadLujjUUDkujYPS9QEB0v1RS9zXkvSxrDKgXJcMGJfc0XwQ&#10;uT4TgBam/gIgdVc0AimvLQEpEodTOR9hiacUkBUXub02kLp0GI1A6lCJopTTaarOJd8Dkq5ocEiB&#10;MZxOGFNCABWIdEVCGVJ4HEFFpxBOOfWZhM8aODD8rAdPt4YIkomLpd+Rr93tGqoB4o4NP4FdvU/g&#10;2IgFwlYecEoQ6aJhVIRDPSS5NUDHIDuMTXTG6rb+2NY3Bjv6heCb0dE4NacxLjBfPD1P+hxj6YzJ&#10;uL6yJR5u7Kpc8SFhlAaTZwW9CGNfAjGwGsbXJVwqGOmMpQwtFZBG+IwAaksdRg3E8fipYgKlrct2&#10;bZ/a8Bq3CZiv+VmvWAFI+PqyWPo9GcISTAFS+kgFxvsMtUX3cjsTTLqkSXcYwqrhdGs70DU7qNey&#10;VGDmtMP1nDZ0yza4QqcU6VBeYF59dpGWS56an6UaePZNjkfhwEgMS3ZGDP8bVxngz8rRw6UR/GSM&#10;q5dLNZRy61awjzfC0tsicupypJSeYMhKR9x+HuqZkoTRCKRIn4vHEpA6jJaAfA9KCzDq0qE0gvke&#10;jJR+V0ft/PEel7+gldUoSzCKVChrgkagTCCQiZQRwLqA1KWHnOaqC0iBsdodxVlFpfzsYrq5THJc&#10;KjMAnERI8UmEbT2NoGVlcAhtAts/1ocT80M3DxuGoLZ0Rzqi9efakmDafv7vsPn8T3CwZqFwaMQQ&#10;qQFCHJlbMkxt6lQPPf1tMCnFEzlt6Yy9g/HFoDB8RxiPTU/F2fksYMwbD0+NxYFJUbi8tAkh7MJw&#10;0NS/x9zsBUPDFxKqMkysdsfiIUrijALj29IRyh0FSA3KGvhqJNBNIHwC4URqEv68bbJpfYLaR44R&#10;8N6UirOaH6/pTZnkl6KRhFPcUkYIMa+lHsvdJgpEaWXthoeUCl1Nuruukxrjelsae7hePcROQKWD&#10;Vq1uq4AUh9SBvLyiBS4vb6OgFKcUiVMeZmSxY2QsZjT3RhMfG/iwMnS2+xwuTvJYdzsFo4zgkaU8&#10;xt3H1QGBMUmIHDwV6Zu+pwvKtB6EkjKC+HNAqin/qRTCKNK3J1JJfK0rmfuILIFoLktg1pIJSHMo&#10;fzUgowmfAohwxBCSuC0Ej4pVQGkwmgNoLglNdX0UkCqXPKuFu1SCOC5dMoowRhVXIkrgLDkKn37j&#10;4Gztyz/aBg5u9eHqyrzEWp6dUU91a8i9jrJu14DhUkOZ5r8hgRUYP0OS06do6dEQQ0MaYk6KI9Z3&#10;CMD2ARH4ekQkDoyJxqHJsTg4JY4QxuDg5BiGqim4xFzpLgvq080yAEAbBSPh4Juywaqwiyu+KR1C&#10;YATCYYRRA/EdAXlH5/pBACqjynX4NAcUABWEWydyOUnpp4rJhHEK/rJ9KjWF67JN3tf2fcdz6Ou1&#10;Nd7kntQWhrFlI+iSgxmyDlDhquSQOpAPmfvWBeQd6Z80A1Kc8sYauqQFKK+ubKegvLi0ldKZhU1x&#10;bFYq9o6KwNL2fugY6IBQuwZwY0Ti5Pg5oxR5PopMI+muJIDKo/f8g/0R02UwmuZ+gawvCNQuyQsl&#10;R/zlQCYLbAYlcZsowaREbtOVZIKyLtUFpTmc0h2i55m1wawDSD1UlbxR5ZOm13q3R21JzneBIaNM&#10;v09AqFgF40XC8z6Qeoiqv6e/X/c+HwCSn6U17hBIhqsCZWTFWYQUnUBE4QnEF55CRN4J+M0tgWtE&#10;Ktw/pyO6N4KDO/9keUZFQ5nguD5kwir7RvW0vMVOZo+Tvsb6CHf9HAnOf0IH3/oYG+eBlc1dUNTF&#10;FTsHBOLLYeH4hgVo37gYHJkWh0NTCOaUGIarGcyhOtAZJUTtgscF3aCGpjFMrR4oLkPkGB4KjD/Q&#10;mX6QBhq1rHFFBWMZw88tApbmgLo0J5xCKAlfBSHcNk3pr9TfdkzFX00SOHXJMdpx2jnknOKwmntq&#10;UL5mhfC8cDBz3L7KHR/lEUKGrOKOD9ZL6NrFYsh6m0tZFygVpBK2Si5JIKssQHlVxrsSyEvLWitJ&#10;+Hpidhr2TYhEfq9wDIx0R5yjPFCI/4eTNneR3H0TRIcM8fNQT+PyYGUZEOCMyCYdkL6whAVdHgB7&#10;AfJUY/25H78EyCTua0k6kOZQWgJRZHRRkQ6mcb0aSLMGoBo4ZVkzhE7XH/QH5lQDaXqtPfhGkw5j&#10;lJI2y7dq9aQUTAIWt8tSJrxSr7ldnpsh0mCrATLepDjZJu+Z9lGhMCXuq0tcUT5H3M8cyFACGyhA&#10;Fp9CzObTCMs5CKeeM+Fg6wzXBg1g4/IZHF3qwa1RI9g3IIzyqHDrBrBrKGNVGaI6OyCAYWqE0ydI&#10;cv8Ebf0+xdhYO6xpFYSKvj74coQvDkyMYoiaxJwxA+eYB52ZL+GquGIWC2Jb1YCjxoRu6MycsSue&#10;bdZC1ed0RmlZfck8TXLGd2XDCdwoaoxSNYzKHemM5XQxBaTmgsoJCaK44U8E8c8V07g+ncDNIIAz&#10;CSO1awb+tnM6/momcc8/KzDl2Mn4kVD+QCi1xiLJJ0exkhhOIAcRyH4EspeSEcr7dMpqGNdoeeMt&#10;1eqq5Y8Co+6ON3PaqsYeFbau1nJJ1bgj+aSMdV2uwShL6ac9MYeh/pR4lA+MwZgkL6S60xUJpDMd&#10;0lXmK2KuLzPVhft7MGx1YtjaECE+joiKz0Dc6MVIKj1GB7uI9F2XkbaToSiBlDmSdNXVvWEJRoFL&#10;QtZa+gVAmkOpb5dlbdfUR/IYofwQkOa3Or0nQkIJiNIa+r5rarDKZFfG8FNvgFESyKS7Q2CtuIAE&#10;OmoSlUjFlxNSE6yRhFLc11w6iLoiCGRUCT+z8CJCS08htOw8Aor5mWsPwDm9G+zq/RGONg3Vc/ed&#10;CJ48n9+q/p9g0/ATumIjhrMNEehgg2jmJ9G2f0Sa039Hj5AGmN3YBQVdffFl/0B8PyEch2bG4vic&#10;JJwmhKfnpaJydhKhTMW15U1xZ20b3M1tq/RgQwc8zuuGpwz7nuVrLao1/YzS6S9dGtKZT1fcMpbQ&#10;MecztYRKbveOIeq7chGdrHwqwSRQW6fTFQlXBZcVM/HTtln4aftsAjeXIM7D/9g9H3/bPRd/3TWb&#10;22fix20zlH4iqH/eMV3pp+3TuI3no34gmPLZqnGHIfOLoiGsPKS1VfLIQQxb++PJRua/G+jwdMhH&#10;BFPCV02Eb217qh0h1IDUYZRGHb1hp2oVQcyRMa0ajBdXmrpDmEteWUE4V7TB+cXN6ZAZjDaSUdQv&#10;AuMzXJDl+7k2csc0PYqMoJJnaspDe8L9XODjJIP7nRAbFY6IzoOQtOYrJO+9jDjJIemSxmdDqsea&#10;E1BL8L0Hnkk6YB8jI4hGhzTfpg2ps+SSGoDGcFW1slqGsEZ67vj3AGmESF7r78UTPgFSwIwjkLp7&#10;fgyQkSV078JzCCs7RZesRGjROYRn70Sj8MZq+kYHOqFAKUtbOqJto88obrfiH29vhVCHhoTxU7Ry&#10;+wTDY+ywpF0gygfH4ptx8Tg2NREn5ibjBJ3w5LwUAplGENNxfmEGXbEV7q9vryQw3lvXDg/zOrIA&#10;d8WTvO6q6+D55r4s5AOUpDVTWjXVmFTmbeJOmlPp4aPkfHqOOIXwTKejTSNMMwgV4eJSwWjSnwll&#10;tXbwNfdRx1A/8DhtXSCcwtdT8G7rZLzdIhKH1Bp9XpeMUK2tAqXAKHpeMABP8/sQyl6sWOiYzCO1&#10;FlcNyLsE8W7uB4AUh6RTVoer1KVV4pASurYkjFwSyHMmIL8fm4TCPuGYkOmGZv4NEeois8BbqTlu&#10;BcgAdztEBXogNsRbTe/hyzA2NCwQgR36ImrFTsJ4DvE7zxNIut8vBNISWH+PLIL3nwVIBQ+Xulvq&#10;QAqM8QKkCUY5/uOAZG5ZeIZhayX8848hYnMlgibk4FNnf9jW/wT2zBcFRnkysU0DyRvlqcSfqWcy&#10;BvFPj7D672ju8immpbihqGcEvhqbjkPTMnB4RiJdMR5nstNxOjsDpxYQxkWZuLqsGV2gtQJRAJSl&#10;7pKPNnZSQD7ewBxSdXX0ofNoNx1LS6Y0nrwsHqIgEBhel+hQiktKo42Ep3RFwiRuJxLY/rJztpLA&#10;Z4SyWgIrpcNYI4FxsgnGSXhTLpIcUgdyJENWadQZRg1lrlsD5NNNvfFMphTJ66mFrgJlrgylEyBZ&#10;CZlaWY1AVvdH6kBSyiVNbqm6QsyA3CdA9g7HpEx3tAm2RZSHFfxdrDWXJJDyfBR5HkhyVIB6ipZ0&#10;f4SEBSC4U19EL9uGuIpT/wXk3wOkEUQVslKqZVZv3JHjTLIEo8gSkFHKIemOJccUkFEbD8O3zwTU&#10;a2AL+4afKRhFAqatelz4p2rIXBD/9Aj7T5Fh/39hbLwLCnsQxpFxODw1HcdnUXOScXphCs4taYyz&#10;1LnFjXFleXPcXtOWIHZWAOog3l6jAfp4UxfmYFrIKqNenub3VTcga1CKU8ptVTqQIykNRglTfyAs&#10;WoMNc0QJPbcTtB2EcOccpb/smksoudyhyeiQOpBGMN9tlfBUnFFzxxooxSHHEcixqkIwQvlMWlrz&#10;+ysgn9EdFZBcSj75kJWMGk63vhPVEfe4NDboCIxGIFWjjklX+ZupJaG8upKQVgOZjgNjk1HcKwxT&#10;szzRMcIRcV52CGAKIfMVyZPDBMhwP1ekRAchIdwfQR72CAv1R3iH3ohdWIakkhPMC88h5V8IpBFG&#10;0e8eSB1EHUbtsQM1MIpke5RJlmAUWQIyuvQsYgsr4bP5III2n0T0+gPwateX+WM99QgACVf1kNVe&#10;Jj2WmeRsP0OQU0PEO32G/uH2WN8xEruGxeHL8TE4MD0FlfMbM8dpiktLm+Ei88SLK5qxMLXEjdVt&#10;WPjaKYe4vaaNClMlb5Tl/fXtCGMnOgvzR+WOvRmyCoxayKo7pAxdk475N6UjlUtpOeMEAjmZQEqj&#10;Dd1x20z8QOf7gbD9SPh+EjFnFCAldzSXHrL+Zae2FCi1sFXPG2tD+a5sggnKMQrKl0UjeH1D8YT5&#10;49NNWuOOOKOErAKkNPJow+mk0aoTpQEp3R1GIAVGcyCvr2mHa2tNcNIpBcirMo1ktgbk4XEpKO0V&#10;julNvdEl2gUJ3g7aPEbOVuphRQJkqI8zYfRDSmQQYmXmcx93BDTuiPApm5Cx+Sga77jAwv/LgTQC&#10;Y5Ql6D4kOcYIojTeyNJ4zur3PxZIeUCOJhZwCxIYVcOOQEVpD9Axl+wjravaPiLVSirrsp3SYVRA&#10;GqBUIJukhax0VoHQJKkItJZWTZEyKkc55GlEFhxBIP+Y0OJKxCzdAY/U1rCt97kC0UlGf8izHK0F&#10;zvpws2WOwtdRdMeOzFkWt/LHzoFxKmc8MIu54sImdEUZWdICl5e1ZNjVioWplRqzeZMF66YsCeb9&#10;9R0YonamurCwcpnXhWEq3VGcUbo7Nku4qk1KJZ3ur+iOr4pkQIDc1yj9jxTDVa1VlXnjFuaNhOgn&#10;Aikwvts2W+mH7XMI5Vyln6i/iHbOw992zVf6K/UXQqncU0JbgVM17gjYPB/1I8Ng0Q90yx8ETAXk&#10;+GqXfFk8Ei8Lh+I5YXy2sS9hJIgb+D0oAfORTMRFl3xEl9RuXBanlP5HcUgJWSVcFRjbaECu0kC8&#10;zjC2irBeZ1hbtaYDgWyr3PHKiraq2+O4OOR4OiRD1hkEsnu0s5pOUx6n7ssIRoD0l1kDfJwQF+aD&#10;NLpkvDzEx90JfrFpiBy5GJmMiDIIYMpOAkIAdSVtJ5QWgZT9CItB0teoJOsfofegM8kykDL2VaDU&#10;+yQ1aUAKiNIfqUmG0/0hQVo9ZTJj08Bv/TYr3RkFNtku72vSukdqS9tHV3V/IqUc0gSlkplD6g06&#10;Is1VazcAyWMKtL5ITdr0HTJU7iTCCvcTzFMILjqOiGnr4BGaApuGDeFsbwUXysmGMFp9Cme5u4Ov&#10;I+xs0MKrAaamOaOkb4gaj3pgcry6kVYfEC23DF1mwapiYRMYdd3IbYdb69rjASEUt5DCKe4hQ86e&#10;FfTFYy5lrhyRDNzWxokSyELCWKSNznlLl3xXKhqp+h0FyncMWd8SmLd0ybdbxeHmKP24jSBun6ek&#10;r/9l5wJqoUlc30Eod8wjiFooq+WVzD8J95+3EkpdWwgnwZcGJKNDvpLxrXTIl5tYgWxiuJrXmzD2&#10;wlOCKa2tWshqkPRPKiCZTzKnVAPPVUXVWrWwag7ZTs25c4N5p8znemNtZ1zP6VA9QED1Q87JwDcT&#10;krC5TyhmNvVAzyhHpPjZIsTdGv6uBFKeHEYgQ7wcEBfihcy4UCSG+CBEpowMCUH0wIlIyzuE1B03&#10;qkfe1OresNB6qkDZTmioJJMSd3xYSTtvWBC36+czh8+C9EHpGpiatJuXxSX1QQKaZEjdbwKkLplT&#10;Rz33gyDKE7K0R9fVDWR136MBSKX3gKQ7lsrIHOaOhDMg/zD8xy2HR3AiXO1s1Z3nRiBlmJyXbX3E&#10;MUfpHeOOpR2DsX1oNL4bJ7dPJaJyQWN1D58umcBJDaRmgZM7G+ROh5sSrqocSgvb1Fw0Mnhc7nVk&#10;iPqE8D1jiPqseKDSixK5IXgQQdRG5tSMzjGN0CnV4HhbNhFvtkymCOUWyQFrgNRBrA2kQR8CUkJg&#10;A5TSlSINSBIqS2urHrK+pEO+lBCblcozadTZSCil+4MOqYOoDRbQZO6Qt+iImktKXyQrMhlGZwDy&#10;Zm4XbuuIa/KELjrk+cUt1PC5bycmo6hvGOY080QfOmSavz1CPazVvEbeBDKAQMrDcKMD3ZAWE4yU&#10;CD+E+bjAKzAQIT1GImHV10iuuKYc8p8NpBrp8wtgFH0MkKJfBUgJd40g1khAq1kXac/6sAykGhxg&#10;QXUBGVFyjNvOIbjgKPxGLoKrXyQ87G3gSrkJlDJEjrmjK2GU260yPG0wIt0Pub2isHtUHA5OScax&#10;2Wk4vaiJAlE6sa+xQElhUgOpTVJjOOmKMmepTI94l4VSZgJ4JPcSiiOKG5YMwXMZH1o2DC9F5cPx&#10;Su5LpBtq0obJKTGHfFsyVoWOb0on4DVd8jVzybdbLQNplBHIvyoJlMwnqxt6LAOpZBq1UwtIOuQr&#10;5rkvJOdVjTsy0FxG78hgcxko0IMgijPK6B0BsiuBrBk2J90gqutDcknljtqsdPIbyiPzjECKS15c&#10;2hKV87KwbyJzyL7hmN/cG/1j3dA40BHhHjbKHQVKAVKW4QxbEyN8kRjui6hA5pDhIQjtPhzh87Yi&#10;vuQ8C7uEkQJfjSz1L/6qQJpg/DWA1PV3A6lPgmWUOKS+n9pXzrntIt+TY/T95NjzkJmnjVAagYyV&#10;PkkZKCDLMl6HSZaAjCipREjRUS7PIrz4OAJHE0jvYHgyT3Szs4abhK3MH12sPiek/GNdrdAmyB4T&#10;m/hhQ58I7B0bjyMzNRjlRlo1c5qCUeDrShBllnEBsAvu8nW1NnbF/Y10DglRCeITGZFDR3xO93tR&#10;NlLpZTnDwS2j8ZqSAQC6qm+NKudrCw75Rjkkc0iqLij/LK4oIO5aWAvI6hZY6S7ZNqMayhowp1YD&#10;qQ1El+4PCVtHVA94l1z3hQwWUF0g/fGIYazoIeF8wBBWdJ+OeU9BKTdgC5Qi/mbMFW/SLW8oGDtp&#10;QIpLGkJWkQw0r5zXGPsnpKC8fyQWtfTD4AQPNAt2UfMaScgqU3GKZH5cuUsnMdIX6QnBCPdzhoc/&#10;Q9fOgxE5pxyJZReQuOsaEpgzJu4khLpMUP7WQBrB0xt2zFUXkHWNcf3VgdRhTNx+ifDJuc+qffRp&#10;4D8EpPRLxpdz+y8AUh6iE8o8MqTwNME8hqBx2XD3CYIPIXS1tYI8Qs7FiuuUPDAn1ssW3aKcMK2V&#10;PwqHxOLbKSk4Midd5YySPwqQMrXhLQIoQN7m8o4Mtt7QDffohqK70gUg85nKdIoyq1uJhKeDuBxM&#10;IAXGUUovy0crvRYQK8Zr2kr4THond1+oHFJaWg05JIF8u2VWNZDmuaQRyL/tXmSC0jKQMsKnBkjR&#10;VAWjhK3aLV3SJzkKr3ndqjumVJN0z8iQuqcEU8Jw0WOGtA8I5n2CKc8fkeGCGpCsrEy6QxBvSSOP&#10;GZDijgKihKt6yFrJkFWA3EIgF7f2x9AkLzQPcUW0twOCPBm6ymTJzB9lftwAVxskEMjGSSEI4fue&#10;fnRKOmTUrBIkFLPMEcB4I5C7/jlAGqHTh8kZt+n6GCBF1UAqKA2KIzhKAhylZpZT8MmMAmcUaHKD&#10;qEiA093RCGXCdgFTlnxNxRPQeHVeQldxieATSIGSkgafOAlvKXnwjtwDKXPkKMk0HeUEseyUClUj&#10;6Y7hAmP+UYTln0BY7jcI6jURHq5ecLP+FM42jRi2WsOZoaqbjfQ92iA1wBG94t0wv20wKobG48DU&#10;VByTm4uXNsellSwsOcx9WIDksWy38roRTJmtm7X/RgKZT2cghPcL++DBZjoGc8WnZYPxtHwoHjFU&#10;fVA8mNtGKD0qHoknDEmf0YVebBmPNxV0QOqtiDCI3gkY5dLIIpLuCRldIw06MwmmpndbZ+GHbQxB&#10;VfeHBqKuaofcxdB1F99TXSCmbhJC+ReGrZpm4c+SV/K8P26haxL8n+jGP8mYWRmmx0pBGnpkCJ9M&#10;FSK3Z4ljviwaRiiHEcphDMkHMzQfxIhgAJcDGar3xj1WVDI9ieieSbfltyOItwinVGoC5PU1DFXl&#10;UXv8fS/JeFbq7GK5BSsLByalE8ho1do9IsUHrcNdEetjizBvO0QFOCPC3xledEiZBCsm2E1zSIas&#10;gYG+iO01GpEzypCw6SQLOEEjgCIVsjKn1MaiXq+lJAFsB4EyyiJwNUreebNa8jpxl6YUNWerplRT&#10;C6pI32ZZ3IdKpdJ236Jk8DmXlMw2oKsWkLW0nW64jQCapE/5GL9VBqJrSqg4YwJS6/p4D0qBcccl&#10;xNMt4wij5r50U76nd4FUt75Scg6R8U4PccNoghglz+goPckQ9YQKUcMYrgavO4iIjUcQsWwH/FsO&#10;gLu9Mxxlsipb5o+OtnCyk5uRP0cka90moW7ok+iB7DYh2DUoDkcEyIWZ6pmHlySckseBS85DFxTd&#10;2dQddwroigU9cbewN+4W9cGdwr7c1g93Nw/AfYZ3d+gmN7h+bWN/HjNE6VbeUNzNFzjHENrxeFUx&#10;WekN9Va6Hio0N5Tw9HX5NEpaVxmqVhDIbQSxYhZfz1CSbpAfVV5Y45JGKP+80wQjpYFLR1UuaRrp&#10;w9fS4PNjxWy6ozjndHWniIwKUo5JOH8QsbJ4x4riDUPoVyVj6JKj8bx4DJ5sHo3HBSPojkMpVjoF&#10;rIAYzj6kWz7YSMcknKJ7eb0IYnel2+t7KN3M7YaqNZ1VA5lEH1qDGYHMlkadJjgwORNbB8Ziabtg&#10;jMn0R/soN8T7WiPc2xaxQc6IDnRRd4B4ONbnujOyksMQE+6HQJnxvNsIRM6uQBIr4wwCKXd8pGwX&#10;J9RcUYPwlzpe3UohiKJk0+sEgiWSdQFMl97PaNymSz+XrMu5Uqm0XTqQNdJvaP6D0RVryQBjbSA1&#10;h1QikEpb3wdSiecxD4G1R9zJaw1CY2uqEUhjiKpALD1hgPEYQguPInzTEYRvOITAheXwaNqbjigz&#10;BHwCVzsbODNMdbT9DJ4Me2J8XdAiwgMDEt2Q3SoIe4ck4OTMTJxc3BSn5c72VRqQN1iz1wDZE/cI&#10;4n3mifcYtt1kzniVBe3S2u64sIZa2wPnc3vgXG4vpSu5A5WurRuEm5uG4x6BfFQ6AU/oRE+YJz5j&#10;aPqifDJdk4AShtd0wVeEzijpf/yRIeo7AvSWYavoh21155LmMOpA6qN9tG08lvvL8QKpPjTvR+oH&#10;uvK7immsLKbweiYzzJ7I0Hs8Q/BxeMYc93HxWDwsHIn7+cNwl0CK7tEl723qz1yaldOGPgzvWVGJ&#10;GM7e2UgwBUY65o3crlQ3BaTWpdQKF+R+yEUtcHxOFvZPzsAORiprukZgYrNgdIx1Q4K/DSLokLEE&#10;MCbQFb7ODdX/F+XvhBZpkUiNCUFwoDfCugxD9LztSCk8xcJ9Td3toVpXfwbIj5UOpA6VAlK6PcyA&#10;VLB9DJA7Ga7WBeR7EOkyAWiu2gMH9BE9GpC69HPIgIL3R/UQNO6jQ6iP6BEZndGYL0qfY3iJBqIo&#10;ZPMRAnkE0QWEcv0B+M0phFtGV8IoswIQSHtbdVeHPPdRmtDj/N3QKsIdQxIcsaJdIL4ZmYQz85rh&#10;1PKW6tHdV3LkATLSKti1Wjfz6IwF/QmjANaP4HbE/rlN8e2spvhuTnPsm98KBxa1x5HlXXF8ZU8c&#10;X9oDx5Z0x4nlvXB2dX9cplPeKByDe4TwPkPTh1um4ild8Bn1ktC8Ybj5Ztd8pdfMA0VvCdkPhOct&#10;4XnD/PENl2/5WrYZYdT1o7ifOKgBSJEMuatZF0elm1I/8bN+pKvq+oF6x31e0Tlf0jWfsbJ4ysrj&#10;cckEVibj8aBkLKODEfz+Q1CVNxDX8xgNrOuDq2t7mtQLVev78Lfi78RI4R6jh5sbevK37Iorq7vg&#10;ck4nXFnVXjnjecJ4bnFrnFrQAkdnNcb+KenYMzIZG3rFMq8PRecEDyQH2SPK1wHxdMeEYHf1TBV5&#10;WnWkryNapUYhMz4cIcG+CO4yFDELdyK19AwLuna3hwwG0Bp0fj0gkxnWigQoeR1PGHUgjaCZw1eX&#10;5FwCpBLh1nNPI5h/0B3sPZlgqw2k7nKajKAZgdShtAxk3Q5pCUiZwKp2qKq5oyhmswC5H/5zNsOd&#10;QLrZ2qpZzJwZstrLDcgE0tfFig7piqb8s4fG2WIDa+TDExvj7IKWOM1Q6hxr8KurGVqxEFWt6650&#10;XZ5kTAe4tXEALrPgHctuhz0TU1EyNArloxNRMSEN26dkYteM5tgzuzW+mNMG387rSHXC9wu64Miy&#10;3ji9djAu5Y/BrbLpuMP87T7d7wnheL5nEV7szsarXYvwmsvXexar5Svqzc6FeLedkG6bh9cVhJLL&#10;t3z9E8NTCVFVmGoKWUU6kLqqIWReqcEnWkAt5Dmy8cPuxe/p3e5FeEmAnzM8fsIw+lHZVNwvnsQQ&#10;fQJuFY7GtU3DcGn9AJxf2wfn1jAaWMOoYHV3VmTdcH41IwZGB1c39EPVht6MMHoSUAG1Oy7ldMGF&#10;lTqQMoa1tVLl/OY4MrMxDkxJwxejU5DXJw5TW4Wga5InMsKdkcD8MYk5Y0q4NyJ9nODvbI1Ib3u0&#10;TAhDRkwoQglkaLdhiF26FymsxBMJY+J2iu4oQMYzh0z4lYHUXwuQIvP880NAynH6upwrRYfSAKQR&#10;yp8FUodSha1UDYz6qBppcDljgskAJAHTBgaYjuE5lcQ9pVFnm6lRx5hL8jgdSN0dBUiVP1IRBFN3&#10;ynAqtoD544Z9CJi7GZ6ZXeBhL5Mg/wmOVo1gRyCd1F0D/EO9nJDu3QBDYxqhmAWgcnoLnFvQikC2&#10;xfk1nXBtTVcCyZxnXQ9Nud2VA5xZ1hnfz2iC7YSwbFgsyobHoXRMMsrHp2PLpAyUTsjE5jFpyGNN&#10;XzgqHcWjuW1cY+yY1hrfzO+CQ8v74tSGUTi3cSwub56IG6XTcHfLLDyg+z2hwz2laz0jLM93LcRT&#10;Ll/y9bttAiQds0JgXIAfdizEXwnN/9yTjf9B/a26u4OgEUI9zzQC+ZfdC/FnSoD8gef8ccciivDt&#10;XYof9i7T9IVoudr2cvcCPN8xD08YKt8vm4Y7RVNwc/M4XM0fjosbBuPMmj44sbI7jq/oguPLO+Ho&#10;kvY4uLA19s1rif0SKSxsgxOL+VsuZ+VGGK+v64VrEsYT3CsrO+LisraEsQ3zx9Y4Oa8FDk3PxMGp&#10;GpAb+sRicstAdCOQTaJckUxnTAsjnFF+iA1wQ5Cb3Alih2ZRgYQ0UAEZ0WsU4pbL8z7OIkFa80UK&#10;RoohbCKh0SEyKmH79Y+SAtLQGhtP0EX6ayN4HwJS7UtVA7mD4asAuav29B8KSK3VU4NNa0nVwlEF&#10;GN2sBsrTKl9M4Loobutpbtcl75uO57HVEldV++o5J8FWTsvcUrWuylJAFNElLcAYKeNU5fEAMiM5&#10;Q9eo4hOILCSUdMfIjQcRs/JrBM7cCo9mA+BsZwt7q/+AbaP6XEr3Rz34M2QNY+iT5vY5JsTbYPvw&#10;BJye3xanF3VkyNoOFxmqXmVOeC2XoRZ1KacrzrFgHZ7bCrvHp5lAjEfFmBRsHZOKUkJXOCINmwYn&#10;IrdvLFb2jMLybpFY2jkUizsGYRmXa3pFI69fIvIHpqB0FIGe1Ap7Z9JBFzK0XTUY5zaMwZWCyXTP&#10;WXTOebhH+O4TwodcPtkyF0+3zsXzCkJJkN7tXoK/7FmCv9JJdf2FYIp+JETvCOJbgvROck2GoH/Z&#10;sxD/Y+8S5YyvxWkJ9Ktd2YSO2rUEL3YupkMvwWvC+JJQvuC+z79YiCe75vIaZuJ64XhcLSCMm8ew&#10;IhmM0+v648iKHtiX3RHfZ3fAvoUd8fWsNtg5OQvbJ2Zg24R0lI9Nxt4JjXFgBh0wuzMu5hBE5thX&#10;WMldyqFDSiTCkPX0opY4wbD/8IwMHJ6eqm7BKuoejqkZ3ugS64msaB+kBHsgPdwH6ZF+dEpP5pQO&#10;CKdDJsX6IS7CFwH+fggbOAGR+fsRyQpcHDKBkq6P+O2iawqaOAIl0iESWYLOkmoBR4Cq4RLQDSGr&#10;7owKRuaEeiusJnltyCGVuC+lclPur49vVYME9kgr6x0B8v2GGwWh7naSHyroThGsU0jkukhaWQVS&#10;TYTNcHz1ObbIlJKn1L41LbPcJuGsof+xZkRODZAKRipCgCypRCwVU3wS0UUnECVASv6YdwCJy79B&#10;xIKv4NVmBGxtrGFj9QmsZe4cykVCVplJji6Z7loPM1OcsGd8Mk6xcJ3O7obKZe1wYU1nFpruLETd&#10;cHqpgNgc305JxfZRLCyDYlEwIArFQxNQPCwRG/pFYX2/OOT2iUFO9wgs7xKGpZ2ojqFY0MYfs5t7&#10;Yy6V3TYQKzqEYUXHMKziPuvoyvlDCPO4ZthDMPdl98GxlUNxYdNEVJXMxO0tc3Bv+0I653w8KJ+N&#10;x1slhJS8MptALsWfCeSfCaLoLwb9mc75I3PRd3Tbd9ISy/W/7l2MvxG4d3TGVwTy5c5FeE4YnxLK&#10;ZzuymcuyAiifg/uE/jY/60bJdFwjhOc3DMe59cNxMmcAQ+4+OLS0N77L7opvFnTG3tntsHtWW3w9&#10;vzO+mt0B2/g9SkcyIhiegsKh/F36R6KgfwzKhyRj17hM7JvZAif5W55n5HGWUciZZYRxSQtULmyO&#10;kwxZT8xtgiPTU3BgbALKu4ViaooHOkW6IzPCB6mEMC2MYIZ5IzHEEzEBLojyZyhLWBMYxgZ4+SK8&#10;/3gkbTmJGMkbKRkYoGDcJrpGEK8h1qQ4gdMkS/BZUi0gf0bVQFJ6K6woUQClZLsRXF16y6yxL1IN&#10;DHgfSNO6hJYiwiZAxmyRZy5W1gnkezCaJHP0iIytsyqc/RggCaIRxqjNDFmpiI2HEbfiW0Qt3wf3&#10;9iNh1agRHO3qoZFVA9hay5SP9eBtLxMeN0KGe0PMb+KNr6Y0xunFnXBmSQ+cWNaeuVAnnGUodpJh&#10;2P7ZTemKDE+HhKF4UAyKB8ajmE5YMiwVBYOSsKZnJAtfHPIGJGAd3XG1uCOBW9IxGIs7BBFKPyxq&#10;64/lnUKR0yUCKwnrMrqmwJvXn1CPzGTu2Rpfz+2Go8sG4ey60XTKSbheNBU3y2bgLgF5SD0RhzQA&#10;+SOXkgeqXJC5558JmOhvX9A598q6bGd+yaV6TVdUeSjzz9cE8TmPecLw9xGBv1U0A1dYEVzcOIGf&#10;Pwan1ozA/uxedPD2+G5BN3w7vyvKxzXBpiEp2Dg4DWvp9Cu6R2NFj2jk9k+i4zcjkK0ZLbSkmqNs&#10;VBahTEV+v1jk9yaY/SJRNjQOu+mc3zHcP7awJV2zjdJJrh+b2wyHmUPKIxgOjEtEeQ86ZKoH2oU5&#10;IyXEAymhXkjiUhp14phLxnKZSNfMpGtmhPoizE0GBoxCC6ZBEuaph+8wh6yZqEqcsTaIItUg8wuh&#10;/BCQst3SvuKcHwOkSAfSCGUtIGuJYaUaf6oA+3mHtASjBqQubdyrGvv6kUAKiLp0ICM2H2fIyrB1&#10;2dcIXvE9nDqMRKOGjeBk14BANqRLNoAjofS0qw9fh4ZId2uEJW2C8R1r71OLO7PG7oljS9vhBMPW&#10;E0s64vCCNvh2RhZ2jktimBqFLcNYew9L4XoylUaHTEPB4GTCKEDG0iljsbZXFFZ2DcNyhqkru4Vj&#10;JcMvCVfX0xHX9YrB6q4RWN0tDLkEd9PARGwZ0wS7p7XFN3O7EsgBOLN2BC5tlFxtAqqKJuN26XTc&#10;K52JR4TyGcPXl3TNN4RRcknNBaWRpgbK//HlEqW/7FmkgJScUZY/8NhXW2bjhXLaBXhMuO/xnLdK&#10;ZuDyxokKxNO5o3Fy9QgcWTmYjt0L+xb3xuHl/bF3VkfkswLK6RWL7I6RmNs6CJMzPTAh1QWTG3tg&#10;HvO9Zdy+tmc8Q3L5XTJRNrIJSghw0cBYFA6IQeHAaCqGEUY0do9NxffTm+LYfAGyLY4yAjnIHPLQ&#10;tGQcnpCMit5RmJ7mhTYhjqpBJz7InbmjC6LpitL1ERfqgbRwXzSNDEDT8ADEeAchuttItCg7rXKw&#10;GiDplCYgVchqAFGXEaQP6Z8FpMgcylpAqsEAJtU4pDinAKfBl8R1kQwKiN9WI0swyggb/bEDutQQ&#10;PQOMHwOkgtGkaiBXfofAnP1w7zkJDvYOKndsZGWlgJRpH+Wxc56ENNXdCss7RGDfHBYM5jmnlvTC&#10;kcXtcHQJC8nCDjg4rw1hbYYvJ2di1/gU7GDOuH0080aGrltkOTYd28ZnEaoMvk7nsrEK3XZPboMv&#10;prbHriltsIO54m4uv5jeHnuntsPO8S1QPiKdDpuG8lGZ2DmpBfZO4/sz2uE7uuTx5QNwbt1IOtY4&#10;3CyZgtsl03C7aBruE8onDGMlj3xJoF7TMV8Trrd0PWmk0YHUckkNRglZ3zKPFL2roMOWzcRjhqMP&#10;ea67XL9JF76SP4mh6TgNxjWjcCxnGL5b1Bu7GUZ/n92bIWl3bKTb5TAkX9svASt7MEfuEYPFncKx&#10;sH0wFjEEX8xQfJmE4l0jkcPceXWPSIbkMSgYGIfiIQkoHUYXZUVWOjQZRYOT6JgSyibi60lNcHh2&#10;K4LZGsfnt8DRGak4NiUNO/vHY1amL1oHOyDGxwERunwdEEUwY0LckcRQNS3aD5nRQVyPRuyAiUgt&#10;PUHwrqoGwhogpctDa3z5rYAUVUNo2CeR+k2ATNxxQUlrLdWBlFZWQkjVBWQtEBmiauLrcoJKVQOp&#10;lh8HpBFEXeEFxxC14Shi1x1G6MbjCB65CB6e3rCu/wkaWlvDii4peaR6dIBtfSS7NsKyDpH4fk5b&#10;HF/YGZUE8tDitjiU3RpHFnXAgXmt8d2s5vhqWhb2Ts7AF5PT8NXUDHxN1/xmVjN8O7cV9i1oi4M8&#10;dp90b8zthAMswCfodGdXD6PbDccxAnaIBfvYsv6oXDEIp6iTS/oS9m783E48rgu+5fIrhoffzumC&#10;I0v64OTKQTi9mvnkhlG4tmkCbm6egnvF0v0wC0+3zMUz5nwv6W7ieG8Imu6SAqTWpaHlj28qZhPa&#10;WUrv6JDPCOO9ArpuwRTcKJyC65sn4yJhVGHq2lE4njMc+5f0w5f8Dntnd8b2qW2xZWJLBeQGRgKb&#10;R2SiZExTlI1rjiKGpRsHp2D9AOaLlITv+dQGRgnr+xLGwQkoYkQheXYJ88qyERmsgBpjy8gslAxi&#10;7kwwK4Yn44txGdg3PQtH5tAxZ6XjxLRM7GFKMDvLXzlklJcdgt2tEeIpQ+gcEClOybA1mlBGRjCM&#10;jQlAanIqksbNZZk6jmjmjnqLvQCp9UHWAFkLRgGF2ywBaC5z2CzJHCpp1Pl7gBQZofyDGnNqQXoI&#10;aq6allKz7aZwVAtJxRlFhFGBTQh1x6X0qSWNfZPGx8oZYZRHBERQasnXorDNJxBacBTxBUcQsuEA&#10;fNcfRuDcEjhGJMCx4X/A2pohq0xwRZd0tmmoxrbGujRgCEaHXNAVx5dSy7vhQHZXHKY7Hme4emhO&#10;C3wzNRNfTkpTy/2zmnBbUxyZ3xInFrXFmeWdcGF1N5zP6Y0zK3vj9PJeOLOiDy7kDMSVdcNwa+MY&#10;3NgwGtfWjcDVtcNwKWew0pXVXK4agPPL++LM0p48VxfmVe1xhDnV8aWdcHJFT5zOIdRrh+JSHqHc&#10;OBY3N43HPbrZ08KpeFU8Ey8Zaj5njvla7gQhfBK+/qBaWOcr11ThKV1Q17Py6XhcPAV3CybiZv54&#10;3GC+eJ2h8Xle59m1Q1C5aiAOs0L6fr5UEB3w7ey22DGxCfPBNJSMSEXJqHSC2ATlBHTLxBbYMqEZ&#10;toxvgi3jJEJojIoxWagYy9d0/TJGAKXDeQxBLCF0JQzxSxWUqQxl01A6KAFlg+Kxlc65azR/28lZ&#10;hLI5Ds9qgWPMMb8enYSFLX3RVhzS21nNFBDgRiB9GLIGeTKH9ERUoBviAp0Rx3A2vkV7JM4tQGQR&#10;gdx+ETGEMWbbZcQyXFWuuP0GgawB0SgdNHPpbmqUQG0JxDplgNAoHVDZp7qF1aTUXQTRoLTdloCs&#10;0GQO3M/ptwQyTIA0wSjLUAEy/yhiCg4jaMN+DciF22ATmw67Bn9S4arW0qpNBelo3QhRLvWxkLnP&#10;9wt74PiyrswfO+PAoq44tKADjhI6AfJbgvj15HTsoysensuwituPL2zN8LY9zq/sovomr6zpi8s5&#10;fQmZLPvj2tpBqGJBv0Mg724aq3R742huI5irh+DiCu67sq9aXiDE55b1YP7aGScWt0Hl0o44vaI7&#10;zq3ujwu5Q3Bp/Qhco1NWUXfzxuJx/kS8JJTPi6bgWSnh3DKDTjiLEIpbzlKjeQTSl+WEkI74nDno&#10;M4a9T8um4GHxJNwpIIybxqCKkF/LG4NzuYNwZs0AunJfHF7cnZUT3X5uexXGfzOzNb6c3oruzRx3&#10;Tkd8u6Abw1lCu7An9i3qjv0Lu1FdcZDbD87viv1zCfPMDvhyamvsIrA7JIRnKL91hOTdSSgR1xwU&#10;RyBjsWVIPLaPSMYehv3fTG7CnLIFDs5oiSN0y2/HJiG7jQZktEz36GoDf1cNyOhAD6UIP1eVX8b6&#10;uyEsqw0S5pcihuUjatsFREsftgnIWLrbrwWk6D3oPqRfAqS4YR1ACowKyPfGsJpkCTqRMcQ1SrsN&#10;yxxMSofQBKZIHyzwi4EsPFHtkLIMZf4YsukowjYSyI0HEbjpGIKzd8ImuSUaNqqnYBRJf6QjndKJ&#10;jhnp1ABz20erQqaAXNwRhxh+Hp7XDkfmsnBQB2Y0xf7pTRhStcRJuuIp5pinCeO5FZ1xaXV3ul8v&#10;XF/bD9dW9yNsXK4ZiBsE6dZ6Dch7+eNwf/ME3CcId7l+O2803xuBm7lD1b6XVvbB+aU9cHZJF5xZ&#10;0hFnWSmcXd6dLkto18pY2CG4ljsMVbnDedwoPKSrPd08CU8KJ+IpAXtB0F5tmY5XW6cTwmnUDKXn&#10;pYSQjih6UjQZT0om4mHheNwhjDfyRuI6Ab+6fiTO8xrOshI5RWc/wes4QreW3+Doos44vqQ7Kgnq&#10;2TWDlZNe5DEXCfElfodLPMelDcNxeT21jpUMr/XC6gEqQjhBsI8Q7EN02v0zCfaU5tjLXHsn3XD7&#10;yFRsp2vuIIy7R6fiy/EZ+JYO+f20Jtg/tRkOsQL8blwKlrYPRDuGrJEeDmpOHZngKsSLrwmgwBji&#10;7YQ46f7wdYFfclMkLChTU4lGEkYBMrpCXPKK1tWxTRp66gCMYAgUOogSnqpuEgv7iozQGvUejKKP&#10;BNISjL86kLpqoKxxxn8USB1KHcggAhmYd4xAHuE6gVyyB87N+6Chg5OC0cYUsjpJyGrbSD14dVob&#10;AbIvgeyBY9kdcWRhJxyb3x4n5rfGCeaHx5gnik4tIoTLOjHM7Ex1wsVVXVVH9/V1vXErtx9uEcqb&#10;a7hkAb+zdjDuiEOy4AqIDwnPI+o+Q8W7BOI+dY8F+tb6oahiQb5GIK4w5L3ESuEiw+aLBPLiqp64&#10;Sue9xvevM8StWjMEN9cNxz067ePN4wkZVTyBYetkvNwyVenFlikElEvqWclkBeyTool4XDgBj7j/&#10;/QJx6lG4QYiuEfCrBP0i3fFCTj+cY8VwdgXD7mUMl5f1wnm6/UV+lyuE7lr+aFxnZXKjQPLZibjF&#10;z7/Jc93cNAq3NtH51w/B9dwBFL/L2gGmaKEPfzOmAXTWQzPaYN+UFvh+cnN8P6kZvhybiS/GMhef&#10;kIlvJzXG91MJpGhKExyckol9E9KQ0yUMHcNdFJACo78JSIExnBAGc11aXWXdP6U5krNlXtZLCGc5&#10;/c8OpBHG9D3SqENYLMkSjKKE7dL4Y0GWgJR1gZvnq4ZRjQD6B4EsIIj5x+G/6STd8QgC8o4ieNmX&#10;8O42AXZeQbATGAmhg40VXO2s4GZvjRCHBpjUMgrfLOynDQRfxNyR7nAquxNOZ7ena8myg9LFFd1w&#10;eZWoK12NMObQHdf0pHP1JoD9cHd1X9xlwb7L3O/e6kG4R1e5s55AbhqHRyzED1mY79JdbhKEGwIY&#10;95HlbTrgXXHT3MG4TiCuEYjLy7oR0G64vqYHbhDymwxzb/F8twm5APmocBxBm4CndD0F5FYCSWlA&#10;TqFDcp16XkpnLNaAfFg4Fvc2jcRNgZG56VXmjVfXDMVlcWk62yVWCrqucNt1VhbXeV1VG3mMwMcK&#10;5Q6d9j51j45/l9vuEO47rFhuyt0srJRu5vbHDf4W11f3wbVVvXGWufmJWe1xmCHsgUnNsX9icy5b&#10;YN/kZthHNzwwrTkOTmvGULUJ1xm2EkhxyINTGmN9rxh0jfYgkI7MIW0R6G5XC0ht3VnNqRPRtCPS&#10;lu1mGbqIMBndtVWg1ICMIVwfAjJRRt0Y4TINi7O0ryiR53lPvyKQ5jAqIHUHe08WYBQZu0aMkpkA&#10;3odSA1JUDeM/CKQsq4HceAoBdMiADYcQsuwrBA6cB5ewZNjL067srOEsU3k42MDD0Q7BDg0xplkU&#10;vlo4gED2ZEjakTB2ZujYBeeWdmJ+1xXnl3VRurqajrW6hwlKAiNA8nXV2l64s6YPASSQAuUqQrmq&#10;P+7lEMq8UXiQz7xPHIqF+B4d8/baYbixagBuEtzrzCGvLe+NGwT5Jl3lFoGsWt6T27rh6oquqOJn&#10;3CKQtwVcAingPqBbPSpi2Foi7sh80nTrluglgdTdUjlmOV2S0D6mOz4qGEUgGSoT6usKxkFK1+iQ&#10;V9f0r1bVOobcch8nQawibFWE7jZD3QcMgR8zFH5SMpWaggd0yXt87y73ubOe33UDv/eG/owUBMbu&#10;uLy8Cy4t7obzhPLU7PY4Nq0VjtAlRYdmtMLhWa1xZBa3zW7JdYGyqYL08LQs5pFNsalfAnrEeSGG&#10;OWSgp4OaFFlmDZCQVYCU6SDDmVOGershvmM/pK/+CuGl5ywAeRUxFYSJ4FgCLMEIo0GW9hUZW151&#10;yf7vwSj6B4BM32MAUrP892Uc+F1bdDszxVEWXZbSndEIZF23XwmUMjVHZKkGozxmLpxS65SCUfLH&#10;zQxRGbKGbDiBwI2Ec8M+5pAV8B+VA7c2I2HlFQJXaxu4O9rA2cYe7vb28HWoh0GZ4dg9fyiOLR+M&#10;04TyHJ3y3FKGjitYoOiEGoBcX0VAl3XGxaVdcIWF7QpD16vLOhCejrjBfW9zvzvMKe+u7Y37awfh&#10;IZ3w7rr+dLneDHF74MQ85mUzOrBAtsXBCU1xfGpLXFrYEVcXtcP17Da4lt2WBbgjqgjinbUElSH0&#10;dcJ5i3npTeoOw8EHeTKB8Ug8KxyNFyXj8apskmneHe2m5pelmkOKa74opXtKSFs8Ds+LxuBx/gge&#10;P0Sd5xbB09QPVaxARDfXatd6nY5/YwNDVcJ/dR1Dakqc9QHDU6lcHhXy3GXT8Yhh98ONI/CYukOH&#10;vcUK5Sad8erK7syJOzG6aI8zC5lvz2+HU/Pb4uQchv6zCOT0ZoSwDY7ObY/j8zvgGPP1w3x9cGYr&#10;qi2OE9Kj3Kd4SAr6JHgghXliBCEUh4zwc0dUoJf2NGUvB4R7OiLAPRhRQ2YgrPwgfIpPsbxcQgTL&#10;U6SUJZZNrXGnZticyBJoPydLDUJG6ZAZJeNXjYAKfEZJ14Yu1cVBWI13eVTf7WEOoi7LMIp+HSBr&#10;g6g/mEcDUiawEjdU3R2WgKRDhhYcR0Q+HTLvCHzXfI2ARVsRPGkjfPotQMOIDNgRRCf7RgTSGp4M&#10;Wf0cPzUBOQwnVg7FWbrV+RW96Izdq2G8RF1c2RkXVnTAGbldKLs1LiwhPNTlxW1wha+ruBSgri7t&#10;jCvMv07M644vx7fGht7xWNg2EKOSHNE9uB6aOv8bkq3/G5q5/BE9Aj/HYr63d1QmDozLxCXmrecX&#10;tOM5O+HGyp50RYKyvBeh7PVBIPV5dwTI12XTGLZqzviidAKeFY9V+z7bPIoADcWDDYN4HgGRbkxX&#10;l+UNhqjXmD9W5fRhmNxTffdrOb1QRbDuruvHz6T7rZMHuI5g+D0cD4oJYvFIuu4wnpORwDruR5Dl&#10;Wi8ywrgo4f3i9ji9oAVOzGlJtcJxuqDoBHPxynltmJt3wEmVGnRBpTQeEczDc1hRzWrH/Vrj2Izm&#10;KB2ejn5JXkgJNOWMdEmBUeTv7gRfCWE96Z5+0YgZMRcRZYfgW1SJqLILiGB09Z8ByPeg/F0B+R6I&#10;miJKCaO4oxmQsl4drhqADCuoZLh6GH5rvkXQsl0InVsK/wnrYZXZE/XtXGBnJwPM66nZywKcP8Gg&#10;rHDsWTQUlTkEUroimPtcWimhaXcVlgqYF5azxl/aFmcWNcNZmc2cy4vZLXBhYQucndMEZ2c0xtFJ&#10;Gdg1KBGr2gZhbKwtevr/B7qF2qGNrxUi6/+/4PGn/wccP/t/w7bBn1D/T/8N9v/xfyDR4d8wLskN&#10;eZ0icWBsc5yfzwLNAnp6dlsuOxFGwkGJ8whID/IG0+mGE7KRdMPxhFDccQreVWjTfcgUH68kjyyf&#10;hGd8/6macoMulj8MDzdJWNmfOWsf3FzTi/lrT6WqVXQ1VkKXlnXHRUJ1iTqT3RVHZ7XBd1NboGJk&#10;GnKZz63pHYeyMc3w9cyOOEC3P8Nc98JSVljL5PEBAwgw88/FXfibtNNuY5srD2FtjiOE6+DULKUj&#10;M2RC5FaEsYNKDU5zf1nKa+WUczsQWgJLkLeOaYKB6f5IDnJV3R3SqhoT5EW39ICPix08na3hT6cM&#10;jExB7OiFiC48oJ54FlF27j8VkKJfGcgL1S2kRkm/4q8BZDjzxnDCKG5oBFJA1GHUgRQFS7hKhwzd&#10;cABhhDIgewd8ZhbDkWFrA0d3ODNMdbf5HJ6ODRHo+jmGNo3AF9nDcGr1UJxn2HWZhf/KKuZxq3qo&#10;XOgKw9GLDE3P0gVldrTzC5vizDxCyAJ3cnoWDoxJREXfEOS28ca48Abo6Pj/RBev/47R6W5YNbIz&#10;JrdPQ7ztp4h1s8e4EQORX7gRjZs0hn39T5DkaY1Z7RKwpnM81rQOwFfDUnBmdkcC2Q5n5rYlkN3o&#10;YASHjnWbYex9hpKP84fi6ebheEmHfE343m6dBpl6Q6bokPsfX1dI/ihASsPPSDzi/g821sAoEF7n&#10;97q2UstTL2SzsmHofIaOdXphV3zHcLqgdyxmtAxBR796CP3s/0BQw/+GWB87hNt+gmYOn6BnoC0m&#10;pfhgRbso5HWNw86RzXFgekdULujO8LQTw84WODmLYTlzw0PTmuL7ien4dnwq9rHSOjStCY7PYwir&#10;oJScvSPX29M1GcKyIqjk8uSCttg5uSUGZwUhJZg5o58GpbhjqI8rvJxs4CnP/PD0hF9SE0SOWoiY&#10;dd8gpJBlQyrx3zmQ5nD+roE0wijP6wiTsLRYc0MdSJEOojmQQZJHbjyKiI2HEJb7PbyX7oHbvAp4&#10;dJgABxdvbU4W6/pws7djXmKD4c0j8PWS4TitRtL0xRXmgFfokNcZsmmFlvnjUgK5qA0uLG6Fs/Oa&#10;4sR0ccTG+GZoArZ0Dcby1j4YG2OPrq6foI+fDZZ2i8c3i/vg0MaJWNw7A03s/jvaMfTq1yoTg3p1&#10;REZ0GHwb/glZ3tbYOr0fDi4egtxOYShoG4BvR2QoIM+zYF5ZwvyU8AhEAtP9vAF4XDAETwuH0SHH&#10;KXeUOXC0aTlEMr3HdLzcKvPgjMNjgvtg40DV4HKL3+vGalYy0kLM/PcynU10en4bHJspIWU77B6e&#10;ivUdAlDQJxkLumehibcVPOv/EX26tMeq3LVIT0xAwCf/hsgG/47WvPZpzaMwnmHloDArjIqxw6JW&#10;gdgyNB37p7XC4RktcXh6UwWggCjSXfI4w9bKRcwxl0jk0VlrzWaoforhviylhXv3tDYY0jQEyQRS&#10;HkEnYWukPD3Z3QEejlbwcraFu7c3PNNbInjoHEQzGgovYMTEshTBcvV7B9J8mwZm7ZkCflUgRWoK&#10;RwOICsYPAGkOoyUgdSjVyBwlgfE4gvPpjvlHEVRwGMEbDiJ83QEE5e6D64pdCJy+CdHN+8DflX+u&#10;mw38rRvA1ZZAethidOtofLNsOM6uG4bLdCEFJN1RuQjzRx3I89l0yIWtUTmD4de4NHxLN9vWPQLr&#10;stwxMd4Bg4JtMDLUFSvap2Df3L64VjQB50omopChaA+fP6G9+2dIc/4MYTb/jkSXRoi2+jf0inbF&#10;4ZzxqCqZhUPze6OsZzzKesRg/7gsnJnDz1vQBlcJz43VvXArV2ZzEyAHm4AcSyAnEchpBHIWYZyN&#10;nwjlu+3S4jqBQEp/5TDcJ5B31/fjObrzO2kwXlraCRcJgejcorY4TUD2T2iMVc3dsKlLOG5unIoj&#10;q6ehU5A94t0aon3jZPTs2gWZCTGIdmuAKIc/YWDjIIb6w7B1WhfMbhmGnt6fo73j/4nRUVZY0yUM&#10;ZUNS8PV4QjilsQJTGnQkFD05l7/hIkYAvIbzdOiLrPQu8re+wArw7Mre3N6VUHbGnpkdMKx5KNJC&#10;3RET7E0g3RDq7QJfVzu4O1rTIe3g4u0D18Zt4TtkHsIW7UBk/nE6JMuNcshzqswKkDFqxM6HgZRh&#10;cUa9974FCI36TYEU0PT5bYxz3BhBNL5vSXprqazL/sbWU/19XbLN+L4OY3gJ80dTqKpLD1XDCqVB&#10;p5IwnlCDAALzjsJvI3PHDd8gYtUXiF76DfxWfgOvxfnoN3AMBkZ5qvsfW3g5IYN/pg/zyFCvRpja&#10;OYFADsH5dUNxXVoXWfilf/FGLvOrNRK2dsUlOtVFFqJz81rg2OQMfD8qCV8PTcaO3jHY1NoP8xJd&#10;sCLdFyWtmY/2TMLRCW0J9WBUlc/AhcKpyO4Wh/ae/4FWrv+BLId/R1P3eugR5ojCUR1wq3gebmyc&#10;jMcVC3Elbwp2DG2M70Zm4XI2K4IVdDE62s0cLe+7u74vc8GBeFY0FM/lEeTy5OWKcfhh+ySCOAlv&#10;KqTVdRxzS5mykbkj3VQgvr2uL52WOenKjipMvcxQ+DLd6ALzwDPZbXFsejOUdQ3F+rbBDBsH4ekX&#10;ObhZsRzTW0ajseMnSLH+FAkN66OFvzsS3T5BotO/YenAJjiTPwUn14/AoZm9sa5VDMaH2WJMuA0m&#10;xDtjQZsIlA2Mw9djklUeqXLHuQJkSwLH33I5f9NVXZgi8HpW83qoSysI5ZJuOLG8D3bP6YmxrSPR&#10;IsIdyWFBiPD1VI053m5OcHd1gLOTLRy9feHatAe8x66D//KvWREfQkThcVbop6kz6ilpAmWUTA2z&#10;ow4QDV0XugQUS9B9SOpcpnW9e0MGlxvhs6RaQBJgmUhZoNRVDaQ5dAKMvt38vbokx8hS3/9DQBpV&#10;DaQsCaRlKGuADGbNKF0d/puOICxvH5JWfYOoeV8gYEY5Ws7MxaKBozCUNW0rbxt0CfZA1yAfRLvb&#10;IoEOMKtHKr5fPhRnpE8uV8ah9kaVjL6hBMrrOcwj6SoSPp6b34rhKsOuSZkEsxmdsgm+HJyC8j7x&#10;2DmAjjA4jUrBd6MbM1RrjeNL++NO2SwcpwNnM98aEeWMkbHumMTcqGh4G5xcNhKnFg/CsTld8Kx4&#10;Ol4UzcHeQen4clAyP68rbqhrIIhr++AOdZ9O90iA3DxYQfmidCQBHEuXnIB3Mvnylgl4TWeUh64+&#10;2zwUjyRcJYx31vTG7TVdUbWqs3L8KyskdO2LqrWDcTZnELaNbIKtQ5rh4popuFGyFHd2rMaTPSvx&#10;1dxBGBDjhpauDZDl1AjN3K3Q2OWPGJ7qjcOrxqhZDc7kDGGu2AO7BmSioEs01nUIw5IWvljeNghl&#10;/aPx5ahE7J/MEH8mc27CeJYV29llHemOMtpJgOyGK2u6a1AyMjm3rBsqV/TFF4wYJrSLQatoLwLp&#10;jyg6ZJCHdHM4wd/DmU7J0NWHKUjzngiflo/wNfsRuP6AusEgSrXM/+uBNE7XUZf+biBF+nZL79Ul&#10;4/4Cmw5pXUCah6wRxTWDAWpDWRtI5ZKSP+YfQEzOPgQtZpI/uwRDRs9AXod2GB/kjA5u9dDN34Fu&#10;6Y+mvo5oHuGKRQOaYP/KYSxY0jHehxDIvKL9cHt9Hw1KGY1DKKV/8MrijriwoB0uzG+HSwtZoOYz&#10;35nZDidntcHpue1xek5bHJ3SjOEfc6YJmfhuonSAd8XJBf2wf0ZPfDWhM76f3gvfswB/x1Dv8MzO&#10;dJAs7Bkcjy8GJOLLXinY3j2G4XAqzi3ohBt0xLt5/fFAuh8I1gNe0+ON/fEsfwCebh6E50XD6IZ0&#10;SXkcQTmdkWHsyyI6J53xCcF9IMev7YXbzB3vrJUGIg3Iq9KtsnYg7mwYzvCxB7YPS8eBGV1xe+M0&#10;VC4eiaMLh+Ja3kScz52AwmEtMbVJCPpFMgcOd8KUxn74YjrDeb5/mhXOgRntsG98U+xnJbRvbBa+&#10;GdsY2wfFY8cQfp/RqfiOv4U07EjuKECeX8zw3wzGK2s0h7yS05PO2R2nVvbDVwv7YnKnBLSL90Fq&#10;uC9i/VwR4eGACE9nRPlw3dMRvm7O8E5pg4hJuYjK3Y/gvIMILTxmAvI0gdTC1n8GkLqqw9VfE0iL&#10;s78Z4DJu+znJvnI+WdcBNK7rQBrzx1oyha3mTikwhm4+qYCsdsmCY/DdfACBaw/AY8NhRK7ZhulD&#10;BqKsSQQWh7qhh+Mf0cn5EwwL90S3YBd0lsfQDW2BQznDcS6nH67THe9s6It7mwbgHgu+rN8mlLfV&#10;aBwp2HTOnN4MIalVdE+GfleWdMG1ZZ25LqFgV5yTRol5bXFmtkDaBSdnd6I7dMSJuQzHsvvi3NIB&#10;ODa7K74d3xyHprSk2zbHPhbcPf1icHB4Fk7PaM9clfAzn7qfNwgP8wgWK4n7dErRw/XyWLg+BI5g&#10;EspX8ki7stGQJzC/KRmFF4VDCOxAPOH1P+C132XYfTunmwLy5mpeK/Pi67z+O+sYzm4cwZy4KXYM&#10;CMXXEoaPSsEXBOmroWn4alwzfDulDQ7M7oHv5/TCnuk9sHdqV3w1qT2OzOuJA9Pb45sJMuStOfPE&#10;JjjOsLRyTmucmM1KaGpTnJA5dOa2ReU86ZNszyVzVebEFxhpyKRhAqI+iZjMSlcNJB1SB3Ja12R0&#10;TPJH40hvJAU4I87bEYk+Lkjx80CqjxOCnGzgGByPgKELEZ7zFcIK+J+XnESk3Dv7T3ZIY+5YDSVl&#10;DqC5fjGQRiiNcJlv+znJvr8USHHE94A03ZhsDqXAqEsDUnQMIZsOEsSjcOXriI1bsXnsQFzsGofC&#10;+EAMd/8UPZjHjYvxwvAYb/SO98DyES1wdM0IXFzbHzfpKALig4JBeCCzcXP9LqGU3O0+HeouQ1rp&#10;D7wj4zalL0+cUwq76prooWZWu5DTiy7EcHBxH8LK8HfVAFxa2hunCNmpRQzHFnbBKYIqqpzZAUcm&#10;s+BOZyjMEPfsApmRrR+urBuA+/nD8TRvBB6s6aeg0tSdkMkjxXsSuD7KKV8xdJVH270pGYnX8jhy&#10;CWcL+vN95pvre+EeC/sd5mk36Y43cuQxcDI+ti9u5Q7mdxuOW6t70sEJUnYbHJzVjA7fBJVTWuCw&#10;hORqmFs7HJjVCYcX9mKlNZj5X0+6fWvsm8Z958jDbKXrQmsxPbeMFdKSznTBTgRPGo+60Y17qwrg&#10;6soeFMNmft5VNfucDMzvpSSvBUgth2QlxhxSgJzeLRldUgLRNMYHKYxwEnzskeHnjCbMZVsEuCLO&#10;1QYOvqHw6zcD4cv3MFw9pObr/T0AqbZR5gCa6xcCKRAJeAKUJoFIPVhVAcltAptJOnzmUu+rYzS4&#10;Y2QmgJ8BUoey+nHl8phyS0AWEkSBcTNBFJfkMozLyI2HEbWhEl55J5G1eguOzRyFlwyp9mRFYnaw&#10;NcYG1seiRF/MTw3AsEQPrB7ZCsfXEkhCcFPg29gPDwmjNJ482EgwGDLe39AfDxnGyogVgVJGsNzJ&#10;ZWhL57zFkPYenfXmahYsgTFHGlAI7cqB3MZzrh6I66sI2co+uLiiFwtwN5xd2APns3vRSbviOKE8&#10;w+X5bGlt7IVLhP3Ken5m/lA8yRuK++JmdLW7IhboB4Ty0Tp5vLgOpDw2jqFr8XC8LBzGcJWhLN3z&#10;aV5f7kdXFZBZadxc1YlQduH10jHXMq+UimXdINwl+FXUpY1D1H2RxxYxZFzQnSFzZ5xhJXJusdyr&#10;yeteRndf0Y/gdcf5ZT1xcTkrIBlwz1D+/PIuuCiDKVgxXWUUcZ3AqwHmvPaqtRL+D2D4359ixCEt&#10;vnT6Kmk04/VVcV0BupqVGc8lLazHlvRkDtkH07unE8ggtIh0R3N5loePA1I9HdDYzx3tQ/2QxpzS&#10;2S8MvkMWInTllwjJ+5bl4xjLkDmQly0CqVpcKQUlQdQlU2+YA6dLILMoMxj1fS1BKNKmgKwDSC4V&#10;jDqQlkbeiNSgcEMXhj4FhzmIIoFRf7ycUTI9h0Co76cDGUH4pFNXwcjX8tBVkTZ1Rw2M1UAWVSKY&#10;UAYVMH+Ubg/pFKYkbPEtlAHmZzBw+S5UzZ+E+zOy8HW7WKxLcsOKRGcUJHlhc1YApqd7omBMW5xc&#10;OwznWFius5Df2URnIYiP8ixpoNLDDQOYnxEagnmPAEmjixIL4h3qNqG8JQPG18gdHaKB1bqeQ8de&#10;PgAXlvbD+SV9TerPbX3VAPYqgn5HBmqz4N5hqHqXTnx/ZXfcY2G9w4L/gE78mBXAU7r3c4asLxmi&#10;isQZnysYB+IZr/8Jz/FQukpYYdylc99a1ZnXxXOw4N/jOR/IewKIehjQcNzYMAKX1o3E6bUjcSpn&#10;KOEYQMgG4tKqwbyuocyvhxK0IdQgwjaAbssQP6cPrtMBq1iRVBHEG9RNwi6SW9JuEsSb/J1u8ve6&#10;ZZKs32UufIeht8rR1zL0Z8UmLdtyj2nl0s44xEhi99w+mNkjC91SQ9Eu2hXdgphiBLoh2cMWCe72&#10;aO7tjlg7GziFxcNn8iaErD1IfYHwgoMILzFV7DIFDM0gWgaYm7o8jFIDz01dIsotdZAIhDm86n3K&#10;Elzmc+foqitkNZ8loHpwOd9L5eeL0nhsOvNQ0QeBrIaRqu5LNMFl1McCGSlQUrKuAxlVqjmkEcaf&#10;AzI0/yD88yvhu/E0uq3ahcsLpuLh9Gb4vlMidnaIQWmHKBSl+6O0ZTjmNfdH4TgBcijOESgFZB4L&#10;ch1APt44qFo6mDqcD1j47q8byDxvkNK9tXJr1VDcWssCb9LNNYOpIahaM4xOOoSuOYgOM1AtrzK0&#10;lUJ9m45yR4XHAjdDTkL6kBDeX0WQVnbDQ75+QiAFOgFSQNRhfMrcV7Y/pas/li4SE5D3pFHHBKMW&#10;+vK8a7QK5FYu4codyIpgCK6tH4lrm8YrVa0bpXRj/WhCNIYaS6BGqRuv5T7O2wx5b/E4GTZ3i257&#10;mw4ousPf4e6GgUp3mAPf4W9lrvv8jSUVECBvSqs2K6FrvJ4zDFkrGfYeyu6OPXN7Y1b3TAIZjA5J&#10;PugV6Yn+UV7oHO6C1l710NW9EVoFB8O/dW/4zy5D1PqjCFn/LdOWfYj4hUAapYD7zwakJRhF6nYX&#10;MwlsFoGU9yWUMMgcSOWShFGkt7LqIOqyBKR0h4QU7EfgxpPwJJBtcnfjXPZMPJ7eEvu7JuLwoCbY&#10;P7wFtjQLwZY2EVjcNhilk9qhkqCcJZBV0ogjcL0H4kClJ5uG4Gl+jZ5sGqz0mOGeEkPMx3nDqOHU&#10;CNzbMLJad9ePMImv88aqeyVv5Y5ggWQeR1e6Q3jvEsb7LNwP6C4P5JYuhsAPCOAjAiQgisQdn7AA&#10;P+N1vcinQxYQRi6f0RmfsKALjOKOj+iuAuQDuo8AqUCUdR5/T7pQ6GLqc9YTHlYgt9YNJXQErmAC&#10;7hROwf3NjCxMelA4WdPmicytxzCclpusRzGklztIZPCBiOE19WDTMKWHDIMf5HO9gNuo+/y9JAwX&#10;PeT1qtFDvMYbjDKqeC2XVvXEqRU9cWJZDwLZA3sJ5JzuGeie6Ide0e6YlhCIefG+mM28f2GUA4qy&#10;wpA9eCiSZqyFT/Z2ROYeQUTRcYQWH9b6r38GSB0y89c6lPpro36XQBpBFMmzO2SYkrmi6YSWgWQu&#10;aYKy2g1l3XScEchIqeksdHuoMaxmQMo4xrAi5pOF+xG88TjcNp1G5oa9OLlkDp5Oa4PD3ZNwckRL&#10;nJ7SGV90jMOWthFY1iEE26Z1wKm1g3CWOaCEWLfF5bg0wvhk0yAlI4y1NYzuNELpWf4oajQ1Bo/k&#10;diWTHm4SjVHLR3SgB4TyPp3nPsF8QPd5RGgf87OfEI4ndK0nawgVHfMJwXzCgisQip7SPZ8xnH3O&#10;vPa5QMnrE8m6bBdn1GHUgRTd57YHfP8hAXjIXPjRejr9hsF4SXiesQJ5xArkbp7ccCxzAE3Co+Jp&#10;1HQ1beST0hnUTDyR9aJJeFw0AU8Kqc1j8aRgDB4XjLIsGdi+mZUT9ahAIBUYh/L3kAYlRgKs/G7x&#10;t74kIM5vr2ZtOLK0Ow7SIb+c1wvzeqahH91xTpovKtomYgshLM/ww7fNg3CzX3NsnjEbcau/gM/q&#10;rxGdK2XgFIKLCWbxh4FUcH0AvLr09wBpzBGrc0ULMIr+cSDVkDe6GLebK6oOh5RGod8MyOKTCCne&#10;h7C843DKP42k/D04tmQ2nk9vj8r+mTg5qiUuzemNo/2bYEenGKzoHIadMzsSyIE4J8PTJMxiqHmf&#10;oZg5kE9ZiGpkBuSm4QYYx9CxxjGEHIenhZNYYEUTlR6L8icoIB+y4AuUD/PG4fGmiTx+LF4wn3u5&#10;fgheraPzMRR8ubY/XuT2U6A9I4g6jCJ9/YVAadJzFnAFowFIHcpH8h7D6ycb+F3o5M94zc+pN3S3&#10;V7z2F6xEHrPiuMfrubNpAh4UTTcBORNPZfrJsjl4JsuSKXhWPAnPiyfiGcF8tnk8ngqYm+XOEoFT&#10;Huiq6cnmkfzeBJIVlkhuAXvISOIhw1a5mVmFtXTo04s64ZuJmTi4pDsOUweYQ341vxcW9MrAUAK4&#10;qXsEo5vG2N8tHod6J+Fc/3S8HdcJZXMWwnf9QXitP4C4tZUIKDiFoJLDloGkzIEUaD4GzN8fkKrF&#10;VG9Z5ZdVMBEgbjdXFBXDH6NahFGJ2yWkFWAFQiWuR+ogC5jSuCM/KBVedErNMKeNaaVknTDKMlQk&#10;cIo2yy1ZBLP4EEILKuFHl4zK34/tS5fjDYG8PJhADm6MKzO748TIVihvH4m1ncLx5dyuOLOaDrmi&#10;N64TALlx9x7DRinAj5knPmVIKnoug7rpJk8ZlslSCrQmruePVDA+p1uIXrCAvtg8joWVoJkrfzzP&#10;y8Iq2jhGgfi8YDwhHoNnBPI5JWC+oHu9YIF9zmt4RpCe8nqe0t2eMU97Tld5zhzzGUPPl9xu1FOG&#10;f4+5/dEawmiQDC54yOOebBzMax3Gzxup9EpEeF4SrBd0vacMWR+x0niQPxGPNk/GY4avT+mWz0pm&#10;4AWd8mXZdKVXpdPwongynhdNxjM5rnCsBQmUowjlCMJYA+R9ficBUvJNmfLjbHZnHJrZCocJ4sHs&#10;nvheHmMwtxfmd0nE5KYB2DYwHkfHNcexkVm4MLk9LoxvjdczumPv4kUIy90Hrw3fI2zdQQTkn0Jo&#10;KcuBlBspQ9JeIWVPYKSqwTJBKNB8CEgBULW8Gp52pVpGd5hEiERJlDmMol8KpD6XTooAyffTRLtv&#10;mWYNuP0BIA39k7rLSWiqaqGfURRhrJEJSIN0ICWPVECK6JDhdMgwCzI6pu6a4ZsllzzGsOUUovIO&#10;E8zTWL6iAK/pgreGZuBUv2RcnNAGR0Y1R3HbMGzqEoVvF/TAGelfW9YbV3KY00irJt3nEQv+IynA&#10;eZKfERDmQc/FBZk3Pd/EwlwtPUStkQ7mU3FJJbqILrrns43acS82EYSCsUovCIUGt4S/hJ/gPFbu&#10;zEqBBfgxYXtM2J6wAD9lhfGC6y8Yzopecv1Vbj+lF3z/2RpCmUMIV/bEA5WH9mb+yNd0VGmMekIw&#10;VJidT2csHIeXheOpCUqvGZK+ZMXxmC7+hHA+pas/Z/4o4L0smYY3ZTM0lc8klNMJpYA5iSLQ1POi&#10;cXhh0jOBkq75VB6Dzs/SgVR3oNDRJWS9zmu7vLwHLizrrrpcDhLGbxf3w47ZPTG/fTSyW4fh4Nhm&#10;OD+nC87P6ISbDGWvzeiKlwt64YvsmUjN+Qo+G75BQN53CNgolTbLR5kFIA3uWA1cHSDqEiBVv6SA&#10;qENoJgFKoPw1gDSq1pw6lmAU/acAUm7HklnM8w8xhDmN6TnluD2vP26PaYZTA1JwdmQzHBmehV3d&#10;Y1HWL0kBeXrVIAXkVQJZxdD1Ht3noRmQz5n7KEc0A/KFhKmE66kFMJ8xBLSk5wRR9IKuqAP5kgX3&#10;VeEoLnlO5lvymY9ZaJ+w8D5jiKcD+Xh1H6WnLMjPTdKhFD03A/L+Kg1K1WLLHPQhnekRz6dBybDV&#10;5OgKSoagrxhmvyKUL5QmKxd8qYvh6qvSqXgtKpvGpaZXBPJV0XillwpwTXJeVTnxt5CQXj5TGr/k&#10;Zmm5C0WArOK1X2YOKUAeXcxwdXFPfLe4L3bO6o5FHWKwunM8zszqhOvZfXBxZmdUzemO23TPd0sG&#10;YPfiOUha/S18CGPwxu/53zO1KWH5+JWBVM5oAjCJbvm7AVJA1CVA6jKHz5L+XiAlF5BWM9HPASmN&#10;OkGEMTT/MMILD8Cr8Dx6536Fk0sn4f6UtjgzOB2nBqbj6JAMfDc4GXtGNcb3i3rh5IoBOLO8r3LI&#10;6zk9FJDSAqkDKW71nLmiOKQRRF0Coy4FIt1OK4gskBZUDaFB4pAvGNoJkK8K6VwCpeSrAg9D1ke8&#10;noeE7+Eq5oOE7Qkhe0bpQOpQqpzTBOT9FfwuK6lVPXB7NQvyavlu4pSEUlyXcMj1VkNJIMUh3xC+&#10;N6VTqvW6ZHItvSGYsv1t2VS8K5+Ot6XcVizHUgT7FcN1kfperHQkEpCKTML9J3k1QEo3yXVe95WV&#10;vXCRUB5b2gMHsnuoh/zsmt4FSzvGYnOfDFxipXljST+cm9YB5ye3w83ZPfCaQO5YMh8Ja7+DL2EM&#10;zWfYynIQWcbyYSlkNQFpCcy6VBeQuqq3fSCHNM83ReatrB+CMWPv3Q8DaQTxnwWkJSgtASk5ZbAM&#10;p9u4H6El++BSdBHpeUexJycbD+d0xvlhWajsm4TjA1NxZCShnNxSPZfx+NK+zCEJ5CqZMY2uwnxL&#10;gBSXfMw8zhxII4wiBZ9BWg75PnS69AJr1EtTyGoO5GPp55RuCoInTqcD+cwMxOqQleGsuOQj7lcN&#10;JHVjZSfcWNUFt9doE3FJ+PpY5ZM6kAw5qVeFEwnWZEJG4Ex6oyB8X/LeD+XT8I5Avi2eqPSLgCSM&#10;kkPKAAKZv0ccUlpajzF03b+kG/YvJZBTO2ElHXL70Ja4tWIQ8+DhuEJ3vDilPe4v7It3y4agPHs+&#10;YtZ8D688wpj/ner2kCdrh1oA8u+B8ueA1KEUyH4NIPUZ53QgBcYPAmmE0OiW5vBZ0t8DpHTw6uvh&#10;pTVASgurRSCLCWQB84j13yCk7DvYFl9DSP5ZbMnNwZOFPXBpZHNU9kpA5YBknBiXgQMzWmE/w6Nj&#10;S/rg7Mp+uLyqtwJSd0gjkCpsVS2TtYEUkF4yVxK9Yt5kDNnesHBakhHEGo0hCKMoaWAZzs9krsWK&#10;4S5D6Dt0ONF9gqXccQ3BM4WoOoyvea1vqJcGIO8RyLsrCCBVtaIjqlZ2VMPn7qxhGLueLkr31cJK&#10;qUA0IF8wb5Qc8i3DUCU6pr7+js75TkDUX3P9B4avPwiYJfL+RLzhOV4zb36l9D6Qzwik9PPK4AcZ&#10;CCETa10iiOKQxykB8sCyPtg1pSNy6JBfju7A786cev1o3FjYGxendsCj7IF4u3wIyhbOQVTO9/CQ&#10;/3vjV4goPIroUlbIdQBpDqUlCI2yBGTituv/VCAz996rGVyuj2nVx7VGEyZLqg2bJmlZjd3KH8Mk&#10;2VbdAivr/LFqVNN/KUCqVjIqjACq5msqQtaLCaXSKdXNUUuEMkRaX9UsAkfgX3IEHptPMY88jwmb&#10;duPOogG4PSELx4ek4fCQJJwZ1xjHZrM2XiyTJPfFOQKphaw9tXsPCaXqJmChVY0sdKsX+SPxUkJO&#10;yf0oKXCq0JkKszSKvJI8rIhOYXIMS3pTMpFOVJNvqVBPHUdgpWFEOtDpYrfpaDeXd8atZV0ZdsoA&#10;AeaOBO5p7gC84rW9Zuj5SkBk+PmW1/ma217xvRdruU8O82CGggrK5QRyeSdcW9qB6ki35Pl4fml1&#10;lUEMLyR/5edrjTvatb+S62IY+pbX+pawyTXLUhPBFFdUoaqEuLKN30vCVlOFo0UDhNH0W0lFphxy&#10;w2Dc43Wr+X2Y115dJZNrafPfnpBROku64+Cyftg9tTNyu8Vj7+jWuJszjMeNxZV5PXB5Wnu8yO6O&#10;5wsHY1F2DrzX7WUOuQ/h+UcQUXCYkdFR6izDVg1IKWvRFZcJo2mO1l8Ipfmgcx0m45hXJWmtNbXU&#10;mqt6nCslcMrtWCJLeaSSgClz6+whlNLCKk9QFoeUZ+vVQKk14oh02Mylf3Fdqlai4giiDqXarw4g&#10;I8rNgGTtJnlAqEAoLimhq/QtGaT6IA0KJowCpDTshJSchB/zSX/+Sf6bz6LjxoO4tJA53hQ65IhM&#10;HBqehPMTGuPo7J44sKRvNZAyMFwadW6v6a1cUmuRrOl3fK4csSb01GUEUoOSBZp6W8qC+p5YmJl7&#10;Scj3mgVZ9K5sipJsE5d9QOiqlnXGtcVtmTt1wO1lMmSuD56tH4gXzGmfbyB8XCoAWbjf0sHfsdLQ&#10;gZQ+zGerGZLKLVx0n7vLuuMGC/21pZ1xObuDuq+zajnDV1Y+99YOpEOO0ioJBaVeqbByEAhN1y3r&#10;bxSYAqJc71S1lAYdAVjeF4D1hh0VtpuAlD5OAVIGy8uABAFSHLIayBVd1GMaji7pxBySDslKcu+0&#10;Lijon4bvJrVnxTEGT/PG4uLsLrg2vS1eL+6Eh/OGYczSzXDauAuBGw8gQhp08g8jiBXx+0CKS34c&#10;kApGC0BaAu+XSDnmbu3G5bqAVNv1Ca8ESv0JykYYPxZIPUT9rYGUsNWSwgRIwhhQeJxAHoNv0Rk0&#10;z9uPwwtn4M005pEDUnF8WDwuTZHbhywBKTfvakDKOFUjkM9YqCy1kP49QP7A3Ev045bp+HHrDC6n&#10;KYd5smEobhKgywva4crCNrjJQnqPYMnonZd0mNf5w5XebBpKlxxMMAlj/jD8UMDtXH+9fjChZIi9&#10;ZgDzzT50yF50yB7Mw5hH0oGuLOqASzz3RXWTdQfc5LkfbZC7RSYo4PRr1wCs/R3kfR1GHUgNUstA&#10;1uTVDFkZXTzm9T9kZSIz4AmQMo71ak4NkEeWdFVP1Nq3oDf2TOmELUOzcHJeLx4/kZXQKFycwd9k&#10;amu8XNwV1+ePQv/lJXDZIHd5HFCPsw9jBRxccux3A6Q4o36cqK5WVl0/C6QOouhDjTc6jPqXF308&#10;kLKuQakDKaoLSL1xRwdRD11D1fC5YwjafBQBhNO76BTiNh1G6co1eDmtPy73SMDxwZG4Pqs1Khf2&#10;Z3jUHyeW98PZFQxZmUMqIFUXgQak5FkC4xM1QkcGALCASa2vQCSQEp4ZQNRdT5zkh3IB7339WD4d&#10;f946E3+pmMXlLMLIyoIuI+HcHYaZ17M7oYq6Q2d8QGAerx6Il4TmHQv2j0Vj8SPzVVl/wwriLV37&#10;z4TgL4ThBxb+t8zV3nDfF+uG4PGagbi/qi/u8hx3+d1uE8zr2XTJ+e1xYU5rnKMuLOBnLZebngk5&#10;4dIqCgFOc22jBEAdSNlPA1IaeCwD+YzX81Rg3Dyav98IPCKQMlnzXVPIWsXf+coqebiQPMCoM3PI&#10;3nTH3vh+QS/smtAW24c2xqVshuXy6L3c4bg4uRmuTm2BZ4u6E9RxaLNiG4H8HuF5h/jfH2FlTJUw&#10;ZfkXAGmePypHpHQIRdVgWoDxZ4E0h/GXAGncFsu4/WOBVI07JiB1KOsCUpcayWOaPUDukQxluBos&#10;87PmawPOvYpPwqfoGGZuKMP96cNxq3cqTg4Ow/WZrXBu8RAcWk4gmbPoQN5guCohq9xOpQOpDyJ/&#10;WkCHFBClEYeh5Svme69LxFmkUEph1VxDdxDlfu9pBiGcjb9um6v005aZzB+nEsaRuMWw8vpiyRm7&#10;MV/sSwiH4MX6odRwvGOe9xML/F/oVH9m4f+J8P/IfO/P/Nz/RbD/f9vn4H8S8j+zYnjHCuP1xlF4&#10;vn4YHq4dhPurB+ABwbzHAn9nWQ/cXNwN1xd2xpX5HXF2bns1QfONFXJ/5Zjq6/6J1/kDK453ZdOU&#10;BEDdFXUgZSnfva6Q9SmBfEIgn8i4VtOjDO4x7L69TqalZMWTw5yQ7nh+Ga9jSUcC2Rf7GbF8P59A&#10;jmuDXUMyGLb357km4ym/w6WJmbg6pQUeLeyOr+eMR9KqvQTyEKKowCLmj6yEw39HQMqTklPNoduh&#10;9V3qDTlGpdQFpBFGbZjczwOpr6tp9+SG0H8ASGPYWheQ+jaLQOYzsd94TOWUnsUnYM8/qUf+droi&#10;a+vhLXBmWBiuTGmKS4uH4fCKge8DyVBKgJT+uhogB6ma/jkLnIxIeVXKAijP1igXJzSEn1KYGYIq&#10;EbZaKhfNojPOxd+2z1d6VzqTofBE3JN7DVkoq5gfPcjpQ6CG40cW6DebRjFEHaVg/GvZZPytfAqX&#10;k/CXkqnUdPyvLbPxf+9aBOxdgv97dzb+RmB+KhxPB2WlsZF5G4EWKAXIByv74D6lgdmT4TDDRYJ5&#10;Zm47OmUX3F0zWDm9AKicu5xQlhHKUn6/MlmnK9Ip9e+rA6qHreZAagPPZTrKUXhUMAL3Nw5R41dl&#10;jtgqwnh1RTdcWNoJZxa3x6lF7bBfBgUs7I3v5jJkJZBfDMtkmD0ATzdNYD7cB1cmpOL61Ga4N68b&#10;ts2YgPCcb+Cy/hhi1x9GQJG45DGWCZYFlo3fDZAETcH2jwAZTYfUJdMf6NKhM5cOmbS4CoAiHca6&#10;gNSlQ2lcF0DDywRKrQtE9UOqvsdTiCg8hahiDVIdSgldBT5p2JEGnsDNJxBUcILLk/Dn0pm5aCJr&#10;0G8Xz8arGRk4PyIJJ0e3xcW53VGZ3Q+Vy/rgFCG4uFpm9iaMlNye9F4/5GaGrEUCJQu7PFtDQTkZ&#10;bwnluy0EcyudYyuhlJxQATmbhVoKtiajM2oFfiZkZMz93BF0xX64t7Qnc7+BzAVHEUSGpgUT8GPx&#10;LLwtmY+/lM3F/9gyR0H41/I5+DMBF0D+um02/teu+fj/7FmI/+/uBfhbBSsEXte7QsIs41TzGL7m&#10;MuReOw4P14zD/ZwRuJvD0JiOIw/IuUYoLy+kS83riKtcf8SK4C2h/3HrHGo2fqrQlj/wu7zjZ74l&#10;pG9lMIC4o8DInFh+A3nOyEt+rj58Tg2bU2NZGarKAHOZtHnTEDUY4MYabUTUlZU9VAvrWUIpM5gf&#10;yu6Nw3TEb2d1x54xLXB0ckvcWyXjbmfj5ZJ2qBqfjkcz2uPFzD7Inj0fgasPIij3IELzDsJ/82H4&#10;Fh9BUNkJrSJnpS6zBWhltAbGXyoB0igdTIsAElQjtAJisgksY8iqSwFJpRFCXem75WE778OY/sVd&#10;/MEIoVHmIOr6VwKp900KkEGUQFhL+SfgTgcNZO25esVaPOMfemdUKo6OaIZTU9qhkuHRyaW9UEkY&#10;L7CgyLT9dyi5gVcfraMBOZQOOUI9V+O59BWWMGStdsmJeLuFEGwlmFvpHoRRJEDq+jML+F+3zVOu&#10;+NdtLOQs2OI80u93d80w3FzaF09W9Mc7hpo/MRT9kaD+pXga/mfFPPxVtGUW/ifhk77A55v42dxH&#10;y1PpZttm4a/bCbtInvNBKOSWqqe5Q/GKLvmuYBxeM+xTyp+AFxsYzhLSp2sZPq7syzC5O87P7YBz&#10;8zqgShqQ6GpvpRKRymPnAqUfCeYPBPOdAlOglHGthJKO+XrLpGogn8tnE0g1uLxIbsEaRiCHqtuv&#10;agMpE1L3xAW6pMxefoqRwaFFPXFoYR98O7MLvp3cFhfmd8LjtcPwdM1YPJjdElWTsvDj9LZMPQZi&#10;6JLV8F5zECG536snZgcRyMDiowguPf5RQBrd0qh/BEgF3S8A0ghlOlUnkObA/Zz+FUDqoas+1lUB&#10;+f9n7y/j6zrWbW8w/aE/df/69tt977lnn7MhaIY4zMxsZoqdxElMcYwxM5NYBpmZbdmymJmZmSUz&#10;J7Ezeoyaa0rTshzYd+9zznvf/vD8FmhpwZz1rzGeqqdqGnW8Ox6nQnbbHotOzC++9T1F28pefeZH&#10;SJz6BqKm9Ub0Yl3KfBTi3LWJE/Ma9tqaDiihrVLFjskj7bWQbFy1OwXlFCpBq0oKSAtKAcn8kbZV&#10;QMqa2mHDeOMo1e6QlJONmrazftsMqtUEFKwdi6oNX6B582Sc92O+uGs2bhHi67qYzu4ptIczCMFM&#10;fofJ7BAm0Rry82lNrYEY2UhrwOi8Ogrmmypgr9o0mQqvAobpOM/vfHXvNFzbOwMXCVyzr5Z5MUf1&#10;+w4l7l8iZ/UIZNK+5m38HLrMXPNeKi07jpsnV5u4cmSZgdKKReb36Xde0Ogwv+OvAWnWQLqA1NYe&#10;BT7sBJgaaA8eA+R6Akkow1eNQsjyUQhePAJRS4ZTsbVbAu011Tv9h94oXtwHt+b2Q8i87/GB5y50&#10;8AlBD99g9NoShme2R+GFnbFMceLxDNuMUh8BqfTp14CUPbUhc8Y/G0g7DJiCkWH/zz1A2iC1jfZg&#10;VPxnAmmPtNrzku0B2XNbLDoyt3iX/3tkzXY0LhmFgnnvInpGb0QsGIqoVSMQ5za6BchC5jfKczQ0&#10;ryF61V5Wb2MeuWMCG5qgnEQgpZLTCCShcAB5/oAFpMIGsRXGFQZI2VXlZud2z2H+OJ0dwHjmjlQm&#10;t6/Q6DsRjZu+wxX+7fpeQTsLlbR+RdumooZ2uI5KXKud5bZpQl/VQdZ84TkzuDSTzwtCNv7Nk1DG&#10;9yndpMunC8iZuKzck9/vMi128y6NFBNuwpdPq5xDlcxeM8IoZBUhbdgl+70YN06sMkBe5fcWjJep&#10;mgLy0iFaZkHJ7/R7gSyn0xCQ+QQylzm6dolPd2sFMmrt5whdMQqhy0YibuUoZLGTKFjZH3mzPkAy&#10;3Uz12qFonj8KKxcsRVfvo3jUJxBdNwUZIJ/bFoVXdsSybbQC+RJdnTN3bC/+mUDq1n7OGXYe2QLl&#10;bwH5igZk2on2YFT8lwdSKsme8yn+3wSfM0hbM4NQ9kHK/AGIpD0SkDEbRyGFFiqfYArIAm9dT0Ob&#10;MX1pCqErVVeqDYh3jGeDY16zm43WQDmVtpUwOIHU6CSBlE11qqNlV5fRwi7EhT3zCMVsKtl0FOmy&#10;A1TIOo+v0eA7gXaSCrhlKgrYOLcOewlfPt8B417uAs9xnyJxPb/DFgK5VatBrIXRmtjXPJ+1ooIw&#10;bhrP7z0RpXzvgk3TkeY2GcmeM5DiOQ35W5jnyS4TJI0Ul9CyJi3sh5TF1mhrxuphBHkCgZxDRV5o&#10;lFEw/j0KWUN7b+8U0AKkdxsg3UcieeMw5vFDmT9qcfIohPN3x60YgdTlg5C16DPkz+mD7BUjUb9m&#10;MGLmT0TfFdvxoGcgunifRfdNdyuk9mW9G0gNMrYPo8I5kOOMfyaQztBr7LgvkK8SvvaiPRgV/xlA&#10;6r5Ci5V/C8ju2+OZ9Meix/YYvLgtGAc2rMSFpcOQtWQQLSvt0aqRrUAyDJBedwNZ4ScgpZK0rjuZ&#10;T9I21lMBLCBnuKD8gUCyIbsU0hrIaYXyKnPBq2rQLruqAZ3ardMMkDlUhNLVI1Gxnp9JOLNp2fYP&#10;7I4xHf8bev23/4ZH/28P4On/5/8dE5/+MwInvIUSTfh7jzMbalX4fsvQxlpf02aPQ4E782Htnzpv&#10;IDYOeAKfd/0feOFv/x1vdfjv+P6dzjgxoz9tMpVY+/14fGUBuWRAC5DlmsckkLKtF5i7yrraMFp5&#10;pAWjlUfydVTc+wFZqT11aFUFpYBUQbkBksc2i8c4jUAmuYAMYc4Yunw4geT5WDYMiUv6ImNRH5Ss&#10;GItK/t6qxf3hO2cOeridwiOeYehJIB9nDikgnyKQz+yKwbME8tn9KXiB7UhAvnzkjw/oKP5LAWlP&#10;eWg+UmV0rx3N5gfm4FXKv62Wxpvz72bAxwGYE1R7CsT5nPbItIL3XXC+dIC3DhifYUL+NONJAyOh&#10;ZDy3h/dd8SyBNMqoIW4XkAoVBghKC0yNssYRSIK4NRbd/Pi/fnydXzAGbw1BwOrFyFxGy7rsc0Ss&#10;HI3YDWOQrsoRryHI8xxmKaQvbetm1+bJ2qt1G62roBSQWpHhUshGAtnE/K6ZQJ6jQp6n+lyggkhh&#10;LjFfvHpUgyNLqTLMHQ/J4s2j1Z2Dxt0/oG77dII1AbkraRkX0J4tGoTshQOR8kMfRIx/B6HjP8LZ&#10;CX2xd+hr2PTZU9jW/1kcG/s2wqd9jMRFfWkzh5vd1IvUmWif1OUDETnzQ/iPfxP7v3gFaz7shHFd&#10;/h/46C//Lwzt8ifMf6sLDmgbDMJazhytSBdpJQiJ8/sYMPPXj6bKfocmza1qvpG/4/JhQalBHoJ4&#10;aJ511WaGDWIT3YGOgaKeNr521/cE8ntUs9Oq5LEq5zEr1XIrrfDY9AWP8edGHbM8R7uAHIq4tYSR&#10;VjVs2QhELhuCqGUDCOVniF41CEXMN2+t6Ytj8+firRWH8aDPKarjCcIYiF60rBrUeWp7NHQlNLUL&#10;05EbIK3293usa9tBnVcP5+I1hQNGRdvH7UHWEoS15TofDBtgMwrbTthAKmwY7wukoi2QLSOwfxDI&#10;5+z/cwD54n6qJEMH8lnaDUH51G8AadtVZziBFIwWkFHo7heHZ3m/57YQvLw9BRvdNiFqxTDELBlJ&#10;KEcjZu0Ys69Opudg5LYA+TmBHGs2Ty7fNo5Afo0qQlnDXt+pkKYx7heUP7guokr1MEEgqS4C0oKR&#10;VvWQGvJcs+BXdaD1O2ZQ5SYhf/VopNOaJc/6lLd9kbdkGEpWjkElLWqV2xSUrp2AojXfonj9JJS7&#10;T6WaUUXm9UE8IUpY3I9qoksX9EPEjPcRPOUdRM/ti3Qt6l3/LeKWjUHs8olIXTuNOTIt8sbJKFr9&#10;FfKWj0L6koFImNcb0T98jJRF/VHs/gXtL3+XKo5UBCCl5/c2eaMDSMHYoox0BzoGDXuno273VANk&#10;zc4pqHIBWbb9GxRvsWDUtVPaApm4QUAOJpCjCORwRNC5xKwYiMQ1A5C+YThq1n+B9GVfYOzy9eiw&#10;7iie3HAcT3ueQg8fKuRdQPIc/xOAdEL4h4BkmOt7EEaFs7i8vXACaavkPUDaUJpwwSgbasHlij8C&#10;JKM9IO0QlMayCsoDBPE3gGwL5b1A8tYvAj22heLxXeHotEORg3G+J3BqzSQ24iHskZlDEohkNzZQ&#10;jyHIEZBetK4+n5uL7pRu+dJSSb9xBkj7oqmaApFKqiE27JvOxjnLNFIpoEL2Tnbv8mEXjGzcKiTQ&#10;vF2jmUinshDIKt9JKHMbh6KVI5Axrx8y5w9C2ZovUevG3GvjJJRu4N8JUSlzwVL373jL8CZUnuOR&#10;xY4keTktH8GKN7aTVnzN57TdKuL+HmV+M9ihzED1ph/Q4Me8dfsC1G+ZgxKCnUVQBWHs7E8QN/cz&#10;ZK8ajgpaYJUINuwmZBos2k8oNZVDZVfY6mjnjb8GZOUO5o07vkUZj5kNZL4PXQhhFJCZTA1S3UYQ&#10;yCEGyPCVnyN46VCELhrADoQuYc1A5K3j+Vj+LZYuXoquq3bib+sO4bk1x/DchjN3Afm0alm1SN0B&#10;ZGsb/ONA2iC2F38ESGe0B6EznDDaISjvAbIFzHaAbJsTOuFrD8jnGc/yf8z/uZ5ryTldUGpbEBvK&#10;53Vw2wGy7Q4CvwZkL79IPOEXjh67w9B1RyT+uj0fvbeG4eSGObRrQxErILWFPvPIVLdhyPEYQSA1&#10;sENL57KtglKXFtCIq7YxtIGUSjbQpqkxNu6dyQYq4NRgLSBlWe1BEOVcmrdUuZ1WdTQrdjLf2jIZ&#10;NbStNW5suKuYG67+AjXuE1HLqHSfjHKP7xlTUOH9PeGdjprN2vPmB36XmWbnulLf71DE/y/w1EbM&#10;E5j3TkbZlin87pPZqUxip/Idanynon7TdNRv5v/7TuP7qVRPg0mjjGVVcYDmJCs3ab9ZTa3wN+3W&#10;XKuVG184SDCp7vcD0nRK9wDpsqt+X6No85dGHbVLuS6qoymPtkCG8bcHLh6MkIX9qeq6inQ/dhoD&#10;sGfJTLy9dCs6LD2KrmuPohsV8vH1/gZI27IKSLM2lu3ivxSQrvWSCgNdGwid0R6QinaLyw2ggsYV&#10;Flz3DtLY4LUejLuBfI6vecb+P9dzer9XD1KBeavPsJVSB/X5fYTyPkDeAyXjXiBjCWMsntqSiJ67&#10;o80SnQ6+2eizJQhhbnNRuNq6loWATNhAldRl5zyG3wWkQkqp63xogyZBaaZAzJzgFJM31e9lA95D&#10;67pXjVQDHfOoiFZ1i3MivVl/1xzmjqk4t3MazhNKrbOs852IGk8C6DYe1apO8aZt9JnG56hyHrro&#10;zhRUE6aGbQR+zwJUbZ2NMt+ZqN42h99hHmOuicqdP6Bi+yyq0nR2JN+ZKN9Ky+v7PUp9qKxeE1FG&#10;ZS33pIJ6jDODOopS3i/3oiV3AVnHHLBu51RCaU3tnD9gQWnDKOU0MO6dRRAtIO38UTBW7/iO32M8&#10;SmnzbXW0LxkgGJ1AJqwfgti1gxC0YhQCCGQ4LWs6c+N8Xbpu+XDMXrIeHZfuRYfl+/EEgey8MQA9&#10;3U+jp0+AAfJJOqBnNAe5O4HtoxVIu/39PUDawNkQysIaG/tHgBSMrkXMzpK5+0FpA9k2fheQgu/v&#10;AfJ5vubZg8wX+X/mNQyprgWkpb6WSvL9fgeQTijbB1LXjaRybsmkZU3CS1uj2bMmYcjm04hzm4ey&#10;DSORRLsaS7uUtI4WbqN1aTQLSFo/2lYDJHt37bbdFsi6XVRJ5pFqjHcDSSXZ7yg1a6lsoUJSfZp2&#10;fG+AvEAVOrf9ezRu+Q6Nm6eijtDUeE5CjRdt46ZpqKOqVemWalhP0Op2CEKqqgDcs4ggLDZRT0h1&#10;0dfqPfPMbuMlflMNjGWEsdKPakklLd4y1eyeXu47noCzc/HU7uhfocrnW1RqtNZbm2nRjvtN4m/7&#10;zoSKIDTfem7/TAI52wWkcsdZJiwgZVfZKfE4aO5Ro6vaJLlcQFIdBaStjjmeo+5SyBQCGa+1kKsH&#10;4+yS4QhcOAiJUmt3Wnbmmilrv8GXS3agw+K9+Mua7ejJHPKJ9cF43DuA51FABhPISAtIXZRJI/L/&#10;ACBbFiD/BpDak7VdGBUuIG0oW+Yb24HxN4EUgNaucmmEJN0A6gTr7w17WVbb0J6tBnJB6ArZVsHo&#10;BNLA+KuW1QrntEePbbHosiORjzPQa3MSc8gQ9PYLw/ENbrSGg5FGqxa1aAySln2JFHfmkbp2oZeu&#10;4qRV7br+BKFklLZAOc6Mtmr6o363igRUuTOVSkILaueRqp5hznhRSklALxDE81SS84RW23TcHWz0&#10;26fQumoR72ToMgRVKgznc9rtvHTLdFQQwioCXEmQtR1/9R5CScBr9sxBzW7e7pxLgObye1Eh/aaj&#10;lDAWb5roCtpYKrCilPlqOaOSYFYJToIoZSz31kZa2v9Vi6D521SdxNB+tLoIbNM+Xa2Zncchwkg4&#10;bYtqRlb3EcS9tN17+J67qPI8LhU7CKMGc5h3F9Lu59Nh5LFjy9HFdXh8czxHmsv3JW4YhUitg2T+&#10;GrD0cyQsGo6y9dpCZRwafb9kLjkBnyzciR7LduGxFQfx5JpTeMLDH118T7dU6TzFTtfat5f5I4G0&#10;249pbwTy5SOCMpuPW+O3gLxftDdn+SrBbBdIhq2OzmjvdQotyxKwzm08FC1A2qs8jDr+A4G0VdYZ&#10;msP8o0C2B6UTSDOgo3nIbVHotDMST25PxpNbCOT2CLyyPRwbNuxCxWpaK9WyrhyEgLUjEbVxBDLZ&#10;a1tAavUHVdKbCukzhuqiyh0LSDPaahcJSCUFFZVE9k5WTrmiVkNcMEuytBpClTTaFkMlb1RDvV6h&#10;gSEqUf027TlDdVHJG4Gs9OMtrayuoVGyWVv8T0bJ1km0orSv2zV6STh3MofcPpOvYWyZgbJNM1Di&#10;Q2vKnFLw6QI/uvqWLoeXrytxuS76U8x8s9RnImEkoF7jTJRJMb2/Yn6pjZn52+gEBKQ22mrQZe4I&#10;W9N+/r4D1hSHsemuqN3D782/V7Nz+jUgc82l5wgkHchdQNKehqwcjlOrP0fsms/53XWhHn4fHvuA&#10;xV/h1fk70Hn5LnRcdRBPrTmJpzaeRDdv5pCbQlz5o6Y7tAUk28RethO1GxeQps0Zl/bPBLKNarri&#10;DcbfA6QNZQuQtkVtG06w/t4QkCoUaBv/ECAZbYHstT0eXbdHouPOYHP9yKdpX7sQ0O7bIjCIJ3XP&#10;2vXIX/k1slYORMD64Yihhc12Uw+ufOdzs4hWZXT3A7KlSKClckcDIapxFYAqadNoKlVRAyRU0QbC&#10;W0eg6pV/EkYVrNdsY/7oxyBwqr6p3Kq6TyvK+JyuNlVAJSugpSzZwuelnDumsdFPJ4zT+Z2mETBa&#10;VK+pKPIkuD6TCSdvCWW+x9fI3jAW2e663N1XyKNFLdBKD8+vUURlLOZzxR5fosTzC6rkl6jyHYca&#10;qmTNFi17soCspz03TkBXaN4re/69iTo6A0XN7rth/C0gcwlktscIpLsrfxyJiNXDELp8GM4uHorg&#10;VZ8SxAG4uHEcotbMwuQFC9CDQHZYuQed1x4mkMfx1PoT6OH520DaKdT/NkBKFY1amk2u/jFAKnSg&#10;7hd/FEgnlPcFckc0LSsTf78Yc3HXnn7R6LY1Ep13hOEz3wPYtGYlrdEkquTnSNvARuNhjQTqeo3K&#10;I7W63Vyr0QWkBncEZFso63ZpkKe1xtVaG0gIdyimEEDmnNutLfV1rYva7bR4Ao8WsZyqVLFZtww+&#10;Lt3CxszniglHIUEp8PrCgFRKOKu2aY3hDFRuZ+g6IZtnoIK5ZpnPNJT56uI939PyTkWlLp7jNQH5&#10;7l8xZyOUrsh1p310YxDSfG1bwihiPqnL02mnu6rNX0PbT5pNml1A6jeqhreWv7GOANaxA9L9Wv7u&#10;aoIoGBUC0Y77AqlLmhNGG8jwVUMRsmIYwlcyv1zVH01rByNlySTMWuSNXnP3o9PCvVTHfei67gB6&#10;rT2CXhsJpFcAem4ObQHSzD8aILXSQ2tqdYkKZ5v93wDIV13zj9ZVk/8xQGpk1R4McsYfBVLJu0ng&#10;W8BsH0gN7HTn/Z60q89sZT6pEqstEXiSJ/LRPWHo6BeBd73Own2dJ+KXfYVU2tY0T+31op78c2NZ&#10;TQmdK380V1Rm6ArL1pykVXSucNa4KqcUiNpPRuso6wlinbYC8fuWCvst/5dQqs7Tjw130zhCr6sy&#10;f8XPoWJtoopt+pIN2FoVocunF/K2mHlVORW0WlfQYk6p/FLTHoKxwpfhzed5v5rPVW+ZSrCmmHyx&#10;mHY1h7BlMyfONsuexkB7oWYzcnnfvuhqsdaBCkgtzObn19q2VTW8/J1VjGr9VlpYO/S40gHh7wNy&#10;GLLchzN3H474dSMQRiCDVjBWjUHM8q9xaOl0fDF3Pp6bvxWd5x5FtyXH0W31YXRdu5dQ7kdXr1Po&#10;tjkIPamQ1girqyCA7eA5KqQGdWwgW6G8WyV/C8i2f7fjfkDagz/O0AJne1DnrrgPlL8CJFWR8Sql&#10;XmFdkvxeuP6euAdIQeg6cC/Quj5/QFBa8ZyKBHRwFW2B1OJk13pIa2tISymfJIwKG8ieBLLHDkK6&#10;PZUQxqOb9l3ZGoGnGT13hKPzlgT8bWsavvQ+iODl45GwdiiSqZCyrLo8dz7taiGBtEdZ2wWSDa9G&#10;KzBcStnA3FBhFjRTBVXZUyMACaRALNs6HmVUyTLBSDXU5b6lgrrQj1FDb4EopR5l8q0i71HGMpcR&#10;3Cra2ZptU3j7PdWU+S9VsGIT80avyYzvCOJ0Qk8g9TdffoYXFZfWtIAw5xF6Aybhy9g4EpnGntMN&#10;MHJNUb0296Il5/cpJ5BVBLJaNbz63oSykr+1kreCsJq/VbdVBE/P3Q0jP5OvvRvIMQSSnYCXLl8u&#10;dRyOlA1DEb92GKJWDkXo0iHYOvcLfD/je7z/w0p0mLUBnRZswuMLd6D70uPoseoIuq3dj84bDqGT&#10;jz8dTogB8gkCqYstqUM26uiyrKYzZ6d+N5CO0CCPY+T19wCpC/Zoe8i28RqBfJ2gtYYFoxVtYbSB&#10;5C2j5dLm7QD5DmE0hQF2eVzbaAuXPazc9vnfCrvnUthqKBhfOJjF+4LSiuf2Z+AZHliV0Sk3eNYF&#10;5HNt4tldBNIVz+xMxFMGQAvIHgKSoR3otAxL0Z3WtYcrnvSNRKetURjkcxhnVkxHyrrBSPMYiSyp&#10;CSOPKqUhe82j6ZqG7QFZu+0r2s9xzAe/MfauYcdENNDeSTGr1UCpMmVbGWzYpQSykHlgwebxVMFv&#10;UKhicCqSbs1ViQWlalMJY5HncKrbcAI5AsXeI81eqhW+X0CXFqj0/ZZ2lA1/k0ZPJ1DtvmDHIfXV&#10;ig+N1k4iiF+ZHeuqZEm9BPqXZuQ4x0tTDhYU6RpVFpxuowgl3QBfW6LXbqZSu75zOTsUheYVq/gb&#10;KwmaMwSgonIn4dwpGL9BKUEs2abg79nCDsZX6jjKTClpIXiy+0ja1UFIpD1NXDEE4YtGYPq8eXjm&#10;u8XoMM0dHWf7oOuSbei+gLnjMirjyoNUR6qlO2H0DkB330B03xyCXn7hPN/MIeWQ5JjMSg+7TbW6&#10;upaqsjbxR6ZDXmFoo+S2IdDusqQu+ASjUUqnjTXgCcQ8E28dz28N/s0syTpBKFUUcKoYb/n/bwtk&#10;a9gwCsxem6LQZUskevscx8FVc5HEHjudjTWTOdXvBbJ6xzgTNWysJp9UFY9yK/5NVT3mwjJbqBQE&#10;L5/qk+tDxWKuWLRlvLkmpX0V4QLPL1HoSbCo0AKymFHCPLbEk3C6EUiCWksQLzAfrdvyHUo9CLjn&#10;eL7uG+S7Mb/0YUdAG9u8bRoaNk9GtcfXqNw4FlWMEk+CwffPZ/6o3dmz3EYgg5ZRC4TTNw5HJm9z&#10;tRaUrqCQKqoVGUUEv5QK2QIlf4uK7NuGAGwFUq8lkFsJI6Es9rsXyAza72R2BgIyfu0QxNCuBi8a&#10;hUlzFuDp75ehy0xPWlUvA2S3hQKS+WMLkLSrLiB7bmEOuY0KuctSSO0U8J8BpMKG0Bn/fyAZT7uA&#10;fPJ3ANltK+8TyO5bI/H2ptPwWrsMiWtGIsP9biAFYxFt1/2BZM7lAtIa5NEiZo2SjqMtdU2M8z1y&#10;2BCzNGDEBp9H+1kku8pGn8fcKoufmbVuGPKoVoW6dIBWystCeow12zjmrRqGnGWDkbdsGIpWjiJs&#10;E1C/iTnqZuaqW6ehTkGretFvJpq8aV+Zj+UsHIisef2Qs2AACtfTdrsxR/Ug9Hy/bOZuGYRBWzAq&#10;sjbw/QlpHjuAfH5PY9fZURRtYWdCKE2wYynbyt/P36VwAmlDqSjjcyrIF4xFvC3YzON4F5CqGx7G&#10;/HEQYpkiRC4bCv95ozFq1jL0mLoaXaiOXeZ5ofNiP3RduLcFyG4EsrsLyB6+uvxcGM9z5H9JII1S&#10;EsC/C0i7SIBQvkko/y+jkF23xqHb5ij03ByB57eEYMH6jYhfRTvHxuIEUnWYxezxy1ww3gPkTirk&#10;TuZbO/mYCmHnV2q0mk8zMAo6NvZMRg7fM082lbbQWv0wCjlUjAKqoC4bpw22ymgbVUWTv4oKNq8/&#10;kmf1RvzUjxH33UeIm/wRUmb1R+6SkShdMw61zB8bmTvW+k5ByfKxyPhhIGImf4CICe8g+rv3ETf9&#10;IyT+0BepCwYhd+UIFKz73Cyzyl3PTmD9UGSuG4JM3mZRMVVJo4GXLObQedpdXEumCGUBFb6I9+26&#10;Xrvg3gQBVNhgGrvK3y0YpY4CUvmjgMz2UiXUSKRsZP64fjCi1wxH6JJhODxnNHrPWIuO09wI42Z0&#10;neuJTkv8COV+dFm+H91WHUK39cfQ3cMf3X3O8pwFG3V8SmMCu+OZO/Lc/ycC+dqh1r/9vUC2XAy2&#10;Bcii/+sA2VNAbomnXY0y1R69qJJT3HwQt4IgurGRtgFSJWD3BXIXYWRUEcgqAllFIKsEJBtnMRuu&#10;Gnim8lKtt/ThexLGvE3M53zHIFcwsoFqKsDkjHxdAUHJXE47N7c3YqYRQEKYNPUzpE7vi/Rp/ZE2&#10;tR9iJn6E6MkfI2FaH6TPHoz8pZ8T3KF8zP/57kNETnqf/0uAf/gMMbM+QaQAnfw+or7/AAmzP0PG&#10;kkHIWz2cUA4hlIORQfuYwY4oW9AQniyppPmu/J78vrmEM5+hml6FDaaAFIBtgSzm3wWjIn+zNaBj&#10;A6lBnZSNQwyQEWtHmJK5Qz+MxrvTNuLB6cwdF/ih2zwPdFyyBR0XH2gHSE15EMjtGtDRXqwJZsT9&#10;PxtIG8p/OJDaU7W9MJP6jniZMJpw/M38eFfYB6NttA+kHgtEPWeFgHyWQGoY+49YVl248wnHKKuJ&#10;tkBus4DsujkeT2+ORCfmkaM99iNixXhkbxiIDE0PCEjaNk1BFKnhOYCsIJBmfSQboFHGXQJT6qiB&#10;D2sqoHy7ckWBrUEiKhIbdB7/t5CRR2W0YCR8bJxZBCNv9TCkLu6P6BkfIXTiOzj79ZsI/uZtwvUx&#10;YqZ8RjAJ28TPEPHNx4ga/zHiv+uDWD4XNZnQTe1L4D5F1KRPEDXxY4RP+BChBDmYCnl28nuIJKRh&#10;499BwFevIWDc6wiZ8DaiCXvq4gFmkXPeRqk0FVNzhCod5PfLo7IrBGa2D22zq9C+SFASuBIppQtI&#10;G0pjVwUk/1bI1xTwtfnqeOgQNMKayd+b5s7fSfhjeZxjlvZDOPPHDXO+xrNUx0dmbEKX+bSq833Q&#10;afE2xj50W3EQ3VcfRo/1J9DT4wx6+jB/3BxChdTmyNolwAaS7cNVx3oPkPcJjbjeDaWmRfScDWRr&#10;vMJ4/bCgcwSBM+smfyeQBsqjfM3RXMJpQWnCBlLhAlJbSb6p1R5OeJzRnmoqXuOP0K3ANJBpXpHR&#10;3nsobBjNa10H776hA9xeYYAjnpEyuuLJXe3NRbZGC5iEtNtmKuiWZNrVWDyyKRyfeAXj5KqZzOX6&#10;IV25njehEURsWPkMNbIylyoo7DxKI6m1hFCDORrUqdFopNSCVrZoy1gDpYAupqIW8X/yfUdDK0q0&#10;a3c687iEpX0RNftThE74BCfHvIGDQ57H4cHP4/To13H68zfh//kbCPjyXZwZ+w4fE9Qv30fg2A8Q&#10;OOYDnBr1Dg4MeQW7BryAPUNexonhb+HMyHf42vcI3wc4880HCBj/IYK+fQ+B497G6bGv48ToV3B0&#10;xIs4MvwFnBz7JqKn90Pi/IGIW9AHKSsHIFcF4FT1Av5Whex2LqEqcAFWxFuFjoeihL9NYUNpgORj&#10;2XET/J9cAp1JJ6CRXW3ZkUz4Izf2Q9K8DxG74CuMnzcVnWZ4oMtMX3SZswVdFmynXd2JLsv2oPvK&#10;Q+ix5ih6bjiFxz3PopdvCB43ribK1LFa849sC5oeYwdutx1nO7Md2L1htVNt9WFt92E9Zz9uG1qk&#10;/xrBtON1gmXCoZZ2HmkP6twbKlJ3/K8N53ELRjuMSjL+EJBmv53/gkAKxt8CsvsWPrclEc/Qtj5K&#10;lXzLJxTb1i4y+4RmeBAaAinLpkZZqEbHW2f+5ARSgzl2mNFVAlm1SxaOqmHgHI/SHd+a98nyJIQr&#10;+yB41vs4/PUr2DywFza+1xEbXnsYG15/GG6vPwrfdzpj+0c9safPkzg48FkcGvQ8Dgx4Dgf6P4+j&#10;BPDwgNew6+Pn4f5aFyx6/N8wu8t/x5zu/4Klvf6MDS91wLaPnsaBga8S7lexb/DLODD4RcYL2Mf3&#10;2NXnKWz/5HFser8rNr7xGLw+6ArPDzvA+7MOOPL1S4hZ0gfJtJMtUApEQcjvbkOosMFU2EAqdF9/&#10;t4HMZ0ghbSCTmSsnrh+OsLV9kLC4D87On4CRP8wikJ7o/AOBnEsgF25DlyU70XX5XtrVw+i+9hh6&#10;biSQXlqUbAH5hF+UVaVDILX30j8SSDsdaxttgTRgtbGy/6lAKtouXDZAHv6PB/JpRlsYbQDvAVLP&#10;bY3HE7StvbaG4zGq5DM+MVjsthEx69l42GgEZD7zR0EkZTNKoMbIHt+GUkAql3SGySsNlAKW4QKy&#10;hK/NZSNPXtsbkYs+hP/3b2HP6Bfh/lEPrHrtMax75UG4v/UYtnzQHbt7P00QXyR8L+HkiFfgP4pq&#10;OfpNKiPt5/jPEDtlCCImDqF6fow9fV+B30fPYtvHz2HLh89iV++XcGz4e1TJT+A/5kMcG/EODlE9&#10;DzMODXoJ+wj1zs+ewtYPe8Ltzc5Y+dLfsPLVPxPIzjjw5Ys4O+M9xK/qawZfNKlvQBRs/P5lDugE&#10;YiGPhcIcG1fYsGp3AEUeQ3l0huwqrWrKxtGIp00OXkULvnQIds+eindnLEaHWd7oRCA7a1Bn8XZ0&#10;XbobXVfsp109gu7rjqOHuxYlW9Md2gVCl4xQlc5zexP/Q4F0hgXlfzEgtXxKMJoicb7OTpjb/r8d&#10;zgN1F3ztxT8RyF4CcnMMum0LRcetiei4KRlfeW1HyNqvkcacLoO2VZbVKKQNpBSB9s0MbPB5qaQN&#10;YqXySoYNZKUfrS1fI3hLtqoAYCwyadWSpAyrGMv6I2bhAITO7IMT497B/kHP4uDQF3B0JAGkTT37&#10;xdsI/OIdhHz1LsK/+QhREz5DwvcDkTlnFLIWfY3MReORseBrJM38HHFThiOeETd9FOJnjkbSLDb6&#10;acOZU/ZHyLhP+D60rF+8i4Ax7xDuN3B8+Ks4OuwV7B/8Enb0exqHRr+EyNm9kbxyCBJXDEDSmv5m&#10;xNWMMDPn1fc3A1suS+oEzw49tp8XpFr/aMKVP2bQpqduHMrf/zkSVo9AEKEPWzoK66fOwpPT1uOx&#10;WT7oPJsKyRzSqOOKPei68gC6rSGQ648zf9SSK2u6o5fJH6mOu+LZRph2/AcBqfb+fzogXzyShRf5&#10;5dv+vx3OA3UXfO3FHwBS0TZ3vB+QWiP5xNY4PLVJReZB6OSXjH/fkolBPvsRtPobpGqDpY0jzYBG&#10;vqYoBKMaHBtaERuYoBScNpACUatAdP18wWjZ129Qwf8p5etKWqY4CLk31ddDc36jkEMlTl09CPHM&#10;3+Jm9Eb4lA+Y773FfO91BH/9OiK+eR9xk3oj4bt+jP5ImUYrOZtqs+gLpC39EplLvkLGfOZnc0Yj&#10;b/4XyF42Djkrv0X+qm+RzdckzxiMaIIczvcJIfSBX7xJKF/Dmc9fo+K+imOjX0Pg+PcRO6cvUrUN&#10;pKZBNjDchht10xysQlDaMLa1pk4g7cdOIHMZGijK8BhGIGnXV7HDWDWKCjkAwUvGYPHEWeg43QeP&#10;SB0JZGcXkF1Wya4SyLVH0X0DFdLzNHoSyJ4EUgM6Rh13JxgYX9BI/D8QyLZt1g61dyeQr/5HAGnX&#10;spowQ8NWtIyqOsL8AL7Ojuf5OoU1pNzas+jHtB6Y1nCOqtoHUge1JXSQGWaUlfEMoXzGrmG1o6WW&#10;NQm9BCTjcUHJ0CbJPQyIvG9CYOp5qigfP74lBl1oWTtvjsOjW5Lw1LYobFq3wlyRKY75jmpas7YO&#10;Qc7mcYTwGxRrgIaNTaOManwaZZQKlmtnOipiBaOKeWP1Tm0Xqf1IqSp8jUZoi9iwiwil6mJ1a8Od&#10;remGtUOQu4ogLBuIFMKZ+MMnBPQjJBHS9FmDkDl7KLJmj0LePDb2hd+gcMl45C35BrkLxyGbz+XM&#10;JQDzvuTjb5C/dDyKV4xHEWHN+mEIkqf0RtzkDxA18R2Ef/smwse/hejJ7yF22keInvUREhf1Q+qK&#10;gUhjxyAYNQ0jdbSAtCypDaUgbAtlEY9J4eYxLjAFpBWaMrJGaL8w00ip7gRxwwhz6YaQVWMRwc88&#10;Nm80hn23GH+a4YfHCGSnuZtM/th56S50WbkPXVYfQpcNx9DN/SR6eAfwfIXwvEWY0dXneJ6f35WI&#10;F9guXtB0B6F83tF27PZkxb1tzwoLWLVPu506w9mGFS3KqDiUjddd8dphVy7JsEZRCSfhs3casHcb&#10;+FUgT2h3uqKWeFPTHowHXuUXUbQuv7KhvPvLKaSE2kWubQjKlte4flwrkK09VOu8Y/tAqtdTaEjb&#10;Dl1u7C4gXfEMo9cuAsl4fCdhY/TcQRjvAtKKx7fzNYwefnHoxvyx6+YodN8Sjb/tSMf0jbsRtXYs&#10;gRxiLGba5oHMgb4mPKqsaR1ltKOEjbF0y1gC+SVzxq+saRCGqfOkekpFBaUUVRCqUFyrRxTaiSDX&#10;bQRyqEw56wYjd43AZAewbBDSF/VH+vx+yJrXH9kLhiBv4SgULqZaE8Sy5RNRtmICipd+g4JFXyFf&#10;sfBLFCz8GoWLvkGRHi8YiaxZBG3aZ0iarjnLD2ljP0TizI+RNq8vMhcPRPpKqu7KfoSRVpgw5nlQ&#10;aZnvaUqmQFMc/M5OFbSBdFpXjSQXbbFeaytq4SZ2Dr7sEHyo4t5fIs3zSyS5jUHc+tEIWzMCgas/&#10;Rwx/o9vML/D01PX4l5nb0FEKOXezNaCzTHaVQK45jM5ux9HVte1jr62hpjrnWe1SvpO5I12RNs42&#10;ULYB0hlqVzZ89wsniHa0tHWXgrbAyBCIb7QAyVtBxjBTGgKN4P0RIM12kQSwbfwhIBV2zugMbaJs&#10;/73tj/xnAinL2t4oa1sg7RCQdnSjWj6yJQ5D3I7h8OpZSNswCCmEMtXtcxR4SCGt3MhunLqfT4XT&#10;3q1lLiArt6tq5xvU7NLKCA3qaDRWA0DKJTUY1LpqRLeCstBrNN9/JIrcXaHyuXUjkL9mOAqY0xWs&#10;GIzClcN4OwIFywnKstEoXsnvwdD9vCUjTeQzH8tePALZC4chc/5gZM7rh4w5vRmfInMhoSaA2UsJ&#10;/fKhtLTDTWFA9prByFo3BNkbhiGXn60rSMtmFmxqhdG2pvZ9wWiH+dtWHg8CqXlHjahq3lEDOSrQ&#10;z2Cke9E6e4xFwsbRiF43EkErhtO2DkPg4pH4Ytos/G2KDx76YSs6zyGM8/zQeZE13dGF+WOXtYfR&#10;xeMkunkxf9TGyHQzpjqHHa12sReQ5kpobBdtFdIZdttqG78bSFe8QvAUbVXSCWRr/CcB2d4P+bX4&#10;ZwGpeMpVGGCKA4wtjTNhK6ITxO6qZeWt/Tc9fsw3Ci96h2D5ei82ntFI3EgLuZr2a6NGDUcbAAWi&#10;1EP3pSTaULmUDbKMDVMAVu342kS5n3JMZwhavka5pivntKEsoioV0SqWeI9CKfPMEtq74o187/WE&#10;cz1hXEeIZGsJaPaKQciiumQsofot7o/Uhcz/FlLlqKjJC/oyevPxZ2Yb/pyl/ZC3fAByCbUsccHa&#10;ESjcQKgJRwHfX+V6uniqQms/C7zHmFzXhq+tGtrP2aHHRfzdhfz9rTWrWmY12szl6gJGKZ5jkOBO&#10;ReRviWAnE7R0KOLYMfjOG4/npqzD/+f7regym1Z1DqGcr/lH2tUV+9GVdrXr+qMWjFqQvEmXnouw&#10;9tDRkivaVXONl73JTGtS2F6sHLK9sNtW2/gtINuG3eZNLukKG0YD6F2h3f5/P5C6BLq9y7lAVJWO&#10;qdT5o0A6q3ecFTvt/RBVQfwzgVSljl1gbheZPyngdiS2gNfDoYpOtZRCdt4UhY60r0O8juLAOqrk&#10;6sHIYL6T7KZhe6qIya3YcB1AFhLUYt/RxrraUCrKturxGBeIdnzRMhorIKWU2omgWO/hPQJlvC2j&#10;uthQKrTyo1DqpQLwtYOpaoRxpTZFpt1c2hdJi3ubSNb8IW9TljLvXN4P2asGUWWHoUhqu46KSLDz&#10;NuoKVyOQ5858lFFEi1rEz9I2JVqIrf2D9NucQLaA53IFTtVUXlxAGPO3fI48/v4cApnFY6JI5fdO&#10;4mckMGI3jDSbWYXRjkcsHoyT84bjqxnz8LfvtuLP0zej22xPdJlLdVxIdVyyF11WHUTXtUfMHqzd&#10;BaO3FiRrh4BIAhlLIBMMkOa8u0rmzJW3D9wNoh1222ob9wPSaqutj1teRw7s5zSQqQFNQdkekK9S&#10;Of9TgNQXaxsacXX+SPu1/2wgzWiroCSMiqdcQPb6FSCljIJR0Z3x4PZoPLc1CBvXrUH+MqrS6hEI&#10;9xiOZPdB1ooIKoATyDwvNnJGoc+olnyybKvsKeHaqvgc5dvGoGL7WIJqAWnBaCmkgCw1MI/m82NR&#10;uUUbFlNRCUcp869SH1pD3hZpBwOBqRFQN34uFS6boGUy78xQx7F6CLKoospH8zbwO22g/VzLfHAN&#10;wSPYssUmX2WoY9EiaAFZbHYj0GATgROQGsyh2tng2TCaSX7+TbemLM71OG+TYByFXN5adbACcrRZ&#10;8xiv4HeNWT+C6jgMIasGs9MYiG0/jMFL363D/5yyGz1meVEd3dBp/g50WbQbnZcyd1xJdVx7DF03&#10;MHf0CkRPnxD02hyOJ/2ieU7j2Om6dpnTOXcB+ax2ur8PkPeLFtAcbfXu9toK4/PavpQc2FBKeNTW&#10;pZZOIG3l/ONA5rfAaANpll+1vqEV9vSG8cqukIdurXG9N8yqbNePaxvtAam6VTue3ZfuCAvKtkA+&#10;TavyFE+IHarQMSHLypOlUD2rHTaMTkVU2GDaUArIzlui8djWTAxxD8TpFVPY4AcinvlkjEq+CEOu&#10;xwg24pG0dyPZAJm/uYB0QimlFJStCknACKNlWamgJpRLap8ePs/GX0kl0ihtJWGtoHKWK9fczNdt&#10;+Yav/Za3ivFm352yTd8wvkWJzzizzrGAOVq+O1VOy7Y8x1qhxcbuVF93wqUtOgiflnZZIeXlY+aM&#10;tkK2DDQpmEPaBeS6NcXiVL8C/j45AkUB7bUi15cdg4LPZbKzSqP1TnEfjih+vnYkT13bF2HrByFg&#10;WX+kL+sD/8VTMXLqdPx16mo8NGMHuk33Rcf5PuiyYDe6LtqLbssPoPuaI+ihqQ4VAxBIlcs9RXV8&#10;WuqozpbnWm3AhNqDo5a1PfCed6iiM7T3r3bK1z7A9oZratOv8VbxMkF8yVXo8ryKXQilQtuWSqi0&#10;m8arvLVglH11hqZEbAhboxVQwUgQzahsPl47xnCppBPKe4C0QyNK9qiSHgtSfXnnXiWt8fcDeTeU&#10;7QP5FE9EC4QMezDHGfbAjjW48/uAVDzuE48uPil4clMc5q7fgqQlY5C2pjdi1w9A0rqBSN9AFXLT&#10;9MBw5HjRBt4XyNbQwI4dAtEOAWmFHhPEdsK6fIH2tZnE+A7VuiirK6r8JhHQ8QbOUl+C6k3V9aZd&#10;NsH3561Cl2l3RrFyVIYGlDTSq7BHf61pmTZA0qpaEFodkTM0r5rFyKQyCkbVqSbw+MRuGIqo1f1o&#10;U/siZN0whK0YhqRFAzBvxlz0mjAX/z59NbrO8kOX7zfhUVXnLNyDbov3ofuKQwTyKHpuPIGeDiC1&#10;IbIuqCO7+oyAFIiusNvGHwVSF3lS2NeWsRXvNd5XvOIA0lSfUYHbbo9qAdkWRsWvA6loLTjnLWFs&#10;uULW7wHSHk0ye+3wsZmH5O0/Asj2wHx2n6J9y/rPArKrgPSllfUOwYNUyje8IrFl+XIkruxLS/gx&#10;Utm44tcOQMIGWkQ35mfuQ5FPMPNcoQZaTOtmj6i2jKw64WyB0IpWOKWa1oCPXf2jHQesC8Va1xKp&#10;3THFQKlbbfevWxtMRYV2r9tES9wmSr0JlzcVkKFb2dQShg2jDaQdLdVIhFGhx1LHPOa5duR60S3w&#10;N2cxMhjaaSHFfRgStdZRsaYPgtcOxCnmvNG005Erv4T3D9/glfEL8e/jl+KR6W54asZmdP/eF4/M&#10;I5gEsuuSfeimYnLVrrpZQHYnkKpftfPHp3k+pZBOCH8r2oNU8QI7fMU9UBLWV8x9Pn/IAtAEn9dz&#10;L+vvApKh9K59IFst6x8B0plHKu4LpO2PW5XRhuwfB+S9UP5HK6SKzsPQxTcMHT3i8Jh3Ej7wOYk9&#10;KyYjbTlBZMOKXjsIcVRJVbMUsREKSO2kJiClkkWuAR47n7wHSk2TMH4NSLvax4LR2oJRmzHbENpg&#10;2tGqmBNMVG4db8KyuVROWl9F6SbmpMwVS5QzMn4LSIXu65IK+bKnBDGHICqyPIaayGCksWPSGkez&#10;Lce6wYhbNwihq4fi7PpRvO2HmMWfwW/eeHw0aRn+dZI7/vV7D3Se7oUnp/qi6/TNeGzBLsuuLt1v&#10;gOy+7hjt6klTndPNmzmkC8gnCeSTVMmndlElHW3CCZ/z+fb+7gxVgbUHpb1rv62IArBtSD0V9wPS&#10;KiJohe/XgDRx3ALxdwNphxNGK8H9xwKp+M8EspNfGDpvjsZT7rF42Dsaf/aLwch1O7FvxTScXfUF&#10;Ilex8VElM9cPRuZGC0Y72gLZHpilzM+cUNpAOtWxtfyuFUgppA2kE0ZFC6TaeJlRTXurbSa1y51C&#10;G21pDac1kEQLSzBLCKYTSCeUTiAFoy48lMu8OVsgeg4zkeE+BOluuhTDEMI4GIm087Fr+iNm9QBE&#10;8/YsLWrYyuGIXDoAfjOHYsjEafjzNx74l++98fB0b4Loiy4zNqHDD1sJ5E50IZBdCWTXVYfRjUB2&#10;J5DdBaRPIHqYDa0i8cR2OhhCqeu32HZV4Wwf7UVbEO0QkO1B+ayZQuHzApJK+gqfby9e5WtfdUF5&#10;b0i8ckz8PUDacV8g7cEdjS6ZUjnC+I8Csj1A/zOAVLXOY1v5Wt4+tSkCj2yKxqMeYXiESjl5nRf2&#10;LpuAsKVsjEs/QdqKzxCzhlBSHXIVLpVUHinbasddYOpW85YuKFuBbN2FwAmkbmVbZVl1cR9BV72t&#10;1bIq6ndNbYm63XxuN+HcRVB3EswdtLICk0pbqU2qCKY23SqVWm7+8m5VdICpARwbSqOOzA+147gF&#10;I1XRhnHjIKRsGISk9QORsFYw9kXUyn6IXN0fUUs+Q9KCPjg1fwy+mDwND45dhD9NdMdDk9ai4+SN&#10;6DR1Ex6ZvQ0PztuGh+fQsi7agy7LtDsAgdR0h4D0Oo2uLiAfJ5C9XECq2MN5/tUe7HCCaoez/ThD&#10;i95VI21D+eI+K6d8ej//7irHE5Cv8vnXbABd0QKmHrNdtw3jJA9qaaIFpWAUeE4onUDahQH3ANme&#10;/Crag+vviT8GpDW488zeNBNP70l1hXWgnWC2hbA19Lw17WGDaANqA2lDacDUhsq6Tyg1L9nZOxwP&#10;+0Sjo88ZDNq4G5uXL0LEEl1U9G3ErOrNnEkVPYPNxV7VWPO8mFd6M5/0HYXCzaOoip/TqvJ280gq&#10;00jejkYZnyvfOoaAjCUoXzDGEpovCd44qqF2r7OB1MZZrZtnmR3StQO69n11bemv0Bb/VljX23Be&#10;p9FcjYpQyv4KboGvDkCdgTqHQsKmvV91XwUKBVTCQn1/V+Qxchk53rSongOR5cVOiJHmThDdBjCn&#10;Jnwr+iCWUIbTnoauGIzQJSNMgcKJpeMwZMoMPPrFAjw0fgM6jPfCI5M24tEp7niUCvmo1HHOdjw6&#10;bwceZf742LID6LTyMLqsI5AbT1EhA6iQYejuG46em6Pw+FZrO0+dV7vj/T1g3gWhQyHtRQu2UrYq&#10;phUvuuIlV7x8oDVeOUjlNEELy1yybWgwyG7zZnrwCOE8YqmlsxDdbNuhHQbup5DtwahwQvW/EvcD&#10;si2M9wPyqd2WSjqBbE8VW6N9IJ0K6QTSgtJSzC4EspNPBDp5h+HfvCPZQELx5brd8FsyHSFLtSfM&#10;UESsHkilHIhENkipRrbXIDbgwcgzQNK+mrnIUVREwfhrQH5BRfuKILUCqQ2Ydd/ayt/azU5A1lMF&#10;2wfSvnCqrtXogNJY2HuBlEpbGzHzO7nUu5BAFhFAG8o8b9pxRraXlqQN4G8ciNSNA/h7+yN+fT9z&#10;ObnwlQMQuqofApf1xdllQxG8dAx2z/8GY7/5Bp1Hfo+/jVuER79Zgce+3YhHJlMlCeTD03zw6Mwt&#10;eIwq+di8nXiEQD5KIDuuOmKA7OZmAxlOICPQY1OkBaTf3UD+HiidQDqhtIFsC6UNoMKG0oBJ5Xz5&#10;gMIJ5f2BbFmoTyf50hEXlI7RV6OMxwgj41cs673yq2gL1t8b7QHZHoxtgbTVUUDaB9w+CX8USCeI&#10;98BocskYdGUeKSA7azNlQvmYZxT+tIkNwTsQ8xauQ+CsrxC2fBBjMKKWD2H+NAjJGwglG22mlwrS&#10;RyKfUKrOs2QrbSrBLN0ipWwfSIWArNn5tQtCqeJ4wmddpsAG0oy4EshWCKeicd80V1hA2ippK6Xs&#10;rnJRC0otF1O+auWuglAhOEtpUwVokc+IFhiljIIx03MI88XB5jfGreln8sXYdQMQyU4pkMchdCWV&#10;cdVwnFwwFMdmDcaob7/HoyPm4uGvl6Pz5OXoOmEJHpuwjpZ1Ix76zg0PT/XGIzM349HZfnhs7o4W&#10;IDsRyK7rTxgguxHIrnQoArI7gexJ12IvoXOe498Dpx02pE8LTN7ay/iccMqmth/6W2tYYPJ5jcC2&#10;Cc1XOgsOWlTSVVJnA2lD+X8KINtaVQvG9oF0nqC2YVtURXsQOkG8H5BPe0Tgz3zdQ5sDMW3eGoRM&#10;HIbIma8hkvY1esUw2tehZoQxgRY2kXZOC3KzDZSjqZS0gwSxWBb2PkDq/t1ACsQJBkhdfUp21UBJ&#10;IOt1/ZB7YFTMMOGE0gZS7ycglZdaQFrFCcpn7ZzWKCS/c4GPBWM27XemJ+24+0BaVOWMw5Co/VTp&#10;CKLpDGKZQ4etGYaApQMRtIgKuWAQ9n/fG3u/643h0+bjz2OX4S/jVqHL5NUEchkem7QeD00mjFTI&#10;R6SQs1wKSSAfXbofjy0/2AJkd015eJ4lkGGWSrqAtDYpa13jqnCe6/bAtKMtmPY6WhtKG8z2YVSO&#10;mWzibjCpno5R2dZoLc1Tu7erf6xNs1w72R1lPnks34RzyuMuIFuGc038xwD53P77K2OrVbWAfHKX&#10;ZVVtIH8LRkVbIG3o2gNSINrRAiTjBbdIPMLbDpuPY9bCJQib2BcR3z2N4LnvIXRhX4QRzMiVQxG1&#10;VqVio5BMK6fpAC3OzfOx1LLAt33LWuGnip7PrTySQNbtsq49aQFp37eglGVt2NMKYtP+6Y6YaaIt&#10;lLrSs95DKikrXLVNA0gqPHApJC2r1LGYOaSZxhGMVMQMj0FIZZ6YvKEvQeyPuNWDEcOIXDkI4cYd&#10;DKI6DsSpBZ/i+JS3cHT8m9j+xes4MnMwdm7fgE9mLMC/D5mFR8atxsME8+FJXnj0e088wnh0hi86&#10;UB07Mn/sOH93K5CrjzqAlEK6gKRK2kD22GbtrWurpQ2ozrV9FW0LyvZCYDJ4q7pnlVoaKO0glC8Q&#10;VjvMahJXvLhXS70sKJ1wtgekRmifbwfKlmuKCEoCaS7a83uAbBttwfp7o30g74XxXiAtdbSBtHu9&#10;fwSQ9mMnkILRjs7snXutj8aDHnzNppOYvWwpQqYRwimv4NTUl+E//S0EzP4YQYsHMJ8aTSi/QMK6&#10;IQZKbexktlb0EZDtK6QBkra2LZCWbf3W3JdK1u8mjLu/Q6NDGW0Ymw/8CpCaMhGQxvK2AqmF1cUE&#10;sohAKo9U/qgRY8GY6YIxab2KIXojemVvdjr9EbFsIMKoiIEL++H0vN44NP0dHJz8Co5/+xJOfP0y&#10;dn7O29mDkXFsBTZtW4dXxy/Gg6NX4pFvPfDolE14jFa1g8rlaFc7UR07LdiJjov24DEC2YFAdiaQ&#10;3TacbAGyi1c7QLZEK5BOKBW2UrYNu90YMFX37ALSqZZmFUk78cJeLYjWbZIDSmst5r1xfyBfdABp&#10;oPxVIJmAmqJyJabywjbxrje239yOdj+Ut87X3y/0vwpn9YRzFExhJ+KyGLYyOhXShlLRnoUxOwS4&#10;csdfG8ixQ9U6XVxQdtvE8I1iYyCY7sF42DuCjxMwZfkGREx7B1EzP0C49lH9/m2cnfImAqa/jcA5&#10;HyBscW/ErBmJOKpl/LpRZmOnLK/Pzd6mhVuZo/kRACpiyXbaxR1jUSYoTfmcalp1/UldNl0FAtYI&#10;q2Bq0FWM901B8/7vCdzd+aMNZSOhrGc02H/XoM8uzVFqCmQC4f8W5VrHyPyxxE/rHb+mlf7KrOLI&#10;Y96Y4zmIHQghdKPtpvWOX087vopOYPmnhPAzhC7ui+CFfXB2zqc4MfU9HKQiHiSIR799Hie/fg7+&#10;376KXWNfwsHpvZG+bz4yw3dhwZp1eHr0DDz4FcGcth5/ozp2mLYF3Wb4ocsP2/DIwh14cNkudF6y&#10;H12XHULX1cfRff1pdNt4lsc8EJ08w9DFJ5KWlfnjFoKn4Hlynkdn2OfZ2Qk7Q+MJdjjhdMZTVEHF&#10;02bRgorYEwgkY08cnt8b7wLSsrYvGvDuDnsp2POu9q22bvOivV/vZ1nbi3uAfIkf8GtA/p7n2wv7&#10;yyr+0UC2jd8Lo+JuIKMsIH2i0JO9dEc9tzkJU1a6IXrm+4id9wmiqRIxswnhD+8haOY7CJj1NgJ+&#10;eBeB8/sYJYlZPYyWTzuujTQ7mOfRtuZvolpuEZTM2whj2Xbmc8zrTBBGbf1RyVttJ2lNeUwwQDbu&#10;/c5A6QTShtIM6BggpxkgzRWOTXWPigc0HzmeyjwOxZu+IHyquuH38LFWbxRQJVV9kyF7SkXUfGK0&#10;mVMkjMv6EMTPELTgE5ye8xGOf/8WQXwVB755BQe/eQ1HJryCExNeJIwvIGDi69g37jUcmPYZYnfO&#10;R2H0Ppw+sQdfLV6BR0ZNx5+/W4+/TPXCXye5o+P0Tei5cDc6L9qNv82zNkXuuuwwuq45QYU8jS5u&#10;AejsftYA2dUFZI/NVEVGd0U7506hc2ufbxtM52P7OQvO1o7bbkMmtGCBMMraWqtK7gbyeUJqWVcq&#10;4T4bwLtDYDp5sPJHwdh+Dnm/aLlgawuQrnDC5Pyg3/N8eyEQ7fhHAWkp4r1A9vC7uwjADqdVdVpW&#10;AWmgJIwCshuB7EXL1JmNorNPPL5bsRFRhDBm4WeIYsQv+AgxCz5GxLwPEDKbUM58izb2XYL5IfPL&#10;TxGzvD/i1wyh/VOly0iziNdsvkwASwid2buV951RphUhfq1ldNYgj3JJ2tc9d097tATBrCOMNbru&#10;vwoDBKLfBHNtyRKCqOVVWjKWzTxRk/z6HlpUnM+QrU5R6RsVMXJpb4QTwhBCeHb2hzjNzucUf8/R&#10;797C/m9fxu6vnsO+r18wMB6jXT1N6x446RWEfP8ODk98G3un8FhsX4yK+IMoTTiGQ8d3of/8VXho&#10;/Co8NtvX7DDXcdYmdJ23HZ2ZQ3bVZeeW6LIBujBrK5CdXEBKIU3HyONvQh1jO+dOYZ9nhQ2g8znn&#10;89YeS1Y4wdQ2ME+4ck5dO8RcP8QFpAltrkVg7d0KzPIvxt1A0l2SA4Fow/jKUWsXdGtXdAvI34Ly&#10;DwPpDOdr7hf6onY4QfxnAGnnFjoJdvweIFUQoNxRQKp37uodicdpVzt6RaCDRzQmrtiAsDnvI2z+&#10;xwhjo41e+BHiFn9qInqhBWYwVVJgnqFqnp1LMJdIeQZTgYZZauk1BnnaPGvbeIL5LZWL+ZwjtPhX&#10;m2OZ5ViMSsKpsCp5JhjgnGGqcwhiNXPMyh2TqLQToEull/l8jdyNI5G9cbhZC6kd7wRktpeu5aH9&#10;Z7V+cSTSVBCuCpulVPYFvRE4+xN2Ku/j6OS3cWjCGzgwnsrHOMQ4PJE54+RXcer715hDv05n8BbC&#10;p72FqFkf4eT3H2LnxPdx1nseapKOoj7tGLITTsD38CF8+sNaPDp+BR76fr3ZP6fDXD88NJP2deE+&#10;dF56CJ1XWkB22eCPTgSyow2kSRUsIHVrzos6zDah8+c8v+2d87uft3JRO/+0wdR+TL1cg0O6upaA&#10;1JaTz+6ObQHyOSqn8kqzwRrVsi2Uz/+jgHRC6ITTCZUTQn2Yfd8JnfP1ztDfFO3BqPhHAWmBaCX+&#10;OvgK50lpC6IdUsZWIAmjgGQ84UXL6snwisPENR6IpCoGEb7QRbRniz9BPHOsBMUSxqJPEUtIw+e+&#10;h7Oz3oG/gnbvzAIrD4tYNoD5pdZXjkaG91fI9vkSLfuY2qFyNkJZJjAZ9npFRSlBLtuiMrhvaW3H&#10;047q4rCTULmTIO6YSHX9lopI2HXdSY8xyJYy6wpXG4Yhy02XFFfVzVBkeA5BittgA6JUUWoeOOdj&#10;+E/7ACemvIsjVLsD37xBG6p4HQe+fR1HJ76BE98rX34TwbPeQOAswjjnQ8T88L65QNCZGZ/A75u3&#10;cXglv0vcUdRknkJ+yknExvjDb4cfXmYe+ZdxtLAzmEsu2I6/zvHDowv3oBPzxy4rj6DruhPotOEU&#10;OridQQd32lYe864C0qWSui/FdA66OcMG0w77XDuhtUObm3XbQtC33j2d0mM7O3JGLxWyu6C0gTQh&#10;SPn8s2xz1lIwTaO0gmlB2Zrm2ZxY4RplbQPl/eJ/GUgbOOfrnWH/vS2Idtj1q/8oIK1e8PfBqLCB&#10;NFDqxJuIIJCR6OATzVwyGku8tiBqeT8ELf4YkcyxEpYRQgWBTGbDTlId59JPELeIajn/A6rNuzhF&#10;pTw+413C+YEZkQ1e0If/OxBxq3V5b+3VSivpoVxOtnIMb8ci33ssighmIQEtYJhNqLSlh5ZS+cqG&#10;qmD8WyqoRk4nopxw6lqOxYTRXBpdl2Y3V0cehZyNIwjkcKSvH4LUdYOQsm4gElb3QzS/d+j8D3Fm&#10;Fr/jtLfN9MVhKSHhO/gN42uq49dvmls9f3QiVfH71wnimwib+zbjPUQvYAdEF6DrgwTN6QM/vnbr&#10;rOHID9uHmpwgAnkKufEnkBl+BMu3n8KrgnLSUvx5wSb8ZeFedFxyFN2X7kfnFQfRkUB2JIhGIQnl&#10;o95h6MDo5B2OzuwUOykIpaaj2oYN5L3gWaPm9t/svxsgteOggHRVAT1OG6tplZ7botmOYvDkjlhC&#10;qW1DCOEu3ir4+GmByjanlSdP3QdIq61b7d5i5O8A0kDGMOvCHGHevA1cNoh2OP9mg9c2nFMc7U11&#10;OKc77jftYYH4WzZVMDLfMPHbINonyu5p7ZOsooCObAxd3KLwb8wlP9sejNhTRxG2ZiROzX8LcUs+&#10;oSp+isRlBHG5LljTD6mr+iNpRV/znJQych7t7Q9vUVHeYkN+DwEzmGcyAn94z9jeqMV9ELt8ABLX&#10;DEXahlHIdNfFXbWx8ljkEr5cwqXbbAKW6S5waXc9BdwXyDeXK/8KBT66kI9rP1QCnelB9aU1TiOE&#10;qWuHI3k1LenygYha1Bfh8z9FKJUwkJb0zPcEcfJbOD6BVvTrl3Bo3Ismjnzzsolj377C53n/25dw&#10;6ruXcWbqGwih4kfwN0UuUB5Nq76oN9+XnQ87osgVg7GLajp74MuIOuiBczlhqM4IQm7sUWTFHEFO&#10;ZBjW+vjivSXL0GmhG/4yays6zT2M7sv2mXnIh9acJpCh6OkZiO4eZ/CQTwge8QrGYx4hdCdh6Khz&#10;s9kqa7TPkylvZNhQKpzwmed0q9C5doUGhzRI1DJ6y3hc13zxi0KvbYrou+JJwvoEc0+zgZrantog&#10;ravEQiHhsIXkuf1q72LCmuLTogsbQjvaA7Bt3AWkE0oneK3ye69d/TUYFb8F5G/D+I8H0nnynCfV&#10;Dj33KHvmhzwDMC8wHWWxYQhfSSBnv0kgCaNUkTAmE0LBaIcex/PvMQbK9xBBNQmjGoXM/YDxPoJm&#10;v0co3zW29szMd6kuHyJ84WeII5xJBChtgy49PpJwjjaQ2ZFGKBOZFyZT+VLcRyOFf9cObxl8Xq/X&#10;BYMSVg1E7LK+iFrS2wJwLgGcRQCnv0OFe5M54Gsu6F5qAfHgVy+0wHhsPPPECa/iBBXxOJXx1GSq&#10;4oy3EcJOJIqqL5seR0cQv5jfl7Y9ho8jmENHLhuEfd++hXFvdsamReNRmXQSTfnhyCOQ6ZEHkJ4R&#10;hqiYYBw+dRordhzGkHVb8MwiD/zPZfvxbyuO4+FVZ9BpXRCtagBzxzPotjYcPTZEoLunBtfuVUWF&#10;DaQNpaLtOWwJx7m2gbSjdVqF6ujXGr2omIonqKBPGChdg0Bsf0+wLcqtOaG0wJRCWvPsNpA2lE6F&#10;/C04fx1IB4jWEK4+pBXGu8Frz5L+fiAFoh1OIJ/YebdV/V8B0gmifcLsk9n2bw9tCsFTHodxKDEH&#10;jYlhCFkyAiGLPkLC8s/uUce01QOQvka7gQ8wUMrKxrHBavAnfMGHiOBtBPPPMDbsoNnvmBCkgQQ0&#10;gHCeJaRBGjRa8DGiCVQMwYpfSdVdMxgpa4cgnrlgtNtwxDBi3UdY4TGSFnQQYe5nlj6Fzv/IwH5m&#10;xltU47cJ4lvwn/o6Tnz3KmEkiBNexP4vn8HBcc/h0NfP4/A3L+Do+JdwbMLLOD7xFZyY9BpOEkL/&#10;KW8wmDNOe8vAGE5rGrNIOXNvKm5vJBDIROXRdAoRVEmtfzw06V2MeO7PmD7sbeSG7Ma1sjgUJZ5A&#10;esQ+pCUfR17yGRTFBiM/KQYRiZHYeOIgBnsfwwurduPBJdvw72sO4UH3QLP0raM7gfMWZDwnBK4r&#10;1bOLO9XSAWF7YYNpzif/146uOrebeF7tEVuGE0oLzChCyeDt4w44e9HW9lJxu6yt2httqwZ/nGmU&#10;E0i7fTuV0gmkE8r2YFT8OpCE7n7K6ITx/kAqP2yFry2EbUF0Ammr4z8DSBtGG0iF/Tfd7+AVgb+6&#10;H8fQLYeRX1iIcxmhCFz6OUIIVyJzMEHXFsaMtYNM2FAKWKmpgIxk7hnN+4pIWT3CGcVGHk71DJ3z&#10;nhmhDSGcQVJPwhTI/FP3QwSp1HXhJwgmEEGEVbcmeF/2N3QOIedrAwQgc70T3wmul6h0LxK0Fwnc&#10;Cy1xYtIrhO5VnPruNZzma89MfdOE/5TX+fgNEwLx7PS3EUQFt4HUSHKsRpWXfop4fu8k3k9c9gl/&#10;w0fsDPrh6JT3MOqFv+CLD55E9P6NuF4eh+rMs8iK3I+cqP0oTj6BbNrXjKhjKEgNRl5qKCITY7Dz&#10;zBlM37YPn7jvweMbjuERN3885HECf/M6hb/6BOAR7xACGY5u7hE8J4SVqYQdNojtPadxAHtwTqHB&#10;IWe0TKe0hOY9IwlnVEto+ZcJFbgTTOWa2hlfUNrtUWGr5TN7ZV2t9m1DqWhdM3y3YjrV0hn3BdIJ&#10;mw2hM5x/bw9EO5wg2vFrQLaF8Z8GJA+2bk3vyjA9KU9WR1rVv20MwcMbj2PDyRj8WFuKqnR/nFr1&#10;JQJoOxPYKJ0wCsJ0F4w2kPpbCqFMJJSxBNiOOCqMIpYKaho5G7cihveNmgo+5pyyimenUaWYvwUQ&#10;mLPT9Jh5qCt0X2FBJFV7Df6E7BRhOzmZQE58AScZpya/xOdfNvOGAVNfM4AFz3q3JVTYoDCfR6AV&#10;uq/n9NqIeQRuAb8jAbQUkpaV3zWFj5OXfUog2dks6YsTU9/Hl68+hGGvd8bBDTNwoSAM54sikR93&#10;BGnRe1GQ6Y+8tDNIiDiMuODDSI3yR35aIMrSQ1GUEoGQ0ECs23sE47z34iOPY3jO/Sj+5nYU/32D&#10;P/7nxjA8yHy+k1eolVMyNOCjEIQCtS2sZpSWKqvb+0F5N5i63/rYUk7e1zKwza5VJ2xfNpBqh22B&#10;fHqPVPJeIG2ldNpYRXswKgyQBkpCaLbFc4UTuPtFewC2DWsU9e64H5BOq+oE8omdgtEGUlUXgjLe&#10;dR0PC0qNmpngwevOvEDRAqJueZC7bYph70lV5MmSLZISygpps+RHeAL+5hOOv3icxb+uO4G+W08g&#10;OiUDdxqLUBi3DydWjkEwlUqQtQC5ZgAy1w1CFkO3Bk6XddVrFAmraGFX9m2BMX5FHyTI1i7rg0Qp&#10;qblPm0owoxlR/Izwecw7pZi0s4EzCQgVK5hQBk99C0EENIg5YSDDn3b0JBXRf8qrBFOq9xoV73Wc&#10;ncnXzHqL6vkuVViDMR/yfT9GDK1t9KJPEUF7G0ZlDSV06gAUUsTAGe8g2Cjj+w5llEXnd13ODkad&#10;jHJo2tVEAhkthVzcl9b4PUx84zEMe+lRbFs0DnWpJ3G1PBYlKSeQFn8Q2bwtzZBlDURq7BnERZ5E&#10;ZuRxAnsCZWkBqMwMRXlKODIjwnHoWCTW7g/CVztO450t2oXuFO3sGfybJ10L4yHGowTsUQLVieer&#10;i2cI889QM3+pEdkuXjyXPmFmcMiCkzB6EUqGUU5jaa0w85uOMKWTgpJtRdGNqqlR2R5sP90JZA+1&#10;NQ3wsA3aUFrW1QJS7dkGsq11bQvkS4eoktpd4DDtqyteFZDtqd+vxd2wtU5X/FbYXtsKPW4fxrZQ&#10;Kpz1iI9vd2yCbKoyrMoMk5xvZhA6hXo5HVxjQ9n7daZydtVB5YHv6cmDzOjiHYPHfKLxbzxx/4dn&#10;IP7d6yTe2OGPb46G4XDgSZQVxOHmhWKUxx7AyWXDaR2ZQ63oh2QBqUvYrR2A7PUDkLthILLWDyGU&#10;isF3qaV2sEsghCb/4m3SKoK6uj+SXbd6H91P4uv0mhgqaQwVNEqDJib3pHLOf4/W9V0CRmB+IJSa&#10;D5z5OkO3b5jnQma/bf4ezteFU7miaCnjVvJzV/N917BjWM3PWNMfcfwOAl/qF04ow2cTzJlUzhlU&#10;zOlURt6PmPMRommHYwmcBqlkv00QzKQVVPplH9K+Sjmp/Iv64Mx3b2HWu10w5uXHsGPuWBSF78b1&#10;0ijUZJ9BdvQhFCScRHV2KAqTTiMn/hTSo44iO+E07WsI8qmSeelhKM6NQU1RIhozIlAUHYj4kAAc&#10;C6RyHj+C8buP420C1G3DKfxp/Un8KyH8C8/bIx6Ekpa2E2HTnHEH5qDKQ/+2KQIPbxFwVDZvQuYV&#10;TWWl+3FZ2rbRknuyndwVclSmQ2fnLtflmt9uLcWTSqqNWm3WFhmnUrZVyxYgD1IlD2TTjebgtUO5&#10;eE07CxxhDtkedAqnEjrjHwWkE8a2QDphlELeDaR1MFqBtA6SgDQJuoDkrQ2kDqyA7OAbjse8g9mj&#10;hqKH7Ax7vwd54v7NIwAdPP3x3vZgzDgcikMhkWwo8chJi0J5WRpuni9AZfwhnF75OYIXCS6CRHUU&#10;SBkuIHMYAtKC0gEk1VIAJhICO5wgKtLWDnRASXAY8VQiRZzyUEY8FTROlpd2OYbqFK2clLDYoQGW&#10;eP49gUCbzyF4Sev4vhsGt0QKFTyRnxHL95Jayh4LxjCqYQgtarCsKpU4lFY2cq5KAwk0OwUNUDmB&#10;TF7JjmU5QSWQMVTbmIV94D/5Tcz/qAfGEsjNM4Yh098XFwtCcKEoDDkxh5ETexRVBLKENjU/KQDZ&#10;caeQlxyAkswwlOREojAzAvkZYSjK1TGPQXlBFCpzY1GaGUdFDUJ04BmcOR6ItQdOYcT243jRxx+d&#10;1p/Bv64PZkcazg41Cg9vikUndshdpHCebAMbmfe5sR24EywC+xjB60gL+mtAtgXTTnFsp2WnQnYp&#10;ntqg7eLUVp3tuS2UbRXTAOkKe2MsxR8GUtEWSEHmhK+9aIXRkvffA6Id7cGoA6Iey/RaOkhtgFQu&#10;ICB1gNUzdmYPqZUbj/D1f/INwb97nOFzofh0TxCWnA1BQFQqiuNSUZkQieK0syjKi0JdRTpuNOWa&#10;krCza79E6LKBSJQdbQfI7A2tQNpQyr6muNSvLZACMV02d/1gc6vHKQKT/6NI4f+n8n2s0H1X8PkU&#10;vdYRaXoPs1UlYWCkbRxiIsN9GNLdhhogkwloIu2zgNToqIAUjCqSD/mBdnjmWybCZr+L6AWEnCoq&#10;ddSIsj1IJevaCqTKBhkLeuPUxNex6JPH8cWLj8BjUj+kHXPHuewAXC4Npy09iozIg6jICkFZZgiP&#10;bTAKUwKpkP4opo2tKIhGWV4MiglmQVYkMglnUX4c6srS0VSehsqcKBQlnWXaEEC4QxEdEYNdATFY&#10;dDAIA/ecwVPbTqLThkP4y6oj+Nv6ICpkHFORGCoi4aKKKnT/MXer4MCZa9pxPzCNlSWYxsoSTO10&#10;34PtTFD2cAmB2qLapg2lQm3Zbt9tFbNFLQ9QLRkGTId9fcAJ2u8JG1YBaUPmnI+5X9jzNnYC3BZG&#10;RXsQtgeiHQZIV68lGE1CLpviuq8DqgOtg/4w84d/Yz7wr74B7ClPYPDOEHieykdsVCYqM+JwvjAd&#10;jXnxKKFlys2NRmlBLOrLEvFjYxYaUo7hzJovEbSUirfaUjQBlMHIWmcBmbNxKKG0wqmUdj5pN2o7&#10;/2x5j7uAbAVRl1lP53uZIFSKDAUhsyPTfbgVHlZkeYwwYQOpEIxJ2uyZljWeFlZ2WGWAqs0NZe4o&#10;RRSQIbOsiJj7fosy2tM7+u7m+7ssa7ws6xINRFGtBeSkN7D408cx5vm/YfUXHyD9OIHM8sflklAU&#10;J59EWvh+lKYHokK5Yla4ifSYo3QiAQSSalgUZ6KqMInQpqMgOxl5+UkoKElGcXkKysp4y3OTmxaO&#10;3KRQFCSGoSDqLJIiQ3AkKBwrD57CSL/jeMHrBP687ij+tJaAuh3GXzxP4kFvQqpqHw+BaY3Wto22&#10;YNqhmlrnoJA96GOrp1SzhwtMtUe7vf4ROO+ysYdz7g+krYJtoy2QNmRtAWwbvwWkUxXvB2NbIHvY&#10;O8YJTJdFFZA9aF96CEgeyA48sA96RuDP7mfR3fckhu8NgXtANKLi4lGRm4TmgkxcqijGpaY8VFXG&#10;Ij8nGCUEsqogBo1l8bjdnIP65CM4tmQkjs+hLVwlkAgQFeduIIchW2EDqeDrMvR62tzU5bqMeF/r&#10;PqFMIiCC0obRCWSKC0gbShsuA6UNowtChR7rb9oztQVG3WekbiSQ/I4CMm5FbzP1EqHpltmCUQM6&#10;ApI5qAaBCKaqjCxltGyqQGztUDQIxbxx6fu0yS4gXZZ1eb+n8flzf8OCwS8h84Q7mrNO4UppKDu7&#10;s0gN24+i5DMoTw8xilfLzi4zXlMgASjLj0B1SRxqy5PYAabiXFEqqphL5tOh5FBBC1KDUMgcMy87&#10;GiWMCippcUYQMhKOIDfWH0Ux4UiLiUJkQjIORMRh7WF/jNpyAq97HUcXKue/rj2Kf9kQhD97JhA+&#10;jaKHtoJohwHSMYXiAtIeDDJAMrROVp281NOGskUQXGqpsKG0wbTbuA2lwthYqSWBVLxAIBX3WNbf&#10;ArL1ikOp0H4kZuMgA5gTOCt0SfJn+SUUz/AL2fH07lZr6gSxPSjbg/FxwcjHj+xMxGMarGFu0IsH&#10;sBcPUi8m8z238qDSuj4i67IxGM94nsXYPadxIJLqV1KChrJ8VOdRAStj0NxciHPN1WioyUZpXiSK&#10;2JOXZ0eihj32ubIE3Dmfi7rMk9g1ux8OT3qbMBEwKlwG8zTBmL2uP6Mfch4mBQIAAP/0SURBVGkZ&#10;cwlCLpVSkaNrgjCyDZS0qczvUqg4abSvaXpM+5iqXFL2le9lbgWmYGSkSzldkbqeqslIo9pl8L0z&#10;nepo7hNSAenKFTP4uRlSVgO1igtog6nUCQRMAzrhVEGVwwVreoO3UkjBqMqimIUfEshPCN6ntKef&#10;8Xv2pqLzu/N+0gqNMjNvXKwRWOaZtKxR8z6B/6TXsKF/L0x+5SHM+LgXYnatwIWcAFwrCUNDbiiy&#10;Ig4gjwCWZwUZ21pXFIscPi4lrFUFBCyLqkf46ksTcb4qDQ0VyailO9E5qMwMZy7J/DIvGkVpVNyU&#10;EL42FOm5IUjl/2jUNjnyFDKiAmiPg1EcE4TE2HgcDU/CmmNhGOXnjxfdj6HD2mP4H26B+BPVUh30&#10;wx6qxArFQ6qd9Qxk+hJERQxjvhmB7l5UQe9I/NXnLB71CUEnTwYtr9KeLj4aqadyEkqzflZQypG1&#10;k2MqbDhtMNuqpVTSBlNq+YeBfIYgmrxwrwWkHfcD8rk9/ODdfL0rntGIVDsw6os7n3MCqd5H4QSy&#10;O+PhbXHoujUGT/LAPMWD9Dhvtb/qI55B+BMPflfvYAzdHYztEUmoIIQ3G7JxvjqDJ5z2tCoLlxqp&#10;jA1FaKrMRnVREkqzYwljDKpyY1FXkoDzbBR3zuWisTgQW+f0wf4xLyJzOXNHQpVBxclaa0dfAjmI&#10;MdhEHsG0I4cgZRK4NNrFFKqLbtNW8b4eu0LXEElbzfektZSFbRtprvxRcAlIA6VZxUGbytASK93q&#10;eb1GlyvPXE8g1xBmWuzklf1NSPU05xk+h8rIfNFSxXdMCMboBR/Qrn5E6D7m6z8hjJ/y/z8zoftJ&#10;K/S3T5lfEkSqrHmv2R8QyJfhM7AH5r35MCa/1QGn3GbiUk4QrhSG4Hw+7WXMIeZ/B6mOQShOP4O6&#10;4ihT61rGXL2xJJYqeBZRZ3YiOeIIKooSeG4y0MwOsr4iDTVlKaguTUZ1cSIqixPMyHdRdhQKqJqK&#10;Yuacxcw9C9JDkZkYgOTok8iOP05wA5h+xCI9MxOHIuOxlLa23+aTeMn7FLpuOIa/ENC/Ujkf846j&#10;GsagkzctLSF8TOqpXHNTGDptCWUqFIEeHoRxIx/7xKLzloR2raw9ou8cALLbrFM1nWA61dK2r/9U&#10;IP/o4E17MDqBtEMW9XHG81THp9hTPa5RU/ZSj/Ig/IUH5sGNgXhnSwA2hMcjp6IQP10ow0/ni3hy&#10;03kyo1FekICm6mzUlafzpGeY24rCeFTmM49h1NIy1ZfE43JlMn6hQl6qjMC+ZSOxafCT5iKpWVQc&#10;AZlBiFoV0oKxPSAV2bS46QKPtjF5uUYuW0NQpvH90l0Wtm04gdTgjQ2kDaVZ88jQY/1Ny64EZNoa&#10;2l9a5iTaZM17Jizt3Qok80WBqEEchepVpY4JS6WOnxBIwUhFX8PvxkhZZSmkvq9ZB8o8VKFBoVME&#10;0m/Yk5j/9iP49pUHsX/Zt2hOp2UtCML5gjAUxtNeEsqKrEDazbM8vgQq8SRKUs/gUnUqVTEVJcwv&#10;NRWSGHUcqXH+KMyKoEqm8DxloqEy3dyvIZhVBLOcUJbmxZjRWUFZmkMry/NWTtdTnhuHnPSTSI7f&#10;jbSo/ciPP4Xy1AgzTpCWEoNjocFYdvAkRtLWvunmj15rzuBf1ofjv7uF4989w/GwbxgeJYgdfIPR&#10;c30Yem0IRw/+vQv/3oVtrAvTJAFpQ2kXGcjKth2ZdUJpq6XCbvs2mM688r5AOkdInfE0gVRO+Czj&#10;OVpPezs9u7bv7rA+9EkHhE+4oPu1cMKoH2IgdNkBuwdSAcATm0JoGcLRwS8Kj2yjxdgUiC6+pzDh&#10;aAQCM/Jxo6YYd2iBmsqiUcxcpTArGpVUwtqyNAOhoLxQn8sTnWJOcjV74Kr8WNQQznrmNVeqknGb&#10;Cnm9IQFnfL7Huj49EcG8K5twZK4RkH0I4EAC14+h21aVtMG0b/NpKQVlGqG0gdTkuiKZkEolNa/Z&#10;FkZFWyDtaKuUtkpmrSeY65g/Uh1tGOOWtIIkIAWhbjWIEzlPMGrRtQWc4Evlb0vnb7QjZaVGW/Wd&#10;PzM5Zuyij41Kasrk1MSXsWv0c1jyYUd8/cKf4TNtCGriD+JqfiAuFtJyJp8wClmWIdU6y+PL1CDZ&#10;H6VpAbhYnYJmWtTmihRcqMk00OWkBiM27DBiQg8hM+msyekF5Pm6HFxuKjC3Bk6qaVVhggGyMCMc&#10;RQRU96sLYwhmKHITTjB/3Ye0kN3ICtuDEqYjZYI4OQ5xsYnYfSYcC/Ycxzubj+Ep90Pouu4gHttw&#10;Ag+5ncXftKeSR4ilmHauSYurlSkqQtDSMIUNpooOlHfaI7TOgR+77dpgOhXThtJWzD8O5D7XQA3V&#10;z4bx14B8gh8oCHvZ0QY+RQusrsdtgWwLo36odoZ7dCtB3BmPv7E36+J+FL33BGB9WDzy0lNQWZiC&#10;spww9rzMWwriUVORZWyqFFEgXmwowJXmYp7gQlSXJKEsPwZ1ZbRGBbGMGDSVxuJKeQJ+asrCrfOp&#10;SDq6FusHPIOT376IdFpW2VABmbdR6te3Bcj2oBSMCj3Oki2lGkoVBaIA+D1ACkY72oNSt3oscNPX&#10;8nXayFk2dXlfU/YmIDWVIYgEokIg2konGAWbvlc6LXgGrbix0K7Q90vW1E0LkJ8YmAOnvWmA3Dv2&#10;Razp3QPjX/oL1oz7EGXhO3EtPwCXiqhOaacNkKXpp5kPBrLTC0dO3DFTpXOtngpIN1JTyJy+NMl0&#10;kJca82lZs3hOYo1aCk4pZ3ZKkHEyUk2BeY6vqSlOMiF1tKwrFTMtGlUZiVTTVNRU0RUVRiEx/iji&#10;Qw4x3zyB9ORAFGZHoIrWty49ErHRYdh9yh9zdx3GoC1H8azbUTyy+iAe2ngIf1G4ncDDnmeZRxJI&#10;txB09HBVBrnAFJSdGc6RWhtKO9Rm7XYsgWmrmDaY/wtAtsJ4PyCfYDzOvyl67kpqicd3Wl/EAlAw&#10;WgoqWG0Ye7lgVKlSC4y0DAZG/lgN2vzr5lT8vzdqjikEX+2PgX9kGsrTU1FfkEx7monKyixcOFeK&#10;ny6W43JtHuorMw2Ml5uKcJ029mJDIc7V5hgYi7IjmVumMHeMR0Mp88fyOFwojsbNujTcupiJwsjt&#10;cB/2MvaNehzJtHVZa/sja01fFLgxZ6Olk/q1B2SBu67132phFTl8Xo1cjd8JpErx7BHXu6INkG1D&#10;IOpWgzdJq/tT4Qa2qKMB0qWQsqtOIO08UCHIkpZb3yODFjxznUBsnVPVVI1GWjUVoikR1bdqcCjg&#10;+zdwkkDuG/s83Ac8icmvP4Slo95EQeBmXC8IwJWSKFRTFbOjD6KEYArI6oJwFNOuyrIKyAs16Tzm&#10;yuEJL1VPuaOgvHquCM21hI5qWMjzkxxzEtGhB5EafxrlBPMc88wLdblors5CQ3kaakt43glnVW4C&#10;itKjkE3VLKBa1vC8nq8knLS7ep+0hFNIjGZem3aS/xOOS6XxqKayZqbEIiI2AftOR2DFTn8M2HwG&#10;L7kdwaNrD+DPG07irwTxYXeCJzCZV3ZSbknltBdSO6dRLCitsEr1nIppTZfYomOLkqBsAdIGUaFc&#10;sS2ILTZVuaOJ1vxR1vVpgmaHKbzdTeB424uPTQg2EwRuZxq/RBqe1Boz2s0ntmlFNpV0u/4nAV23&#10;x6Lrthg8tS2ROWIsHt8Uz2Q6Hg/6xeJvhPNR3xiz1cOzHocxYKs/Vp+MRUxiNpqys3C1KB2Xmkvx&#10;8/VG3GbcuFiJi/U5aKxIZ6+by5NcgpuXKszt+bo81NKuluTQVuVE4EJ1Gq1TIhtHLM5Vsicui8Kt&#10;+jT83JCKppST8Js6BD4DuiFq3kemAieN+aOmPnLYaHMJhAC0obTBlDI6Ycx33Wbx74JSuaMgsIL3&#10;V/M55ZJrmHMSBFO4zvfWyGnmPcFcccNwExnKGddSIc1ADmEnmKo9VQWP1i5ao6JWRC/40Kii/diM&#10;qhoYLVXMpNpnMaz6XH4PuoEUugK9Jonvp1pWrfqIJNSBU1+nQr6EAwRy05CnMP+dR7Fs0PPIOuaG&#10;C7lnaFnDUJ95FgVxR5g3HmMOeQY1ReEEgJaSKnmeLuRKbZq5Lc0MQUY888ysGIKShnPVubjSWIxr&#10;TcW42kBA6WqamGpoGiQp/BhSok6ggrnklYY8XG8uxHkqZ1N5KhoZcjvlVN2inEie20jUMiU5V51h&#10;op6pSUlGKDIS/amcx1HKdKaWnXBjWSoailJQnRVPSx2NsOgY7DkVjEW7/DFi00m84nGclvYY/sfG&#10;0/h3jyA8SPAe8aZL84rGYx60sJ7WSG0nQmmWknlH4iEq5199wvDYFoK7OdSISbctSQRSYyNa1mVB&#10;aQvUPfOQ9uBNWxhtIJ0XKXECaW88awOpldUC0rahzujhR6Xcxtfutnb5enIn1XA733tLLJ7Xqg1G&#10;R794JtAp6OyTjA6bkvAILWpHz9N42fckxuwOweKTcdgbG4XwpHgUZ6bgHEG8UpuJa+fycf1cBSEs&#10;MmrYQFXUqF0Te9EL9fkGxp+uVuPa+VICmsMeOR6luRGoyI/CpVpCW5FACxWNpqp4QhyNnxrTAalk&#10;YQTOeszDhj494P/9W6YmNJUqovK43A0jkEdAnDDa4YTRDk2PCEhFpgZ72OAVaZr6EJAM55Iuc23K&#10;tjDyPbSRlUIDOBnraFldVlUleHZ1kMrpVHKn8jrlfapPtUGUMsYt/pjKx5xxVR8Do/297O9mdRqa&#10;i3RZbOW9S6ioUlsCGUQg/Se+iENfvoBtBHIZgVzauxeS9qxEU+ZpXCwIRaMGcxKOEcDDVK7TzPHC&#10;DJBaknWuJBY36tmJ8rg3FsWiMj/RAFmQHsHzqsGaRIKSwTy+ALeaSwCeuzuXK3mu8whVuBmZTady&#10;1jPt+PFCCa4rx2Qu2kSrWl9OuDQyaxyQ3i8ctcw5L9XSJTEPraNiFqWGICWaNjbeH4WZocxL45iv&#10;apwhHlUlTHnSg5EZG47g8GhsJpyz9p/CgO0n8JbHATy++gAeW3sKD7mH42GvWLbTOLbZRLPDQQdZ&#10;2E20s75x6O5L6LZEQVf2kpp2ZXvuvjWhRSmdeWULkDaIvwfIFhAZtmX9I0AaZdweg547aUN3xaEz&#10;bekjm/WlEtF9exw6MS98mAr5J89g/NkzxAxTf7ojEEvOxuMELUVuBm1lfgLKcxJQkRGDc8wXbyjv&#10;aM5ERU0S7Us2e8hMM3CjvFFAXqjPMyDe4smsKk5GesJZ5prhKOfJKsuLQhWtzeU6AlnO9y6JQTMV&#10;srE8Gj8KyMYM/FKViJxTm+E25GnsHPMMomkBNSpqFJJK1VYdfxVIvlYNPpu3irshsCziXaHnpJKO&#10;UG7ZMr3hAlEjqiZvJIgC0i7T060K4q3c72OjkJYyWgNKUmkbRuf3sYGUettAatmVgIyjwkZqRYoL&#10;yCPjXsKO4U9j+XuPYv6HXRHmOwf1aSdwmTlkU1ZQC5CF6acMkLXMIwVkA/O7G/UZBDIRTUoXytl5&#10;MtVorMhEdVEy4YxGUQbTCZ6zK3Q0N5huKH5kh3rnSiWuNRegIjcaqcwxM5lv1tLyakGAFLOpMo3v&#10;k8pzSTipmHpdaVaEifKcKGjwrrEshflnNLKTzyIx8ijiwg4hIeIoUuKOIz3zIMpy/dGYF06Vj0BJ&#10;QjCyYoMRz5zzwOkzWLrvJEZrtHbdQTyy6jD+j41n8FevEHTQiKtPFHp4R6OHO3NG9zj08IxGV88I&#10;Ez18mEsSWnvAx6RmLigfaA/AtiAqNI2hvNEJoRNEXTNB27Rru3azTIrW0+xDQurbhjYRUvTYk4Bu&#10;exnMNXvy+YdoUf/kpYT5NF70PYpPtx/BpDNh2BUZg7hMQlZViouVuajNY+LO3recPdw52tBLdYVU&#10;wmyUl6Yz0pgrqHfMMjmickUN3Fyk5dGATlZyMBKY2GckBtKqxKOiINYUM9eyMVxhPtNUFkdLE40L&#10;BLCZQF6vTcadBtrWqgRUxR3Clm/fg9ugHgid/SFSmJuls8FLwbLZgHPaySPtAR1n2AppA6nI4XN2&#10;PexdoRUkvLWV8W4grefMwA87BllVwWfK8vhdzHO8LzillPZOBoJRYKoSR2rcFkaBaMMo5baBNDmv&#10;A8iIH941QJ6e9DKOf/MS9o56Bms/6oS573bAiTUTUZN0GNdKInEuJwQliceRF08g005RBUOohtHI&#10;ij5slPJmQyYuVyXjXFki6kpTqXDZuMpzdqVRasfzXpKCypwYU3DewPsC82YzoeNrblEVb18ux8Wa&#10;LOSnBCEu+AAV7ZSxrrevVODHi6U4zw65nrllLQEUlIVpIchLDjSh+2UEsqYk0UQxlTQz8QxSYk8Q&#10;0P1IjTyAvJhjqEgNYOfBjqGAUCeGojAlCllp8YiMj8GRs6ex/NAxDNlxFO+578UTq/aiw6qTeHRj&#10;BB6lUj5MpXxkSzQ6qt7aJwZPuEeiu0ZmmVPagz22Uj7waxA6YbSjXRgZgvH3AZlktknotY29Bt+j&#10;A+1pB68g9PA4jTe8AzBmXzQ2hmYiIC0H2QXZqK8rwE+E6QpPRB17ygr1VMVxKK5KQRUT+jpCV1ud&#10;h8qSDDSU5RDOEib6hQQ13wze3LhYznyxmNDFG1Us0UmljVX+2EhLq1E7FTg30KZcZcNoZP4ohbxc&#10;owYSjcsVcbjdmIYbFbGoSTmO48vGYG3/bjj93ZuIn/eBqbxJXau5yIEtAzs2jFLDtjAqnJbVDgtM&#10;QdlaE6tyPFOS52ZFlkZUHVBm8n8UGfz/dH62Ik0QKfdzQSuFFIxmRQgVUUBaI6qqvmEebIBkp8L/&#10;tb+LDaMTyBaVXK4cktZ3/octQJ7RouivX8L+0c/Bs28PzHv3MRxcNIYd2H6zDOt8XihKk04QSOaR&#10;qRaQ59nxCciy9LMGyCvVyexsk+lsUswATRMhOk9reYn54VW6n0tML+qpkuWmfC7GApOu5+a5QkYR&#10;cK0KP18qM2qYFeuPhJCDyE0IYAebSqtbhJuE+xz/JlAVsriVzD9LaGPz04JN9U9lIfNM2t3LjXm4&#10;zM+9WJGFqrx4ZPJ9kuJOIisrGOVlTGnYfmpKklGZHYWy1CBUpp1BZQoteFQkTgeHYPXxIIzaw/TK&#10;5wh6btyHjhv24c8bjuIvzDs7MOfs6UV1pIK2nRoRlC1AtgWwPRhtINtCqPi9CvmEgvljz20p7DUS&#10;+CVD8PSWUAw5lYYDcakor6jAzYsXwKPCYA/XmI2SwmgU5IabfO9SfS57zyIzwtbME9TAnu9cVRp7&#10;02zmGVnsPaWMxfz3EmNPlStqEjmf+YYg/PFKlYFUVra6hJ9HhaykXW2qTCGQtEouIK/UpqCZvful&#10;8ljgQhZu1iSgPssfMX5zsGbA47RoLyNqxltIZf6VtLqPmc5wAmnb0/sBaauQHWr8GkSxYcx1G24i&#10;z30Ecj2syFERQAuYCqmkgu/Rct+C0C5etxVS+8hKFQWlDaMpcpeiEjaB1xZEO+yBJxvIhMVUWI3W&#10;znrHABkw5VUcH/cCDo5+FlsGP4kFH3TE3nkjURW7FzfLY3Ahn46mBciTqMgLwQVa1MyoQyhOOW2A&#10;vFqTgkvsZGtLk3hu0s1A3OVGup+GXAPHNeaQCoFZp6qqzCjaTub6hOsq/37rfLHJIX++VIqb50vQ&#10;UJSIdDqhhOCDKE4NxTV23lJSve4K29CF6kwTUlblnLY6ljJ9OV+bhR/5Pj9epPpeq8DV84VsI7FU&#10;3pOmKL6iMIIpUCrbWTpq2F7KCiJRnR+Nutw4VGTHoTArCSnJ8QgLC4bP8WCM2x6EN9xP4dF1AWzv&#10;WvYXa2YJWkZeXVBqzeU9CmmHga/NY01lPO2a0tDlvcyqaYYeK798ipC2brERi85Uw6670vDktig8&#10;5xuIV7bF4rktyfTXaXjUl/ni1mAMPBSIXXFJqKqoIiy1wE1FPX65UWt6Kq2Xq6T/P89e8sr5IjMp&#10;3FCRRkVLMVbkCk/SdSqgIL3MXvByI61OUyluXWK+yCjLS6BNDUUzVRQ/nsNPV2rQTBjr2MPV8SRU&#10;8kCqCOA8G8NVWtZ6WqmGolhcr2FPWhiOq5UJwPkc3KZtbcgOQIG/LzzGvA3f4U8hjA0yefHHVMne&#10;zOPYeNdZI5RmlJJgZG+kZfUQVMNM5LpglD0VuFmCkQ1eMOt+NgHKZr6oyCVwecxNCwSlx0jk6pIE&#10;qshxFQCYggC+nwm+n6LFwq6hUlL5VB+r3DGRCmkvo7JDQJqRXIHryiFty6pb01GokxCUhNGU/AlI&#10;WlYBGTPvAwNk8LTXcZZAHpvwOvaPeR7bB3fHivcfgu+Ej1AYvgfXKqKY4wehlO4iP/4oCpNOmVUf&#10;sqiq1smLP45bjVm4XpdGaNJpKaOQy3xOS69+vFBKW0pr2ljEc8Pz78ohr/Mcn6vga3O0ZjKGMBDi&#10;sgxcri3ArXPlpjLr9sUyo4w1+XHIiD5pwCxJD+X/5uG2oGXuebOpgO+bw+cEez7fu4BpSipVMRbn&#10;KzNwg3nobaourlfhDm+vUARqaG8zaGGz409SsePw08Vi3KBKN5Qno0pz2PkxTKliUE9r3Mg8tTo3&#10;CXnZqQiOCceyA8fwiacuvxeIP3ul4C/koIN3Ah73JTNbNa0X8etASiGdj+35RYUZuJECMgyYfE4g&#10;am8bbamhvz+9PRHP+iUS2kT0YHTeloBHNiVSrsPQd3cU3ELykJFfQ5jq8AsT9B8vl+KXH+tw+0a1&#10;qWFU+ZRur7FXUwhGVWzU8aBpAvkKD9glnpybFyuAW024c6PRQHiNJ+U8T05FQTLtCHMY2lf8fJHv&#10;X8tcMR2ltDyN5Sk86TyI+VFoKI1vBVL2lb3hDTaQpoIIinQ8fjmXjV8aMwlkIKojDuDwvM+xYeDj&#10;Zoe22LnvIZWNVDAaIKVSBDHLjdAx7gHSBaVUVIpqYBQMNpBr+Twjd70FZP7G4XyPkcjzGoU8Qmkr&#10;pUJKmWWUshVGRZZrYEhQmpUarlUbGsW1Vm704a312FZBAWjZZivUQeh7/W4gJ72Fg1+9jF1De2LN&#10;RwRy/AcoCN+LqwSyuZD5ug1k4imUE4yLFUlGHWVbrxPEa7W0lnQ5dcXMy87sQkLoYZMzXq0XFJUG&#10;SKnjedrFC6pD5v0rdfl8nEOANGUiMJX3ZxloBeNPVEqwXd0gcFW5MUgMOWBCUP1E9btDMG9Qga9S&#10;PS8rb+Wt/ucarXCtikkI86XqLPPcnUvlBnLd3iDURbSq6ZHHUEare7UuG3cuqwNgzlvBdlWayEhC&#10;HS1wBdWzRnOdVXRh1WkISkzA3O2n8LbnQXT2Oo6/aPeDTZpRSMBzmyLxgG1N24YAdEZbGFuA1Iip&#10;SxXtzaZ031y8ZCufI4Ad9+bhzzvT8RevYLy4OxpLghIRkcneqPEScPEiFaiKB70YP9EeXOcPVu2i&#10;yqVUQXOTPZOqMvScHmvSWI9vMFn/mXnDLz83MZoJYZmpzslJCUdq7FmkxQWiKCsW1y7qNef52gaC&#10;WYD8dFVzhOMCrcq5ylRUE8BG5gXNbCDX2SAsIGNoozLQVBSBi2WxuN2ciV+as9CUF4zauGNI3bMS&#10;6wY/hd1jnzEjjclLPqM97M+8jY2YMOa4M//zIIAMAWmHDaZC85FGJdsAmbWGCkUgc9YRWkJpgvA5&#10;LWuLbdVgD+FTOAeCZHl1KyilgqmrrI23pIQto6V2MUKbEVYDo0u9nUCm8vUptKvaoT1+0YcOIN8g&#10;kK/hxOS3cPSb17B/1FPY2Lsjds3oj8KIfbhWGY1zRVTI1BMuIP2ZNwYzHYgzhQFaK3mpMgnXatJw&#10;tZadIDvJGjbkIkKbEHIYKREnmUKkErJCA6UdAvJSDTvlOtnYXIKYacAsSqPtzIhEsyt3FEw/0kGp&#10;w5c6FlB9owl8VswJXKQ15hdkX61a5xIDpA2lIFY6JCjrNFVCMPU+gvIXwieYz7FTz0s8w5z1JD87&#10;mupcyM8pN+qrv12oSEUjf1dFcTga8mjNy8NxvTqFbS4FweH+WHv4EAZuO4aePgF4yDsUD3qG/jaQ&#10;ThB/C0b7se539Q1HRyriv21Nwb+4a+PbQHy+JwCHklLRXCdLUY2bVMJLl4updsoh6MeLE5DHEyFl&#10;lAL+dFU5YLGBUDCqZEqA/kJbq7h9vRpXNGBTyHwkMRgZCcHIoyJWFaVSPcuoiDVUxguEsR6Nlbl8&#10;Po2hQYN0M1DQWMYDTvgEZBPjRlOOBWRBDH5sykRjMdW1xDX1cSEb53hgi6IOoy7mELZ++x58hj6O&#10;iDkfI2kxG/mqPkYhbSAFY1sgnVEgpRQAArElCIILSBtKhRTPBs+GTPOfmXytXm+/zlZVezDIhjJt&#10;tSws88XVBHGlllVZocfpa/q2qKM10usC0tVZtAXSzEG2ATLwewH5No4QyIOfPw2fQT1wYumYFoV0&#10;AllAhSxJC0JjUQyqskOQEroX50rjLJWsyzCdpKp2NE94sTob+Uw3EkKOICvuDPP7VGuhAENASilV&#10;gaW4WJ1DKNNpI1NQnh1Fexpmltidp7W1QZNV/flCMV+fZbYSiQvcS+WMwh22M/YIBmCBKPBuagSX&#10;jwWi1LKS+Wo989Ir/F56Dy1WAOH7ifcrmVYlhx0yYJ4nhLf5/B3GtQbmwRQBzQw0q13lnEVdQTCq&#10;y6NxgWlYTUYUIoNPw+3wSQzZfhaPe4X8OpACUOAZS0oIW4C0B24cQDoVsuuWaHSi/D7sFYRuTGYH&#10;7wzCjhh6/irCpB9bn4WLtZobSkJhdhgy084iKzPYLL1pZoJtQ3edSbrKpqSOAlTP37nBA8fkXLWO&#10;WcmBSI45ZaYy6ivYgzEHvU34fuKt7Ovt6w3m/nla1srCVNSXZzN/zMVF9rCaQK4rSaBFijNAKo+8&#10;dS7PAKn4sTkbjSVRaCqJxC3mj7ikUbcYpAbtxcXsYASvmwDPIU/g9JR32Ti1n82nSNESKqpkC5BS&#10;QgeEhbSchZ4jTBQJVpdKtgXSQLnGglKR5QhBmC7AqHoGRj6XRxDzCWKRG9/XXVdFppoy97SBlDrK&#10;ogpCs2LDtZojbY1y3358nZSR38UJpL6PA0jBaM1BfoS4hR/wN79vgAyZ/qYZ2Dnx3Ts49NUr2Dfy&#10;CWwd/iTC3b9DXuhuXKmIxPni4FYgEwgk7Z6mPTQHmRyyB03FMTzGmbSPBKyOToQpyfmqTNcgTp6x&#10;omlRJxEbeIC5W4CxrbKl1wiPKngu1RJOgqNbjbwKIg3qlGdFGjClcgLzCkGU3ZRdVe5Xw5wvhmpZ&#10;kBxkQMQNths6NMEo2yogr2uEn++r/9f7CMxmwqT3kRpKYXGljN8nH2WZYcYS58T7m8/C9UrcPk9l&#10;rinhccjCeap/bXkiysriUV2ZwvYVj2a2+9L4QAQFh8H7RAwesJWwvbCV0AmkrKgZQTWjqIKRyrhN&#10;y6Fi0WVzJB711vZ7oWadYt89EdganYySKibF5/jFtRiYuVo5e6WyjAgU01qUMzGvY153vjqXilZB&#10;21plQLQKjFVpk27qTaWUsqma5JeKpsWfRgGVVBU4P7N3++Vmg8kRlT9eaSrDNSpkI/ML5ZG1pRmE&#10;UGsfeRJK0syw+jW+v/IVAdnEg6QE/UcbyHzmGOdzaZVoZ4sj2IEQyMvqiROQeHYPLuaFo+DYeniP&#10;fA77xryAsBnahY1KqWoXApnN3FEhMFsUUSB6EUhXFOn5e1SyFUhn2MqXt56Qy8JKEQliLhVTMBYw&#10;zywkjCUeo1DiOZqfRyhdQCqPVP6osrfE5VrPaIXWN6av7U3b269FHe8HpHJH264qfxSQ0XPfR8QP&#10;rUCeJJD7x77AHLIHto96FglbZiMneCdFpBXIPJXPGSADDZDNJbEGSIH5c3MObtApaYFyMx2RBm2k&#10;ejeaaB8ZUsRaOqGUiOOIDtiHYqYdGojRqKk6VymqBvlMqM3wHDeW8NwXJBiISjPCqXDxVDiNxuca&#10;oH5WO6MApEYcQ3oULSzbEnsG/HK1ih1ykckrBaPgvMr31+PmMs2JRtLGxhs11HtJMQWnVFO5Y27C&#10;ab4f80sCeq2J4F6lW1MFWW0mU1p+P6p4A3PauvwYNJQlopHpUmVeJLJjjuGB9qyoDWDbUB1qF0LY&#10;YzdB3BWLnjtkU1WTF4+OPlF4bHMoenqfwPBdp7E1Ih0FpcX4mV/mNiFrrkxDcZa2+4s0y5+aqvNw&#10;oaGIllM5Yqk1d8h84Fx9AWrKMvgaQtRYhPN8fIGJvaYq6nmStBynIDPcjLj+cruRB7CeSlhnpjma&#10;KvmetcX8rHzmiAXITgxBdlIwLvE9NJ9Vz563jqp8iQfmcm0GqvLZWEwSnsQDnWQOaGNJImp5oH65&#10;VML8MQmNhcwNGjOpkPn4+VwWMgO2ozH9FJqSD8Nv8kfYQtsa9t3rZrI9mfmYNeJJyNwIjMcQ5Hkx&#10;PAmm1zAUeI9kjDZhBmo0pUFw7JxPSmXbRTPK6YosqpzTlrYAys8S1IXMLQsFvRSZ+aW1AkXKJpBo&#10;T5dREZd9TBDthcefEcY+BsbM9f2RvZGq7sbPYOh+1gaCqJyYv8epjgbIRR9THT9E1Jz3mT/Tts58&#10;H4FT3sbpia/iyJhnsa1/L+z75iOkHVxD2LbhamUczhVGoDyNHWjCMUJprfIQhLKqmvqoyAzCnQv5&#10;VMhM5nWpVLYINmamHvnJPKcF7DwJZTMB4jmRghYQ6Fg6lZTwI8aWSsWkahepqhfY4C9QQc/Rvjaz&#10;nemxbqvz4ghlBHM9qiWfUx6q4gLZ3yu8n0+XlRp5gvldPG4xTyQ9xo7epPJJ7ZRvXia81v1MtpkU&#10;M1Ckz7+ivFNjGny9bOxtKrDaVJoqfiIOo6kikU5NNpf5bx07HQJ4jn9XjlnHTqKWcYEdUXVu+O8H&#10;UhezfHJnMp7xy8ILfkmMKDy1jdZ0RxIe2p6AbtvC0H9vBDZFZqKoqsYMovzM5LeB0pyXTjBSAs3i&#10;0pv08QLoxqUqwlaIWkp5ZXEq7WoKSpiUN1QxWWePKFgvN5cSvHLculpr5g1zUkP5HknGzt65WYPr&#10;/OFWFU4BVTAdZXlJqCvNIpC0LXVFyIwPQg4PtKo+LtLy1pQmUh1VAMD8hMl2VV4ED656Uh4gJuE6&#10;oLIj2vPlDi3NJVqMRjPAQyAvsqe7mEsg/VAWtR9X88/i2LLRzCOfQMD4V8zqCRVyW/N/A6iUtJRu&#10;bOiegwikoCQs7QCpsPfisfJEC0IzH8icVJHJfNFWS9vGZq+1Rmq1U0EeOwCFloBlK4/V0qnVfZj3&#10;CUZC6Ap7Ww4tONYSK8GYqR3zfjeQhHrJpwTyI4T/8C4t63sGyKDv38GZSa/gxFcvYceQp3FyFjuf&#10;gE1ICvLD5XJtIGYDedwUlJemnaE6ROA8rZvK5zS4c/t8Hm42ynamEZwQkzOmRp1BWkwISrLieL5o&#10;Yalqt9hpKs4TkJyEM4g+s8conNRQdlNwCpiLbC8XK/l+VdnmvqBUjikgSwm7BoquNRQaKH+5UsW2&#10;WkkYExAffAjp0aeMZZYdFVxSQQOjC0ip5TW2p/NUchWta58gKacGc1qs7PUqdjB5KE4LRFzQbv6e&#10;4xSBdP6N79fI71STYd6rmWCWU2CkulLcXwXSvq9QrvgkwXvJLw3P7c5Gjx0q/A5DT88g9NkRCt+w&#10;FGQVVzNxPodfeMCqSsOQmx1otlvQgMwNHqxfbjcRpjrazzKqIWEszzQwVhOmOoIphZRiClbFzSs1&#10;uH2jATcv1yAvLQxVRVQy2ooaAST5p1W5RDtxvjYX1cXJKMtlLkh7eqFKE8nFyIqnmhLiGzzoWhGg&#10;QuPGimSeWNmbZAOkCtKlijoYAlI9YbWGxWkxLsvnF8WYWss7hBFX8pEXtgfZQTtwuyYeCbsXw3vU&#10;izj45YsImvk2tNO3XT8qKDPZuLPdlVNKLaWSIywgvSwgnSppKnI0beEE0g5V0zBndEYm80gtAbN2&#10;LNBcpgVhmoBjOGFMYeixlNGGUUusBJ4dNpAGRoJq1kO2A2SSqn0WfGzyx9AZjOnvEci3ETDxNZz8&#10;+lVsJZBhq75BZeQeJAZsxeWyWJwvIpCp/iiIP2b2aNV0R01uGHPyRAOo5iN/omXVfOQ1dn7NGmml&#10;UpVlxyE/NRrZCSHIozPSTg6aG9SoqGzlbaYqspk58WcQe3YfsuNOG+XS328rF6TtlHIqBOolWk4N&#10;BKmwQLsLVufHG6VUPqolercvVbgGkoIRH2Tlghfo7DSlIbW8RjAFkZ67VJ1hIFV7USeuNqMBIrUj&#10;qapAllreuVbBdCzVAJkefcS0uZvNVNTzylMt0CUGmiKpoTP7TYW0YdTW/Wap1NazeHBnLP6/myLw&#10;hM9pLDgeieQU5mRa9qSawyxtGX/K1Ac2ExTVkt6m/N+5WU+wKk05m+pOZUulhs21PFBURIF483K1&#10;AfGna3XA7QvAz+d5vx4VeYkozYqmshWhgGBmJQaY6o0r7I0u1ROumiy+Js5s39BAuC8yd7zM91VP&#10;V5oZgVvnqLbs1apoDRoJmeyP8kYdnOtUSwGpg6yDeI3vV8XvfpPQqnKksZiWqD6dfyOQ14tRnnwC&#10;GcyN7jSyJw/fgb3T+2HHWF1H8U1EsaFqDaJUUqVryiMzNxIYNXZ3qSTzRq9RBHLUXUDaUOZqSsOV&#10;w90FpgPI9JW0oq4QgFqLqT19dJuulf4raEmXWxbVDsGYvsrajsOG0baqtiI6gdTfNfr660C+a4AM&#10;mfYuLetbODv+NRz74mX4Dn4aSZtnoypmPxJPb2WbpEK6gMx3AKkaVhUHqFBAKvljU7alkDV0JbSy&#10;2rmhjrlWE89lU1kW4YkzeaPK5s5VZBCiYp7XEgPe7csVZmoiJfwoIv13IS3yOKFOwy9sd/qbckCN&#10;nF7lrQaKVGCg0ju9l6C8zHZqW1itJNFrtCpEGzrHBOw2+aBGZn+5WmHayI/nBBNVrpptnnGVNvqy&#10;q2MXlLKrZvCIwvTzRRXC671zTXuLD96DgpQz/Lxs8z56neAWlA0UjN9USF3mWSOo3bWhlAZutoTh&#10;Cd/TGHooGH5xiSjIo+XjDytJ1+bCkShj73aOP+6Xc9Xgp+JnHhStPZTltLfOaK7hlyCE1y5UGAht&#10;EH++Xo9ffmw2MN6kTZWClhUo4U3kW7GXayw2Pr+EkKl+UbIvK6NBAOUHJekRTNw1/5PNnioDyWHK&#10;MWLMhO0F/ugK9kJNlezBzhVAe+Yoh7zJpFsHQgdF80vq3WRBrmokmLZWjeNqfRp7yBzgZinqcoKR&#10;TpW8VkOVzqJl8v0Bu8e/Z64spb1O45f2oS2UQloFAunrCYtUiHldLm2rJvcFpQ3k3SE4rQICgdkC&#10;p6Y4qIiZqwYSxFYo01YKtE8JzmcmdD91BQEkkCnMGy1l/MTAmCnAXCAKurY21dzSYuvvgrZ9IJVD&#10;fmJyyMjZGmV9nwr5Ls5MfgMB415hDvki/D5/BeX+HqiMOYiEU1txvTIB51qAPIrs6MMGQnXcV2tS&#10;DZyai7zVkEVXksOGaxX4a71iJVXSjIrX5Jtzf7W+AJXsdAtTw6lyKexMrSkKzRuqAEBKqJHQ+KCD&#10;BHM3Cql0qurBjTq+TtazwMCnASIBqNFaQVmWFWWUU4Dr9foc5Zaq5KktiCHgR8zoqTZ5Vju5c1k2&#10;l/nlOb1XGsFMMW1FaikoK7L5e7Ncg0gEVUD+fFHKzs6gPtMAmRVz3KRGcmWa07ShNKOsT5mlUrrM&#10;Vjye2E0YGU/pvgEyGT22xpt5xZ6bw9GXr/eIyEJaRhLq2XDrmYhqJXYjE++rV5vw0+0r+Onnc7hx&#10;oxxXLmhHt1wzYV9dnGaqZzT6eYsW9OfrDcaO/nKzydz+SABvEsofaVNvEdAKgpiRGIwyU32hbR5S&#10;TRlVIS1oRU407zPZZi9zmaGaxLKsSFPfqNcpqddynYSQQ2Y0TAdWQ+kC8hx7tFu0CxpVrSGQtwhn&#10;Aw/iRReQ6tUq2cvpQCssINN5MKmQBLKhIBzpoXtwrpjQFkeg0N8Lh2YPxqFvX0bg9HcQNf9js5lU&#10;CsFRLWm6Bk507Q/CqWkQC0jmkrq9C0YqJ5/TaKxGZQVly6in4BaQBkxbMQWkBWHGagHX20ApSFXK&#10;p3lD1dnqvqWkrTDeBaQGgLQvkNRSNbEuIDMMkLzfzqBO7PyPEDXnA8aHxrL6T3gV/rTt+0Y8g4Pf&#10;f4pLSYdRHnMACSc340YVOy7lkARSo6w2kBrIucZ8UcXlmovUgI4BsimTNk7qFWnWLxamhSMjlna1&#10;kKkGHZI6ZsFYmhlNW5tAN5TJ56wpih81SEM4b10oZSceh8jTexAbuB8VubGEh4p6vpRqpjlLy7rq&#10;VmpZQ5WUhVXhuuY6BatGcE0Fjpm7LDFwpWl5VuBekxeq7hnXNYBTxNdKITMMVLKguhWYGpwqTg+m&#10;Cgv4VHYK+RQptn/eKmdMjThiKn4kGGp3ylUfeG6nisJj8fiuKPTcHY2ee2hN9yThiR1RVMR4dNmc&#10;imc9wzF8ZzB8wqLMlEV9abJZQ9ZclWEGafBTI/DLBapbE24xQZYtPVeXCy0QPqeJW/Zut1ywKe7c&#10;bDTxMyH86aqeU91pFUqzY/gjrHKpeuaW52ltdf8cgWugsmkyvyAlmD2LIGNPxh+gihsl4FLIsiyt&#10;AiCQPNjq9ZLCjvJ9kk2OUFecxKQ9zozS6QA0FcejngfqVnM+mipSzIS0RvFAz6/9XRpK+Fom4bWF&#10;0eaAq1fEtTKzsj09bDfO5TM3LQlHSfh2nPWcjsOT3jOXCw+f+R6SFjF/W0olWz2MtlOjpwJrqCmZ&#10;yzNTIUONEkoRLRBHo9BrDAo9P+d9Sz1b88qhyNJ0CK1r6/SIFZqSUEjJnKHqm/bCtsEKezRXOwPY&#10;eaidi5rQ+1KRtbFzMjsYO5KW9Eb8wk8MkBE/fGAs62nmj/7fvgDfIT0QvGECrheFIZt2PjXQFzer&#10;2VnzWFWknyaMB5Abq4LykwbEK1SW2rxwpITswRWq5R0qiLbqvMV0oZbtqyDxDIqSAhFwwAd5KUGm&#10;41XHqvSjUdt60MLmJ4fRCmqeMQNXqX43CNhN1aBeqzQLEYoywxB+ZheykwKMJf35YoVDCZk/6lZt&#10;lblnhVZv0H1p9FRVOnpeoNtlc5rfLGMnkUy1TA07RNsdSTPHdkEGrjPVEcBKeew8U4onFZSyCrz6&#10;ogRjUWV7f2YI8hS+jyyxXJqgfOCpbbF4ilb02e1avZGObtvS8LBW6G+OQxffUPTZH4oNoXHIzOaH&#10;VRW1rMLWRD3u0F7+1ICfr1XjKnumJoKgXd2q6c+1Gl85o1ZXaJU+fiS0jDu0D1qFoZUXWsZyThaC&#10;B+UcH0ed3U/fHmDsggqKrzdY9qGBP66RoYGZPJ4g5QvKC81oKX+8hrE1claRo7WMAjnT5BuJoUcI&#10;VorJCQSkFqQKSClmc2kC6lyWVTBq17Mfqei/XC235ieLNJytdXTWrSzHL1dLcZmNKDPyAM4VhOGn&#10;Cp44qkHS/hU4Masvjk5621wvI37BR4hf3Aepq1XobS0y1pSGFC/XfTDyXEAqdxR8ArKAMApIWzFt&#10;IA2UykddEDrDLrvTtpSt96me94lWCK0wYDLMtUlcQMramiDAssfOXdcVybTkyiEFpCxr8NS3cWo8&#10;7eqXz2LvN68hc/9y/FyViKzwnYRyG24RyPrcYAOkNrrSmsjiVOb2aQEmh6wviDQKeYn3NfUhIBUN&#10;bMiFhKg4KQjBhzcjNfqYOUd1GpgrSzK3Sl1UyaNVHwLoOgG6oHnC3Ei6pxxTMYPbjWYv3uTww0x3&#10;jpspDrVDDeIIRoGpzt0uAlDJnaDUpfPUzjT3qKIBhf7+03mqMDvxStpSA2boQQPmDX6ePU0ihbSm&#10;0pLNII/ua9CnlDZcAzeCVvBp0EeqqPK7JL6PbO4DnQ/EURmTCGQ6nt2WRVVMwYObovH6tlDMDYhH&#10;Qp4mREl9SSyqtB6MjVpF3Xdu1eE2w0zgs+fQKnyFFgFLIaWUmrBv5OO60jQqYAV+JIg3ZBtoPbUa&#10;vDzPWiF+ScAwv4wmkBqEkb1Q5YXAusgDov1RtCWDesachAD2LIkmd7jKE3eZvZLWuQlI1TIKSCX9&#10;GikTkE18X+UNmlQWkJoYlipeqEhCbS4/i0BeYC6qGsobfF5ANpQmGpshEBtL4411VR4gIG825SA3&#10;7iia8sPwY0UszmcyNwrwQdDKL3Bg8jsImkUrxxxLV49KXqmSNa2okCrJGtK2an5SAzyaL2wDZIFH&#10;+6Ov2hRLFT13V/W0hv03O9qC1160KKX5/7uBlMU1ausYRLLBtIG0ckiNsL6Fk9+8hN2fP4NT8wah&#10;hiDeocVPC96BvKhdRiHrsoNQnuZvgMxPOIIS3jd7slZqPi7ObNWo9ZE2kDeYvzcxpTBAJgch8uQO&#10;U3+qOTuNRmqpkxq4SuSK0yN4jpjDVaQzr89CTvRxhBzdhCZaxhuNuWaqRIokULROUgM+2jsHV9k+&#10;L2uQxqpjbRmJZbtTUYFgVJWPVFPtzS7Bu8n2fpswqTTuKu2pVDzafwfiVYbH72QP5si6SiUFpB1S&#10;QQGpkHrqO8kS61a/J4WdxgM9aFc7703En3dG4UHfALy1PRhTTiYgOjUb5xsq8XMz5bwwDOVMzOuo&#10;SCroVumaFNJefdFIyyilq6H/1sCN9q7RQI6WQ2UToPzUEFzjD1ZooyKF5nxq2atdrM0x0xK6NmBU&#10;AH9UPi0rlVD25BIP8GV+jmpctXD0Ym02MuNOmd7wR/ZUUjstn2nSoA6BVJ5RV8Qeid8hM/a0KU62&#10;Vwdo1KyW76PX32ymjaanr84J58Hgfb6PIJTi3rlSxp6Y+Sb/ptUfzeWJBDzJjJIJSBXBFyb5oyGP&#10;lrU8FheyAlAatgOxm2fi0KxPcXImG+o8a3tF7faWzIacogbNvE8AaOBEI67KEfPcVXBu54/tA2mC&#10;yppDlby39rUVRmtO0vWa+0R7QGa6QFTIqloKyZyTQGat5mup8MpfbShlWZVDRvzwHsJmvoPAKW+Y&#10;tZB7vnoFUW5T0JR0HLdoPxPO+iE3ejeuV8WjOiMAZVRF2VVtdFWS7m8Gcy5ogys6Dg3qmGod5lYC&#10;8nod2xNVxQYyOfggQglZVU4E6plOVFMBq9mZVuVEITfhLO+zgZdQIdleSpIDEHjAEzV87U12vhf4&#10;Pk0E+Tqd1BXClp8YiGR21Mobf6JAmD16aEl/Zt4pldSIrKAUgCoqUHqkfXfyEs9SwZgLsvO/Rej0&#10;fndkV69WsJ1mIjv2pOk0ZE3V6Ws8QgM2srEa7BGc9jSJbKwAVOeix1JJ2Vz9/YEnaFU7bInCY76B&#10;+HRPALZGx6KivIAfVIPbtHZVRUyeKxNpP8twh9ZUKy1y6Ilz00JwnrCcIyRm9T0bfSG/cD7BqFPx&#10;NoHUFgwqSdI1GbQ4VImyqhq0KFRbKchqmrVo7HW0z0kC/bQmfGU3VE2jUVTZFK3kvqCDy/9Lizpu&#10;eixrKoNA8uA0EkDljCosVsKvVeKqfRSQStwFqCowtKmRgNT+O1eZhFdnh5leVCDKpur9BOSF6nS+&#10;X6gBUjCq8FyTucojNSdVlBKAhvwI3KI1u1oQgpq4A8g4sBwnFw/DISpG6PwPEb1E1+D/GInLrPWH&#10;qieVbbQGU6SUzCkJm6WSyhupkg4gbShNmOobqxBA8AlEp0VtC2Z7MNrhBNKysg6bqljbl+/Z15TN&#10;5awdymAOTCgFpBQyaclnLUCGTH8bAZNfx5EvnsHxqZ8ga99KNCSfxmWes8SgnciP3cuUPM7sy9oC&#10;ZNIxsz+rBnZUGKCicgGpQoGfzzH/I5DXeG4uslMsSj7LHDIIObGnEHLEG5U8J1JOlTfW5IbzfiIK&#10;CVgF88QGduSqrKrha4IPeKAiLQhXmYqc53m9xOd1W8020sT2UZEeicyIkyhKDEJjIXNFQqi1kOrk&#10;f3SopWyq/qZ2qmkXteMSRiMBv0TAbp8rNAUAuFHNzrqC7TDZVOYkBO83I61SPkFpT28ITtlZhT13&#10;WZIeYsAUlHrdA3/2C8RzW89i1vEERKZrgW8pP6QI55syaE9j2FCT+UIqgyHe2uMkMeIYCjLCTAXM&#10;FTZugacVFIUZEUyitb8pbSu9+RX+qIzoE/T4kWzI5bSO7C3YC2ibvjL6fqmg6hD1o3MSA5AVd5Jw&#10;aASMCTEP5iX2Ghr9rKbVvEQ1vsjXp/CzDZDszTTKKpgbaFnKsqKNXdWgjgCUXbUVUnmkDaT+R5Ue&#10;KmGqcgF5nVHLnPESG8LPVEBtB6ktCbX640JViskjbSB/uVbOExPIRhGBO40ZuFEWgyb2+Pn+XgjZ&#10;OB77J7+BMFrWuKWfGSB1sVVzGfRVzMkE0AaCoxFXQnY3kKN4v/3pkPsBaQ/qOKHUa2zotM/PXaFF&#10;07yVTRWIGWb3dYVGYQWilFJX89J78bM2DOXrh5ireOkCQ1pXmUiFjJn7IcKpjpqHDJj8Jo6MfQ4h&#10;y8ei0N8XjakBuFqehJSQ3ShJOkoBIZDpZwyQeQSyKPk4gfQ3xQACUsUAVvlcoKnW0ZpIKeRltoFS&#10;QlVABSxODkToEV+UsCO8UJaIZkKp/F/Klxfvj0oCeYEOR5VVDXmRiDq+BcWJp3FFbYjPNVNVdVuZ&#10;FYny9HCXvc1BWVoY4s/spVJL9QghheWaBoXYnm+w7er2OkVHuw3cYju9zM69gW1IxfFaB9kg5WUH&#10;/8tFOacyk7P+fKWC8MYi9uxeo5jKGzWIiJs1Bk4poT3oIwureUu9RvmjIH2gz97jWBcTh4LqQty+&#10;UAIQvGu0jFX06bVFcfTZ7DHOF5ocS378Cn9IQtABvkm46UHUk8hbyxZqpFODKY0EQIXBej4z5piR&#10;aNGvLyIQGmhtK5nTnef/aJ3bj1S7zJgTKEzWxrnWKNUlwqf/V9mTbIOSa1kIzS2qTMrKIaVuuQY0&#10;LWa11DHDABjFA61CZA1jK3/UBLD2UZEKKk/UfFBZNlWwQfNPeagpiOJnphprepG35dkhJm+8zDxS&#10;E7qC884VHp871SjJYq/MvOjOBR4P5kCNfG1JxD6k7l6K4zM+MtMfccwhYxfp8uSfIm55b7ONhvZb&#10;1ebDWapHbYGxVQ3t5+xogZLWVjWr91NJJ4z2a9oLO1e0ranmJ63QRs+6NDtzW9XIbuB30RaT7Ai0&#10;7lJFDqrTTVjBzmVpX0TPJpAz3kLEzHdxZiJzyK/fQZLfIhSF7cblnEDcYieVGrAVFan+uEQgqzJp&#10;61NOIleXE0g9aeC0FVIVOvkJJ0zFjnJIFQgorrBTrKE1zdOmyOnBBrK86GO4ohFxtsvmghgDWhHB&#10;K0sNRDOfE3TnSxIQ67+duSRfSyDPURmbGQJWAzGVbPgXmL9dYppTx/wwlvlpQ14c7S3PZQU7Ao3W&#10;VmbxvemMKASywTcoJD+z47/I9OwyLavyQc1vl1KUNCIrF3aLynqbtle5qVaNqN2qgigucJ/JDRtp&#10;nc3KECqpVVhAgaEbtHNLKarAfCA1tRQ15bSnVxpJehnOaZQqO5YNO5lqUIFbF4rMNIBWRVilQzlI&#10;DDlkRqIk7bJ/8t36UsrjitjrCAizXo0/TnMtkmTJtz1H00BLWVXEgycgqXR6jwwm4yUZwS3SfpkH&#10;Qu+rOUV7tEu+XkBqJMwCUsttrP01BVxDieYN003ZlVYEqB5SamkGdPicgJQV1vTGlXp2IFkhBj6B&#10;JxWUGgo8TXdU5FA9eV+21Ux98PU/XyoCfq5EeX4Yf/9Z3Dmfg+sVCWjODUVV7BHkn3BD2OqxOPrd&#10;mwhiY40ilNHLPkWsNhcmkKrgMRsfm1FXra7Q1EerEio07dE2bCAVFlh3A2nDqLALzm2A7VDNq50r&#10;2lC25ozWpRAEpHYoyNvAvJVhT7uoxlY7DWgbkPjFnyF6zgeIVOnc1LfNkquzs/oj7+hGVMcfxrWC&#10;UFwriULS6c1mIOcC4dQIa0kyoTNAnjLPSyG12uPnc7kmn9TOAYJTISC1PrY2jylQgq4rGYw4QpZF&#10;O3iRYF0gdIKxiVGcdIawnzX3BaRsa/yZncgIP2SA1GNBqajICrsLyFoCGXdqJ2qyIwki4WD7UFyg&#10;46plflrOtOwc29ZlvlaRHnqYtvskObCqdNQO69i2NPCj4nUJiCqHJFRKz37mfe3LI9DizuraIiGm&#10;vltQ3mQ7FxOyqrYISbgeQHMTVbEBt69XoJ5JtiT9SmmWofnHi0VGKcuywwlPmgXAPUBaKqlV25pY&#10;lUJq7k+KWVMQh6TQQ2aSVB9sJ7VSSI2ynmfyrIobFetmRB2jykWY3kNAXmGvJCBVtW8WhvJzNVck&#10;IKWUNpAaZRWQgk4FBFJIFQlIITXSKiA1gWxd0SrJ5KU/XmAPRWtUTuiaSuONFdfgjULWVFHJHEWj&#10;q4JSc5L2SCt+qkRNqbYS9KfFYuOpY4+dF46quKMoCfZD2q4FODT9Q/hPexcxarwEMmb5Z+bqxdrm&#10;P3XtQFMwkLFmoGnsUsXfArLAtVTLCaQNZVt1tOCzFbH1NZaStgLpDIFpFanzM7RlyEYqNG+NrSaU&#10;WiBtLjJLIHVNj+i5HyBm1rsIYsezd9xriNk4AeUhfswfT+BGSSSuFEcg+exW1OYGs0HTJmpU1QGk&#10;AC1IPGGWYAlIFQkoj1TNsB6bmlZ2itpKJT9BChmCFK3uYEgdBaVum6iSGsRRNLCdSgWVv6aG7Ecy&#10;Xysg9VgwNvK9ytkBKw+9QEt9ic/XMpWK899hAUnlu1CabABUVBNcwd6YH0NIEw3Ykce2ICl4L0WF&#10;DpCd92W2pQsEuYYwarCoMDkI58u1C7v2B2Je2lBgrKzGHaSEEifll7KnYkEWVnZWMApKM6hz42oR&#10;mWQ+VZOIjLQzUOkR39HkWbrmgi48I4U0QBqS7wXSUsgcYxvtagdNPRSxh9H8iiCU8llWlIBRQXX5&#10;6nNVKisq4RdhHkHLWs88TkPGAlKQqseR/dWoqj5DSikgpZY2kMpJDWzsBFRIIChVzRPhzxyGFlpq&#10;LViVZ9oKqfnGHwlhDZVP6nebyid11BSHFFEWtlo5SlkCfnLBer5SBQbMF34sR2N1InJpwX46l2W2&#10;99CcZDkVsjB0F3NJb5xdORYnZ3xIu9obUcs/RfSKzxCra/Nrw2JCaYrPzagroWGDF5RtLexdkFIh&#10;raVVd9tWGzwbRDtsCG0Q7dCVuuwwV312RL7bEPM5hW78PIagtNSSKkmbbQoElmhf148RPe99RDN/&#10;PDvxTRyb8RkyDy1HWcRO5o8ncasiBpdLIpAavN1sgaKNwmRXi5OOGyAFZ2XGGWNTNQcpADWgkxi0&#10;y5TSybYKyOtMFVS8oZHWCq3+oDrGn95hILxMJRSQgrCMeabAqaO9FXhX2U5lV+P4WkEk1TRA8v/K&#10;tAiecYHnU5carKMAxJ/eztsoWlO6Nyqn4DtHC1lNNS1lztrMNnleU1/8nxh/P6Ps+p4X+fhSJZWW&#10;0DdQeMrT2QYoRg3s/M+zzV2ms2sqsuZG1fY156gtPorSghFxajvig/YZ52jqY5Umki2J1gOlFVEE&#10;8bSZ68tKPItc2oNLzKMEoCZglUdqBLKZHy57KEiSKN02kAqVI1mKmGBCqiQos+mhE0MOGsD0pUwv&#10;QMsqICsKqEj80gJS+aIKeZtKE4xCClwppOY/tcBUy6OkwgJSn63vICCvNWo7vwwDpD7zYnUuOwLV&#10;CoYg7OROM/IqGI16sier58EWkFotrikM7RQg8DRYc7k2zdhWUwRAQAWqHtuwCk5TsUMgm+v52xKP&#10;sdPKxp2LOcxnwlCRcBR5oXtQFLob8dvm4sj0DxCx+BNErvgUUS4g42lbE1f1NVA6gbSjbQ5phyyr&#10;gFS0BbItjIJWf3P+3fpfKaweSwn1t1Yo9VhAFnqMQKG7BWQBgSyUWhJILYZOF5CLmQ9r9HjeO4ia&#10;+hbOjH8DoSs+Z+7og2ICeT7zNO7UML0ojTBLr+ryQ1GfH4LS5LuBrKLdF5ACUQM52jEg9sw2My/5&#10;y8UCF5Ca+kh0ARmK/JjjJo+s16Q/1U2jpo0Esioz1ABZQxenPFJAFib4I/qknwFRqqnnZWnLqcQa&#10;PNJ0y2V+Vh1dUDw/VzBfo1DY9lavrcwIQommZpjnni+NM7fRp7aYuXitj73IVOVSRZJR4HqqaGVG&#10;OOqolFfIwTWlbxSFxID9JgXU3rGqzFHhgLYREZiq3tHcpUroNEorG3uHr3mgNC+U8CTgVkMecmJp&#10;Lfglz/EDNf2gUp9yJpuakJUSabBH6iSV0vYIGulsOzSsiphzvF9fkowkV1mQYNQWBxqA0XUVVMVf&#10;RSDPCUizajuL8PoTmmR+6SLCYc1BKjEW4FrLJoXUZ6qiX/dvNct2WvOVNpCyzReqspFL+yDLag30&#10;JFmKXcXvREui1SE/Esg715gva/CGtvUnWvPrVL/agih2BGlMzgv426PpFiLwswZ2+DpZ26u0Ubev&#10;E94LOcgkkBdpV+9cLWQuFIWShGMoiDyAksj9yD2xHv4LB+LMD+/Rrn5q7GrMcgHJPGzNIAJpFwuo&#10;pM4CMYeN36mWzsgnUIUEyoJK4AksCzYBaMPaNrRoWVGkLUM8BbUsqVRVwFJBlX+uI5B8rD1+tNBZ&#10;W4AYlSSQBW7sDJxAUiFjF39EhXwXZye/jFOT30LunoWoTjyE/MjdOJcdADSk4nxhGJIDt9EmhtMW&#10;agtIC8ic6ANGHQ2Q8cfNEiztFHCRgMT4bzVFAgJS1lXFAReobkUpgVTBYDNqGnbYBzVULgEpyKR6&#10;tQRRf9Ot8krZVA3yRJ3Yav4uyPRagVaeGUIVo0KWydomoYGpRoL/NvOeVyvTTG4qGI3yMi8tST7N&#10;/4sl1MpBYxF5fBO/fyBusI1IMS+zvV6hFW2mUJSlBKE+L9oo7S22scL400g4s4uvSaV9zTJFBFfl&#10;EMnVZbZZ7XRQxe+XGnkUlfy/nwmkRmIfUEMzgxcNmfzjQTZifjmqhHI3jWZW0oLaOZzg08CKFoRq&#10;WwSpo4aEpV4CQ3OLVp6mkdRkRJ/dhbxEf74uHzfolbXprS4fVsv8UZP4UtWfLpYxD8xBNnu1Jnp7&#10;e1W4nhPYNQT3EnscfUZhSjCt7SnzPcxn06NrMEnQCcjL/I6qysmI8Udc0MEWGDX1oQGkanYWZm8e&#10;Ann7Wjm/TzaKeZKuN+cbKFVsrnKun8/xs0tjzSZMWpysubLmElol/u2nKwX46VoRstnIarWr+S2C&#10;XZNs1vrlRR9CSfR+lAb5INZ7Io5NZx6pnQRW9kfssj6IXd6fQA6jSlpbNApIgajiACtaiwGcClng&#10;IbgITJuwYbSAs6IVQOu+wgJUsPE+88Q8KnPuOqqkiYF8PJAQDuXfR6DYYxSK3UcbKK18kh0Fv6eq&#10;djQPGbdQ1wb5AMcnvYjAhX3RFLkdjbR2eZH70JATgF+a2JETwrTgnWYtZE22BWQRO7AsvqYm+yzt&#10;oAVktUayqYZXmZPFnvYzFvaXy0yDCOSPTbnW1AfzxxJCWU7IQg55U2GDjCoJNoFTRxCL2HZ0Kxur&#10;OUfZzSgqZG1ORMtI6wWKjpS2IkNTJLSyfF2jlkOdZK7L11/jZ9mDRVLeUualFWlnaZGjaJGVs8Yg&#10;+sRm89wNWtYrhPEy2+tlKuA5OrCy5LN8TTSfT8RNAltEB5AStJt/T+TrMwy418jFxYo0qnQkYYwz&#10;l0HQFbuKNFpbGI/bNwikXYWi0ca0qMPGwmmUUeAZIF11grKJgkAjS1KplgJvAdmYTwizTJWNLl5i&#10;wZSOeCbXeey9BKRkW+sXLzqAFEw2kFnxp/i/icZOyoqqWkc2s5ZA2p+tionchACjzKaqwgWkLKkF&#10;JE8iQ9MdMWf3t+SPWil+ic+XU8F1kc8bqlm9UUkwC1FKhbzKz9P8Yx1tqnbU/qmZdpnwaYmQViRo&#10;1E+VJLJUP18qwM9XClGYGYCa8ljc+UmXtstCRXoAssL3oySWUIb6IWv/Qpxe0A9BP7yLOIIYv6I/&#10;c8q+BHMA4pdb1Tuqc7UUUuDdf+qjQFbSBZczbBV0Aqko9hp512P79SWefJ5Q5ms01RWFyh1pWYv4&#10;XiWe1p48JR60oe6jLIUkkNoyRNU6yiMTl36GUP6mU9PeRuqm73Ah4QAV8jgVci+a8gINkNVUwazw&#10;PWyE8QZIDegU0tILSMGo5wrYYI39Y4cnIOMDthvFxGWeW0IqIK+yIVdkhZs9eKqobKFUSI2oKi8U&#10;jAKnjtBJIaVyNpB6TjmkbKxtQ2VdBWQ542IbIGtoe1VEYBRSoFOxbCCb2SaukBEBGXOSlpVW9jpZ&#10;EZB6j0sUnma6uFJaa8Gr196ioBXGn2AerWOQbGBXfnqFLu1ieaq5UGx5ThTTq3S291LjLkNPbkdZ&#10;diQeEHwaxNBIooCs4wdrRFHbIAg+zbMITCmUILDzOI146jnBIsUSVKoVFYiarBegSeGHDJBKVqWQ&#10;V5sIUAuQmqsUkKXGxmbGnaSqxlPK2UNSsbS8SjWKUjlrrrLYKKSgNEts+F3sNW3G1hI6PdZ0iwoC&#10;FHpOtlUrAa7z9br89QXaBgF553oFbhHCkuxQXFKFztUyHoNYMxSvBqFeWgqpVe3Kc9R7K/f4mffV&#10;i1fmh6GyKAK4XYlb14toz6KQGXEQhbFHaVv3oDzQG2Hrv0LAzPcRvURzeIMRu6Qvok0episn9zX7&#10;pUolW4G0oLxrQIeQFHlRtdqJIgLWFj49LvEmWK6wn1OU6v8It6AsdKOyulRTUJbwdaVeoxmf/yqQ&#10;CYs/w+mpb+Ps/P4oOb4G51KOoThqPwqi9+FiUShwLhOlVMN85ovXqpMIRaCxqwXxR1qArMsNRmHi&#10;CdpHqo22f6TiaMVHOe2ggNRAj4C8xtSlWhPnVEWpnYAsYMctIOvzotDkglJAVhJYAyTBE6wJAbtM&#10;fql5SRtIwViZKUilbsn8/0gknPIjZCGWkvL/G/i+ylP1noLvArm4pjEEwhZ7ivBm0TWRmasa0CGQ&#10;F+kIG/PiUZJ4pgXIH+szkR97DOmhe/m/qQZ2jQxrAOi8phWZetVprKU4mZ2OxlWyEHhoE/PovXhA&#10;Q/waztcwf0bMUTN4IUjtIltt4iP4BJ0g0JyLRlk19SAgZWV1qzpTG0htsyBAkyMOI4cHUMO5yvcE&#10;5AW+voZAahK/LZBSSBtIQa0rFkn5BKOKB6SOGkyyi4G1lk2jufZAkir3ZYO1XaBqWQWkFqBeZidw&#10;62I56tibXeD3soG8eamIdoE5RXUGwMfN/O0Cz7JMtMLMITU0LyDtXdJksXCpkJ2HLgYahDs/V+LH&#10;W6W4wl4zN5Z5UtRRFMccRmXUHiRsm4OQBf0RvqgfVXIwEpb1h67zr0btBFIqKesqMJ0g2lFMSEq9&#10;x9wTJd5UM0LnhNKA50OwGE4wS9oBsvV+K5Alnp8byyognaOsKp1LWdbbrIE8M/1DxGwcj8rgLahN&#10;OIz8sJ0oiSOA5dHA+SzkEdAiAiggq5kvyq7mxx1mh7W3Bcji5FNms6vrdCCKdLqLoqRT5tgKSKuE&#10;LtMsw5JllUUVkNk8voLLAMnnZDGlZrK0AkoNX3/TXGQlQZNCCkoNAkkh7wekHuu9BKQUVjZYQF5i&#10;m5AiNvK1cf601eREQApSAXmhhB0ARUtASk2vVjLlIVO50UeQFrLX2FUppPlMTa0YhdTOhvH8TCpk&#10;QyF/WwKSmWJV0co+YPb3uFCA0sxgA6RGFG0gNZ+iaRAbSIEhIHSdBBtE+/YCodN6QxtIXdBECpkR&#10;fczMwZgRWheQUkjVnV6qznEBmWWA1O7hNpD6fw3WmDzTBaCq9TWwo8eCzwZSRQECUkXqeiy7qgIF&#10;DQZVUSG1MFWrTar5frqi0nV+Bm5qq5AyFPF362I9oIWVfa/Vth51aaZRaPRPUGqyWusgGwilToYG&#10;HhrL45GT7o8ffyzHzR+p2LRexcwj0iOOUiWPm42wsg6tRuyq0QidP4BWdTABHGxWS6ge1AbSrtyx&#10;8slhyDeLlFthLBQkBsCx94YPQSV49wOyBUwfF5TGstLmEkblkq0KOZhwWpa12IMwukkdqdZGHYdB&#10;RebKHxMWf4KwGe8ifP5A5O5eYvbNKYulK4jcjcrkI7hVFQdowCt0t7n83HUCqQEcAamyuQzaWClm&#10;Q34oIfNHaeoZY1elklmRB01eqWkP1bQKRllWAanjeq44zgCZHnbQAKmRUQ3ACDQNwCgEpGyn/ibL&#10;KoVUvmlPfdgKeYlw6LlmKlqi/zajroJLQEoda7MjaDlPsTMJNoonIBvYLgSkbmVJbSDPF7MTJ2AG&#10;SLYPPX+7iSkY3ZJyyFt1mfz/jFbLyhyymm2ymc7vUinbUnMJ7W4wUgMP4QZ5MAqpyE08xUZ81gCp&#10;oX9dofZcOW2bLB/fSBsGqaC7OC0EyWGHzdyhvfuWRl+12ZDqReWHtXxKsCSHHzHzi00a3SQIujDO&#10;eSkk80dttaF8TxsSaUAona87V6kLrJTw/WQ9rcEaqai2X5A6axMjWWhV5put5QUkexk7T9RCZM1H&#10;qkpHi1ZVh1tGr/7TFdrKyxXGsjayw7jJTuDO9Wr8fK0SZTwB9UzO8WMtf3saKpl3XGFDEIRXq5N5&#10;EmWr1IuzlyyMNCdHQGqaJDPpJG5cLcbtn6tMblnBnCgj/AAb52mURNGun/RBqu93ODOnD62qljMN&#10;QsrSfkhd1g/JApJ5pTY91gbI2Wz4+VTIQg9CyChiLlcktZI6+oxFue8XKOOtHQKyzHcMgxbTpZI2&#10;jOW+ej3DZwzKCXM536OMUUzl1cCNHXosldSAjm4tYEcQVoK6gTmnuTL0UKSt6Y+kpZ8ift67CJ7+&#10;AZI2TkTpKTdUxe5HedwRFEccQC07p5+atMg4Gxlhu2j5jtIGxpkiAOWPGmHVwm6Nutbr8nSp/kYl&#10;r1TR4jVmIDv60P+Pt//8jjTLznvB+s/ufBmtWSNdiSIvm67ZZIuiE7XuSEv3ShSpFptstivT5bq8&#10;Se8NEt57H0BEILz3AW/Tu6ra8/z2ixeJzERWt0TNfHgXgEAgIhBxfud59j777GPJqav29a7czAZZ&#10;Vg36VQEpy1qM9DloZFlZ9AdIlGwjJ4UsKn6TghYXZBkFFIpIUmdBCslX7KKrn2AlW9tEIVlG0+3r&#10;Kd0PhXwByDAuXUuP6W/l2sQDIM73nnKIn+h13ZcS7us1kdRpSyTKiiF35aAA8slG0lKT11whH7Y1&#10;3lpYXFnXpoROYK5qDPO670gtH4uflCbxldFrGluJAEgSOnTFop6T7x3ItYIGuYJqavUEX3AOX15x&#10;3KAvZVAC5+uLig/v6kFRMpSKmI7TbdlYHJ3skM2kBbxmKIG6LwC3BVirwEEkwYm4AMkSS3zmlsPM&#10;5mRiwTBZw+OizCgkQKLYABkklMJKHs1UUkY2nLKthgwr1UCrin2ruVmj2/nTuw1XSJokY1+/omvZ&#10;nabV9fuWYld7sqZJIHFURQGQjzbjGjjdinGW7PFG3LaKk3pTl+wbzeIcfZdY7LI7VO/Yhn3zRApb&#10;m7PMzDXbEJjr0QErjZy31MUf2sCPftfGf/gbAlG2T2AC5fJPfssvNgEn3/w9DXwplWxieJWAUVf5&#10;Q0F3CORxKE8Ckq8AWdf9/NL96h/+W2t88CdW1+UZ1JcuIPxDfQ2B/ENfAilKsctv/J6lf8FhsL9t&#10;iz8RkP/t/2mjmlxWTv3Q6sOf2OriNWvM37TiyFVbTw7pc0nYV3tJTUrnpIo3pE7TQd3qQscRkNjV&#10;DcXfAFmQih7U5wVywtt7xMcv6r2VXV3XxEwcr4HPoj2VOADDOmR0+JIr4WaOWG9aEC4KyCHFlr0O&#10;KEsa7PSIDAh+JlcUUn/L33CWY5NjCYvz9kiQtONDNtdJombE7xMkdIIYEhuMPQVIAAPOOQG5W5Ag&#10;AKQg39Nj3kXxAFL33xOQWFZcVHrquiamy4IxKjNGHLnsa6R+hID+Jyz4o7WkIIx7BRIW+aHU9DXi&#10;RypUspEeAcj2JJoIx3XlHMjGMSAfbGV9dzNnGLB4D5AkbDjvABCDJrQBkPS85Bgw9odxxNeG4NgS&#10;cGxIbuZkOWRbUWGyrAGQsra/AkgsK0CyqRT47ul+AEk9IWuW3Iaik2VljZOaWQ7W/Obxup8T4gpZ&#10;j3sj3KdSTaBsFuasVZqVQrZlk1Ne5Mtk4zWVgrC+0i/vzzptACQf0FeyswCZXu61XX0127RvHtXt&#10;3lYySOcrNtrLTFhFcVHuxhs29fZf2uB/4zjxfy0Yv2ORHwUwHgcSa4hNPA4kMAZABjC+qJK1T/8n&#10;gdTjs95Y1PP58QPvCUgUU1doZ3Nv/o5lfyZV/zntP76j+Pc3bPJv/pnNyILnrr9la5NnbSvaafU5&#10;ATl+VcoxKhgTspsrAisAcl8xZS3WfVQUQAyJXd0u6r05bHq1V511AIEzKqtLOeLTbYUpiuEfSBgY&#10;uMABWPFRQa0LYNb1/h4HssDEr/uintjXpcELfj/U8SQgUS0H8tZnsqajzwHJVVnqO1LIEEgUck9j&#10;5YlU71VAopAP2jG3rAGQCqV0mwNJUqciBReQqPnXbI6XyqLmZIkfyqa/RvxIQqcUH3QY6Yt5oCfk&#10;ABOqXjgrD7uJOnJ4CBU1QEnVTQAkpxAl3TJ6RlMgABVLEgDEACdjywbhdVRLVz0zr5+X3LICJHEn&#10;QO7pfk+lXiGQJGscSGJG2VjWIFlu+eZ20BA3VEhUkaqeR7Ks7Dih/SN/t0q5nCaDbx6tKYasOpBM&#10;Cg+lsI8PavbN/bY36GrkpxVTNrztO5UT+7LojwXXU83crZQmlJJsir4HSLJuDJZHir0LiSE/q8G+&#10;QSFbUuKaZwqbsv4PZYPbC52W6/3IFj//r9b3g9+yib/7TQH4XYH4nSMgY7KtCcVo6V+waC8ggEVx&#10;HCC6CjqMf3YE5HNQHlPIEEYgfRWQZUAXhH7xXKjyO4opZUuLil+5+D73Cyn2m9+x3Bu/bUlZa4oC&#10;aHE59Df/L1v+/P+yytBntrlwxfYTfVabvW6FmesO3zcHCi+2YxYbO2OFyA3brUppol2yf7c8hkxN&#10;XdZAFBDlKavJymb0txxm9GBNY0IT39LwWXuoiY+i/Sd6/1FIEjIs9AMkiRuSZiga+x7XngMShZz2&#10;WJHKHZQUCwpoXMSa3A8gd9g2JTiacjEzHZ+6kpIMImMLlFwAuZoa9RiSJA3Z1YW+04r75u2xILun&#10;xwTIexq77ZRUHMtamnEguYARKB9J3O57AQHXsv7fRWumgjI/ya0/N4XzvD7U8jWWPIgd65oBSPB4&#10;QucFIMmYAiQKwq4Myn5QRoAETPYpBhnNWU+qBAoZAEm7AtYpqeBZd8XSG5ueewak4CB2jE0/AzJc&#10;XwRIV1xiUsWebHZm2eWbw16bIZBU2t/RYxFrFqOjvsvDz4KQOnIoD53OHyg2PQ5k2C5+TTNWVfaH&#10;rOsD/Y/sTwNIlj6+2pFKZ0ZsTTEP3wMkmTQSOF/vF6yaHbeyYgv7et2+etI2+2rdtsvz1k6M2FN9&#10;aFsrw1Yau2Arl39mIz/5no0LyOjPFJP97PcE428eAUkzKTqRA2SokseBrH/6Z0fXMyh1CcbjQPJ9&#10;/TNBeAKQXNX3BO27UlLFhlzFXwhCTQTY09Lbf6Db+Pn3Lf/m71pWMBbYGykgYz/6TRv5239uY/qa&#10;vfVzxccXbDNy026nBqw8c8UK84p/VhfMFD8+3oxabPSMK+RueeJoDRKFZNkDIPcq09YQgGmBzGSH&#10;Qq7LxkaGzriF/WpHk6viyPsai2QnUTygAhpiOywpiZi1NErzTCEBkliRpRGUlEHO36CSKBH3o8Rt&#10;hw3BArKx3G/TNz9xJeXxUUYg5gqBDLOmJHgA8o4m4BeBZNcIk8BuMQASiIkfiSMfkwDS5OxFBIdA&#10;NpITruRfb+eO7LXHmLpeoz6ThA7xI3DuKUYKgJQdBEhZxABIljKSxnkFbCcJt0l5w1gNYEBEIflK&#10;Vy9ULj5NwbhiBMFAH5Mt/a5dWrZqajYAsi2IjoAkw6sY5ECwnQAkJXv0Q1lTHMhZf8eBbKRpHJRz&#10;INnhkVse8Sws8SJtROQ5HEL6fG7pOR6QtdXPmpptQ29SRVA9vVfzrWYBkGxYTWqmTvlAQSVDIOkU&#10;4EsfdyveTSGzMuQxpEajPb5b04R102Y6v7DbHEGgD6EV6bZc1wc2885f2ch//y2b+XvFjw5kEEfG&#10;fhooJEASRx4HMlDHPz8RSIdSCln5JFjeQB2rqOOvCWTp7T+04ltSxLcEpJ67JDCBku/zih1TP/vX&#10;UsnftJRe49Lf/YYN/vU/t8V3vm+NyU8tPy3rKRt6l87005csH7mu92vZ7LY+zw12W5x2IP34vsMl&#10;D9QRIDfzgUJSHIBCAiThwG5lxhYHT/t7jGUlkXZXsRfrg9hB4HqssQaIDOJ6bFCfC8XrsqjRYQeS&#10;5Q6AzM12SqGuOoyACGwhkCjkNkDqc3cgb3zsIHJfvmJtXU0PgQSwEMjF/jOyqJGXgFxLTzuQFA+Q&#10;9MPmkmFNKY58orjwCEiSS6UFB5LkDv8Pkw2vleURXudrFAGwNLGuF8G+xD3BRYZzfy0nu6cnK6Fk&#10;9Mss+C7nyNgV3wHCOQYsTVDHetDKyI5KIbPz+nvWNel/mZFCdnthOH0taVYFIChkRUC28wJff8eS&#10;xFZ1WUAqwNd9UEhgQj3JsqK8ZF7v6PFiUkis79dSSBJJHNbJcgexJpU9KDHFA9XYhN0nvhTMD2hT&#10;aTv+lUqibbKsejws7DePVm1dH0xZ7uArwYQLaOt/25HNZekDIDcLE26nsFEMntX8mN3bZJlEr1ux&#10;ZUK29On9quzToF355Q/s3R/8e/vo7/8vi/ZdsQd6LtpXJHo+svnP/toG//tv29Tf/oatyLJGf/Kv&#10;beGnv2nzfprxdyzzMynkm2RaZScVPwbKCIxcf3Hs+nPBGIDZEHDNj//EWodfuRof/pvnLz1W078K&#10;WMWGlXd+38pv/56U8HcE3m9LDQMlDK/8W/pZt6Vf/z8s9XP9Xq8v9nf/bxv9wb+07MW/s9akYBs7&#10;bRtLHbYZ67HC9DWrKZZ+sslyUFogLdvS0CkHcT07ImWUgi4A5EVbGT8vgMYE5KQDmZu7oZ8n7SFZ&#10;7FZEf3dWjgQ3QmInrseSW6svWnlZcEjFHmkAYyurArSugdyMj8pe0rNn3ApzvbYuMDbl6BLj1y07&#10;owlDMIdLIXytKYZsrYzZvsb6veqiFWdu2mzHJ7ajSfZA8R8Kt1tiLTPiJXqhQrLQj2Ulhrynnx80&#10;Ina3JvVVPHlfcLKNK4ghgyICFHJp8JwXBzwi3qTMTs/H69nUGKTlCBPN0820J3Ow4cSPrpAsc9AA&#10;FiXzBX7FXtg9gKQTHDszAiCDU2EXBSQNoQILewhkOyvli3sXObZheWJGAKXneowWeKwbAlQIJGc2&#10;rApIdmegpjQ1js90+fMELSCDNcbjQAJcTIpL8QH9eXheerZuVtilwQE6WbfUJJEa8Um7x3HXLcWf&#10;7NIWkPcOykZrBU7herhftse3nwFZ0hsPkKx/cmYgrRQomftGENIYuRbvc4UEyLXihJzCkmLOquJQ&#10;MsnXbHbgjL3zN39kf/3H/8K+/Nnf2sV3f2pDlz6zDRyDgF7p+8Qi5/7eZt/6M5v+u9+2RSlOQnEZ&#10;bT0W2Gf4s+/oZ+K2k4FsfPaXuv7Kvz6D9M8cxLau1cOvrY9Qwu9b/Zd/7BffcwFk80PFl+89A7L0&#10;i98VeAJQV4Fa1iMgdelr5o3fsczPZV1/9hs2/4N/ZlM//V2r9bxnNcFYGv7cNpYFnIAsztywhmK7&#10;J7KY3+ylNZEBpO4jBSWjmpm57GoZAHlOCgaQExrgQ5afu6kBykJ7VLEWVveCJr9BTX5ZAblyCOSC&#10;A9lIjklJU65eZalRfWnAWrERX5Q/DiQ/x0aw0d2CI3YEJDaUGLQld3egx7hbXbD85FWbu/WJ7eUB&#10;csYBA0jWKetS4hBIlj0AknXIAEjBdQzItpSarVoAyf1DICmfeyTBOw7kenbGaseAzM91+eRBxpXX&#10;60CGu/pZUyQBQ4LkQOqzVtEDCCAG+2MpImenLylQpfEUpXBYWQdS8Wa7FDsGZMVjvvR8rwZ30CGO&#10;gzS39dgkdVBIDuEEyIfbZbemK1JTKmqe7AUKieVlTREFfCTLSuUO0KJyT6V2HNRJJ+utqlRc4DI5&#10;AGQBW5KYlkLK9ur/ePqg7cfWcXxdU28GQD7S3z+hZydAykYU9Wa7QgKkYl7aLVBUTgq+nR52ILFR&#10;ALkuwB5uybJKFbH3/Vc/sHMf/NDe++Ff2cc//s+yNTdt8tYl6734ueUWBuwbxUOtSIelOt612Km/&#10;sYmffd8G//M/t/g/YFe/Y/E3f98isqzLh3WtxJEkdYgfAyX8M4H476z5+b/XxVfg/Atdf24tqWQI&#10;YqiCIYwvQum/e/8PXSVDpQTKItc7Usy39VUXcAIlCR1iyZUf/Usb/et/Zku//He2PvalYPzCCsOf&#10;2Va8y7aS/V4q2IgPedILIO+tLllk8JSVFDuyQTk7e0Vwsg55yYHczI84lKsp2cz5Dv96v4UKxRVz&#10;6b5LPb4DBCCp4LmtwU/LyLri8icUnBNiSI1qkX5rSSFpw1GPjlhxXjGkJkB+Xh665NCGCokVBEjs&#10;YTM+Yvu6zYGcumbznZ/anlQaIA8E1N4hkA3F/yGQLGNQtUPp3F3B9bAZkQ1dcCApjWMzM8+3q5+B&#10;kYs61pLCFSwra5YHAhII2aoVKiQ2FRiZPACSn19j4y09P2gfwEK/Aym7yJmKq4KRjb3ekWuHRfd5&#10;W568roGu2euwmiZYxM9aqxh9DkhiPtYgUVUKCrgfVTr0aEUh6aG615TF2Sr5WidAoooopJ+OqzgS&#10;0OggR1cBmmFxn4agoroHQB1IPV4IJBuWUciWgLyrSYIdHl8JuqesMWoCaWQU9MtGAuTjQyA5L7Kg&#10;D/sISFnWTQXenriRQjYS+hCTg754jVqyL44W8mxQHb32kZ19579b99l37fqpt+3KZ4JucljWethG&#10;e67a7NB1uy/L8kiDqqS4KnrhJxb58m9s5Mfftam/+d9t/u9pLPWHtqK4bYm2HlTqKI58Gci/PAIy&#10;gPF5IF8FY3g9A/KPpJJ/qOt7gvK7gvIPpJaKHTURePz4i99XTCkodeVfl3V94zu2+Pf/yoZ+8JuW&#10;ufj3ti6ocoOfWWXitO2m+mw7MyRluinLFiS9HMh2xCIopIBck2V9FZBraUG0cEuxIOCwtLDiO2bS&#10;Ulze+xBICgdq8UGrCvrH+nwfauCSZa0JgIZiR9SxElEsKyC3cnPWTkxYpP+8x5qe1TwGJCBTBOBA&#10;Vo4BmZ+025XZAMgyJW2KL/UcAAlcIZDTXZ9LGeUOXwCyKcDKkV4HkvgxBLKyJCsvu4tCAiSTyVp2&#10;Wmo/7muSKGJG4SIwE08eAil5HbvmyoCq0cOGjOXtjYJUb8mBpEqGjs0cPBJVoMrAv7+FRcSyCkgN&#10;/lZx+TnLypYpgKRsjqQM7R4PBNy6FA0gGxniTT3OZtE7UK/MnQwk26coxQPIhCxwAGTZfwZILCsx&#10;pE8Om5zHpw9JQO7VE4prl+2rh6v2RODdFpD1tIJ+AYldfcL+M92+qg8rr9kwBJImvHQWYxPq1xpk&#10;ALkuW0XigYzrvcP1pLmuU3bu7R8obvyxTdw4ZaPdV+zWxTMWm5mxbHTJogvjNj18wxMQT2V56vM3&#10;bfHKW5bpft9Sl/7BZn7+Bzb5d79pCX1Nvfl7vj/SS+dOALL+KaoIjM8sKzFk+xiQgFcDuMPrJCAb&#10;etz6+7pNV03WuCo15ipz6XlLb5PkAcrft6JgzCl+nP3hb9j0m39qtb4PrTF5WUB+bmtLV+x2fkix&#10;17DbTt82JTdhiiHvtRZdIdlyRQwJkFjWEMitwqgne9YVKwJkOdKlAbxgX8l1VBWLxsYuuVUNgaRa&#10;qikHU4kNanJbsa/0GXkcqUFcjQwoRh+10oKUWpYVIJvxcVvoDdb1jgPJUkZ5SRDr89gTnCGQC4cK&#10;+W1Asq7Y0KTA9qs7AhEg7+rrnmJO1heDTdK9bllfBPLpejKo6tHzhUCyg+UehTX6mfixKuUGSF/2&#10;oH4TIMkuomooJAv2ANkSEADJOiCJGQYr2VBgDA67OQRSCtksBJ3I2SSMQlILm12Ur5ZFBEhK3Sid&#10;I1EEkPU0VT0pQUVbgzFLyt7yWCGQ2NYjIPW3QMl9aoKKmPI+jydbTU0slhdLjGqXZWOaK1O2JXVv&#10;UNVzvxUAuVPwTtc0VQZI3xD6eO0IyK/vBUmdAEi96ZqxmfUBkswfQGJf1/Tmj1/9yC6+90PrPf22&#10;jVz8xOY6L9jMcL/13rhu6eWo5ZJxi0c1ec1rZl8e1AcoFY/32+zVty3W+b7VRz+x3OX/ahP/KKv6&#10;I5YWBKNiNjYDhxU7R1nWj4ESAP/Cv/pyh1+yqodAAhsQVlE+Xa+E8n0p6eFVf09w6qrpIvMaZF//&#10;SCoJlN+1Mhb6R//Cpn74W7b86X+29thZKwydtezQF7aX7rL75TEBOWK52Rte88sJ08eBpEIHIAHx&#10;WVIniCF3ShNGo+nSYqdDeVvxGNa+ofcoMnTOd38AJF/vKCxop8ccSM7rZO3OM6aLvVZmPLADSOoI&#10;kNt5esCO2lz3aS8cIKsJkHwFSF8ykYMCyDuV+QDIrs9sv6Cx/yuAZCvW1K1PFQsC5NJzQHJfgGSN&#10;kvu/CkjqZ0OFfLAqzvQzQDJpY1k9qcOeLI7voisbSwxcWNZdQUabDY4CuCcYsHmV9KTRZ/WhgKE0&#10;7mA158mfg/Wifqc3KaNZYF33VRxI4TgtPGjP8VSQcX/uu63ba4ohWaog/gNClirSirdQPdrpASNW&#10;li5ydCJHRYGU+5TiY0eZWBSVOJOSPRJR3FZPTivmkCWSamb1uF89XLNvvtm2PcXBFQX9xLEcsc4J&#10;zPZ0QzEtZ0+O2Ve0u9zO2qYG17Y+mMdbijU3KTYflD2dNbtb0BvfZ/3n3rAbn/7Yes69ZyM3ztp4&#10;102bG9aHNTpo3TevWikTt41G0arZuJRyykqyVZwtvyl1XVAcmRn40DJDn1p18qLFTv/ARv/7/2Hx&#10;H39H6vQ9Wcc/8o3EmQ/+2NIfCDBB2Hj/zwSZ4PxQivnhn1pdV03fV34pqA6XM+rvB3DV3xV8egzi&#10;w9p737XWh9+3tuLLFkmdX+p++pua7hteLIPUBGflvT8XjHrMd/7Uym/9iZXf+DeW+cnv2ux//1eu&#10;jtlb71ht6oIl+j6w/ORZt6r3q3O2nRuz/Mx121X8ZfsZ+3qP6pplm+v9zN8r6lbJsqKWZFgpLmcN&#10;cq/C+mGwJMK2rAO9v0+3VgTrhM10SbH0eF9tY+GWdd8ZDeJxy2vA72hQ20HRK6eAt6jYq6rPuCgw&#10;icPW0uNWiw4ojj8rFaWIQy5MnyUwsDWqMN+lyXrUNrNBxVVm+ppN3/pYVnPaJwU2GLu1FChY3rC4&#10;nEodLCtAkol9JNW+RwsPPTb3Z98l6rvPSWmCj0xrZOCsXku/7K6UUBNyUOROvDkhpyWXR/5FsWpi&#10;/JrX3D7ZVJgoa/sam3ip/VwtRBxGKlwY6LutQyAbIldqxClX5ZSs5XS3gCw9B+TeasFKqF5eUq7f&#10;Pdqt+RpmYqbXVRfVC4HcadGdbtYLDkjYhEDSdoNY9SQgsaYhkKjp8aWR40Byn0Z61rLzCvh1WzYy&#10;5EDa11veKYDmzDtS7q+kmiGQbcWLVb0hX9+h10nQ34XuAA/Wlux2c85a6UFNKBzeumgDl962qx/9&#10;vXWf+YWN3jwlZ9Fry1PjNjk4YIN9nTakqygg2xVNOvkVKyU1Sa1M+K6FneKUxQc+s/LEKUv2fGjV&#10;0Qu2NXvJ4qf/xmZ++l1b+fHv+rogpWzs8khJ1crEjp/+lSBUHCkQmx//uTU/koXV9xVU7gUgm+/q&#10;q4CsCsj6+8+AbMv+vgrIumzsqhTXCwXeQl3/1PJvfM/m/+F3LfLL/2DpSz+zysgpK0+dt7Qmk8rs&#10;RZ9cHtD+UkDmNKjXFEN+vZ08WvY4DiQ1rKglZXPUsrIGCZQASSaWNcr9qgboJl3fph3ILZpQh0Dq&#10;swDI7EK3Pps5sztyW2tRqdeQ1LVb8SNxbI8DuZoiluvxBfwASNYUZx0UgCSjCZA0U74thUPdpwQk&#10;n81xILG4IZBh6dyrgNzX/T2p8yuBpGlzACS9d55qPN6pRBxIgAbIfYBkMZ/NvIAJjGRYgceBzFHZ&#10;cgik4raSgKT6Bgvqi/eytnsUEOi+AMk5//d2NLAFJFYTeFnAx/JiTbHBAMkpVTSvCtUYGB1IlPhE&#10;hdTtO2UHjI5yrHNyGxDyuoGPQgLu05Ztjo3f0nPMWE525qliyG+erPs5JJyyTOf1AMhVPxmpVZx3&#10;hVSUrufOemcA9j5+rZiIBEUlKitSX7Tus7+wn//1v7WBix/abO8lWxrttszStC3NTtj02LCVixnb&#10;Wm/Ynd0122yVrFXJWCMf0+QjJdF7sZ2fNo5Dr85cVBz5oeVuvm/7qV5bXbpqqcv/aNE3/8QyPyXB&#10;8n0rCZ6cQMsJlIIXA/yZ4sW/sLZiyRaqKSirAAaMKCU2FCAPL9Sx8cvvuTICY/sDwXwSkHx99w8F&#10;8Xf0s+JGqfOKLGvsTVnns//NWrJ05ZHzlhs+bamBTy2tOHI72WP363OybYu2IQtfluU80GBGIUnq&#10;3JVlXej/wlqpQVnNIcWQeoylTgczOiJ1lQoC4GZ+zEGlgodWkQB5uzYnmL70JZEQyIPqrMfwGakb&#10;xwcGG5jTtl2YsDK2dXFAoPW4HQXI3OwtX54AQGBksZ6vIZCABpAH1Xm3zJMdH/nSC0BS+oaaYomP&#10;A8k6JDEkQO7pPi8qZJDUAcj5VwJJIQBVRwDJXkgUcl9jDyDZLkbCivNmXkNxaLvPeh+DmoQOh+Fg&#10;WRtSze2m4rxtKZTitpJmAroxs64IYCGQHDsNkJv6el9APtSFcq0c9r+hgob735X19MfNzOv3kWAC&#10;0POlpGjAFgBJAigEkiUNFLLgEHoVjq7wfD+ABHyA5LG4Hau6OHTNmzYD5JMHbftaQO5tCBDut5o2&#10;dn9Q3wqQTcUYZcWFAPlwO+0JCjYif7OXt6eKSeOKr6c6v7T3/+E/2i9/9J8sMnxLk9KoZZdnLRVb&#10;sJmpMSsWsvbN108Uq96xh/d27emjfTvYaVm9oHg5GZGNpvJDg3PiqtVl0UpDpyx28Q1b7PzAoqOn&#10;LNr5rs1/8l9s/ufft9jP/sBSb/2RFQRRUfFhnsqbT//cVgXjcSBrH8jCAqOuMC5s6QJIsqnEjC3F&#10;oW2pacuB1OOcAGRVQFbe/m3Fr79nC6//jk2+9X0rXP2h7Sxds1WpSXbkghUV+6X6BaQUflcW/p4s&#10;5n0N4HWpVEMTFssW5kkdbNecZ1mBMQQSJaR8jvVJisuxqADpR9QJVG57vBHz+HNZcWp1uceTPKxP&#10;3tHzsO0NIOvE+nRs2FeYJFArgqCosZOb7XYgAJL6UVptUOIIiOFXFDM/1+nxGkCiZmR4x2984Blf&#10;gKQ4HJvLWidLOQDJBmWyrGEMiUISQ5JlDRXy1wNSceQhkBsSOoDczVPEcM1L/o6ABAR2RzCgHUjZ&#10;1bu+qH4IpG4DyPsChcMv2bVPTEhch2XdFZSbtZSV05SlZew25zpulV25krP00xFk2yhqwe5v09RH&#10;j5tlh78kXEDxnOzup3UjyxuvAhKbyn0cXFlTLmBmIiGpQ8ket9HHNTKsWVlWkfs+UryINSXL2lSc&#10;TAsRalsVRTuQHOTD8dlf32bLGDvUx+2gsRg0itZrn+46a5c//Jl99vP/Ztc/edOyi1LeWMRS0QVL&#10;JaK2uKQZ9WDX9CTWUOzYapb0/SOBuW21AtvXVqwcn7Pl4ZuWneywjfiA4serFpNVSg2fkv3rtVbs&#10;lmUUY8Uu/oMtvPk9i/xUavWuYPtI8eIXsqsC0u3qJyx1PAPS1ZELEHW1pYJcTcGIIrZ0H2BsffBn&#10;fr0EpMeQ37eyvi698Qc2995fWr7rXdte6fHtVHnZ0cLoGWvLpuZHvrSqLN79xpw9kXPAsrYTrAX2&#10;u5LZflbxnSZo2U6UkIQOljU7FwCJSi4OfOnFArcFLUDSPYByOm4DyIeyu5xOTeb2q80ASJZEtqVK&#10;mQW6nWuCX4vruXK6nU5viiPn+iw306XH79fzjXkyZZLqG4HDhTLyFSApqSPJxtYtgGwlBm3s+i9l&#10;RwcUK2ps6LYAYmB9BiRJHeDicQMgn1Xq0DwLIEnqvApI1hyBkaMIAHJTogGQW5kpB5IlmYfrwfEJ&#10;r6FOsemuAA7ZOYC8fRhDkjnFYh4HMieLwPanAEg6AMjmCchSKgByX3aXo8c59Iakjm9sdiD1GFLO&#10;nXZGiqb4QyABFBPBrwKSn08CkvgT2wuQPB73Iy6l5w9LKSR1Ht5tOHh3ZbPZD/k8kFuKe2etyML2&#10;vv6fdlT+fsIeeh1rWbPtLes594H1X/jErnz8lo3dPG9tqWE1k7YVgZhNJy2ZXLH17XX7xh5bqyWF&#10;XqsoZr1nt/fa1qpmrF0k87som3vFCrL7tzVjl2dv2rxipZLiqq8a0/aoSUJtyTZWOix/5W8t8taf&#10;WOr171nlXQFDhc0Hgk5gAWJ4HQcSdQTAEMgAxPA6BqQsbgDj4dIH2dx3/thWXv++JT78D7Y68pk9&#10;KE3Jts9ZcbFH9vqyw1gd/dzistmbGvBkQx/q9VZlVadufmDz3Z/bamLELabdK3oCLAByWIAMeoxI&#10;8oZ+rAAJpHf19wDJ92GfHYB8tM62pcuWnrpqTzcT+ohYq1u03cqsJ3VSMzc9fPhmT6Kh26k3zWvs&#10;ACRLB+t6fUuDZwNwBEsIIirJBuMAyAEHEjWkKAEg6zG2dz0Dkm7lx4FEIWvRviMgj5fOYXEbmtB/&#10;HSDpjA6QWxK6J6spWf6J54BkQ/ZrkclblpDqYeVus8ivYPOAqhrZz9WSAu12TkBS+1mz4ooCcVnc&#10;xzuUxhXsznpJv6edRcqKSXn9WtLucHz5btULzZNzvW5D6SBwX3aSg1y3WpzFsewghUBxdFyBMyT1&#10;PEBLYojvWbOkkAC7ynHUwIjFxpoSw97Xc7F0QpEBHcvvb5RkhaM2JyBr2VkrrIzZ/dvBKboPDqq2&#10;pqCaWJK9kV/dbwucHavIohYU7zzcY/9nxPer3dMksTxwxW5+9qYNXP7cImO9dv38FzY20GPtUsGq&#10;ArGcWrFaLq1YsWBZKeW9Ozv29dO7iln3de0pjtRktVbV4C5bJbZssbF+K0Tomr2kD6/bYr2nLKHB&#10;01pSTKYP8kCDZl+xa3u525JX3rC51//UVn72+4KG6hosqBTywz/3bGvzM5Y/BKQAa+rnIzAPf34e&#10;yOBq6ioL5Mp737P6u9+Vogr4d75n8R9/16K/+I+2OXLK1hM9tlEak2UfswanVAmO+sx1y4+et2j3&#10;p3ZH8d832yt2uzFri71f2qV3fmBnf/631vPJLyw1dsXury3ZluLByCDg0d5fMf/8TYeS1h0L/Z8L&#10;zE4pJEXgEw4kWVbsLOr49U7S4V0ePmOPFVMSV2Jj98rTDg2gkoBhUkCVqRVNTt702LAutdzOTdjK&#10;8DmbvPGRA4g6AiNQcnkSSEq6pXieBA5roaPX3hekfR4rBhlZWfHMuMPIWiYZV4rLef7prk8UQ07b&#10;XcWf1L7ul7j/ote9VqMDvleS4nIudnuwrsqmY+zqnUZMsfKibDr7QQWkxuG2rCq7UlhXfayQCihf&#10;Wxi/aanIoCvHgQOZ1cW5+2nN7nGP+RxIFCo26lnDp7s1AUnpXEFKmhM0Ccuv6B9nXVH3fbxXt1py&#10;2hICEtULgeTo8g3dByCpmQUqrGZ0kjMkBY9g5O8Bkus5IAUz8SNnh/Azf4vqUlwQAnlvvWjrUual&#10;qU6BQwXOuN3dl2J9s23398vWUBC9TTcAukQrjmQXSFsfQFMxCm0gD9orVtX/ONV5xs68/XfWdeaX&#10;lpwe1EQ0b703L9n4YLetlek4l5H9zVqrlLfVaskSy7JPRan9VtPWW7LSWw3bW6/Iordtp1pTDLli&#10;K1NDir8HrZWZ1sDoscLUNYv2n7a4oKzM37KSVLPOJvHksO1GNMgu/6NN/+QPLPbT31GsJ+X77N/r&#10;+iurksj5mDpXlDLYyXEikIoZUU2/pKDY2qLb0z/yGLMsyKOyxouv/4lVr//C9pY7bEc2c1+W825l&#10;0jakaOWJK1Yav2RN2jyOX7BtKd7XmzG/z0zHx3bjo3+0S+/+yG588Lrd/PRnNnbjlzZy9T2PA1FB&#10;gMvNBjs9AHJZFj09fVEKMexAYlWBESjvywZzLAOJHmJNAAXI+23O1Zh1e5nV5ACQqDGldlkpZnTk&#10;iseGDQGxlZFlHTht49c+cKhOApJYLwSSZA4xZEWTIssbAMlFA2WyqlQEARxJHeCavPWRFHLK48fb&#10;UtMAyGC/JrWsqCvqyBWuQ7KnMwAyqv954TkgNzOTDiQKSZ0uzaEdyJwGYaCOwEjv1KwD2cxH3bJ6&#10;omavYtnlYYE2JSDrviiPZd1pZgVuzHLxKbesD6SOAFmMjTuQWNAQyH1BtF5POJBYZCwmQBLDEvM9&#10;OATyjuwwQALjqgBDEVFILOszIGmULIuk10ddLIfsUGwOkOmlIV/eKMgeHGzlvbicZZumgORodOpY&#10;v7ovlbyniUMBPr1o6Rq9U4/ZaMcpO//hT+zKp2/Z4rAmiuiMFWKzNtJ9zaaHpCACcK1c1FcpeK1s&#10;q7WSxZfmpJJLVs4LvAjnY2b1PrTsYK2m11W1ZiYpGPV+zAzKYbD+pthLdiY7ed0SzKSKjdgK1NbV&#10;klVckzq1pk9b5tLf2+Kbf2rxN/7IKlJHCsxriiWrH8q+UlIn+F4E0qE8BPG5IgB9Letr8V0po+6z&#10;/PPv2vxbilE73rTbCcVm5UmBOCcVVNylwVebvGJFwViavCwrLWs4edHasW77WtZyVTHX0MV3rOf0&#10;29Z//kMbvPCpjV791G589lN762//TIP8I1ewrQLd2zoEzTlP4KSmqNY5K6WQCgtI4kwUEQW905j3&#10;tUjsK9YWZeTn+6vsI5zzxAux5TaT55ZCCkFJZ7f5vnMOZDOu2FCKF+n9wkavvC87OuoQngQk3wMk&#10;j8WyR37ulgOJOgZATjiQZFrJuFJcDrQTNz+0ncKU4udFP4YQIEkClZcG3D6/Ckj6/LAOua3xx4la&#10;bBl71E7amhSYrVdswqYkkOMTXpsduabYcMIPXUUlAZOvANnIEUMGmVOAQklpnPxUwAHkvuwsQDYL&#10;sg8CcltxJ0BiWXNLI25ZAyBlMQUUR52v1jiLQzOG4kfiQGI/gOQcjpOBXHYYQyABl3XNEEivoxWQ&#10;LJHc0QSxob/BrrLnsUSpnP5xFJKGVpuypNuaqR5LDZ/erug+Be+hQ69MdrrM9F+0W+d/aT0aXJO9&#10;1ywdmbZcdFbx6ILNj/bY/Fif7TSqem+qeqyKwKvIBpcdyFxyWWqZ03s0ZaXkomBky5l+L0VtytqW&#10;YvOKqRVrxGc1m2r2zkxYWx94eb7b1vXBbCqeWFeMXl8e1KC5ZbWFa1Yf/dKip39ksz//vkVf/30r&#10;EAd+8u8cyLpnTQMYQxBDMI8D6dU4xKJcKKTixsRb37OZN//ESh1v2f1Mn+0VZM00sA5wEKlxq2mg&#10;Z4fOWG7sgtUXbmii6NLEccY2UgMmOq0632nDl96TGn6iuPqUTXZdstnuC7rtY3vv7/6DXfv4p4oF&#10;b0iJZqRUY5adDc70yM9fk/p9ISvLeY5kG4m9gvYeZF5RSNYnWccMiwUerGqsNBdctQByI6uQRbGl&#10;KY5M63VOd516BmR61Jb7T9nw5XfdcgIWQKKUx4EkywqQFATMdn/mYBP7AWMQQ056lvUlIDsCIO+/&#10;ACTNmwMgn3UMCIDscSDZjPwSkK2EtfT4AIktfkAROkBOD11RPCQZ3mZJIvUckLWMlEcWE8gAKjHf&#10;531ZsaxsYAZILGurEJU9nHEgAYksK/EepyJT5uYxH0BKedtAJiDvCU4g8yTMmOyaQH+o5+HvAZIr&#10;VMgwicMaZCWhGfKwMAAgmRhWC0GfV+BEKekK8NWDVSvLHhI3Uhjw9f2m4k1OV45ogsh7VvWrO1LN&#10;lGJIxdDRsevWcfY9mxq4ZNHZHpsb77PU8rxVsyuyzllbnhywyES//ueG3puawJc6VkqukMnYolUy&#10;K7LsRU1uEctH52yrlrW9FnEw/0fe6hlZrMVJK8cXFFNO6YPV+6UBS+p+PaXBKSDbuSm9lzOyd2PW&#10;lH2tTF+zlOxf7LP/ZEs/4yyQP7LqR38pIMmYCkqAewFIoGscwhiCWHlbqvgLXfqae/P3bf7Hv2v5&#10;Sz+0u1LGu+UZO5Dt2snN2WpsQta5xxJjFy09cd4qAqUhBSvNXbP89GV7JLV6UJu3+IDitOufajCf&#10;t5GbZzR5XZVSXbWRS5/bpz/5G7v1xds2ceMLiw5d9UFZENRU61SinbKtX2pQ3vKkDvCRfU1KhcnO&#10;AqAXB3R/4gUEDqTiUhI7gMhCPomYe82IA5mRZeXIAF9flGXdSI1YXO/XyJX3pMiDbluPA0nxAOuV&#10;lNVx+35lVvB/YYnxKw4RChlmZlHIsNcOhQG1aK9CmY8PLeu8l9qFlpV9llhW/hawudigTJECmwtC&#10;heQA2BDIB80V37bGqV6UzN1TuMSZmA5kLTvnwOzKRgZABksZALnNjowQSClePTVtTw6B3BOMu+28&#10;tWRZSepsSy1Z/CfLmlkYtNzykD1WDPdQanVXQKGQbSnZqiwra50oJ93hFgUkDbJQSJZNQiCBESgB&#10;FwCJM1nwfwYkFUMFY7Nz0AldQEqB6b36teLDmt6AVlkfnoB8KouKQnKS14OdnMkzmOm2zGy3dZ55&#10;1waufGrzwzekcKOWjU3a8tyE5VMxqWBRgBdtdqRbQPZJ+QSkVHKtoufVhUKm42zhiuq+UsO84mkB&#10;uV5MKr7lb0t6XwRvKWPZpVn9D4tWS9A1bUY2bEof5KAsHP1UVhSTUxDPcsKYrVEkH+m1qmbeau/7&#10;Fnv/z23h9e9Z8YM/t9qHfym7+pdWV6zIWmRDX4EwBLKu+LD+3h9bFRilkNSoAmPp9e/Y3N/9K1t+&#10;/6/sYOGi3Ssx8Ib9+ZpyH9X5AcFHe8YuayZ6NSl06ufrstYXbTXZb3ZXbijSbWMXf2nzXWeldtdt&#10;tPO8zQzdtNhYjyA9a2d+8Q82eOkTWdjPbfjKZzbT9YXFON5cj9mWHY2Pnra6gNwSkJv0Z5VChq09&#10;iBmxrtNdHzuwKObDdRSHfjfjDiQlcw7kbkZWt0OTQqCQjdiAFFKubPSCDV16RwOfrnGyxlI0B1Jq&#10;CZCcjEWJ3bZuu12ds4gUNT566UghQyBRSPr2sNMfICkMoIoIIO8cJnX2imRZgy53VOoEQLL5ACBD&#10;y5rQJAOQEoOCJmOFfQB5vxH3LWQJAckuD8orOczptbnRm0ZbDZSJJYzddrB0sVpZsboG+p5sIDEh&#10;yxAskTQo+9lvKNbMa7ClbUcqWRcMAEnFDlnWB7KdHHhDVvbR7arsbkmg5gPVYylDjw14D/boJh4z&#10;XkNLrwGYKa/jK/flUFe61D3WhMByDPEjOzuIIQHy/mZFt7PPMSLbyvmQGUGXsJ2NtH31dMPWFS82&#10;you+DslGZdRyqx63r2437MlBU3bhlnWde9/Gu8/Z0ni3pRcU8wiuXHTJ4nMzVsulZHmrtrNatYWp&#10;IZuXQu6uV2yrVVIsnNfjKWatly0TXVQcrvhU4G43ClJyqVyOI/kUuNeZ4GRva3m5CKlnYlkWVu/t&#10;ypQlp3p19eh7xTr6/x/JmXzFRlV9gDsaNGsaVGvRPmvrw47deN/G3voLi7xBIyyB+NG/U1wppfwo&#10;WA6hJpVC8cb7AvOdP5Ayfk/2lF6s/9aTObm3ftfi//DPLfLun1tr4oJtZCattNznlUhevYJl1gCs&#10;LkptpGqbyRFB2mOZ8Ysa5GftYWtewERsUQCMSgkTY91yFV023nvFZkZvWXyix8avn7YL7/9UA/ei&#10;QLmk+Oy84q5TttCrwanJ5aA8bRkpb3GWYwcEhWLIZrxbQF6warzTHm9F7eFqUHrHMegA+WQz6CaA&#10;vcSyUjSAZf16K+WVNsuDZ6yo21dXZIMFYHrskvWe/pnVo11e4rcjkLdlUfnffDPwbKcr5JYAvd9Y&#10;lKKek5Kf9+UNQMSyop4UAhCHshTCOiTfsx8SpT0QyNhTvgdY3j8Sdd4apBX0YKXJFhuin2xkZVUj&#10;mmiw44uy6EOagKWizZhPEJz0TJf2R5tpuUZZ1vmxDgeS2C2oSyWxcxzInBeLYxkBkqqYp/t1KUXO&#10;tqSe21JJ7odl5WdguqsrNtllJcWm7Ky4t4PiFYLHlUJuCBomgId6XKBbGL/lYIZAcr9nQMYdQIDE&#10;srIDJACSHSEvAFnPCIiU3d0r2TdSxc3VpNVLC/b1o1V7IKWmMIB1z8dS3NR0j330k/9iHWfes4Is&#10;ZD46pQlE9oOF/FTckhHZi3zaNpol29S1MDlokelBz56GQK5LETcaFSmq/v8VCvELDmBuaUpOQvGq&#10;bOuGrp1W0X9XSvI+LVtLKrqaXhSMfRYZumZJvZbkVLfl5nt87WqDDKEGEovza/E+3+XelNVKXv6Z&#10;Tf70exZ//btWfu/fWBlV/PjPrEGiR99XARK1lH3lexb+2VbFZuPYj3/DZt74N1bpes/aUrnsLEfE&#10;ddu+LCtHsT3WDH0gC5advOZAbikeq0e6LCYFQSU5IqAd77KJqx/ZVMdZWa0eWxKIU7Kq8wIzNd1v&#10;kzfP2rVP3tJg5FyLTinjLU16nbY0eM04mo1lhoZAiQ5+YdtSx12p4priUmLI0tItu9ta8Jgx3C2C&#10;YoYVPMeBpGCA/ZPsFKGQoCIwKVAgyxoCWZMiA+S23kfg21AYAACZGY01FPIQyITUe3nw3HNAAhqf&#10;A10C+JllDGLSqVufeVxKid9JQLKzhD2OxISxkcuCetAerWdkv5cdyA2xU17iVGkJoMSC15OcvOHZ&#10;VT9ciBhycaLTYSBxcxzItpQM0KjEAUgAAEgUil39ALndovFxVnGWFCIeLHsA1Z5uXxrvsIriTQdS&#10;8SmWlcdfLUk56tTHBkBWM3O2pMFIzSx/y3Nz8f0zhQyAZNmDUrkwy/oqIOkOwKL/zmb2CMjHtwW/&#10;3hBaRpaltP1XP7VT7/2DzcturZYEbpYN1nFNThnZ3Kwgi+j/zwi4ku/eAMilmaETgcwJyGJi6QjI&#10;TETxyvK07eh7gOS27WZB/6usvYBcK2dsp5KylSnFruOycpl5X99NTHfaioBITt+wlYnLGsyXLKvB&#10;WpPTYFbdWNQAP/0DW/j59yzzJoflyJJ+9G8dyoqAJIta09fiu9+3wi++K5XUfd76jsV+9L/bwk+/&#10;Y/MXXldceEODa8xP/X2omf8pew81cT1dT3lbxLgGJ0e0byQHrS5IUqPnHczbAndJ8dbkjc9sof+K&#10;pac1mQzftNn+a7Y80SvAB10hb335nqU10eT0c3ZmQPcbkH27ab3nPpBafqbvz1lMcd62YsLtnKyy&#10;JpzC/A2rxqQwpUkHkkJ0lkKCYgHFVycAiUpiYVmbrC11WzPW50mdzPhl6zn1U0GqOFUTwJaeZ0sT&#10;3KYgJH7kdGUHUjDdbyxYSvHyYt9p2cp5V0ZsJ9ABJBDyM/FlWFxOcilQSGLTZ0ACFyV3qCM2lmQN&#10;Vvahwqc9jVmAXJe7rCg0AFAmQRSb1xMCeQ8ggYFBDxyhQvEVIGs5WYW2gFTMCJDstqBG9bF+5n47&#10;JFGaGd92lfN1yLQr27aAI1HTyM46kJzpEcSoGQ34qEODIvOcBdm12GyfTwTHgeQCyE29NrKqAMnz&#10;k5V9JZCyrFt67v2tnH39eM2/Ylm/erxq9nDNWqlZDaBLvt0sMnbDui5/ZIvjPYpjFfsV0tYoJGVD&#10;c7YmsHKyrnUp5KbiPwBclGVdmhm2XdnPTcWGG7KmgLrVquq+suyyowC5o9/lBGNiWtbkEMY1Wdfd&#10;dtnqsqr5FYFVkY3V38enBmxJ6sIaajNLFnZIceaIx8q0IkkK0KXhy4L2hhUWBxQ2Tdrm7FVb/PA/&#10;2Qjbtl7/vaO9kxyQUyJuBEwpZOkdNh+zjvmbNv73v2VzH/1HK8iucWQ3m2OfaLL6RrH0Ew0GNvKW&#10;NcMPXXjXmz6tyf5VFm5q0Co2mr9uieFzlhy5ZDM3PlXceMWW5WgycwNS9xu2OHhT6j6gATliI1e+&#10;sO4zH+j7YcWGYxpww5aaGpQKDNh0p2K7y5/YZIdiSnqmCpTHsqf7srGsVdLdHCBZjwRGoGQtkutu&#10;k4LvGT1uhwNJ7SzLKmyfAlLUsa7bN1Mjlpu4at2nfmKl+ZsOJBfquC2bSpyHImE/d6SGFIhnJq7Y&#10;nKzo8fiRpsgUC6CQ3IZCAuR056dud6mjJUsLuAfVIIYESDKyvJeASbKG+JzjAQ40Zu/KmbVTdHIf&#10;dUABkvYdWGgyrE+2KVldsdeiivXY8/hINhSYQnV6BmTGs5/EbABBjWoIJLACIUASQwLnfcFCYiVC&#10;bFpccCBZUgFAllDoLLDN/aTIAJlZHrWV+QF/7heBbBY0yPXPACRldvRbdcvplpXyOkB9WSFp14Eq&#10;AmRVvv7Jw7Y93q9aUjFjz/kPBQGvbdHG+s7LLrOUofiyWrDVquLChiaCWsZrVanECWPIyPSwoBwU&#10;kOVjQJbkEGqCbNljSIAkXswrhoyM0uBLE4Qeb7WsWVKP0ZBVzcUjUkiOd9fP6SWLTipOLEb1GpKy&#10;yxHLLM1ZcnHCbS81sOXYjKU1iCggqC322b5ivdrA5zb00z/14+3Sb/9+cB6IwOSQHPZJVmRby1LH&#10;/C9+16Z+9Ns2/t5/tIbU5J5UBWXx4ui6rnZSgyVoIzHb+aUt9Z2xvBS6MHXdKoLi6+2oIL5qnZ/9&#10;o03KqkZ7LgiUTotrzOQW9H4MXhegGlRyDtXlSRuTQg5c/FQDVJZdF1AWFmcsOzdp8bFem+/VRDh4&#10;VXbuqkC47LbyjuwfJ2Qlpy5bM0VXgIjbVap1gPGBoD0JSE7WogdPRbZ7NTFoVak4WVaA7Pryx4or&#10;rx/COOLxI3EkVTrEbCRrQiDz09e9GH1XQAIlQK7qbwAScLmNGBI4ud9mbkIK+DKQLKmQkQVIFvrZ&#10;eIxy3tXkdyC+AJLTrWqabPfZdigguU9OKnlfIB4BuaA3mPrSh/sNQVESCAW7ra8AWdVA9xhSAN4R&#10;gADJpmKA5PZd1v3qacEoKU4vCDjOgBR4giIiy7paVrwnq0j8GACZ8TVLyvJ8vVKTQHJxyFIRzSRk&#10;WFlX1PNz8fgt3XerTlvJqhcSkCiiGN3XIUnqCMjbx4DcFkhee6sY8un9pseuBdmzreaKx57REQ28&#10;vsuW0/M18ws2PSRbOD9qdzZWPRNKRnVdqtcUSKnlOSlkSu+NrPxGzZaljgsTmhAE5LaA3ARI3X+7&#10;WbU8iaDYnIBkIqlaTaAtDN+SvY9LMWVtyxr4qxVbLSYtF5VtFpgHLc5OyVhMtjUlRaHTwnZd9j+9&#10;Ylk9d1nWdpMJQmraTs9ZdWlQA/mGBlCnbccHLNetWE7WdfGn7NSgE/kfWe7tP7SSLCzVOKnXf9Mi&#10;P/nXNvHGH1uu73O7T5jQWtaAX7avN9naxLklw3o/Ltgcx3onRox+MbWIYNMgvVebta93EzZ29V07&#10;/fP/bHOdZy090mVJkl+aQLN6zQC5rP8zN0tjsRlZ1lMOZVuTcytBlzeODJizYmTKlvW3kQGprdQ1&#10;NdVpUzc/9Y3eWQauBvTK+FUpWK/drs9aPd7j5Xf32wt2f1Wq06AbHBVOt/SYvRrMdHBT/CeoG7K8&#10;G2kBFOmUzR6yvCxsz+mfWn7mmq2nhh3IDVlZyuqqsqEAiRXdLUzp/53zAvrJDjYps9MjADJQSIVn&#10;JHWq80FSRxDPCkiOsCPRE1T6TPl5lPVYsEn6oLIkC7ssUKctO31Lajqln9kLmXAg6wqVAHJPQN7R&#10;7enJm1bUJEt7y6cSD+B9bXLwhgAsS9kE5FbFDjYE5UbZWqUVK6cXNcBKUpemV8Sk5gcVFyUFRN32&#10;V4FGA7iW1oDUm59Zsr224sR2wZWT2JRF/Se3A+UlZqTulWIDbCUwopDxuX79/cShZdZzr5Xstp5z&#10;W/aTCiD+hnVMlJGa11AhWTa5K8t6ICB5zGYeeA9jSP1ztHj85l5T8Gn2nem2lNQ1KZvFxR5F1i6X&#10;pJiZyLjd32661UThthplV8qMAGsUEg7f7Y2qrcyNWESx0v4qO1aw5YoXparb9XKQmdX9iRf3V0tS&#10;9bQtjnZaXZPUriaszQqd/GRvy3qvItO2JlCpcrqt9zArFZnVZ7BdS+qx+J8TVk5KJdIxvY8V22hW&#10;ZPPzVktGbUFqFB2Sgs0KdtnK6Nkf2viPft+W//F3rfjmHxjHxiXpNPD+dy36k9+wob/7l5a68g92&#10;V4PvoYC/35Z7qCuO1Xsy23vO5uUQWAagSoU4KUxmMHD3NTjrUp/Pf/qf7MoHPxE4+pw0KSUnFR/K&#10;WmdmZbcVQ65MdOvxRmXHZmVZP5OtO6cBPScoKdCesOISbTQVlowpPh7vtMxUj5UWBqWWF+3cO/9g&#10;M7r/8uA1/V83FE/qs1iN2EZuxBbZ6lUek4rPCMgZqQ6HqLJ9irpTWmUsKE67oMlqUL8b95hxbUXW&#10;WYD1n/25JpWrUk45uvSw4sgRXaN6HZr8pP4NTWj7JcFSmbGcAB67/r6ei0IBEjXB2R5kSNsCeU/w&#10;YVnXNGHN3vrMCzpIAAXrmzN+klbY12evxBFzy4J30vKzEo+yXJvCrttSSGJI7CpQYmEPqlFLTUjx&#10;l4btqcbyV7ruNQTkjFQDEB8KOr7urxelAoqpippBZaEY8I/3Gr7ozmDeUbzzEpArsxpAUlPByP13&#10;mmmLTHZpdqcqJohNnwNS0Dzcr/ltAFlOzQSW+RiQQS1tCGTlW4GsSyEBkqohFPX2huKjB6uuornI&#10;oGZ0PYdi1TrWWoODNUtUnP8HIO9u1h0yFI7FfZYzMrKgdQG5o/jxYL1iyYUxxZu9fr9dwbUtK7pV&#10;y+txQiBnD4FUzHkIZEUq4UsxAnK/KdilvIXlWWtmFDtRtK+JD2jJVPKatqSYa7K3tWxUjiOq9zZv&#10;e+sN/V9VK8UXbaLriuKrIVmdW96+ggNvFj74Dzb83/61xX72O5Z993sWl4XlPI7Rv/7nFv3k/7aH&#10;+RHZuyXF8xOyjdc1+D61hf4Ltkk4QYeGtXQw4NLjGqhBc+DCQpfFhy/axNUP7cuf/xcbvPihYBi2&#10;gmJCMsPAyAVk2blBa0gd1/Xejl77Qmp7Ud/P63Fm9XgsrcgqxmRZx7sEQ49e96DVljW59V+265+8&#10;bnGpflKqyUSTkwMig0nSJDJwylrJfv08o5+J7Tgijt0aTCALDiVAUi9LcgggKekDyD4BmZ26YmvJ&#10;QQcyyLay/5Ikk8DXZLYrwAGyqPh17Nr7UjwyrEHmlKMF2BXSkro+B2THZ54cOglI+vrssptIENIJ&#10;j58dyNIrgBS4AElPoKcbOb/uNymdG70la1ezRwctBxIYWVsEyFo+6oA8OgQyMdvvCYgn/HwI5IZm&#10;9cKKLGtqUYNVdlcwkUVFIX3J4jiQUgVXMoCUIhKHAiTJmwDI8hGQFCb8ugoJkFQLcV8mCorjsaSF&#10;6JhisAlraYCwlWujmtTrnPf78ncZzd5pKdSdDf3fbV53TkAG2dNsXEDKWgIkcWF2ecoWxnoER073&#10;BUgK8CkdLFlxhXVIfZj6eU8Kuav7RDRYc3r8PU0SALnLfQVsSUpaSdAtgdLBqkKApI13X3J4AXld&#10;0LYKK1bNROVS0nZne1X/55qAzdhwx2WrJudtX+9fbFKDkyxjxzuKJ//YJhQrZt77viXe/D2b+bvf&#10;sPk3/8LuyALuaVAsy771df7SC7F3KJS4Uzf5Lk/JswuBM/aJg8gO3mlwUMwVG7n8oa6P7NL7/yg1&#10;uyRrNazB3GuZmX6p3piDGKpjKz0voOcF+5e22M/uhUVXSIAsR6dkWyeljl2W1wRYj45LCSdsaeCK&#10;dZ9+V5D3C8ReWxm9KSivWnJCYPquf9b8JrwIAHUESCxrZYkGyBSCz1hsNDjeDvXDsralgEXZ7b4z&#10;P7fM5GXfQM0FlNv5casLWNpMsv+Rn+8IyIoek4J4niPIsHI+ZBBvcqQ9NjYEkoN5NlMnA0mTLYDk&#10;AjI6GdyWCh4HkgwrQGJh9wVkcvym95R9QleNNTkYgEQhAfLJHSmKvqKQrC02CjGHcl8DFyCpzInr&#10;A8GyemGAbt8XPCGQ5aQGmYAEEo4VAMgtvQiK0kMggQUYUNDHB1S8CLLZPv9KTMnfAiOPHQLJ33yb&#10;QvJ7gOS+/B1/z0Qwrw+YjOWeFHNXg35HceuW4CinFqRAepMEYT4+Y4mFUf87JoItgURh+Kbivryg&#10;oS/OnmK/fcWNpcS8A4ktBnzABEpALiUWLRvVLC6YsawHmqgoNEjODR0BuVVNC8q8VVYWPFmzo9eF&#10;Qh7osQAyJ6UmhiQji20lI9ssJO32Vlvx94Ygr9tojyzi3Lg9vUMvoBUNLgEycsHGP/1r6/zBb9rk&#10;D/+Vzf7tv7DRH3/Pqj2fWFbqMy7FWp7rsu22QDyomoIv+1owPlhNKT6iZ01Eg4J1NMXHpUWjx+lk&#10;x+eykmdsquOcXf/0TYuPdmiAypbp/eSYhlp82vILw5aYlOIJyKZixmZiyhUyMnDVgaQVJ0BSJlhW&#10;LIlCFheGpB5TuiZdIfvO/VKDF7s36FAmxjosNnzdJm9+aaNXgjM3nmykvTkxLTtQSC6HND9py0Nn&#10;ghI8AVlf7raW4suSJqkQSJQRGIFyVwA2E2yY7nCFJOGDQjb0d8OX39Fr1vsvyACSE5SpeW0oJkUh&#10;HwhIEkN+MI8cxItANsmKC8jt/LztFPT5CkZAu1uPC0i5TI1HoAyBJJ7kdoBsxsccxocKJxzIacUB&#10;d7erDuT9XVlRAYlCAiRx5L4G1yPdznar2FT3yUAm5nzA7rbkgzXrU42DZd3WE3OOBuV4vg55CCQx&#10;5pPbTYGz4kCy1knS554U+p8C5O11HkOqI8BnNRg5qZk9kgdSo7sa/Nuy1CUBWRGQ93aaipEjAnJE&#10;/wfKLqspyNb1/wRALlpVUADkXrsskBe9wHxTVpr63eNAlpPPA3lbAANkTPYOILcqSV0p22sUrKrH&#10;razMy2konhOMZIkneq5YZnHUlbVdTErdgTGlzyBl22tY+3W9P5terMAWsB1Z7J3NhtVyMVnCYVu4&#10;/qbd+ofvWNf/+b/Z+P/n/2ET7//fttjxiZ5fqqHY9Ks7bZNvta+2C/ZkMydlpF2j1L/M0eDTgkEx&#10;tuwTA2To4gc2fv0zxWBkRW/YjU/fscREl5UFTlmDhwqjigDLSu0Asrw8Lms3J4s3ZsNXPnWF3Mgu&#10;aNBTlqf7CsiSnAL2NgSyKajney5Y79n3pS7jiqNGHMzcjOywHpO4cvz6F1LNGxrYZDppPDUrSLo8&#10;0+q1rQKKAgKK1N2OCqxmVK9n9qb1nvmZpScuOagAiXXdE9BNAZab73QgSQQBZEsx6ZCApFaWhA6Z&#10;U4BkzbIhgP9HgKQvLFBiVwENwEIguSgKAMh7rZTUeNHfb+wtQD5oJYMYclaxDgmdJ3fWNEgBUpaL&#10;Qa4Pu11KaKDStIqkTtaierPYEEwM6eBoEG8LwpyUpiQrtasBf09w0/pjiTMaZUkfADNJo+2aA9sS&#10;6AcC4KmAXCtHNeMrThDs96Sg9w4BA8h1qQrnhdzWBMFxAxziE58myxo0Yr5Homiz6iCxTYy9m1jP&#10;BzsNDfKyLY4pxhKkD/SY7AK5r/tisauKi8kI8zpbpahiQ82eUuy7AneLeK8hgKT0Bf0/tbwsM4qn&#10;iWe1GLW54Q69Lk0Sei+2UV4BtK/7VgV5PjbtSRl+Bn4Wy5cneL0ZKWNKljlh21JJljqwp5uVFb2X&#10;NBQrKt68ZctSEPaXbkj5VvW628UVz9aSbLov2/rkYFu3ZW2iX7G5Ykuqh1aluDQWKyvmG/zgv9oH&#10;3//f7Nr/+S9s4eaHsunj9tU9nE9dE1rRngjGx5uaxDShsdSxLzu1llYMtdAvG9qpwU77xIs2eOkj&#10;iw5zgI5i5oHrduOzt12JAbKqwVQRTECWmh6QZe1xONcFIAkctmLFR27apn5GHZu66npfiosjspcd&#10;GpAjrqSk/2c6z9rAhQ/dvgIlCZ2ybHFxbkR29prNdV9wteTs/fxsl9UETmlRE0OkWyK/JGgUhw6e&#10;tQ0p26rAoTCgofgShSTLikICamhZgbO9IoWcJqvbr5/HvJSvvdJvQ5fe1uMFRQCsM7IxmcJw6ldZ&#10;Drmn51tLjdn0rU9l74f1dyjhtNR5xicLTtSi0RYH/XC+SHa6y7/e1fu8LcVkmYO1x+Ki4u2VCbvf&#10;1qRejGjCue5HH2BZH60qPNH9X1uc7LOH+1SyrEkpAVKDXwOwmllWbJfQIK/aQ6nJjgZbdFIxiQYv&#10;QNItACB3NcizetNRHkBGbcvZOVvSrEv29uFuS7Bx9mLLFaVZEGQCDpUl00lihR0bD7crrpAUqwPk&#10;mgYmF3Elv0OZscwMcJZdKCzntXG19JgMYCaP+1sNuytVi4zIwuQ4xoCDeYLHRL3qUsdyck73LRhN&#10;m5Pzg76Uc3ej6IkkVHJLConq1zV5ADGvgdOkZwevehMt7+VTlXto0oIk54mZogYp8eC+1JOCBdQR&#10;leQAoaAZl2JYOQeWZ8or097ZgP+JHSu8B9NSFoodmPD43aqcRCU+a7uKOx/vrtnjvQ3FmAWb6ucE&#10;MNnNtpwIhe8Cdp8kkizmx3/9JzZz7g1NQAnvCfTVQdkebXNMHwkkfeDs5lEYsVNe9kXqSmREdnFA&#10;Kgkk4zbddcbGZReTKKIs6mzvRbvxxS+kKgOyqoImqb+JTVp1ZdaSM4FCspUMRQTA3rO/9CwqQAIj&#10;V2uF9cMhX7KpyMZx2vBqesqBHJGiAiMWNlBKWc+lSVlXyu2uuo3NyBXFFft2n33Ta0lZHySmKy12&#10;e5sMklBV4KEmV/FlZS5QyONAYl3XU4O2CpCKUevLspcCea84GQB5+W1BKDUsCygByS4PV0gBSQxJ&#10;FpqlEDqXs82LEsMQSAotaHxM2SNAonjpyVuulrcVJ27lAyCpzgHIVnLqCMjY8FU/HAiFBEhizteW&#10;Zwbt0cELQGrgVjQ7N2SdGOQPdDsWa1lBPAMGIBikt3WFQLJEsiOFJDFUyc5b5BiQQPMAqDXQm3nJ&#10;t6DjMdp5+WgNRnZsPNpB9Z4pJBYUlQyBZFsVQJJc8vuy9epEILHXAnL0eSCZBEjG1LMchzev5yCj&#10;mpBCDtp6cVkTDEBmngdSykvPWRSP55/VbE3pYNBcix62AZCNzKIDSayIRSVZE5/uPwQyo9dMpjXu&#10;qgiQpfiUT0a8l/zvWYEBkPxvTE4bui/3qyg23yzT3rKt91Gfz0bDpgdk/eJ0aq/bepXkV0mTQ8br&#10;YWe7vzS6fX99u2pfK17kDE+OcuC8y7uKGQ9koYCxKouVmenR4B7VwCKREzPOWBy8/JHNdHNq06Cr&#10;2aSg6TzznseOFMC3gFhAVgRkQv8fQFZRyIzchBS179wHUgdOoaKl/yGQcgMAuTx03S0bQHKe4vSt&#10;Mw4kMIYqyWM0lqdkN7s9yVNeHNKkIZspBb/w/g8Eznu+hohlpEUGew6poCnO3fLCAIDkGjj/hiXH&#10;LtiO4sZQITfSQ4FCTl53IFFIgGwJyOEr7+hxWT4JFvtRSICkwPw4kFMCshE7Gcj8QmBZSehg/7Gu&#10;d2qadAUe6kiBOUAyET5g/Eg5AZK/CWNIsrKvrSyMOowP99uyrIoNZfuArJyKCEjB44O8pgGY9AHm&#10;QEohGaQkRgCYZQ8UEvsKhOXMnEVkWe8Kzkd77QBqAQkQjZwGuQYtULGxOATSVU9AYoWBkmwscSRA&#10;8jv2OwIkA5aYEqsHjDx2U9YSKNkUjELeW6/a0liPgKfulaIGgKSsjfYbGpBStD0NfqqQ0rJJtADB&#10;NrP2yf8AlPxPZJlDIAFwToOKetjgdGkF5rKc/C/AA5Drstg7UtmHsudxWToyraijL/rr73kPeU2F&#10;KF0KNIHpMUiWVRLTNtl7ye/zYItlExp36XUmFnzXyD3FjPe32aGy7lvA4rMj/r/TQKuSSfgaaFJQ&#10;00Hv/q7eS1nUe2uacdt6fF27damzYpaK4pqCBgU7DlY55Fax9h25BLqmLQ1dts7Tb+vrNQ1GWUdd&#10;4x2nrf/Sxw4j6thKzQRASrnjckuJKQ1aTS6sO2I3saz52X5bTXJE3JQGL4N7TrZ42IHkeQFyXXHr&#10;VMcpG7v2ue477UDWo8SBY4oDp6WKvZaaFGCunvxuSNb5x95kqih7zoZi1IqeOlhLCuK9nlUqyVrk&#10;8MW3bGXknAMHjKFKhkDWKJ6Xhd0lroz12ujV9wT2gNQs6CzAMeOlxZ7ngESJef56tP9EIAuLssGC&#10;i/VHYkOyrbcF5J4mQNSRnR4AuZaZdSA3dd/o0BU9zoIDSbzJOuZrmag87J11e7AnaykgbyvWQulI&#10;eDQLzyvkc0AKvDu6775+fxxICgtK6dkASNlXgASU40DuSlleBJKfSdLc0XW0XqnBDZBPZG+5bwgk&#10;iumQ6blfAlID9z6VNeO9PviDKqMAyG0pH0CG+zwpz8toIFc1gFgXBEiqjQCSuLim+74IZEOTDUDy&#10;PpApZfkCewmQfOV9eqRYPDE76EDuK1jHZocAA21Rgzo4/j34Hf/bWNd5dwz8b+H9iDdryUXbaxEv&#10;1+zru5u+/MJ6KPZ7vVGwleVpSy1NaPLAoST13iXkEIJjBfcaK7ahD5li+jyp+BgZ0SmvFME2beYW&#10;pD49iu+u2vDVj633/PuunCUpU0nvy+iNL/1a1f8MjEBZDoFUjJyaVtyWmNFgnfX1xYELH8kCh5lU&#10;2WCBFiqkW9blwLK2U5M2efOUTeix1/U+BEDKrkbHZT2nPLEDkNy+ptdbWx6y/gtvuyrSbiM8Lpxy&#10;ttxMh2VkQ6lnBcbt9KiNSvGig6d98R8QSeq8CCQ/o6AO5LX3ZU/7XR0Bci3NEsszIIOYddQmbn6s&#10;19Jnt08CcqFPjzmjyYTiB03Esqso3r7UESDZ6cGExFeAXJNSLg9edgjDpI4rJAPv6d0NzayUmlGt&#10;EwCJZQ1iSDp6s9s+iCFfBBJF9SyrgGQgs0ziQMqykrV9vLfqgwcg+VpTbHocSNY2yeC66ukxyZKS&#10;xaxnNcB0P4B8etDUAJ5zIIGXQYuivQgkj49CPpCiLI/3OSBY1hBI1g2ZEMjKUi1EBRFLI2UNHmI/&#10;B1L/O5Y1q/elqniTRNUzIG94Nz2AJJYOgSR5VIpLQZhEFEc+3m04kAsjt4xTnD2xIzXaa2VtU78H&#10;3ooGN4/J49B+BCA5YgGFPGByENioYylGAoiJqebLHXW9/nnZ8Z2GJpd6wmZkVdMCbqNCq4sVxSKK&#10;E1uKQ2WR2ExOmSAXpYO39aE/WJMtbiY9lsEWLg1c9nKywcsf2uStL91Wkg2tSZ2Gr39uk11nbUOw&#10;twFHf1NUzFjWexOb0PPO9OtxZgXGjMDot8GLH7tSBkBOu0I29b4AJHtPyTACJIoMjEC5IdiPFFJA&#10;1jS5pGRZk+OdgiUAsqD4DLtKUyviOuJIYKGqKC3AcoITwLbSI7aXm7BxKd5S/5dHQBIn+tf4cSCp&#10;Z2UC6PFKHYBkQzOVOqxDBkA+O4QVyzouINnXeRKQ+XlZdb3fxI9kXH3Jg4SOgGSnDsoIkJuKKQHS&#10;j83ru+gQhkB6DMkSwKM7a1JIWVaBd6CZeGe1rMHIwnRCtvQwqaOBt6QPYVuq9WSfuBA1q3mxdUnx&#10;I9UlmywDrJWkmNO2BDyybg/1uNgrqmFo+lTPskDPYzQ8m7gyO+CAPpCaYld5XLKxFFpvN7IO3FM9&#10;H3EaiRKSOQ6Z31cTgp6fuBDQXImlkA8FdUy2pymoPSMsW3h7NS8gFMPq/60qhgSk+3rOggZehq57&#10;Leyngm29ls1qQsAoLtJz7rM0oUkAoOaHr0lNp42dL0xMAIXKkazBhgYKqUGv589oYM4OXnG7iG3d&#10;qa0ohiMZlPQYrLoyY1v6O45153eTvRd8vycbwUPYN0orsq2cpRlxSJ9QvKEJb274plvahia0yAQx&#10;5aTtYX/1mm7rda7qvQsqZASqBsVBI273qZek6H67qME1bVTIZKa6LT7WYYv6fqrngkWGFeehUvr8&#10;2qk5G7ryme9lpI9oQ5DVBU5Dr7skaJKanAuyotzOYMvP9gnIjxyswGqikJMa8JOWU7yZ1XioK3Zt&#10;yoKyJEBTrJnO07J5wZHkrNs19PtqZFQw3tL9ZUF1v/VDOAYuvuOqSFuOEMpqtE+Krv9j+roXmGND&#10;92VTZ299ZAs9n/myBpY1LKFje1lu6obHkCx7ACQFBTSvokaWrVUkdahBJYasyirvFIkFl3T/cZu8&#10;/pFg7nNIUVKKyPl9OznhConyLw5cNLrU35U7ocscF0kdtl5hWYklH2pSbOh/o3SRZRGqpdimtaP7&#10;vlYXFA6kYsi7Oy3b36gLyIpVNcBRSCzsfVkw7OOiLCtfnxwoLtTtdwTZtlQJe9vIxYN1OMWUNLxa&#10;nulzIFHeu1uCQjP8wXpdMzxtKqSygmyjmlI8NOhfH7DkIqAO1iqe/KE2dqt+EpD06JFC63lY9gBC&#10;7guQ3Bd7zTIJaoqqks0NgSSZxOBm2YHY76HuS0ldQjMw1pJYD9AArKE4k+wpIKCwIZCoKSoGiADJ&#10;RcImvzwhIGMOJP1i84Jruv+iA3n7GJB7+n1DbgIgN0sxqZZuk4rO9F2wnD4wNoLzGgLgpWRSXZ6T&#10;LC/x8Ne3W3IqXV5XXBM4RcVd23q9d/X/rcryFvU6GitzGhwLtlOO2l1UcT1tT3dy9ngzo0E37RUx&#10;y4NXHcjFgWu+7DIvyGNSpjITS0axq4CkFUdCSsVCP8saXKvJBQ3WMd/zSLFAQ5Ay2LIzvTYkhUTt&#10;wswpV10TQ1b3JbYEVmLCZnzURq58bHPdZz3uCoEEQDK/xGDEYhyMQxkbh6ECZHrquoPQlPWkZUcr&#10;OWyZWQ6DpT41UEGAXOj+1OZ1sawBiGEJXVOKCpAoJHElWVhK7jjfAyCpDEIJKUigMIBE13ZhXsol&#10;IBVXTt3QhKOJgKUQ7C0bkukSQO0qy0c0QZ7uOu1/d7se9GHdzM/7GmQIJGr5aF2xv2w4cfu+4szH&#10;GxqLgpLbjoC8LyW7KyU82GwEQGIDS5p1NehZn6TsbGGsyxMtwIS1BbRtxYUlgJRl3G4VXCGz+uCW&#10;ZWEAkgX4Z0DWfBMwQD4UqFjElbkhX954KJuH5QRIlkeojd2sZZ4DEsv8DEhK7MjKspQRKCQ/3z8B&#10;SIC6I8tKMTfKApBB8qUutZzxk5l3NaOFQJINBcaaBjWZT2Dm9kU6omuQHQeSr9wfIHlsbgNI2mBO&#10;CbKdWkyWnGxnwoHcV3zYYi1UVs4VUo/L4bZziic4N4VtZVjcQCWxsysOZHB0X5D84n/ru/q5bp+Q&#10;ii65Pa0mNCg0CbT0wT9g/VeT0D39P0+3SwIx5+cSZmY4Fu6Grg5bHrnu6pfWxEkcH5GlTMmt1BUT&#10;rslZ1KVuAwIso+diWSMAcvwwSTPqQJKlbeh5GWx0eR+69LFD6LHjCUACKlYN8IbZi6r3h6UCbqNa&#10;iLXIEEhOtKIvKnCwxNF3/hduWUOFBEgqbzKzHQ5kMwSy8DyQx7OsLHvkpm5aeaFTNlbxpoAsL3QY&#10;R9JRtE5Sh5penpMucgCylZ97BqQUknadKCRAopBbeV4/SSD9fytjNtN9Ru8d55cEfVgBEoXERYRA&#10;opBYXGqL7yrMeLqV1+eVkuvosNea+sAf311/DsjdtaoD2S4rztoCqrovQcwOdziYj6WQ3H4EZGrR&#10;E0Asl6CQaQ3O2NygFxywlHIcSHbNAySKyPJGYl4xh6weQKJ2XMeB5GdiMgB5FZDASBzJfQMgWQfs&#10;8ZgMy8r6HkCikMR7VQ2qEMimLFN0SrEe9YYayICAMoVAUgSAwgZA3nA4AO44kHwlUYP68jO/rySm&#10;bKL7nG0qRiDJApDAyNVm6QUg6Qyv+6OgS2MCZbpLryH7HJDbtbReC5U9AlqTA/9bXqo43HFG1lcD&#10;OTXlBfQAidLe31C8rA/5Tkuf66ZiVtLrYzctMnTFFmWhI7pSsoPsvMhLZSl7K8imLk90WWFJCiZ1&#10;XM+Roh8WBB96PMmyBuuMx4HMyIayvYoSORIVy1JdljHa+r9DGAGwLsV9HkhuH5W9/cDT/iGQLBeg&#10;lFTthECyHkhXb8517Dv/lr7SDycAEpVsJhQfz9/yrCtAYkOpyFmUXQVIsqhAyoVKrnF/KWRxrsNt&#10;LEAWZq/LOn+ixwuyrKFCUstaXhrU88/aQSXyaiD1eyaY0qJi2tiIA4lS7pYVcglI3huWPVjuIIbk&#10;exJqTI6x0WuupFRP3VFYge19BqRb1gDIPZTMgWQrk4DUwEXF6C7mQLpCBkBS1VJMLrq9JeMKkKml&#10;cYsrkPctXQCpC3sbAkkMSeUOF0CSZHm0p+cWUAD2awGprwDJ7wEyyLKikIpbTwAytKwoDkB6NlSv&#10;a1XqEpFqbEvJQiCJ3wIg6cEjlfYkTkoqctNKGpisgR4HkotEDX/D9/y+pg9gtPOMrQkIigOwrDuK&#10;TamtXcuz6D/tlnVX96dHbWySap0OwZhyIAPLSiY3LXegD7bMWZpBNppsLFBy8FFFs/JWZcke6EN9&#10;ulcR/Gl7vJ32cyIKsl3zimmCfj0DduPzN23w8ieCbchL4FqKk9f03pcED0CWBBjqCJDp6T7rOftL&#10;QTeuQTp3CGS4jPEMyLZiahIVc4pBR69+ZmtyHEAZgEfS5HkgV5PElqM2cOGXltAkxMI4QFYVd6GQ&#10;lNCxjkdihFYjAElXud5zb7lSAgxAtl4B5G4+AHKOVpKHQBJbAmSYZS3N3XLl5HYKCOgmxzrk80AO&#10;KFbmHJBjQN74WP/Py0AS+1LpBMAASeHDcSDJspJEI2GGWt7TZ5yYuOkXIKKOKCrFGa+1pHxP7m0c&#10;Atmy21tNjyM5Sm1VShYCyTkfUwPXXSlfBlIxh+ztwQbLIGVLRsZsRTPrA0GG5X0GZD3YVqSYkWwq&#10;qphcGPF1QR6TErXjQAIuwAEgcFCKhjK+COSzZQ+qfWjIVRa83ceALB4qZEH2MuGPRTb00U7DOBJ9&#10;QTMVvXqCWDGI31DHEEiUidvoExQCCYwhkPwOIAPlpWi8KDhnbeTWKVlIfaCK47YrMbeoQAmQZd0f&#10;hQTUe4opUMeIFJha3WBSwArzHCk97qweb84fl+eikICrnpq0O+2EJpa8QExJHTN6rJStayAmpq8K&#10;xrOWwfoJmvRsr1365OcW1aTSkn1qKkasrUidZJ9RfSxrSSoPkFwJxZPdZ96Xckz5sgZAAmewjKHn&#10;n5G91f3JsLLGNt151oFkGYO1RbervrY4dQSkL2NookJR+s695+BRYgaQFLWjkCGQ1IO2mGzyM777&#10;o+fsG77meASkYCSGzMt+ZtnB4UAOB0D2fi4gP/WkDUCihADZlM1liQTLGoKaGD1vNEumdC60rEwC&#10;bL9i3+hGlnrVxeeApH9rACS7Q2Y8/gXIki5iSOqDg4QOhwoFQFIuWIoMezx5V5P78vAVTYxsTs64&#10;bQ0Pc31tTZboyd1NWdY1u7e7KkVrSyGbXljNNqR7O22BtWrNUsKmhzp96eDp7XVPwNzdUrzZLlk+&#10;Me+NonYFEzvmV+bHLD43YveluADJxe37WGEUsibrtduSbW35PkOymQBJXSqQsV4JkOx6IJP6VJNF&#10;eWXG10EBEpXkq8ecuj9AopL8HQrJwKXulQV3gERZgoOBSrZeTlhZg4rOdw+kNvSFRfloTRIe/kMC&#10;hx432E6+x0ZyO0AWNZjubeQEzIoDCSBAA5AkYPakaPcENo2rxm/JvujrHSyv7osiOpCy6FjcTQFK&#10;UudOK21J2cjIyDVfO+S5thUzbshe7+ixK4rr6pk5qemK29SSYsW13Jzt16OCMWvfHBT1mhJ6Ltm9&#10;masem0x1nrYVqR4wl6WEnOY8dP2UZeRc1vJL1pQNRqVbeu8Ly+MW1X2pS6Xv0LbiHHb2s65IpnRD&#10;/wNgsizR0msBxpQmPJYx1gQgKjDZccqmZKPDhX5UEiCpviF5xHongFG4TWuL/gvvStkEZEZKqp+D&#10;a0Rx27Di0ZsCVIoaHRRg036uZuepn3h2dDWpWFCxY1uKtiYgi7OdltbvfR1S0AEfdpXrWWHAoC7F&#10;qAISy8rRDetJASn7u9R3Wur+uf6HMb0WXl+gkGFbDtYfd4qU1I17YQBHptOqA3BJSKHw2GySWzlN&#10;IrM953yC2lWowvvCWu92cUnxJT19hhw8bOp8/0VZ1EGFFQWvL2ZtuJ2eAcjMiUBWsglv4sRtD/bX&#10;AiBHWP+iMHxD8SLrkIohW8VDIKUsGvDPgBz1hM7tTakYyxO6nZ0TlTRd52gtqcc9BBKFxLKGQAJa&#10;ACS1rFX7SjErQEbGug6BpEHy80CS2GH7VwBkwYFk5n8RyDXFxSUBuV6VMtGoWW8EQNK8KwQSlaIi&#10;hy7p/BwCyf2KslvPA4l1DYAkqYMlvUfGU4N4AiClNmRAdxWXHgGp+4VA3iFppMdITnXZ0sh1V1Og&#10;BMjg/kkHEotKZ7q8PtTdyrI92crZV7tFe7iVlSLOWGLqmhTxtBTwoi0OXLWxjrPeZmND/y/vN5Pb&#10;4LUvLa3YflWWlFixIfiaeu/zcjRkWCmDQ01JPMRHb/q6ImuJDiQKqdcAkNhV6l0dSDmADdk2tkzN&#10;0i1AljWIFUMgZQv1v+Vnug+BVFypwX4cSH5uHgE5pMngRgCkVGpPQKbHLnufnGasz5c31gQlSRli&#10;wsLMLUuNX3kOyLmuT3zZIwSSeBGLiroFQPb6/kY2Gy90n/JTmzmHZC09egQkHQOKJH8OG12FQNLa&#10;gzaPFA9sZQMgK1I+/t+sbPasrDvvX1gMwOGs24UASCYbYKSL+ZIUsqL358mW3JvG2y5xJkCuyhY+&#10;vrMh8FqyrG1Z1pbtrjUE5MohkFLI/VVr6YOdHevxqhFKuNi0C5BsVcKysrGW20jeJBYUQ74AJL8L&#10;gKTrnGIhAYlKpiOaOWT1sK/AGALJUkYAZMWeCkjsILvwWYcLm1txP+7/HJBYaQFIJhIgw9I5gOT+&#10;AFlOzDmQd7dLFjTkumHUqJLhDIHkzEmymHS5A0huI6lTUOB+bxNr+yx+3BJkJwIpG7cqNbrTFsC6&#10;zzY7PARxW0pa0OAnLmQdcr+ekEXstGU9/h3FmyRnuB8Wd0sxb1pgpaVs2GqAfaQJAXVsZaYsNdtl&#10;s/0XvDNddr5XwPVI7bptVuFFXeq3p/eEkkHen77Ln1l2QQNUQDZkWbkAMrc46n9DWRwVOczw0eHr&#10;NnTpEweRUji+UvzdiGvgHSpkQ7aU7OF6dtqBnOs+rwGqxxWQYVKHKzURLJaTpAFABnvf+XccyFCN&#10;yKiyzEEcFlcIAZAt3Y5CpgRkz+mfOXQAycViP1nTwkyHpQUkgAIeVnTm1kcW6fviqJYVhVxLymIv&#10;9QaFAZFe305FN7r5ri+M07roGACQgBdY1n6vCgp7s3I7hwjRjRyF5P/w7vMpxZsCEmdAldNc7zMg&#10;eR9JiPmykSavKnskNdlyVmRM8TOFFmTBKfhHIdcE+CuBLGfiblnvA87BmrUVT86P68UIqsdSTBQP&#10;+NbrWSum5LFpX3ECkFTycB0Hki1FDwU6QGaWJq0o9QNI4AMw4kIGUFgwTiEC8RyVLyxdUCtKsTh7&#10;NU8GMm8xDRjiveeBLB8q5CGQWyWvpAE0P8rA1wBRvYQDSqd0IEA5SbYsSMEA8v5WUCgAjKgkyx4v&#10;Azlnk1KM9cLyEZBcKGU7GwmAlAIC5J4mhThLEfqQ7q6jxiseW6KQqGlyVvGJ/hcmhi2pYyM5qZiw&#10;yxZHrtjs4CXvokdCppXWBy97So+jpSkNWr1/xOPbTWLyReu99KlX2rRZ1pCVxbYCZFZAopAAiUIy&#10;sy8NXbXhyxR/k6AhJqSEjc4CnEQ8aOmpnkMgZzyJMSEg2eO4Kasfgoh15UrgLDwmDLKmZDABkjaI&#10;JwFJVzqA5DCi3dyUJUcvWe+Znweq6JZVMaTgbCuWzAtqLGsIJCo5eeOXFhs6cxQ7AiUA08ArMxEA&#10;iUKGfXJotkxPHYAkNiRuZdmDWtmwN2sIJHHsEZCaiIh7ARLrnlbYMd930WHkoghgTeMAIGluVYuN&#10;ery4U1pQDHnV6prwUUiA3NfET6jwGqAFQK46kAebzReAXBOQG9YWuAuT/XZ3o+5AUqUDlKuKQctp&#10;mgTTcTwoFqCNIbb13nbD9hXvefZVQNKbtJyi941iPUrcZFlz0WkH8hFdCXS/4AqAXJVNBs4nsrMs&#10;1IdAknX1FiKKGX89IHO6jTXOsi+5uEJWpHxU3CjABjTODKFVSAgkpWb0Rw2tLNU2FAaEQKKYQfwo&#10;ay8lK0RPALLrnEMVAsnvKAzAxgZAshMjbbuypyxNOJBrVPPIRej1AXNdziAjVfN2JJoglsd1PynI&#10;8iGMy5O3NFnN6vXpvWhVFJ+mFUIs2cKUbJTCCD4XGo81pZYAWaUKR89fkdIBJCqZkQLHxhVvalJh&#10;1kb1IgNXbFwWl50bAIlKYl+PA8nexlXdlwqV8Rtf2ELvRdsp0IGAMjjZW73/WLm43l+aQGFZN6V4&#10;VMEcB5L4sSU4mvo9QC4PXbbyouypAN0ByOEL1n/uDYcxBLIZ6/crP31TkAVAAl17pU+v+z0vLgfI&#10;0K5Ss0rsSFInBBLgp298Ivt9WZBx5F1whB1AlvT8rHuGQJJMGrtOb6EQyCnZYd4TTSKLLA3NWUrW&#10;fHHg8lH9KkqJQm7lI16K2BC8ALkhZaW/LUX7jzUGaRN5ApBtxY+tQyDrzwH5SDEjShqZGvASOIAk&#10;oeNAMsAFJFU6qOOvCySPQ7e3EEjP3MrahlCSpDkOJGt888MdvnThQOrrSUCSZUURWfZ4GUjaizwD&#10;8rYs6l5LE40GDMfh/c8CuS7oKJ17EcgpAYntvN3KHgGJQgJHgdjsCMiYRUduOJB3BOSmPsxN9kTK&#10;WpYFDgmXJdonzvVLzQatLOsTk0WdllVt5Rft6zv6PPRZrBWBuWwFxenzM6O2Vs3JkudkgbMOIpa1&#10;LrACIGUpBXJN8TRAxqWQLIWgkMQyDKzJm6elAgsOI2Ciko1DINmR0QJI3deBvP65LfZdOgISNaUq&#10;50UgWSqgFO4lIKWQLHM4kJpoAHJNFndHv0+MXLCB8286iM+A7HMgiQmPA9mK93lxeWr8otvX40BW&#10;Frpkb68eA3LIy+Eyir/pSBAAyeE8ANkbLKfIFoeWdfTaB57oofcQr5sMcdA/R+GEYsXkZGcApD5P&#10;YOTakGPYKS67QoZAsv+UGLKl9w6FBEhgdMtK97RHAuyhwLsrIO/srNpGu2rlnGb+Zske7m/YYykk&#10;vV5iM8MCrmn3dZ/bGwBZ1+2yrEm9QNmiuw5g1eILY7ayOOYnCYfrmnylK3g5I8uqOPSefgeQmaUp&#10;WcgFj0u93lUDi4t1zWD7F3spG148wDoo1T3Peu+UHUrAJQlEyR1ABkmdXgcyrNSh7SLAUydLzNpS&#10;oE2vH9YYaRhF9vKBAKVqhoV6LCuQelH2Kgv1ycCyRkdlmWV/dT9uI8YkQxsCedDM2l0pYmBZz3ol&#10;TVA6F3fQKKVraHCT4dyR1b0jIPekkFjElGIQ7ks2daOkD1HPD4DJ2X7PjrIHkYqghiYfMqcrCgs2&#10;ahlNfJpE20GTLpoyZ6IzFpsdkS3n+PikoM95EokTvthoTJzYksXi+4bUrxAZ9a4ANdlL1ss2srOK&#10;B8/ZVMdpjwmJj462SelCHYmXqMdEJdYF5PDlDxR3XnJLGlpQ9hWytpgYO4whD4EExJ7Tb1hprtPj&#10;OJI31Jmu6m84fWtl+LKg6dPv9P+lRyw+fM6GLv7CIaQonK8OX0xKTew8KXD09+xxxMpy3+zUVf9b&#10;AOY2riJVPQKysdwn9dT7IHjHpKac4szpWzTSohMB+yKxptTOhgqJlQ0K3Dt8HRJASVDRLxcotzVe&#10;cDkUX4SAOWR6/wCSjnPNxIQDScw9139WDmjWHm1m7V47JRjnbV1QHwH5wDOsiiN3114C8tH+un/Q&#10;0VcAWUpGfD2SwgKAjM6PCMhxQVjXz1T+PAOyktXs0So5jMeBfKznAEiUNASSNiL8TFUP66BUCtFm&#10;wzdHfyuQRVfIolQoAFIKdwKQB1TwSP0AEjsIkADxIpCo41EM+SuA3G9qwvhWIFesLmUKgaQgfJ/E&#10;EhU0GuRMCNxnjf2LmiSykUGvVyX2i453W44SvYKglitYntZgE3DHgWQSS0U4nmFYsKa9STOF9MSJ&#10;FAWEQLJ7w4GU+oVAEtM4kIoLAZJd/QCJynERF2K9OKjoGZDTtp6cEJB0tXseyFaSLVWj3ryKvj0N&#10;uQt+T8fu3mNAAlMA5LBu6xaQl6wmhQJIliuig2ds+NLbDhWQASTfs4yRGuO4vJtHQPK7wQtvvQQk&#10;AGNvU2MCMhoA2RaQ2NviosbVMSDprUOrkHCLV7hxGSBRTRolAyTneAJkQ46FwnCScktyUQC5pXHD&#10;tX6okMHWswkvBADI+X65p9K8PWTtWEACowPJuuJDliAOLStAbq3WrEQReIMj42RZBawDqQFwEpCV&#10;tAaa4ABIDqPhUJrU8uQhkEGx+hGQubgPnuNAcoY/NpgtRiGQlOIBJMsrAEmFUFi69z8CJMseAMmu&#10;jdt6XO4DkE35eoCkWVZc3p8lBS87EzxAAYgAyfJHsMn40LJ+C5C+DtlI2x1Z1FWp4KuArAkCgCTr&#10;6rWsAnKh/5Il9Dr29Zjcl5pUXlNBHzZrmQC5OEJhwrRXMGG950a7vdUKnx3v23o14z8TMgDrZi0r&#10;y8rm6JRUdtCGrn4WqCAKqcvjGilffnHEIQuBxIoB5KwsdwhkmDV9EUi2HK3JigEkJz6FQAZx4ajU&#10;QwonOw6Q3I7V42iEvjNvWnme9v/HgRyRinVbfOiS4j0KwIOucUv9p2RD3z2yrIFdFZRSyONAop5s&#10;pwLI3PQ1//n4/XNT1y19CCRFAdjYievvG6c4e7OsAkAO63+gKXO3Jo7rDiQwctvwlfcVb149Ukgc&#10;AEA2FUfSAWBRLgcgiQc3NaGz04adMtu6qNIh+QWQ7dSE7ntBE3LE7q+xQ2fF788k/hyQWNYjIDk5&#10;+NcFUjYUEEMgFxVrZuOzzwHJV4AMWitSc/pqILmeB1Iqq0GOZUUpAZI62F8FJDWaYQzpQEoh6RbH&#10;OqQDua77SxVXBEJBAweFpIwNIIkdAZLsK5aVC4XkWPVvBbIuhZVKfiuQsons9jgCsp7w7BxAsuSx&#10;rRgk2Ms45Cq5nl+yvFQMIGtp2m3S3SBn04O3/Ph0Pj/eM8KKEMilKYAUjIofUUiAHL72+fNAyhVg&#10;WTmnIwBS/8NzQAbLGMD4aiClnvHRAMjRXwWkVPsIyLccSNYCnwHJQn8IJEsTst0CcrH3Cxu7+p4r&#10;HrEicNFDJwSSgvEQSDoHYFlPApLOAmmOElDsSXzJ2SJkZDnFGSBZiwyBDDsTACQJHW4jhlwZu+xA&#10;chtnhDiQeh/onTOvSZWifYDc0M9cHD1HlpU61nWFAgDJflCA3KstO5AoKvfFsbzGLAqMWFaAvLe3&#10;bltr9WNArnt8SWncsj7kl4AscxxdzBXy9lbdv85P9PlSCD8D4na77F85wo1u4FT5kGHlCoFkXZKk&#10;EACGQLLHEjUFSNp6ACSx5LcBSZYVICmdYzGd2s8ghqTVY7CTJASSRs3sP0xocOU1g6GQ7MxApYAM&#10;IMm+AiNLDijktwHZFJA7taQgS8sSvhrIysqUFDLYD4llvdNM2WzPeVuRdabgYKsSdRAzCwMO5mp2&#10;wXdiLI/R4IqKpIInsCYHpJgCkgkzBBLLSktKlj02pJjAS2Y6IxVk93/YjoMLIOsCMqv4FMhYxgBI&#10;1tbYGkU7Rhb6QyC5AJr+PZlZmkCxrKDbZUUBMj56xRMiABnaVvZAYll9O5XA5ffZ6Q7rP/cLqyx0&#10;PwckSZbibJfFBi/qd1JI1ElAznd/Jmv5vtvMEC5Ou2rFAfKagOxwODnDg946KGR+JjhsByC9AZYu&#10;FJJ4k2MYSPSw9WpcCslx6zvlSUFJKSAZU7rIcYiQBEC2mTgSIMmy0q0gBJLMcEVAtuUQAHK294JF&#10;ZVtZU1yXs6Kaaq8S0yS0oDhVE0Z+3gsDGnpf5hVDhkDu1+Oe0OEzOBnIYwrJcshDxXfEdCGQD6Si&#10;x4FkS9VxIDmfv5JdlgUO6mK32xUpZ6CQAZBVqeMzIIkh2cj8IpDM9iGQWFSApLUHSZ1fBSQKSb0n&#10;heYOpBSS+4dANhzIfACkBhdqdE9AAt5xICkSx66SaT2ukMDIBUCo6XNASiFbDiS7PZYdSFQP0AIg&#10;aYMh61mOHQFJc6n4xC0Hl/thVwGymZkVlDM+wdBkbKOi92+1JNCKNjXYYcWEJrP9QCFJ8NC6sxCf&#10;02elQSdby7Hz9B+iPG7s5ilPyrRkmQGS71HI40CyKwEg2TwcAhmWwnkcCZCTUo9DhVxL6f+ODtvQ&#10;pfctIfU5Ccjk+GGx+IqAlII6kGffclt63LKeBCQxJEBOXP/lc0AGPXSIIUMgNeAFJIe3kpEtzN44&#10;Ecic4khK73jc4twNz8jWlrulZJOBQiaHHcjCMSBRSeJKgKSx1m7pEEj9fwGQ2N0Fm+4+7+vJR0AK&#10;MoBk6SM/36/HXxCQcbkM/U+KIY8DSWY7Pn7LXiPuuC8w7ntRQNOzrOvNipXSMVlNqYvAeXxny8qZ&#10;iHGC8L3ttgbAhgO5v1aTlc1ocCc8k8rfc5bi9EiPJ2/u6rE4m4JllP2NpjVLinEUmx7ob+/oZ56T&#10;BAStMoL2IXUHEghRZNqIeLwpK0wryZmhW17BQ98c1A4YGZwASed0NjTf3ax6cXl6QYNsng2/ZQeU&#10;bVS0mOT8D2JIwOYgIbZKcRAth8ECI/ABGgUBtOtAIfkZWAEyK3ApIABELn5HAoh4lU5yFAuwXauh&#10;D2G854KDiA1mzyJ2FOC8HhW7J5CB/6CRtGnZw6g+TO4PxKFd5YDZgmbguYkOWxCUtBdhUtxt12xm&#10;+JYmtDFfMmLCohcRlp4yQwrx/Zg7Xo/+LwCn1T+bitm9QVE49ans+E9LfRN6bNSPvY3s1Bi79qkv&#10;9B+3rB5L6mI/ZWrqlv5+XL/XYywPWO/Ztz1ZgyUFxNCysll3ZeyGLGCvgFMcJVuaHrtiPade961M&#10;LD+gbnzP7woznZ5lxbICDjYVyzrd8ZHDhWUNANMYi3RrEriqv5FzEqTbArAy36HH/qmVF4IDW7k/&#10;agrEdBbIz3boeYb8fMrc5BUblpoSS1LVQxEBp2Wh2iScABIYARSFHLn6S289yaTDOqQXlS8O+KTF&#10;uuNU11lLa6Kis1+gkPPBWqTeU4Ck4IK6VfZFcu4nQN5ta4Il8673tSgBeQ2bQ5bueSDpHIfqKf46&#10;AnLJlhRDfhuQ3JdzEwGyJusU1MW+DOS+1JK/5zmJdypSNzoLsIYJkFzErCgkSyQACJBzI11+hgg/&#10;kzH9JwO5Rg+ekh+zl9GbBJDhEseWwDgOJGV1VPRw37CiJwQyWLNUkC/VDYGkk91E9wVXuxBI1BEg&#10;fTOxAAFIIA2APGcxDXRuQxWJafnK3+ViowoDOi0+P6xJsqCJRP+7XMbcaJclFf+9CCQbsNmqFk4Q&#10;bLwGSFr9l/Whs3sDIH1dcYWdIJzPqM9MQFIUwO4L1hXney4+ByQXuxZQgfR0p4Cj5QUKOWR9514N&#10;ZHz0+iGQQXVMRhB1f/lzqy+x1hisB6J2JHVCIFkrBByUbKHnc5u59bEndULAgBIgOYfEgYz3eU8d&#10;GiVzpDlKGcacoUKmp2i63KHnHLIdqS1H142wnCK4KSI4DmRxNtjWhV09CUhqWavLQw4kO1xo9zjZ&#10;ecayc5oYgFDwERdSrcNaLUCyTY2tV8STy7L3B42o3VvVeGmseExfiSqG5LSlAEi2Xkl5BNFa40Ug&#10;NwIgZ04GkkNp9mRNuS9x4tSwAnhZU8rwXgVkEIu2vYCAnQgO5KFCvgpIztYorsz59/9LFPIQyIze&#10;VA6DBUguYANIEjoAyc9ASHE59+N7QAyBBCIU8nhrR4Acl4UBKIAklgRGLmww2VpApkyOWlbiTZJL&#10;m7rf8d3/bN9KCaLIlGb46JS36NzDrpM8G++x2MzAEZDE2exbpe6Xdifh66FfEMs6AEmLR4BkY3Gg&#10;kAGQWFZiSgYPLSkmbnzxkkJyUSQNkJkZWcaEBrEGZksWrP88LTZOAnLIN+IW53ueA7Lri585kKji&#10;K4EUOKgiljUEEqULFC8AMj56yfKAE9eAF7wFQUaZnR/gKiD5G2Dkb9KTnLAVAMk2LU7KAkjUFiC5&#10;77osKzb6RSCxrCR1lgYVhsh2e4Z1edDYxwmQqN/4rdOW14QNkMBI5pR6ViaxEEg2JwNkdOyqbyIP&#10;gWQZignxNQY+VTf3D5c9AHK1XjwCknK6J3e3ZEFfrZAAyaGmxJvtSsYmh7qsVU4bVT8nAbmnn7Gs&#10;xK1s06JrHW0oWYfEooYJCoDcblJ9U/draVLWMjp9pJAkNv6pQPJ77GqctpWKE7GmgEay5rhCEjcC&#10;JIfGBm022DwcALlRptfquANA5Q5AopbjUshVfQghkGEM2WDGlAJidXdkV/ZqKzbRcdpSimXZKA2Q&#10;AERhgCd3IkFtMB0CAZIO8Ryqu8w5/7KmIZDE1exXZaP0CvsVZU0BkrpbCuVHBCQdAFwdD4GkOic1&#10;02+ZWQ10YkXFj2RZpzW4KIWjNtWVUb8LCgP0WsY5+ZdKHWJIQazYcODCuycCWdGgjY0AJIon+5cc&#10;9e7hoUKGQGJZsbQAmRgJgGyvUEg+YHNdn9ps5ycvANkndepWTHfxCEgObM2MX1J8+rrsJF3gNPkc&#10;AklGNTF+OQBS0O0VNOnNXLfRS287kCyDBLWwAZCcwcmyRwgka5HEkEuD54/+x0pkwLPIm5q0VqVw&#10;Yze/lO0c8vVHgOQrUFKlA4TAiUJiWWOKt4GRC8tKE2oHklgtADIoDAiBZLcHiZgAyG1P0nCK8MtA&#10;pg+BrHuZXUuAAuRqNavbqNJ5GchdYlPBSvaWihIG2gNK5wTdtwEZVQxLMXqokP+rgCTDujxx6whI&#10;YDwJSO7DgT8AibUNgdxU4A6QqOLzQJ73GJDMLUCGWVasaADkgiumA3nztGcvNytBhQ4gAmVFcRpJ&#10;r2RkxrOn9C3a0ePf3ipIHfttfqTTgQwzzwBJ/yHaUNJvFiC3pcAO5NXPTwZSCpmd6/cB4csemRmb&#10;VTy00HvpJSBr0TEHMr8gBZZlBcg1gTlw4b1fAWSPgwuQucnrXhgQxpCoIwkevgZAXjmENbCos12f&#10;HAEZql0AZJdFhy5Y3i1rvx570FKjF2zg3Ov++zDm5HsUMwSSZBEtIksnABkqJLtIKAygdC5USIBc&#10;HgqAJGnFpmqKAjblZHgvR+UqyvpcQxBRSiAESAoD+J4YErWMjV2zB+spV8kdfeasAXN+ymtsLHYg&#10;Bd7zCrniIAFkGEMC5F39/uHehidm9vX79Wo+sKyUuO2vWaOYdCDX6zm3pntrglIXQDaKaascAdlw&#10;haT6JxubMY4z4HX4aVMCcr0WrG9uKSalzO7BTtPis8OWWhx3IF0hQ8vKDg4BuSkgabQMZLRhBEq+&#10;B0i6xwEkPV89y+pAFu3hTsUTLKgfdjUEckeDGCDDPZHY1Nh0l5Q0AJLkD7fT2oNjBgCSRE5gWbMC&#10;clFAnpMazgrInGdtSRTRW4duAjm9+WtFbCxbsgSkLGt8sisoSNBzcmFtgZcDirLROU+AbWlC2QXI&#10;zaKtzA0IyFvGgbrsZmFpZ6Oa0MQQ0WQ0LAin9froy0M7ySkHMj8/IBUMEjoUh9d1pSjNk0JiR1FI&#10;2kTOdp05VEgsawAjZXBkTVdcIdlwDJCKO5PjNnDxXQ3g64dAsrdxSEBKRQ6BpLcqlpXBjkL2nXlD&#10;AAZbqPjKTgw6uuUBUvGVW9b4oIAddLt6HMjwKitOBJD8zA2HbkMwJYbP2eD5txzQEEi+d4UcvawY&#10;kvYdo7ZXnLLy3E0bvfyO1BQgA8u65pldxZfss9T/EwDJDhCA/ChQSFnWmmJjGluR2NnUpMv7MqK4&#10;u6JQw0HU5xheuAqAJMEDkGSoY+PXvbvDvdWU7VajHi4A82vrUiKSBCgfSZ0ghqT7eEIzMXEh2682&#10;rJAkyzrkP9/bXbf9zSA+3GpVrSYgdwTGQ0FF+8ip4U7bbLL7Q8q4yvII27CaiitTVs7JQglIljiI&#10;W6ko4fThJ7eluoftQ2iyRba2nI15TIpFZasWm5kT86NHikmHO661qmxAUkF0PaPHLQuekmyorJFi&#10;L7KoAEmjZGAk8UExO0cVEHM92q0KkGlP2AAZygeQ2DwsH8qy25TX38xacr7bVma79Hj03glabdD/&#10;JtigDECcmJzyx2kX5m1Ug5pzPOjnQ6tIwAVYNhxzmGtw9EBQoE5f1uhkZwCkVIr4FYBRzLWyFDg+&#10;7e1OqOVF2blSmnAiYx2+tIMq81p4Hkr40rovO0q4jY51TC7M4KwftqWADAB2djR0pQUjG6SbiQmv&#10;JllNTdpc92lb7KUwgGUPalLptzrqULKumNZr5Tb6phJP9V94RwrEYa2KMwUSjYwZzOWlAU/q5OcU&#10;c0pVSJiQZWX3BlAdQSbVqy5RcHDLkoqvKBpos5SRGrGpGx8cxZDcF/hqUrwAyLNeBMDt25kxiw2c&#10;sZFL7ziI3B8Y+b6+3O1WmNK8db3eXQFG4oeSPFpAUjZHRpUNysTFudlOAXlD/0vQ+Y5EzsTNTy0y&#10;cNEX+Gsxvb9yCWyoplVHWV+Hr31mnJvCsgdQopJcAIllpX2H99NRDB6dYKMELTr1uen+3AcldSBR&#10;GgdSNjJUyFJKkLUDIB/d3hSQiw7k3R06C6wrPqSHK8sc9HDVQBOQbGTG2s6Mdntt6yuBFHBs30IR&#10;I5OyKVTqHKx7UukkINk1ApCoIypJW/3jQHKsOkCu1zRYpRRACIyo5DMgA3U8DiTHBDCYGxp0AAlk&#10;IZCBQgZdA3YanI6VFQAkUTr1PYM/6L0DlEAFkFhEQA6BHHMgJx2W4LAdHjcAMhshyxrzn48DSYII&#10;eHwzsh6HGHON3STPAckabNHPJZkfvuEugLXWEEgqhgAyv8wJzgJS/w8JImIcOs6xZQqLBJDsOEjP&#10;BUA2DoFc0wWQCz3//wWSfqkUnidHAyBRSFRv4tr7Lykk65AFKRxAsubI7wByqfdLB3JV9hWF/DYg&#10;WRp5HkgSXiwLTej1drkFx3aTxOGa7PhMMetlATnj2WOA9N6txQUBN+gTHu8ru/9DIEn2UFgOkHSc&#10;4+DWmMZaXO/fnTXKLFOe7Ak6CkghKQxgLZJMa5hlbddoXKU4qk1S5xmQi1ODRwp5EpC0kqRCZ268&#10;13aYxQ+B3D+0rTUBWclLWQQcCRxUcnGi36tNAJJ616AY/QUgBR9Acq7F8tSA29W7W7XngCQxxFcO&#10;kT0JSIrLQyCDSh0Bqe8fOJCzvsZITIhtDWJIrF8A5HY9Jggzll3qt+VJWdt1zoEkqRNswQJIlDCM&#10;2fidA9l91rOvNMmiO0AIJFbyRSCn+i4eAUm3AmAMs7koJOdPAiSNqlF2gMxGRm1u8Jr/j3RJYHLg&#10;eVq5wLJSqeQKrsmF5NLErdOWUBwMkMDI1db3GcWPdKYDSGAMgZzvOecJHsDDngZgHgOSmPDwPMV/&#10;MpC66JkDkCuKIUMg1xRHjl15V6/n05eAzCkGBMjSvOLClMAQkItdn8uGvisrHWRoUVOg/DYgg56s&#10;zwNZkBuiowE7OoARlZy69bn+l6sOJNvEAJIerGw4zs33+oTHewqQrEVuCEjWIKlj5cKyooacv7ky&#10;pYl9jTLNpK3rsyF2B0rf7UG51T3FjwBxsNWyluLCQkKyewxIThQGSGC8rxiSo7YBcruNZQXIou7b&#10;tNzKnG9k3vMuATUNHNnQQyBRyIouBxI1VKw4P9brBQBe/iV15DUcAUkPVwEJvACZV6zJQTMkdEKF&#10;pMsdVhWFXKUyRa+DARrGkMDIYD2QSpHQYTCT1AFIYsr7UhcKyAGSOI/EDmBiL1u5BbePm1WOq0tb&#10;PjpoEXn/g8MzHwEpgDIjIKcdSG7bV1y5qllzrPuMQwEonPkILCGQ6QViyGDhngsgSRgBZHDCFuef&#10;BPszOSw2H5vylpkhkFwo4HTfFf//+J+ZHHgOkjocpx4CidpjhVm4ZsmCChKyeszmAJldGLQUQAo6&#10;FHIjM21zPWc8sUPVziuB/CcoZB+ZUKkikAENF0XfABkfviQgBU5iWLa1X4r3tuLZzx2wZ/BKTWVV&#10;YyPn3boCJPZ2vvNTG7/6vi95PA9kj6wwoFMBFAAJyNS90vUcIMmoYllZ9AdILCv/G2utfEUhE/r8&#10;6SpXVPzIRetGWj6mp7v8tDAmO2AESjKtrEeijqgkxQOo5BGQ61m7o3G0qc+G9UtXyN1mwaoZBZsh&#10;kFLIZoXj2CS7LYBkg/KmQFsQaAPPAYlKAm2okACZETRU9BxIwRxI2VWA3FU8WpM6VgFyXZZTikzT&#10;qdmRbq9ZBchw3+TLQNYcSErCZoe7BIeAFqQhkJx6HALppzgLQmD8NiCDo9WlvhrIZELpSs6gfQYk&#10;1m/REysblSVZXqngyoi3jDygj+YhkFwcSwBkLwOp+Eax7MtAKm57Acjp/ku2MqNBKCB5zjCRhGVt&#10;F5ZPBJJNzhxjhyUGSB6H52DZIzH7DEhs9EZ5yWst2bMHkJRqMUhasqS5VwJJFzkB5lY1sK3/vwaS&#10;2A0gqXPdUEzXlGqSpIn0femA8TfHgUyMC14pHY+znhiyha7PbOrmB8eA7D0G5FWrSMlo6RgCOXjx&#10;LQdyuzD5EpDJCZY9KJ2j9aSs8026C9xwIFFHLjZnA2RKgFEYAIDYVeLIEEjUEfUDRhQSy5oQwAB5&#10;V+OI+xB/xiQKr203ORxnwe5IsdidcVtgNss5DXAp5BGQWwIShRxyGI8DSeKnko0LoGA/ZEq2Mjo3&#10;YncoCBdg+wCpa2cVcBNuWwGPdU+yqdMCrC6FfoRllUKSmeXvOBnYgazlBF/V61mLK7M2P9olhaTj&#10;3aFl1URAdrUkIKnjRCEBkMHIsgdAenxFb9VDyxouezCo722WPSPK6cisJ3oMKQiwrQBJUofECjv5&#10;S7Inc8NX9Fg0M34GJAoJkCR1gAKbua4PaVQKmY0Mu3JRNYNFpSs6MSQxHkDyM48BkCgkKl1LzfiE&#10;wOTA6wDInCzrypxUQLZ8T/abCzs80XPRLXGokDxHPcU65KDllwASCx6sq7IbgeLn4wpZF3B5zeBY&#10;Vnq+kNDZlCXDsk7f+tKBRB2B0r8CJN0LZH19P6TUYzURABn33R6yXqwrsti/Iqu2LCDHALLLlzU2&#10;02RZg8V7kirPqZ4ubGKUWlZZVhQSIIcuvGVLfaccurqsKhcxZ372pgPJ47CDAyBRyOmbH0sxKULQ&#10;30elYgKd+DQ1rth0sUfPKZspIAtzHTZA6ZxizE32R2oC4MKe0tWA2lwacmFh+Tp+4xOp5k3PRBcW&#10;+vW/ScH1/Y4+ayCb7pbFPwQSheR7YkgKy7GkAElih72vSQF5T66LLvNkYvsvfWQDlz621zYaVUsu&#10;zdg+u/C3g8qcVomd/cSQ1LKu2uM7O96nJTI96goZxpBcLI2UaH4s20ijLDYm0zHg/l6guGRiA3Br&#10;vrbJ0gcKSBEB1T1U9bBUQiaXtck9z8A2BBlH4kVtrZJxAGnvSDKGA3+In2iIxZIHRdZbLJEodvVm&#10;yQLynoBEhTjqzuNHDViSG8AYLnv4yVYC8v4WrS+WXWkYuHs0NVbMSAUNsRxFA1Tt0KeHvjazQ5f9&#10;PqhgmDWluzgxZD1ciJdF3KxGbbTztKxzcLIW65IAGDZqzixq8EuleQzgmxm47G06AstJI2fOGsn6&#10;79qFmGei41K9LcWr+4pz91azvtQCkCgwQKKGPEdd70Vck2c2EiR11vWYdEgPtwcBJDACZVWAFfQ/&#10;Jia7ggGWnLDt/Jwr5OTNLzyGxLaGQPruDaljQgOzrtuoZfXCgIvvKZ67KKVRfOrrkMFaZEVAMrA5&#10;DoCd+qz35aevO5Bh7Id6EePV9JWtWbGhwLKyJNKWco5eesezp2vxAWuwPBLptpYeiyMBaFBFPIkK&#10;kgCa7fjYgWR9Myw6qCv2r0f6NIlc9X2OKCHLGNSq9l8ILOt6hsmI18wyB/she10hOXQHQGmcPNnx&#10;qWVnSX5N+sG3Nb2HxIwAuKDPb05hB4kcLCuQASQXyxxU62BZAZKdPZmZTnu0ScfBZV+H5D298eXb&#10;9tpOuyGAJm1Hg/w2R8JtNQWkVOQEIBenRn4tILlI8IRAoqbPgJSFOqwAAswQyAf76w7iy0ByAtav&#10;AFIK+RyQghAgV2Y4LUv/lwbvrgYtQIZJneAUZSxrxe3kVJ9mdywFyZoGyx4BkCzgcztqhVoGQMqW&#10;6n4hkCx7HAeSmG2rFvUYMrc05KAAJACy1EGtaQgkiR4eh6PrAJLXQoFBCKRnTfNRATlzDMicXxyl&#10;dxKQjXRElohzIZ8BuSMVZsAcB5LBVBFgKCRAVqIoxIS3xwfIqQ6aXE379TKQHfpeaiIgWV9ktwcb&#10;lEMgwx0fdJg7AlJqFQB5zS3rcSCBChVDIVf0OOz2QOFWBcvY5XctPqh4dkUKKRi5Grov2VWAZNGf&#10;TKoDefMjm5G1DGtkw7K8eqT3OSCpvAFIDvHhHMjjQIbnQxJDAiJA8n+Q1CkoBuW9A0iWOJjUAJLJ&#10;DiiPA4ll5b3OzfY6kCgk17Ri85we/8m2nFtdYzw357HnyPUv7LWDjVVbmhm1ddkuVBKI2hUpTPp5&#10;ILPxRZufCJY9uEjoACTAsTOEJlhYVmBMRCZ8CYTH4n4ACbhYVqp1ggog4s+yA9kspQSwHlO3HwfS&#10;D+ap5r4VSC62XbH9qlVY0c9BUoeu5WxZCvZCyvppILPMEVpWFHJHasmCOl3jAJKFej+HQ0DuCEhi&#10;SoDkK1aW2G5u6IqvSwJkaFk5liAEkp+JQVHZ8Z6z+vthBwvLuirrCYQkgLCsx4GcY7f5IZDAi/3k&#10;tfO7Z0AGMSQbq7lOAnJdQDYzS5aYCYDETq/pMXldxJDsaGfWDoEsK47MLQZAElMSEwWW9YwsKweq&#10;Br1Hw+PiaroPQHJSU10KuC47R3E5+yEB7ziQ2LyyBjIHwhYFJPaRHRi5qaueZQ0LwF8EMjF61Vt4&#10;BEmdQCETw+fdkgJibVFhji7WH0nqhEBSZTMjIOdufeoFCIDITpJAJfssqRj3RYUEyIaUd4PCAAFZ&#10;1/3JrBJDsuzB/wGQ/Dzd+YXHxLgKalZLchaABIQzUj3eW+A8DiTb2fJzxJrTR82vJql51f/3cEOf&#10;ZUPs6D2mj29R4c1rd7c3BdqgccbH3kawkXgVIA8VEvgAMhNbsLnxwZeA5Cux3mo19RKQwUL/yUBi&#10;jTcVJwIkda9YWJJAu21aeNSfA5KysF8FJNuyAJLNuw+2yh7PRcZu+aAm6UGsFiZDKrKMKCRJHoCk&#10;ryqWlVjSi8sFnK//HQIZLkOwWH8SkNhQ+rLynIFqPgOS7VrstjgOJPcFSBbwTwKS+/Ka+T+AbU2q&#10;SkJrRbG5J3Wkjnt6nSdZ1lcCqecIB00IJNarpP+PLCuQhUByXsWsx5AvA0mzXwdyihhSE7nUpLE8&#10;aEPHgMSqhgp5BOSCPmcW+g+BHDj35ktAUhgABCx7UEq3JssKgMOyla8CMjp87hiQQzZ9/QOb7/rc&#10;k0dBfeyQQ8njJcYu63VoYtDjknyieBwgiSEBkvgxBJKYF4VkUuFnXtd05+f6/4dcGQGSulUUkPeT&#10;hA4JsxeBRBmJISnaZw2S3R/jN79UeDBod9psLNDnrfeYCh+anb32cG/bZkb7rF5SnHEI5Fo1KC5/&#10;EcjZsQH9TP/WF4HUrF55HkiqdgCS+4RAkmUFSNYa+R1btUIg73qSh3K4Z0Cy8XmjJoX8FUBS03oE&#10;ZItNxwGQi6MdDiRna3AqcggkMHJtC0gaLtN5fLL3si83ACSWlMQOGU+AbMlSACS1pyR1AiCfJXVe&#10;BDIoLIjbRO+5oxgSyLCTAEkPV9YJQyB5jONAEkcCWNAPKB8cg74yb4n5Z0DuCvL8SUDq75sZmiuP&#10;yC5PCEiADoAk6bD8ApBFzfLZefZDBkDSiCkEkk3KvxrICanPgCzr80CGVwDk1ZeAJHMa7sh4BmSw&#10;1OAxpCwd9we+IcG7MnTueSBlW4lFXwRySkAu9nzp/VyPA1kSYLTfCIFEIQGSU7VChQyAHNDXMc/2&#10;Jieu6f8lWzyiv73qlTo1AckRAADJxXvJxRrvysQth/E4kGRXAZJtbQBJPeuorCk7ZahjJYbcyOvz&#10;iE8I7nl77f7dfZsY5GCaBbu7VhJAdWuwDpnUAyvuCyp1th3IGQF5e0ex3vaa7W22ZXEF2nrLSoK3&#10;XUkKsrrDmFyadIUEbs4JOR5DtspZt7IoJB0EZkZ7vRCdn4kpgfLOltSzUbTK4bIHGVWqdbBtbMFi&#10;/dIbVkkNuag0YpNzs7jiSRsGJ4mRuaHrbhdDhQxjSBSSC8tKSR2Jk6m+S66AwbkdiiHJlJZozSHr&#10;ozcqrE+dHbys35FZZc8kMK04VNhQsqfEiKFKTkiRWHqh3pXEUTvPon9wjMDKTL9Dyt9yLYzc0ARy&#10;07/n7/kf6AdES8sNvbd0Bkgtjnmlzo4A96TOYZYVEImViV/522YuaqmFMcsKSGLODSYJxbUzPRcs&#10;IvA39H8AI+08yvr/spo04hOdnp6vs4ODrmi9Z22645THj2RagREoOZ8CIFPTnQ4ktawo5ODF9xxI&#10;7B1LBahjAOSAgLxuZVk0jgYgy0rr/wGBUFuiP6qeU1+pZa3ITvIY8WFiyG5XyMr8LYeXVpBA51lW&#10;AdxY7rXM5FUHEphX9TtizPHL71lskCbJbAuj/SOdCAb0eAGQnDHJsgwKyW4OgKRS51kMKYsrIL1i&#10;aByFJFs8aot9522m65T+r1FXs9x8v1vWUCEBks3JYcNjbCwXalqYH/QCgbsaNxua3Eeufuzv8711&#10;zg2NWVu/q3ld8bSAfHhHQPZaKTJt9yh3E5BVAUISJwTy4cFWoJCyrAfb67a/BZCrfu2st73dB2d/&#10;HAgclj24SOqwvEEXdICkoodYMwSSpA5btV4EkovfYWdR3gDIuq9bstuBQgJagFB/u02zJ11sSQLI&#10;VkkgAKQGJ0DODl5z9QDIHSlFuOwBjMSRWNbbUhuyqCzMU7ETFpfTwBi1CYvGeQyWQUi+sEYYrFUq&#10;Jjj8yi59LsADCu4TAkk8yO38PfEhj0nf2BBIngc1ZwLhZxQTwCjrA0hO7DoO5LYAB8iiZlU2QYf2&#10;NlTspmLOpO6bEZCbmog29Vq2NYHM9l60xcGrGigRAakBICCregy6E8Q0uxcjZA4FGUD2nbMpWSuA&#10;ZMOyJ3QEI9BSZseBowzO1eS4x5BsvwKmcBEdq/cMyBsCki5xw24lU6xDnnlTECq2OozvarKUQIgS&#10;YVmDFh7Dh0BKIRUrkkkFPorBgTI1cfkISGBt6/cjF9+25OhFLxbn/lz8DhU9DiSd5EIgq3qsNSn1&#10;cSAz0yztKE7WJMT/zposJz6z1BMCyVeA5AJIbuNYAIBEHVHJyvLoEZD35LxYwxy+8qEABEi5sUaw&#10;HS/LmZ3JWXvt0eN7goLtN+N2UAeWmtUA8phCAmQ2/i1ASiFbGjR3pGIUBqCS2Ff2SP7PAMn32NkQ&#10;SErsjgN58C1AYkMBMoAnABLLuiMoAPA4kNzXEz4CECBJ2rCTA8hQNUBhrQ8gUVqgwloCIMCFQLL9&#10;6mUgk16fylposD4YfQlIfsae8ruFkZs2M3DVv+fvXwSynFx0IDlSHoUMs6zsucTWoqZBAUDM6PpO&#10;IX5aMeRxIOfkAiJD114JZJ79fVK3UCEnb3zhdpUB6UC6Qo4EQM52a3AC5KgrZP/5bwFy7IaVFigK&#10;DwoDngGJarK2SLE4ncXZcHzlMMsqhZRFLc912KAsa2L0goPlQAqgbwOSTucnAXlSDPkikMSQKHxW&#10;QKY5pkGTEBlmgFyWOwqB9MoafUUdKbIYl5sg8xoCiToCZHlpxIFkPRIgKbwYvvqRNRV7315liSzu&#10;2+2WFa7QXf61r756ZAuTo3qTh+R9Zes00OuykgBJDEkM+GB/03KHWdYQxt0NKeAxhWwofgNIjqaL&#10;zY862EGheLAOCZDFlOIbjyGDpE4IJNY1XAbhIr4ERIAETOBDJTPL0zY3imUNgAwtKwUCtZwU6FAh&#10;H8juoT4UXgNDsOyBsgTFAcDI0gctEg/4nWYpFuZZ1ni4HbbnCM7sYPmE2BBbGFjL63rsRQHLckew&#10;PAKQWNYAyCCjCdAAyfn9IZDAeBxIQOf24HFveqaX1w1UFDfQMQ8gvQtAeskBY78j6hhkWSdsrOu8&#10;KyRAMvlQGMDRCiSAkgujtiVnsKXXuilrfRxIb3IlIFlLYz9oVEDmAJL61JwmPsW/E9c/fw5IBiZx&#10;JgXqAZAjUk/ZU0F3HEgGNEBiW0uRfi8McCClpGQ/k6OXrffU655oAUhgdCD1M0snR0AKnOLMDes/&#10;+4alxi8dgcUFhABJlhU4QyA9AaTbTgRy/OQYEiBp/0gtawgkCgmQdAQASoDkqHWAZJsUu2bYMQN4&#10;2H/qWLmdlo6hXeVi/ylXsBcy4TE6QLY16R0I0J1azIFc1Fil9+5rX3/92KJzkxYd6bVNfZD0Va0L&#10;BmLIbUFE0saBXInY/OTwEYxHQOorQNb1t6hiKR3xSp299SBBRCUPQG42y4dASqXW6w7di0AGFpdJ&#10;IGiqXEor4BWQAAiQ6aUpBxIYUc0XgWxLSdyyCshQdYADdTsZSE0O+h2NpgCSPjdsRAZI/g5QWD4J&#10;geQ29k1ibQEyUNJAKY8DSSxHIgfVpTgBIIEM2AAS1aUrHqV2oSIyeRAPsgbJbc+ALNqaJhrOLgFI&#10;4KRbHscglDRZACSPz32x2bzmlj4Llkg8CXQI5Ibi3RDIraLibQGJStYEZQhkfrFfijlyBOT4dY4o&#10;fxHIFxWSbCYK+Y7bTW/poQHN+t23AUmTK6BjaeIlID2GZEPzkBWmrjmQmckrXqlDZpYLwADSCwNC&#10;IBUzDinexN7+KiCPZ1krgvsZkEEShxgSINmEzEWCK+i+PuaxYwgkKkicyF5IvhJDcltoW9l/CpBk&#10;VwGS2teRax87kLfbmtSrrBtP+15Yzu587Ztvnlh8YVqxRZd8ruLGtbIDiUKiakcKKSAXJkccxJ31&#10;ll8hnFhW9kECZNh7h9pW4tEXgaQwAPBeBNIrdw6BBGRsbAgkJXYAGCrkrwKSeCpUHbKLtwXdHkAJ&#10;wONAciwBoO21Ug4PfW4o6AY2IAmBBBwGO6DRNQBr6wUEDmSQ3CHLCpQhkCx1kCiiOIGfQyC5QiB5&#10;bH4OgQSuUDWfU0gBydEBANkuxhxGTu6qaqIY75I909+HWVYmjXYxbjF9BpTabftEJIWWigPk0vD1&#10;k4Ec77D8QgDkBkAqhnwRSBI7WNaEBipNroghSeoA2rcCOXrdOwZwInIIJC082NHxHJCCkPNBwsIA&#10;dnvkJ69a/5nX/WiA54DUFQJ5pJC/BpAnrUOGQLZkkTkhOQCSet0ASBpZsQTEkXooJECSwCFTDXgo&#10;I7Wo/Bx2LQ+BzM31O5DB5mQBuUKzsY+tJSdxdy3tQLZzc74WHJvoEZBfP7JMMmrTUki2Qe20yg5D&#10;IakHbABVK0jqEEMq1tzfYMEfeNpGUcHuWkvgAGTM7giyZoH+rbJpLQZNw20vKstXEkXHLSsVOnSo&#10;w56GQNLlnK8hkMDKUem0iVxRXLQw0We3N/WYUvLtJhlWtnlx7mTEe8d6cfl2WQN40WZIkqCQUpRt&#10;T+o8U0iPIQUkoB60Ux4bopBU5Hj3cEG0hhXVoC1o0O5K8XYEpR9rLnABMYwjgxiSxlVsOg4sK6rF&#10;2ibgAQq3h0BSQACo7JUMY87liS4bunlKsKOaS1Lqsl++HUzxXy27KAs6ZG09jh8SpKuenbfRnnO2&#10;qvvf25LV1iTBidDU6aKOqcVRjzd3dPumBkpYy8qAocKEzgF1lj6Wg8V+kjrM4PRaZd8frSDDJQ/U&#10;kSvoGKDB6lnWsSOFpFKHJQuAJHYERq6ClJHdDYVDINcTIxYfPG+dn//0qG0HXzkqriRAATJBEbgA&#10;bQsQjorrOfNzqdk1PZ7iNsFTFlylhVsC7FKgkMSQlNUt9Xi8mVSsuO6NjIf0mnW7Lg7P4RgAgEQh&#10;SerQDHng4jt6TI3BTFDLymvGpqYmO9yiYlcBkaolTvBiEioKHu9jq/duu7TsC/ojirdRuj3FhEdJ&#10;Hb3PLI2Q7MHKUjZX18Q2fPVTW81NewvInQqnXs16xVRaY8KBLOQFxrj+cEVANmX3pFwAuV4vPgfk&#10;9EifQGAjM1U1bb92V7GpAMl5i02jaRZA7ig+A0hUlmoegERlqWVlHZJKHTrTHQcSdXwVkHSli2nG&#10;X5joPQHIqpVTAClIfLN1yeo5vV7Zsw3FTsRbWwIEGI8DuVV/BiRdyQHS1yEBUhA4kFKSfFwzoVSG&#10;wQ2Q1LeGQFJWB5SoHQXtAAaQqCJAAtqLQJLMwcqilKFCAujgjS/1OJOHQNLvh7I/VD0tIOctsTAo&#10;IJccRv6npj7wsb7z+rpgd7fkFthbpxm3no343km61YVAbmmgzPUHpXMMFhIRXABZciA1yCNDHuOs&#10;6loZvWojVz7W94ozDxMbnGFBL9awDSRAksAJgaT2k0V0BjVQcuUFYnRYk90xIGMD5xxIVPFEIBWL&#10;clIxQK2MX7RuAZmduS71kooeAll8EUipYC3S7UByxHnQWTywoFzHgQyzrAA5eOld/x0/o+wcd1Be&#10;HPQMa5hlxapiWVFKDg8qHAFJYXnUfx4WkHQI3BV0rEOS7Nl0y9pv2UMgUU9sLmesrOdnfB1yu7Tg&#10;hQG12LiUd8Res28eW0mQzCk+JJO6VS84kKgZQIYxJMseU8N9DuCdrXWHcU/qyM/03wFISt7Y7MwZ&#10;IOxKAEisKkUBgAmQ7IkMK3WOK2SY1KGc7jiQ/C5UyOjskM2Py7JSFKAYlRaRx4FEnXekzADZLERs&#10;RvZsXXaSjOQ2llMxJKp4ZFnr6VcCuaWLvy1LRXJ6s7YEKIObTcT0Zg1jSHaCAOVxIAEMhSRJQ7UQ&#10;yRZuJ34MgST7iqJyG/fn54HrX0g1eYyIrCoFDuxcYRJJ+f+T0kyM8oelc6vlJZscuGRVfaAAudVY&#10;8dtOAnJbv6PWkvMLw8yg7/hAITUQViY6nwEphVwZuybIPnSb6jDyVVdTtuwIyJVga1JTQIbLHg6o&#10;QMT2cQVAXgmAlI2lxjQmhQzbQIZAEk8W5zo9huRxgKS5wvHmFxzI/BxlbM8U8kUgsaa09QiBXBWQ&#10;KOGrgEQROSG5/8Lbftt6BoBHBP2Qg4c6ZqY6fTICzIXe866cVf2cl1PhtDBsP0DmNVGikKv5eU/S&#10;bOsz4D2mGIBsLCoJjFxkZqlZ3SjMedkcX5u4ELkwHu81sydWr+ZtcXZM0M0JxtwRkGu1wnNATg71&#10;Kmajw3gAJDByVTIJb4zM9ikObo0qfllV3IOF3WgInNWaA0k9bABksKuEGlZiSKDjZ9TxVwE5N9bt&#10;QHKdDKTUVlavLSsBkKt6wygzC4HkAsYQSIrOTwSSLKvUtZqZs2x0zL+nOiau2IGWkc+AJEv6skIC&#10;4XT/FY9jgRMQQyD5ehxI7s++yX7FIahvWDsLkJw3siN15v9ICxxeDzAyyWzow58euqIJY/QYkMsn&#10;Armj+IWzC6lnZbCEXQPIsrLbgyqTogZiCCSL4gDJIATGsDDgeSBHjoAkhozLav7PAAmMbLd6EUgq&#10;aMiiAmRhnmL2AEhg5MLO/o8ASRe540AGuz0CIFFUtosBJNY0MRYcEMT/H9V77Eseep8r+hkAAZLm&#10;xgBJxz6AXC8qdpRD2ToEki1XJH8osWN/JEDyPRlZjqI7aCrcKc4bR9QDpFfqAGRLseLy/KRlorMC&#10;KWMbrwSyx7Zbdbu7veFAAqcDmQVIWcONmttIziZkcToAsuRAopQ8BuVzYQPmVwGJUgIkNbIkdUIg&#10;l2cGnwMSGGmqDJDEv5wHEgLJAJ4dueFgsl3JgZSNPg4ka3qA8yogN2U7sb4AuSa1BMiEZjwSOwDJ&#10;skcA5PMKCWDsQ2RdkWQNPwNeCCQXHQ0AErVkJwb2tffKpwK134Hk8QHSNynr+3VNCLwOFBsYuVBx&#10;gEwKpBDINVoKngRkK2FU6dA1IASSGMiXPTRIVsYBcvAIyNTETQeSpEaY0KnqfpSCvWhZAZLO5awh&#10;YllDIE+yrCGQJHUobQuBJMFDc+LYyBVLTDwPZNfpnzmA3wbkr2NZXwQyzLKSeeX0ZICk+XFJnwFA&#10;ch4JQKKOK6PX9T7o/df7kZsfcCBpbkwMSce+4eufO5BbmhA9hgyB1AROeSL7I7GtqCU9eHcqi3Zb&#10;QHIkXcsVUu+7JlsHclXqFV2csvTyrLWLZOQybi+PA5mOznuJ3VazdgQk3wNkNZcMgJQV3RUgpNzr&#10;mSUNEtYTix4/AiQKCZDhmSEAOTvWdwQkMNIp4CUg1wCybkvTAzY72nUikChkQ69hu5lzIIn/ABKr&#10;t7saAIldRRWBkbrYbwOSdbtNQRkC6Uqrx0npDWXp41VAAhsWlKUWgKQ4gZ/DogCA5aLnD0CyzEG8&#10;yd/3XvlMsSUVPIJUHx5FCo9kv1HITVlmrHNRcQuv4ziQsdme52PI3MtA7up3SyPXvKIkrC4BLixr&#10;XjFQfKzjGZCasTNTt2z48keuFlTqACSNgdmg/OsAycVaJO0i/0eBpIYUgNgWxcI/Clla5Pn6/5cB&#10;ye/DdUiApJcOW68qSwMCsc8B5H9nQmINEttKbF3Se+RACkIAQiGJJ4dYsxWQG6VgycMTZwKSbCxZ&#10;WOJKgMTCUoi+W40c1rJGPXwItnLNEEM+sfW2BvvCtKUPLeVqJWvFVFBVEwKJYk4Mdh8pJPEj3/O1&#10;mkv50gfJGjKosZkRK61IktcrAqwg0EoOG21AKFoPY0igmxvvd+hYBsHWAi8xJ8/NMonHsQKUdUh6&#10;uE4OdihWpTVI1e1xmNgpJhZk55Y1eDnlquDLA9ODAjKvN2KdPZNpBxAo2XpFFzcOf91bJWmUcXgz&#10;soTATAIHGLlIprhCCnAUkqWROcELhEBDp3E6DVSTs17MTcc3AKMwgE3HxJH8DIRASXKnJTCT84rZ&#10;lwWE1IzXUU3PW9+1L4w2HjRnpnMA6kihwm1Z1A299lxU8MSm/H+gSB4bzeuOarZmGQT4iHvpqUOb&#10;SQrYNypBS0vWWtmNMHHrjM/sXNiksLQLILOaDBpSATKtbKAdvPiBx1NhppV4ivaHKxM3fPtVTbf5&#10;+qRuH7z0vm9QBtAgOYJdHHKVIR6jhQebfRn4nCDVdfp1hwNYqss0PabjHF3kLgmUm4fg9Nti/ynr&#10;Ofu67oNi9usxgvgRQDmrg3K4koDicUgEoXi0EgE4bgNKAARIbg+BJIkDkD1n37QCZXrZSa8qonlV&#10;VhNcXO9VSRNQfr7XJju+1G3d/r6UpZgoIhlR3kNOv+bnkRtfurPZlF1lWWldEy29bzn+naxsuA5J&#10;H57ZnjNSxgWPIVFI2nLiVo6A3FxtHAK5ZLVCUkBmFL8FQJIhBUgKBVDIVwFZdCCDFhwr8+MaOLP6&#10;HYoHkKhkWVAvvgTk8wr5LUDqsR3IgVcDyUnO2wJyfzX/HJC02f9VQM5oYBOjhUAy2I8DiUIy4EtS&#10;iDnFYgADkFtSJL4HSHbo06T4GZBXXgkk/XEyguYISL2mvutfOpA01iLT6pbVgaQBcsphBEpX9jaQ&#10;Jp4D0tcbpcZHQM5JCfS8O1JSFD06etMmjwHJGuTzQGrQHwfywslAxk8AcvjyBy8BiUIW9JgnAdl9&#10;5g2HoxZF9Xr9e9b+yLKyKA9AJHUiA6elYm+4Mr4KSBTunwrkGl0CBGBJUKb1GQAkcFKzO3nrSweT&#10;9yYEkutEIF0dI88Deaww4EUgt8tyTodABkkdgFxrWjSiAZVYFpAJwaCBJyCDvYsBkMBBUgebSlIn&#10;BBLrWsunHcjddYEiWFIRvZAlrFUA5KYg2dH3LKUAJDEkisjzhDEkWdZXA1kRkDUHcqL/psPIBYwk&#10;dngegCynNTs1FF9JPahoCc+TBEhAPA6kW1YNcoAENBJAIZBkVFFEvpLVzGjQtugyrvtVZBmp6gEY&#10;gARGLroA0NoxtKAASZ8egCSGDIH0rycAWctErF9AkjACSD5cLCtQsiOF184kktZz8L8RC4dALssy&#10;kegJJxImBV4LZXtYaHakcIQBRQEc6oPVCk5QnpBVkg3WgDkOJLY1KyAHLvzSbduvCyQwuYVV/BgC&#10;medEZFllHo9d9wDJgTWAAByoYwgkWc8QyCpbp5LD3uax7/ybDiIx5IkKqb89DiTZ1FcBCbz8HMaQ&#10;vI4iO1H0ukuaMICShlW0ywRICuOnu0777ceBxLYC5K7GCfHk6M1TPiZ8POizA0iOa0hP9R4CSWHA&#10;iuDvsxk93q6AvN2MBwqZPjw8VxOkA7m13rKV6ILlZVNRyONAAgdNrfh5avhkIEOF3JGSAWSezbTz&#10;Y65cW1LHDZIpQJNa9schRgRIYsjjyx7/I0By20tApjQ71aXqqIcG+exwhw94gGQAh0By21EMeQxI&#10;lhWOA8kAB0SABEx+rslOTvVe8DiPdcjwQ+DEKSCg0gYgKZ2j2CDo1RMACaz+VTEeC/cAyeTAa61n&#10;l2zgxilvdMVaJI8fLn1Q2MBr5TWz2E/HPBQ/BHJpqtuB5HUfB5K1TuJWKok4Q4SdHlNdNGLSYDkE&#10;kqu0MPw8kCmA7LL+8+8fAekwLg2bHy93ApAjVzhd+LJACNfzDhVSMSRAUhsaQDZi872nHBwgcbuq&#10;r1ysC4ZAopwUexNDAiQAAiRfTwISyHgssqavUshQTUMg2e3hE4NAbOo1h0AmWIPkc1gessWBi1K0&#10;s/497w3bzwCSTCsTG0kdYsixjtN+fosDiULqPeYMlcz080CitFOdXwrIRcWQAZAkdYgh+Sw8qbO9&#10;0bZkPGKFdNzqRamCLmBgEZ8MaQjk9Ei/bTZkHw+B3BGQVOuEQGJLOfOjlIz4WiSwYFfXagBZ8SQN&#10;RQR8T73qi+uQwHgSkJz3AYQcO3AcyHDZ4xmQUptaEF8xYOdGOOB10YGkIIDbAPMZkLRUlHoLHooI&#10;APLuliYRDWyyswAYLjdgXbm9mZu3ie5zUrt5BxJw2DcZAllXLAiAlM6RKAqBRKmeB3LY1Y6N0gDZ&#10;yC0fAYkt5vFZg0Ql99s5TTRyIXrNJGsCVUUNnwFJoicEkjgW+xzuKGFZhuKF+f7LfjAs+yGxRwwA&#10;DmwtL7IBNwSSrgG00n8GZFgc4OtwsZOBHL360VFS5ziQ/P3KiNzHVIcDyVLETNfnDg6KBkQAFQIZ&#10;GTiv+9702ykMWBo8I2hedwgpDDgOZGb6+nM29NcBku1X3M7vQyDLSzQ8HhaM/Q5kbFSvF6eiyWem&#10;+4zN9Z7zhsj1OLtdAiCpzgFI4kU69o0rFOAwpU2NBd5fgFwNgTyMIe804p51nrz1hStkUKnzDEjc&#10;ioB8alsbLUutRKycTVijkDoCkgRPCCSbi6eH+xzIu1sbgiZQSICsFTJWEGxbDmRd8VDUliYHXMG2&#10;V58ByanKgI0ShkDSMQAgqdT5dYAc77vh33OFQAJnQUAyEQAkCokSAiRbrQCS2wDyeYVko2+gkL8K&#10;SNb//Pb8gu9zZDPzy0DqQzsEkuocdoa8CKR/fQFXXBUUAAAU0UlEQVRIdnAQ6w7ePO2FByGQd9YA&#10;Ug6hHag72eGVOUFxCDEbj1H2yGSXA0nMGwKZWRxzIHlOkk5HQHafAGQkAJIUPQOvnZ4SnAGQlI39&#10;OkCikAAZ7vYASOpZy4qZyFgeB3Lq1qdeIQNAoV0FmNzsLVvoO+sleNwOkMSQwTrkcSD1Hp0AJH/z&#10;IpA834sK+RKQUsaaXi9AEuMBJJMTqkj8GBm85HE1dr0iSAGSqppvA3INIGVps1RkHQFJlrXHFXKv&#10;qpjysHSuqfeXrVvl5TGA/NrWVuuWjOpBakVrFzPWFojAwElV4Z7IViVrEwPdirsq9mB3W7Fh3bZW&#10;G15cToeBrOLDTSnV/lZDMCVtYVwzXEmx1HpFllWWq8kRdwGQm83SkWUdH7jlReZBpQ7F6DWPW9uV&#10;3DMgsayHWdbRnmsO4G39zBIJqkwhQVF2le53PBcqGAJJ3EXLDxQyGMRSOQ1+bg93TgAaQGJNKUvj&#10;Z7KVfMW6ktSp6M3lZ0BhkzJAHo8hKUBnsf9Zo6ukLY13esE4ReqAiFrRDb3hdakjbj8DtRPoxZgU&#10;8rRX9rDli8dhSYY9kRyDwMnIvOblKQ1iTTL8zWopqgnqkgMZxpBAGRxHNyS1FUx6XoDEslJcziZl&#10;BhJAErN4plVgURhASp6ZmiUR4qjeM+8cWVZgZAmAQUn7DnZwsCa3yubl6KgNXgyyrAAZrkECZVGD&#10;PKb7pgQkSkRd6fTNT/w04hDGUClRr1Ahy5EAyKVBkjpBvMn9AAq4+JlYMYQM8Ph7AANIYlXUMVDa&#10;Yf8bJgziWF4Xr5NSv95zb3usyP+FOrKcQ4cDvifrPHbjC8vpfeEwHJaJOBAHALGsLOTf1piIj9+y&#10;0Y5TAZC6OLaBs1Ta+XnLLw7rPRh1cO/o82Hr2lzfeTtoRI1zISkWoARvvOOMHrc3AHJjvelArgqs&#10;diGtGCVQyLJUMQQSQFj2WK9QV/oMyJ3NttWrOcsqPtw4BJIOdGwkZqF+f6N6BCT7G3ncEEhi1YnB&#10;TgeSLCvPhUKGQJLZZS0UFeTogcTCuGdZQ4UMgSQmLUgdS75/8tcDkoxlCCSDeErxVQgkP4dAopAh&#10;kNxOGw9iw/Bk5eNAstgPSAAIkNSxjnae0++DnR4AiWI1dAEjF5YahXwGZIcXnbPlKwBSruMQSF7z&#10;0mSvl/7xNy3ZX4CMacbmdQMkCgmQqTkOoe1zi4xl3ZZC0sIDKAEy3KD8KiBpjd937r0jywqMIZAJ&#10;weVbqhYHrC2FbMUCIJcGL0h5guLycB0yv9hn0VG5jxeA5DTiimAJQeM6blkBkiwryx5kWQEqBJK/&#10;4WJdESj5XQgk2VsgBUhuOw4k8Sn9VpkwOK+DiqCeswA54GqIOqY02ZDIoWqJxA5A0hMHGGlYRc0p&#10;db/Ur2JLDzQmiL+JIV8Ekq85xY95xeioJveliH+m94xgjPnF+iSTI+V0090XAfIb29las2RMg6WU&#10;dYVs5Q+B9LiQRfxVh3VysEeDuGj3d7aeASmFrAsegFwnntus2UY960BWs5oFHEjBIFCeAVl8CUh+&#10;pmDguGUNgCTGo2C86ZnbmeEuX/ZAJXmcsJDAgUwLjros6CuAxPYBJJnXEMg9j89+fSBXZT0AksQL&#10;SwnAiGUFIBb7ARIAKZdjp8ewZr6wsPxFIFFJgOR1kKjpv37KW3kcB5KtZPuy28eBxLryN3U93pgU&#10;j9f9bNkjWIcESPr28NwhkCR0UEhmdkDEsgZAjgpIxZDPAdntlpVlj5eAnO6QrWORvf/XBjI5GUBG&#10;b9apGx/74ackbkIgAYYsa2Tggqwo92XdcUAW9kuPIbkPcIVA8hUgsZ3cF+gAmvXNF4HkK3+DgtNv&#10;FUtN7x+SUH3n33GF5CLhghUHSBSShmDeIW5p2GHkQilRSGJI3kc6xcV+BZC5ebrTBfdl4pvqOW17&#10;teVg2aNEmd2CPpvzNnbzTKCQ+7ubljysomkXpZDHgGSxnhYcIZDtouK97Y1jQLasJnhCIHcFIKf8&#10;sm+xlIo8BySWMp8QNI2iIA/2Q4ZAElMSW/J8IZAUI6xKfYlFUUgOLJ0e6nR1JK58EUiyuL8KSK4Q&#10;SAY5MWQIJLEi1u/bgMT+kayhQIA9kQGQwZYqKnXC/YzAxA6OIcWFx4Hk9wBD/AiQxIO8jmdA3jwC&#10;Eqi/DciKnhMgKacj9g2BrGcEvGLUxOyATw7ejEtAchhMCCQwkkRg/etFIFc1mDICkmWPF4EkxkxO&#10;33Igi1LPtpSjHR/71QopIEsCsq44EiDHb3x0BCRA8ZV1SB4jUMjjQLIOGQAZ3vckIE9SSP4uBBKF&#10;pL8qQPI6eS7aVwIj6sjif2Lipl8AOd93UUCecpsKjIFlDRSSGBKQyLJGR278mkDGFH932HQPlTpL&#10;DmTYpS5KT6W+KwD5ld052LFULBJ0hcOyngAk1nFqSL4+n9OHv26bjZoDuS0gq1LWHN3LBQdLH8R8&#10;HKLDuY+08gBGEjcoWG5FM4ID2VJcGhx/jlJSVLDVYt2yYtuyro0S5XtLbl0Bks5zLKWQZSWryhUC&#10;ScKIooNvAzJM6gAklpUFdgeyzXreiqzwlSMg+flVQDK4SdZkNWtSAA6MXChfMabBKOCAb1dwJOb6&#10;beA6C8bBTg9XR4DUV5Y8AJJ4ELvKazqukFVB5kBulg4t64oDGZno8YQUf1OSTR6VDaU8MCxoIOYF&#10;SDqjJxXTUrbHOiRJndEbX9qcgKSWtcr/pCsEknK4AMjRAMgZqTu1rACpOJGvAEnqPzXTGSjkgmJU&#10;KeRqCKTsJkecNxSjEafVlgc0IHs12K7KWqI6UkgBOS0gJ25+7MkVQPFLgFGpEwB5IwAy1m/zvZ9b&#10;z5nXHV7uXz68f1Hw0YkcKEMggZRSOGJIlleah4meEMiVsStS0S5/fUAZ6T+nieFjgR4cLZchfpQV&#10;RyU573G2+5w3NW4dqiNNonmvgi7vOIl5LwJgffckIMMYsrAYwAuQK5O3bLbvrBRyydchOV6A7XDE&#10;ofGxzkAh793d92WPYjqmuCQl6BKuZsEhOrTiYBsVTY17ZJNSdnd7zbbaivdIwmw0raq/yaWWbAPL&#10;KjtJ14HZ0W7LxefcXm41pTqNghRzyYqyoTuK+6hzpefqzHC3Bn2wVYvN0VuCld6s7VLa8iuKa6WU&#10;HBdwW0obI6nTfVUQ0Y+V+woyvS7UsgiQyUVBF3SW2xGQs0M3LS/wwuO+6Ty3LSjbRSk1QGpQ70sh&#10;NwTepBQyobhgj10UhwrJhmTOZgTImkDaUlxIIieiGTE932+3OUpMM+RaQVZUEJTjU9ZMz+vnZdur&#10;pyyj2GHgqoDML/lt7eyitXS/hu5DFpRmyZXEnJSTooElG7yuGHJEgyEmSPRY+82MPdqqSImJ7RN6&#10;zdO2PKm4a0Wzb3HFCgJ0tEuqpInlwbbed/3PTDJ1QZ6aG/Ln3yKeRSEF6vC1U1LIKxpIsvfL41aO&#10;Uss649m9mAZDZm7AqpoM2nqNyeke67so9YhK7ZITVkRFdFUE34rUc4lJSRNOgzhUajtw6QPN8OcU&#10;D4171wGushQyJ+VZwrJqsBci/YrVBvzQmlHFkTWpaGFRE0ykT+B2ywretAilc4KmpHizGhMUvV9a&#10;p1SPQ3v4Oc82Lf0uL8BiAiwxqVhWP7dSY3qcXus+9wsN7qt6HaN+/7ImgPpK8DzRsauWne/R65KV&#10;1XNPK5Yb6/jMigIyo9tXFD8uC0i+8r9O3DqnuO6CYu55AUm96aSeS25CcWBFSrmmiY0zIAFy9BDI&#10;rQodAOYDIAsAyf5JuQ65oj2FSysT3R7L79XidreV1teEXuucLUs84uO9NLl6Yvfv3bF0MmoFgCzJ&#10;0uXjXvXCacioXdCKo2yjAzctrQG0v4NVrdrmquKW9bLVNHvnUgv6uWS3d1v+dWaiT6o7bfRPpTMc&#10;C/b0VS2s0MuGFv4VDaC8TUvxmrmo/7wruLYVMx4IsDVBno/Kmun1sMeRYvL43IgU4arRZY6NyFtV&#10;zj4UgAKW2tnc8rRuk9oKyF2p5FS/LI3ekLsbZe+p453nBCW9UdOatVCqvTUposCbFghxzWZ76wVb&#10;E5Cr5bhAyNm6rKEv+GsQA/O+4F0evS6V6FFQLsWUOlIu1UzO68MnUTJnu5WkAvisPrwJBetnrZ2O&#10;aCaVCuo9Wtf/uqr3NaMYj6san7FWmvKpiI3cOKcPptMfIzeveLaZs8dyBnv6H1fzmkSkqrEpWVZB&#10;QyxbkTotyj4zIdCmZKeS0GshazfvH25J99/WhEIBNIvVA9ekkIPXfYIoCsaygK6sTFtW78XyuCzg&#10;nCypBgcTR0L/X48Ukl3wNSlkUWDyfCVNTvHJbk0cNx3ghpS8ujJlg9c+sanuU5qQZOukPhWpUElA&#10;ZhWzzZGoATJBVVjqt6HrH9uwoOR+/FzU7YCyIiAXBs/pvrcEspRQqjjbf8a6zv9C9+vVZMD9Ov32&#10;ouxrVNY0pbizqN81ZFH5m1tn3xT8N/znku5Txbbq7zLztzQxXLac4K+saLIQkGOdn9uIgMxLDdPz&#10;fRaTnVzis53r8S1pIx1n/f1iEmWS5P0qCMgE5Y16T9YKC15MviSIh26w24Na1mVv61inI4MUMqsx&#10;lZ2XWis02deEGVfIMdl9WZNkwg9l2qkl9Rpn9Tl26H8ZpsnV1/bg/l0ryaoCZEMzMdnRckYzciIq&#10;BapKEdelapxU1S/IFr0V5MGObKtuY9ljrVGxnIBulHNuYzelnrMTw7ayNGs763Vbb5ZstV6wrGLC&#10;ZHTOq4EONptug4e6ZU9kjfekwlst7C6dztesWcpJYSX/1aIer2J7un9kdszGBrv9MbdXq259ycxu&#10;6ff55JJbXOpjtzU4t1pZmxzWoJHSHNCFTv/4uiDZ1CTAREOH9VJG1lKTBc2NZwalegujrqQbZD0F&#10;5IbgbSj+S2vwVnN6swU1KrkgexfVgF2XBaF9xhq7PVAlwY+tJHGEbSZO7JUqhbaU2I/4ta3nS0uh&#10;oorx8gKiqfixJuB7dN/JPlkwQcHfYq/vsrNF1nijwoTTb4sTl/W7TsWNA5rI9PcxxVsJqUa8W1Z1&#10;UKBKoaTA0al+3W/U7femVL0qsIZkEyPjl2SpBWJiSHGwlGm5x3JL3Rafvu5fa+kRzewsCdyw4dMf&#10;WEv/U0szfHVmwL+2NHjzE1csNXzRaoJjW0q0LiUav/SuRbo+s+3UiK0KmGak29oCoiYQYn2n9TdX&#10;rSVw+JuJy+/ZfMcntiZLGt5Wneuw8sx1i/efsswYj92h3/fZUs9nNnz+DT1Wj7WjiiN1ezPS5Vdm&#10;9IJl9f/UF27570vT1/y+xamrtpUcOvqbhu7L71LD5/W7G4evK3gdc4pl64rxSnIeaTmqpMZBWd9X&#10;9NmM3PrEImOXFM+zM6fX35+cXm98qtsBrim2RgnnBi9rQvrc3VEjNacJQEqqMVOTqqbmdF+9Pt7z&#10;3UbE3+eZgTMSEqlreVpjb0ahzLhN6T2KTt6gydXXduf2nmLAFUssz/mOCYDMJmKWjC0JMg3QVt3a&#10;tbLNTYwJKCmCJ3SagqwiWBoatAWLR+YFGkDKijbrNjOuWXdx1tbXGtYWaK2moM0mLa5YlZiT5ZKa&#10;oBvq77JiTgN4a9VWG1VbawowQVnRY2WSsl96/lUB3m7VbGpyxAYHFC/osTbXm9aql6zdKFuzVrR8&#10;Riqtq1GVqgnGupRtZOC6xRjYUsxWLeMTBqdDc6w6k0NB999WbLuej2kmvqEZsl/fx6UySU1MMVnx&#10;mJUV2yVkb/Oa4XjMlqxfZLbXFqa7rK4ZsVVZtrI+lLwgSi5PaAKYtob+blVQxmRJO6587rdxdkoZ&#10;qyjrUpYCrei+C/rQE/rgCpqBc/r73s7zNtKnuEjPl9ZE0tLz7a6TPSXzvSjrrLhHdipJAiLGbpFO&#10;XR2KRa/b0oSs3mKnXEWvT0KRmUFLLAkgvd61hiZYzdp9Vz81Oq+XZTuLihWLMY4bGPKC9sj4TcW8&#10;wKnBqd/N9V+2G5/9wlJTPYo32eVAaZmeU/87uz1YW6TwmliLa+jyxzZ587RVdZ+SYteq4vGWlLM4&#10;P6DYkubHNyyrgRwbumb95z7QbVf8vgXZ3txMr+VnOC7uli32nvetTmESib4+Xad+4d+TYMprImQH&#10;SX6WdcXrvm+RNVIKFyhiv/XFm16qR8GCP4b+pqj707AqNkrChlrYQcWeXX4eIzF1bpbjDrpsefiG&#10;X8lJPfZ4p13T81ImWaAYQI/D+xQjBhy84lBWZNeriSmb6D5v/QKSpS/cC+4jF0GFJy06obhU9p9l&#10;slqSA6A6PUvPVq1NjR06DKCsw7fO2uCNUwD5lT1+/MD2pHgHO6t2//aGPbi9aXd2t6RU6/p5zx7c&#10;PfCrLbXaWmvag3u3jSMIuLj9zv627W9v2D3uey+474bUk650D+/t28P7uh4c2O29DdndNbt3Z8dv&#10;e6CrKUDu7G/5/R744+m+evx7B7t2oOfn673b23rcfUHbttVm2e7r7+7f3dVte3b/zq4s957d3ddr&#10;1v9w/y6PvamvGxqMSVnqip572x7e3dZ9t+zBneCrn1Gyu2YPuW1/Tcoi+9ks2P2Ddf/5/r7eCz3G&#10;vTvrfjz7nb3W/7ems9uNEASi8Pu/W5MmbXe3u9sVFfwXBNc0vWO/Q9ILYwSBmVHhnJEBrql37+DI&#10;F2D4CbmU5mi7pu02p6XBbhaZKb+P2QM3bfWJ3o57e+pwOZIfOfup4mODH/qWa6VpndoPOj/gOZRg&#10;n2tkQb6EPHHNR1jh0a5w7ARa2JE/ygPbnYHzmj54LWsNaTuHtFqQBrx5NsiPHrtFxpaRj/pBJSqb&#10;Jgtv58CmUWseKfa1xKl2pHVFtho45uc7z8egQwUyko9AXm15wqEB3BPQWTrID1D28qTtbUanuUFe&#10;rTgI3RHPH0ze5CcYsQkorOzZsmj3NNK5X3mKpRUFkm20jKjqH4Dt9vZO29SFXTatp4ReQfZzitfl&#10;2dC+7K5fbi0dqaes0v7L6KyYWtEv/SeX/QPnBwipV3TQAn3S5rjuVA4/XpCBzv72hb3RH5vEXjuz&#10;adKKoX5o1fLDMzG8Q3JuajLNWz58zdGAKBWdRP4Kr6fDD3wzTz+iL0iTwWliADl4937DkP8i7zbf&#10;Wvd9zsPjnl+2u3fMY6/pBQAAAABJRU5ErkJggg=="/>
  <p:tag name="ISPRING_PRESENTER_PHOTO_1" val="png|iVBORw0KGgoAAAANSUhEUgAAAMgAAABPCAYAAACu7Yr+AAAABHNCSVQICAgIfAhkiAAAIABJREFU&#10;eJztnXmYZkdd7z9VdZZ37b2ne5LZ10wWsmcyIYEEQhYCArmCIEYExZsr3vs86qMoFxUE9cpVLnAR&#10;BR/0goiAwcsewSQkIUJMJiRMMpk1M5m1u6f3fvezVN0/6rxvv71OT6bjJcn7nafmffuces+pqlO/&#10;+q31O4KFIQDfGOMCziL1WmjhhQABxEKIGAiBWnIMwCz2ozkwxqwEbtu1a9dbxsbGLkqlUv1CzFu1&#10;hRZeEDDGUKlUQs/z9l5xxRX3+77/j0KIx4EqILFEModQZs/6tDHmumPHjr23VCq9qr+/n0wmg+d5&#10;/wFdaKGF5xdaayqVClNTUxw8eLB43XXXfVAI8RXgKAsQSTOB5LU2v3zw4MHfyeVyK/v7+2hxjRZe&#10;rCiVyhw+fIjNm7felUp5HwR2Y4lE00QkdQpwjTFvP3z48Mf6+1e2p9MpzIJSWQstvPAhBGhtOHXq&#10;FPl87hu5XO6/AieZJhADlmIwxqx+8smn3t/T09MijhZeEjAGpBSsWLGCU6eGbzLG3IElDkWTZCUB&#10;aQyvS6VSG/P5fIs4WnjJoE4kPT09qbGxsdcC52E5R4NAHMD78Y8f+5kNGzZiDC0CaeElB99PMTY2&#10;vuHAgX2Xbd68dR+WQARgpDFVd3x8fHsu1+IeLbz0YAw4joMxpm/Tps1bsYQh6+cdcKXjuDnHUctG&#10;IELYshzQ81qnW2hh+SAE+L4vQLTVDyXFOKDxU77V6pdhIgoBY+MTjE6MYGbNbHMaChSImYZnDWtW&#10;rW35YVp43iGklaiYnoECrA4iGvN4GQhESnjs8Uf4m6k/Jd3mQ6iIdQRGo4VO7m6Sf/bmAgdjNAIH&#10;KQRCSEReM7hriE/eeBebNm1qiX8tPG8QkMx9MeMQgIPWjYpnOweFgHIxYDgepv/lnaxqX0+fXkWf&#10;WkUvfbSLbhRuci/T1BKBRjPBKKNmkGE9wEjqBHt7d7Pv0D42bty0LO1roYX5YGaqAzP+curqiGn8&#10;99whBIyNjDGSGsDJKgJTRasYoQxCCpSQZEjj4eGgMAgiIiICKpSRgNAGHcbUooD8qjb2/HA3t+rb&#10;pgMBWmhhmWFMff7PnWDTUbrLNPnKlRJjDFEpVzkeHGMwGuQn+jGEcHGSfwoHmVBmjEYTERESi4jY&#10;WIKJ3Qi3XXJ4ah/GGKQRLfpo4XmBMLbMF7rbELGWw1hkAKEkhaEqD5z6FqURBx1FhBoiIDA2zjho&#10;upcE6vH0ngBHJIqRA32bMlxRfCsIgZ73ji20cPbQYo6Y1YAzI4ZxGSjEkS4ZlbPXkgZH+bgyUc1N&#10;U8WGw9JQNzvXTcMGg1YRmJDOdE9LtGrh+cWM8MSZcFj43HOCkgpf+Ehpv0vjIIywJlyMJZJ5qLV5&#10;54oxGukYlHDIOtllbF0LLZwZGjrIcoSZGANKOXj4AEgpkVogGmxKJlzC3mg+WhECYiMQSoCOyHjZ&#10;lom3hecdC82xGWbes74JoByFJ/xpT3rjS51I6k7K+RhJk+lXCrSpkfZbHKSF/3+YYeY965W6zkFk&#10;yv4thLUOsDBJzIRo+EekEpgYMqksM1SXFlpYboiFp9ZZmXmFAKVm/p1KpUi7KYhs6IjBJPrHmcFI&#10;g4khn8njzIjQn4bWLCcDbOGlikUMVM4S6swLJWFyssAPH36YSrXa2J4b1yL2jO4ls66Xqiw+5/ZK&#10;BZn4HJ7avxsTuglnqesuBiUll15yCeeeu+o53aOFFupYbPl2qHsYzoBCpIChU6MMF4q87nWvmXEj&#10;HYN7f8S3Sv8TSD/HJhukVEwFJ7nhuht4xTXXzGyasW3Y88xRBodO0b9ixXO8TwstLD7tnxsHkfDU&#10;vv1cGj7G5L2fI53vRSswrovj+YiTJdw1W4jFieemNhgQEmrmAtL7P0E8+UmioIyuVlHtL8O/8GfQ&#10;p55l/cgxvnW8k5t/7t04zbJeCy2cIZamgyxhNgsBU4Uq8uhOjj/+Qfr7NiBMgVgKhOtiUlVEOcbB&#10;wYj5TblLgRACE7h40RTVAkSVkLhWRDGGE4RomWL88W+Sf+pHBK9/O25ru3ALZ4PFzLxn4ki3+z3G&#10;KBx/lm6vH+HnMcrFOBLpKmLlgK7izvLdn1ZZN2ASk5cxSdaJUOC6aYwUCC9ER4A2xBqElyVO9+O5&#10;cPjZQ1x08cXoeCkj0UILc7EwB0ncE2apFGJsTqGUqYJyMYBGUA4EeyZjglzE05MBrgZhhN0kJQAj&#10;EFIkbpG5xIOuh8DbIlD0hoIHTxRYvcYlPyK4sEsSR1V0GKGkh1Y+6faVnDo1tHgvW2jhdDidFWuR&#10;OjMhoFgqElYKCOEkXEEwFWo+f247111/GfrRcbzgO6BjDAopBaK+EQrm7Mc1xoC0BKWNRmhBHMb4&#10;QYR4020c66qw+5v38zINURSgowAnnUe6WTwUp44dWtSW3UILp8Py6SBAuVjEVMeRKWWZgzaYlKBz&#10;fSfb2s8nzyg/CO8FoVHCRSkJQiIQ82RrFBgzbUkTRmCUxogAE8Al8VXUOkc5vPFH8EwVdA0TVhG5&#10;TqSXRaEpnTrWtCts+SClLfMJhtpYH8xieo8QTdeoB2IaMBript8qZa1yYLsQRQu3IW7y/dT9UM3n&#10;wJrg6zBm5r0AXGfuucXaMH/n7H1m901riBcRdZvvM7s/jTrJdWej7sw+3bifMRaR/M843N1m1oqR&#10;cW366gZExrC/+gx//7UvUBuNUJtD/NEsUWxNtkLIhIskPvWmh4GWdguusUUYSUZ1kl3v8Xff/wzB&#10;/grtfUWMdjEmRNeqIBXCTUMckfbFsgQjN0NKODpU47F9U5Rq8Ywx9D3J6r4056/N0pmXBOHcB6ak&#10;HavHDxT54ZPjDA6ViWPDit4Ml29rZ8eF7Q0n6yO7J9l3vGKv7Up+7tUrCCM7kU6MBOzcO0WhHBHG&#10;hlu2d9Pf6WGA0amQR/ZMMTYVEmnDjgvayWcU33tkDNcRaAPndPtcfl4bbRmblMN14NPfPInvSvo6&#10;XLZf0EFHTvHwU7YNUkBbVvGGa3uJFpjodaLdubfIw0+OcWKgBMDqc3NcfVEXl2/NEkdzcxw4Cv5t&#10;1wSHBqsIwFGCy7a0sXlVegZx7zpUYtczhRm/NQbacw6r+9K8bGMWV0FwOiJeKhqS/XwbpuSsSku4&#10;mETjiCgJq7Lqtz4VszMYZvLq3ZQHJlCTOeLYoJRESNnYa97IyyASwsJgVF1f0TYwXzkEpYiBzBGe&#10;vXAn+Y2r2PaFfkR/DzoIMFHZXtNLg/AoTU4sT7h+EwRw8lSFj//DIR55ugSugNhMm+UUkHX4o7eu&#10;5t1vWENbVjVWQiXh5EjAp778DB+9a9DOlFrSOE+AFLzjxi5+8x1b2LYuzehUxB/97UGOH61xyVqX&#10;1718Bb5jJ+Ge/WO87U8PQCmEgZhPffwi3nVrP1rD6HjAx778LA89MgGPRwwO3sDjhyv82h1Pwstc&#10;294un4c+fD6XX9BJpG3b/tubn4SLHe54TScbV2XpblPsfmKAX/+z45AVvOr6Hm5/Re+8XERKKJQ0&#10;r/vAk+z89xE7GEGiZ3oCjOHKq3u4+0MXk/Zmcgcl4b7vH+VPvjhiXWSu4pO/tp7z1qxpcB0p4CcH&#10;C/zqHz9tw/cEEDO9K0IC7T5/fedG3nlrP2G0jNxkHk4iZ3OQpZSwUiYcHQItkEphlKA36/HlIytZ&#10;+9A6Mm4/lbiKkALHlTiOREqFUtKGwKvm4iTnBNJRSCVxXEmsQ2pxjbbcZjZ8dh13mpVEgBAGE1QR&#10;ysHJZJFuO7VD9zVMystahMCRJDu4DFtXumxf77GxzwUloBDxB797gP/+mf2MF+yCIQScHK3x3r/c&#10;y0f/8rh9ennFf9qe4U1XZUh3OoDhc/88zG/8r908fbjE1nV5LutzQMJQxfDEwQJSWvGjOFGGwzU7&#10;+bolP9w9gZB2HamUazz046JN3vS2LoSSdrJkk11nvoDBKh+76yhHh6r1NcnCmSlSIbCLgGO7Nt94&#10;CAFjhZj+dz7CzgeHwRGs6lbcflWG11+WJt+mwBE8+v1hXvaeRxgvxg3dUCp4aNcUD+4uJcRhx+/Q&#10;vlHGS6ZRr7HOKQEKHF9w0bkuV67z6OuyOUaYqHHnm57gE189Tmym+3C2ZT6cMQfRMZQni4x9+2my&#10;m7px1vfgn9uO25Xm/BVp3nMsz5eFYs8FGaYmR4gKGiGt/iGFnBHAaO9tOYcxCik0SEVMRK4jSy67&#10;gsvu6+aXunOs6tZUSoa4ElKbnCSqhNTGDaNPnCS4d5z475bW/iUjGQ9RDz4e0fzW723l4o05hkar&#10;/OixYT733SFOKvjbTx6jq83lj35lE0EIew5M8NUvnIK1iva8wx/+wjp++Y1r0Bruum+A9/3NQYad&#10;kPvumeTxV43w5tvWsnlVCh4rM1A17D9S5NoL8xw9WeOhPWXoStiuL3hiz2RDzi9M1eBEAL2SX7+q&#10;Y9pZWo9dS4jlrm+P8fZXT7KiM0Ujg5IQ03Xq/a2v0E39b4bjwD/8y3EYLENOclG/x/t+ZSO3XreS&#10;SmD4zgMn+MjnDrNPhJw8XOKue05w5+1rCEJLjMePF3joZGi3jQKkBQ8cqHLT3glecYnlcJi6hAHE&#10;cN2WNHfesYVVvT7HB8t878GTfPaBMbjG47f/Yj/ndLrcfn0f4dmKW6ezYjU2ri8CAdSCiLBQQJYg&#10;KtWYfOok5icnwFGoNp/2vhy3PtqOmMyy/2pFIT1KOJaIWtilr2HqTcQVYwSg0UaCgnRnjkzUyRX/&#10;1+dNGFKlYU7sL1EbLRMOPEPuyg34vdupjkUUnhmnExgZL9DVtnzOQtM8cQDGDRvPyXDxhgx6fYZL&#10;t7TTllX83hdPwAb48/ce5bfetgGjNR/95iCsFDCpee87zuFtN6+y0oKEt7x6JUEt4j2/vw+6JJ++&#10;d4Rrr+rnnPWdkB6HquHY0SmEXMlEIWDn4YrlHrEBJXjqaJmjp0IynuC+XQXokTCiuf6iNlxXzGh3&#10;f16R9iSHqzU+ctdxtm1qZ0MmNbOfzX2dfXzWs58oGR55eDARrQVvuXEFr7t+JUZDzhe85ZZVPHOk&#10;wJ98ZRBCw+OPDTF582oyvmCqpDlyZAJGQ3DhtTu6+M7D4zx2NGDgZAF9cedcmtTQmZFsXZVh6+oU&#10;l2/OcuHGNqJ4L5+7fwyk4d77T3Dzjj48dXbr40K/lc2OwqXwoEq1iiiXcLtAeg5O1kfmfYwrCQsB&#10;E/uG6Ty6hxv/bICLv+vS5Z5L5hzX+kAciXIkSiXiliORjkQpacWrlCTXl6ez0st1dwluuPsotW8/&#10;zImv/JiRe/Yx9fgRqkc10cQ4AG4ujdORxQFGx8amLVnLxG9nLBoC4tgQxRCG0JVX7Li0l2vWpa02&#10;3h3zwONjCGP4/g8m7KR2FTsu7CCbtpKs0XbhfuUlnZBW4MDDOwvUygFbNrTTkZIQaYZPFqjUoFaq&#10;8siuEhi4aG0G1xMQwyO7JwhDzb8fKIEH9LtsXm0V18aOzZrhDZe38Ys39kIMP/rBBN98YGCmxWgR&#10;qcHMGg8p4fF9kxw8FYKEVe2K887rtm60xBIlgQsv6CWdsaLa3pMhuw5O4SjY+2yRe58s2QQEyuE3&#10;fn4DHIqgELHnwCRDY6FlaGYmwWoDsbbjXgtgwzk+123vs+KjhIMnq+w+VLDi4vMgY8nmPenmNAWg&#10;UqkSlKaQKcs2hbRZ6aSrkCkHJ+tBLkvf2kle9fdDbPtihXR0LrnVGaQDMiEMlRCGUgrpCGRKkl+Z&#10;p324g1d8ucbL7x8g4xYxvofMp1FtaZx8CpkFXSti0DjpNDLbiw+MnTqVcKPlK3MmDdPjFMfQnvfY&#10;tMK1SmSb4OBJa53hsaqdpCtcfN+Z+eANeK6CVXbXJU8FhGHMled1sKHDikiD4xG7nilx5GQZxkLI&#10;O9x4VS/rcwoiw/5Dk+hYc//eMhh4xfZ2pOPMbHfVcOHaFDdc1cfmLRnIw29/+ij7jtagvW4pmeYg&#10;c/o7z1hMFiPGE2NDd0qwotNvmFzr5tf+bp9e1158vGaYKkZICeMjJe7fX4EYXv/KHq44rx2258GF&#10;u3eXOTJQmjnJm5vSND/jCNb0ZzjXs30YKGqGx4Oze/bz00ZCIE0PfymlXKlQnppEuJY46ol4hbTF&#10;Gv8FWjl09pe57d4Btv7tJGq4j7Y1GaRvlXHlKqRnCUWkJW2r8mSf7eDl/2eCa54eId8To7I+TspD&#10;ubLhaESCLk+howiVSqGyeVygWp46o34sZTGZMWmSh9dcx3Uk6cRyM+Nh1sVHVy7YJjxpvyiB1obO&#10;PGzd2gGRYbSs2bm/wM4DZUgJbtia4+are1jVJiEyHDk0wch4DQ5VoWK49dI2shkXXX/YVmJFCti2&#10;qYN3vqoHIgnViE986RnYrKbbtchiMKMk166b55UQuI5sHK/XcZVEiekhkxKGxmJ+vGcCpiKY0PzC&#10;q1fge/BL13RBDE8+XWLkVJFIz0Mfs8ZcG0inHHxVv4dojPtzft6LEMk87pjFEQY1wsJUorzOtYvJ&#10;ZG4EQlKWCtknefOBcTb99QjRoW7yqzOotEC6EuUqlG9oX5dD7uzgqo8NcW2xgumQVD2X2HcwKYVw&#10;HYSTeMukQpcm0EGI8n1kKoMESoXJM+3KophvwJqPSQEThZBnRyJrcSkZ+rusf4Itnm3r0RroeMYw&#10;ieS3DNpVj3XWnqs1bNvcDjXD0YmY+x8f5dEDRYgM11/UziWb2+js9kHC7mM1/vmhYWgHqoLt5+Vp&#10;y85NPq41tGXgiot7uXJbGjzBZ+85BalZj30RR1kzPFfiJT8dqmiODVXsIlm/jIDhyYCpRGH2FHie&#10;Ymi0wnd2FSElICM4NFDl8/8yRBQba1DA8MATEwyM1uZ1EDZDSjg6WOZk4obrSAnyOWdRLnA2mDbz&#10;LpUVxTFurWzFK2aGmBusub8EFKVgUgkGjWLINdwyOcXFfz5M/ESebF8GJ+/gtCmyG3KYb7Sz/f3P&#10;cnlbzICEYSQTSlJUippUGE8hPYVwHBAOunyKOKii/BROOocDjIyNLr0fz5H11ie6EFALYd+BMb77&#10;46J9yDXJzVf2EBvBla/usL4BHfPgTyaZKMQNo1EthHt2jsFYADFcuD2P47lEEbzmih44ZDhRirl7&#10;5yg/2leEUbjpsg7as4JLL1sBBh47GfCRLx2DtMC7JEsqm2r0fbqx9u8ohh0v6+COW/otR4vNHIIw&#10;dc90k0d8NrSGize3sbXHAQMnJmP2HRyfSfwSHn1imNGihhgu6HO4cGMbhfEyO380ZU27ecnvffIA&#10;d374Kb7w7ZOWk6YEf/V4kfGJWmMeNaeQrnMJIaBUhQd/OEC1GNvxW5Pikk3txPHZP+/5CeQMeIgA&#10;gloFPTFsvanMnkTGeoNcB+M5aM/BeJKSdJjyJNfmquz4izHkwx6ZnjSZnhzx5zPc8Omj7Lg2zbAU&#10;VF1F7Cq0pzCeAykX4bs4nov0JMJxMUGBuFREuh5uJgdZmHpq53OLq18q0lCuRBRKEcNjNb5091F+&#10;+X8/C1LDqOaDH95Me07ie4r33LwCikC75Hc/e5wn945RKMWUqzEHjkzxXz56yFqfCoZ3vaKbrg6f&#10;KIZLN6dhg4eJNEElhtiw9uZ23LRPHMPl53XYrHsCO/ih4fbNabIZd1HrXRzDK7ev5I2XZCE8zVor&#10;BHFsmCpqCqXQlmLIZDGir8PhyitX2CyA2vCVe4b4zr8NU61pqjXNNx48xT/dNwRYIrzk0hW23oMj&#10;kAI0XH6OxzUbfXZsTnH1Op+1HTZWRj9S4PiJArVwmiAQEMWGYjmkUIo4NljhQ3+zh09/b8T2P6+4&#10;9aZ1ZPyFJ/jZwqlfeTEqqsMYqNUCgvEhhHISLjItyylHIV2FchSuEoRKEkiJJwWRlESu5NINmszn&#10;SuzS7YRHNDf+aJSt12QZLUeksx6uANeAZwy+Mbha40QGI0HioEIXE0JULiEcD5XJoEuQ1eGS+rBU&#10;zFlZzlW86aN77QJQCOFgxU5yJO/82T7uuGklUQSuI7j2kh5+8fYVfP6bw5AKee1v7uam6zvJpBRf&#10;u3sE/Bgqglte2c4rL+8ln1HEsY1/uu62Hn7w4BCkrYf6NZszpNMuYQRXbm2Ddsc6o5SAClx7fo6e&#10;RFkWcmb/6/J1HMOGlT5vff06vvb0bsvdkgpzuKUn+P7Tk/Tf+eh0rEgMq/p8vvfe83j7bet4aOco&#10;9/xwiqfiKm/54z3cekUnsYHvPToGtQimDG94dQe3XX8uU1NVvvDElLU6pR3+8Ne30dOdwRiDNrB7&#10;3xh3fngf9Em+8m9jXHHximmu5Aq+tb/Ctz602/b3eAVKkRXVtOR/vGsV11/aRRgurEOcyfOeD87p&#10;KsxGHATEQz9BpDIzAgSFkghP4bgKP+VgXIVxEk7gSGIl0Y5V0K9ZIdh0bwnXhf4L81RCzeq8lVSk&#10;MShtULFGRjEm1OhqRIxBG40MFSaCuFRAOg5OOkME+EpQC56DUrUQjH0L6rGShiOxnbDHitZilZew&#10;IcUr1vncdnUXt79mDR15tzHZOts8fvPnN9DfpvjIfWNwpMb3vnHKjpUjoN3jzls6ueP1a1i3KtcI&#10;s9AafuayTn7w0ROwQcEhw9W/k6erzUNrSHlw88t7+O4nTkC/DYha1Zchl5ZEkb18rA2cjOGkIQx1&#10;4/kEIdx0dS8/f3UXX/zoIKQExe26YfYNQw1PxbDBgIkhCKbHomI4viVNEGjW9Cve95+3sfmcQ/zV&#10;Q1PwbJW7TyS+kRDYkOI9t7Tx1jduYlWPx/cfHqN41yTkBa9+Vzfnb2ijt8MaFJSEzhTQ5sOBMnfd&#10;Pcb7f6FGGBk4Fk87PMOCHfc+B85N8fotaV57TQ9vvmWt1XmfLwUEcJrFktPdKNYgwxAnxK4IdQiB&#10;dCTSlUhPIT0H5TtIX+GkXITvIF1ptTalUI5kzTkCISW1WNNlmmx0scaEMTqMiWsxcS1KCNFgjIbI&#10;RQegy0WksgSiclAZGqRYKtGWXZ5Ec1rDmr40n/rVdUS/NNNNK6RE+S7t7Sk2r8mT8sSciNR152Z5&#10;989t5vqrJhkYLPLskH3w6/s9zu3PsW5NO6v7/Bke4CiC127vYd3XzkMpiTaC87Z04rv2+mEIv/uz&#10;q/nVl+et1VApNq7vaMjfOoaNK9P809e2IYTgnP4sUTz9XCXwnrds5ParOxACsjmfzpxDFME1V/Zx&#10;19dzSDm/nGqUoj3vUQvhsi15+t6xjde+coKR4RJ7Tljd4fxVPt09WTau7+TcHpdyVdPR5vPVr28D&#10;Ae3dOdK+arRJa8jnPL7xgc1E1RpRZMikHa7YkuefP7V1Thuko1CeS3d3hm3rssub1WYxDtIwdS0y&#10;sYSAIIyplYqoCGy2XwNCIpVEOImzL1Gope+gUg4y7djvnoP0nKSetCZhKfAT5dBog4k1Jkry8io5&#10;HQ4BGKNRWmFChXEhLhdAStxMBtMBzsAAxUJh2QgkNtamf07vygXr1B/yfOHdYQRdbS47Lu2hGnRT&#10;KMcYY8hlHLK+INZ2VZ/3ntevbRxrvn4UW0VZbGmb93xsYFWvz5q+tY32NbctimDb2iznr0+S8dn1&#10;iDCC87Z0s21r9+JjEk+nWurv8jinZwW1AHYUbUc68y6ea88HoTWDX7KtE3F+54zxqk9qYyCbdrju&#10;yr4Z/enphK1rF0gYaKb7tVycoxGjZuZSmzPfwYUQBiHF4pTNeSUkAgNSIFzLQYSb6CCeQqYUKmUJ&#10;xUklxOHZ83WCQiYZezUYkxBIGCMcECoJja+3Po4xkYMKHYybQlcm0QKcTBYcSEtNsVgA0b88o8bZ&#10;592q/96Vgq6809DXFosbOt09F9trsaTfa5gvVf7prrvQfRwJve3JS5HMzH0kswl0Psz+zfQNzqw9&#10;Z4PFCK3x1Jai4AZhSGmqgEkIRNadhEoiHGVLQiTSVYg61/Dtp/StT0O5tj4yydVrNCY26EhjHIkI&#10;bJyzASSmcU5GBh0ohJPGlGyIu5tJozyQusrYxHijLz9NMI3/Xnx4sfSt2czdjBlpf06HKArRlRKe&#10;qntJkyTTStmYKtcmbpC+kxTVEK2U5yJTVj+RnoNypF1+khE2sX2zlA6ipi101rxiQoPyFEQK7Sqk&#10;5xHXJjFxhJPJIVJtxJUpJkZHlu3tui20AGeQelQICIOAcGIE369HmNjwEiMFKNHQQ+qfynVsOImb&#10;iFy+i0w5KN9FuDbMxAgQBnSoiYM4SewgiI2xopcWGF9jIoVOxDjhKExQIg5ruNk0Xr4Dsf8o8cjJ&#10;59cX0sJLDg0d5HQiljFQCwIqYyOkVaKjCxtR2dg3nXCU5iLltPKu/EQnSTtWBEuUdaM1wjEIJYgx&#10;GG0QUWLmlaBlIsYpabmW40BUwtRquJkcKp0j1uAl73r/aROxWngB4HR+kKUgCkPK4yN0KZAm0RKM&#10;sSxA0PDw2sDFJJjRRocgHBvxq3xpuYqfEIgSmFiCigGJiSUqEphAJIQhkAq0qhOh5Vw6KBBVirjZ&#10;PCqdwRShUios3oEWWlgAC62pzrQZ9fQchDjGFEchBqljpJHYJT7Z7GBihIkRRiOMNZeI5P1WUhiE&#10;NJbbOKA8G7CIozBRDNgXGWqVEIEylgpJzC6mbn4xCDQmmCAuFUh1dOOk0pga1EZHlz/jRQsvacww&#10;855uYgkd4xSHIQRRKVo5K3QQ2kPio4SLVCmEU0O6Pip0Ua6Pq2NcHaOIcYSPIzVSafAccB2EiJBR&#10;iJQBQoQIaqCrmDhAxAEENUxQQ9dCZK2CrBWJixXE1Bjehi34mQwa8CfHKVdCfHfx2KQWWpiNsw41&#10;0QbCWkD54F4mh635NcJg2gNkb4DqKKJq4ESgkuIEGVSlA6fWhqrkUCUflfFRaR+V8pC+Yx2CoUbX&#10;QqJqQFypEpdrxOUKcalEVC4RV04RlSPiAkQFiMYhHoPJnQ/QVo0Y/PF3KQButcxUocCKrq4Xg+Wx&#10;hZ8CTHvSWdyQZTQUSyW6huFVn/8Mq1/7RrxMtrFJx2AZSrMRaUZegFl9BOLjAAAF20lEQVSbIuq7&#10;7DCJLzCJNmnUMmZGIGTzuYbtXYCUitU3vZkVH38/uw4PMlmYpLe7q8VBWlgWODNn4cIVwyhCBBV2&#10;fOfrrLvpNtJKzQh3r3/OtrLOZ3Wdzydjmo6LBerNdq7W67qbtvCyj3+J6MPvY2J4GLFu/YvCedXC&#10;fyAWmC9LCn6t+0Dc7k7at1xIUCqjY5vsYVp1TmJtmv9OSn1iN9OgYS5dinnO6eSasZlO96nr8Tj1&#10;OmFIMD7Jip99J7qV4r2F54CFrVhL3A8ShiGVcoGMvwLfdVFJHNWMPYULOOnE4qeT+8+9+bS41fQ9&#10;YRs2t5Y96kiF7yp83yWKlndfSAsvEZytHySKI4TQpHyfqckJJies8qATu6q9fhJ8aMzM3LswnSxu&#10;ASppJpC5Ca6bj4mmY1YHMRiUUrTlcgRBdaldaqGFaSwwL6f9ICyy6grQsaZSKTMwOMDg4BBhEBDF&#10;sfWCC+udaGRvF6bxqgMpZSMkpX5eJNq7RCbH62Er0wmupxNdiySDuJxuTBOkFCjHIZvJkM1mAbN4&#10;X1poYTYW2XS1tFisRJyp1WoUpgrUqlXiOCaO44RbTIemy8bknrZiNSY8suldISJJai0RChRyDoFI&#10;abe0yiRFqRACpVyEkMRxiDE6OWbz/IZhiI714n1poYXZWDTcvR6LtXg9lFJ4XgqjNY5j6WrGqwyE&#10;5RCWAJKJL5KYLClQQk1zEiGmuUcj83sStyUt5xHJdSxEwokUpWKRaq1KZ2cnStlE0DYptiSODdJx&#10;T9uXFlqYF/OwkSW/QMdxXNraunA9yGQy1Go1dBShYdaqXxeVpE3qIORMwlB2osuE28hZopVMksNN&#10;v8+wzjkcBk6OMzx6J/19ZZ544gNcfvll9oUsUuA4DrVagOf6p6f2FlqYhdOLWKeB67oI4RDHNdrb&#10;2ymVSkRRRBzH0yu/FEiauEKSadFR1limBAilGtxiDmEJ2bQn2iZirie6VsqhrT3Nv96zBsetcOUV&#10;7WQyaYQwSCnw/RRBEGLMsqVtaKGFpb0n3RhwHA/XzVGrlenvb8NxHKuHaJ0QhRWxkEnO3kSkgjqH&#10;we5fb1K+LWchUd4Tb/mCFizBypW9vPvdn6FWi2lrU2gdAcYSpoTdTx9g9ZqLbcDico9UCy9+zLuj&#10;UBjiOD6tWCKEoKO9myeeOMgPfvB1wtCmhWn+ScPRZ+q2pPqBOV/m3mrBeyf+9GSDlu+5SCmJIk0U&#10;R8RRjDGaXK6NCy64nK7OnkYISwstLBXWzSDmzBoHPajLlXKstVHzklAT2ju6uPiS7axdt4UoCqx+&#10;sUCamOcNTf4Uk3gEjQE/laK7uxfXa0XytnBmMAaCIAB0qX6ofs7hz67R/pUPPhOElS2um1l05ZVK&#10;0dnZQ76tw5p3YWYQ4n80zDSfklLiKKd+uIUWlgZB4i4wBYiGmBUT64j3ET777HkPlEqFLZ6bWVwy&#10;SXQE13F/6rZ+zyPFtdDCaSEMxHFEJu0O7rgquxdLII24WAkEa9d2/OPAwGEdxTZB0exAwvmK/ikr&#10;S2lzq7TK7KKBqalRenu9XQ8/yqNME4iBJEG7EN6u7Vdv/0K5PDbjfQ8ttPBihrWcxmhTGOnq6vk7&#10;oMJM+iF5ry6j+Zz846efOrR6YnzghlxuBVKqha/cQgsvAgRBhfGxQ8UP/P6FHwD+FUsP9V0UwPSe&#10;o/q2qa1HDu/5g4Gh8HUdnWvzvp9teMJbaOGFDmv01BijGRk5QhwNHt6x49rfB76KJY4ASyANEas5&#10;hry+QTBl4qk7Tpys/eLIeGVzHIu2lJ/x59uv0UILLxgICGpVQBcyaTmczeofrl695kPAUey2pghL&#10;HHM4SPN3mXzGwOapqWeuyef6ViO8NcAM318LLbzAIBDxJIQDKdH2VA0exhKFYZo4Gpxj+kezLzJN&#10;KCSVl7IhsIUWXgioz+E6I9A07dyGuSxgoUnfzE0kLSJp4cUB0/SpWYQw6jjdhG8mjBZxtPBiQDOR&#10;tJSGFlo4G/w/Igl5ncBY7GEAAAAASUVORK5CYII="/>
  <p:tag name="ISPRING_PRESENTERDATA_0" val="VHLhuqduIFbEg24gSMO5bmc=|R2nDoW8gdmnDqm4=|aHVuZ3RodTgyODVAZ21haWwuY29t|aHR0cHM6Ly9zaXRlcy5nb29nbGUuY29tL3NpdGUvY2hpYXNldGFpbGlldWx0di8=|ezEyOUUyNTE3LTQyMzUtNEMyQS05QkJCLTczRTI1OUZGNEY4Qn0=|VHLGsOG7nW5nIFRIQ1MgbMawxqFuZyBUaOG6vyBWaW5oIC0gWMOjIFF14bqjbmcgVMOtbiAtIEh1&#10;eeG7h24gxJDEg2sgUids4bqlcCAtIFThu4luaCDEkMSDayBOw7RuZw==|SVNQUklOR19QUkVTRU5URVJfUEhPVE9fMA==|MQ==|aHR0cHM6Ly9kcml2ZS5nb29nbGUuY29tL2RyaXZlL2ZvbGRlcnMvMW82RlRaZVd5dEo0RGUxR3F5&#10;UnpYc2pHbDJNMWdGWXpnP3VzcD1zaGFyaW5n|SVNQUklOR19QUkVTRU5URVJfUEhPVE9fMQ==|MDM4NzEyMzYwMA=="/>
  <p:tag name="FLASHSPRING_PRESENTATION_REFERENCES" val=""/>
  <p:tag name="FLASHSPRING_ZOOM_TAG" val="63"/>
  <p:tag name="ISPRING_SCREEN_RECS_UPDATED" val="C:\Users\HN\Desktop\BIEU DIEN LUC elearning\"/>
  <p:tag name="ISPRING_RESOURCE_FOLDER" val="C:\Users\HN\Desktop\BIEU DIEN LUC elearning\"/>
  <p:tag name="ISPRING_PRESENTATION_PATH" val="C:\Users\HN\Desktop\BIEU DIEN LUC elearning.pptx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SVFFT/J1i1gwGAAChFQAAHQAAAHVuaXZlcnNhbC9jb21tb25fbWVzc2FnZXMubG5nxVhfa9tWFH8v9DvcCQobdG47aBkjcbiWb2wRWXKk6/zZGMKxjS1iS6kth/htI4wyOujyNLYyZjfL1nQNtLQwJrHtQaHfQ/skO/dKdq0mraSuYQ91fYPP//P7nXPvwtJer4t2W/2BaVuLwo3cdQG1rIbdNK32olCjyx9+LKCBU7ea9a5ttRYFyxbQUv7ypYVu3WoP6+0WfL98CaGFXmswgOMgz04vz8hsLgrVgiGqlSpWNg1ZLalGQSoJedlu28jq+GPk9F88Cbwfrfb7H926tXfj5q0PFq5F4mm06RUsy+fqQ1zhzesp9ClUU2UDlBLZUMgGFfJUCty/qogG3s9iNnm1RmVJIUK+wmSRnF1DVSNrQn61hjdB2h1LidI1TSMKNXRZKhJD0g1FpTxJMqGkKOQLgTux0E4ncA9NtNfqIcf2xxbaCrzvIVtQSXR6EHj7yDED9+8d5ATeUSPJZlGtYEkxNKJTTRKppCpCfsO0UDfwvjOvgm5m8vTAP2Rm7qJd/znqmIF3Z4g6/rM692LLH5uoDTYPwQOn7z+ykMM+evC7Ly1k+eNRLtmNdUVWcdHA1apRIbqOS5D5029ZOGdsMI1oN/Dum2jXbLbsq+DL4Qji5XkZBt4B/CjwjuGzCTmA/0xV5+58xdLnnyBT3+kDNlADcjkZJTqn4XVJKRlUVWXdIEpx+hchvwKZdpDT8d0GeOT+mVGVhnWiQZMG7vHoLUQNDhkuzaI/clADcpBNUVkqlWX4R5kjBd91WLUnVgdS5x4Ns+mqEiXSkSYX0OpEA6jo+rqqQXsrUIyTHdSDTwdtw+EYmswO3N8bqAf9N4C6Rg3OOsKCrjdRcwhV5M0BjfcYvIbviZmUFFEFpIl0znjlTVa3O/5zji7ftdrJ2iEszKEUIRkyBP1tUE5IMRB3OIChfcbguvPiyYsJg5A/aUTsd78Btk3UBx40mXPePTNC+ly46RAm45oilo0CVeBrgUDfVAHByeFEcsARr4Nm4D4Fh+aRCEk7mUEvBrVENyMDRkHdAPoDgPHUZ5FSV4S8upJFYpPoaUQUvCaVMK8rcPOUMV8SM0TofY0a/jMoKKfh/nDEAAk9zck6qltY11w2azpZrQFeJCyfMwYaYcNw9Z2Wzc0fM/p/CpOU0wKDzV2rk2gUJpZIigzQqzXpU2MZSzIpxvs3LEgYYg6t+Y/nZ0QElF0W46GDbg/rITi3gXv3eQoYT02mTXwlmnRKkWxcOWd4ZfU3Ni/fALuuP+6dcSzwfrpAtxjTvNGn/yFnukgUrEnqO6nz6QE/MNZ8zmLy7jHpC3Y8bcFZFCcxzy6k2jG/MlX84lzTwzFLYM0D7iC9utlNL1Vm5gsS8HDgPrTSy0nKMsjQqIXMDJKKGglH/RfSaXY9ehmSzj3fYNzb8R/10guvQdggucZGWpbF4qWGdVLQJQpzcr21NTCdVpIk54mkbWG+YTjnn+GJhKUh1aIwdxWITUkqUZnMirrlT+xcLifC6mKHzPBeCsW1CpkmKRxt5wTLKt7jS3ys16GGw1G4bYcFgb/+FsXVYD83QfIPOMBEXPovrkRhxkynb4EZBWRa/Xg1Y8T5LiqpE6zB6iZiRWT7Xjnwfh2llAEYshzJVJ9ui9N54D9mcIKtYoS2eTluD1PcOSK14b24SJYxqI6yQpnGbZbu3j9f/JJS0avOwSWfotVa4D5A1P+mglbYtb/ySSZtbMcF4iYzrZ+VIPkNuNt9nlkPC22mhvKS7Z7us7s63GAT1VFciHtSKktILPs/pBGM3i2mohleL6gEmHh3LwHh7O/w5j09CFkqVd9yCEa9ginFYrkCKNXZTde7s8N8OAHMbPsPe1k0VbC2AszMb6pCXgynC8AbvE55YZ3XxssDhYk6JIvo/MMSkEs3zTPNvPzrxyyy2vzNzEQDm5crqkWidsgJlaoGLhb5Y1x4Fz/ama4cbHqi7tmXubR6xTJWYIrMqbagf2BwQCkfjCIr/PoEdWWXR1iI4HrvvJVNjZDZOxx7UuLvNJRxbgp64ZN/ytpAguE5ToFsQPHbblzZ7DTgj6kL1+beVv8FUEsDBBQAAgAIABJUUV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lRRUx+V9wHCBQAAOxsAACcAAAB1bml2ZXJzYWwvZmxhc2hfcHVibGlzaGluZ19zZXR0aW5ncy54bWzlWUlv20YUvvtXTFnkWMlO7CY2JAWKTMWEtUWis6AoDIoci1ORQ4Yc2lZPBXIoihYIcmyLonbTFEmbACmaSyW0PTDI/2B/Sd+QsixZXoaJlW4HLxy+73tv3jbzpNzVXdtC29jziUPz0kJmXkKY6o5BaCcvbajl965IyGcaNTTLoTgvUUdCVwtzOTdoW8Q3W5gxEPUR0FB/xWV5yWTMXclmd3Z2MsR3Pf7WsQIG/H5Gd+ys62EfU4a9rGtpPfjDei72pSGDAAH82A4dwgpzcwjlEqaqYwQWRsQAyynhm9KssqX5ppRNxNqa3u14TkCNkmM5HvI67bz0rnypvFwuHsgkVKvExpT7xC/AIl9mK5phEG6FZrXIxxiZmHRMMHdhflFCO8RgZl66NH+R84B8dponZk82r3GekgNeoGyowMZMMzSmJY+JRg9vYQ/Cgf0C8wIMpBNrY5IM77LRQrJk9KhmE12FN4j7Ki+tqptNuSw35VpJ3txoVhJThRGqolZkIUyroqzKm7W6Krc219RqJTVIlW+rKUBpLROmbzTlllxT5ebmNaWeEiFu1CFGrhaVSkrMLflaS1HTaqoVq2khjbV6TQyzdqchNytKbX1TrdcrqtI4RMU5PJatuexk4uegQJzAG09vZgZ2m2rEgmZzJMd9zKBdWZrXwapTJlCNW5rlYwl95OLOjUCzCOvxCoWu1sXYLfou1lmTV19e4hUlHdIlhGAYlOSotpeWR6V9+crE1rOJ9sNtHWtlbtTsGqbDnLds/cL80sj85cXTzT/B0JzGmKab0MTYQQ8aXzmQIhyp6YxsQ4fER7a5FVhWK3Bdx2OHbWx8cWTECTS5LYdORJ4/o7ZjGSOPYbuNjZpm47HW3+oSWgbJBQltQY5a4Mu6iylqaRSOG8LAv/qIwA/aPiMsPmbKQ+miRzQLAR+chxhVW1P+1k3N8yeSchRa3uL1wgfXTYJ0M+x/mHg8WT1RWvU02kHbL+9R1I76D6kQaj3q/wG1B0p0tB31fxPBXAv7LJ3wywfhPjWREfUfBSIgNeo/6QkLIga8DOmwaRGMbEOdiQjewm2fMCwiehvb3Ik/2iLCUf8xFdvc4FOX++4Z+K4bPhYiL4UvIAv0aPAItVPFKervU6SHvyA7iAYPKGIEUsMF3w4e6bC3oJdkihc+BWtg9Sf4nyeczsUhT8Nf4WEX21fFtbkmhIyg7VfPo8FDhu4GGtDs62D4HkFdEg3u2VwJ/HCJr3XUhYLwosE38NaMBvfJ0AQa7vUyb6R2SiMIHrBfSI59pbYq374A4QChCeek12yFe/aUymjw7XkqXDfjRGDgp3sZdDN8ypsCmADp9BC8F7/8+zxgOuEe5RWzx5Pp1fNX+9xWHvuzYj1MQDC395pxn9Ad55sdvuAvB/dj/lnn2ri2cw76hE4e+mez1JY2xV4+iB+O+HumebbL+3Ic73Y0+HKoZpo4RYMEsz+L22S8bWAMevzkeeYmuoY5muTQ69mrJ2UQE5nYiRU94Xb+jKgZn3R8A59TU4h+fuHipcWl9y9fWV7JZP/85If3TgUNL+QNSyP04EZeOnWME0YeGRnPwJ0wmomhjgxoZ4BOHNOEcWnNPGVkE0YeM7gJY4+Ob8LAqSHuDOQpo9wUtux4NkwH2JiK5/FTvQBc4UYXS6pyU1HvHEMQl8L0NTyX5SPC8RNDPDn9UwcGuMz/rqIbG1H/O6SGX1TRugIr1ZU0zTx8ym+y0GZ6qBvf+O4GgvfqajT4voQq/LeI+PU1BZXWwq9EZG9sFO8Ac39PEbo38103kCpqSX1d3EHnx6dO3K8PbzVC2CRY7XDfyWQyJbjKOMnZ+85bOxLepEELFfQ59/aZ9bx/R9964086ksY3m76l8qbT5fVgQzrOLIX/HyfMLAP1n3J78jT6JHnio+PRR5qT37XwNzahxIZgWMTAoy9oCkuL87ns8a/m5oBt8guvwtxfUEsDBBQAAgAIABJUUVOflT16dwMAAEkMAAAhAAAAdW5pdmVyc2FsL2ZsYXNoX3NraW5fc2V0dGluZ3MueG1sjVdbb+I6EH7fX4HY96Zc9rCVUiQuQapOd1stPX09csgAVh07sh26/PsdX0IcSBZAlfDM99lz+TxWY/VBee8AUlHBH/vD/vRLrxdvSimB6zfIC0Y09FKi4Cl77K+ffrw+J/8vXv77tU76kcMKJuQatKZ8p4ylsvUoMtJSa8HvNoJr3PCOC5kT1p9+XdlPHFnkNZbA+G7lbMkG6mO+Db/PlzdR/Bnj+WS5eOgibEReEH58Fjtxl5LNx06KkmcmtJH5dtH2xwIko/zjakSMKv2kIW/ElAySYTK8jVJIUApsSMlyvny4ymIkBXbKfjL+Pp7dyKmPuh/cD1arG2kHqqi2tMlwMpqMu2gF2UGzyMlo9bCadeM57t7syl8F4wgafmuEDmaD0WrZCWXkCPJi83+Wg06GKMqiSViOktW8myDFzhT07JCJ+V7lMEEyvH7mkAfzvUowCZmDrgpSMZphG4TM/BUcz8edUvS1vLefAOR/hkMiNndbCvZqmnA2PYxCUgZTLUuIo2rlfGovPl9KjZcJplvCFAJCUw16xQxfSamqbZq2GvcLPinPApA31Ih3wcocFi7eANi01/jFYm7nShjfyRYEKOHgjUGEtbFG/sSyXiADY41cm269cHa8gJ97HKfSw5z4Zv69+ugFTnBZ1ataVV5z0rO55So42hsqTC4ymFpZvdEcTNfiyNpcSNFFTDEnB7ojGh+oHwaXHm0yKo7OHF5p7bqKNdUM2uRmY8SJHvbLrq+r0T0gdW5u3dM47x/7OZEfIN+EYKrf8zy8I7iNezkvGWai4nsH8olvRcCxgXWRuNCgbgULd09uhROtyWafY0xdKcRRUIM4ai9y7I9tqz4v8xRkgk2joKoWNI0OuKe7PcM//U7hE7LK6drS4XRMvcftOKEnVQYGLwEgcrOvNOsWzpOXTFMGB6hufmCwGXelFivUaJfcZvoZtjoUnLfcpEg/KGqpNAdIYG/Bv2NYjY3PPNdFr0mqbGKNa19N4DqUxkyuRpkRazjF7NorqbEx+tsKiK1qVJOUWqw1kdpvWq997uQAM05zOyXQERzf4nEcJkThq2KdVbUu7HUI5mU5bXaScYuni2Jm4XTYRrGe80H4htdzupUA4RC0xi/BmP4XjqkgMvt5gjTmdovbsTFHfNnsTMVpnBc6jgKTa86pDfgb/4WY/gFQSwMEFAACAAgAElRRU0HgvLCsBQAAzBoAACYAAAB1bml2ZXJzYWwvaHRtbF9wdWJsaXNoaW5nX3NldHRpbmdzLnhtbN1ZSW/bRhS++1dMWeQYyc5uQ3KgyFRMWFskOguKwuAyFqcihww5tK2eCuRQFC0Q5NgWRe2mKZI2AVI0l0poe2CQ/8H+kr4hZdmSvAwTO0Z68MLh+7735m0zTypc33JstIH9gLi0KM3lZiWEqeGahHaK0qpaOX9NQgHTqKnZLsVFiboSur44U/BC3SaB1caMgWiAgIYGCx4rShZj3kI+v7m5mSOB5/O3rh0y4A9yhuvkPR8HmDLs5z1b68Ef1vNwIA0ZBAjgx3HpELY4M4NQIWWquWZoY0RMsJwSvinNXmaOLeVTKV0zuh3fDalZdm3XR35HL0ofyxcr85XSrkzKtEQcTLlLgkVY5MtsQTNNwo3Q7Db5HCMLk44F1s7NXpLQJjGZVZQuzl7gPCCfn+ZJ2NO9a5yn7IITKBsqcDDTTI1p6WOq0cfr2Ido4GCR+SEG0rG1fZIMb7HRQrpk9qjmEEOFN4i7qigtqWstuSK35HpZXlttVVNThRGqolZlIUy7qizJa/WGKrfXltVaNTNIle+qGUBZLROmb7bktlxX5dbaDaWRESFu1B5GrpWUakbMHflGW1GzaqqXalkhzeVGXQyzfK8pt6pKfWVNbTSqqtLcQyU5vC9bC/nxxC9Agbihvz+9mRU6OtWIDb1mIscDzKBb2ZrfwapbIVCN65odYAl95uHOrVCzCevxCoWm1sXYKwUeNliLV19R4hUl7dGlhGAYlOSoti/Pj0r76rWxredT7XvbOtDKwqjXNS2Xue/Z+rnZyyPz5y8dbf4hhhY0xjTDgibGdnvQ/pVdKcKRmsHIBnRIPLHN9dC226HnuT7ba2P7F0dGHEJTWHfpWOT5M9Jd2xx5DDs6NuuaA/nXrFAJrUNS2uC8hocpamsUjhfCwKHGCBGEesAIS46VylC65BPNRnB0wPmHUa095WDD0vxgLAtHseQ93Vj85KZFkGFF/U9TF6erh0qrvkY7aOP1A4r0uP+YCqFW4v4/UGygxEAbcf8vEcyNqM+yCb9+FO1QC5lx/0koAlLj/rOesCBiwMuQAZsWwcgOFJaI4B2sB4RhEdG72OFO/NUREY77T6nY5gZfetx3L8B33eipEHk5egVZYMSDJ0jPFKe4v0OREf2BnDAePKKIEUgND3w7eGLA3sJemil+9BysgdXf4H+ecAYXhzyN/oSHLexcF9fmWRAygjbevIwHjxm6H2pAs2OA4dsEdUk8eOBwJfDDJb43UBcKwo8HP8BbKx48JEMTaLTdy72T2imNILjLfi4955X6knz3HIQDhMack12zHW07UyrjwY8nqXDFShKBgZ8e5NDt6DlvCmACpNNj8F7y8uw8YLnRNuUVs82T6c3LNzvcVh7742I9TEAwt/eWcR/TneSbE73iLwcPE/7TzrX92k446GM6eehfnKa2rCn2+lHyMOHvU82zLd6Xk3jr8eDboZpp4gwNEsz+KmmTybaBMezxk+eFl+oa5miaQ29nr5GWQUJkYTdR9Izb+TuiVnLS8Q18TS0h+tm5CxcvXb5y9dr8Qi7/7xe/nD8SNLyBN22N0N0rePnIuU0YOTEjHoM7ZBYTQ01MZMeADp3LhHFZzTxiRhNGHjCpCWMn5zVh4NTUdgzyiNltCltxfQfGAWxOxfPgMV4ArnCjS2VVua2o9w4gSEph+hpeyPOZ4OARIRmVJiYE/exGBLi+/62iW6tx/yekRt/U0IoCK7WFLO07es7vrtBYeqib3PHuh4I36Vo8+LmMqvy3iPjNZQWVl6PvRGRvrZbuAXN/WxG6KfNdN5EqakljRdxBJ8enjt2o9+4xQtg0WHq04+ZyuTJcXtz0tP3ovR0C79KShUr4hLv5qXW5D6NTHfhhBjmyVaXN7XQ6lcrbTJdXgAMJeGpJ+wGfImcXm/+Vp9On0SfCYx8Bjz6aHP/OZAbWx7+BWpz5D1BLAwQUAAIACAASVFFTQa9V2L4BAAA+BgAAHwAAAHVuaXZlcnNhbC9odG1sX3NraW5fc2V0dGluZ3MuanOFlMFuozAQhu99isi9VlEI7NL0FgpIlXJYaXtb7cGQKUExHmQ7abJV330xSRoMQ2pf8M/HP57Bno+7STNYziZPk4/2uV3/ctetBlYzagcPri5G9MrqTItyDa9lBaKUwHrI/vLpl/x5JShjJlvT7Pjb2uqOH0P75o0L3cVrwkIRmia0PaG9E9qBCvzPyeyc1SmjTpmznTEopzlKA9JMJaqKtwy7T9vRTbAH4x7UN+gbz8Ex/TF/jOJR8uoYRGH8vOhyOVY1l8cVFjjNeL4tFO7k+hzft7NLb441qOaHb8fCilKbFwNVP3DiJfNkPk7WCrSGS9wkjuIFCQuegegmFAaPwfIG6hjPvJmXpjfofalLc6HDeeiHQZeueQGDKiV+ukiXLiYbr0E1B3/zxBk4mBPhLT0/jR1C8CMoyupn7Dkg1rt6wMV+kkYup7CwFRlahnaSqEC+LmVxtlzYSXJ2s9Z27Gy0HWOaoVpfD3gQBc6puBZj1g7mXDPsXbMNcWursebSv8lUazDk7da9sCvKTlCiJGIgodW32pSzF9PvNHb9p0mbqy2oV0TRNM8J48bwfFM1/aTZ/N/vttkLdff5H1BLAwQUAAIACAATVFFTf9MvaOs2AABmVwAAFwAAAHVuaXZlcnNhbC91bml2ZXJzYWwucG5n7bx5WFLr+zdqs+1yimZNHCobHDJLJaccyl2W1m5yZqc5pThgzgKlllMO7XaiSVK21copJ9QUaLDQTMgoFVEoUdFQCUFQEXjRam/q+zvnXL/res/1vuc9+48uW2s96x4+9/3c9+d51lqknnC0V/hl8y9ycnIKR361+01ObilUTm4xWX659Ewsddsd6Z9F4b/Z28hVENVGpQdL/ayPW8vJVWWtmju/THq8MvRXl3A5uTWX5v8tovkCo+XkzgqP2FmfjvYc7w95E+8XA4wWRKyt/a2o+aBqQMyhc9XvYVderzodYN1vclq39GzTKtdaUWLt04tIO4r+1s/V1LV/HO/9q7Xrj+JgzYA0N5MjXIKjXMj6X3/t3zoXkKCQ+ezVs62Lyj72bH1VcfOtSwUB1zHOCBzGDcdMxBTEDMdn8jqNwsUkFKg7ZILNtvQL7uG96Eb3BBXMPvflAtWjewHopVKzP+6tc9++93brxSef8q2Jp/Bog9XSs08/pL4Zzvs0qsF0Arb5LYz7fCiSm/HpWkc3+rWf3PyJ6HjRww4Fv243H8Ai6bGpuhPsfPiL4bY4bur8dbUsHXZ/X7bjxuksMGMj6Cxhm5m69HSoStwykIv3LQbDeQtyKGZeNHNbK8g680OYS4H9/ADPIQ2dwLuL91NA87AK1ww+3dZK3Cn9bw/SodQx2zvCPYepIj1EITWYS6VyfWLUF8k9VncyF1d1sOFTifkrgE3h4aT7Vkpl7u8THqw8qVp9+6SmVEVYGZxFhxnfeTXkNq+p7AUaNm5iIrCYTQ/wVnSuf6BwUru611BrYeRSEMF7Qa4iWvLZoEih4QZ9NhFNmaOuoDfN3CKJuTcnO+nC7lHW1bq0zTc+ZN64Lw+dmBnxM2YL81aQA86NV0jYVy7NvdMzkXjG0GzTvSNSNHQyO98wauPx8JEt4F7zS3QsaVP9WrI9d19Tpn3QbssoSi1lwTNW9v6+XZbx9KwQ+PgqyUUux0D0/sjMEGmO20HATd8cDbxW9/oiobVoKahzWsJCTGUV3N9fCBQNWPiRJK/B8Ll3m7uE0Z/QktgDuA3CLUJgZREQrKAWq2I5V4SfHhw2o325VSPQW5wchPMYcB5XHdTNcgqnZlldMrbw9B4719AalibY6umdIsBc1eMcYOw3YILTZh6x2yq8N1SyQrD8zku9Qe1cebnLEa2bIevwl0hW1D5RslUUVNzPlAwNd6vPnvtu4rNE1Pr3djtUMvg+piqk+2FA7qHKHDjF+8RK6MB+XVtUaMHdu8tUVXJahH+WR23N/BATN9jCZ0TrEQhVqYy1wogbjLWskPPHmuvHa054+LkZ52P2HYgM69Nfc/SMHklbTq5LM7D2jDz0dwtp3KBfNHSeX/fIGBrZ1LmZ2Zkb8uyQLoDs+gUwEOZWsWxxZ7o3Je6v7pysGRofbxVvrD/MYmZA6gIcVJbzhG8NNrTzKsvBIUFsg+YRJyI/sHEi2mn28vbFf6yfbZnGlIcWeFqElfmuADXREqdVCfrFU4TQnTms7s4VeiJjBjZdUNdBTTYXNfCjqcxSMCKo0kpRNKlnvqodQoC2MyG0R/OZ/vTAhQzML9aKZfZnzQ4rqg+2bLOnTCsrjMibFZ7ckqX9JuUV1EpvcVK0GoIRs8p4YA0a4657c5mhyo6WeMiW8mf0zUMQXG7O1Q2azy87R70BeME4JsUv946HjXQ3Bd6pwlmiUggQCcPCn5rOoXZVOaiV5lk7NoeEqWm3pIxyGrATuSZ8UEGyeCN/wJlHMOpaR6LyLC+lEqoyMcRoktvlNQyqofx4jBumu4vS1bm4OBoshGWK/MleefzGNFgGU2WCx51QrfgHePfD2Vy+hNmRH0UXZ17qvScP/TgzH4i3GjqbcU0JKf7HBBZqhVf6NguqxvYuTYt4OR3dZzKn7d+KAShM6p5OCRNNewg3UUfjclvEr+AEBhxhg6d5sIKe/RqnnuXt3iwe2itilaV57zdqDbA+HEfDE3PrEQZC7550bxXWKGGqEjLTgCAJx1/Sffzrxy3SOBzc4RQAgjo9JJ4ihDWOD3HhMsCn2S4HWc3sZvfNUemNU7qtMWQ38E1i+I4EtWhcWeR194Dsm/vT3O6bu2HQVur16lqdj9kvkoqV5CIz6HXo9uy76Ho6+m1lVPcB2yQTlVjePUddgKatbrebvtkawkXfbADJGyiEXVzkbj5BT3wcT3o+aaEkiqeqJ8MpnbE5DCrcgCCo3FZ716+xYoibGzUTa/99rvfuUlw3aKeE2gAX1kM84xnp+lgTR+XBp1yfOu/Bj8iz40/Wbov1bxnaPR7Dix+JG7S733h8FUz7gPiwtsXmKVhlgecxNz7NnyHco0E9WxPUShB71to7psAyu4HCbj4eWzzULJSCaNY6mkWGukrUeYTHyC3pYmw/35THDpQ0uBDpWVkkTyGKxxB6GmOHnuSQkJX1Xl+rn8v98oET1o6856n4zt06uiXA2xorCgxKt2ivUIIWctQVRsXvcoqvaumNjBrgKet31B6+tMp6YAZzOKbMRL/UZfmRcfWd4zH7JpHUi4WaQG49UzT0O6cBvZ7lf8V67Nx6/316X+RFYgFy0cvpMZhq6nyoU7upeHCVEwTtTYO7Rq48408otMga52m2YQj3lEJmCR1Q8dA031OAviNuqOOcn4dTbORcZ54lJ+ecXNZ5NqzVoZQ2CavE/0Eztc5eQkJKi3PiCpBmwmV/OUFvrbx3b4P/7/WXNZ4n+ChlRtNskvzfEPaOh+x7X/NW+3khRqzMmB2yfVPTdxageQifBUtRpqbDMjmG4LKSq+b3jlMxE87n8Li3leHd1U0tVQdCsm9i2ZoJWRine9huTgOdLt6oP0XQ8ozC39mItFDkFGAEdYg+XSbpVf3bPeoE8ZSwj1Tv3j0ZMxbOB1F9/gE529rR3XVq8hxu351I/+85eTTbyK2Lpb25p/3Eha2xqbpxLFSC6VmmAjQyVXBx0zu7t1UhSrfqFvpmmW2Xf6npYNGZsERGg71j35cGIBB7qbDe8ZhScgPv6DcgAlUH7S6/tcmdVkWGjKvuuIA1c7RWK7VdCqLGvpCHRrr9I+l0NmCR49J9Kj1JxpYJ+SMPAecd/UlCH7/viem6HKQZ+9EuRbkwiohDNqGqTc8my0P3Mhvf+0NkMltFqg9g7WieSTOFnQA865B8eXXOQmjeF/pCgRRjmfgtmbqNW883mZ5Frhvcg/knkCkaTDx8fDfxeT6yeeyVEX02ISSGP/kwEnTGCq+xQn++ii4F6bRWHdD/px3VJKJGrpBjGfvCwCj5qIEqjRUVjv8X4yIBDLg7IubW/82QkRiumP5kKIah3Zyar2rPRr11Sm+vnGUafSt1WjLE5StsLRbQzCvfvEpAAQa/kZwfSv9/aEpQc86Shnts3eA+KTMqZZpuQQ8ZLpKTtrXDblc1VnRpS4Uxf4HOUyC9fxqeVquUdpleliKl2XplqvUiIUVjhZSWycnclKAmJ3d5iYwK+Xkhihr/lRDObrSIma9EFzDyweJX9FOTz+LoNTMtSMQBWMfjsy7jGykGrTOlldL7nSvL7tQeknqb9pTxfq4LOHds1vV8h1RYNSL7ZobUBtMI5MZBd5N6xJj9O87TYOm9KoPS+07LQzFPxl9YoTJXRLZ/M/euTXaNNAJEne/W/mJNPJuACpl9qhNCaR4SgvEx/argupi29uC+zx8qYS8p8VZTN6KKWee3fLf+gfJg0LbWmZkOKn1quOby8DXV4B7qKryISrS502SJCHwS7HhuAXWpCesSUOVdaoN2ctxyg+mcfXcp58p0YiflL/2D1rz+wNXQgT8ebKBPF+7Lbnwwcg9gEV89DnWVVViH0dCxyXHBhkam0kAUPmiLrJOup7LDyXF4HQUPxUO54b0/3JejoaNf0lui4+iuVTdX90iZUTNTH5b3YfS1DCAfNiegpl04R1PI8Cu7hkld5BYeDD76mvQnuvh7DHctBbmVa7Zu6u8xtSng8lGp7XWHWVmXWytd7hTIjhHNsmk5mVbrQmJZge9Ci1KVfd8v8dtqc/scnr9udDY/t0CvferWh0wVa0U5uYNXNfxuad1ts7m1PXbgzdhOoyfvP1tENWt7ZLJ2ysCza/zzNoAmcSyu225HLcu3VYV3oT3MQloT7LKXyMmd0Gx1uXMyBGUrun06yZbCv53u+eolp1XGuwMc1imX7DWK/Ua+55zudmM5Z0b3ulvJ4HfWr9vgyJZZ5lPGmtKgJk3+brdrLNn8+HxB82hDmfB989wtg+P1wLm1MwGy8ndxWCdcLq8Z+KM0KI8yoG5O4SeCKw8oyCrw6RaFKcJcztSwignIddvDnGUvDh0PgR3ffDcpSGzbhgF6SapnGj1lQliWppHcni0D2ZmlIPdrMpiXarV+2ntBBo5b3tMvH3iYmGWK2nM+xbbJmtoEh89V26y1soLPyqpwXH83CYmfLBqdq8HO1lX+Wg+cmJ0rl8JkIGso86UJbofCSdzUMjp0p/XRIB2qeD7t3800wmWFEd1wkqmA7DWeglfnitrfVLN825NpxsgfEI3/eLP+L+ujABNtYk7Tg5HxmnITR9P3kY3xsvpGtxk0GSqcsnGPjUhxKFtA1ibISBqcH7NjduWXPWZvKBGJjND5SfBT9lx8aRFQfaIotf2ufmzjqSRranBFnx37bpBLRaUshus0HeZ+O72+Yp/KcEvHjZoh+0Jkx46WPJX1YfGyvrkm7WgKPthnp3EKOzcqzVVvpig0NgTRnU+OCMXKpiRW3rM6exvAInoAbsIxGnAIe9j1INnJIKeNn8wy+Mc8RbqyhXf146ETWqtf8xPJMmFO9mspOuUysteN19eGIY3KJJytzkSe0RNrTsxLbPTcm+kDMqHXVBFUtj3P5ablAwmVF3yoAzyZi+fT5T0H9j7QzX2YJkcgpVc6/VOk1JZrvU1VP/AB/Feaw4MB31fA6UG90VlTmEw0erRi340Jbw5g1480GBBnZeVqJiDnG+Y+FKhSPpE2Kap0qieMyqTdCyPFmfQzGeAK12RZyE0Yxa+Ek7vPlujJhOvRIQMUl7aEWSht83ET0fZPwO4hsjnBGmfHhm9+fL1FFI5pGwamglte87NYu2UT4mVGcs2JbQCk9cu5D2hA1ozW1rSh6imfgXcVQR7uTrLCStYMtPg4qVScfpEPGbA07WRs70JCSnTe/FBdzxatGbBzup2+3NThg+ouYeqkbJT89g/44Wu+/NV4Hb08K181K7hijNlWiZd1U9nCK9KDtvbT0bmEM5ixoCoDAxzn0Cg8qYfU3rtBUbYP7Br7xdHLNWk3BZq895fwCi90ruycaUvPV/A7fySFZlDDTj61zrqjAq2LmAoE39AncGS6W/i7gTVFultXEkJXnkoCNU3kMeCg7lMy/egmhjVZ5L3yyOHzNx3KKtAypuoEdm87Q4ikvKtAH8pC65FyPkXLpDToSBg9H4L/bR1y7xZvA6SHoJ2z+2y3g6zktRbB1Qe3Nos8QhyRjRdVLH2EqlqDbTmfTGXFgDqp21fZ2vBeteWA1jctfiDo42Re2pTpJCso/M6LbA9k0uitcJhMooF2dqr6dWPDqn0yMzxB3WDZO6pZ3ejMKZqpQ9PErfAgPOaQvgx0R1I9TVzk1mAvVc9kfWgHz7zjRSR5z73UK5DNm7YU9AgxIevLExPcLo9h534ejX0EbJ/iaU/Zq5Yli5J3N9ZnAFoUlOeNKY/qjGjsJt2W9W8TNRg6N6AK/pOIGCvccJIfa8OzfC3FQNaRlSXRO9/t9NiFMZZJNMfnDz3Ofmho/hwr05vD1ziOVz96NXTmhxgGsv80sJ5k/XxyoZFcSlpANI+1Nc7j03wFvYMuRf6TsczeuJnd4NvLt2jmS56kPt0eBwkDuRhbnZMpSsS6Ddb2w6fhlNH5yTY7myAcVCuRQeDpBRmrL7fJ1Ee5mzJILNouk5ZLjuX8Y8OKXF2ZErjHRaYQ/V7931fkcrUez+rwqw5wmGcdxAvku1o/OHOvXcGk7/GZ/JI1RLse7h/I/oYYTobBrhVWzIhuZkj/fC8y9+urx310Mw6ZEXdb+al1/5CNkwVmNE5QNLl0KUilrFZ5mzphjhMFoutWlQ9Zit7b02LeQqAgGeNQf57MBlj87lXgCwLzngdw9eMGa328tugluRDnaRqTMhQnMtfs4j4PkWBqaFaG2HGHssqpd6l4jnnCHQy4ysOa9MOM/k1LmbJ+sGXot0rp6qRA4dxAzFIDSME8kSHl0WxyPh/Qik51uO9lYTg+VBk/SuHCtxxfauSSDSBRGev5LbG9fK/YMjx4A0G2mhzZtAwEC8mRt9PamEpQed4CFfGi1RiuSnmdB3p5xnq63ZRATSLUHThop7wW6VY3qrLZpzKL8YdMHv019gs0594Rc7ZtLr+hO1nvfoS0lrpkkxPyiuD9ogbLVpcJMqabENYm60nF3tbUAhOVwVqHewPsvT2jU6wJwkpohWzB1Blqtnbsq9m+ysPL/Vg64X5EUq7JYlRP1vrWIO1WkIfshHmNueu99nktbZ9I5D8Q1ne/uJ/hW5upzCXAgryserERmNShgVdt7WEJKNmeSzwCCskGuIYCGDZzXqeBY6e7VJ4dc7Mfs3fWJ9ux7+SqczHgwjTCjzcprlLJSTqZdbtIPqzXx/m4cH8Z3N0goXB9X+gBmcjvObLUuB29OYvZaVsCJIzKBPHF1k5tHf2rF5G/X5UPy8Fe+qG35j7wyImgtdeYKvzvNbH+f6oozYJqq2QZ6dcbukT+2xb9vKieGgteCwNIjZ/tNHu3XO1x8EnVwsN/V/WwTP7bU2Bhy7CYQEMbD16OSLutXKdZumndV9vHNT/Kf7W1NvmytsaCwLfqizMvf7UlTt508f9LA9PCMcnqiDkTY7zQHthnPv3BjNTHHSHdnOZ511sJ1S14H8C95rOEKAhOXEc/Ric/IgBFg8O26IaocO4WNKV5vEtoQp/yVgoS91rN3fmQLtCkZX2ZMGNTzaffWowKCWFrFlBH3bdYu8hx1a4JS6EwnBQdnGIdB34iGFZCK0bhpu2BjnTqDflQzyhyYkD2M67oqROCrzv9muaQmb5grheJf4K3I/XgwKhcsghm9H7mNVBycVY9JJxQKYrcfPaxWxKIImwL+xrgMYr6E0kpm22zUn9XQtUYzDOtwNTlV+vj7tdysJVqSgsBfVkwfq9kiTzyZMcapEvGRB4AubwR9XlgolFyalTYHqb81ebdrecz0WZNfsQXCN7u0bj+Pn67oOjZUmFqvoYf24Bg/S1rGqECC/4q6fXmT/ZWyOWAMfYnA/odHMHd4nsxTLOA5bnOoeJm4XTJw33ZzvlmluIPx1cDnzCzyKNnwl6MjMGGP6/8lqv2mvB3FnF4xnasi0bV9vr+qRGXFMB5R2MYEP7sc/T3UecqRH8KJ4sJYTcZuted8+v7+UUdUaJpdgmZqE3rFsOGTb9GX3HjYPOgj0lwcMOna0bzSxG00fgSdPMQJeBeBoLsBg7nm4v53HpOFRE+d5wtKuiYX7MVeJDSQ+I7hyNC4j9QZoUzzzERuiVAL6otYnoOrYVvdcrETwwnG7PFH7XzCei5WZeQnI3q8DEnkv7xtN+3DqfiISPIjlf1noaC+E9tzDdNa7lT1Osz3u7HqH5xVe6rIWAkg3qA9IOd+jtbY6R0lYMKWGiyZnq1HGHSThXFKVaKxpAb+Iue36ej+KAavWwXR6sWzG712c8GFkxsZvvlao1CLRsU5IWquI1d0GFk1pqa/QDoOvJuIjBc1zpTutR2/JrnDvJQrY/yotr18bUaf2XQdY6lRlzgBrNUbpZr58NTIOfq2ksHum9VKxcWKh0ewO2l6jv06jhL22DnkgcKIr7WvrQATjR6fMve1pVw7Ofpb0ZrtgYgEJ+12eaqdP3SNM8DHJNan0fnX3ug8VNjMUnWnAZ0VL5udluxFLtt/UNnOKyjLnInO2NfBa3yuJ1nTVSaG3thVpLs/QuUBmPCSMKg8Lqv5QupPNgC8+6lb6TrO6TFvWmhv815eG0nhAK5d8y3MRNCVqoafxQZ8yFK1LMkQO5k1WozrdWphOOr7GflfKhvuza1v3ys9yDASomGyaP4xSUrQmlf7qPjaH75pdsWCkFDkgZTujxllAmOumeuZYDFr5GWcQ/PHFOC5F3MrY73NHQdzqbSCEj8nFvA9Im61Wau8uRrxjils155w8+S0bG+QRatLsFGNSR+76ziusGkuAnJ6dlNzIt/hzL1y3Z1gtRfkwKCOcd0HpOjrA81pI6r9oveaNZ78JOt8DNX6bN1+6IfXESerctfTYBd1FIOYNRolIAtVa2k1IH6ZqwG2y4PDcYxjEb9UKWaXw3/S6PkKhDibp4VMxDm314LrnG9pgdpXF9dKxxLanj/UAr3yezwVgibYasE11BQfxQMpwNRV7cY8kzUg8+/0UxAYTqmRzn8UmcHYRC720pYV8OE/Q4wOR5sBVEXDAYwDAY49lwSCOn0tWofsXZssg4lB6/pK6j3mc3eqv8yLaIWnPJLVYVxSJPAMWUmFlLguQo6UF0Bp0WyC2yDmyaYRLF4HDGXJ3Xts8G5tC/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/tPsBzjeMuyHMnudIm4GDFctf/WnBVVoDGh1+IipyRQ7vq+915k7suzifljyMCBTcMmg0U1HPZBUKrW3Bao/l3UnYjdnbykQlWWE/+eKVxISeYd9q1v/VwtTo3+FTFvujfcQRghxXXXfF73X3Q2Px5Mn4EIChGx+gnf6eZLe6eEXm0SJZo1K+gXfO7DAvkOY+CZHx81Gwj88t3cn9f0JnM/tV2xXCc4I6gCB2n6PR9jQZ1AntGCLivXnCiv1SZmeCFH5SCC6LnvAP6Hyh/4xmZBcrJrAGcPSKM6wcWdtTK0BG7hcf4/9+gUjcTUVlwjo4JfpqNuBQuJMAvhFOTERtNVcIcCY1bmNGRE4K/teWqDc7lNwX3xs89E4RMxE1XdLxwoq1ApZiWMPoyw83NBHF/W3lMETqAmKg5rBG6eUCNRBR5ynqmtGBH6dbWRfwF6tJw9P/xJIVKgAsT852seOx3AaFv4Mzd+MYYtpOE3EGPYUWZsyAISZOJFVeMuEFEL1jgXhSoPGhny12CnySP1nLTlgcZWwIy6IhZgAl6mWnnRxEeMRJHeuXDfV6V9oWDF7Il1I5Sz6lH7yVz+GZNj+Aj85CG3src2to4CpT83tuwujPxbm9r2XQrAREWmA0QVvWdXXrEUF/8qlq0r0FRK/o6KRTlpHKUb31hqTmHkhmg8hu/3WfB5XOjrbGDdkuMNv/ZKSwCAi2gvlMJqb/vWJwf5LrvorC92KsJAvYCWYQ1ZGo1U9a951mTdpSt/eqD9ipoocomJEKXYG9bu0zX0AnAsL2eNTo+U/HKn2eZcmK7uv0S4+GQ88fNJxJRcFVInrFYSyiHHA0Rj0s4Y8296+xeMeve7bb/5oxua6rchRjKqSTdzqdBGW/lvbwK/ENfzXX+mlFgZKgf29tC11190UvsX4vxlC//9KTPcS5jqoXvVYDTjO+EXW5fi2ZNH/Mlx96a+e5XAkr+V62No4SXCteEwi47/zW93Fwrm5tdpcVTuv7kOJWW2gC9lAByDjV1VIRrgUJUN1BWNATdurz99DDgbw+11Fw8/1hr4d5rAXFVJkvcofvMhXG0lknq5vuG5VOPR21Rb0N09G+kjdsZ5GNwGGL6xBJ3TKQkv+u+LgA9lVsiUfP7x56yqk1Xfl11XEtjNO550vqGWmanma+bd+0UKjWCh4XY4O84g98AGFrTLjQgcx4qPcssziaPa8jjqHC9sQDsa8y37NH+BSqVYQC5WBhGCT6opvAOZ/ikufJ4yscipTOxhnrPbzuDEaT8x33EvSMB+k+UQte5ngB8uiBxySCFLL1pqNcSL+Jtm597T88cKNTQicXqxq2uPewbR0vI5ZvnuPAzUy8XL9vrYFhukRlR99i38U7PYUTA6X1BboxIOizloI7NI+NysPHwKPrFvRamiWWT3mOKz7lc7a8Tw37toF1Kzer9AzHACbvf3yXvMyxHq5Nz7r3GBKhU1HqC2sdbGvzfvJpTGWmhy8d59eKEylR/srdZ54ngdvsXT8DrFfUSXk4fM+HMpJN84h13n89ceJi3a4u0u17XGltJjdU5bSf3PiHf2YluVoJefm6nZTosF5DlFk35GjWpZ1+urx8OWhWW8PXOldDLFgu1quIPjRU9if/dk8cVocGSnqwgS/FHIXm5Rij25X9ReuJ56VaNM21ZzdwxxPgV8hpmJIpBaaT/XfG8oNlLsv+7pZW4ZXBO7elXLx4TNw32iTIOqx5c6AOh/syJG0uy/5Y/0GcBlStw+HopVrbw3rNX3JO6IOItT7YGz98xCS5f1OXwtzxABqavBNgI4740gF/g9thKV5TjUfBwrg5auDb0+EuQGhOKIocF+zHnTBbWAoqsPmvHCVxlcwi3RKmvaSZLgFhuahgWTAAV3BFi/3Zj+wpQVvyn+wFLlE0VwjL9mPC/dy/S2qwzaaahvT9VYWnZL/u0ApUz1seW7R/8P2WlSqnezJdySQIAuSXK8ZRsOBpaNJg37NU/2fXDheOjYcx9PjIqpXAD5KFd22T7gTw092B2jb5svGyyXyxNQEW0/dgctisPljnIqlIe3HNFw8+jOhwvs5GZvHIpiPWHrK1LQcc0Wl2QP/pzfrE18cmFf03717T/2aaFbklEWc21iPIRCCGTHOAAjGVveMepaYG3iC+QM0/+JPRZTAKKPZ2PaJgxAM/WMVM4HIH5s7ZEoNj9ADy/5zDVV2LKZYr7tm/Bt0MRs9LV+B3BfvCtn1xP4C4FUZ+nc/mOMyHiUitHQgg52eQ+DcRcCc0RkvFdQ/usF+r43cNSZ40SUSMPyTa3otU02yVTw5XmqvCW2mj13kkEo9ICM+Pk+cXPj3Xdp/fJ7aC8aWoCKpdmIPC2mi7yY2YRYNlkfklb7GIfIRnzoWsDidowTcVvYM81KVk1iccsnlz8GVmpMnj8KrOBmCQ9ldC5DZKZm34kW/OsmYGwN92VJQ91yVaZd7fb5KJnbtDNVPGroVon0kKLy3dTg/G4YjChOtnpjWp7C8PZL0i7ILkHyeWdOPDXf/i+HKTyWLpQFrgH3DtsnnmwSA9w76guucDEJfTd6ZxRoH32GouLszFuX9ZgQ3KoLtf2alLRF7MBzzowAQStn5LjY7YFNIdbq27cGVjk0bWW29Isisd27hUxIo+ccjOu/bhtOBB5bGo2hhrfzvmgoVM8xVIc/63G+8bPKZBn7QhgaJ9OzdZWJzRT4rGQdl6WdosLza9ECVpNs3CgiMcAg2rUotMOPwOGXDdo97TTJnNaiBaVIKDGFroGRy5G6pGf54jDeD2pMb2ThuVKnl6uLE0Aqz22/YKwZjV0Nn+roNJIn5WmbgdxVUUc+zlJiYBBu0qk7tJRggEzlaASu0+EDRoIu+7GL6Zgjl0P4fKzbPuQJR34sXsALgZydYh/e0jcwjDWS7iNiZcuuL2wHNPn9+AiEfQ/8TK3Vuw+9291+de0f01z+IkFJZOnOtEik58pkJR1EdGWoSG9X5Y42v4HTeW2brC8bSy+TFb+D5LbJ7glGL21RGcXcdyUUCPj88tBDZ0+yQpgzxyHiTCCyC/uPvWNKP72t4kr5KGXI/4nbjW4/5bN9cZ/gaEaxhpqHP857SX1QDsrtDAYL+LzZK8sQGn7E9ojPwZE8aeY3fsprLwfI5/8UwTe/hgktdh/lf8frtz0lgazgkR/MvMwq9noTg7FT7zwjsOcbhWwyopS257zcxd8zPkD2T9dtvCyXzzy4fgpYz0yycqVf001+FcCe/KKE20SxRQdyCF7UZMV0x/9QNRw1o5JyvMv/1L6eDQ2aBWQJq4wAR6SN/zFO2d2xh4bLlUw/yogjMgVW7g6LiyHy6QWr+QrQLVCoz/VI9wO6Nk95RbX44aPJZlD4pcenH/igc7I0ri/bIMhrgM4e1A7dtau9Z0T28D6IisQswyk8q42pneWEZJvVSzApnnhqXOcBiUpp6sZ8wB4inrPoa56VIkxNEw5BhdNe/WSLo4QVJYCEZt+NnzpJpXf7Hoeo9ZfaZ1/vlODvTQQtkpL68+Uy1Jetb619qD2q0Pya1kTJVNStqVMHohxQ+R3JdzwHPOzAlPZ0X3DbGB9d7fA9HMiSv6eFiqA9RpDqawc7a4a+wTgvtrLMe2iJFS8xQORmrLBRjHVQSq6dqFrNG2X7tPz97/nkF85tSuVYBiiSrf7UjPWD2D5n3dYqqbyoDYAdnDNefskXUqt5xuANREab4WQmGL6nxcWLzPoFPo2ZvjsAFTDHi4HtQseoiM3/cygtydkyFu4nlhzz9Y8E398ldujK/ZAcUutZcsIk74fsvN5Xk+lPKK36IRoTsSAC49TBbkGCTm59d0k6rBbZuVykGE5OKonQlJA+UHwoQSUMjbMdY/KPVt6YvEGrq6BStoJH4rbdn23z3GDtZe1eYvaoG4u0dVruXbKgGe/zttsgxLDQfewuFwDVn/Nn+MOQBovy1ZKYmsDkDE7P/wmm709Jq2pX4rYmmssgnuHTnJMY7G1AYZgBOVDdYlDyu9/LdtrGFJWOnV7dEnm2xVb2yEvnyA/HUmJwMD8WVlTPNZnIAEjbMd6uQKbW2r5s94wl5A8Z9+Y1Pd7WwMqDXmVNfha3VoOcptsQMbmX7tf88wWcP4o0NdOvtOJbZslv7N3OrLtzDE2kx1HsSPlwvs5DWw9QJZwKMci4DlUNC42ET3JYWVE1M0gLS550cQRF6irIQXGFur1AaK4tSTvAucQc0+ckwj6Y/Ddee92OTr8W6f+Vf6/Rjly42Dok2DhF6USwp2Iv9+cG/hDymks/n2x5V9F/yr6V9G/iv5V9K+ifxX9q+j/GEXViHnhjw+zZ+NizALSyzqXzxPQVvi8YLltLvcV7n5nkE8XXcgwvvw3YVyRvb9X7m9yqnawy3/J31w0VO6/vpGvCFVH8G7mU+EzuA5qMBbBvQYU9Q1Xil7QQbFV6Cp8Fb1KQmEtljOtBEvel5hYfSGjsWfpWT0VsKjr3psJxmbDZzj93P4oS1E/6AKVYVrnvZ7AboakfDfb05r4AoyL4z7JVz+2qj9CRQis1I6DyckJn8xkkv6ig0y3hF2v8baa/GgrcBeyieZ6md5qpDFT9h/ffKHsbgXdMtjFFBE2yt3doNA01rS8hGmeMT3SebM8nbUz0y8SFdW2GSKH/frZL+q1ZEcLq9UTKPfUcqB6fH60TmYEf1PPNjelbrcfx154Ofbk9cLIpSCWZqvmBUIM8pvZ0pA2XKoJuQ2nqd6mKn0sHDBvJ9o6OqmxxoweO2DUK+plLJSijfz81uR4VsS5YP9gq8ub/ktpp5FhZN5rhY7xFXsSNfwsloKSfhBxjHeV1Nc041YJu8R9mPVB9Tid86oSpdedFSchWUZjCvDic5KRN3omElp4sRHJAxj/kSI4IOYTBsCSaVuSeqKEq6cUoi78TRy4rmm4tMJ7p9C9pdqKl2lg0YQTh6twX+2FuDZXwCmf46syekg9bPjcseQx2LsW42qIYOyrSY56rTH9HUqQiZnn0nyYiN13x1HfjNj0T4rdtEucrpwbIpggRg0sG+tUsGuvOOnWqAEVePLhhSe3sGI/oSWznp+UI8KaB7CZAhBNIA/yil+qPu58TT6mOtS7O/5DhC5k3rCqTAwuVwejQvbCaw+mcjixXk3tQ/bcl0+8RFW03BJwcPFYvHlSEBUblGfbiulvzwFJD56+XAntYjxZAbL6UqOEXmbyqQk+JzCJip8rzV8BhH/Wfds2rIPcwvSoPqx68OtH40cKT6ohoqauOacVKN2iGQvLbj4x9VVx5zHEz9PFgxTPnaKq0Re35M1d31YF4jzIkRR+Y4qP8KDBcGqMN8IbL4xhRNSRLiw9yJnZ1LEB4V0QDUlAxUgBe+eDWW2CZyu9m9ldDVmyQafVJYulNmgXyp2+CabPzfrhI9fT5EOJBj+iNw54UvtWI78r3RMAW1IAqn5auAU/ZnqY9GBalVC47GDTMHU/BAlBpw9Vi+Cv6HBXSa/WWGq27z56RZiRD5Px21zl+XjKdcl+85DoG5AmpF64PAUTN7q3LfSGss4F6nL94MhsQESlAsc0P7k07E4iajpqqh8YP0hhckxfTXFRCe2miGpGs8O3qjB4NBE1dOKOsS1/1rd1MztvZFunPoOyLdZDNy5jj/16Z96z1klTX803FTOPWCPjs+4ok9aAR1wfhu9rImG7mLBHjHwMJMaNwzHjnpg3rRhYqqYqcAGa9S+uCzcs2OObDchgGduxU03mbtKPM6nbPh/a93uci0Jq+0Wv3r1bMw/05bAIyZFOt77cixNPg8i0SCqy4A5mbFSlcvcrgbVNpd4GKrHYpAkDjBwXrj63ZbDWG3PcLGc8Js5KKPDZ6RY1Z3803vc5hvR7UCmY9FuZwbAZiam7uBgjUiaVYpO9EIy+gBcYUt+hH6aiX3UZp2DUIICyPfY3XVXam5vL1sP2VJtnIlUGx6RuxmYDwO/mXwhHgxgmflk1BghOkW7xy2kP8JjUvWofTEBG8sbqUeqrZGl6Xsp7qQw+aq+AujGfnh2/QAfU2MlcXo7z8k8iZfJsjNvx9GtQK8vFecY8hu37friz8aSbQkjGtPJUjQLV5opxC6ZmtMNf2MSHXStVhPYaUo1rvSnX+HA+ux26sdxMLGoTl2dAxjd7wUSxpeiaIcOJZAgaXWQaNfupUALX9/nZL9z74IT844GFfof7AEXQ0XVMwJW26vpTQ+ogrAf3THfndcsNTKy946k77EcJKLHD4OQqsIG45DFwAOFTI0UEE9c+U59qkC+STEyRe7l8k5vSPNPnvlGuLFeg4o6d85mP6tlscvKek8zqmMhR1S6VaPvxXzgNCrA9uJAlZrWz1BwPfuSI6qdyz0MPALZdicUBtkFm+bTrGHwg3a/hs4aOuDyQUAfzHIBBGK5vO69t3EBihKj2Nh93i4pz8oaV2x9TrfbeQL3I8pecfWlZFzZOH4JZ+lURjVvmIB5hKGR7Fo++Lkdz+NBPrh/NJm/+SKl9a4NydiKbfMzTScjg0w7f7Ywta2mQP+Oa3QUf36lu/3ENwV86nQLyOplaxYJnp4TXWxgb6Tb3e/BiS7OqSsPgfeDwddaOkiFEN1L0GOIMb2vH9LOYHr37dZksie9CeuMMa5efk9BakJ3cayAK5kp6vsogL2OYew2jF0q0udv1NvNwhGq90xIzXsZYV9yO2I88bhLunGNz5kYveuRUsf88Huq7qHQMu8Y9IptMjZyzUe0VusSAq6d80PnHhHO+3HEuKJDaNIJwT3LG3QEYXmCTY35y1z8lywbp/7b+WsT250lFHgrxRINM2yRVjjqBbvk+JXtrnMQ7nl7jQ42/H+Bwn3QoRbm4vPLqEU2+WRe9eAr9LJr2PN+Du7+KBu+v8WF6C9E107/hWO3U6qZL8UfSDfxclmhSI0NAiJDut8V+CCNpXlD2iiS3k/1rWwIVxhEgwS2IakND+nIQLNH4Wtc0zR6fOfZHWVlns9Tt2gILvR0XLWxy9gdsekPYc9Gu/nx3YGUQgoojQX+xdnxD50m6LrACCQarVsRVHVu9QQHq+mUNdZxpUQlXNawVMAplapSUubg/4sXH+46wS7MDwLuoj0ubLs0XnGM1gf7kGnzeQoc4tu8sUXVgoUF47GsNuGK3+v5yrjEscX9gmW/GMCwRhUGXc+j6ea8/R7JuAWz3Ee2xu3sfl97zoIgxMLQPXYM5/81Lhd817nKQ6O0KAwgsbGwgLE79xaTVhhzfZSBIqyc5pk6yI+18d9Q12AVC7A9tfXRm+s2e2cn1ZGT3hB/36oJFvjK4nWnSP+P8GqPg3ncoEdVF3npN3oIPqszHnezbzKYW14cJ9z0Wtt/WMk31cX2Ma27eycNCD0dY1GpSBSf64Ri20bjqYF+4pOTd1JvH49NXjWsFNQjwQBhZwjwI7KvVtMxyOVG/Vqj8omoZiNMYgI33cqadGm2u9sb+B4YP4s+vNgSrVo9KY2vgVkzZXztKoR9bQPPQPq+BVZ+rkUSMp9l8Sjf5ZwP0ewPv9qdvv1am0ve80JLXU3KlP/k4JfvDHeOW2RxyTu9jCO0zvwaGDqBr6Fxg5X1qtiZCacXlBmJI6oztlOX+KiVDd2k0sBVEqhHkYbnBNRfWakoYbVtg7aKvO547Z7Er4AHhVKe5j8P2wbNNJBWGlytm9Zd4ykwPbsRHUpMfACZG7o9eqLq3PV5AceKQ7fOm+/4lWdyXDOKYFBgwlb7NwDcNhoGrEr0sYJUFzlHvuzYW3qC9qlfXaz/QmzCJU68fun+WgNsPY+DB9v6270uHaouMg/Lrn4h01XIDFKwdMbgbztuvOROgvZboGuOQ1VTxqcJH46dWhzmetn2Y9gNPW233K+BKh9XsihBqPM8EHsF9KsKL1IAzQ2YmdAFWQqWYL96ysZ1IgD35JDAxp304fmDe5O1kxKbr99BdBfXfcjZNbJFu8JDTvH9pzUyNlEKYaLeubM9vZFOzIdbBqzkmmz/cu6rR/ioIQTmyr5o6B/EXHEqdwpxvdIK4lpUAgb2PnbJr1LwQfApOgxkAaU1ADb3NodThbvDZF8q8QeWzIDeiKoLaDBHDsU08dN7GatXLYDsZ9isPjYweuEHviafThWDScym8AKf48dGDTFUpU6Q8uVwiLQv+GRkbMbAb1w28RchmD8mLnHnSUXM8fmUwtaM4ZKHbV/s8mt1TAqyOWfBhd+tKWFaSP2+Cmq6x+XlVHzQlrF15a0tDkFi8t7srXOvi7/gg8kVGdVXfNWntEAaBs7m1xmq22YBd6Bpfql8Du7HGAWUkmnQJqUp/ncnV/3vFQlS04juJxcMYN8moUdwe9WDsVFeHXn1fdcxkm86nrRZTLdqjjdVZY/GrOYcqYZpZmriUl8gXxfhkaSmQnG+fJ5CUbTi1YOEfm22NLS9QJ3zax+7DrkwkB+EW+vZqaCGRdy+y6215yrU4/2cn3nfptq6s6jBGpFy7ZAwkrBt0NxHCify8+u4E/MYB97RxX66HLJruAdnht6q7u+M+nsKHRra9x70QwNmCYEvRqFNJxu+myygz88YFYURO7lZ2iVtxPT7tggX0FL/OxYub4HWa+SZU49Awo0QUpVCFevHzvc11SL3nD+U/KHWSveyyww3DQJfUmkLvWKVLZ9FQfkYdeomz8uCYXhwM25Aa1gfwA7VY2Ywj5KvBJ6cz6NMZHU5zLU5/Kfytfewlssm0flZyK1OzgCCpPSPx05/XPay8YMguzFVTwwtcP2mDn8hNRCnXFU4FoWCV2aVvY/0K6uvfHZKH6hfDQjJDDfPhHvN0qutEk1BVym0LNJhqUs+FVjghotd8sjWcbXVDxHZiYfqu2avHXOD200X9AUs2OlpH4sa8YxS3HF3gi5oLMVCzwUA+DmRatIL2qwyfi/VRT9Bgeg1YXeRjT3/e6LOgZEnP9gUmrycmRokz/ArzQhQpsc+h00T2HLF20eoSDTMwnzO/tCTdz/NSlRZc/pJc6+wa9QQ1G2l8AhTqmhatXwpiZmNxBRoroPNI5LOnj8Wqd6ylStcVNcCnqxNQU8qDyvNNJ/DBoqCbC+m2nlJ0JgzChlq0CwcbatNOIe8YCKOn26OAtRuOlplhpOzb74dlXteJdrGJurOJNRF0obJyg5VFQf/Y9LBA9KyGlUJo1wyOHNNpBbk4mRcUGAhjpWTXeP5zJibqplHLAe9+irERf0nDDmtirDxUXhrbov3v5TALn5b7pcdZikOMJSPA5vG86GLLlr1VQRhHuY+18tAu22zbVukUKb+XI/JSeByMXD+oVi2U+KR138DiihC8RIQf9wYYx81L8TVvaa46htGX+8hb+JqIvt/UIqyshvRUP2S6k1TEGohNY+RJV03q8WNEP9VAAWp/3+XSbmJb6Yb98781ELcMhAw7RWw/geUwtfGSGzVxQ30zYjRs+6O2ZJ2C6V6KuZ/gw8x8zZC7TAYI7r7GBYbGEsPxVadmJt6QiVzGooVfEy0BYrUhTxex1tdpXrSb33b4BaoIk4p9zM6w0s5NFQ7N9Vg1BSwU02OXuB2fCpqswiJBZ95otyy6PBUjuKNfeSBiYZ8A+gv9TkwvDpJC+y8/SZaa++mEyVDz6g2NHKY9YgocDB8sxsfxawaxGzeQq33kLkekCEv8H6MLTIuZjSaO7AOIqOEAuLmcqXHcivk9FDl3hYV9lqf7F76ukmvYvrC1ItedNL/JI/fxdsN57iB2dP7HVuUyW28KgoN7zKeuxmvNHxMYDw2CgnviRanfj1lO0uOWL+/ZTKP5E6FTWk0zr75cyga8QMeD0PM/vXq5FJDXYfTCJBG1UTxW1TFsZZ5tMC/86VDq9e3Vt/2SO4YlK4TMx0ylsHtn52UcOeRoV2Hze8L/AFBLAwQUAAIACAATVFFT425WeU0AAABqAAAAGwAAAHVuaXZlcnNhbC91bml2ZXJzYWwucG5nLnhtbLOxr8jNUShLLSrOzM+zVTLUM1Cyt+PlsikoSi3LTC1XqACKAQUhQEmh0lbJxAjBLc9MKcmwVbIwNkOIZaRmpmeU2CqZGZnDBfWBRgIAUEsBAgAAFAACAAgA81bJTNajftpHAwAA4QkAABQAAAAAAAAAAQAAAAAAAAAAAHVuaXZlcnNhbC9wbGF5ZXIueG1sUEsBAgAAFAACAAgAElRRU/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+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/TL2jrNgAAZlcAABcAAAAAAAAAAAAAAAAAVxwAAHVuaXZlcnNhbC91bml2ZXJzYWwucG5nUEsBAgAAFAACAAgAE1RRU+NuVnlNAAAAagAAABsAAAAAAAAAAQAAAAAAd1MAAHVuaXZlcnNhbC91bml2ZXJzYWwucG5nLnhtbFBLBQYAAAAACQAJALwCAAD9U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8468455E-32B3-4207-921E-8099F6C07B53}&quot; pptId=&quot;293&quot;/&gt;&#10;    &lt;slide id=&quot;{190ABCA3-CEB1-4DC1-8B42-523D97606768}&quot; pptId=&quot;295&quot;/&gt;&#10;    &lt;slide id=&quot;{0F412C57-AD63-4B77-A5C3-835E10FC99A5}&quot; pptId=&quot;296&quot;/&gt;&#10;    &lt;slide id=&quot;{F1BA8417-B724-4B02-8F13-B892B7E63766}&quot; pptId=&quot;283&quot;/&gt;&#10;    &lt;slide id=&quot;{C32ECAE3-8BB4-4AE7-A382-02C68FDFB3AE}&quot; pptId=&quot;260&quot;/&gt;&#10;    &lt;slide id=&quot;{407D685C-2FB5-4A13-8D41-C6022346C17B}&quot; pptId=&quot;266&quot;/&gt;&#10;    &lt;slide id=&quot;{16083876-B4A5-457D-845B-5D63F1C18A53}&quot; pptId=&quot;297&quot;/&gt;&#10;    &lt;slide id=&quot;{EF38C9DF-B4EB-4FA2-ABB3-73BDC6A71DA1}&quot; pptId=&quot;267&quot;/&gt;&#10;    &lt;slide id=&quot;{4DAE8534-6C2F-4CB6-BE9E-7164F59C4582}&quot; pptId=&quot;268&quot;/&gt;&#10;    &lt;slide id=&quot;{A2D9B63E-0C99-47D0-8855-655C9C1B1816}&quot; pptId=&quot;298&quot;/&gt;&#10;    &lt;slide id=&quot;{ACEF4901-8B57-4C1A-A6A6-2501C73492B7}&quot; pptId=&quot;269&quot;/&gt;&#10;    &lt;slide id=&quot;{A474466B-130A-4A69-B048-CA7B31DEE264}&quot; pptId=&quot;272&quot;/&gt;&#10;    &lt;slide id=&quot;{A9A6094E-B363-48B2-94C4-DE6902AB1E2A}&quot; pptId=&quot;276&quot;/&gt;&#10;    &lt;slide id=&quot;{90A37EDA-E029-434D-BD01-F9FF65E181B4}&quot; pptId=&quot;294&quot;/&gt;&#10;    &lt;slide id=&quot;{69D97292-4ECC-4787-BE41-62C7272353B7}&quot; pptId=&quot;284&quot;/&gt;&#10;    &lt;slide id=&quot;{A2CC7542-B95F-40B4-8980-DF5A65445D2C}&quot; pptId=&quot;299&quot;/&gt;&#10;    &lt;slide id=&quot;{CF6FC80A-C5C5-45D4-BA68-009ABA78224A}&quot; pptId=&quot;301&quot;/&gt;&#10;  &lt;/slides&gt;&#10;&#10;  &lt;narration&gt;&#10;    &lt;audioTracks/&gt;&#10;    &lt;videoTracks/&gt;&#10;  &lt;/narration&gt;&#10;&#10;&lt;/presentation2&gt;&#10;"/>
  <p:tag name="ISPRING_SCORM_RATE_QUIZZES" val="0"/>
  <p:tag name="ISPRING_UUID" val="{A89EF7C6-0B33-429E-8F5C-A469864B36B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D665150-D7FB-4496-B54C-597ED938E632}&quot;/&gt;&lt;isInvalidForFieldText val=&quot;0&quot;/&gt;&lt;Image&gt;&lt;filename val=&quot;C:\Users\THCSLT~1\AppData\Local\Temp\PR\data\asimages\{8D665150-D7FB-4496-B54C-597ED938E632}_1.png&quot;/&gt;&lt;left val=&quot;-18&quot;/&gt;&lt;top val=&quot;-18&quot;/&gt;&lt;width val=&quot;997&quot;/&gt;&lt;height val=&quot;5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2080</Words>
  <Application>Microsoft Office PowerPoint</Application>
  <PresentationFormat>Widescreen</PresentationFormat>
  <Paragraphs>205</Paragraphs>
  <Slides>22</Slides>
  <Notes>16</Notes>
  <HiddenSlides>0</HiddenSlides>
  <MMClips>8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微软雅黑</vt:lpstr>
      <vt:lpstr>宋体</vt:lpstr>
      <vt:lpstr>Arial</vt:lpstr>
      <vt:lpstr>Bodoni MT</vt:lpstr>
      <vt:lpstr>Calibri</vt:lpstr>
      <vt:lpstr>Calibri Light</vt:lpstr>
      <vt:lpstr>Cambria</vt:lpstr>
      <vt:lpstr>Cambria Math</vt:lpstr>
      <vt:lpstr>Impact</vt:lpstr>
      <vt:lpstr>Times New Roman</vt:lpstr>
      <vt:lpstr>UTM ViceroyJF</vt:lpstr>
      <vt:lpstr>VNI-Swiss-Condense</vt:lpstr>
      <vt:lpstr>Wingdings</vt:lpstr>
      <vt:lpstr>方正正中黑简体</vt:lpstr>
      <vt:lpstr>方正行楷简体</vt:lpstr>
      <vt:lpstr>汉真广标</vt:lpstr>
      <vt:lpstr>等线</vt:lpstr>
      <vt:lpstr>等线 Light</vt:lpstr>
      <vt:lpstr>Office Theme</vt:lpstr>
      <vt:lpstr>1_Office 主题</vt:lpstr>
      <vt:lpstr>2_Office 主题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DIEN LUC</dc:title>
  <dc:creator>Trần Văn Hùng</dc:creator>
  <cp:lastModifiedBy>DELL</cp:lastModifiedBy>
  <cp:revision>283</cp:revision>
  <dcterms:created xsi:type="dcterms:W3CDTF">2021-09-29T08:50:21Z</dcterms:created>
  <dcterms:modified xsi:type="dcterms:W3CDTF">2024-12-14T06:01:46Z</dcterms:modified>
</cp:coreProperties>
</file>