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346" r:id="rId3"/>
    <p:sldId id="345" r:id="rId4"/>
    <p:sldId id="371" r:id="rId5"/>
    <p:sldId id="343" r:id="rId6"/>
    <p:sldId id="344" r:id="rId7"/>
    <p:sldId id="358" r:id="rId8"/>
    <p:sldId id="374" r:id="rId9"/>
    <p:sldId id="327" r:id="rId10"/>
    <p:sldId id="38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742C7-BE59-4B5E-9BDD-67558A957009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9BF5A-34AF-4F8A-9ABB-BE90AC081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2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437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45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5C676-E25E-AA07-6918-1367886FA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54678-EE63-FC3B-6478-693C59CD2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2CB36-E239-2F68-87FE-5456041F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CB-31E8-4ABA-AE8D-0232C866A686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766AA-8B08-C336-1DE4-1D6DC670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9FC0F-927F-6E56-B65B-1FB54C491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C19B-A17A-45B1-82C7-550AFB61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31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3B08-A63D-396E-DB42-23F4101E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6BA43F-9B81-7915-FE32-A82F485CC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10697-6952-1FD4-8C4B-9E6BED18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CB-31E8-4ABA-AE8D-0232C866A686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B02D-334C-0B39-0AAA-3114AE3B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7ECEF-934E-B002-9484-8932A5A5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C19B-A17A-45B1-82C7-550AFB61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5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C8C6F4-7C60-5505-504B-70E682B98E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71D49-B6C7-9F79-5D3C-AB6F776E2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C812D-5F60-DFB8-9B23-6091F6D80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CB-31E8-4ABA-AE8D-0232C866A686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CA525-0B3C-6E3B-686C-395AAA44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F8FE2-1408-A26C-4222-27D96C1F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C19B-A17A-45B1-82C7-550AFB61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34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63000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72D48-7337-B803-320F-AFFAA73B5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BEF2F-766A-FC95-E72C-E90CC5A1F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78E5A-350D-E2F5-C96C-69E800E7D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CB-31E8-4ABA-AE8D-0232C866A686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E0498-CE3A-EB23-D665-657C33A2F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60C7D-0BE3-DF05-9923-2D78B46C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C19B-A17A-45B1-82C7-550AFB61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840C-AACC-8D1D-6130-2C2BB36C6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51893-358B-1D82-B87B-CC708D771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91EE8-17E1-3870-DCCB-EED8E92C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CB-31E8-4ABA-AE8D-0232C866A686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1FBEB-B615-A78B-8812-93A4A4DF5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DDD99-D77C-EA17-A9CC-3B5AEBF87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C19B-A17A-45B1-82C7-550AFB61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9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407A1-4911-9E7F-434E-8F07FA239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E0276-ACF3-95B6-C771-A6A002E101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C1CD64-D574-4AA0-EAB2-563370E7F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0FB17D-4B22-E378-8F03-E37EC8B96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CB-31E8-4ABA-AE8D-0232C866A686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7C9AD-B85E-7322-235C-81BD069E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F4834-7442-D943-42D1-3EE0F930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C19B-A17A-45B1-82C7-550AFB61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05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E61C5-A973-E10E-ADF0-A1C939C5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0D2DD-5A14-0427-7C62-D510E5795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AB5D7-64BB-242B-3F8C-DB9E577B6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1B714-A9E4-536B-7FB5-0D22867A20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9F6755-9AEE-BD86-EBA7-8FC7D17BD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F307BF-8FD7-D253-0183-78CCA58D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CB-31E8-4ABA-AE8D-0232C866A686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413F14-E1B4-561F-DFEC-A55FBD1DB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0D1F5B-CE71-DB22-B782-F37DD07B2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C19B-A17A-45B1-82C7-550AFB61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2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F847C-13AC-DEA9-194D-6A9B252D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A7D09-B562-DFE8-912D-B2E55BC4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CB-31E8-4ABA-AE8D-0232C866A686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E0C82-5E59-332F-33D8-6F186759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4FA6B-CDFA-B517-8650-8E7E5723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C19B-A17A-45B1-82C7-550AFB61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9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B181B9-7A5F-5544-521C-669797AE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CB-31E8-4ABA-AE8D-0232C866A686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BF81E-8D1C-2DB8-856B-1F51632A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8A6F9-37F4-DB5B-73E7-3C40F292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C19B-A17A-45B1-82C7-550AFB61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9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21E83-7C15-49DB-8767-5AD51B0D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0ADFD-24A6-D943-AC8C-92E3B17D1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7E452-AD1B-B0AC-92EF-FF8D2DC79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066AF-F1FE-BBED-413A-7AD9DA23A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CB-31E8-4ABA-AE8D-0232C866A686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302B3-AB9F-F130-7AD9-31AF11280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EAA28-27DF-BE16-5EBF-F7028BCAF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C19B-A17A-45B1-82C7-550AFB61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2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007D6-4C5E-4953-A87B-5B9D35DEC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F28003-4B9F-1007-1BC5-6131BFFA5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3B2D-A193-6CD5-1720-C7FF9D85C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3EF5E-DC42-7481-BD08-C5776AB86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6CB-31E8-4ABA-AE8D-0232C866A686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0E072-9877-5F42-355C-8DEE99C2B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C0C52-72FD-F19E-1AB8-60B47C58E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C19B-A17A-45B1-82C7-550AFB61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4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796E9-E7BC-128C-831B-45C1DFC44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1869A-152D-BDC3-72F2-5F73ABE60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97154-3288-7754-A3CB-4D6AFDA9A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66CB-31E8-4ABA-AE8D-0232C866A686}" type="datetimeFigureOut">
              <a:rPr lang="en-US" smtClean="0"/>
              <a:t>28/8/2023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1F8BD-208A-DEF4-EC2F-72DA85398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D25BF-ADCA-7775-66B6-08B13C002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DC19B-A17A-45B1-82C7-550AFB61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4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hyperlink" Target="BAI%2034/%5bH&#432;&#7899;ng%20d&#7851;n%20s&#417;%20c&#7845;p%20c&#7913;u%5d%20H&#244;%20H&#226;&#769;p%20Nh&#226;n%20Ta&#803;o%20Cho%20Ng&#432;&#417;&#768;i%20L&#417;&#769;n%20-%20B&#7879;nh%20vi&#7879;n%20Ho&#224;n%20M&#7929;%20&#272;&#224;%20N&#7861;ng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hyperlink" Target="BAI%2034/H&#432;&#7899;ng%20d&#7851;n%20c&#7845;p%20c&#7913;u%20&#273;u&#7889;i%20n&#432;&#7899;c%20&#273;&#250;ng%20c&#225;ch%20P2%20_%20BS%20CKI%20Phan%20Tu&#7845;n%20Tr&#7885;ng%20_%20BV&#272;K%20T&#226;m%20Anh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412342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7" y="5152066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20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8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5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4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8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08314" y="1107236"/>
            <a:ext cx="86669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vi-VN" sz="5400" dirty="0">
                <a:solidFill>
                  <a:prstClr val="whit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CÁC EM ĐẾN VỚI TIẾT HỌC HÔM NAY</a:t>
            </a:r>
            <a:endParaRPr lang="en-US" sz="5400" dirty="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16209" y="3277433"/>
            <a:ext cx="2957861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914446"/>
            <a:r>
              <a:rPr lang="vi-VN" sz="24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 học tự nhiên</a:t>
            </a:r>
            <a:r>
              <a:rPr lang="en-US" sz="24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8</a:t>
            </a: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04294" y="451052"/>
            <a:ext cx="7901241" cy="58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87" b="1" dirty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Arial" panose="020B0604020202020204" pitchFamily="34" charset="0"/>
              </a:rPr>
              <a:t>HƯỚNG DẪN TỰ HỌC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145073" y="1657089"/>
            <a:ext cx="10201565" cy="24978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5395"/>
            <a:r>
              <a:rPr lang="en-US" sz="390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90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90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90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90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5395"/>
            <a:r>
              <a:rPr lang="en-US" sz="3908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908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908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908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908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908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908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908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908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908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5395"/>
            <a:r>
              <a:rPr lang="en-US" sz="390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90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90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90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90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5395"/>
            <a:r>
              <a:rPr lang="en-US" sz="3908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908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908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908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908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908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908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908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  <a:endParaRPr lang="en-US" sz="3908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97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2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2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35" y="1994166"/>
            <a:ext cx="8424965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370977" y="2243863"/>
            <a:ext cx="1989647" cy="1862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>
              <a:defRPr/>
            </a:pPr>
            <a:r>
              <a:rPr lang="en-US" altLang="zh-CN" sz="11501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IV.</a:t>
            </a:r>
            <a:endParaRPr lang="zh-CN" altLang="en-US" sz="11501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368800" y="2368828"/>
            <a:ext cx="767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Thực</a:t>
            </a:r>
            <a:r>
              <a:rPr lang="en-US" altLang="zh-CN" sz="44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hành</a:t>
            </a:r>
            <a:r>
              <a:rPr lang="en-US" altLang="zh-CN" sz="44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: </a:t>
            </a:r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hô</a:t>
            </a:r>
            <a:r>
              <a:rPr lang="en-US" altLang="zh-CN" sz="44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hấp</a:t>
            </a:r>
            <a:r>
              <a:rPr lang="en-US" altLang="zh-CN" sz="44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nhân</a:t>
            </a:r>
            <a:r>
              <a:rPr lang="en-US" altLang="zh-CN" sz="44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tạo</a:t>
            </a:r>
            <a:r>
              <a:rPr lang="en-US" altLang="zh-CN" sz="44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cấp</a:t>
            </a:r>
            <a:r>
              <a:rPr lang="en-US" altLang="zh-CN" sz="44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cứu</a:t>
            </a:r>
            <a:r>
              <a:rPr lang="en-US" altLang="zh-CN" sz="44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người</a:t>
            </a:r>
            <a:r>
              <a:rPr lang="en-US" altLang="zh-CN" sz="44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đuối</a:t>
            </a:r>
            <a:r>
              <a:rPr lang="en-US" altLang="zh-CN" sz="44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nước</a:t>
            </a:r>
            <a:endParaRPr lang="zh-CN" altLang="en-US" sz="4400" b="1" dirty="0">
              <a:solidFill>
                <a:schemeClr val="bg1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2333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 DẪN HÔ HẤP NHÂN TẠO</a:t>
            </a:r>
          </a:p>
        </p:txBody>
      </p:sp>
      <p:sp>
        <p:nvSpPr>
          <p:cNvPr id="5" name="Rectangle 4">
            <a:hlinkClick r:id="rId4" action="ppaction://hlinkfile"/>
          </p:cNvPr>
          <p:cNvSpPr/>
          <p:nvPr/>
        </p:nvSpPr>
        <p:spPr>
          <a:xfrm>
            <a:off x="812800" y="1905000"/>
            <a:ext cx="10515600" cy="431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[Hướng dẫn sơ cấp cứu] Hô Hâp Nhân Tạo Cho Người Lớn - Bệnh viện Hoàn Mỹ Đà Nẵng">
            <a:hlinkClick r:id="" action="ppaction://media"/>
            <a:extLst>
              <a:ext uri="{FF2B5EF4-FFF2-40B4-BE49-F238E27FC236}">
                <a16:creationId xmlns:a16="http://schemas.microsoft.com/office/drawing/2014/main" id="{0E1969DE-AA9F-5B88-3279-F90222AC8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8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 DẪN CẤP CỨU NGƯỜI ĐUỐI NƯỚC</a:t>
            </a:r>
          </a:p>
        </p:txBody>
      </p:sp>
      <p:sp>
        <p:nvSpPr>
          <p:cNvPr id="4" name="Rectangle 3">
            <a:hlinkClick r:id="rId4" action="ppaction://hlinkfile"/>
          </p:cNvPr>
          <p:cNvSpPr/>
          <p:nvPr/>
        </p:nvSpPr>
        <p:spPr>
          <a:xfrm>
            <a:off x="863600" y="1854200"/>
            <a:ext cx="10464800" cy="416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3" name="Các bước sơ cấp cứu nạn nhân bị đuối nước.">
            <a:hlinkClick r:id="" action="ppaction://media"/>
            <a:extLst>
              <a:ext uri="{FF2B5EF4-FFF2-40B4-BE49-F238E27FC236}">
                <a16:creationId xmlns:a16="http://schemas.microsoft.com/office/drawing/2014/main" id="{03421689-699D-E1E1-8B4C-CEBC2EA226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3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2801" y="533400"/>
            <a:ext cx="1048556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2D5D23DD-44FA-411B-B568-49B9C0F9C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4801" y="671751"/>
            <a:ext cx="4876135" cy="48761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400" y="5257801"/>
            <a:ext cx="1092200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667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7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8801" y="431800"/>
            <a:ext cx="11023599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2D5D23DD-44FA-411B-B568-49B9C0F9C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4001" y="683003"/>
            <a:ext cx="4469735" cy="44697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801" y="5003801"/>
            <a:ext cx="112776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dùng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ấn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lồng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ngực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sẽ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lực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ép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tác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gián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tiếp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phổi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phục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tuần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hoàn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667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hấp</a:t>
            </a:r>
            <a:endParaRPr lang="en-US" sz="2667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75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240"/>
            <a:ext cx="11451245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019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2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8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2" y="224307"/>
            <a:ext cx="675801" cy="10632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5036C8-E2EB-4729-9808-4FFD73231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8" y="3259000"/>
            <a:ext cx="1457693" cy="31931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1" y="457203"/>
            <a:ext cx="721647" cy="637312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DAE17C18-A9E7-E5EF-DACB-F82DCB2ED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77" y="1178154"/>
            <a:ext cx="10876947" cy="51972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81BEF0-A39B-B938-7EB7-147B354D6282}"/>
              </a:ext>
            </a:extLst>
          </p:cNvPr>
          <p:cNvSpPr txBox="1"/>
          <p:nvPr/>
        </p:nvSpPr>
        <p:spPr>
          <a:xfrm>
            <a:off x="1981200" y="1602381"/>
            <a:ext cx="993726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25" indent="-495325">
              <a:buAutoNum type="arabicPeriod"/>
            </a:pPr>
            <a:r>
              <a:rPr lang="en-US" sz="2667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67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667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667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667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667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endParaRPr lang="en-US" sz="2667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95325" indent="-495325">
              <a:buAutoNum type="arabicPeriod"/>
            </a:pPr>
            <a:r>
              <a:rPr lang="en-US" sz="2667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67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667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667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667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endParaRPr lang="en-US" sz="2667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文本框 32"/>
          <p:cNvSpPr txBox="1"/>
          <p:nvPr/>
        </p:nvSpPr>
        <p:spPr>
          <a:xfrm>
            <a:off x="1396410" y="332005"/>
            <a:ext cx="10770781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altLang="zh-CN" sz="3067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IV. </a:t>
            </a:r>
            <a:r>
              <a:rPr lang="en-US" altLang="zh-CN" sz="3067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Thực</a:t>
            </a:r>
            <a:r>
              <a:rPr lang="en-US" altLang="zh-CN" sz="3067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3067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hành</a:t>
            </a:r>
            <a:r>
              <a:rPr lang="en-US" altLang="zh-CN" sz="3067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3067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hô</a:t>
            </a:r>
            <a:r>
              <a:rPr lang="en-US" altLang="zh-CN" sz="3067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3067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hấp</a:t>
            </a:r>
            <a:r>
              <a:rPr lang="en-US" altLang="zh-CN" sz="3067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3067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nhân</a:t>
            </a:r>
            <a:r>
              <a:rPr lang="en-US" altLang="zh-CN" sz="3067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3067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tạo</a:t>
            </a:r>
            <a:r>
              <a:rPr lang="en-US" altLang="zh-CN" sz="3067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3067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cấp</a:t>
            </a:r>
            <a:r>
              <a:rPr lang="en-US" altLang="zh-CN" sz="3067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3067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cứu</a:t>
            </a:r>
            <a:r>
              <a:rPr lang="en-US" altLang="zh-CN" sz="3067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3067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người</a:t>
            </a:r>
            <a:r>
              <a:rPr lang="en-US" altLang="zh-CN" sz="3067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3067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đuối</a:t>
            </a:r>
            <a:r>
              <a:rPr lang="en-US" altLang="zh-CN" sz="3067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3067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nước</a:t>
            </a:r>
            <a:r>
              <a:rPr lang="en-US" altLang="zh-CN" sz="3067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.</a:t>
            </a:r>
            <a:endParaRPr lang="zh-CN" altLang="en-US" sz="3067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7143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/>
          <a:stretch>
            <a:fillRect/>
          </a:stretch>
        </p:blipFill>
        <p:spPr bwMode="auto">
          <a:xfrm>
            <a:off x="0" y="1864"/>
            <a:ext cx="12192000" cy="68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63240" y="137160"/>
            <a:ext cx="6053328" cy="1024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 CẦU VỀ NHÀ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46400" y="1447800"/>
            <a:ext cx="8280400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buFont typeface="Arial" pitchFamily="34" charset="0"/>
              <a:buChar char="•"/>
            </a:pPr>
            <a:r>
              <a:rPr lang="en-US" sz="2667" dirty="0" err="1">
                <a:solidFill>
                  <a:srgbClr val="7030A0"/>
                </a:solidFill>
              </a:rPr>
              <a:t>Thuyết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phục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một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người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bỏ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thuốc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lá</a:t>
            </a:r>
            <a:r>
              <a:rPr lang="en-US" sz="2667" dirty="0">
                <a:solidFill>
                  <a:srgbClr val="7030A0"/>
                </a:solidFill>
              </a:rPr>
              <a:t>/ </a:t>
            </a:r>
            <a:r>
              <a:rPr lang="en-US" sz="2667" dirty="0" err="1">
                <a:solidFill>
                  <a:srgbClr val="7030A0"/>
                </a:solidFill>
              </a:rPr>
              <a:t>giữ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sức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khỏe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đường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hô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hấp</a:t>
            </a:r>
            <a:r>
              <a:rPr lang="en-US" sz="2667" dirty="0">
                <a:solidFill>
                  <a:srgbClr val="7030A0"/>
                </a:solidFill>
              </a:rPr>
              <a:t>.</a:t>
            </a:r>
          </a:p>
          <a:p>
            <a:pPr marL="381019" indent="-381019">
              <a:buFont typeface="Arial" pitchFamily="34" charset="0"/>
              <a:buChar char="•"/>
            </a:pPr>
            <a:r>
              <a:rPr lang="en-US" sz="2667" dirty="0" err="1">
                <a:solidFill>
                  <a:srgbClr val="7030A0"/>
                </a:solidFill>
              </a:rPr>
              <a:t>Viết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vào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hồ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sơ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học</a:t>
            </a:r>
            <a:r>
              <a:rPr lang="en-US" sz="2667" dirty="0">
                <a:solidFill>
                  <a:srgbClr val="7030A0"/>
                </a:solidFill>
              </a:rPr>
              <a:t> </a:t>
            </a:r>
            <a:r>
              <a:rPr lang="en-US" sz="2667" dirty="0" err="1">
                <a:solidFill>
                  <a:srgbClr val="7030A0"/>
                </a:solidFill>
              </a:rPr>
              <a:t>tập</a:t>
            </a:r>
            <a:endParaRPr lang="en-US" sz="2667" dirty="0">
              <a:solidFill>
                <a:srgbClr val="7030A0"/>
              </a:solidFill>
            </a:endParaRPr>
          </a:p>
          <a:p>
            <a:endParaRPr lang="en-US" sz="2667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237</Words>
  <Application>Microsoft Office PowerPoint</Application>
  <PresentationFormat>Widescreen</PresentationFormat>
  <Paragraphs>24</Paragraphs>
  <Slides>10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#9Slide03 Arima Madurai</vt:lpstr>
      <vt:lpstr>#9Slide03 Arima Madurai Black</vt:lpstr>
      <vt:lpstr>#9Slide03 Arima Madurai Bold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HƯỚNG DẪN HÔ HẤP NHÂN TẠO</vt:lpstr>
      <vt:lpstr>HƯỚNG DẪN CẤP CỨU NGƯỜI ĐUỐI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</cp:revision>
  <dcterms:created xsi:type="dcterms:W3CDTF">2023-08-28T10:26:12Z</dcterms:created>
  <dcterms:modified xsi:type="dcterms:W3CDTF">2023-08-28T11:45:30Z</dcterms:modified>
</cp:coreProperties>
</file>