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32" r:id="rId2"/>
    <p:sldId id="333" r:id="rId3"/>
    <p:sldId id="347" r:id="rId4"/>
    <p:sldId id="348" r:id="rId5"/>
    <p:sldId id="349" r:id="rId6"/>
    <p:sldId id="350" r:id="rId7"/>
    <p:sldId id="351" r:id="rId8"/>
    <p:sldId id="334" r:id="rId9"/>
    <p:sldId id="387" r:id="rId10"/>
    <p:sldId id="375" r:id="rId11"/>
    <p:sldId id="388" r:id="rId12"/>
    <p:sldId id="340" r:id="rId13"/>
    <p:sldId id="304" r:id="rId14"/>
    <p:sldId id="360" r:id="rId15"/>
    <p:sldId id="361" r:id="rId16"/>
    <p:sldId id="370" r:id="rId17"/>
    <p:sldId id="313" r:id="rId18"/>
    <p:sldId id="3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85D9E-EFC1-45DC-97D9-59E0709CEE97}"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16745-FD6B-4581-B9D3-2FFE96733DD4}" type="slidenum">
              <a:rPr lang="en-US" smtClean="0"/>
              <a:t>‹#›</a:t>
            </a:fld>
            <a:endParaRPr lang="en-US"/>
          </a:p>
        </p:txBody>
      </p:sp>
    </p:spTree>
    <p:extLst>
      <p:ext uri="{BB962C8B-B14F-4D97-AF65-F5344CB8AC3E}">
        <p14:creationId xmlns:p14="http://schemas.microsoft.com/office/powerpoint/2010/main" val="173205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24E9D-0577-DC08-E346-8A467C609A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DBD73A7-4F1E-0653-21A9-5EF807AFBF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D08602C-5FD6-D6C2-A608-7D3E4DE09840}"/>
              </a:ext>
            </a:extLst>
          </p:cNvPr>
          <p:cNvSpPr>
            <a:spLocks noGrp="1"/>
          </p:cNvSpPr>
          <p:nvPr>
            <p:ph type="dt" sz="half" idx="10"/>
          </p:nvPr>
        </p:nvSpPr>
        <p:spPr/>
        <p:txBody>
          <a:bodyPr/>
          <a:lstStyle/>
          <a:p>
            <a:fld id="{455CCA6C-29DF-4943-9B18-CDBAF4E8D44E}" type="datetimeFigureOut">
              <a:rPr lang="en-US" smtClean="0"/>
              <a:t>10/24/2024</a:t>
            </a:fld>
            <a:endParaRPr lang="en-US"/>
          </a:p>
        </p:txBody>
      </p:sp>
      <p:sp>
        <p:nvSpPr>
          <p:cNvPr id="5" name="Footer Placeholder 4">
            <a:extLst>
              <a:ext uri="{FF2B5EF4-FFF2-40B4-BE49-F238E27FC236}">
                <a16:creationId xmlns:a16="http://schemas.microsoft.com/office/drawing/2014/main" xmlns="" id="{7F47FFF0-9D91-6943-1ADD-69FAC215F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1E86FD8-9643-4836-B104-15DA5CFA9ADF}"/>
              </a:ext>
            </a:extLst>
          </p:cNvPr>
          <p:cNvSpPr>
            <a:spLocks noGrp="1"/>
          </p:cNvSpPr>
          <p:nvPr>
            <p:ph type="sldNum" sz="quarter" idx="12"/>
          </p:nvPr>
        </p:nvSpPr>
        <p:spPr/>
        <p:txBody>
          <a:bodyPr/>
          <a:lstStyle/>
          <a:p>
            <a:fld id="{8F68B00D-ACA0-483D-8474-ED8BAE96A61B}" type="slidenum">
              <a:rPr lang="en-US" smtClean="0"/>
              <a:t>‹#›</a:t>
            </a:fld>
            <a:endParaRPr lang="en-US"/>
          </a:p>
        </p:txBody>
      </p:sp>
    </p:spTree>
    <p:extLst>
      <p:ext uri="{BB962C8B-B14F-4D97-AF65-F5344CB8AC3E}">
        <p14:creationId xmlns:p14="http://schemas.microsoft.com/office/powerpoint/2010/main" val="222656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4DFF81-4349-EA75-5062-7CAF13B0BC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4098C60-86FB-13BD-B4C2-B43282FCB1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0245D2-40F4-28C4-89AE-14BB24B62861}"/>
              </a:ext>
            </a:extLst>
          </p:cNvPr>
          <p:cNvSpPr>
            <a:spLocks noGrp="1"/>
          </p:cNvSpPr>
          <p:nvPr>
            <p:ph type="dt" sz="half" idx="10"/>
          </p:nvPr>
        </p:nvSpPr>
        <p:spPr/>
        <p:txBody>
          <a:bodyPr/>
          <a:lstStyle/>
          <a:p>
            <a:fld id="{455CCA6C-29DF-4943-9B18-CDBAF4E8D44E}" type="datetimeFigureOut">
              <a:rPr lang="en-US" smtClean="0"/>
              <a:t>10/24/2024</a:t>
            </a:fld>
            <a:endParaRPr lang="en-US"/>
          </a:p>
        </p:txBody>
      </p:sp>
      <p:sp>
        <p:nvSpPr>
          <p:cNvPr id="5" name="Footer Placeholder 4">
            <a:extLst>
              <a:ext uri="{FF2B5EF4-FFF2-40B4-BE49-F238E27FC236}">
                <a16:creationId xmlns:a16="http://schemas.microsoft.com/office/drawing/2014/main" xmlns="" id="{D62E2EFE-6FF9-22DB-BE66-904696C3A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D73489-AFB4-E4D8-52DF-5E6621EF31DA}"/>
              </a:ext>
            </a:extLst>
          </p:cNvPr>
          <p:cNvSpPr>
            <a:spLocks noGrp="1"/>
          </p:cNvSpPr>
          <p:nvPr>
            <p:ph type="sldNum" sz="quarter" idx="12"/>
          </p:nvPr>
        </p:nvSpPr>
        <p:spPr/>
        <p:txBody>
          <a:bodyPr/>
          <a:lstStyle/>
          <a:p>
            <a:fld id="{8F68B00D-ACA0-483D-8474-ED8BAE96A61B}" type="slidenum">
              <a:rPr lang="en-US" smtClean="0"/>
              <a:t>‹#›</a:t>
            </a:fld>
            <a:endParaRPr lang="en-US"/>
          </a:p>
        </p:txBody>
      </p:sp>
    </p:spTree>
    <p:extLst>
      <p:ext uri="{BB962C8B-B14F-4D97-AF65-F5344CB8AC3E}">
        <p14:creationId xmlns:p14="http://schemas.microsoft.com/office/powerpoint/2010/main" val="235039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F018C3-0C69-2D16-635B-D0E6CC7868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585378-A728-2B1B-5776-516A1CF9B9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27CB56-84D0-8D5B-F615-AAC8064ECA52}"/>
              </a:ext>
            </a:extLst>
          </p:cNvPr>
          <p:cNvSpPr>
            <a:spLocks noGrp="1"/>
          </p:cNvSpPr>
          <p:nvPr>
            <p:ph type="dt" sz="half" idx="10"/>
          </p:nvPr>
        </p:nvSpPr>
        <p:spPr/>
        <p:txBody>
          <a:bodyPr/>
          <a:lstStyle/>
          <a:p>
            <a:fld id="{455CCA6C-29DF-4943-9B18-CDBAF4E8D44E}" type="datetimeFigureOut">
              <a:rPr lang="en-US" smtClean="0"/>
              <a:t>10/24/2024</a:t>
            </a:fld>
            <a:endParaRPr lang="en-US"/>
          </a:p>
        </p:txBody>
      </p:sp>
      <p:sp>
        <p:nvSpPr>
          <p:cNvPr id="5" name="Footer Placeholder 4">
            <a:extLst>
              <a:ext uri="{FF2B5EF4-FFF2-40B4-BE49-F238E27FC236}">
                <a16:creationId xmlns:a16="http://schemas.microsoft.com/office/drawing/2014/main" xmlns="" id="{B78674D8-07A4-154B-D131-392132417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3883E00-E5DD-1746-AD12-A01EC51A5D5B}"/>
              </a:ext>
            </a:extLst>
          </p:cNvPr>
          <p:cNvSpPr>
            <a:spLocks noGrp="1"/>
          </p:cNvSpPr>
          <p:nvPr>
            <p:ph type="sldNum" sz="quarter" idx="12"/>
          </p:nvPr>
        </p:nvSpPr>
        <p:spPr/>
        <p:txBody>
          <a:bodyPr/>
          <a:lstStyle/>
          <a:p>
            <a:fld id="{8F68B00D-ACA0-483D-8474-ED8BAE96A61B}" type="slidenum">
              <a:rPr lang="en-US" smtClean="0"/>
              <a:t>‹#›</a:t>
            </a:fld>
            <a:endParaRPr lang="en-US"/>
          </a:p>
        </p:txBody>
      </p:sp>
    </p:spTree>
    <p:extLst>
      <p:ext uri="{BB962C8B-B14F-4D97-AF65-F5344CB8AC3E}">
        <p14:creationId xmlns:p14="http://schemas.microsoft.com/office/powerpoint/2010/main" val="52096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57E472-E72A-0FA9-6BA0-CAE42B2D60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9CF1DF0-CD7A-44BB-74A8-A378F1740A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D14CD7-C822-43C5-960A-6D24ED2B4C5A}"/>
              </a:ext>
            </a:extLst>
          </p:cNvPr>
          <p:cNvSpPr>
            <a:spLocks noGrp="1"/>
          </p:cNvSpPr>
          <p:nvPr>
            <p:ph type="dt" sz="half" idx="10"/>
          </p:nvPr>
        </p:nvSpPr>
        <p:spPr/>
        <p:txBody>
          <a:bodyPr/>
          <a:lstStyle/>
          <a:p>
            <a:fld id="{455CCA6C-29DF-4943-9B18-CDBAF4E8D44E}" type="datetimeFigureOut">
              <a:rPr lang="en-US" smtClean="0"/>
              <a:t>10/24/2024</a:t>
            </a:fld>
            <a:endParaRPr lang="en-US"/>
          </a:p>
        </p:txBody>
      </p:sp>
      <p:sp>
        <p:nvSpPr>
          <p:cNvPr id="5" name="Footer Placeholder 4">
            <a:extLst>
              <a:ext uri="{FF2B5EF4-FFF2-40B4-BE49-F238E27FC236}">
                <a16:creationId xmlns:a16="http://schemas.microsoft.com/office/drawing/2014/main" xmlns="" id="{25ABBDD2-E691-5178-FB61-B6040ADB6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DC28637-72E1-FF01-9475-EEC4214BD9A0}"/>
              </a:ext>
            </a:extLst>
          </p:cNvPr>
          <p:cNvSpPr>
            <a:spLocks noGrp="1"/>
          </p:cNvSpPr>
          <p:nvPr>
            <p:ph type="sldNum" sz="quarter" idx="12"/>
          </p:nvPr>
        </p:nvSpPr>
        <p:spPr/>
        <p:txBody>
          <a:bodyPr/>
          <a:lstStyle/>
          <a:p>
            <a:fld id="{8F68B00D-ACA0-483D-8474-ED8BAE96A61B}" type="slidenum">
              <a:rPr lang="en-US" smtClean="0"/>
              <a:t>‹#›</a:t>
            </a:fld>
            <a:endParaRPr lang="en-US"/>
          </a:p>
        </p:txBody>
      </p:sp>
    </p:spTree>
    <p:extLst>
      <p:ext uri="{BB962C8B-B14F-4D97-AF65-F5344CB8AC3E}">
        <p14:creationId xmlns:p14="http://schemas.microsoft.com/office/powerpoint/2010/main" val="396292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C80A7-DC53-1F65-9961-1A00A8534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E42D680-CAD8-118B-BDF1-BD576701B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EA4409E-2584-BC6B-837E-C517361A47A9}"/>
              </a:ext>
            </a:extLst>
          </p:cNvPr>
          <p:cNvSpPr>
            <a:spLocks noGrp="1"/>
          </p:cNvSpPr>
          <p:nvPr>
            <p:ph type="dt" sz="half" idx="10"/>
          </p:nvPr>
        </p:nvSpPr>
        <p:spPr/>
        <p:txBody>
          <a:bodyPr/>
          <a:lstStyle/>
          <a:p>
            <a:fld id="{455CCA6C-29DF-4943-9B18-CDBAF4E8D44E}" type="datetimeFigureOut">
              <a:rPr lang="en-US" smtClean="0"/>
              <a:t>10/24/2024</a:t>
            </a:fld>
            <a:endParaRPr lang="en-US"/>
          </a:p>
        </p:txBody>
      </p:sp>
      <p:sp>
        <p:nvSpPr>
          <p:cNvPr id="5" name="Footer Placeholder 4">
            <a:extLst>
              <a:ext uri="{FF2B5EF4-FFF2-40B4-BE49-F238E27FC236}">
                <a16:creationId xmlns:a16="http://schemas.microsoft.com/office/drawing/2014/main" xmlns="" id="{56C3A9D3-ADF9-7BB7-2919-719F0B3E6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F72BCC-036E-BB3C-842B-21B28CEA9881}"/>
              </a:ext>
            </a:extLst>
          </p:cNvPr>
          <p:cNvSpPr>
            <a:spLocks noGrp="1"/>
          </p:cNvSpPr>
          <p:nvPr>
            <p:ph type="sldNum" sz="quarter" idx="12"/>
          </p:nvPr>
        </p:nvSpPr>
        <p:spPr/>
        <p:txBody>
          <a:bodyPr/>
          <a:lstStyle/>
          <a:p>
            <a:fld id="{8F68B00D-ACA0-483D-8474-ED8BAE96A61B}" type="slidenum">
              <a:rPr lang="en-US" smtClean="0"/>
              <a:t>‹#›</a:t>
            </a:fld>
            <a:endParaRPr lang="en-US"/>
          </a:p>
        </p:txBody>
      </p:sp>
    </p:spTree>
    <p:extLst>
      <p:ext uri="{BB962C8B-B14F-4D97-AF65-F5344CB8AC3E}">
        <p14:creationId xmlns:p14="http://schemas.microsoft.com/office/powerpoint/2010/main" val="16118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D4705-FF2E-51A7-2F4C-5E612EBCB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B8F480-E627-A61B-34AD-7F74BEFAA8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3D453DB-C841-8DC7-55FB-00EC731F49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8D08127-34A8-F18B-92FE-39FEF5B8E02B}"/>
              </a:ext>
            </a:extLst>
          </p:cNvPr>
          <p:cNvSpPr>
            <a:spLocks noGrp="1"/>
          </p:cNvSpPr>
          <p:nvPr>
            <p:ph type="dt" sz="half" idx="10"/>
          </p:nvPr>
        </p:nvSpPr>
        <p:spPr/>
        <p:txBody>
          <a:bodyPr/>
          <a:lstStyle/>
          <a:p>
            <a:fld id="{455CCA6C-29DF-4943-9B18-CDBAF4E8D44E}" type="datetimeFigureOut">
              <a:rPr lang="en-US" smtClean="0"/>
              <a:t>10/24/2024</a:t>
            </a:fld>
            <a:endParaRPr lang="en-US"/>
          </a:p>
        </p:txBody>
      </p:sp>
      <p:sp>
        <p:nvSpPr>
          <p:cNvPr id="6" name="Footer Placeholder 5">
            <a:extLst>
              <a:ext uri="{FF2B5EF4-FFF2-40B4-BE49-F238E27FC236}">
                <a16:creationId xmlns:a16="http://schemas.microsoft.com/office/drawing/2014/main" xmlns="" id="{7B41D923-75C4-8AE2-D520-5002B59761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D18417-0EC5-BBAE-6093-BE74F65501C8}"/>
              </a:ext>
            </a:extLst>
          </p:cNvPr>
          <p:cNvSpPr>
            <a:spLocks noGrp="1"/>
          </p:cNvSpPr>
          <p:nvPr>
            <p:ph type="sldNum" sz="quarter" idx="12"/>
          </p:nvPr>
        </p:nvSpPr>
        <p:spPr/>
        <p:txBody>
          <a:bodyPr/>
          <a:lstStyle/>
          <a:p>
            <a:fld id="{8F68B00D-ACA0-483D-8474-ED8BAE96A61B}" type="slidenum">
              <a:rPr lang="en-US" smtClean="0"/>
              <a:t>‹#›</a:t>
            </a:fld>
            <a:endParaRPr lang="en-US"/>
          </a:p>
        </p:txBody>
      </p:sp>
    </p:spTree>
    <p:extLst>
      <p:ext uri="{BB962C8B-B14F-4D97-AF65-F5344CB8AC3E}">
        <p14:creationId xmlns:p14="http://schemas.microsoft.com/office/powerpoint/2010/main" val="76668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7553B1-AB15-7BAD-03B9-6C74D29582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845C697-545A-1239-2600-AC406AF16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812855F-B95E-C690-D8F9-37DD2FFF5A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5280067-4E64-E9F4-7D2B-C766AE4E6B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99F5EBA-C4BE-D195-5B4C-20F549DB50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75E4AFE-818C-B3D2-6939-64C8AD74E115}"/>
              </a:ext>
            </a:extLst>
          </p:cNvPr>
          <p:cNvSpPr>
            <a:spLocks noGrp="1"/>
          </p:cNvSpPr>
          <p:nvPr>
            <p:ph type="dt" sz="half" idx="10"/>
          </p:nvPr>
        </p:nvSpPr>
        <p:spPr/>
        <p:txBody>
          <a:bodyPr/>
          <a:lstStyle/>
          <a:p>
            <a:fld id="{455CCA6C-29DF-4943-9B18-CDBAF4E8D44E}" type="datetimeFigureOut">
              <a:rPr lang="en-US" smtClean="0"/>
              <a:t>10/24/2024</a:t>
            </a:fld>
            <a:endParaRPr lang="en-US"/>
          </a:p>
        </p:txBody>
      </p:sp>
      <p:sp>
        <p:nvSpPr>
          <p:cNvPr id="8" name="Footer Placeholder 7">
            <a:extLst>
              <a:ext uri="{FF2B5EF4-FFF2-40B4-BE49-F238E27FC236}">
                <a16:creationId xmlns:a16="http://schemas.microsoft.com/office/drawing/2014/main" xmlns="" id="{5BD1D149-0D8B-E649-36BC-7B9C72A551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E83FDAA-95E9-4529-5E9A-B335F6360AF6}"/>
              </a:ext>
            </a:extLst>
          </p:cNvPr>
          <p:cNvSpPr>
            <a:spLocks noGrp="1"/>
          </p:cNvSpPr>
          <p:nvPr>
            <p:ph type="sldNum" sz="quarter" idx="12"/>
          </p:nvPr>
        </p:nvSpPr>
        <p:spPr/>
        <p:txBody>
          <a:bodyPr/>
          <a:lstStyle/>
          <a:p>
            <a:fld id="{8F68B00D-ACA0-483D-8474-ED8BAE96A61B}" type="slidenum">
              <a:rPr lang="en-US" smtClean="0"/>
              <a:t>‹#›</a:t>
            </a:fld>
            <a:endParaRPr lang="en-US"/>
          </a:p>
        </p:txBody>
      </p:sp>
    </p:spTree>
    <p:extLst>
      <p:ext uri="{BB962C8B-B14F-4D97-AF65-F5344CB8AC3E}">
        <p14:creationId xmlns:p14="http://schemas.microsoft.com/office/powerpoint/2010/main" val="147896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B42F9-9084-78E3-C7E2-90501CD2A1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FF58D6F-2125-1167-5216-C3807D2D704F}"/>
              </a:ext>
            </a:extLst>
          </p:cNvPr>
          <p:cNvSpPr>
            <a:spLocks noGrp="1"/>
          </p:cNvSpPr>
          <p:nvPr>
            <p:ph type="dt" sz="half" idx="10"/>
          </p:nvPr>
        </p:nvSpPr>
        <p:spPr/>
        <p:txBody>
          <a:bodyPr/>
          <a:lstStyle/>
          <a:p>
            <a:fld id="{455CCA6C-29DF-4943-9B18-CDBAF4E8D44E}" type="datetimeFigureOut">
              <a:rPr lang="en-US" smtClean="0"/>
              <a:t>10/24/2024</a:t>
            </a:fld>
            <a:endParaRPr lang="en-US"/>
          </a:p>
        </p:txBody>
      </p:sp>
      <p:sp>
        <p:nvSpPr>
          <p:cNvPr id="4" name="Footer Placeholder 3">
            <a:extLst>
              <a:ext uri="{FF2B5EF4-FFF2-40B4-BE49-F238E27FC236}">
                <a16:creationId xmlns:a16="http://schemas.microsoft.com/office/drawing/2014/main" xmlns="" id="{C55E0915-60DB-E5D0-119F-73F42391BB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682A8EE-494E-9DE7-B01D-3A4D9BD83E87}"/>
              </a:ext>
            </a:extLst>
          </p:cNvPr>
          <p:cNvSpPr>
            <a:spLocks noGrp="1"/>
          </p:cNvSpPr>
          <p:nvPr>
            <p:ph type="sldNum" sz="quarter" idx="12"/>
          </p:nvPr>
        </p:nvSpPr>
        <p:spPr/>
        <p:txBody>
          <a:bodyPr/>
          <a:lstStyle/>
          <a:p>
            <a:fld id="{8F68B00D-ACA0-483D-8474-ED8BAE96A61B}" type="slidenum">
              <a:rPr lang="en-US" smtClean="0"/>
              <a:t>‹#›</a:t>
            </a:fld>
            <a:endParaRPr lang="en-US"/>
          </a:p>
        </p:txBody>
      </p:sp>
    </p:spTree>
    <p:extLst>
      <p:ext uri="{BB962C8B-B14F-4D97-AF65-F5344CB8AC3E}">
        <p14:creationId xmlns:p14="http://schemas.microsoft.com/office/powerpoint/2010/main" val="139489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353BD14-FB89-2CE8-F1E9-B17258C233B3}"/>
              </a:ext>
            </a:extLst>
          </p:cNvPr>
          <p:cNvSpPr>
            <a:spLocks noGrp="1"/>
          </p:cNvSpPr>
          <p:nvPr>
            <p:ph type="dt" sz="half" idx="10"/>
          </p:nvPr>
        </p:nvSpPr>
        <p:spPr/>
        <p:txBody>
          <a:bodyPr/>
          <a:lstStyle/>
          <a:p>
            <a:fld id="{455CCA6C-29DF-4943-9B18-CDBAF4E8D44E}" type="datetimeFigureOut">
              <a:rPr lang="en-US" smtClean="0"/>
              <a:t>10/24/2024</a:t>
            </a:fld>
            <a:endParaRPr lang="en-US"/>
          </a:p>
        </p:txBody>
      </p:sp>
      <p:sp>
        <p:nvSpPr>
          <p:cNvPr id="3" name="Footer Placeholder 2">
            <a:extLst>
              <a:ext uri="{FF2B5EF4-FFF2-40B4-BE49-F238E27FC236}">
                <a16:creationId xmlns:a16="http://schemas.microsoft.com/office/drawing/2014/main" xmlns="" id="{178BB714-7142-AD7C-2898-44B900ABA1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1C84FD-93B9-AB24-CEC0-267180A90A0D}"/>
              </a:ext>
            </a:extLst>
          </p:cNvPr>
          <p:cNvSpPr>
            <a:spLocks noGrp="1"/>
          </p:cNvSpPr>
          <p:nvPr>
            <p:ph type="sldNum" sz="quarter" idx="12"/>
          </p:nvPr>
        </p:nvSpPr>
        <p:spPr/>
        <p:txBody>
          <a:bodyPr/>
          <a:lstStyle/>
          <a:p>
            <a:fld id="{8F68B00D-ACA0-483D-8474-ED8BAE96A61B}" type="slidenum">
              <a:rPr lang="en-US" smtClean="0"/>
              <a:t>‹#›</a:t>
            </a:fld>
            <a:endParaRPr lang="en-US"/>
          </a:p>
        </p:txBody>
      </p:sp>
    </p:spTree>
    <p:extLst>
      <p:ext uri="{BB962C8B-B14F-4D97-AF65-F5344CB8AC3E}">
        <p14:creationId xmlns:p14="http://schemas.microsoft.com/office/powerpoint/2010/main" val="25585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253B1-140D-9DDC-DBA9-A23850ABA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B5948F2-7C10-F69E-611F-EF4F59D54C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886174B-A125-AEA9-2CAC-76E48F929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82CEC5C-9406-AB23-033F-0C1B4C154B06}"/>
              </a:ext>
            </a:extLst>
          </p:cNvPr>
          <p:cNvSpPr>
            <a:spLocks noGrp="1"/>
          </p:cNvSpPr>
          <p:nvPr>
            <p:ph type="dt" sz="half" idx="10"/>
          </p:nvPr>
        </p:nvSpPr>
        <p:spPr/>
        <p:txBody>
          <a:bodyPr/>
          <a:lstStyle/>
          <a:p>
            <a:fld id="{455CCA6C-29DF-4943-9B18-CDBAF4E8D44E}" type="datetimeFigureOut">
              <a:rPr lang="en-US" smtClean="0"/>
              <a:t>10/24/2024</a:t>
            </a:fld>
            <a:endParaRPr lang="en-US"/>
          </a:p>
        </p:txBody>
      </p:sp>
      <p:sp>
        <p:nvSpPr>
          <p:cNvPr id="6" name="Footer Placeholder 5">
            <a:extLst>
              <a:ext uri="{FF2B5EF4-FFF2-40B4-BE49-F238E27FC236}">
                <a16:creationId xmlns:a16="http://schemas.microsoft.com/office/drawing/2014/main" xmlns="" id="{06376133-434C-8001-668D-5BF5BB6E14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AF4BE0-51E5-CC53-8049-5D10E7997664}"/>
              </a:ext>
            </a:extLst>
          </p:cNvPr>
          <p:cNvSpPr>
            <a:spLocks noGrp="1"/>
          </p:cNvSpPr>
          <p:nvPr>
            <p:ph type="sldNum" sz="quarter" idx="12"/>
          </p:nvPr>
        </p:nvSpPr>
        <p:spPr/>
        <p:txBody>
          <a:bodyPr/>
          <a:lstStyle/>
          <a:p>
            <a:fld id="{8F68B00D-ACA0-483D-8474-ED8BAE96A61B}" type="slidenum">
              <a:rPr lang="en-US" smtClean="0"/>
              <a:t>‹#›</a:t>
            </a:fld>
            <a:endParaRPr lang="en-US"/>
          </a:p>
        </p:txBody>
      </p:sp>
    </p:spTree>
    <p:extLst>
      <p:ext uri="{BB962C8B-B14F-4D97-AF65-F5344CB8AC3E}">
        <p14:creationId xmlns:p14="http://schemas.microsoft.com/office/powerpoint/2010/main" val="144602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72E8B-B4C9-B936-BE4E-7C2A101C0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5D24220-1653-C67D-BFDE-242F2DBE2F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FD1852B-8737-5BDF-B573-3D42741D4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87B1FB0-053A-2900-4808-BFE9C6001963}"/>
              </a:ext>
            </a:extLst>
          </p:cNvPr>
          <p:cNvSpPr>
            <a:spLocks noGrp="1"/>
          </p:cNvSpPr>
          <p:nvPr>
            <p:ph type="dt" sz="half" idx="10"/>
          </p:nvPr>
        </p:nvSpPr>
        <p:spPr/>
        <p:txBody>
          <a:bodyPr/>
          <a:lstStyle/>
          <a:p>
            <a:fld id="{455CCA6C-29DF-4943-9B18-CDBAF4E8D44E}" type="datetimeFigureOut">
              <a:rPr lang="en-US" smtClean="0"/>
              <a:t>10/24/2024</a:t>
            </a:fld>
            <a:endParaRPr lang="en-US"/>
          </a:p>
        </p:txBody>
      </p:sp>
      <p:sp>
        <p:nvSpPr>
          <p:cNvPr id="6" name="Footer Placeholder 5">
            <a:extLst>
              <a:ext uri="{FF2B5EF4-FFF2-40B4-BE49-F238E27FC236}">
                <a16:creationId xmlns:a16="http://schemas.microsoft.com/office/drawing/2014/main" xmlns="" id="{1A388020-9E90-E696-FD92-4DD175D3D5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BCC4C7A-C20B-1117-7000-A34C29E00885}"/>
              </a:ext>
            </a:extLst>
          </p:cNvPr>
          <p:cNvSpPr>
            <a:spLocks noGrp="1"/>
          </p:cNvSpPr>
          <p:nvPr>
            <p:ph type="sldNum" sz="quarter" idx="12"/>
          </p:nvPr>
        </p:nvSpPr>
        <p:spPr/>
        <p:txBody>
          <a:bodyPr/>
          <a:lstStyle/>
          <a:p>
            <a:fld id="{8F68B00D-ACA0-483D-8474-ED8BAE96A61B}" type="slidenum">
              <a:rPr lang="en-US" smtClean="0"/>
              <a:t>‹#›</a:t>
            </a:fld>
            <a:endParaRPr lang="en-US"/>
          </a:p>
        </p:txBody>
      </p:sp>
    </p:spTree>
    <p:extLst>
      <p:ext uri="{BB962C8B-B14F-4D97-AF65-F5344CB8AC3E}">
        <p14:creationId xmlns:p14="http://schemas.microsoft.com/office/powerpoint/2010/main" val="263660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F087978-4624-7917-63D7-6C0AC012D7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C512839-4D8B-E748-D09A-070A647B60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C81EDE-D1CB-57A3-C152-9C20BDE759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CCA6C-29DF-4943-9B18-CDBAF4E8D44E}" type="datetimeFigureOut">
              <a:rPr lang="en-US" smtClean="0"/>
              <a:t>10/24/2024</a:t>
            </a:fld>
            <a:endParaRPr lang="en-US"/>
          </a:p>
        </p:txBody>
      </p:sp>
      <p:sp>
        <p:nvSpPr>
          <p:cNvPr id="5" name="Footer Placeholder 4">
            <a:extLst>
              <a:ext uri="{FF2B5EF4-FFF2-40B4-BE49-F238E27FC236}">
                <a16:creationId xmlns:a16="http://schemas.microsoft.com/office/drawing/2014/main" xmlns="" id="{F16C33D2-43C3-E25F-FFDB-277F24D0F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8BB341E-8BE8-5140-57E5-AF2B0D6AA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8B00D-ACA0-483D-8474-ED8BAE96A61B}" type="slidenum">
              <a:rPr lang="en-US" smtClean="0"/>
              <a:t>‹#›</a:t>
            </a:fld>
            <a:endParaRPr lang="en-US"/>
          </a:p>
        </p:txBody>
      </p:sp>
    </p:spTree>
    <p:extLst>
      <p:ext uri="{BB962C8B-B14F-4D97-AF65-F5344CB8AC3E}">
        <p14:creationId xmlns:p14="http://schemas.microsoft.com/office/powerpoint/2010/main" val="2936372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gif"/><Relationship Id="rId18" Type="http://schemas.openxmlformats.org/officeDocument/2006/relationships/slide" Target="slide17.xml"/><Relationship Id="rId26" Type="http://schemas.openxmlformats.org/officeDocument/2006/relationships/image" Target="../media/image18.png"/><Relationship Id="rId3" Type="http://schemas.openxmlformats.org/officeDocument/2006/relationships/slideLayout" Target="../slideLayouts/slideLayout2.xml"/><Relationship Id="rId21" Type="http://schemas.openxmlformats.org/officeDocument/2006/relationships/slide" Target="slide2.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gif"/><Relationship Id="rId25" Type="http://schemas.openxmlformats.org/officeDocument/2006/relationships/slide" Target="slide4.xml"/><Relationship Id="rId2" Type="http://schemas.openxmlformats.org/officeDocument/2006/relationships/audio" Target="../media/media1.wma"/><Relationship Id="rId16" Type="http://schemas.openxmlformats.org/officeDocument/2006/relationships/image" Target="../media/image12.png"/><Relationship Id="rId20" Type="http://schemas.openxmlformats.org/officeDocument/2006/relationships/image" Target="../media/image15.png"/><Relationship Id="rId29" Type="http://schemas.openxmlformats.org/officeDocument/2006/relationships/slide" Target="slide6.xml"/><Relationship Id="rId1" Type="http://schemas.microsoft.com/office/2007/relationships/media" Target="../media/media1.wma"/><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17.png"/><Relationship Id="rId32" Type="http://schemas.openxmlformats.org/officeDocument/2006/relationships/image" Target="../media/image21.png"/><Relationship Id="rId5" Type="http://schemas.openxmlformats.org/officeDocument/2006/relationships/image" Target="../media/image1.jpeg"/><Relationship Id="rId15" Type="http://schemas.openxmlformats.org/officeDocument/2006/relationships/image" Target="../media/image11.gif"/><Relationship Id="rId23" Type="http://schemas.openxmlformats.org/officeDocument/2006/relationships/slide" Target="slide3.xml"/><Relationship Id="rId28" Type="http://schemas.openxmlformats.org/officeDocument/2006/relationships/image" Target="../media/image19.png"/><Relationship Id="rId10" Type="http://schemas.openxmlformats.org/officeDocument/2006/relationships/image" Target="../media/image6.png"/><Relationship Id="rId19" Type="http://schemas.openxmlformats.org/officeDocument/2006/relationships/image" Target="../media/image14.png"/><Relationship Id="rId31" Type="http://schemas.openxmlformats.org/officeDocument/2006/relationships/slide" Target="slide7.xml"/><Relationship Id="rId4" Type="http://schemas.openxmlformats.org/officeDocument/2006/relationships/audio" Target="../media/audio1.wav"/><Relationship Id="rId9" Type="http://schemas.openxmlformats.org/officeDocument/2006/relationships/image" Target="../media/image5.png"/><Relationship Id="rId14" Type="http://schemas.openxmlformats.org/officeDocument/2006/relationships/image" Target="../media/image10.gif"/><Relationship Id="rId22" Type="http://schemas.openxmlformats.org/officeDocument/2006/relationships/image" Target="../media/image16.png"/><Relationship Id="rId27" Type="http://schemas.openxmlformats.org/officeDocument/2006/relationships/slide" Target="slide5.xml"/><Relationship Id="rId30"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https://img.loigiaihay.com/picture/2019/0919/tnxh3-b2-h2-b1.jpg"/>
          <p:cNvPicPr/>
          <p:nvPr/>
        </p:nvPicPr>
        <p:blipFill>
          <a:blip r:embed="rId5">
            <a:extLst>
              <a:ext uri="{28A0092B-C50C-407E-A947-70E740481C1C}">
                <a14:useLocalDpi xmlns:a14="http://schemas.microsoft.com/office/drawing/2010/main" val="0"/>
              </a:ext>
            </a:extLst>
          </a:blip>
          <a:srcRect/>
          <a:stretch>
            <a:fillRect/>
          </a:stretch>
        </p:blipFill>
        <p:spPr bwMode="auto">
          <a:xfrm>
            <a:off x="4015822" y="562775"/>
            <a:ext cx="7932069" cy="5070747"/>
          </a:xfrm>
          <a:prstGeom prst="rect">
            <a:avLst/>
          </a:prstGeom>
          <a:noFill/>
          <a:ln>
            <a:noFill/>
          </a:ln>
        </p:spPr>
      </p:pic>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03" y="-8387"/>
            <a:ext cx="12187269" cy="6858767"/>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1950" y="661354"/>
            <a:ext cx="2651990" cy="2651990"/>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5612" y="1009842"/>
            <a:ext cx="2639810" cy="2639810"/>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13536" y="667451"/>
            <a:ext cx="2639810" cy="2645893"/>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3616" y="2960592"/>
            <a:ext cx="2651990" cy="2651990"/>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90698" y="3298164"/>
            <a:ext cx="2639810" cy="2639810"/>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27342" y="2938054"/>
            <a:ext cx="2651990" cy="2651990"/>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9" y="1101453"/>
            <a:ext cx="1168595" cy="1168595"/>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02" y="883976"/>
            <a:ext cx="1061107" cy="1061107"/>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8251" y="1738169"/>
            <a:ext cx="1127571" cy="1127571"/>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692" y="-974833"/>
            <a:ext cx="1761897" cy="6059949"/>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85117"/>
            <a:ext cx="647700" cy="904875"/>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03420"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703" y="-671549"/>
            <a:ext cx="609600" cy="6096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42276" y="646174"/>
            <a:ext cx="2651990" cy="2651990"/>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921681" y="1009842"/>
            <a:ext cx="2633741" cy="2639810"/>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01180" y="708170"/>
            <a:ext cx="2639810" cy="2639810"/>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278110" y="2938054"/>
            <a:ext cx="2651990" cy="2651990"/>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570794" y="3309734"/>
            <a:ext cx="2633741" cy="2639810"/>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75204" y="2960592"/>
            <a:ext cx="2651990" cy="2651990"/>
          </a:xfrm>
          <a:prstGeom prst="rect">
            <a:avLst/>
          </a:prstGeom>
        </p:spPr>
      </p:pic>
    </p:spTree>
    <p:extLst>
      <p:ext uri="{BB962C8B-B14F-4D97-AF65-F5344CB8AC3E}">
        <p14:creationId xmlns:p14="http://schemas.microsoft.com/office/powerpoint/2010/main" val="357546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37934674"/>
              </p:ext>
            </p:extLst>
          </p:nvPr>
        </p:nvGraphicFramePr>
        <p:xfrm>
          <a:off x="217714" y="94892"/>
          <a:ext cx="11219543" cy="6579452"/>
        </p:xfrm>
        <a:graphic>
          <a:graphicData uri="http://schemas.openxmlformats.org/drawingml/2006/table">
            <a:tbl>
              <a:tblPr firstRow="1" firstCol="1" bandRow="1">
                <a:tableStyleId>{5C22544A-7EE6-4342-B048-85BDC9FD1C3A}</a:tableStyleId>
              </a:tblPr>
              <a:tblGrid>
                <a:gridCol w="1973943">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gridCol w="5435600">
                  <a:extLst>
                    <a:ext uri="{9D8B030D-6E8A-4147-A177-3AD203B41FA5}">
                      <a16:colId xmlns:a16="http://schemas.microsoft.com/office/drawing/2014/main" xmlns="" val="20002"/>
                    </a:ext>
                  </a:extLst>
                </a:gridCol>
              </a:tblGrid>
              <a:tr h="515521">
                <a:tc>
                  <a:txBody>
                    <a:bodyPr/>
                    <a:lstStyle/>
                    <a:p>
                      <a:pPr marL="0" marR="0" algn="ctr">
                        <a:lnSpc>
                          <a:spcPct val="115000"/>
                        </a:lnSpc>
                        <a:spcBef>
                          <a:spcPts val="0"/>
                        </a:spcBef>
                        <a:spcAft>
                          <a:spcPts val="0"/>
                        </a:spcAft>
                      </a:pPr>
                      <a:r>
                        <a:rPr lang="en-US" sz="2800" dirty="0" err="1">
                          <a:solidFill>
                            <a:schemeClr val="bg2"/>
                          </a:solidFill>
                          <a:effectLst/>
                          <a:latin typeface="Times New Roman" pitchFamily="18" charset="0"/>
                          <a:cs typeface="Times New Roman" pitchFamily="18" charset="0"/>
                        </a:rPr>
                        <a:t>Tên</a:t>
                      </a:r>
                      <a:r>
                        <a:rPr lang="en-US" sz="2800" dirty="0">
                          <a:solidFill>
                            <a:schemeClr val="bg2"/>
                          </a:solidFill>
                          <a:effectLst/>
                          <a:latin typeface="Times New Roman" pitchFamily="18" charset="0"/>
                          <a:cs typeface="Times New Roman" pitchFamily="18" charset="0"/>
                        </a:rPr>
                        <a:t> </a:t>
                      </a:r>
                      <a:r>
                        <a:rPr lang="en-US" sz="2800" dirty="0" err="1">
                          <a:solidFill>
                            <a:schemeClr val="bg2"/>
                          </a:solidFill>
                          <a:effectLst/>
                          <a:latin typeface="Times New Roman" pitchFamily="18" charset="0"/>
                          <a:cs typeface="Times New Roman" pitchFamily="18" charset="0"/>
                        </a:rPr>
                        <a:t>bệnh</a:t>
                      </a:r>
                      <a:endParaRPr lang="en-US" sz="2800" dirty="0">
                        <a:solidFill>
                          <a:schemeClr val="bg2"/>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700" dirty="0" err="1">
                          <a:solidFill>
                            <a:schemeClr val="bg2"/>
                          </a:solidFill>
                          <a:effectLst/>
                          <a:latin typeface="Times New Roman" pitchFamily="18" charset="0"/>
                          <a:cs typeface="Times New Roman" pitchFamily="18" charset="0"/>
                        </a:rPr>
                        <a:t>Nguyên</a:t>
                      </a:r>
                      <a:r>
                        <a:rPr lang="en-US" sz="2700" dirty="0">
                          <a:solidFill>
                            <a:schemeClr val="bg2"/>
                          </a:solidFill>
                          <a:effectLst/>
                          <a:latin typeface="Times New Roman" pitchFamily="18" charset="0"/>
                          <a:cs typeface="Times New Roman" pitchFamily="18" charset="0"/>
                        </a:rPr>
                        <a:t> </a:t>
                      </a:r>
                      <a:r>
                        <a:rPr lang="en-US" sz="2700" dirty="0" err="1">
                          <a:solidFill>
                            <a:schemeClr val="bg2"/>
                          </a:solidFill>
                          <a:effectLst/>
                          <a:latin typeface="Times New Roman" pitchFamily="18" charset="0"/>
                          <a:cs typeface="Times New Roman" pitchFamily="18" charset="0"/>
                        </a:rPr>
                        <a:t>nhân</a:t>
                      </a:r>
                      <a:endParaRPr lang="en-US" sz="2700" dirty="0">
                        <a:solidFill>
                          <a:schemeClr val="bg2"/>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700" dirty="0" err="1">
                          <a:solidFill>
                            <a:schemeClr val="bg2"/>
                          </a:solidFill>
                          <a:effectLst/>
                          <a:latin typeface="Times New Roman" pitchFamily="18" charset="0"/>
                          <a:cs typeface="Times New Roman" pitchFamily="18" charset="0"/>
                        </a:rPr>
                        <a:t>Giải</a:t>
                      </a:r>
                      <a:r>
                        <a:rPr lang="en-US" sz="2700" dirty="0">
                          <a:solidFill>
                            <a:schemeClr val="bg2"/>
                          </a:solidFill>
                          <a:effectLst/>
                          <a:latin typeface="Times New Roman" pitchFamily="18" charset="0"/>
                          <a:cs typeface="Times New Roman" pitchFamily="18" charset="0"/>
                        </a:rPr>
                        <a:t> </a:t>
                      </a:r>
                      <a:r>
                        <a:rPr lang="en-US" sz="2700" dirty="0" err="1">
                          <a:solidFill>
                            <a:schemeClr val="bg2"/>
                          </a:solidFill>
                          <a:effectLst/>
                          <a:latin typeface="Times New Roman" pitchFamily="18" charset="0"/>
                          <a:cs typeface="Times New Roman" pitchFamily="18" charset="0"/>
                        </a:rPr>
                        <a:t>pháp</a:t>
                      </a:r>
                      <a:endParaRPr lang="en-US" sz="2700" dirty="0">
                        <a:solidFill>
                          <a:schemeClr val="bg2"/>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167683">
                <a:tc>
                  <a:txBody>
                    <a:bodyPr/>
                    <a:lstStyle/>
                    <a:p>
                      <a:pPr marL="0" marR="0" algn="l">
                        <a:lnSpc>
                          <a:spcPct val="115000"/>
                        </a:lnSpc>
                        <a:spcBef>
                          <a:spcPts val="0"/>
                        </a:spcBef>
                        <a:spcAft>
                          <a:spcPts val="0"/>
                        </a:spcAft>
                      </a:pPr>
                      <a:r>
                        <a:rPr lang="en-US" sz="2800" dirty="0" err="1">
                          <a:solidFill>
                            <a:schemeClr val="bg2"/>
                          </a:solidFill>
                          <a:effectLst/>
                          <a:latin typeface="Times New Roman" pitchFamily="18" charset="0"/>
                          <a:cs typeface="Times New Roman" pitchFamily="18" charset="0"/>
                        </a:rPr>
                        <a:t>Viêm</a:t>
                      </a:r>
                      <a:r>
                        <a:rPr lang="en-US" sz="2800" dirty="0">
                          <a:solidFill>
                            <a:schemeClr val="bg2"/>
                          </a:solidFill>
                          <a:effectLst/>
                          <a:latin typeface="Times New Roman" pitchFamily="18" charset="0"/>
                          <a:cs typeface="Times New Roman" pitchFamily="18" charset="0"/>
                        </a:rPr>
                        <a:t> </a:t>
                      </a:r>
                      <a:r>
                        <a:rPr lang="en-US" sz="2800" dirty="0" err="1">
                          <a:solidFill>
                            <a:schemeClr val="bg2"/>
                          </a:solidFill>
                          <a:effectLst/>
                          <a:latin typeface="Times New Roman" pitchFamily="18" charset="0"/>
                          <a:cs typeface="Times New Roman" pitchFamily="18" charset="0"/>
                        </a:rPr>
                        <a:t>đường</a:t>
                      </a:r>
                      <a:r>
                        <a:rPr lang="en-US" sz="2800" dirty="0">
                          <a:solidFill>
                            <a:schemeClr val="bg2"/>
                          </a:solidFill>
                          <a:effectLst/>
                          <a:latin typeface="Times New Roman" pitchFamily="18" charset="0"/>
                          <a:cs typeface="Times New Roman" pitchFamily="18" charset="0"/>
                        </a:rPr>
                        <a:t> </a:t>
                      </a:r>
                      <a:r>
                        <a:rPr lang="en-US" sz="2800" dirty="0" err="1">
                          <a:solidFill>
                            <a:schemeClr val="bg2"/>
                          </a:solidFill>
                          <a:effectLst/>
                          <a:latin typeface="Times New Roman" pitchFamily="18" charset="0"/>
                          <a:cs typeface="Times New Roman" pitchFamily="18" charset="0"/>
                        </a:rPr>
                        <a:t>hô</a:t>
                      </a:r>
                      <a:r>
                        <a:rPr lang="en-US" sz="2800" dirty="0">
                          <a:solidFill>
                            <a:schemeClr val="bg2"/>
                          </a:solidFill>
                          <a:effectLst/>
                          <a:latin typeface="Times New Roman" pitchFamily="18" charset="0"/>
                          <a:cs typeface="Times New Roman" pitchFamily="18" charset="0"/>
                        </a:rPr>
                        <a:t> </a:t>
                      </a:r>
                      <a:r>
                        <a:rPr lang="en-US" sz="2800" dirty="0" err="1">
                          <a:solidFill>
                            <a:schemeClr val="bg2"/>
                          </a:solidFill>
                          <a:effectLst/>
                          <a:latin typeface="Times New Roman" pitchFamily="18" charset="0"/>
                          <a:cs typeface="Times New Roman" pitchFamily="18" charset="0"/>
                        </a:rPr>
                        <a:t>hấp</a:t>
                      </a:r>
                      <a:endParaRPr lang="en-US" sz="2800" dirty="0">
                        <a:solidFill>
                          <a:schemeClr val="bg2"/>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728565">
                <a:tc>
                  <a:txBody>
                    <a:bodyPr/>
                    <a:lstStyle/>
                    <a:p>
                      <a:pPr marL="0" marR="0" algn="l">
                        <a:lnSpc>
                          <a:spcPct val="115000"/>
                        </a:lnSpc>
                        <a:spcBef>
                          <a:spcPts val="0"/>
                        </a:spcBef>
                        <a:spcAft>
                          <a:spcPts val="0"/>
                        </a:spcAft>
                      </a:pPr>
                      <a:r>
                        <a:rPr lang="en-US" sz="2800" dirty="0" err="1">
                          <a:solidFill>
                            <a:schemeClr val="bg2"/>
                          </a:solidFill>
                          <a:effectLst/>
                          <a:latin typeface="Times New Roman" pitchFamily="18" charset="0"/>
                          <a:cs typeface="Times New Roman" pitchFamily="18" charset="0"/>
                        </a:rPr>
                        <a:t>Viêm</a:t>
                      </a:r>
                      <a:r>
                        <a:rPr lang="en-US" sz="2800" dirty="0">
                          <a:solidFill>
                            <a:schemeClr val="bg2"/>
                          </a:solidFill>
                          <a:effectLst/>
                          <a:latin typeface="Times New Roman" pitchFamily="18" charset="0"/>
                          <a:cs typeface="Times New Roman" pitchFamily="18" charset="0"/>
                        </a:rPr>
                        <a:t> </a:t>
                      </a:r>
                      <a:r>
                        <a:rPr lang="en-US" sz="2800" dirty="0" err="1">
                          <a:solidFill>
                            <a:schemeClr val="bg2"/>
                          </a:solidFill>
                          <a:effectLst/>
                          <a:latin typeface="Times New Roman" pitchFamily="18" charset="0"/>
                          <a:cs typeface="Times New Roman" pitchFamily="18" charset="0"/>
                        </a:rPr>
                        <a:t>phổi</a:t>
                      </a:r>
                      <a:endParaRPr lang="en-US" sz="2800" dirty="0">
                        <a:solidFill>
                          <a:schemeClr val="bg2"/>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167683">
                <a:tc>
                  <a:txBody>
                    <a:bodyPr/>
                    <a:lstStyle/>
                    <a:p>
                      <a:pPr marL="0" marR="0" algn="l">
                        <a:lnSpc>
                          <a:spcPct val="115000"/>
                        </a:lnSpc>
                        <a:spcBef>
                          <a:spcPts val="0"/>
                        </a:spcBef>
                        <a:spcAft>
                          <a:spcPts val="0"/>
                        </a:spcAft>
                      </a:pPr>
                      <a:r>
                        <a:rPr lang="en-US" sz="2800" dirty="0">
                          <a:solidFill>
                            <a:schemeClr val="bg2"/>
                          </a:solidFill>
                          <a:effectLst/>
                          <a:latin typeface="Times New Roman" pitchFamily="18" charset="0"/>
                          <a:cs typeface="Times New Roman" pitchFamily="18" charset="0"/>
                        </a:rPr>
                        <a:t>Lao </a:t>
                      </a:r>
                      <a:r>
                        <a:rPr lang="en-US" sz="2800" dirty="0" err="1">
                          <a:solidFill>
                            <a:schemeClr val="bg2"/>
                          </a:solidFill>
                          <a:effectLst/>
                          <a:latin typeface="Times New Roman" pitchFamily="18" charset="0"/>
                          <a:cs typeface="Times New Roman" pitchFamily="18" charset="0"/>
                        </a:rPr>
                        <a:t>phổi</a:t>
                      </a:r>
                      <a:endParaRPr lang="en-US" sz="2800" dirty="0">
                        <a:solidFill>
                          <a:schemeClr val="bg2"/>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2700" dirty="0">
                        <a:solidFill>
                          <a:srgbClr val="00000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Rectangle 2"/>
          <p:cNvSpPr/>
          <p:nvPr/>
        </p:nvSpPr>
        <p:spPr>
          <a:xfrm>
            <a:off x="2324749" y="769190"/>
            <a:ext cx="3411817" cy="1578894"/>
          </a:xfrm>
          <a:prstGeom prst="rect">
            <a:avLst/>
          </a:prstGeom>
        </p:spPr>
        <p:txBody>
          <a:bodyPr wrap="square">
            <a:spAutoFit/>
          </a:bodyPr>
          <a:lstStyle/>
          <a:p>
            <a:pPr algn="just">
              <a:lnSpc>
                <a:spcPct val="115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vi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hại</a:t>
            </a:r>
            <a:endParaRPr lang="en-US" sz="2800" dirty="0">
              <a:solidFill>
                <a:srgbClr val="000000"/>
              </a:solidFill>
              <a:latin typeface="Times New Roman" pitchFamily="18" charset="0"/>
              <a:ea typeface="Times New Roman"/>
              <a:cs typeface="Times New Roman" pitchFamily="18" charset="0"/>
            </a:endParaRPr>
          </a:p>
        </p:txBody>
      </p:sp>
      <p:sp>
        <p:nvSpPr>
          <p:cNvPr id="5" name="Rectangle 4"/>
          <p:cNvSpPr/>
          <p:nvPr/>
        </p:nvSpPr>
        <p:spPr>
          <a:xfrm>
            <a:off x="6307278" y="671424"/>
            <a:ext cx="4717281" cy="2074414"/>
          </a:xfrm>
          <a:prstGeom prst="rect">
            <a:avLst/>
          </a:prstGeom>
        </p:spPr>
        <p:txBody>
          <a:bodyPr wrap="square">
            <a:spAutoFit/>
          </a:bodyPr>
          <a:lstStyle/>
          <a:p>
            <a:pPr algn="just">
              <a:lnSpc>
                <a:spcPct val="115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a:t>
            </a:r>
            <a:endParaRPr lang="en-US" sz="2800" dirty="0">
              <a:solidFill>
                <a:srgbClr val="000000"/>
              </a:solidFill>
              <a:latin typeface="Times New Roman" pitchFamily="18" charset="0"/>
              <a:ea typeface="Times New Roman"/>
              <a:cs typeface="Times New Roman" pitchFamily="18" charset="0"/>
            </a:endParaRPr>
          </a:p>
        </p:txBody>
      </p:sp>
      <p:sp>
        <p:nvSpPr>
          <p:cNvPr id="6" name="Rectangle 5"/>
          <p:cNvSpPr/>
          <p:nvPr/>
        </p:nvSpPr>
        <p:spPr>
          <a:xfrm>
            <a:off x="2324749" y="3052315"/>
            <a:ext cx="3411817" cy="1043619"/>
          </a:xfrm>
          <a:prstGeom prst="rect">
            <a:avLst/>
          </a:prstGeom>
        </p:spPr>
        <p:txBody>
          <a:bodyPr wrap="square">
            <a:spAutoFit/>
          </a:bodyPr>
          <a:lstStyle/>
          <a:p>
            <a:pPr algn="just">
              <a:lnSpc>
                <a:spcPct val="115000"/>
              </a:lnSpc>
            </a:pP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khuẩn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endParaRPr lang="en-US" sz="2800" dirty="0">
              <a:solidFill>
                <a:srgbClr val="000000"/>
              </a:solidFill>
              <a:latin typeface="Times New Roman" pitchFamily="18" charset="0"/>
              <a:ea typeface="Times New Roman"/>
              <a:cs typeface="Times New Roman" pitchFamily="18" charset="0"/>
            </a:endParaRPr>
          </a:p>
        </p:txBody>
      </p:sp>
      <p:sp>
        <p:nvSpPr>
          <p:cNvPr id="7" name="Rectangle 6"/>
          <p:cNvSpPr/>
          <p:nvPr/>
        </p:nvSpPr>
        <p:spPr>
          <a:xfrm>
            <a:off x="6124755" y="2918366"/>
            <a:ext cx="5270740" cy="1578894"/>
          </a:xfrm>
          <a:prstGeom prst="rect">
            <a:avLst/>
          </a:prstGeom>
        </p:spPr>
        <p:txBody>
          <a:bodyPr wrap="square">
            <a:spAutoFit/>
          </a:bodyPr>
          <a:lstStyle/>
          <a:p>
            <a:pPr algn="just">
              <a:lnSpc>
                <a:spcPct val="115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a:t>
            </a:r>
            <a:endParaRPr lang="en-US" sz="2800" dirty="0">
              <a:solidFill>
                <a:srgbClr val="000000"/>
              </a:solidFill>
              <a:latin typeface="Times New Roman" pitchFamily="18" charset="0"/>
              <a:ea typeface="Times New Roman"/>
              <a:cs typeface="Times New Roman" pitchFamily="18" charset="0"/>
            </a:endParaRPr>
          </a:p>
        </p:txBody>
      </p:sp>
      <p:sp>
        <p:nvSpPr>
          <p:cNvPr id="8" name="Rectangle 7"/>
          <p:cNvSpPr/>
          <p:nvPr/>
        </p:nvSpPr>
        <p:spPr>
          <a:xfrm>
            <a:off x="2324749" y="4667392"/>
            <a:ext cx="3733870" cy="1578894"/>
          </a:xfrm>
          <a:prstGeom prst="rect">
            <a:avLst/>
          </a:prstGeom>
        </p:spPr>
        <p:txBody>
          <a:bodyPr wrap="square">
            <a:spAutoFit/>
          </a:bodyPr>
          <a:lstStyle/>
          <a:p>
            <a:pPr algn="just">
              <a:lnSpc>
                <a:spcPct val="115000"/>
              </a:lnSpc>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Vikhuẩn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Mycobacterium tuberculosis.</a:t>
            </a:r>
            <a:endParaRPr lang="en-US" sz="2800" dirty="0">
              <a:solidFill>
                <a:srgbClr val="000000"/>
              </a:solidFill>
              <a:latin typeface="Times New Roman" pitchFamily="18" charset="0"/>
              <a:ea typeface="Times New Roman"/>
              <a:cs typeface="Times New Roman" pitchFamily="18" charset="0"/>
            </a:endParaRPr>
          </a:p>
        </p:txBody>
      </p:sp>
      <p:sp>
        <p:nvSpPr>
          <p:cNvPr id="9" name="Rectangle 8"/>
          <p:cNvSpPr/>
          <p:nvPr/>
        </p:nvSpPr>
        <p:spPr>
          <a:xfrm>
            <a:off x="5876026" y="4607007"/>
            <a:ext cx="5957977" cy="1578894"/>
          </a:xfrm>
          <a:prstGeom prst="rect">
            <a:avLst/>
          </a:prstGeom>
        </p:spPr>
        <p:txBody>
          <a:bodyPr wrap="square">
            <a:spAutoFit/>
          </a:bodyPr>
          <a:lstStyle/>
          <a:p>
            <a:pPr algn="just">
              <a:lnSpc>
                <a:spcPct val="115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a:t>
            </a:r>
          </a:p>
          <a:p>
            <a:pPr algn="just">
              <a:lnSpc>
                <a:spcPct val="115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Tiêm</a:t>
            </a:r>
            <a:r>
              <a:rPr lang="en-US" sz="2800" dirty="0">
                <a:latin typeface="Times New Roman" pitchFamily="18" charset="0"/>
                <a:cs typeface="Times New Roman" pitchFamily="18" charset="0"/>
              </a:rPr>
              <a:t> vaccine.</a:t>
            </a:r>
          </a:p>
          <a:p>
            <a:pPr algn="just">
              <a:lnSpc>
                <a:spcPct val="115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a:t>
            </a:r>
            <a:endParaRPr lang="en-US" sz="2800" dirty="0">
              <a:solidFill>
                <a:srgbClr val="000000"/>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4209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938" y="157876"/>
            <a:ext cx="11972143" cy="697755"/>
          </a:xfrm>
          <a:prstGeom prst="rect">
            <a:avLst/>
          </a:prstGeom>
          <a:noFill/>
        </p:spPr>
        <p:txBody>
          <a:bodyPr wrap="square" lIns="121920" tIns="60960" rIns="121920" bIns="60960" rtlCol="0">
            <a:spAutoFit/>
          </a:bodyPr>
          <a:lstStyle/>
          <a:p>
            <a:pPr algn="ctr"/>
            <a:r>
              <a:rPr lang="en-US" sz="3734" b="1" dirty="0">
                <a:solidFill>
                  <a:srgbClr val="0070C0"/>
                </a:solidFill>
                <a:latin typeface="Times New Roman" panose="02020603050405020304" pitchFamily="18" charset="0"/>
                <a:ea typeface="Times New Roman"/>
                <a:cs typeface="Times New Roman" panose="02020603050405020304" pitchFamily="18" charset="0"/>
              </a:rPr>
              <a:t> </a:t>
            </a:r>
            <a:r>
              <a:rPr lang="en-US" sz="3734" b="1" dirty="0" err="1">
                <a:solidFill>
                  <a:srgbClr val="FF0000"/>
                </a:solidFill>
                <a:latin typeface="Times New Roman" panose="02020603050405020304" pitchFamily="18" charset="0"/>
                <a:ea typeface="Times New Roman"/>
                <a:cs typeface="Times New Roman" panose="02020603050405020304" pitchFamily="18" charset="0"/>
              </a:rPr>
              <a:t>Tiết</a:t>
            </a:r>
            <a:r>
              <a:rPr lang="en-US" sz="3734" b="1" dirty="0">
                <a:solidFill>
                  <a:srgbClr val="FF0000"/>
                </a:solidFill>
                <a:latin typeface="Times New Roman" panose="02020603050405020304" pitchFamily="18" charset="0"/>
                <a:ea typeface="Times New Roman"/>
                <a:cs typeface="Times New Roman" panose="02020603050405020304" pitchFamily="18" charset="0"/>
              </a:rPr>
              <a:t> </a:t>
            </a:r>
            <a:r>
              <a:rPr lang="en-US" sz="3734" b="1" dirty="0" smtClean="0">
                <a:solidFill>
                  <a:srgbClr val="FF0000"/>
                </a:solidFill>
                <a:latin typeface="Times New Roman" panose="02020603050405020304" pitchFamily="18" charset="0"/>
                <a:ea typeface="Times New Roman"/>
                <a:cs typeface="Times New Roman" panose="02020603050405020304" pitchFamily="18" charset="0"/>
              </a:rPr>
              <a:t>13 </a:t>
            </a:r>
            <a:r>
              <a:rPr lang="en-US" sz="3734" b="1" dirty="0">
                <a:solidFill>
                  <a:srgbClr val="FF0000"/>
                </a:solidFill>
                <a:latin typeface="Times New Roman" panose="02020603050405020304" pitchFamily="18" charset="0"/>
                <a:ea typeface="Times New Roman"/>
                <a:cs typeface="Times New Roman" panose="02020603050405020304" pitchFamily="18" charset="0"/>
              </a:rPr>
              <a:t>- </a:t>
            </a:r>
            <a:r>
              <a:rPr lang="vi-VN" sz="3734" b="1" dirty="0">
                <a:solidFill>
                  <a:srgbClr val="FF0000"/>
                </a:solidFill>
                <a:latin typeface="Times New Roman" panose="02020603050405020304" pitchFamily="18" charset="0"/>
                <a:ea typeface="Times New Roman"/>
                <a:cs typeface="Times New Roman" panose="02020603050405020304" pitchFamily="18" charset="0"/>
              </a:rPr>
              <a:t>Bài </a:t>
            </a:r>
            <a:r>
              <a:rPr lang="en-US" sz="3734" b="1" dirty="0">
                <a:solidFill>
                  <a:srgbClr val="FF0000"/>
                </a:solidFill>
                <a:latin typeface="Times New Roman" panose="02020603050405020304" pitchFamily="18" charset="0"/>
                <a:ea typeface="Times New Roman"/>
                <a:cs typeface="Times New Roman" panose="02020603050405020304" pitchFamily="18" charset="0"/>
              </a:rPr>
              <a:t>34: HỆ HÔ HẤP Ở NGƯỜI . </a:t>
            </a:r>
            <a:endParaRPr lang="en-US" sz="3734" dirty="0">
              <a:solidFill>
                <a:srgbClr val="FF0000"/>
              </a:solidFill>
              <a:latin typeface="Times New Roman" panose="02020603050405020304" pitchFamily="18" charset="0"/>
              <a:ea typeface="Courier New"/>
              <a:cs typeface="Times New Roman" panose="02020603050405020304" pitchFamily="18" charset="0"/>
            </a:endParaRPr>
          </a:p>
        </p:txBody>
      </p:sp>
      <p:sp>
        <p:nvSpPr>
          <p:cNvPr id="5" name="Rectangle 4"/>
          <p:cNvSpPr/>
          <p:nvPr/>
        </p:nvSpPr>
        <p:spPr>
          <a:xfrm>
            <a:off x="97937" y="810468"/>
            <a:ext cx="6701515" cy="553998"/>
          </a:xfrm>
          <a:prstGeom prst="rect">
            <a:avLst/>
          </a:prstGeom>
        </p:spPr>
        <p:txBody>
          <a:bodyPr wrap="none" lIns="121920" tIns="60960" rIns="121920" bIns="60960">
            <a:spAutoFit/>
          </a:bodyPr>
          <a:lstStyle/>
          <a:p>
            <a:r>
              <a:rPr lang="en-US" sz="2800" b="1" dirty="0" smtClean="0">
                <a:solidFill>
                  <a:srgbClr val="0070C0"/>
                </a:solidFill>
                <a:latin typeface="Times New Roman" panose="02020603050405020304" pitchFamily="18" charset="0"/>
                <a:ea typeface="Courier New"/>
                <a:cs typeface="Times New Roman" panose="02020603050405020304" pitchFamily="18" charset="0"/>
              </a:rPr>
              <a:t>III.</a:t>
            </a:r>
            <a:r>
              <a:rPr lang="en-US" sz="2800" b="1" dirty="0" smtClean="0">
                <a:solidFill>
                  <a:srgbClr val="0070C0"/>
                </a:solidFill>
                <a:latin typeface="Arial" pitchFamily="34" charset="0"/>
                <a:ea typeface="Courier New"/>
                <a:cs typeface="Arial" pitchFamily="34"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Thuốc</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lá</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và</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tác</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hại</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của</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khói</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thuốc</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lá</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a:t>
            </a:r>
            <a:r>
              <a:rPr lang="en-US" sz="2800" b="1" dirty="0" smtClean="0">
                <a:solidFill>
                  <a:srgbClr val="0070C0"/>
                </a:solidFill>
                <a:latin typeface="Arial" pitchFamily="34" charset="0"/>
                <a:ea typeface="Courier New"/>
                <a:cs typeface="Arial" pitchFamily="34" charset="0"/>
              </a:rPr>
              <a:t> </a:t>
            </a:r>
            <a:endParaRPr lang="en-US" sz="2800" dirty="0">
              <a:solidFill>
                <a:srgbClr val="0070C0"/>
              </a:solidFill>
              <a:latin typeface="Arial" pitchFamily="34" charset="0"/>
              <a:cs typeface="Arial" pitchFamily="34" charset="0"/>
            </a:endParaRPr>
          </a:p>
        </p:txBody>
      </p:sp>
      <p:sp>
        <p:nvSpPr>
          <p:cNvPr id="7" name="TextBox 6">
            <a:extLst>
              <a:ext uri="{FF2B5EF4-FFF2-40B4-BE49-F238E27FC236}">
                <a16:creationId xmlns:a16="http://schemas.microsoft.com/office/drawing/2014/main" xmlns="" id="{9B81BEF0-A39B-B938-7EB7-147B354D6282}"/>
              </a:ext>
            </a:extLst>
          </p:cNvPr>
          <p:cNvSpPr txBox="1"/>
          <p:nvPr/>
        </p:nvSpPr>
        <p:spPr>
          <a:xfrm>
            <a:off x="331455" y="1450501"/>
            <a:ext cx="11660988" cy="3539430"/>
          </a:xfrm>
          <a:prstGeom prst="rect">
            <a:avLst/>
          </a:prstGeom>
          <a:noFill/>
        </p:spPr>
        <p:txBody>
          <a:bodyPr wrap="square" rtlCol="0">
            <a:spAutoFit/>
          </a:bodyPr>
          <a:lstStyle/>
          <a:p>
            <a:r>
              <a:rPr lang="en-US" sz="2667" dirty="0">
                <a:solidFill>
                  <a:schemeClr val="bg1"/>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Khói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CO,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NO, nicotine,...</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hại</a:t>
            </a:r>
            <a:r>
              <a:rPr lang="en-US" sz="2800" dirty="0">
                <a:latin typeface="Times New Roman" pitchFamily="18" charset="0"/>
                <a:cs typeface="Times New Roman" pitchFamily="18" charset="0"/>
              </a:rPr>
              <a:t>: CO </a:t>
            </a:r>
            <a:r>
              <a:rPr lang="en-US" sz="2800" dirty="0" err="1">
                <a:latin typeface="Times New Roman" pitchFamily="18" charset="0"/>
                <a:cs typeface="Times New Roman" pitchFamily="18" charset="0"/>
              </a:rPr>
              <a:t>chiếm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oxygen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oxygen, NO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Nicotine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lông</a:t>
            </a:r>
            <a:r>
              <a:rPr lang="en-US" sz="2800" dirty="0">
                <a:latin typeface="Times New Roman" pitchFamily="18" charset="0"/>
                <a:cs typeface="Times New Roman" pitchFamily="18" charset="0"/>
              </a:rPr>
              <a:t> rung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57427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27001"/>
            <a:ext cx="10515600" cy="1325563"/>
          </a:xfrm>
        </p:spPr>
        <p:txBody>
          <a:bodyPr/>
          <a:lstStyle/>
          <a:p>
            <a:pPr algn="ctr"/>
            <a:r>
              <a:rPr lang="en-US" sz="2667" b="1" dirty="0">
                <a:solidFill>
                  <a:srgbClr val="C00000"/>
                </a:solidFill>
                <a:latin typeface="Times New Roman" pitchFamily="18" charset="0"/>
                <a:cs typeface="Times New Roman" pitchFamily="18" charset="0"/>
              </a:rPr>
              <a:t>NỘI QUY</a:t>
            </a:r>
            <a:endParaRPr lang="en-US" sz="2667"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14400" y="1447800"/>
            <a:ext cx="10515600" cy="4351338"/>
          </a:xfrm>
        </p:spPr>
        <p:txBody>
          <a:bodyPr>
            <a:normAutofit lnSpcReduction="10000"/>
          </a:bodyPr>
          <a:lstStyle/>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có</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về</a:t>
            </a:r>
            <a:r>
              <a:rPr lang="en-US" sz="2667" dirty="0">
                <a:solidFill>
                  <a:srgbClr val="7030A0"/>
                </a:solidFill>
                <a:latin typeface="Times New Roman" pitchFamily="18" charset="0"/>
                <a:cs typeface="Times New Roman" pitchFamily="18" charset="0"/>
              </a:rPr>
              <a:t> </a:t>
            </a:r>
          </a:p>
          <a:p>
            <a:pPr>
              <a:buFont typeface="Wingdings" pitchFamily="2" charset="2"/>
              <a:buChar char="ü"/>
            </a:pPr>
            <a:r>
              <a:rPr lang="en-US" sz="2667" dirty="0">
                <a:solidFill>
                  <a:srgbClr val="7030A0"/>
                </a:solidFill>
                <a:latin typeface="Times New Roman" pitchFamily="18" charset="0"/>
                <a:cs typeface="Times New Roman" pitchFamily="18" charset="0"/>
              </a:rPr>
              <a:t>(1) </a:t>
            </a:r>
            <a:r>
              <a:rPr lang="en-US" sz="2667" dirty="0" err="1">
                <a:solidFill>
                  <a:srgbClr val="7030A0"/>
                </a:solidFill>
                <a:latin typeface="Times New Roman" pitchFamily="18" charset="0"/>
                <a:cs typeface="Times New Roman" pitchFamily="18" charset="0"/>
              </a:rPr>
              <a:t>bằng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chứng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hút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thuốc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lá</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kinh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doanh</a:t>
            </a:r>
            <a:r>
              <a:rPr lang="en-US" sz="2667" dirty="0">
                <a:solidFill>
                  <a:srgbClr val="7030A0"/>
                </a:solidFill>
                <a:latin typeface="Times New Roman" pitchFamily="18" charset="0"/>
                <a:cs typeface="Times New Roman" pitchFamily="18" charset="0"/>
              </a:rPr>
              <a:t>; </a:t>
            </a:r>
          </a:p>
          <a:p>
            <a:pPr>
              <a:buFont typeface="Wingdings" pitchFamily="2" charset="2"/>
              <a:buChar char="ü"/>
            </a:pPr>
            <a:r>
              <a:rPr lang="en-US" sz="2667" dirty="0">
                <a:solidFill>
                  <a:srgbClr val="7030A0"/>
                </a:solidFill>
                <a:latin typeface="Times New Roman" pitchFamily="18" charset="0"/>
                <a:cs typeface="Times New Roman" pitchFamily="18" charset="0"/>
              </a:rPr>
              <a:t>(2) </a:t>
            </a:r>
            <a:r>
              <a:rPr lang="en-US" sz="2667" dirty="0" err="1">
                <a:solidFill>
                  <a:srgbClr val="7030A0"/>
                </a:solidFill>
                <a:latin typeface="Times New Roman" pitchFamily="18" charset="0"/>
                <a:cs typeface="Times New Roman" pitchFamily="18" charset="0"/>
              </a:rPr>
              <a:t>lý</a:t>
            </a:r>
            <a:r>
              <a:rPr lang="en-US" sz="2667" dirty="0">
                <a:solidFill>
                  <a:srgbClr val="7030A0"/>
                </a:solidFill>
                <a:latin typeface="Times New Roman" pitchFamily="18" charset="0"/>
                <a:cs typeface="Times New Roman" pitchFamily="18" charset="0"/>
              </a:rPr>
              <a:t> do </a:t>
            </a:r>
            <a:r>
              <a:rPr lang="en-US" sz="2667" dirty="0" err="1">
                <a:solidFill>
                  <a:srgbClr val="7030A0"/>
                </a:solidFill>
                <a:latin typeface="Times New Roman" pitchFamily="18" charset="0"/>
                <a:cs typeface="Times New Roman" pitchFamily="18" charset="0"/>
              </a:rPr>
              <a:t>thuyết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phục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hút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kinh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doanh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thuốc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lá</a:t>
            </a:r>
            <a:r>
              <a:rPr lang="en-US" sz="2667" dirty="0">
                <a:solidFill>
                  <a:srgbClr val="7030A0"/>
                </a:solidFill>
                <a:latin typeface="Times New Roman" pitchFamily="18" charset="0"/>
                <a:cs typeface="Times New Roman" pitchFamily="18" charset="0"/>
              </a:rPr>
              <a:t> hay </a:t>
            </a:r>
            <a:r>
              <a:rPr lang="en-US" sz="2667" dirty="0" err="1">
                <a:solidFill>
                  <a:srgbClr val="7030A0"/>
                </a:solidFill>
                <a:latin typeface="Times New Roman" pitchFamily="18" charset="0"/>
                <a:cs typeface="Times New Roman" pitchFamily="18" charset="0"/>
              </a:rPr>
              <a:t>không</a:t>
            </a:r>
            <a:r>
              <a:rPr lang="en-US" sz="2667" dirty="0">
                <a:solidFill>
                  <a:srgbClr val="7030A0"/>
                </a:solidFill>
                <a:latin typeface="Times New Roman" pitchFamily="18" charset="0"/>
                <a:cs typeface="Times New Roman" pitchFamily="18" charset="0"/>
              </a:rPr>
              <a:t>; </a:t>
            </a:r>
          </a:p>
          <a:p>
            <a:pPr>
              <a:buFont typeface="Wingdings" pitchFamily="2" charset="2"/>
              <a:buChar char="ü"/>
            </a:pPr>
            <a:r>
              <a:rPr lang="en-US" sz="2667" dirty="0">
                <a:solidFill>
                  <a:srgbClr val="7030A0"/>
                </a:solidFill>
                <a:latin typeface="Times New Roman" pitchFamily="18" charset="0"/>
                <a:cs typeface="Times New Roman" pitchFamily="18" charset="0"/>
              </a:rPr>
              <a:t>(3) poster.</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tranh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luận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phép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liên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đến</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nội</a:t>
            </a:r>
            <a:r>
              <a:rPr lang="en-US" sz="2667" dirty="0">
                <a:solidFill>
                  <a:srgbClr val="7030A0"/>
                </a:solidFill>
                <a:latin typeface="Times New Roman" pitchFamily="18" charset="0"/>
                <a:cs typeface="Times New Roman" pitchFamily="18" charset="0"/>
              </a:rPr>
              <a:t> dung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1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đại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diện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thuyết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không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trùng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nhau</a:t>
            </a:r>
            <a:r>
              <a:rPr lang="en-US" sz="2667" dirty="0">
                <a:solidFill>
                  <a:srgbClr val="7030A0"/>
                </a:solidFill>
                <a:latin typeface="Times New Roman" pitchFamily="18" charset="0"/>
                <a:cs typeface="Times New Roman" pitchFamily="18" charset="0"/>
              </a:rPr>
              <a:t>.</a:t>
            </a:r>
          </a:p>
          <a:p>
            <a:r>
              <a:rPr lang="en-US" sz="2667" dirty="0">
                <a:solidFill>
                  <a:srgbClr val="7030A0"/>
                </a:solidFill>
                <a:latin typeface="Times New Roman" pitchFamily="18" charset="0"/>
                <a:cs typeface="Times New Roman" pitchFamily="18" charset="0"/>
              </a:rPr>
              <a:t>2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sát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sẽ</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chấm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điểm</a:t>
            </a:r>
            <a:r>
              <a:rPr lang="en-US" sz="2667" dirty="0">
                <a:solidFill>
                  <a:srgbClr val="7030A0"/>
                </a:solidFill>
                <a:latin typeface="Times New Roman" pitchFamily="18" charset="0"/>
                <a:cs typeface="Times New Roman" pitchFamily="18" charset="0"/>
              </a:rPr>
              <a:t> 2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và</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a:t>
            </a:r>
          </a:p>
          <a:p>
            <a:pPr marL="0" indent="0">
              <a:buNone/>
            </a:pPr>
            <a:endParaRPr lang="en-US" sz="2667"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932930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72B3F4F3-39DE-8EFB-9AF5-433A9554BF6E}"/>
              </a:ext>
            </a:extLst>
          </p:cNvPr>
          <p:cNvSpPr>
            <a:spLocks noGrp="1"/>
          </p:cNvSpPr>
          <p:nvPr>
            <p:ph idx="1"/>
          </p:nvPr>
        </p:nvSpPr>
        <p:spPr>
          <a:xfrm>
            <a:off x="630619" y="1023369"/>
            <a:ext cx="10515600" cy="4351338"/>
          </a:xfrm>
        </p:spPr>
        <p:txBody>
          <a:bodyPr>
            <a:normAutofit/>
          </a:bodyPr>
          <a:lstStyle/>
          <a:p>
            <a:pPr marL="0" indent="0">
              <a:buNone/>
            </a:pP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Các </a:t>
            </a:r>
            <a:r>
              <a:rPr lang="en-US" b="1" i="1" dirty="0" err="1">
                <a:solidFill>
                  <a:srgbClr val="FF0000"/>
                </a:solidFill>
                <a:latin typeface="Times New Roman" panose="02020603050405020304" pitchFamily="18" charset="0"/>
                <a:cs typeface="Times New Roman" panose="02020603050405020304" pitchFamily="18" charset="0"/>
              </a:rPr>
              <a:t>tác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nhân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có</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hại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cho</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hệ</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hô</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hấp</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đó</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là</a:t>
            </a:r>
            <a:endParaRPr lang="en-US" b="1"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495325" indent="-495325">
              <a:buAutoNum type="alphaUcPeriod"/>
            </a:pPr>
            <a:r>
              <a:rPr lang="en-US" dirty="0" err="1">
                <a:latin typeface="Times New Roman" panose="02020603050405020304" pitchFamily="18" charset="0"/>
                <a:cs typeface="Times New Roman" panose="02020603050405020304" pitchFamily="18" charset="0"/>
              </a:rPr>
              <a:t>Bụi</a:t>
            </a:r>
            <a:r>
              <a:rPr lang="en-US" dirty="0">
                <a:latin typeface="Times New Roman" panose="02020603050405020304" pitchFamily="18" charset="0"/>
                <a:cs typeface="Times New Roman" panose="02020603050405020304" pitchFamily="18" charset="0"/>
              </a:rPr>
              <a:t>						</a:t>
            </a:r>
          </a:p>
          <a:p>
            <a:pPr marL="495325" indent="-495325">
              <a:buAutoNum type="alphaUcPeriod"/>
            </a:pPr>
            <a:r>
              <a:rPr lang="en-US" dirty="0">
                <a:latin typeface="Times New Roman" panose="02020603050405020304" pitchFamily="18" charset="0"/>
                <a:cs typeface="Times New Roman" panose="02020603050405020304" pitchFamily="18" charset="0"/>
              </a:rPr>
              <a:t>Nitrogen oxide</a:t>
            </a:r>
          </a:p>
          <a:p>
            <a:pPr marL="495325" indent="-495325">
              <a:buAutoNum type="alphaUcPeriod"/>
            </a:pPr>
            <a:r>
              <a:rPr lang="en-US" dirty="0">
                <a:latin typeface="Times New Roman" panose="02020603050405020304" pitchFamily="18" charset="0"/>
                <a:cs typeface="Times New Roman" panose="02020603050405020304" pitchFamily="18" charset="0"/>
              </a:rPr>
              <a:t>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p>
          <a:p>
            <a:pPr marL="495325" indent="-495325">
              <a:buAutoNum type="alphaUcPeriod"/>
            </a:pPr>
            <a:r>
              <a:rPr lang="en-US" dirty="0" err="1">
                <a:latin typeface="Times New Roman" panose="02020603050405020304" pitchFamily="18" charset="0"/>
                <a:cs typeface="Times New Roman" panose="02020603050405020304" pitchFamily="18" charset="0"/>
              </a:rPr>
              <a:t>Tất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endParaRPr lang="en-US" dirty="0">
              <a:latin typeface="Times New Roman" panose="02020603050405020304" pitchFamily="18" charset="0"/>
              <a:cs typeface="Times New Roman" panose="02020603050405020304" pitchFamily="18" charset="0"/>
            </a:endParaRPr>
          </a:p>
          <a:p>
            <a:pPr marL="0" indent="0">
              <a:buNone/>
            </a:pPr>
            <a:endParaRPr lang="en-US" sz="2667" dirty="0">
              <a:latin typeface="+mj-lt"/>
            </a:endParaRPr>
          </a:p>
        </p:txBody>
      </p:sp>
      <p:sp>
        <p:nvSpPr>
          <p:cNvPr id="3" name="Oval 2"/>
          <p:cNvSpPr/>
          <p:nvPr/>
        </p:nvSpPr>
        <p:spPr>
          <a:xfrm>
            <a:off x="630619" y="3576608"/>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p:sp>
        <p:nvSpPr>
          <p:cNvPr id="5" name="TextBox 4">
            <a:extLst>
              <a:ext uri="{FF2B5EF4-FFF2-40B4-BE49-F238E27FC236}">
                <a16:creationId xmlns:a16="http://schemas.microsoft.com/office/drawing/2014/main" xmlns="" id="{4425E8AB-62BE-195E-27EE-85DABAD005D7}"/>
              </a:ext>
            </a:extLst>
          </p:cNvPr>
          <p:cNvSpPr txBox="1"/>
          <p:nvPr/>
        </p:nvSpPr>
        <p:spPr>
          <a:xfrm>
            <a:off x="2840419" y="180704"/>
            <a:ext cx="6096000" cy="584775"/>
          </a:xfrm>
          <a:prstGeom prst="rect">
            <a:avLst/>
          </a:prstGeom>
          <a:noFill/>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LUYỆN TẬP </a:t>
            </a:r>
          </a:p>
        </p:txBody>
      </p:sp>
    </p:spTree>
    <p:extLst>
      <p:ext uri="{BB962C8B-B14F-4D97-AF65-F5344CB8AC3E}">
        <p14:creationId xmlns:p14="http://schemas.microsoft.com/office/powerpoint/2010/main" val="335409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22BCF147-ECEE-9A1F-6857-0C1DEB517814}"/>
              </a:ext>
            </a:extLst>
          </p:cNvPr>
          <p:cNvSpPr>
            <a:spLocks noGrp="1"/>
          </p:cNvSpPr>
          <p:nvPr>
            <p:ph idx="1"/>
          </p:nvPr>
        </p:nvSpPr>
        <p:spPr>
          <a:xfrm>
            <a:off x="1140124" y="721445"/>
            <a:ext cx="10515600" cy="4351338"/>
          </a:xfrm>
        </p:spPr>
        <p:txBody>
          <a:bodyPr>
            <a:normAutofit/>
          </a:bodyPr>
          <a:lstStyle/>
          <a:p>
            <a:pPr marL="0" indent="0">
              <a:buNone/>
            </a:pP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Đâu</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là</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nguyên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nhân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gây</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bệnh</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lao</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phổi</a:t>
            </a:r>
            <a:r>
              <a:rPr lang="en-US" b="1" i="1" dirty="0">
                <a:solidFill>
                  <a:srgbClr val="FF0000"/>
                </a:solidFill>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ô </a:t>
            </a:r>
            <a:r>
              <a:rPr lang="en-US" dirty="0" err="1">
                <a:latin typeface="Times New Roman" panose="02020603050405020304" pitchFamily="18" charset="0"/>
                <a:cs typeface="Times New Roman" panose="02020603050405020304" pitchFamily="18" charset="0"/>
              </a:rPr>
              <a:t>nhiễm</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Mycobacterium tuberculosis</a:t>
            </a:r>
          </a:p>
          <a:p>
            <a:pPr marL="0" indent="0">
              <a:buNone/>
            </a:pPr>
            <a:r>
              <a:rPr lang="en-US" dirty="0">
                <a:latin typeface="Times New Roman" panose="02020603050405020304" pitchFamily="18" charset="0"/>
                <a:cs typeface="Times New Roman" panose="02020603050405020304" pitchFamily="18" charset="0"/>
              </a:rPr>
              <a:t>C. Virus</a:t>
            </a:r>
          </a:p>
          <a:p>
            <a:pPr marL="0" indent="0">
              <a:buNone/>
            </a:pPr>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Nấm</a:t>
            </a:r>
            <a:endParaRPr lang="en-US" dirty="0">
              <a:latin typeface="Times New Roman" panose="02020603050405020304" pitchFamily="18" charset="0"/>
              <a:cs typeface="Times New Roman" panose="02020603050405020304" pitchFamily="18" charset="0"/>
            </a:endParaRPr>
          </a:p>
        </p:txBody>
      </p:sp>
      <p:sp>
        <p:nvSpPr>
          <p:cNvPr id="5" name="Oval 4"/>
          <p:cNvSpPr/>
          <p:nvPr/>
        </p:nvSpPr>
        <p:spPr>
          <a:xfrm>
            <a:off x="1124948" y="2274977"/>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p:spTree>
    <p:extLst>
      <p:ext uri="{BB962C8B-B14F-4D97-AF65-F5344CB8AC3E}">
        <p14:creationId xmlns:p14="http://schemas.microsoft.com/office/powerpoint/2010/main" val="161866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22BCF147-ECEE-9A1F-6857-0C1DEB517814}"/>
              </a:ext>
            </a:extLst>
          </p:cNvPr>
          <p:cNvSpPr>
            <a:spLocks noGrp="1"/>
          </p:cNvSpPr>
          <p:nvPr>
            <p:ph idx="1"/>
          </p:nvPr>
        </p:nvSpPr>
        <p:spPr>
          <a:xfrm>
            <a:off x="708804" y="500062"/>
            <a:ext cx="10515600" cy="4351338"/>
          </a:xfrm>
        </p:spPr>
        <p:txBody>
          <a:bodyPr>
            <a:normAutofit/>
          </a:bodyPr>
          <a:lstStyle/>
          <a:p>
            <a:pPr marL="0" indent="0">
              <a:buNone/>
            </a:pPr>
            <a:r>
              <a:rPr lang="en-US" sz="2667" b="1" dirty="0" err="1">
                <a:latin typeface="Times New Roman" panose="02020603050405020304" pitchFamily="18" charset="0"/>
                <a:cs typeface="Times New Roman" panose="02020603050405020304" pitchFamily="18" charset="0"/>
              </a:rPr>
              <a:t>Câu</a:t>
            </a:r>
            <a:r>
              <a:rPr lang="en-US" sz="2667" b="1" dirty="0">
                <a:latin typeface="Times New Roman" panose="02020603050405020304" pitchFamily="18" charset="0"/>
                <a:cs typeface="Times New Roman" panose="02020603050405020304" pitchFamily="18" charset="0"/>
              </a:rPr>
              <a:t> 3:</a:t>
            </a:r>
            <a:r>
              <a:rPr lang="en-US" sz="2667" dirty="0">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Vì</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sao</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công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nhân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làm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trong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các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hầm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mỏ</a:t>
            </a:r>
            <a:r>
              <a:rPr lang="en-US" b="1" i="1" dirty="0">
                <a:solidFill>
                  <a:srgbClr val="FF0000"/>
                </a:solidFill>
                <a:latin typeface="Times New Roman" panose="02020603050405020304" pitchFamily="18" charset="0"/>
                <a:cs typeface="Times New Roman" panose="02020603050405020304" pitchFamily="18" charset="0"/>
              </a:rPr>
              <a:t> than </a:t>
            </a:r>
            <a:r>
              <a:rPr lang="en-US" b="1" i="1" dirty="0" err="1">
                <a:solidFill>
                  <a:srgbClr val="FF0000"/>
                </a:solidFill>
                <a:latin typeface="Times New Roman" panose="02020603050405020304" pitchFamily="18" charset="0"/>
                <a:cs typeface="Times New Roman" panose="02020603050405020304" pitchFamily="18" charset="0"/>
              </a:rPr>
              <a:t>có</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nguy</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cơ</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bị</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mắc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bệnh</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bụi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phổi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cao</a:t>
            </a:r>
            <a:r>
              <a:rPr lang="en-US" b="1" i="1" dirty="0">
                <a:solidFill>
                  <a:srgbClr val="FF0000"/>
                </a:solidFill>
                <a:latin typeface="Times New Roman" panose="02020603050405020304" pitchFamily="18" charset="0"/>
                <a:cs typeface="Times New Roman" panose="02020603050405020304" pitchFamily="18" charset="0"/>
              </a:rPr>
              <a:t>? </a:t>
            </a:r>
          </a:p>
          <a:p>
            <a:pPr marL="0" indent="0">
              <a:buNone/>
            </a:pPr>
            <a:endParaRPr lang="en-US" sz="2667"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bụi</a:t>
            </a:r>
            <a:r>
              <a:rPr lang="en-US" dirty="0">
                <a:latin typeface="Times New Roman" panose="02020603050405020304" pitchFamily="18" charset="0"/>
                <a:cs typeface="Times New Roman" panose="02020603050405020304" pitchFamily="18" charset="0"/>
              </a:rPr>
              <a:t> than, </a:t>
            </a:r>
            <a:r>
              <a:rPr lang="en-US" dirty="0" err="1">
                <a:latin typeface="Times New Roman" panose="02020603050405020304" pitchFamily="18" charset="0"/>
                <a:cs typeface="Times New Roman" panose="02020603050405020304" pitchFamily="18" charset="0"/>
              </a:rPr>
              <a:t>cứ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bụi</a:t>
            </a:r>
            <a:r>
              <a:rPr lang="en-US" dirty="0">
                <a:latin typeface="Times New Roman" panose="02020603050405020304" pitchFamily="18" charset="0"/>
                <a:cs typeface="Times New Roman" panose="02020603050405020304" pitchFamily="18" charset="0"/>
              </a:rPr>
              <a:t> than </a:t>
            </a:r>
            <a:r>
              <a:rPr lang="en-US" dirty="0" err="1">
                <a:latin typeface="Times New Roman" panose="02020603050405020304" pitchFamily="18" charset="0"/>
                <a:cs typeface="Times New Roman" panose="02020603050405020304" pitchFamily="18" charset="0"/>
              </a:rPr>
              <a:t>hít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bụi</a:t>
            </a:r>
            <a:r>
              <a:rPr lang="en-US" dirty="0">
                <a:latin typeface="Times New Roman" panose="02020603050405020304" pitchFamily="18" charset="0"/>
                <a:cs typeface="Times New Roman" panose="02020603050405020304" pitchFamily="18" charset="0"/>
              </a:rPr>
              <a:t> than,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endParaRPr lang="en-US" dirty="0">
              <a:latin typeface="Times New Roman" panose="02020603050405020304" pitchFamily="18" charset="0"/>
              <a:cs typeface="Times New Roman" panose="02020603050405020304" pitchFamily="18" charset="0"/>
            </a:endParaRPr>
          </a:p>
        </p:txBody>
      </p:sp>
      <p:sp>
        <p:nvSpPr>
          <p:cNvPr id="5" name="Oval 4"/>
          <p:cNvSpPr/>
          <p:nvPr/>
        </p:nvSpPr>
        <p:spPr>
          <a:xfrm>
            <a:off x="708804" y="3431875"/>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p:spTree>
    <p:extLst>
      <p:ext uri="{BB962C8B-B14F-4D97-AF65-F5344CB8AC3E}">
        <p14:creationId xmlns:p14="http://schemas.microsoft.com/office/powerpoint/2010/main" val="35433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279717"/>
            <a:ext cx="11390702" cy="1325563"/>
          </a:xfrm>
        </p:spPr>
        <p:txBody>
          <a:bodyPr>
            <a:noAutofit/>
          </a:bodyPr>
          <a:lstStyle/>
          <a:p>
            <a:r>
              <a:rPr lang="en-US" sz="2800" b="1" i="1" dirty="0" err="1">
                <a:solidFill>
                  <a:srgbClr val="C00000"/>
                </a:solidFill>
                <a:latin typeface="Times New Roman" pitchFamily="18" charset="0"/>
                <a:cs typeface="Times New Roman" pitchFamily="18" charset="0"/>
              </a:rPr>
              <a:t>Bạn</a:t>
            </a:r>
            <a:r>
              <a:rPr lang="en-US" sz="2800" b="1" i="1" dirty="0">
                <a:solidFill>
                  <a:srgbClr val="C00000"/>
                </a:solidFill>
                <a:latin typeface="Times New Roman" pitchFamily="18" charset="0"/>
                <a:cs typeface="Times New Roman" pitchFamily="18" charset="0"/>
              </a:rPr>
              <a:t> Nam </a:t>
            </a:r>
            <a:r>
              <a:rPr lang="en-US" sz="2800" b="1" i="1" dirty="0" err="1">
                <a:solidFill>
                  <a:srgbClr val="C00000"/>
                </a:solidFill>
                <a:latin typeface="Times New Roman" pitchFamily="18" charset="0"/>
                <a:cs typeface="Times New Roman" pitchFamily="18" charset="0"/>
              </a:rPr>
              <a:t>cho</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rằng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một</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số</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người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hút</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thuốc</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lá</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nhưng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vẫn</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sống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đến</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gần</a:t>
            </a:r>
            <a:r>
              <a:rPr lang="en-US" sz="2800" b="1" i="1" dirty="0">
                <a:solidFill>
                  <a:srgbClr val="C00000"/>
                </a:solidFill>
                <a:latin typeface="Times New Roman" pitchFamily="18" charset="0"/>
                <a:cs typeface="Times New Roman" pitchFamily="18" charset="0"/>
              </a:rPr>
              <a:t> 100 </a:t>
            </a:r>
            <a:r>
              <a:rPr lang="en-US" sz="2800" b="1" i="1" dirty="0" err="1">
                <a:solidFill>
                  <a:srgbClr val="C00000"/>
                </a:solidFill>
                <a:latin typeface="Times New Roman" pitchFamily="18" charset="0"/>
                <a:cs typeface="Times New Roman" pitchFamily="18" charset="0"/>
              </a:rPr>
              <a:t>tuổi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Chứng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tỏ</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hút</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thuốc</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lá</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không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ảnh</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hưởng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đến</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sức</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khỏe</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như</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mọi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người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nói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Em</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có</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đồng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tình</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với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nhận</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định</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trên</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không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Vì</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sao</a:t>
            </a:r>
            <a:r>
              <a:rPr lang="en-US" sz="2800" b="1" i="1" dirty="0">
                <a:solidFill>
                  <a:srgbClr val="C00000"/>
                </a:solidFill>
                <a:latin typeface="Times New Roman" pitchFamily="18" charset="0"/>
                <a:cs typeface="Times New Roman" pitchFamily="18" charset="0"/>
              </a:rPr>
              <a:t>.</a:t>
            </a:r>
            <a:br>
              <a:rPr lang="en-US" sz="2800" b="1" i="1" dirty="0">
                <a:solidFill>
                  <a:srgbClr val="C00000"/>
                </a:solidFill>
                <a:latin typeface="Times New Roman" pitchFamily="18" charset="0"/>
                <a:cs typeface="Times New Roman" pitchFamily="18" charset="0"/>
              </a:rPr>
            </a:br>
            <a:endParaRPr lang="en-US" sz="2800" b="1" i="1" dirty="0">
              <a:solidFill>
                <a:srgbClr val="C00000"/>
              </a:solidFill>
              <a:latin typeface="Times New Roman" pitchFamily="18" charset="0"/>
              <a:cs typeface="Times New Roman" pitchFamily="18" charset="0"/>
            </a:endParaRPr>
          </a:p>
        </p:txBody>
      </p:sp>
      <p:pic>
        <p:nvPicPr>
          <p:cNvPr id="12290" name="Picture 2" descr="Tiềm ẩn các tác hại của thuốc lá thuốc lào với người gi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1447800"/>
            <a:ext cx="6928312" cy="431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000" y="5765801"/>
            <a:ext cx="11543102"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7744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404" y="147838"/>
            <a:ext cx="8565165" cy="523220"/>
          </a:xfrm>
          <a:prstGeom prst="rect">
            <a:avLst/>
          </a:prstGeom>
        </p:spPr>
        <p:txBody>
          <a:bodyPr wrap="none">
            <a:spAutoFit/>
          </a:bodyPr>
          <a:lstStyle/>
          <a:p>
            <a:r>
              <a:rPr lang="en-US" sz="2800" b="1" i="1" dirty="0" err="1">
                <a:solidFill>
                  <a:srgbClr val="FF0000"/>
                </a:solidFill>
                <a:latin typeface="Times New Roman" pitchFamily="18" charset="0"/>
                <a:cs typeface="Times New Roman" pitchFamily="18" charset="0"/>
              </a:rPr>
              <a:t>Vì</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sao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hít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thở</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không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lành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có</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lợi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sức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khỏe</a:t>
            </a:r>
            <a:r>
              <a:rPr lang="en-US" sz="2800" b="1" i="1" dirty="0">
                <a:solidFill>
                  <a:srgbClr val="FF0000"/>
                </a:solidFill>
                <a:latin typeface="Times New Roman" pitchFamily="18" charset="0"/>
                <a:cs typeface="Times New Roman" pitchFamily="18" charset="0"/>
              </a:rPr>
              <a:t>?</a:t>
            </a:r>
          </a:p>
        </p:txBody>
      </p:sp>
      <p:pic>
        <p:nvPicPr>
          <p:cNvPr id="3" name="Picture 2" descr="Không khí là gì? Cách bảo vệ không khí trong lành, tránh ô nhiễ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635" y="671058"/>
            <a:ext cx="4649638" cy="30829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00022" y="3754043"/>
            <a:ext cx="9236015" cy="3108543"/>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oxi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Stress</a:t>
            </a:r>
          </a:p>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hen </a:t>
            </a:r>
            <a:r>
              <a:rPr lang="en-US" sz="2800" dirty="0" err="1">
                <a:latin typeface="Times New Roman" pitchFamily="18" charset="0"/>
                <a:cs typeface="Times New Roman" pitchFamily="18" charset="0"/>
              </a:rPr>
              <a:t>suyễn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1089089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604294" y="451052"/>
            <a:ext cx="7901241" cy="582788"/>
          </a:xfrm>
          <a:prstGeom prst="rect">
            <a:avLst/>
          </a:prstGeom>
          <a:noFill/>
        </p:spPr>
        <p:txBody>
          <a:bodyPr wrap="square" rtlCol="0">
            <a:spAutoFit/>
          </a:bodyPr>
          <a:lstStyle/>
          <a:p>
            <a:r>
              <a:rPr lang="en-US" sz="3187" b="1" dirty="0">
                <a:solidFill>
                  <a:srgbClr val="FF0000"/>
                </a:solidFill>
                <a:effectLst>
                  <a:glow rad="139700">
                    <a:schemeClr val="accent5">
                      <a:satMod val="175000"/>
                      <a:alpha val="40000"/>
                    </a:schemeClr>
                  </a:glow>
                </a:effectLst>
                <a:cs typeface="Arial" panose="020B0604020202020204" pitchFamily="34" charset="0"/>
              </a:rPr>
              <a:t>HƯỚNG DẪN TỰ HỌC</a:t>
            </a:r>
          </a:p>
        </p:txBody>
      </p:sp>
      <p:sp>
        <p:nvSpPr>
          <p:cNvPr id="2" name="Text Box 1"/>
          <p:cNvSpPr txBox="1"/>
          <p:nvPr/>
        </p:nvSpPr>
        <p:spPr>
          <a:xfrm>
            <a:off x="1145073" y="1657090"/>
            <a:ext cx="10201565" cy="3700628"/>
          </a:xfrm>
          <a:prstGeom prst="rect">
            <a:avLst/>
          </a:prstGeom>
          <a:noFill/>
          <a:ln w="9525">
            <a:noFill/>
          </a:ln>
        </p:spPr>
        <p:txBody>
          <a:bodyPr wrap="square">
            <a:spAutoFit/>
          </a:bodyPr>
          <a:lstStyle/>
          <a:p>
            <a:pPr indent="455395"/>
            <a:r>
              <a:rPr lang="en-US" sz="3908" b="1" dirty="0">
                <a:solidFill>
                  <a:srgbClr val="FF0000"/>
                </a:solidFill>
                <a:latin typeface="Times New Roman" panose="02020603050405020304" pitchFamily="18" charset="0"/>
                <a:cs typeface="Times New Roman" panose="02020603050405020304" pitchFamily="18" charset="0"/>
              </a:rPr>
              <a:t>1. </a:t>
            </a:r>
            <a:r>
              <a:rPr lang="en-US" sz="3908" b="1" dirty="0" err="1">
                <a:solidFill>
                  <a:srgbClr val="FF0000"/>
                </a:solidFill>
                <a:latin typeface="Times New Roman" panose="02020603050405020304" pitchFamily="18" charset="0"/>
                <a:cs typeface="Times New Roman" panose="02020603050405020304" pitchFamily="18" charset="0"/>
              </a:rPr>
              <a:t>Bài</a:t>
            </a:r>
            <a:r>
              <a:rPr lang="en-US" sz="3908" b="1" dirty="0">
                <a:solidFill>
                  <a:srgbClr val="FF0000"/>
                </a:solidFill>
                <a:latin typeface="Times New Roman" panose="02020603050405020304" pitchFamily="18" charset="0"/>
                <a:cs typeface="Times New Roman" panose="02020603050405020304" pitchFamily="18" charset="0"/>
              </a:rPr>
              <a:t> </a:t>
            </a:r>
            <a:r>
              <a:rPr lang="en-US" sz="3908" b="1" dirty="0" err="1">
                <a:solidFill>
                  <a:srgbClr val="FF0000"/>
                </a:solidFill>
                <a:latin typeface="Times New Roman" panose="02020603050405020304" pitchFamily="18" charset="0"/>
                <a:cs typeface="Times New Roman" panose="02020603050405020304" pitchFamily="18" charset="0"/>
              </a:rPr>
              <a:t>vừa</a:t>
            </a:r>
            <a:r>
              <a:rPr lang="en-US" sz="3908" b="1" dirty="0">
                <a:solidFill>
                  <a:srgbClr val="FF0000"/>
                </a:solidFill>
                <a:latin typeface="Times New Roman" panose="02020603050405020304" pitchFamily="18" charset="0"/>
                <a:cs typeface="Times New Roman" panose="02020603050405020304" pitchFamily="18" charset="0"/>
              </a:rPr>
              <a:t> </a:t>
            </a:r>
            <a:r>
              <a:rPr lang="en-US" sz="3908" b="1" dirty="0" err="1">
                <a:solidFill>
                  <a:srgbClr val="FF0000"/>
                </a:solidFill>
                <a:latin typeface="Times New Roman" panose="02020603050405020304" pitchFamily="18" charset="0"/>
                <a:cs typeface="Times New Roman" panose="02020603050405020304" pitchFamily="18" charset="0"/>
              </a:rPr>
              <a:t>học</a:t>
            </a:r>
            <a:r>
              <a:rPr lang="en-US" sz="3908" b="1" dirty="0">
                <a:solidFill>
                  <a:srgbClr val="FF0000"/>
                </a:solidFill>
                <a:latin typeface="Times New Roman" panose="02020603050405020304" pitchFamily="18" charset="0"/>
                <a:cs typeface="Times New Roman" panose="02020603050405020304" pitchFamily="18" charset="0"/>
              </a:rPr>
              <a:t>:</a:t>
            </a:r>
          </a:p>
          <a:p>
            <a:pPr indent="455395"/>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Xem</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toàn</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bộ</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nội</a:t>
            </a:r>
            <a:r>
              <a:rPr lang="en-US" sz="3908" b="1" dirty="0">
                <a:solidFill>
                  <a:schemeClr val="accent6">
                    <a:lumMod val="50000"/>
                  </a:schemeClr>
                </a:solidFill>
                <a:latin typeface="Times New Roman" panose="02020603050405020304" pitchFamily="18" charset="0"/>
                <a:cs typeface="Times New Roman" panose="02020603050405020304" pitchFamily="18" charset="0"/>
              </a:rPr>
              <a:t> dung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3908" b="1" dirty="0">
                <a:solidFill>
                  <a:schemeClr val="accent6">
                    <a:lumMod val="50000"/>
                  </a:schemeClr>
                </a:solidFill>
                <a:latin typeface="Times New Roman" panose="02020603050405020304" pitchFamily="18" charset="0"/>
                <a:cs typeface="Times New Roman" panose="02020603050405020304" pitchFamily="18" charset="0"/>
              </a:rPr>
              <a:t>.</a:t>
            </a:r>
          </a:p>
          <a:p>
            <a:pPr indent="455395"/>
            <a:r>
              <a:rPr lang="en-US" sz="3908" b="1" dirty="0">
                <a:solidFill>
                  <a:srgbClr val="FF0000"/>
                </a:solidFill>
                <a:latin typeface="Times New Roman" panose="02020603050405020304" pitchFamily="18" charset="0"/>
                <a:cs typeface="Times New Roman" panose="02020603050405020304" pitchFamily="18" charset="0"/>
              </a:rPr>
              <a:t>2. </a:t>
            </a:r>
            <a:r>
              <a:rPr lang="en-US" sz="3908" b="1" dirty="0" err="1">
                <a:solidFill>
                  <a:srgbClr val="FF0000"/>
                </a:solidFill>
                <a:latin typeface="Times New Roman" panose="02020603050405020304" pitchFamily="18" charset="0"/>
                <a:cs typeface="Times New Roman" panose="02020603050405020304" pitchFamily="18" charset="0"/>
              </a:rPr>
              <a:t>Bài</a:t>
            </a:r>
            <a:r>
              <a:rPr lang="en-US" sz="3908" b="1" dirty="0">
                <a:solidFill>
                  <a:srgbClr val="FF0000"/>
                </a:solidFill>
                <a:latin typeface="Times New Roman" panose="02020603050405020304" pitchFamily="18" charset="0"/>
                <a:cs typeface="Times New Roman" panose="02020603050405020304" pitchFamily="18" charset="0"/>
              </a:rPr>
              <a:t> </a:t>
            </a:r>
            <a:r>
              <a:rPr lang="en-US" sz="3908" b="1" dirty="0" err="1">
                <a:solidFill>
                  <a:srgbClr val="FF0000"/>
                </a:solidFill>
                <a:latin typeface="Times New Roman" panose="02020603050405020304" pitchFamily="18" charset="0"/>
                <a:cs typeface="Times New Roman" panose="02020603050405020304" pitchFamily="18" charset="0"/>
              </a:rPr>
              <a:t>sắp</a:t>
            </a:r>
            <a:r>
              <a:rPr lang="en-US" sz="3908" b="1" dirty="0">
                <a:solidFill>
                  <a:srgbClr val="FF0000"/>
                </a:solidFill>
                <a:latin typeface="Times New Roman" panose="02020603050405020304" pitchFamily="18" charset="0"/>
                <a:cs typeface="Times New Roman" panose="02020603050405020304" pitchFamily="18" charset="0"/>
              </a:rPr>
              <a:t> </a:t>
            </a:r>
            <a:r>
              <a:rPr lang="en-US" sz="3908" b="1" dirty="0" err="1">
                <a:solidFill>
                  <a:srgbClr val="FF0000"/>
                </a:solidFill>
                <a:latin typeface="Times New Roman" panose="02020603050405020304" pitchFamily="18" charset="0"/>
                <a:cs typeface="Times New Roman" panose="02020603050405020304" pitchFamily="18" charset="0"/>
              </a:rPr>
              <a:t>học</a:t>
            </a:r>
            <a:r>
              <a:rPr lang="en-US" sz="3908" b="1" dirty="0">
                <a:solidFill>
                  <a:srgbClr val="FF0000"/>
                </a:solidFill>
                <a:latin typeface="Times New Roman" panose="02020603050405020304" pitchFamily="18" charset="0"/>
                <a:cs typeface="Times New Roman" panose="02020603050405020304" pitchFamily="18" charset="0"/>
              </a:rPr>
              <a:t>:</a:t>
            </a:r>
          </a:p>
          <a:p>
            <a:pPr indent="455395"/>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trước</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mới</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3908" b="1" dirty="0">
                <a:solidFill>
                  <a:schemeClr val="accent6">
                    <a:lumMod val="50000"/>
                  </a:schemeClr>
                </a:solidFill>
                <a:latin typeface="Times New Roman" panose="02020603050405020304" pitchFamily="18" charset="0"/>
                <a:cs typeface="Times New Roman" panose="02020603050405020304" pitchFamily="18" charset="0"/>
              </a:rPr>
              <a:t> 33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phần</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thực</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hành</a:t>
            </a:r>
            <a:endParaRPr lang="en-US" sz="3908" b="1" dirty="0">
              <a:solidFill>
                <a:schemeClr val="accent6">
                  <a:lumMod val="50000"/>
                </a:schemeClr>
              </a:solidFill>
              <a:latin typeface="Times New Roman" panose="02020603050405020304" pitchFamily="18" charset="0"/>
              <a:cs typeface="Times New Roman" panose="02020603050405020304" pitchFamily="18" charset="0"/>
            </a:endParaRPr>
          </a:p>
          <a:p>
            <a:pPr indent="455395"/>
            <a:r>
              <a:rPr lang="en-US" sz="3908" b="1"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nguyên</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dẫn</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đến</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ngừng</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hô</a:t>
            </a:r>
            <a:r>
              <a:rPr lang="en-US" sz="3908" b="1" dirty="0">
                <a:solidFill>
                  <a:schemeClr val="accent6">
                    <a:lumMod val="50000"/>
                  </a:schemeClr>
                </a:solidFill>
                <a:latin typeface="Times New Roman" panose="02020603050405020304" pitchFamily="18" charset="0"/>
                <a:cs typeface="Times New Roman" panose="02020603050405020304" pitchFamily="18" charset="0"/>
              </a:rPr>
              <a:t> </a:t>
            </a:r>
            <a:r>
              <a:rPr lang="en-US" sz="3908" b="1" dirty="0" err="1">
                <a:solidFill>
                  <a:schemeClr val="accent6">
                    <a:lumMod val="50000"/>
                  </a:schemeClr>
                </a:solidFill>
                <a:latin typeface="Times New Roman" panose="02020603050405020304" pitchFamily="18" charset="0"/>
                <a:cs typeface="Times New Roman" panose="02020603050405020304" pitchFamily="18" charset="0"/>
              </a:rPr>
              <a:t>hấp</a:t>
            </a:r>
            <a:endParaRPr lang="en-US" sz="3908"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978517"/>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0400" y="381000"/>
            <a:ext cx="11379200" cy="954107"/>
          </a:xfrm>
          <a:prstGeom prst="rect">
            <a:avLst/>
          </a:prstGeom>
          <a:noFill/>
        </p:spPr>
        <p:txBody>
          <a:bodyPr wrap="square" rtlCol="0">
            <a:spAutoFit/>
          </a:bodyPr>
          <a:lstStyle/>
          <a:p>
            <a:r>
              <a:rPr lang="en-US" sz="2800" b="1" i="1" dirty="0" err="1">
                <a:solidFill>
                  <a:srgbClr val="FF0000"/>
                </a:solidFill>
                <a:latin typeface="Times New Roman" pitchFamily="18" charset="0"/>
                <a:cs typeface="Times New Roman" pitchFamily="18" charset="0"/>
              </a:rPr>
              <a:t>Cơ</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quan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thực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hiện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việc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trao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đổi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giữa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cơ</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thể</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môi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trường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ngoài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được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gọi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gì</a:t>
            </a:r>
            <a:r>
              <a:rPr lang="en-US" sz="2800" b="1" i="1" dirty="0">
                <a:solidFill>
                  <a:srgbClr val="FF0000"/>
                </a:solidFill>
                <a:latin typeface="Times New Roman" pitchFamily="18" charset="0"/>
                <a:cs typeface="Times New Roman" pitchFamily="18" charset="0"/>
              </a:rPr>
              <a:t>?</a:t>
            </a:r>
          </a:p>
        </p:txBody>
      </p:sp>
      <p:sp>
        <p:nvSpPr>
          <p:cNvPr id="5" name="TextBox 4"/>
          <p:cNvSpPr txBox="1"/>
          <p:nvPr/>
        </p:nvSpPr>
        <p:spPr>
          <a:xfrm>
            <a:off x="650240" y="5225038"/>
            <a:ext cx="4171926"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44600"/>
            <a:ext cx="5567680"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3420" y="5852160"/>
            <a:ext cx="1180821" cy="998220"/>
          </a:xfrm>
          <a:prstGeom prst="rect">
            <a:avLst/>
          </a:prstGeom>
        </p:spPr>
      </p:pic>
    </p:spTree>
    <p:extLst>
      <p:ext uri="{BB962C8B-B14F-4D97-AF65-F5344CB8AC3E}">
        <p14:creationId xmlns:p14="http://schemas.microsoft.com/office/powerpoint/2010/main" val="216584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482600"/>
            <a:ext cx="3564626" cy="523220"/>
          </a:xfrm>
          <a:prstGeom prst="rect">
            <a:avLst/>
          </a:prstGeom>
          <a:noFill/>
        </p:spPr>
        <p:txBody>
          <a:bodyPr wrap="square" rtlCol="0">
            <a:spAutoFit/>
          </a:bodyPr>
          <a:lstStyle/>
          <a:p>
            <a:r>
              <a:rPr lang="en-US" sz="2800" b="1" i="1" dirty="0" err="1">
                <a:solidFill>
                  <a:srgbClr val="FF0000"/>
                </a:solidFill>
                <a:latin typeface="Times New Roman" pitchFamily="18" charset="0"/>
                <a:cs typeface="Times New Roman" pitchFamily="18" charset="0"/>
              </a:rPr>
              <a:t>Cơ</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quan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hô</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hấp</a:t>
            </a:r>
            <a:r>
              <a:rPr lang="en-US" sz="2800" b="1" i="1" dirty="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gồm</a:t>
            </a:r>
            <a:r>
              <a:rPr lang="en-US" sz="2800" b="1" i="1" dirty="0">
                <a:solidFill>
                  <a:srgbClr val="FF0000"/>
                </a:solidFill>
                <a:latin typeface="Times New Roman" pitchFamily="18" charset="0"/>
                <a:cs typeface="Times New Roman" pitchFamily="18" charset="0"/>
              </a:rPr>
              <a:t>?</a:t>
            </a:r>
          </a:p>
        </p:txBody>
      </p:sp>
      <p:sp>
        <p:nvSpPr>
          <p:cNvPr id="5" name="TextBox 4"/>
          <p:cNvSpPr txBox="1"/>
          <p:nvPr/>
        </p:nvSpPr>
        <p:spPr>
          <a:xfrm>
            <a:off x="1168400" y="5105400"/>
            <a:ext cx="6957683"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endParaRPr lang="en-US" sz="2800" dirty="0">
              <a:latin typeface="Times New Roman" pitchFamily="18" charset="0"/>
              <a:cs typeface="Times New Roman" pitchFamily="18" charset="0"/>
            </a:endParaRPr>
          </a:p>
        </p:txBody>
      </p:sp>
      <p:sp>
        <p:nvSpPr>
          <p:cNvPr id="6" name="AutoShape 2" descr="Cấu tạo, chức năng của hệ hô hấp và một số bệnh thường gặp - Nhà thuốc FPT  Long Châu"/>
          <p:cNvSpPr>
            <a:spLocks noChangeAspect="1" noChangeArrowheads="1"/>
          </p:cNvSpPr>
          <p:nvPr/>
        </p:nvSpPr>
        <p:spPr bwMode="auto">
          <a:xfrm>
            <a:off x="103717" y="-96309"/>
            <a:ext cx="203200" cy="203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US" sz="1200"/>
          </a:p>
        </p:txBody>
      </p:sp>
      <p:pic>
        <p:nvPicPr>
          <p:cNvPr id="17413" name="Picture 5" descr="Các biện pháp bảo vệ hệ hô hấp khỏe mạnh đơn giản, hiệu qu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200" y="1041400"/>
            <a:ext cx="6045200" cy="40228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3420" y="5852160"/>
            <a:ext cx="1180821" cy="998220"/>
          </a:xfrm>
          <a:prstGeom prst="rect">
            <a:avLst/>
          </a:prstGeom>
        </p:spPr>
      </p:pic>
    </p:spTree>
    <p:extLst>
      <p:ext uri="{BB962C8B-B14F-4D97-AF65-F5344CB8AC3E}">
        <p14:creationId xmlns:p14="http://schemas.microsoft.com/office/powerpoint/2010/main" val="390269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193800"/>
          <a:ext cx="11176000" cy="3352800"/>
        </p:xfrm>
        <a:graphic>
          <a:graphicData uri="http://schemas.openxmlformats.org/drawingml/2006/table">
            <a:tbl>
              <a:tblPr firstRow="1" firstCol="1" bandRow="1">
                <a:tableStyleId>{5C22544A-7EE6-4342-B048-85BDC9FD1C3A}</a:tableStyleId>
              </a:tblPr>
              <a:tblGrid>
                <a:gridCol w="5080000">
                  <a:extLst>
                    <a:ext uri="{9D8B030D-6E8A-4147-A177-3AD203B41FA5}">
                      <a16:colId xmlns:a16="http://schemas.microsoft.com/office/drawing/2014/main" xmlns="" val="20000"/>
                    </a:ext>
                  </a:extLst>
                </a:gridCol>
                <a:gridCol w="6096000">
                  <a:extLst>
                    <a:ext uri="{9D8B030D-6E8A-4147-A177-3AD203B41FA5}">
                      <a16:colId xmlns:a16="http://schemas.microsoft.com/office/drawing/2014/main" xmlns="" val="20001"/>
                    </a:ext>
                  </a:extLst>
                </a:gridCol>
              </a:tblGrid>
              <a:tr h="558800">
                <a:tc>
                  <a:txBody>
                    <a:bodyPr/>
                    <a:lstStyle/>
                    <a:p>
                      <a:pPr marL="0" marR="0" algn="ctr">
                        <a:spcBef>
                          <a:spcPts val="0"/>
                        </a:spcBef>
                        <a:spcAft>
                          <a:spcPts val="0"/>
                        </a:spcAft>
                      </a:pPr>
                      <a:r>
                        <a:rPr lang="en-US" sz="2700">
                          <a:effectLst/>
                          <a:latin typeface="Times New Roman" pitchFamily="18" charset="0"/>
                          <a:cs typeface="Times New Roman" pitchFamily="18" charset="0"/>
                        </a:rPr>
                        <a:t>Cột A</a:t>
                      </a:r>
                      <a:endParaRPr lang="en-US" sz="2700">
                        <a:solidFill>
                          <a:srgbClr val="000000"/>
                        </a:solidFill>
                        <a:effectLst/>
                        <a:latin typeface="Times New Roman" pitchFamily="18" charset="0"/>
                        <a:ea typeface="Calibri"/>
                        <a:cs typeface="Times New Roman" pitchFamily="18" charset="0"/>
                      </a:endParaRPr>
                    </a:p>
                  </a:txBody>
                  <a:tcPr marL="45720" marR="45720" marT="0" marB="0"/>
                </a:tc>
                <a:tc>
                  <a:txBody>
                    <a:bodyPr/>
                    <a:lstStyle/>
                    <a:p>
                      <a:pPr marL="0" marR="0" algn="ctr">
                        <a:spcBef>
                          <a:spcPts val="0"/>
                        </a:spcBef>
                        <a:spcAft>
                          <a:spcPts val="0"/>
                        </a:spcAft>
                      </a:pPr>
                      <a:r>
                        <a:rPr lang="en-US" sz="2700" dirty="0" err="1">
                          <a:effectLst/>
                          <a:latin typeface="Times New Roman" pitchFamily="18" charset="0"/>
                          <a:cs typeface="Times New Roman" pitchFamily="18" charset="0"/>
                        </a:rPr>
                        <a:t>Cột</a:t>
                      </a:r>
                      <a:r>
                        <a:rPr lang="en-US" sz="2700" dirty="0">
                          <a:effectLst/>
                          <a:latin typeface="Times New Roman" pitchFamily="18" charset="0"/>
                          <a:cs typeface="Times New Roman" pitchFamily="18" charset="0"/>
                        </a:rPr>
                        <a:t> B</a:t>
                      </a:r>
                      <a:endParaRPr lang="en-US" sz="2700" dirty="0">
                        <a:solidFill>
                          <a:srgbClr val="000000"/>
                        </a:solidFill>
                        <a:effectLst/>
                        <a:latin typeface="Times New Roman" pitchFamily="18" charset="0"/>
                        <a:ea typeface="Calibri"/>
                        <a:cs typeface="Times New Roman" pitchFamily="18" charset="0"/>
                      </a:endParaRPr>
                    </a:p>
                  </a:txBody>
                  <a:tcPr marL="45720" marR="45720" marT="0" marB="0"/>
                </a:tc>
                <a:extLst>
                  <a:ext uri="{0D108BD9-81ED-4DB2-BD59-A6C34878D82A}">
                    <a16:rowId xmlns:a16="http://schemas.microsoft.com/office/drawing/2014/main" xmlns="" val="10000"/>
                  </a:ext>
                </a:extLst>
              </a:tr>
              <a:tr h="558800">
                <a:tc>
                  <a:txBody>
                    <a:bodyPr/>
                    <a:lstStyle/>
                    <a:p>
                      <a:pPr marL="0" marR="0" algn="just">
                        <a:spcBef>
                          <a:spcPts val="0"/>
                        </a:spcBef>
                        <a:spcAft>
                          <a:spcPts val="0"/>
                        </a:spcAft>
                      </a:pPr>
                      <a:r>
                        <a:rPr lang="en-US" sz="2700">
                          <a:effectLst/>
                          <a:latin typeface="Times New Roman" pitchFamily="18" charset="0"/>
                          <a:cs typeface="Times New Roman" pitchFamily="18" charset="0"/>
                        </a:rPr>
                        <a:t>1. Lông mũi</a:t>
                      </a:r>
                      <a:endParaRPr lang="en-US" sz="2700">
                        <a:solidFill>
                          <a:srgbClr val="000000"/>
                        </a:solidFill>
                        <a:effectLst/>
                        <a:latin typeface="Times New Roman" pitchFamily="18" charset="0"/>
                        <a:ea typeface="Calibri"/>
                        <a:cs typeface="Times New Roman" pitchFamily="18" charset="0"/>
                      </a:endParaRPr>
                    </a:p>
                  </a:txBody>
                  <a:tcPr marL="45720" marR="45720" marT="0" marB="0"/>
                </a:tc>
                <a:tc>
                  <a:txBody>
                    <a:bodyPr/>
                    <a:lstStyle/>
                    <a:p>
                      <a:pPr marL="0" marR="0" algn="just">
                        <a:spcBef>
                          <a:spcPts val="0"/>
                        </a:spcBef>
                        <a:spcAft>
                          <a:spcPts val="0"/>
                        </a:spcAft>
                      </a:pPr>
                      <a:r>
                        <a:rPr lang="en-US" sz="2700">
                          <a:effectLst/>
                          <a:latin typeface="Times New Roman" pitchFamily="18" charset="0"/>
                          <a:cs typeface="Times New Roman" pitchFamily="18" charset="0"/>
                        </a:rPr>
                        <a:t>a. sưởi ấm không khí vào phổi.</a:t>
                      </a:r>
                      <a:endParaRPr lang="en-US" sz="2700">
                        <a:solidFill>
                          <a:srgbClr val="000000"/>
                        </a:solidFill>
                        <a:effectLst/>
                        <a:latin typeface="Times New Roman" pitchFamily="18" charset="0"/>
                        <a:ea typeface="Calibri"/>
                        <a:cs typeface="Times New Roman" pitchFamily="18" charset="0"/>
                      </a:endParaRPr>
                    </a:p>
                  </a:txBody>
                  <a:tcPr marL="45720" marR="45720" marT="0" marB="0"/>
                </a:tc>
                <a:extLst>
                  <a:ext uri="{0D108BD9-81ED-4DB2-BD59-A6C34878D82A}">
                    <a16:rowId xmlns:a16="http://schemas.microsoft.com/office/drawing/2014/main" xmlns="" val="10001"/>
                  </a:ext>
                </a:extLst>
              </a:tr>
              <a:tr h="1117600">
                <a:tc>
                  <a:txBody>
                    <a:bodyPr/>
                    <a:lstStyle/>
                    <a:p>
                      <a:pPr marL="0" marR="0" algn="just">
                        <a:spcBef>
                          <a:spcPts val="0"/>
                        </a:spcBef>
                        <a:spcAft>
                          <a:spcPts val="0"/>
                        </a:spcAft>
                      </a:pPr>
                      <a:r>
                        <a:rPr lang="en-US" sz="2700">
                          <a:effectLst/>
                          <a:latin typeface="Times New Roman" pitchFamily="18" charset="0"/>
                          <a:cs typeface="Times New Roman" pitchFamily="18" charset="0"/>
                        </a:rPr>
                        <a:t>2. Mạch máu nhỏ li ti</a:t>
                      </a:r>
                      <a:endParaRPr lang="en-US" sz="2700">
                        <a:solidFill>
                          <a:srgbClr val="000000"/>
                        </a:solidFill>
                        <a:effectLst/>
                        <a:latin typeface="Times New Roman" pitchFamily="18" charset="0"/>
                        <a:ea typeface="Calibri"/>
                        <a:cs typeface="Times New Roman" pitchFamily="18" charset="0"/>
                      </a:endParaRPr>
                    </a:p>
                  </a:txBody>
                  <a:tcPr marL="45720" marR="45720" marT="0" marB="0"/>
                </a:tc>
                <a:tc>
                  <a:txBody>
                    <a:bodyPr/>
                    <a:lstStyle/>
                    <a:p>
                      <a:pPr marL="0" marR="0" algn="just">
                        <a:spcBef>
                          <a:spcPts val="0"/>
                        </a:spcBef>
                        <a:spcAft>
                          <a:spcPts val="0"/>
                        </a:spcAft>
                      </a:pPr>
                      <a:r>
                        <a:rPr lang="en-US" sz="2700">
                          <a:effectLst/>
                          <a:latin typeface="Times New Roman" pitchFamily="18" charset="0"/>
                          <a:cs typeface="Times New Roman" pitchFamily="18" charset="0"/>
                        </a:rPr>
                        <a:t>b. Cản bớt bụi làm không khí vào phổi sạch hơn.</a:t>
                      </a:r>
                      <a:endParaRPr lang="en-US" sz="2700">
                        <a:solidFill>
                          <a:srgbClr val="000000"/>
                        </a:solidFill>
                        <a:effectLst/>
                        <a:latin typeface="Times New Roman" pitchFamily="18" charset="0"/>
                        <a:ea typeface="Calibri"/>
                        <a:cs typeface="Times New Roman" pitchFamily="18" charset="0"/>
                      </a:endParaRPr>
                    </a:p>
                  </a:txBody>
                  <a:tcPr marL="45720" marR="45720" marT="0" marB="0"/>
                </a:tc>
                <a:extLst>
                  <a:ext uri="{0D108BD9-81ED-4DB2-BD59-A6C34878D82A}">
                    <a16:rowId xmlns:a16="http://schemas.microsoft.com/office/drawing/2014/main" xmlns="" val="10002"/>
                  </a:ext>
                </a:extLst>
              </a:tr>
              <a:tr h="1117600">
                <a:tc>
                  <a:txBody>
                    <a:bodyPr/>
                    <a:lstStyle/>
                    <a:p>
                      <a:pPr marL="0" marR="0" algn="just">
                        <a:spcBef>
                          <a:spcPts val="0"/>
                        </a:spcBef>
                        <a:spcAft>
                          <a:spcPts val="0"/>
                        </a:spcAft>
                      </a:pPr>
                      <a:r>
                        <a:rPr lang="en-US" sz="2700">
                          <a:effectLst/>
                          <a:latin typeface="Times New Roman" pitchFamily="18" charset="0"/>
                          <a:cs typeface="Times New Roman" pitchFamily="18" charset="0"/>
                        </a:rPr>
                        <a:t>3. Chất nhầy</a:t>
                      </a:r>
                      <a:endParaRPr lang="en-US" sz="2700">
                        <a:solidFill>
                          <a:srgbClr val="000000"/>
                        </a:solidFill>
                        <a:effectLst/>
                        <a:latin typeface="Times New Roman" pitchFamily="18" charset="0"/>
                        <a:ea typeface="Calibri"/>
                        <a:cs typeface="Times New Roman" pitchFamily="18" charset="0"/>
                      </a:endParaRPr>
                    </a:p>
                  </a:txBody>
                  <a:tcPr marL="45720" marR="45720" marT="0" marB="0"/>
                </a:tc>
                <a:tc>
                  <a:txBody>
                    <a:bodyPr/>
                    <a:lstStyle/>
                    <a:p>
                      <a:pPr marL="0" marR="0" algn="just">
                        <a:spcBef>
                          <a:spcPts val="0"/>
                        </a:spcBef>
                        <a:spcAft>
                          <a:spcPts val="0"/>
                        </a:spcAft>
                      </a:pPr>
                      <a:r>
                        <a:rPr lang="en-US" sz="2700" dirty="0">
                          <a:effectLst/>
                          <a:latin typeface="Times New Roman" pitchFamily="18" charset="0"/>
                          <a:cs typeface="Times New Roman" pitchFamily="18" charset="0"/>
                        </a:rPr>
                        <a:t>c. </a:t>
                      </a:r>
                      <a:r>
                        <a:rPr lang="en-US" sz="2700" dirty="0" err="1">
                          <a:effectLst/>
                          <a:latin typeface="Times New Roman" pitchFamily="18" charset="0"/>
                          <a:cs typeface="Times New Roman" pitchFamily="18" charset="0"/>
                        </a:rPr>
                        <a:t>diệt</a:t>
                      </a:r>
                      <a:r>
                        <a:rPr lang="en-US" sz="2700" dirty="0">
                          <a:effectLst/>
                          <a:latin typeface="Times New Roman" pitchFamily="18" charset="0"/>
                          <a:cs typeface="Times New Roman" pitchFamily="18" charset="0"/>
                        </a:rPr>
                        <a:t> vi </a:t>
                      </a:r>
                      <a:r>
                        <a:rPr lang="en-US" sz="2700" dirty="0" err="1">
                          <a:effectLst/>
                          <a:latin typeface="Times New Roman" pitchFamily="18" charset="0"/>
                          <a:cs typeface="Times New Roman" pitchFamily="18" charset="0"/>
                        </a:rPr>
                        <a:t>khuẩn</a:t>
                      </a:r>
                      <a:r>
                        <a:rPr lang="en-US" sz="2700" dirty="0">
                          <a:effectLst/>
                          <a:latin typeface="Times New Roman" pitchFamily="18" charset="0"/>
                          <a:cs typeface="Times New Roman" pitchFamily="18" charset="0"/>
                        </a:rPr>
                        <a:t> </a:t>
                      </a:r>
                      <a:r>
                        <a:rPr lang="en-US" sz="2700" dirty="0" err="1">
                          <a:effectLst/>
                          <a:latin typeface="Times New Roman" pitchFamily="18" charset="0"/>
                          <a:cs typeface="Times New Roman" pitchFamily="18" charset="0"/>
                        </a:rPr>
                        <a:t>và</a:t>
                      </a:r>
                      <a:r>
                        <a:rPr lang="en-US" sz="2700" dirty="0">
                          <a:effectLst/>
                          <a:latin typeface="Times New Roman" pitchFamily="18" charset="0"/>
                          <a:cs typeface="Times New Roman" pitchFamily="18" charset="0"/>
                        </a:rPr>
                        <a:t> </a:t>
                      </a:r>
                      <a:r>
                        <a:rPr lang="en-US" sz="2700" dirty="0" err="1">
                          <a:effectLst/>
                          <a:latin typeface="Times New Roman" pitchFamily="18" charset="0"/>
                          <a:cs typeface="Times New Roman" pitchFamily="18" charset="0"/>
                        </a:rPr>
                        <a:t>làm</a:t>
                      </a:r>
                      <a:r>
                        <a:rPr lang="en-US" sz="2700" dirty="0">
                          <a:effectLst/>
                          <a:latin typeface="Times New Roman" pitchFamily="18" charset="0"/>
                          <a:cs typeface="Times New Roman" pitchFamily="18" charset="0"/>
                        </a:rPr>
                        <a:t> </a:t>
                      </a:r>
                      <a:r>
                        <a:rPr lang="en-US" sz="2700" dirty="0" err="1">
                          <a:effectLst/>
                          <a:latin typeface="Times New Roman" pitchFamily="18" charset="0"/>
                          <a:cs typeface="Times New Roman" pitchFamily="18" charset="0"/>
                        </a:rPr>
                        <a:t>ẩm</a:t>
                      </a:r>
                      <a:r>
                        <a:rPr lang="en-US" sz="2700" dirty="0">
                          <a:effectLst/>
                          <a:latin typeface="Times New Roman" pitchFamily="18" charset="0"/>
                          <a:cs typeface="Times New Roman" pitchFamily="18" charset="0"/>
                        </a:rPr>
                        <a:t> </a:t>
                      </a:r>
                      <a:r>
                        <a:rPr lang="en-US" sz="2700" dirty="0" err="1">
                          <a:effectLst/>
                          <a:latin typeface="Times New Roman" pitchFamily="18" charset="0"/>
                          <a:cs typeface="Times New Roman" pitchFamily="18" charset="0"/>
                        </a:rPr>
                        <a:t>không</a:t>
                      </a:r>
                      <a:r>
                        <a:rPr lang="en-US" sz="2700" dirty="0">
                          <a:effectLst/>
                          <a:latin typeface="Times New Roman" pitchFamily="18" charset="0"/>
                          <a:cs typeface="Times New Roman" pitchFamily="18" charset="0"/>
                        </a:rPr>
                        <a:t> </a:t>
                      </a:r>
                      <a:r>
                        <a:rPr lang="en-US" sz="2700" dirty="0" err="1">
                          <a:effectLst/>
                          <a:latin typeface="Times New Roman" pitchFamily="18" charset="0"/>
                          <a:cs typeface="Times New Roman" pitchFamily="18" charset="0"/>
                        </a:rPr>
                        <a:t>khí</a:t>
                      </a:r>
                      <a:r>
                        <a:rPr lang="en-US" sz="2700" dirty="0">
                          <a:effectLst/>
                          <a:latin typeface="Times New Roman" pitchFamily="18" charset="0"/>
                          <a:cs typeface="Times New Roman" pitchFamily="18" charset="0"/>
                        </a:rPr>
                        <a:t> </a:t>
                      </a:r>
                      <a:r>
                        <a:rPr lang="en-US" sz="2700" dirty="0" err="1">
                          <a:effectLst/>
                          <a:latin typeface="Times New Roman" pitchFamily="18" charset="0"/>
                          <a:cs typeface="Times New Roman" pitchFamily="18" charset="0"/>
                        </a:rPr>
                        <a:t>vào</a:t>
                      </a:r>
                      <a:r>
                        <a:rPr lang="en-US" sz="2700" dirty="0">
                          <a:effectLst/>
                          <a:latin typeface="Times New Roman" pitchFamily="18" charset="0"/>
                          <a:cs typeface="Times New Roman" pitchFamily="18" charset="0"/>
                        </a:rPr>
                        <a:t> </a:t>
                      </a:r>
                      <a:r>
                        <a:rPr lang="en-US" sz="2700" dirty="0" err="1">
                          <a:effectLst/>
                          <a:latin typeface="Times New Roman" pitchFamily="18" charset="0"/>
                          <a:cs typeface="Times New Roman" pitchFamily="18" charset="0"/>
                        </a:rPr>
                        <a:t>phổi</a:t>
                      </a:r>
                      <a:r>
                        <a:rPr lang="en-US" sz="2700" dirty="0">
                          <a:effectLst/>
                          <a:latin typeface="Times New Roman" pitchFamily="18" charset="0"/>
                          <a:cs typeface="Times New Roman" pitchFamily="18" charset="0"/>
                        </a:rPr>
                        <a:t>.</a:t>
                      </a:r>
                      <a:endParaRPr lang="en-US" sz="2700" dirty="0">
                        <a:solidFill>
                          <a:srgbClr val="000000"/>
                        </a:solidFill>
                        <a:effectLst/>
                        <a:latin typeface="Times New Roman" pitchFamily="18" charset="0"/>
                        <a:ea typeface="Calibri"/>
                        <a:cs typeface="Times New Roman" pitchFamily="18" charset="0"/>
                      </a:endParaRPr>
                    </a:p>
                  </a:txBody>
                  <a:tcPr marL="45720" marR="45720" marT="0" marB="0"/>
                </a:tc>
                <a:extLst>
                  <a:ext uri="{0D108BD9-81ED-4DB2-BD59-A6C34878D82A}">
                    <a16:rowId xmlns:a16="http://schemas.microsoft.com/office/drawing/2014/main" xmlns="" val="10003"/>
                  </a:ext>
                </a:extLst>
              </a:tr>
            </a:tbl>
          </a:graphicData>
        </a:graphic>
      </p:graphicFrame>
      <p:sp>
        <p:nvSpPr>
          <p:cNvPr id="5" name="Rectangle 1"/>
          <p:cNvSpPr>
            <a:spLocks noChangeArrowheads="1"/>
          </p:cNvSpPr>
          <p:nvPr/>
        </p:nvSpPr>
        <p:spPr bwMode="auto">
          <a:xfrm>
            <a:off x="304800" y="236379"/>
            <a:ext cx="110845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algn="just" defTabSz="609630" fontAlgn="base">
              <a:spcBef>
                <a:spcPct val="0"/>
              </a:spcBef>
              <a:spcAft>
                <a:spcPct val="0"/>
              </a:spcAft>
            </a:pPr>
            <a:r>
              <a:rPr lang="en-US" sz="2800" b="1" i="1" dirty="0" err="1">
                <a:solidFill>
                  <a:srgbClr val="FF0000"/>
                </a:solidFill>
                <a:latin typeface="Times New Roman" pitchFamily="18" charset="0"/>
                <a:ea typeface="Times New Roman" pitchFamily="18" charset="0"/>
                <a:cs typeface="Times New Roman" pitchFamily="18" charset="0"/>
              </a:rPr>
              <a:t>Ghép</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nối</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các</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cột</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để</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hoàn</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thành</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vai</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trò</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của</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các</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bộ</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phận</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bên</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trong</a:t>
            </a:r>
            <a:r>
              <a:rPr lang="en-US" sz="2800" b="1" i="1" dirty="0">
                <a:solidFill>
                  <a:srgbClr val="FF0000"/>
                </a:solidFill>
                <a:latin typeface="Times New Roman" pitchFamily="18" charset="0"/>
                <a:ea typeface="Times New Roman" pitchFamily="18" charset="0"/>
                <a:cs typeface="Times New Roman" pitchFamily="18" charset="0"/>
              </a:rPr>
              <a:t> </a:t>
            </a:r>
            <a:r>
              <a:rPr lang="en-US" sz="2800" b="1" i="1" dirty="0" err="1">
                <a:solidFill>
                  <a:srgbClr val="FF0000"/>
                </a:solidFill>
                <a:latin typeface="Times New Roman" pitchFamily="18" charset="0"/>
                <a:ea typeface="Times New Roman" pitchFamily="18" charset="0"/>
                <a:cs typeface="Times New Roman" pitchFamily="18" charset="0"/>
              </a:rPr>
              <a:t>mũi</a:t>
            </a:r>
            <a:r>
              <a:rPr lang="en-US" sz="2800" b="1" i="1" dirty="0">
                <a:solidFill>
                  <a:srgbClr val="FF0000"/>
                </a:solidFill>
                <a:latin typeface="Times New Roman" pitchFamily="18" charset="0"/>
                <a:ea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p:txBody>
      </p:sp>
      <p:sp>
        <p:nvSpPr>
          <p:cNvPr id="6" name="Rectangle 5"/>
          <p:cNvSpPr/>
          <p:nvPr/>
        </p:nvSpPr>
        <p:spPr>
          <a:xfrm>
            <a:off x="609600" y="4800600"/>
            <a:ext cx="1959191" cy="523220"/>
          </a:xfrm>
          <a:prstGeom prst="rect">
            <a:avLst/>
          </a:prstGeom>
        </p:spPr>
        <p:txBody>
          <a:bodyPr wrap="none">
            <a:spAutoFit/>
          </a:bodyPr>
          <a:lstStyle/>
          <a:p>
            <a:r>
              <a:rPr lang="en-US" sz="2800" dirty="0">
                <a:latin typeface="Times New Roman" pitchFamily="18" charset="0"/>
                <a:cs typeface="Times New Roman" pitchFamily="18" charset="0"/>
              </a:rPr>
              <a:t>1-b; 2-a; 3-c</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3420" y="5852160"/>
            <a:ext cx="1180821" cy="998220"/>
          </a:xfrm>
          <a:prstGeom prst="rect">
            <a:avLst/>
          </a:prstGeom>
        </p:spPr>
      </p:pic>
    </p:spTree>
    <p:extLst>
      <p:ext uri="{BB962C8B-B14F-4D97-AF65-F5344CB8AC3E}">
        <p14:creationId xmlns:p14="http://schemas.microsoft.com/office/powerpoint/2010/main" val="292288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7600" y="255628"/>
            <a:ext cx="7776234" cy="954107"/>
          </a:xfrm>
          <a:prstGeom prst="rect">
            <a:avLst/>
          </a:prstGeom>
          <a:noFill/>
        </p:spPr>
        <p:txBody>
          <a:bodyPr wrap="square" rtlCol="0">
            <a:spAutoFit/>
          </a:bodyPr>
          <a:lstStyle/>
          <a:p>
            <a:r>
              <a:rPr lang="en-US" sz="2800" b="1" i="1" dirty="0" err="1">
                <a:solidFill>
                  <a:srgbClr val="FF0000"/>
                </a:solidFill>
                <a:latin typeface="Times New Roman" pitchFamily="18" charset="0"/>
                <a:cs typeface="Times New Roman" pitchFamily="18" charset="0"/>
              </a:rPr>
              <a:t>Kể</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bệnh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viêm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đường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hô</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hấp</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thường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gặp</a:t>
            </a:r>
            <a:r>
              <a:rPr lang="en-US" sz="2800" b="1" i="1" dirty="0">
                <a:solidFill>
                  <a:srgbClr val="FF0000"/>
                </a:solidFill>
                <a:latin typeface="Times New Roman" pitchFamily="18" charset="0"/>
                <a:cs typeface="Times New Roman" pitchFamily="18" charset="0"/>
              </a:rPr>
              <a:t>?</a:t>
            </a:r>
          </a:p>
          <a:p>
            <a:endParaRPr lang="en-US" sz="2800" b="1" i="1" dirty="0">
              <a:latin typeface="Times New Roman" pitchFamily="18" charset="0"/>
              <a:cs typeface="Times New Roman" pitchFamily="18" charset="0"/>
            </a:endParaRPr>
          </a:p>
        </p:txBody>
      </p:sp>
      <p:sp>
        <p:nvSpPr>
          <p:cNvPr id="5" name="TextBox 4"/>
          <p:cNvSpPr txBox="1"/>
          <p:nvPr/>
        </p:nvSpPr>
        <p:spPr>
          <a:xfrm>
            <a:off x="1117600" y="6014720"/>
            <a:ext cx="7025736"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endParaRPr lang="en-US" sz="2800" dirty="0">
              <a:latin typeface="Times New Roman" pitchFamily="18" charset="0"/>
              <a:cs typeface="Times New Roman" pitchFamily="18" charset="0"/>
            </a:endParaRPr>
          </a:p>
        </p:txBody>
      </p:sp>
      <p:pic>
        <p:nvPicPr>
          <p:cNvPr id="15362" name="Picture 2" descr="6 bệnh đường hô hấp thường gặp | Trạm Y tế Phường Phú T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5715000" cy="4356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hòng bệnh đường hô hấp cho người cao tuổi trong mùa đô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5" t="23914" r="765" b="40869"/>
          <a:stretch/>
        </p:blipFill>
        <p:spPr bwMode="auto">
          <a:xfrm>
            <a:off x="762000" y="985520"/>
            <a:ext cx="10578119" cy="4780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3420" y="5852160"/>
            <a:ext cx="1180821" cy="998220"/>
          </a:xfrm>
          <a:prstGeom prst="rect">
            <a:avLst/>
          </a:prstGeom>
        </p:spPr>
      </p:pic>
    </p:spTree>
    <p:extLst>
      <p:ext uri="{BB962C8B-B14F-4D97-AF65-F5344CB8AC3E}">
        <p14:creationId xmlns:p14="http://schemas.microsoft.com/office/powerpoint/2010/main" val="28406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3280" y="533400"/>
            <a:ext cx="7541595" cy="523220"/>
          </a:xfrm>
          <a:prstGeom prst="rect">
            <a:avLst/>
          </a:prstGeom>
          <a:noFill/>
        </p:spPr>
        <p:txBody>
          <a:bodyPr wrap="square" rtlCol="0">
            <a:spAutoFit/>
          </a:bodyPr>
          <a:lstStyle/>
          <a:p>
            <a:r>
              <a:rPr lang="en-US" sz="2800" b="1" i="1" dirty="0" err="1">
                <a:solidFill>
                  <a:srgbClr val="FF0000"/>
                </a:solidFill>
                <a:latin typeface="Times New Roman" pitchFamily="18" charset="0"/>
                <a:cs typeface="Times New Roman" pitchFamily="18" charset="0"/>
              </a:rPr>
              <a:t>Nêu</a:t>
            </a:r>
            <a:r>
              <a:rPr lang="en-US" sz="2800" b="1" i="1" dirty="0">
                <a:solidFill>
                  <a:srgbClr val="FF0000"/>
                </a:solidFill>
                <a:latin typeface="Times New Roman" pitchFamily="18" charset="0"/>
                <a:cs typeface="Times New Roman" pitchFamily="18" charset="0"/>
              </a:rPr>
              <a:t> 3 </a:t>
            </a:r>
            <a:r>
              <a:rPr lang="en-US" sz="2800" b="1" i="1" dirty="0" err="1">
                <a:solidFill>
                  <a:srgbClr val="FF0000"/>
                </a:solidFill>
                <a:latin typeface="Times New Roman" pitchFamily="18" charset="0"/>
                <a:cs typeface="Times New Roman" pitchFamily="18" charset="0"/>
              </a:rPr>
              <a:t>cách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đề</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phòng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bệnh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viêm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đường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hô</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hấp</a:t>
            </a:r>
            <a:r>
              <a:rPr lang="en-US" sz="2800" b="1" i="1" dirty="0">
                <a:solidFill>
                  <a:srgbClr val="FF0000"/>
                </a:solidFill>
                <a:latin typeface="Times New Roman" pitchFamily="18" charset="0"/>
                <a:cs typeface="Times New Roman" pitchFamily="18" charset="0"/>
              </a:rPr>
              <a:t>?</a:t>
            </a:r>
          </a:p>
        </p:txBody>
      </p:sp>
      <p:sp>
        <p:nvSpPr>
          <p:cNvPr id="5" name="TextBox 4"/>
          <p:cNvSpPr txBox="1"/>
          <p:nvPr/>
        </p:nvSpPr>
        <p:spPr>
          <a:xfrm>
            <a:off x="660399" y="5664201"/>
            <a:ext cx="10243389"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lùa</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xuyên</a:t>
            </a:r>
            <a:r>
              <a:rPr lang="en-US" sz="2800" dirty="0">
                <a:latin typeface="Times New Roman" pitchFamily="18" charset="0"/>
                <a:cs typeface="Times New Roman" pitchFamily="18" charset="0"/>
              </a:rPr>
              <a:t>,</a:t>
            </a:r>
          </a:p>
        </p:txBody>
      </p:sp>
      <p:sp>
        <p:nvSpPr>
          <p:cNvPr id="6" name="AutoShape 2" descr="Tăng cường phòng, chống dịch bệnh đường hô hấp"/>
          <p:cNvSpPr>
            <a:spLocks noChangeAspect="1" noChangeArrowheads="1"/>
          </p:cNvSpPr>
          <p:nvPr/>
        </p:nvSpPr>
        <p:spPr bwMode="auto">
          <a:xfrm>
            <a:off x="103717" y="-96309"/>
            <a:ext cx="203200" cy="203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US" sz="1200"/>
          </a:p>
        </p:txBody>
      </p:sp>
      <p:pic>
        <p:nvPicPr>
          <p:cNvPr id="19461" name="Picture 5" descr="Phòng bệnh đường hô hấp cho người cao tuổi trong mùa đô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929" b="5055"/>
          <a:stretch/>
        </p:blipFill>
        <p:spPr bwMode="auto">
          <a:xfrm>
            <a:off x="1371600" y="1447800"/>
            <a:ext cx="7972289" cy="35819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3420" y="5852160"/>
            <a:ext cx="1180821" cy="998220"/>
          </a:xfrm>
          <a:prstGeom prst="rect">
            <a:avLst/>
          </a:prstGeom>
        </p:spPr>
      </p:pic>
    </p:spTree>
    <p:extLst>
      <p:ext uri="{BB962C8B-B14F-4D97-AF65-F5344CB8AC3E}">
        <p14:creationId xmlns:p14="http://schemas.microsoft.com/office/powerpoint/2010/main" val="296750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1200" y="533400"/>
            <a:ext cx="8726098" cy="523220"/>
          </a:xfrm>
          <a:prstGeom prst="rect">
            <a:avLst/>
          </a:prstGeom>
          <a:noFill/>
        </p:spPr>
        <p:txBody>
          <a:bodyPr wrap="square" rtlCol="0">
            <a:spAutoFit/>
          </a:bodyPr>
          <a:lstStyle/>
          <a:p>
            <a:r>
              <a:rPr lang="en-US" sz="2800" b="1" i="1" dirty="0" err="1">
                <a:solidFill>
                  <a:srgbClr val="FF0000"/>
                </a:solidFill>
                <a:latin typeface="Times New Roman" pitchFamily="18" charset="0"/>
                <a:cs typeface="Times New Roman" pitchFamily="18" charset="0"/>
              </a:rPr>
              <a:t>Khi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hít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thở</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ra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lồng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ngực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thay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đổi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như</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thế</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nào</a:t>
            </a:r>
            <a:r>
              <a:rPr lang="en-US" sz="2800" b="1" i="1" dirty="0">
                <a:solidFill>
                  <a:srgbClr val="FF0000"/>
                </a:solidFill>
                <a:latin typeface="Times New Roman" pitchFamily="18" charset="0"/>
                <a:cs typeface="Times New Roman" pitchFamily="18" charset="0"/>
              </a:rPr>
              <a:t>?</a:t>
            </a:r>
          </a:p>
        </p:txBody>
      </p:sp>
      <p:sp>
        <p:nvSpPr>
          <p:cNvPr id="5" name="TextBox 4"/>
          <p:cNvSpPr txBox="1"/>
          <p:nvPr/>
        </p:nvSpPr>
        <p:spPr>
          <a:xfrm>
            <a:off x="762000" y="5887720"/>
            <a:ext cx="535940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endParaRPr lang="en-US" sz="2800" dirty="0">
              <a:latin typeface="Times New Roman" pitchFamily="18" charset="0"/>
              <a:cs typeface="Times New Roman" pitchFamily="18" charset="0"/>
            </a:endParaRPr>
          </a:p>
        </p:txBody>
      </p:sp>
      <p:pic>
        <p:nvPicPr>
          <p:cNvPr id="20482" name="Picture 2" descr="1. Quan sát hình 24.1: So sánh sự thay đổi về hình dạng, kích thước của  phổi và lồng ngực của người ở trạng thái hít vào và thở ra trong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95400"/>
            <a:ext cx="5689600" cy="4261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3420" y="5852160"/>
            <a:ext cx="1180821" cy="998220"/>
          </a:xfrm>
          <a:prstGeom prst="rect">
            <a:avLst/>
          </a:prstGeom>
        </p:spPr>
      </p:pic>
    </p:spTree>
    <p:extLst>
      <p:ext uri="{BB962C8B-B14F-4D97-AF65-F5344CB8AC3E}">
        <p14:creationId xmlns:p14="http://schemas.microsoft.com/office/powerpoint/2010/main" val="23381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img.loigiaihay.com/picture/2019/0919/tnxh3-b2-h2-b1.jpg"/>
          <p:cNvPicPr/>
          <p:nvPr/>
        </p:nvPicPr>
        <p:blipFill>
          <a:blip r:embed="rId2">
            <a:extLst>
              <a:ext uri="{28A0092B-C50C-407E-A947-70E740481C1C}">
                <a14:useLocalDpi xmlns:a14="http://schemas.microsoft.com/office/drawing/2010/main" val="0"/>
              </a:ext>
            </a:extLst>
          </a:blip>
          <a:srcRect/>
          <a:stretch>
            <a:fillRect/>
          </a:stretch>
        </p:blipFill>
        <p:spPr bwMode="auto">
          <a:xfrm>
            <a:off x="3319828" y="772675"/>
            <a:ext cx="5283200" cy="4150876"/>
          </a:xfrm>
          <a:prstGeom prst="rect">
            <a:avLst/>
          </a:prstGeom>
          <a:noFill/>
          <a:ln>
            <a:noFill/>
          </a:ln>
        </p:spPr>
      </p:pic>
      <p:sp>
        <p:nvSpPr>
          <p:cNvPr id="5" name="Rectangle 4"/>
          <p:cNvSpPr/>
          <p:nvPr/>
        </p:nvSpPr>
        <p:spPr>
          <a:xfrm>
            <a:off x="608380" y="249455"/>
            <a:ext cx="11583620" cy="523220"/>
          </a:xfrm>
          <a:prstGeom prst="rect">
            <a:avLst/>
          </a:prstGeom>
        </p:spPr>
        <p:txBody>
          <a:bodyPr wrap="none">
            <a:spAutoFit/>
          </a:bodyPr>
          <a:lstStyle/>
          <a:p>
            <a:r>
              <a:rPr lang="en-US" sz="2800" b="1" i="1" dirty="0" err="1">
                <a:solidFill>
                  <a:srgbClr val="FF0000"/>
                </a:solidFill>
                <a:latin typeface="Times New Roman" pitchFamily="18" charset="0"/>
                <a:cs typeface="Times New Roman" pitchFamily="18" charset="0"/>
              </a:rPr>
              <a:t>Quan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sát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hình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dưới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đây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mô</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đường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loại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em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biết</a:t>
            </a:r>
            <a:r>
              <a:rPr lang="en-US" sz="2800" b="1" i="1" dirty="0">
                <a:solidFill>
                  <a:srgbClr val="FF0000"/>
                </a:solidFill>
                <a:latin typeface="Times New Roman" pitchFamily="18" charset="0"/>
                <a:cs typeface="Times New Roman" pitchFamily="18" charset="0"/>
              </a:rPr>
              <a:t>?</a:t>
            </a:r>
          </a:p>
        </p:txBody>
      </p:sp>
      <p:sp>
        <p:nvSpPr>
          <p:cNvPr id="6" name="Rectangle 5"/>
          <p:cNvSpPr/>
          <p:nvPr/>
        </p:nvSpPr>
        <p:spPr>
          <a:xfrm>
            <a:off x="474453" y="5160993"/>
            <a:ext cx="11480800" cy="1384995"/>
          </a:xfrm>
          <a:prstGeom prst="rect">
            <a:avLst/>
          </a:prstGeom>
        </p:spPr>
        <p:txBody>
          <a:bodyPr wrap="square">
            <a:spAutoFit/>
          </a:bodyPr>
          <a:lstStyle/>
          <a:p>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oxygen)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carbon dioxide)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51171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938" y="157876"/>
            <a:ext cx="11972143" cy="697755"/>
          </a:xfrm>
          <a:prstGeom prst="rect">
            <a:avLst/>
          </a:prstGeom>
          <a:noFill/>
        </p:spPr>
        <p:txBody>
          <a:bodyPr wrap="square" lIns="121920" tIns="60960" rIns="121920" bIns="60960" rtlCol="0">
            <a:spAutoFit/>
          </a:bodyPr>
          <a:lstStyle/>
          <a:p>
            <a:pPr algn="ctr"/>
            <a:r>
              <a:rPr lang="en-US" sz="3734" b="1" dirty="0">
                <a:solidFill>
                  <a:srgbClr val="0070C0"/>
                </a:solidFill>
                <a:latin typeface="Times New Roman" panose="02020603050405020304" pitchFamily="18" charset="0"/>
                <a:ea typeface="Times New Roman"/>
                <a:cs typeface="Times New Roman" panose="02020603050405020304" pitchFamily="18" charset="0"/>
              </a:rPr>
              <a:t> </a:t>
            </a:r>
            <a:r>
              <a:rPr lang="en-US" sz="3734" b="1" dirty="0" err="1">
                <a:solidFill>
                  <a:srgbClr val="0070C0"/>
                </a:solidFill>
                <a:latin typeface="Times New Roman" panose="02020603050405020304" pitchFamily="18" charset="0"/>
                <a:ea typeface="Times New Roman"/>
                <a:cs typeface="Times New Roman" panose="02020603050405020304" pitchFamily="18" charset="0"/>
              </a:rPr>
              <a:t>Tiết</a:t>
            </a:r>
            <a:r>
              <a:rPr lang="en-US" sz="3734" b="1" dirty="0">
                <a:solidFill>
                  <a:srgbClr val="0070C0"/>
                </a:solidFill>
                <a:latin typeface="Times New Roman" panose="02020603050405020304" pitchFamily="18" charset="0"/>
                <a:ea typeface="Times New Roman"/>
                <a:cs typeface="Times New Roman" panose="02020603050405020304" pitchFamily="18" charset="0"/>
              </a:rPr>
              <a:t> </a:t>
            </a:r>
            <a:r>
              <a:rPr lang="en-US" sz="3734" b="1" dirty="0" smtClean="0">
                <a:solidFill>
                  <a:srgbClr val="0070C0"/>
                </a:solidFill>
                <a:latin typeface="Times New Roman" panose="02020603050405020304" pitchFamily="18" charset="0"/>
                <a:ea typeface="Times New Roman"/>
                <a:cs typeface="Times New Roman" panose="02020603050405020304" pitchFamily="18" charset="0"/>
              </a:rPr>
              <a:t>13 </a:t>
            </a:r>
            <a:r>
              <a:rPr lang="en-US" sz="3734" b="1" dirty="0">
                <a:solidFill>
                  <a:srgbClr val="0070C0"/>
                </a:solidFill>
                <a:latin typeface="Times New Roman" panose="02020603050405020304" pitchFamily="18" charset="0"/>
                <a:ea typeface="Times New Roman"/>
                <a:cs typeface="Times New Roman" panose="02020603050405020304" pitchFamily="18" charset="0"/>
              </a:rPr>
              <a:t>- </a:t>
            </a:r>
            <a:r>
              <a:rPr lang="vi-VN" sz="3734" b="1" dirty="0">
                <a:solidFill>
                  <a:srgbClr val="0070C0"/>
                </a:solidFill>
                <a:latin typeface="Times New Roman" panose="02020603050405020304" pitchFamily="18" charset="0"/>
                <a:ea typeface="Times New Roman"/>
                <a:cs typeface="Times New Roman" panose="02020603050405020304" pitchFamily="18" charset="0"/>
              </a:rPr>
              <a:t>Bài </a:t>
            </a:r>
            <a:r>
              <a:rPr lang="en-US" sz="3734" b="1" dirty="0">
                <a:solidFill>
                  <a:srgbClr val="0070C0"/>
                </a:solidFill>
                <a:latin typeface="Times New Roman" panose="02020603050405020304" pitchFamily="18" charset="0"/>
                <a:ea typeface="Times New Roman"/>
                <a:cs typeface="Times New Roman" panose="02020603050405020304" pitchFamily="18" charset="0"/>
              </a:rPr>
              <a:t>34: HỆ HÔ HẤP Ở NGƯỜI . </a:t>
            </a:r>
            <a:endParaRPr lang="en-US" sz="3734" dirty="0">
              <a:solidFill>
                <a:srgbClr val="0070C0"/>
              </a:solidFill>
              <a:latin typeface="Times New Roman" panose="02020603050405020304" pitchFamily="18" charset="0"/>
              <a:ea typeface="Courier New"/>
              <a:cs typeface="Times New Roman" panose="02020603050405020304" pitchFamily="18" charset="0"/>
            </a:endParaRPr>
          </a:p>
        </p:txBody>
      </p:sp>
      <p:sp>
        <p:nvSpPr>
          <p:cNvPr id="5" name="Rectangle 4"/>
          <p:cNvSpPr/>
          <p:nvPr/>
        </p:nvSpPr>
        <p:spPr>
          <a:xfrm>
            <a:off x="97937" y="810468"/>
            <a:ext cx="7387600" cy="615553"/>
          </a:xfrm>
          <a:prstGeom prst="rect">
            <a:avLst/>
          </a:prstGeom>
        </p:spPr>
        <p:txBody>
          <a:bodyPr wrap="none" lIns="121920" tIns="60960" rIns="121920" bIns="60960">
            <a:spAutoFit/>
          </a:bodyPr>
          <a:lstStyle/>
          <a:p>
            <a:r>
              <a:rPr lang="en-US" sz="3200" b="1" dirty="0" smtClean="0">
                <a:solidFill>
                  <a:srgbClr val="FF0000"/>
                </a:solidFill>
                <a:latin typeface="Times New Roman" panose="02020603050405020304" pitchFamily="18" charset="0"/>
                <a:ea typeface="Courier New"/>
                <a:cs typeface="Times New Roman" panose="02020603050405020304" pitchFamily="18" charset="0"/>
              </a:rPr>
              <a:t>II.</a:t>
            </a:r>
            <a:r>
              <a:rPr lang="en-US" sz="3200" b="1" dirty="0" smtClean="0">
                <a:latin typeface="Arial" pitchFamily="34" charset="0"/>
                <a:ea typeface="Courier New"/>
                <a:cs typeface="Arial" pitchFamily="34" charset="0"/>
              </a:rPr>
              <a:t> </a:t>
            </a:r>
            <a:r>
              <a:rPr lang="en-US" sz="3200" b="1" u="sng" dirty="0" err="1" smtClean="0">
                <a:solidFill>
                  <a:srgbClr val="FF0000"/>
                </a:solidFill>
                <a:latin typeface="Times New Roman" panose="02020603050405020304" pitchFamily="18" charset="0"/>
                <a:ea typeface="Courier New"/>
                <a:cs typeface="Times New Roman" panose="02020603050405020304" pitchFamily="18" charset="0"/>
              </a:rPr>
              <a:t>Một</a:t>
            </a:r>
            <a:r>
              <a:rPr lang="en-US" sz="32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3200" b="1" u="sng" dirty="0" err="1" smtClean="0">
                <a:solidFill>
                  <a:srgbClr val="FF0000"/>
                </a:solidFill>
                <a:latin typeface="Times New Roman" panose="02020603050405020304" pitchFamily="18" charset="0"/>
                <a:ea typeface="Courier New"/>
                <a:cs typeface="Times New Roman" panose="02020603050405020304" pitchFamily="18" charset="0"/>
              </a:rPr>
              <a:t>số</a:t>
            </a:r>
            <a:r>
              <a:rPr lang="en-US" sz="32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3200" b="1" u="sng" dirty="0" err="1" smtClean="0">
                <a:solidFill>
                  <a:srgbClr val="FF0000"/>
                </a:solidFill>
                <a:latin typeface="Times New Roman" panose="02020603050405020304" pitchFamily="18" charset="0"/>
                <a:ea typeface="Courier New"/>
                <a:cs typeface="Times New Roman" panose="02020603050405020304" pitchFamily="18" charset="0"/>
              </a:rPr>
              <a:t>bệnh</a:t>
            </a:r>
            <a:r>
              <a:rPr lang="en-US" sz="32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3200" b="1" u="sng" dirty="0" err="1" smtClean="0">
                <a:solidFill>
                  <a:srgbClr val="FF0000"/>
                </a:solidFill>
                <a:latin typeface="Times New Roman" panose="02020603050405020304" pitchFamily="18" charset="0"/>
                <a:ea typeface="Courier New"/>
                <a:cs typeface="Times New Roman" panose="02020603050405020304" pitchFamily="18" charset="0"/>
              </a:rPr>
              <a:t>về</a:t>
            </a:r>
            <a:r>
              <a:rPr lang="en-US" sz="32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3200" b="1" u="sng" dirty="0" err="1" smtClean="0">
                <a:solidFill>
                  <a:srgbClr val="FF0000"/>
                </a:solidFill>
                <a:latin typeface="Times New Roman" panose="02020603050405020304" pitchFamily="18" charset="0"/>
                <a:ea typeface="Courier New"/>
                <a:cs typeface="Times New Roman" panose="02020603050405020304" pitchFamily="18" charset="0"/>
              </a:rPr>
              <a:t>phổi</a:t>
            </a:r>
            <a:r>
              <a:rPr lang="en-US" sz="32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3200" b="1" u="sng" dirty="0" err="1" smtClean="0">
                <a:solidFill>
                  <a:srgbClr val="FF0000"/>
                </a:solidFill>
                <a:latin typeface="Times New Roman" panose="02020603050405020304" pitchFamily="18" charset="0"/>
                <a:ea typeface="Courier New"/>
                <a:cs typeface="Times New Roman" panose="02020603050405020304" pitchFamily="18" charset="0"/>
              </a:rPr>
              <a:t>đường</a:t>
            </a:r>
            <a:r>
              <a:rPr lang="en-US" sz="3200" b="1" u="sng" dirty="0" smtClean="0">
                <a:solidFill>
                  <a:srgbClr val="FF0000"/>
                </a:solidFill>
                <a:latin typeface="Times New Roman" panose="02020603050405020304" pitchFamily="18" charset="0"/>
                <a:ea typeface="Courier New"/>
                <a:cs typeface="Times New Roman" panose="02020603050405020304" pitchFamily="18" charset="0"/>
              </a:rPr>
              <a:t> </a:t>
            </a:r>
            <a:r>
              <a:rPr lang="en-US" sz="3200" b="1" u="sng" dirty="0" err="1">
                <a:solidFill>
                  <a:srgbClr val="FF0000"/>
                </a:solidFill>
                <a:latin typeface="Times New Roman" panose="02020603050405020304" pitchFamily="18" charset="0"/>
                <a:ea typeface="Courier New"/>
                <a:cs typeface="Times New Roman" panose="02020603050405020304" pitchFamily="18" charset="0"/>
              </a:rPr>
              <a:t>hô</a:t>
            </a:r>
            <a:r>
              <a:rPr lang="en-US" sz="3200" b="1" u="sng" dirty="0">
                <a:solidFill>
                  <a:srgbClr val="FF0000"/>
                </a:solidFill>
                <a:latin typeface="Times New Roman" panose="02020603050405020304" pitchFamily="18" charset="0"/>
                <a:ea typeface="Courier New"/>
                <a:cs typeface="Times New Roman" panose="02020603050405020304" pitchFamily="18" charset="0"/>
              </a:rPr>
              <a:t> </a:t>
            </a:r>
            <a:r>
              <a:rPr lang="en-US" sz="3200" b="1" u="sng" dirty="0" err="1">
                <a:solidFill>
                  <a:srgbClr val="FF0000"/>
                </a:solidFill>
                <a:latin typeface="Times New Roman" panose="02020603050405020304" pitchFamily="18" charset="0"/>
                <a:ea typeface="Courier New"/>
                <a:cs typeface="Times New Roman" panose="02020603050405020304" pitchFamily="18" charset="0"/>
              </a:rPr>
              <a:t>hấp</a:t>
            </a:r>
            <a:r>
              <a:rPr lang="en-US" sz="3200" b="1" u="sng" dirty="0">
                <a:solidFill>
                  <a:srgbClr val="FF0000"/>
                </a:solidFill>
                <a:latin typeface="Times New Roman" panose="02020603050405020304" pitchFamily="18" charset="0"/>
                <a:ea typeface="Courier New"/>
                <a:cs typeface="Times New Roman" panose="02020603050405020304" pitchFamily="18" charset="0"/>
              </a:rPr>
              <a:t>:</a:t>
            </a:r>
            <a:r>
              <a:rPr lang="en-US" sz="3200" b="1" dirty="0">
                <a:latin typeface="Arial" pitchFamily="34" charset="0"/>
                <a:ea typeface="Courier New"/>
                <a:cs typeface="Arial" pitchFamily="34" charset="0"/>
              </a:rPr>
              <a:t> </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5408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780</Words>
  <Application>Microsoft Office PowerPoint</Application>
  <PresentationFormat>Widescreen</PresentationFormat>
  <Paragraphs>86</Paragraphs>
  <Slides>18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QUY</vt:lpstr>
      <vt:lpstr>PowerPoint Presentation</vt:lpstr>
      <vt:lpstr>PowerPoint Presentation</vt:lpstr>
      <vt:lpstr>PowerPoint Presentation</vt:lpstr>
      <vt:lpstr>Bạn Nam cho rằng, một số người hút thuốc lá nhưng vẫn sống đến gần 100 tuổi. Chứng tỏ hút thuốc lá không ảnh hưởng đến sức khỏe như mọi người nói. Em có đồng tình với nhận định trên không? Vì sao.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cp:lastModifiedBy>
  <cp:revision>14</cp:revision>
  <dcterms:created xsi:type="dcterms:W3CDTF">2023-08-28T10:03:59Z</dcterms:created>
  <dcterms:modified xsi:type="dcterms:W3CDTF">2024-10-24T14:58:59Z</dcterms:modified>
</cp:coreProperties>
</file>