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8" r:id="rId2"/>
    <p:sldId id="282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57" r:id="rId13"/>
    <p:sldId id="258" r:id="rId14"/>
    <p:sldId id="259" r:id="rId15"/>
    <p:sldId id="260" r:id="rId16"/>
    <p:sldId id="294" r:id="rId17"/>
    <p:sldId id="261" r:id="rId18"/>
    <p:sldId id="262" r:id="rId19"/>
    <p:sldId id="263" r:id="rId20"/>
    <p:sldId id="264" r:id="rId21"/>
    <p:sldId id="265" r:id="rId22"/>
    <p:sldId id="266" r:id="rId23"/>
    <p:sldId id="279" r:id="rId24"/>
    <p:sldId id="267" r:id="rId25"/>
    <p:sldId id="268" r:id="rId26"/>
    <p:sldId id="293" r:id="rId27"/>
    <p:sldId id="281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D4D2B-9139-48C9-992D-D05622B87083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65E70-750E-46EC-A843-D4A8743AA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0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2048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文本占位符 2048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9940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5978738-C9A5-4154-88A9-51571B6C6256}" type="slidenum">
              <a:rPr lang="en-US" altLang="zh-CN" sz="1200" smtClean="0"/>
              <a:pPr eaLnBrk="1" hangingPunct="1"/>
              <a:t>1</a:t>
            </a:fld>
            <a:endParaRPr lang="en-US" altLang="zh-CN" sz="1200" smtClean="0"/>
          </a:p>
        </p:txBody>
      </p:sp>
    </p:spTree>
    <p:extLst>
      <p:ext uri="{BB962C8B-B14F-4D97-AF65-F5344CB8AC3E}">
        <p14:creationId xmlns:p14="http://schemas.microsoft.com/office/powerpoint/2010/main" val="350156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501A-D0F7-4E1E-B89B-C23371F8275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0BE6-976C-4DE9-8672-AD2A4C9E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2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501A-D0F7-4E1E-B89B-C23371F8275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0BE6-976C-4DE9-8672-AD2A4C9E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5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501A-D0F7-4E1E-B89B-C23371F8275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0BE6-976C-4DE9-8672-AD2A4C9E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3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501A-D0F7-4E1E-B89B-C23371F8275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0BE6-976C-4DE9-8672-AD2A4C9E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8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501A-D0F7-4E1E-B89B-C23371F8275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0BE6-976C-4DE9-8672-AD2A4C9E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20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501A-D0F7-4E1E-B89B-C23371F8275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0BE6-976C-4DE9-8672-AD2A4C9E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6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501A-D0F7-4E1E-B89B-C23371F8275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0BE6-976C-4DE9-8672-AD2A4C9E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1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501A-D0F7-4E1E-B89B-C23371F8275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0BE6-976C-4DE9-8672-AD2A4C9E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6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501A-D0F7-4E1E-B89B-C23371F8275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0BE6-976C-4DE9-8672-AD2A4C9E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9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501A-D0F7-4E1E-B89B-C23371F8275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0BE6-976C-4DE9-8672-AD2A4C9E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501A-D0F7-4E1E-B89B-C23371F8275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60BE6-976C-4DE9-8672-AD2A4C9E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3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4501A-D0F7-4E1E-B89B-C23371F8275A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60BE6-976C-4DE9-8672-AD2A4C9E1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35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5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图片 5125" descr="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328596"/>
            <a:ext cx="9045370" cy="652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1885138"/>
            <a:ext cx="5943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</a:p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5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04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990600"/>
            <a:ext cx="937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4267200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933700"/>
            <a:ext cx="5257800" cy="38481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6700" y="514808"/>
            <a:ext cx="5791200" cy="62094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Dung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Dung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2078" y="52598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89629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2954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tan.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2078" y="52598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5791200" cy="62094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Dung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Dung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4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7879" y="538413"/>
            <a:ext cx="2528889" cy="674014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55524"/>
            <a:ext cx="8687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tượng</a:t>
            </a:r>
            <a:r>
              <a:rPr lang="en-US" sz="28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bồi</a:t>
            </a:r>
            <a:r>
              <a:rPr lang="en-US" sz="28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đắp</a:t>
            </a:r>
            <a:r>
              <a:rPr lang="en-US" sz="28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sa</a:t>
            </a:r>
            <a:endParaRPr lang="en-US" sz="28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1"/>
            <a:ext cx="8167687" cy="434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999" y="5796596"/>
            <a:ext cx="8548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ngầu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đục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0"/>
            <a:ext cx="7391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404747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" t="47314" r="3590" b="35950"/>
          <a:stretch/>
        </p:blipFill>
        <p:spPr>
          <a:xfrm>
            <a:off x="2209800" y="898736"/>
            <a:ext cx="4724400" cy="26463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488" y="366607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cặn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mịn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tan,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bồi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488" y="5051071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0"/>
            <a:ext cx="7391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47879" y="538413"/>
            <a:ext cx="2528889" cy="674014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2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79419"/>
            <a:ext cx="3695700" cy="2992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63833"/>
            <a:ext cx="3705225" cy="36177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" y="1524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429000" y="2971800"/>
            <a:ext cx="2133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5271883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nhất.Vì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cốc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6040"/>
            <a:ext cx="4086478" cy="609600"/>
          </a:xfrm>
        </p:spPr>
        <p:txBody>
          <a:bodyPr>
            <a:norm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333" y="2209801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7391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47879" y="538413"/>
            <a:ext cx="2528889" cy="674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0"/>
            <a:ext cx="7391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47879" y="538413"/>
            <a:ext cx="2528889" cy="674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6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21451"/>
            <a:ext cx="6248400" cy="472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462" y="1169896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salat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21451"/>
            <a:ext cx="2333625" cy="3038475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rot="10800000" flipV="1">
            <a:off x="5676900" y="2438399"/>
            <a:ext cx="1181100" cy="779313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5800" y="0"/>
            <a:ext cx="7391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47879" y="538413"/>
            <a:ext cx="2528889" cy="674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3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8"/>
          <a:stretch/>
        </p:blipFill>
        <p:spPr>
          <a:xfrm>
            <a:off x="3124200" y="1864735"/>
            <a:ext cx="2867025" cy="2063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6161"/>
            <a:ext cx="3273136" cy="1973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36161"/>
            <a:ext cx="2819400" cy="1973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4075835"/>
            <a:ext cx="2724150" cy="23249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91" y="4075834"/>
            <a:ext cx="3505200" cy="25345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691" y="4075834"/>
            <a:ext cx="2361334" cy="25622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6376517"/>
            <a:ext cx="5404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xốt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mayonnaise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" y="0"/>
            <a:ext cx="7391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47879" y="538413"/>
            <a:ext cx="2528889" cy="674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850608"/>
            <a:ext cx="1614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2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911" y="689505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1148649"/>
            <a:ext cx="1863436" cy="1752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81" y="1176141"/>
            <a:ext cx="2133600" cy="2041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108088"/>
            <a:ext cx="2057400" cy="2244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91" y="1243524"/>
            <a:ext cx="2819400" cy="19738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990409"/>
            <a:ext cx="3905250" cy="242887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1066800" y="3020291"/>
            <a:ext cx="1704108" cy="966354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116282" y="3020291"/>
            <a:ext cx="1447800" cy="914400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391025" y="3124200"/>
            <a:ext cx="257175" cy="810491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410200" y="3066872"/>
            <a:ext cx="1427018" cy="890509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6645" y="3866019"/>
            <a:ext cx="2247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53200" y="5204847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0"/>
            <a:ext cx="7391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15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9348"/>
            <a:ext cx="5791200" cy="620947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Dung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Dung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" y="1338197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476499"/>
            <a:ext cx="2133600" cy="21057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951" y="2743200"/>
            <a:ext cx="1476375" cy="196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88456"/>
            <a:ext cx="2028825" cy="3114675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724400" y="3124200"/>
            <a:ext cx="1447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8147" y="5673736"/>
            <a:ext cx="7215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045705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0138" y="230573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400" y="215921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4705350"/>
            <a:ext cx="13335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4582239"/>
            <a:ext cx="13716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705350"/>
            <a:ext cx="1524000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tan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2078" y="52598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33821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allAtOnce"/>
      <p:bldP spid="14" grpId="0" animBg="1"/>
      <p:bldP spid="15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486400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90" y="609600"/>
            <a:ext cx="7772400" cy="5000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434" y="6273225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3: 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0"/>
            <a:ext cx="7391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5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4552473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muỗng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93693"/>
            <a:ext cx="7239000" cy="3843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506580"/>
            <a:ext cx="937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5- 10 ‘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mayonaise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mịn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0"/>
            <a:ext cx="7391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30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61" y="4953000"/>
            <a:ext cx="8229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75751"/>
            <a:ext cx="6019800" cy="38584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5800" y="0"/>
            <a:ext cx="7391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3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88949"/>
            <a:ext cx="6019800" cy="30686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" y="3576904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xốt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mayonnaise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39" y="4648200"/>
            <a:ext cx="86487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Xốt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mayonnaise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mayonnaise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0"/>
            <a:ext cx="7391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7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452687"/>
            <a:ext cx="2667000" cy="1952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57" y="685800"/>
            <a:ext cx="2447925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2" y="4139478"/>
            <a:ext cx="28194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54" y="4065010"/>
            <a:ext cx="2657475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90600"/>
            <a:ext cx="2076450" cy="1962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4364182"/>
            <a:ext cx="2819400" cy="1924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77178"/>
            <a:ext cx="24574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5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12220"/>
            <a:ext cx="4114800" cy="2854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220"/>
            <a:ext cx="4648200" cy="259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51816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563336"/>
            <a:ext cx="3345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0"/>
            <a:ext cx="7391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47879" y="538413"/>
            <a:ext cx="2528889" cy="674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87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1212427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0"/>
            <a:ext cx="7391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47879" y="538413"/>
            <a:ext cx="2528889" cy="674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2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4419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nhựa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371600"/>
            <a:ext cx="4648200" cy="2590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5800" y="0"/>
            <a:ext cx="7391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47879" y="538413"/>
            <a:ext cx="2528889" cy="674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7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48268"/>
            <a:ext cx="982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103531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38398"/>
            <a:ext cx="3048000" cy="312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33600"/>
            <a:ext cx="1714500" cy="312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2272144"/>
            <a:ext cx="2046143" cy="3290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88" y="2286000"/>
            <a:ext cx="2105025" cy="2514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37971" y="4800600"/>
            <a:ext cx="130102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0"/>
            <a:ext cx="7391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6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1447800"/>
            <a:ext cx="5248275" cy="3528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63" y="1600200"/>
            <a:ext cx="3524250" cy="2647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4391891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120407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dung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0"/>
            <a:ext cx="7391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00364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74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6210300" cy="4190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109515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00900" y="2335411"/>
            <a:ext cx="137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6495" y="5895200"/>
            <a:ext cx="3408305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895201"/>
            <a:ext cx="2561920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918" y="554855"/>
            <a:ext cx="8594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tan, dung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dung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37139"/>
            <a:ext cx="5791200" cy="620947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Dung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Dung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47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cặn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3622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0"/>
            <a:ext cx="7391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00364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28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07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30078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4724400" cy="4622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16841"/>
            <a:ext cx="3733800" cy="3990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623822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6293581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0"/>
            <a:ext cx="7391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7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3535913"/>
            <a:ext cx="3333750" cy="3176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523540"/>
            <a:ext cx="1800225" cy="196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14" y="1769508"/>
            <a:ext cx="1714500" cy="17664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42655"/>
            <a:ext cx="1714500" cy="169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50" y="1558177"/>
            <a:ext cx="1714500" cy="19431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1571625" y="2362201"/>
            <a:ext cx="63817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0" y="2362201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Viên</a:t>
            </a:r>
            <a:r>
              <a:rPr lang="en-US" dirty="0" smtClean="0"/>
              <a:t> </a:t>
            </a:r>
            <a:r>
              <a:rPr lang="en-US" dirty="0" err="1" smtClean="0"/>
              <a:t>đá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924300" y="2804680"/>
            <a:ext cx="342900" cy="167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6657975" y="2579133"/>
            <a:ext cx="638175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67400" y="1558177"/>
            <a:ext cx="110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đá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038850" y="1961713"/>
            <a:ext cx="171450" cy="400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2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 animBg="1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32504"/>
            <a:ext cx="106680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endParaRPr lang="en-US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77086"/>
            <a:ext cx="1524000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66741" y="232504"/>
            <a:ext cx="803425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19200"/>
            <a:ext cx="1981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12192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1080700"/>
            <a:ext cx="23829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124200"/>
            <a:ext cx="2895600" cy="251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143" y="2819400"/>
            <a:ext cx="3076575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2971800"/>
            <a:ext cx="261150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334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magie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(magnesium hydroxide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ợ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magie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438400"/>
            <a:ext cx="4724399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438400"/>
            <a:ext cx="2590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5592634"/>
            <a:ext cx="25146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2438400"/>
            <a:ext cx="2531919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5592634"/>
            <a:ext cx="38862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39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(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/ SGK ) Cho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962400"/>
            <a:ext cx="4572000" cy="2409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9050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salat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…..(1)…….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.(2)………..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…..(3)……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1982" y="1905000"/>
            <a:ext cx="1731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4764" y="2984853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2590800"/>
            <a:ext cx="114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7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17764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(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6/ SGK) Cho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dung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dịch,sương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(6)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868141"/>
            <a:ext cx="1676401" cy="196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965" y="5015778"/>
            <a:ext cx="1676399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944340"/>
            <a:ext cx="1762125" cy="1809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902982"/>
            <a:ext cx="1733550" cy="198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5" y="4895850"/>
            <a:ext cx="1933575" cy="1962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52863" y="2329934"/>
            <a:ext cx="642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(1)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410132" y="2743200"/>
            <a:ext cx="267068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362200" y="2743200"/>
            <a:ext cx="1732467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066956" y="2699266"/>
            <a:ext cx="13856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87740" y="2743200"/>
            <a:ext cx="2084460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080812" y="2743200"/>
            <a:ext cx="3996388" cy="1828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94496" y="464644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98055" y="4646446"/>
            <a:ext cx="1094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848100" y="4632591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10275" y="4646446"/>
            <a:ext cx="533400" cy="38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924800" y="464644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(6)</a:t>
            </a:r>
            <a:endParaRPr lang="en-US" dirty="0"/>
          </a:p>
        </p:txBody>
      </p:sp>
      <p:sp>
        <p:nvSpPr>
          <p:cNvPr id="29" name="Down Arrow 28"/>
          <p:cNvSpPr/>
          <p:nvPr/>
        </p:nvSpPr>
        <p:spPr>
          <a:xfrm rot="2633696">
            <a:off x="8140658" y="5470427"/>
            <a:ext cx="334805" cy="7575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543800" y="458642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2633696">
            <a:off x="6294864" y="5417605"/>
            <a:ext cx="334805" cy="75757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5746497" y="455411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Down Arrow 32"/>
          <p:cNvSpPr/>
          <p:nvPr/>
        </p:nvSpPr>
        <p:spPr>
          <a:xfrm rot="2633696">
            <a:off x="4579307" y="5486878"/>
            <a:ext cx="334805" cy="7575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852863" y="454025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Bọt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Down Arrow 34"/>
          <p:cNvSpPr/>
          <p:nvPr/>
        </p:nvSpPr>
        <p:spPr>
          <a:xfrm rot="2633696">
            <a:off x="2811337" y="5144610"/>
            <a:ext cx="334805" cy="75757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1884919" y="4588749"/>
            <a:ext cx="1721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Nhũ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Down Arrow 36"/>
          <p:cNvSpPr/>
          <p:nvPr/>
        </p:nvSpPr>
        <p:spPr>
          <a:xfrm rot="2633696">
            <a:off x="1139605" y="5371476"/>
            <a:ext cx="334805" cy="757576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6200" y="4540258"/>
            <a:ext cx="1808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1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xit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5" grpId="0"/>
      <p:bldP spid="26" grpId="0"/>
      <p:bldP spid="27" grpId="0"/>
      <p:bldP spid="29" grpId="0" animBg="1"/>
      <p:bldP spid="29" grpId="1" animBg="1"/>
      <p:bldP spid="31" grpId="0" animBg="1"/>
      <p:bldP spid="31" grpId="1" animBg="1"/>
      <p:bldP spid="31" grpId="2" animBg="1"/>
      <p:bldP spid="32" grpId="0"/>
      <p:bldP spid="33" grpId="0" animBg="1"/>
      <p:bldP spid="33" grpId="1" animBg="1"/>
      <p:bldP spid="33" grpId="2" animBg="1"/>
      <p:bldP spid="33" grpId="3" animBg="1"/>
      <p:bldP spid="35" grpId="0" animBg="1"/>
      <p:bldP spid="35" grpId="1" animBg="1"/>
      <p:bldP spid="35" grpId="2" animBg="1"/>
      <p:bldP spid="35" grpId="3" animBg="1"/>
      <p:bldP spid="35" grpId="4" animBg="1"/>
      <p:bldP spid="37" grpId="0" animBg="1"/>
      <p:bldP spid="37" grpId="1" animBg="1"/>
      <p:bldP spid="37" grpId="2" animBg="1"/>
      <p:bldP spid="37" grpId="3" animBg="1"/>
      <p:bldP spid="37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3999" cy="60198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5791200" cy="620947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Dung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Dung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5024437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9600"/>
            <a:ext cx="1390650" cy="4943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899" y="5683296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10906"/>
            <a:ext cx="5791200" cy="620947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Dung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Dung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72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255931"/>
            <a:ext cx="7239000" cy="3190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4788" y="609600"/>
            <a:ext cx="749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442" y="4953000"/>
            <a:ext cx="8173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-3554"/>
            <a:ext cx="5791200" cy="620947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Dung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Dung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5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6260812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?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833" y="762000"/>
            <a:ext cx="3581399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181100" y="1716107"/>
            <a:ext cx="1981200" cy="849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62400" y="1817132"/>
            <a:ext cx="0" cy="849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181600" y="1716107"/>
            <a:ext cx="1981200" cy="697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87" y="2466974"/>
            <a:ext cx="1647825" cy="43148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40" y="2596862"/>
            <a:ext cx="1962150" cy="3622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2667000"/>
            <a:ext cx="1962150" cy="38862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66700" y="29913"/>
            <a:ext cx="5791200" cy="62094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Dung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Dung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2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1446"/>
            <a:ext cx="4191000" cy="687169"/>
          </a:xfrm>
        </p:spPr>
        <p:txBody>
          <a:bodyPr>
            <a:norm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984314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635" y="289626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4290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54034"/>
            <a:ext cx="5791200" cy="620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Dung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Dung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2078" y="52598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145168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" r="-339"/>
          <a:stretch/>
        </p:blipFill>
        <p:spPr>
          <a:xfrm>
            <a:off x="0" y="2133600"/>
            <a:ext cx="3657600" cy="2667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24200"/>
            <a:ext cx="4391025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229683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763018"/>
            <a:ext cx="510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2078" y="52598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579248"/>
            <a:ext cx="5791200" cy="62094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Dung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Dung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33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1667</Words>
  <Application>Microsoft Office PowerPoint</Application>
  <PresentationFormat>On-screen Show (4:3)</PresentationFormat>
  <Paragraphs>147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宋体</vt:lpstr>
      <vt:lpstr>Arial</vt:lpstr>
      <vt:lpstr>Calibri</vt:lpstr>
      <vt:lpstr>Tahoma</vt:lpstr>
      <vt:lpstr>Times New Roman</vt:lpstr>
      <vt:lpstr>Office Theme</vt:lpstr>
      <vt:lpstr>PowerPoint Presentation</vt:lpstr>
      <vt:lpstr>7. Dung dịch – Dung môi – Chất tan</vt:lpstr>
      <vt:lpstr>7. Dung dịch – Dung môi – Chất tan</vt:lpstr>
      <vt:lpstr>7. Dung dịch – Dung môi – Chất tan</vt:lpstr>
      <vt:lpstr>7. Dung dịch – Dung môi – Chất tan</vt:lpstr>
      <vt:lpstr>7. Dung dịch – Dung môi – Chất tan</vt:lpstr>
      <vt:lpstr>7. Dung dịch – Dung môi – Chất tan</vt:lpstr>
      <vt:lpstr>Thế nào là dung môi?</vt:lpstr>
      <vt:lpstr>7. Dung dịch – Dung môi – Chất tan</vt:lpstr>
      <vt:lpstr>7. Dung dịch – Dung môi – Chất tan</vt:lpstr>
      <vt:lpstr>7. Dung dịch – Dung môi – Chất tan</vt:lpstr>
      <vt:lpstr>8. Huyền phù</vt:lpstr>
      <vt:lpstr>8. Huyền phù</vt:lpstr>
      <vt:lpstr>PowerPoint Presentation</vt:lpstr>
      <vt:lpstr>Thế nào là huyền phù?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Ngược lại với dung dịch, khi để yên một huyền phù thì hạt chất rắn sẽ lắng xuống tạo một lớp cặn.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DELL</cp:lastModifiedBy>
  <cp:revision>54</cp:revision>
  <dcterms:created xsi:type="dcterms:W3CDTF">2021-08-15T02:46:09Z</dcterms:created>
  <dcterms:modified xsi:type="dcterms:W3CDTF">2023-04-13T05:06:52Z</dcterms:modified>
</cp:coreProperties>
</file>