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5" r:id="rId5"/>
    <p:sldId id="258" r:id="rId6"/>
    <p:sldId id="276" r:id="rId7"/>
    <p:sldId id="277" r:id="rId8"/>
    <p:sldId id="259" r:id="rId9"/>
    <p:sldId id="278" r:id="rId10"/>
    <p:sldId id="260" r:id="rId11"/>
    <p:sldId id="279" r:id="rId12"/>
    <p:sldId id="281" r:id="rId13"/>
    <p:sldId id="285" r:id="rId14"/>
    <p:sldId id="261" r:id="rId15"/>
    <p:sldId id="282" r:id="rId16"/>
    <p:sldId id="284" r:id="rId17"/>
    <p:sldId id="286" r:id="rId18"/>
    <p:sldId id="287" r:id="rId19"/>
    <p:sldId id="262" r:id="rId20"/>
    <p:sldId id="288" r:id="rId21"/>
    <p:sldId id="289" r:id="rId22"/>
    <p:sldId id="290" r:id="rId23"/>
    <p:sldId id="292" r:id="rId24"/>
    <p:sldId id="264" r:id="rId25"/>
    <p:sldId id="291" r:id="rId26"/>
    <p:sldId id="293" r:id="rId27"/>
    <p:sldId id="295" r:id="rId28"/>
    <p:sldId id="294" r:id="rId29"/>
    <p:sldId id="265" r:id="rId30"/>
    <p:sldId id="296" r:id="rId31"/>
    <p:sldId id="266" r:id="rId32"/>
    <p:sldId id="267" r:id="rId33"/>
    <p:sldId id="271" r:id="rId34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>
        <p:scale>
          <a:sx n="114" d="100"/>
          <a:sy n="114" d="100"/>
        </p:scale>
        <p:origin x="-234" y="-690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31" y="11548"/>
            <a:ext cx="63246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457200"/>
            <a:ext cx="603949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3: 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53981"/>
            <a:ext cx="3505200" cy="252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372169"/>
              </p:ext>
            </p:extLst>
          </p:nvPr>
        </p:nvGraphicFramePr>
        <p:xfrm>
          <a:off x="2057400" y="3266440"/>
          <a:ext cx="1066800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8" imgW="3531960" imgH="4445640" progId="MS_ClipArt_Gallery.2">
                  <p:embed/>
                </p:oleObj>
              </mc:Choice>
              <mc:Fallback>
                <p:oleObj name="Clip" r:id="rId8" imgW="3531960" imgH="444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66440"/>
                        <a:ext cx="1066800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2074" y="2057400"/>
            <a:ext cx="352372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chi.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hờn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42754" y="1398256"/>
            <a:ext cx="17624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2735028" cy="27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962977" y="13716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658070"/>
            <a:ext cx="4953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62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5334000" cy="1934704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962977" y="1219200"/>
            <a:ext cx="4294823" cy="12954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165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gìn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04745"/>
            <a:ext cx="5638800" cy="261593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057400" y="3200400"/>
            <a:ext cx="4114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val="24148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9" y="9236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0"/>
            <a:ext cx="3039313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0165" y="2048470"/>
            <a:ext cx="3050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3276600"/>
            <a:ext cx="618143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28" y="1429416"/>
            <a:ext cx="2628900" cy="1713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Cloud Callout 18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29938"/>
              </p:ext>
            </p:extLst>
          </p:nvPr>
        </p:nvGraphicFramePr>
        <p:xfrm>
          <a:off x="967378" y="1295400"/>
          <a:ext cx="6957422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617"/>
                <a:gridCol w="5024805"/>
              </a:tblGrid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niềm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kỉ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niệm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đáng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nhớ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đãng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52400" y="2209800"/>
            <a:ext cx="644948" cy="533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46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301415"/>
              </p:ext>
            </p:extLst>
          </p:nvPr>
        </p:nvGraphicFramePr>
        <p:xfrm>
          <a:off x="914400" y="1295400"/>
          <a:ext cx="6913168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324"/>
                <a:gridCol w="4992844"/>
              </a:tblGrid>
              <a:tr h="1422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nỗi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sợ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hãi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phủ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can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thiệp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quá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152400" y="2209800"/>
            <a:ext cx="644948" cy="533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82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927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68133"/>
              </p:ext>
            </p:extLst>
          </p:nvPr>
        </p:nvGraphicFramePr>
        <p:xfrm>
          <a:off x="914400" y="1295400"/>
          <a:ext cx="6913168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324"/>
                <a:gridCol w="4992844"/>
              </a:tblGrid>
              <a:tr h="1422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vai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hoạch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hè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Tết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lắng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mực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ánh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tâm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gương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gật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ý,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thỉnh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thoảng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thêm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152400" y="2209800"/>
            <a:ext cx="644948" cy="533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4099856" y="15240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02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536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37357"/>
            <a:ext cx="5943600" cy="2008316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569342" y="1294357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12" y="1478581"/>
            <a:ext cx="3519488" cy="26362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7085" y="1882676"/>
            <a:ext cx="340729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 – 6 HS.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5554" y="1262546"/>
            <a:ext cx="21434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4" y="1309319"/>
            <a:ext cx="5791200" cy="1953361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4198144" y="28194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2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536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71714"/>
            <a:ext cx="5943600" cy="2004886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819792" y="28956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3?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317432" y="12954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2639377" y="1828800"/>
            <a:ext cx="3761423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2234088" y="2377208"/>
            <a:ext cx="5004912" cy="1432791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71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6190" y="1403927"/>
            <a:ext cx="3497838" cy="28623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1;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3, 4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,...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5, 6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3429000" cy="19288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85554" y="1491146"/>
            <a:ext cx="26006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6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3352800" cy="246876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152400" y="1371600"/>
            <a:ext cx="5004912" cy="1630795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10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34" y="1524000"/>
            <a:ext cx="670075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20091"/>
            <a:ext cx="3505198" cy="2967316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4535056" y="1420091"/>
            <a:ext cx="3112568" cy="1143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90600" y="1447800"/>
            <a:ext cx="6755965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biêt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8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33681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1447800"/>
            <a:ext cx="509217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phắt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81692" y="1262546"/>
            <a:ext cx="1885308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0649" y="3352800"/>
            <a:ext cx="717804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Down Arrow 6"/>
          <p:cNvSpPr/>
          <p:nvPr/>
        </p:nvSpPr>
        <p:spPr>
          <a:xfrm>
            <a:off x="1295400" y="2324963"/>
            <a:ext cx="685800" cy="87716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danh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ngôn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trò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1692" y="1262546"/>
            <a:ext cx="2494908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8981" y="1424708"/>
            <a:ext cx="4648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352800"/>
            <a:ext cx="7079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9673" y="2590800"/>
            <a:ext cx="711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nhoi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nhét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1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1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17" y="1600200"/>
            <a:ext cx="3962400" cy="246865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85800" y="1676400"/>
            <a:ext cx="3429000" cy="10668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7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danh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ngôn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trò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8" y="1241542"/>
            <a:ext cx="3048002" cy="3254258"/>
          </a:xfrm>
          <a:prstGeom prst="rect">
            <a:avLst/>
          </a:prstGeom>
        </p:spPr>
      </p:pic>
      <p:sp>
        <p:nvSpPr>
          <p:cNvPr id="30" name="Cloud Callout 29"/>
          <p:cNvSpPr/>
          <p:nvPr/>
        </p:nvSpPr>
        <p:spPr>
          <a:xfrm>
            <a:off x="381000" y="1241541"/>
            <a:ext cx="4419600" cy="1627129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qua?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868671"/>
            <a:ext cx="41148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84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87764"/>
            <a:ext cx="3519054" cy="2346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1550075"/>
            <a:ext cx="35052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A4,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Khảo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2" y="1295400"/>
            <a:ext cx="4267198" cy="311649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73546" y="2886670"/>
            <a:ext cx="28840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76200" y="1219200"/>
            <a:ext cx="4191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460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371600"/>
            <a:ext cx="58674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939100"/>
            <a:ext cx="2286000" cy="14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0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231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785090" y="1371600"/>
            <a:ext cx="4244109" cy="15240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38400"/>
            <a:ext cx="5659188" cy="19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231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439615"/>
            <a:ext cx="6858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83411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231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cô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1404372"/>
            <a:ext cx="41148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ạ?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6B.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nay.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ạ?”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2" y="1404372"/>
            <a:ext cx="3094072" cy="2366416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3833091" y="2895600"/>
            <a:ext cx="4167909" cy="12954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90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68023" y="1371600"/>
            <a:ext cx="4167909" cy="1295400"/>
          </a:xfrm>
          <a:prstGeom prst="cloudCallout">
            <a:avLst>
              <a:gd name="adj1" fmla="val -35683"/>
              <a:gd name="adj2" fmla="val 742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400" y="1882676"/>
            <a:ext cx="5680363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908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bè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XÂY DỰNG TÌNH BẠN, TÌNH THẦY TRÒ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8354" y="2133600"/>
            <a:ext cx="366744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41764"/>
            <a:ext cx="3372069" cy="2514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85554" y="1414946"/>
            <a:ext cx="2600646" cy="4900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2578</Words>
  <Application>Microsoft Office PowerPoint</Application>
  <PresentationFormat>Custom</PresentationFormat>
  <Paragraphs>214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Nguyen</cp:lastModifiedBy>
  <cp:revision>69</cp:revision>
  <dcterms:created xsi:type="dcterms:W3CDTF">2021-08-05T08:35:56Z</dcterms:created>
  <dcterms:modified xsi:type="dcterms:W3CDTF">2025-02-21T02:59:10Z</dcterms:modified>
</cp:coreProperties>
</file>