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25" r:id="rId2"/>
    <p:sldId id="326" r:id="rId3"/>
    <p:sldId id="343" r:id="rId4"/>
    <p:sldId id="344" r:id="rId5"/>
    <p:sldId id="327" r:id="rId6"/>
    <p:sldId id="329" r:id="rId7"/>
    <p:sldId id="330" r:id="rId8"/>
    <p:sldId id="341" r:id="rId9"/>
    <p:sldId id="333" r:id="rId10"/>
    <p:sldId id="342" r:id="rId11"/>
    <p:sldId id="332" r:id="rId12"/>
    <p:sldId id="334" r:id="rId13"/>
    <p:sldId id="335" r:id="rId14"/>
    <p:sldId id="336" r:id="rId15"/>
    <p:sldId id="337" r:id="rId16"/>
    <p:sldId id="338" r:id="rId17"/>
    <p:sldId id="339" r:id="rId18"/>
    <p:sldId id="34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 autoAdjust="0"/>
    <p:restoredTop sz="94660"/>
  </p:normalViewPr>
  <p:slideViewPr>
    <p:cSldViewPr snapToGrid="0">
      <p:cViewPr varScale="1">
        <p:scale>
          <a:sx n="88" d="100"/>
          <a:sy n="88" d="100"/>
        </p:scale>
        <p:origin x="78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E9EFD-8B12-445D-AF2C-20EC60C622D3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40059-FA4C-4E04-9073-79BA53F7B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5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2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8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3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8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8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1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6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8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7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8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7EDD-1D8B-44E7-A17D-ED801242416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37EDD-1D8B-44E7-A17D-ED801242416F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E97C-3F0C-4562-B33D-9B03FD71B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8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5910" y="1714269"/>
            <a:ext cx="95052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3600" b="1" i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ĐỊNH AN TOÀN TRONG PHÒNG THỰC HÀNH. GIỚI THIỆU MỘT SỐ DỤNG CỤ ĐO- SỬ DỤNG KÍNH LÚP VÀ KÍNH HIỂN VI QUANG HỌC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84" y="0"/>
            <a:ext cx="8600536" cy="661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3619" y="1973363"/>
          <a:ext cx="11265407" cy="3924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16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737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96860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trình đo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6860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 dụng cụ đo phù hợp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6860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2672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6860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 chỉnh dụng cụ đo về vạch số 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4832"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2172239" y="3472160"/>
            <a:ext cx="524701" cy="4297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2172239" y="2777389"/>
            <a:ext cx="524701" cy="4297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2172237" y="4760017"/>
            <a:ext cx="524701" cy="4297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2172239" y="5376818"/>
            <a:ext cx="524701" cy="4297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2172238" y="4117097"/>
            <a:ext cx="524701" cy="4297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TextBox 5"/>
          <p:cNvSpPr txBox="1"/>
          <p:nvPr/>
        </p:nvSpPr>
        <p:spPr>
          <a:xfrm>
            <a:off x="85474" y="65353"/>
            <a:ext cx="866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ân đồng hồ Nhơn Hòa 2Kg - Đĩa inox - OKBUY.vn">
            <a:extLst>
              <a:ext uri="{FF2B5EF4-FFF2-40B4-BE49-F238E27FC236}">
                <a16:creationId xmlns="" xmlns:a16="http://schemas.microsoft.com/office/drawing/2014/main" id="{5956DD11-BF81-4EA9-82C1-5416E2CA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n Nhơn hoà 100 kg">
            <a:extLst>
              <a:ext uri="{FF2B5EF4-FFF2-40B4-BE49-F238E27FC236}">
                <a16:creationId xmlns="" xmlns:a16="http://schemas.microsoft.com/office/drawing/2014/main" id="{E9412EFC-6120-407A-B247-59EA77AF1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342900"/>
            <a:ext cx="6086475" cy="779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hi phí xây dựng trạm cân xe tải 60 tới 120 tấn - ACS Solutions">
            <a:extLst>
              <a:ext uri="{FF2B5EF4-FFF2-40B4-BE49-F238E27FC236}">
                <a16:creationId xmlns="" xmlns:a16="http://schemas.microsoft.com/office/drawing/2014/main" id="{45813011-9815-44F2-97CB-AEDEAE06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"/>
            <a:ext cx="562356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E33127-6B73-4AEB-8099-DA753893F571}"/>
              </a:ext>
            </a:extLst>
          </p:cNvPr>
          <p:cNvSpPr txBox="1"/>
          <p:nvPr/>
        </p:nvSpPr>
        <p:spPr>
          <a:xfrm>
            <a:off x="450166" y="6203852"/>
            <a:ext cx="3736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Mua Online Cân Sức Khỏe Đẹp, Nhiều Kiểu Giá Tốt | Lazada.vn">
            <a:extLst>
              <a:ext uri="{FF2B5EF4-FFF2-40B4-BE49-F238E27FC236}">
                <a16:creationId xmlns="" xmlns:a16="http://schemas.microsoft.com/office/drawing/2014/main" id="{C7A7C936-C3FF-4AC1-BF07-AE642C034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86" y="-45720"/>
            <a:ext cx="6303498" cy="58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510656F-0D18-43BB-80B9-02CAD4759DFF}"/>
              </a:ext>
            </a:extLst>
          </p:cNvPr>
          <p:cNvSpPr txBox="1"/>
          <p:nvPr/>
        </p:nvSpPr>
        <p:spPr>
          <a:xfrm>
            <a:off x="7536766" y="6126907"/>
            <a:ext cx="25357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36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810329"/>
              </p:ext>
            </p:extLst>
          </p:nvPr>
        </p:nvGraphicFramePr>
        <p:xfrm>
          <a:off x="513882" y="680386"/>
          <a:ext cx="11401425" cy="47523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1401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752340">
                <a:tc>
                  <a:txBody>
                    <a:bodyPr/>
                    <a:lstStyle/>
                    <a:p>
                      <a:pPr algn="just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</a:t>
                      </a:r>
                      <a:r>
                        <a:rPr lang="en-US" sz="32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-</a:t>
                      </a:r>
                      <a:r>
                        <a:rPr lang="en-US" sz="32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3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tuân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(GHĐ 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algn="just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(ĐCNN 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vạch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3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Shape 1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967" y="0"/>
            <a:ext cx="656207" cy="72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68221" y="0"/>
            <a:ext cx="866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6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Vật lý 6] Đề cương ôn tập Học kì I Vật lý 6 năm học 2018 - 2019 | THCS  Nguyễn Du Q.1">
            <a:extLst>
              <a:ext uri="{FF2B5EF4-FFF2-40B4-BE49-F238E27FC236}">
                <a16:creationId xmlns="" xmlns:a16="http://schemas.microsoft.com/office/drawing/2014/main" id="{37679CC2-52F1-45E3-9248-F9C02B51D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1575582"/>
            <a:ext cx="11493305" cy="56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7D58744-1B0E-43A2-8365-BD4535F83908}"/>
              </a:ext>
            </a:extLst>
          </p:cNvPr>
          <p:cNvSpPr txBox="1"/>
          <p:nvPr/>
        </p:nvSpPr>
        <p:spPr>
          <a:xfrm>
            <a:off x="787791" y="407963"/>
            <a:ext cx="8002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EFC4ED-AA75-4A62-95B6-86F672BB8E35}"/>
              </a:ext>
            </a:extLst>
          </p:cNvPr>
          <p:cNvSpPr txBox="1"/>
          <p:nvPr/>
        </p:nvSpPr>
        <p:spPr>
          <a:xfrm>
            <a:off x="4789047" y="3341077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76392FF-2003-4A59-B698-7DBAA70C2E02}"/>
              </a:ext>
            </a:extLst>
          </p:cNvPr>
          <p:cNvSpPr txBox="1"/>
          <p:nvPr/>
        </p:nvSpPr>
        <p:spPr>
          <a:xfrm>
            <a:off x="5399551" y="6020007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8648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2595" y="75907"/>
            <a:ext cx="10953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hòn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dirty="0"/>
          </a:p>
        </p:txBody>
      </p:sp>
      <p:pic>
        <p:nvPicPr>
          <p:cNvPr id="3074" name="Picture 2" descr="Viên đá nhỏ tâm sự - Dòng Tên Việt Nam-Dòng Chúa Giêsu">
            <a:extLst>
              <a:ext uri="{FF2B5EF4-FFF2-40B4-BE49-F238E27FC236}">
                <a16:creationId xmlns="" xmlns:a16="http://schemas.microsoft.com/office/drawing/2014/main" id="{BFCD3DFA-17C0-4666-BF29-C9DB26C01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562224"/>
            <a:ext cx="5020355" cy="32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758" t="20386" r="28079" b="21564"/>
          <a:stretch>
            <a:fillRect/>
          </a:stretch>
        </p:blipFill>
        <p:spPr>
          <a:xfrm>
            <a:off x="171595" y="1276236"/>
            <a:ext cx="10251917" cy="529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7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C3B520-635A-42C2-8047-9D2B26D54DE2}"/>
              </a:ext>
            </a:extLst>
          </p:cNvPr>
          <p:cNvSpPr txBox="1"/>
          <p:nvPr/>
        </p:nvSpPr>
        <p:spPr>
          <a:xfrm>
            <a:off x="590842" y="149469"/>
            <a:ext cx="5953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 descr="Bộ đồ liền thân hình thú em bé Chó Corgi">
            <a:extLst>
              <a:ext uri="{FF2B5EF4-FFF2-40B4-BE49-F238E27FC236}">
                <a16:creationId xmlns="" xmlns:a16="http://schemas.microsoft.com/office/drawing/2014/main" id="{76973BBA-AA99-4E94-8E49-3DEC082D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264"/>
            <a:ext cx="3424238" cy="290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ẹo hay để rót nước sôi không làm bể ly | Sapakitchen">
            <a:extLst>
              <a:ext uri="{FF2B5EF4-FFF2-40B4-BE49-F238E27FC236}">
                <a16:creationId xmlns="" xmlns:a16="http://schemas.microsoft.com/office/drawing/2014/main" id="{6F6F7E11-47ED-498D-B002-A4A7F9F7E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64" y="894264"/>
            <a:ext cx="4439736" cy="290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ẠO TRẮNG HẠT DÀI - 5% TẤM - Thương hiệu nổi tiếng đất Việt">
            <a:extLst>
              <a:ext uri="{FF2B5EF4-FFF2-40B4-BE49-F238E27FC236}">
                <a16:creationId xmlns="" xmlns:a16="http://schemas.microsoft.com/office/drawing/2014/main" id="{EBC6ED60-0E08-43AF-8369-6C21900CB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20" y="734244"/>
            <a:ext cx="3931920" cy="30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ột Cái Cây Lớn Hình ảnh | Định dạng hình ảnh PSD 401021171| vn.lovepik.com">
            <a:extLst>
              <a:ext uri="{FF2B5EF4-FFF2-40B4-BE49-F238E27FC236}">
                <a16:creationId xmlns="" xmlns:a16="http://schemas.microsoft.com/office/drawing/2014/main" id="{002A1E18-3AB0-44F6-830F-8A3421A54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4780"/>
            <a:ext cx="4160520" cy="290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ọc sinh cấp 1 ở Hà Nội thi chạy bộ gây quỹ từ thiện trước Giáng sinh">
            <a:extLst>
              <a:ext uri="{FF2B5EF4-FFF2-40B4-BE49-F238E27FC236}">
                <a16:creationId xmlns="" xmlns:a16="http://schemas.microsoft.com/office/drawing/2014/main" id="{D5D41361-9E97-4060-AA22-C05503877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29514"/>
            <a:ext cx="3931920" cy="275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y thủy tinh Glass Cup 1000ml chia vạch đo, đong thể tích, có nắp gỗ đậy để  đong nước, sữa, làm bánh_HL103-1000ml - Dụng cụ đo lường Thương hiệu OEM |  WebSoSanh.co">
            <a:extLst>
              <a:ext uri="{FF2B5EF4-FFF2-40B4-BE49-F238E27FC236}">
                <a16:creationId xmlns="" xmlns:a16="http://schemas.microsoft.com/office/drawing/2014/main" id="{CB0A19A1-61B1-4DC4-B3BB-DEF335B2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378" y="3880045"/>
            <a:ext cx="3800622" cy="29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1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5619" y="765780"/>
            <a:ext cx="2898140" cy="8604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spc="300" dirty="0">
                <a:ln w="11430" cmpd="sng">
                  <a:solidFill>
                    <a:srgbClr val="83992A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rgbClr val="83992A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4" name="Rectangle 3"/>
          <p:cNvSpPr/>
          <p:nvPr/>
        </p:nvSpPr>
        <p:spPr>
          <a:xfrm>
            <a:off x="770255" y="2600325"/>
            <a:ext cx="1072388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nhớ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I, II, III</a:t>
            </a:r>
          </a:p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IV/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lúp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kính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hiển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vi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quang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/>
                <a:cs typeface="Times New Roman" panose="02020603050405020304" pitchFamily="18" charset="0"/>
              </a:rPr>
              <a:t> (file F1).  </a:t>
            </a:r>
          </a:p>
        </p:txBody>
      </p:sp>
    </p:spTree>
    <p:extLst>
      <p:ext uri="{BB962C8B-B14F-4D97-AF65-F5344CB8AC3E}">
        <p14:creationId xmlns:p14="http://schemas.microsoft.com/office/powerpoint/2010/main" val="28038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15246" y="-16842"/>
            <a:ext cx="6270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031" y="797055"/>
            <a:ext cx="11221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87706" y="2095393"/>
            <a:ext cx="2066172" cy="192114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4425" t="4687" r="6371"/>
          <a:stretch>
            <a:fillRect/>
          </a:stretch>
        </p:blipFill>
        <p:spPr bwMode="auto">
          <a:xfrm>
            <a:off x="8287788" y="2110679"/>
            <a:ext cx="1941433" cy="1928758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994787" y="4303096"/>
            <a:ext cx="143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3598" y="4303096"/>
            <a:ext cx="143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40047" y="4303096"/>
            <a:ext cx="143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7692" t="54257" r="63991" b="320"/>
          <a:stretch/>
        </p:blipFill>
        <p:spPr bwMode="auto">
          <a:xfrm>
            <a:off x="4248561" y="2110679"/>
            <a:ext cx="2109214" cy="2085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39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439" y="0"/>
            <a:ext cx="689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iển chỉ dẫn - Biển báo an toàn - Biển hiệu - Biển báo - Biển cảnh báo vật  liệu độc h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8" y="752425"/>
            <a:ext cx="23812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561"/>
          <a:stretch/>
        </p:blipFill>
        <p:spPr>
          <a:xfrm>
            <a:off x="759078" y="3518710"/>
            <a:ext cx="2465451" cy="208719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4676900" y="752425"/>
            <a:ext cx="2066172" cy="192114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 rotWithShape="1">
          <a:blip r:embed="rId5"/>
          <a:srcRect l="4425" t="4687" r="6371"/>
          <a:stretch/>
        </p:blipFill>
        <p:spPr bwMode="auto">
          <a:xfrm>
            <a:off x="4739269" y="3597926"/>
            <a:ext cx="1941433" cy="1928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/>
          <p:nvPr/>
        </p:nvPicPr>
        <p:blipFill rotWithShape="1">
          <a:blip r:embed="rId6"/>
          <a:srcRect t="11059"/>
          <a:stretch/>
        </p:blipFill>
        <p:spPr bwMode="auto">
          <a:xfrm>
            <a:off x="8679119" y="3597926"/>
            <a:ext cx="1961644" cy="1869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12" descr="Bảng báo vị trí nơi để bình chữa cháy • LOZENZA.COM">
            <a:extLst>
              <a:ext uri="{FF2B5EF4-FFF2-40B4-BE49-F238E27FC236}">
                <a16:creationId xmlns="" xmlns:a16="http://schemas.microsoft.com/office/drawing/2014/main" id="{89228FBD-0E76-4944-956A-4EEDF8C8C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082" y="396779"/>
            <a:ext cx="2632435" cy="263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21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ánh giá mức độ nguy hại của Nguồn phóng xạ - Cổng thông 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18" y="890876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ển chỉ dẫn - Biển báo an toàn - Biển hiệu - Biển báo - Biển bảng cảnh báo  có đi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57" y="862363"/>
            <a:ext cx="2139569" cy="187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ển chỉ dẫn - Biển báo an toàn - Biển hiệu - Biển báo - Biển báo nước  không uống đượ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065" y="810723"/>
            <a:ext cx="1979582" cy="197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ình ảnh Cấm Lửa Cấm Phim Hoạt Hình Cấm Lửa Biểu Tượng Cấm, Hoạt, Biển Cấm,  Cấm Phim Hoạt Hình miễn phí tải tập tin PNG PSDComment và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6" y="3252602"/>
            <a:ext cx="2505392" cy="250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0623BAD-7EC3-4E29-88A3-AD5CC3EF8C6B}"/>
              </a:ext>
            </a:extLst>
          </p:cNvPr>
          <p:cNvPicPr/>
          <p:nvPr/>
        </p:nvPicPr>
        <p:blipFill rotWithShape="1">
          <a:blip r:embed="rId6"/>
          <a:srcRect l="5882" t="11993" r="10294" b="6875"/>
          <a:stretch/>
        </p:blipFill>
        <p:spPr bwMode="auto">
          <a:xfrm>
            <a:off x="8703877" y="3881295"/>
            <a:ext cx="1806761" cy="1744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14" descr="Đèn Exit chỉ hai hướng AED-Tiếng Anh">
            <a:extLst>
              <a:ext uri="{FF2B5EF4-FFF2-40B4-BE49-F238E27FC236}">
                <a16:creationId xmlns="" xmlns:a16="http://schemas.microsoft.com/office/drawing/2014/main" id="{09B40046-4DB0-475C-8260-8C8856D1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946" y="3486037"/>
            <a:ext cx="3200273" cy="231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1830" y="114991"/>
            <a:ext cx="6892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783" y="221231"/>
            <a:ext cx="1338580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5363" y="201830"/>
            <a:ext cx="101894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 ĐỊNH AN TOÀN TRONG PHÒNG THỰC HÀNH. GIỚI THIỆU MỘT SỐ DỤNG CỤ ĐO </a:t>
            </a:r>
            <a:r>
              <a:rPr lang="en-US" sz="3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 DỤNG KÍNH LÚP VÀ KÍNH HIỂN VI QUANG HỌC (t3)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715" y="2166864"/>
            <a:ext cx="4593647" cy="30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474" y="65353"/>
            <a:ext cx="866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71061" y="-163195"/>
            <a:ext cx="10757529" cy="6859330"/>
            <a:chOff x="0" y="0"/>
            <a:chExt cx="5400675" cy="6391275"/>
          </a:xfrm>
        </p:grpSpPr>
        <p:pic>
          <p:nvPicPr>
            <p:cNvPr id="21" name="Shape 16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704850"/>
              <a:ext cx="1304925" cy="1085850"/>
            </a:xfrm>
            <a:prstGeom prst="rect">
              <a:avLst/>
            </a:prstGeom>
          </p:spPr>
        </p:pic>
        <p:pic>
          <p:nvPicPr>
            <p:cNvPr id="22" name="Shape 16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524125" y="571500"/>
              <a:ext cx="1009650" cy="1209675"/>
            </a:xfrm>
            <a:prstGeom prst="rect">
              <a:avLst/>
            </a:prstGeom>
          </p:spPr>
        </p:pic>
        <p:pic>
          <p:nvPicPr>
            <p:cNvPr id="23" name="Shape 17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591050" y="0"/>
              <a:ext cx="609600" cy="1800225"/>
            </a:xfrm>
            <a:prstGeom prst="rect">
              <a:avLst/>
            </a:prstGeom>
          </p:spPr>
        </p:pic>
        <p:pic>
          <p:nvPicPr>
            <p:cNvPr id="24" name="Shape 17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52425" y="2400300"/>
              <a:ext cx="180975" cy="1657350"/>
            </a:xfrm>
            <a:prstGeom prst="rect">
              <a:avLst/>
            </a:prstGeom>
          </p:spPr>
        </p:pic>
        <p:pic>
          <p:nvPicPr>
            <p:cNvPr id="25" name="Shape 176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28650" y="2400300"/>
              <a:ext cx="276225" cy="1638300"/>
            </a:xfrm>
            <a:prstGeom prst="rect">
              <a:avLst/>
            </a:prstGeom>
          </p:spPr>
        </p:pic>
        <p:pic>
          <p:nvPicPr>
            <p:cNvPr id="26" name="Shape 178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048000" y="2209800"/>
              <a:ext cx="485775" cy="1847850"/>
            </a:xfrm>
            <a:prstGeom prst="rect">
              <a:avLst/>
            </a:prstGeom>
          </p:spPr>
        </p:pic>
        <p:pic>
          <p:nvPicPr>
            <p:cNvPr id="27" name="Shape 182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619250" y="2352675"/>
              <a:ext cx="428625" cy="1819275"/>
            </a:xfrm>
            <a:prstGeom prst="rect">
              <a:avLst/>
            </a:prstGeom>
          </p:spPr>
        </p:pic>
        <p:pic>
          <p:nvPicPr>
            <p:cNvPr id="28" name="Shape 184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4324350" y="2524125"/>
              <a:ext cx="1076325" cy="1514475"/>
            </a:xfrm>
            <a:prstGeom prst="rect">
              <a:avLst/>
            </a:prstGeom>
          </p:spPr>
        </p:pic>
        <p:pic>
          <p:nvPicPr>
            <p:cNvPr id="29" name="Shape 188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0" y="4648200"/>
              <a:ext cx="1485900" cy="1533525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2047875" y="4171950"/>
              <a:ext cx="1485900" cy="2219325"/>
              <a:chOff x="0" y="0"/>
              <a:chExt cx="1485900" cy="2219325"/>
            </a:xfrm>
          </p:grpSpPr>
          <p:pic>
            <p:nvPicPr>
              <p:cNvPr id="41" name="Shape 19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685800"/>
                <a:ext cx="1314450" cy="1276350"/>
              </a:xfrm>
              <a:prstGeom prst="rect">
                <a:avLst/>
              </a:prstGeom>
            </p:spPr>
          </p:pic>
          <p:pic>
            <p:nvPicPr>
              <p:cNvPr id="42" name="Shape 20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100" y="1238250"/>
                <a:ext cx="1447800" cy="981075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43" name="Shape 19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1475" y="0"/>
                <a:ext cx="1047750" cy="1238250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C9363C8-CCA2-425A-AD99-8A750422842F}"/>
              </a:ext>
            </a:extLst>
          </p:cNvPr>
          <p:cNvSpPr txBox="1"/>
          <p:nvPr/>
        </p:nvSpPr>
        <p:spPr>
          <a:xfrm>
            <a:off x="832627" y="1860871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5DEC3A3-7E9B-49F1-AB8A-C886C3DF1E50}"/>
              </a:ext>
            </a:extLst>
          </p:cNvPr>
          <p:cNvSpPr txBox="1"/>
          <p:nvPr/>
        </p:nvSpPr>
        <p:spPr>
          <a:xfrm>
            <a:off x="5380457" y="1716615"/>
            <a:ext cx="257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80B8DA0C-001C-4653-9E95-6775FE0AAFF4}"/>
              </a:ext>
            </a:extLst>
          </p:cNvPr>
          <p:cNvSpPr txBox="1"/>
          <p:nvPr/>
        </p:nvSpPr>
        <p:spPr>
          <a:xfrm>
            <a:off x="9402074" y="185073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D5F34D6-05EB-4B63-BF2C-72E74B540CB2}"/>
              </a:ext>
            </a:extLst>
          </p:cNvPr>
          <p:cNvSpPr txBox="1"/>
          <p:nvPr/>
        </p:nvSpPr>
        <p:spPr>
          <a:xfrm>
            <a:off x="1152694" y="4261849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95ED19E1-386A-4026-9E94-732AC98260AA}"/>
              </a:ext>
            </a:extLst>
          </p:cNvPr>
          <p:cNvSpPr txBox="1"/>
          <p:nvPr/>
        </p:nvSpPr>
        <p:spPr>
          <a:xfrm>
            <a:off x="3630490" y="4312961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Pipette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6553E35-D0E3-402E-918A-29C469B1B47F}"/>
              </a:ext>
            </a:extLst>
          </p:cNvPr>
          <p:cNvSpPr txBox="1"/>
          <p:nvPr/>
        </p:nvSpPr>
        <p:spPr>
          <a:xfrm>
            <a:off x="5573334" y="4588973"/>
            <a:ext cx="3332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681066-B465-45E2-A104-A3DBAC29C216}"/>
              </a:ext>
            </a:extLst>
          </p:cNvPr>
          <p:cNvSpPr txBox="1"/>
          <p:nvPr/>
        </p:nvSpPr>
        <p:spPr>
          <a:xfrm>
            <a:off x="6517093" y="4158307"/>
            <a:ext cx="10269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DE4CF38-7AA0-4031-B06A-6E5FB04E5B40}"/>
              </a:ext>
            </a:extLst>
          </p:cNvPr>
          <p:cNvSpPr txBox="1"/>
          <p:nvPr/>
        </p:nvSpPr>
        <p:spPr>
          <a:xfrm>
            <a:off x="9515909" y="444651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9C9A9BC-4A71-4E5C-9BCD-80CD8AFFBD2E}"/>
              </a:ext>
            </a:extLst>
          </p:cNvPr>
          <p:cNvSpPr txBox="1"/>
          <p:nvPr/>
        </p:nvSpPr>
        <p:spPr>
          <a:xfrm>
            <a:off x="1081884" y="6431994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3C244D2-19C9-4C14-B572-251B1BACF0AA}"/>
              </a:ext>
            </a:extLst>
          </p:cNvPr>
          <p:cNvSpPr txBox="1"/>
          <p:nvPr/>
        </p:nvSpPr>
        <p:spPr>
          <a:xfrm>
            <a:off x="6839374" y="6361875"/>
            <a:ext cx="173797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89605C-990E-46BF-9FDD-89F9510BA6D9}"/>
              </a:ext>
            </a:extLst>
          </p:cNvPr>
          <p:cNvSpPr txBox="1"/>
          <p:nvPr/>
        </p:nvSpPr>
        <p:spPr>
          <a:xfrm>
            <a:off x="5422602" y="6511469"/>
            <a:ext cx="13644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0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6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626" t="25644" r="27823" b="55306"/>
          <a:stretch>
            <a:fillRect/>
          </a:stretch>
        </p:blipFill>
        <p:spPr>
          <a:xfrm>
            <a:off x="6288298" y="1022958"/>
            <a:ext cx="5862368" cy="2831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9422" t="25374" r="27721" b="12766"/>
          <a:stretch>
            <a:fillRect/>
          </a:stretch>
        </p:blipFill>
        <p:spPr>
          <a:xfrm>
            <a:off x="87411" y="1022956"/>
            <a:ext cx="6109262" cy="5835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9677" t="21652" r="27874" b="60748"/>
          <a:stretch>
            <a:fillRect/>
          </a:stretch>
        </p:blipFill>
        <p:spPr>
          <a:xfrm>
            <a:off x="6329632" y="4023360"/>
            <a:ext cx="5862368" cy="2630658"/>
          </a:xfrm>
          <a:prstGeom prst="rect">
            <a:avLst/>
          </a:prstGeom>
        </p:spPr>
      </p:pic>
      <p:sp>
        <p:nvSpPr>
          <p:cNvPr id="2" name="TextBox 5"/>
          <p:cNvSpPr txBox="1"/>
          <p:nvPr/>
        </p:nvSpPr>
        <p:spPr>
          <a:xfrm>
            <a:off x="85474" y="65353"/>
            <a:ext cx="866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3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2" y="138023"/>
            <a:ext cx="9454550" cy="645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2365" y="584538"/>
            <a:ext cx="11934262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193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4"/>
          <a:stretch>
            <a:fillRect/>
          </a:stretch>
        </p:blipFill>
        <p:spPr bwMode="auto">
          <a:xfrm>
            <a:off x="8419465" y="1806575"/>
            <a:ext cx="3731260" cy="38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8195" y="1621215"/>
            <a:ext cx="8236582" cy="45243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1936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675" algn="l"/>
              </a:tabLs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+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lỏng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474" y="65353"/>
            <a:ext cx="866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6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488</Words>
  <Application>Microsoft Office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76</cp:revision>
  <dcterms:created xsi:type="dcterms:W3CDTF">2021-08-30T16:22:45Z</dcterms:created>
  <dcterms:modified xsi:type="dcterms:W3CDTF">2024-10-14T05:11:41Z</dcterms:modified>
</cp:coreProperties>
</file>